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557" r:id="rId20"/>
    <p:sldId id="559" r:id="rId21"/>
    <p:sldId id="560" r:id="rId22"/>
    <p:sldId id="561" r:id="rId23"/>
    <p:sldId id="309" r:id="rId24"/>
    <p:sldId id="563" r:id="rId25"/>
    <p:sldId id="562" r:id="rId26"/>
    <p:sldId id="565" r:id="rId27"/>
    <p:sldId id="566" r:id="rId2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B01C95-2323-A046-80CE-B9EF72291F76}" v="1417" dt="2022-01-20T15:16:43.1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9068"/>
    <p:restoredTop sz="93692"/>
  </p:normalViewPr>
  <p:slideViewPr>
    <p:cSldViewPr snapToGrid="0" snapToObjects="1">
      <p:cViewPr varScale="1">
        <p:scale>
          <a:sx n="124" d="100"/>
          <a:sy n="124" d="100"/>
        </p:scale>
        <p:origin x="1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9524EE58-25A9-8F4B-8612-E4B64A01E140}"/>
    <pc:docChg chg="custSel addSld delSld modSld">
      <pc:chgData name="Long B Nguyen" userId="f59fb8f3-a021-417a-8bc1-65c8d471c621" providerId="ADAL" clId="{9524EE58-25A9-8F4B-8612-E4B64A01E140}" dt="2021-12-14T15:35:36.461" v="1098" actId="20577"/>
      <pc:docMkLst>
        <pc:docMk/>
      </pc:docMkLst>
      <pc:sldChg chg="modSp mod">
        <pc:chgData name="Long B Nguyen" userId="f59fb8f3-a021-417a-8bc1-65c8d471c621" providerId="ADAL" clId="{9524EE58-25A9-8F4B-8612-E4B64A01E140}" dt="2021-12-13T14:41:46.585" v="574" actId="255"/>
        <pc:sldMkLst>
          <pc:docMk/>
          <pc:sldMk cId="3370589591" sldId="274"/>
        </pc:sldMkLst>
        <pc:spChg chg="mod">
          <ac:chgData name="Long B Nguyen" userId="f59fb8f3-a021-417a-8bc1-65c8d471c621" providerId="ADAL" clId="{9524EE58-25A9-8F4B-8612-E4B64A01E140}" dt="2021-12-13T14:41:46.585" v="574" actId="255"/>
          <ac:spMkLst>
            <pc:docMk/>
            <pc:sldMk cId="3370589591" sldId="274"/>
            <ac:spMk id="171011" creationId="{A4934963-D788-7042-9063-DB3982108402}"/>
          </ac:spMkLst>
        </pc:spChg>
      </pc:sldChg>
      <pc:sldChg chg="modSp modAnim">
        <pc:chgData name="Long B Nguyen" userId="f59fb8f3-a021-417a-8bc1-65c8d471c621" providerId="ADAL" clId="{9524EE58-25A9-8F4B-8612-E4B64A01E140}" dt="2021-12-13T14:41:15.007" v="569" actId="20577"/>
        <pc:sldMkLst>
          <pc:docMk/>
          <pc:sldMk cId="728426104" sldId="306"/>
        </pc:sldMkLst>
        <pc:spChg chg="mod">
          <ac:chgData name="Long B Nguyen" userId="f59fb8f3-a021-417a-8bc1-65c8d471c621" providerId="ADAL" clId="{9524EE58-25A9-8F4B-8612-E4B64A01E140}" dt="2021-12-13T14:41:15.007" v="569" actId="20577"/>
          <ac:spMkLst>
            <pc:docMk/>
            <pc:sldMk cId="728426104" sldId="306"/>
            <ac:spMk id="3" creationId="{ED8E330A-0574-5B43-A1B4-044AE8138EBC}"/>
          </ac:spMkLst>
        </pc:spChg>
      </pc:sldChg>
      <pc:sldChg chg="modSp del modAnim">
        <pc:chgData name="Long B Nguyen" userId="f59fb8f3-a021-417a-8bc1-65c8d471c621" providerId="ADAL" clId="{9524EE58-25A9-8F4B-8612-E4B64A01E140}" dt="2021-12-13T12:51:37.197" v="6" actId="2696"/>
        <pc:sldMkLst>
          <pc:docMk/>
          <pc:sldMk cId="2699723502" sldId="307"/>
        </pc:sldMkLst>
        <pc:spChg chg="mod">
          <ac:chgData name="Long B Nguyen" userId="f59fb8f3-a021-417a-8bc1-65c8d471c621" providerId="ADAL" clId="{9524EE58-25A9-8F4B-8612-E4B64A01E140}" dt="2021-12-13T12:51:33.078" v="5" actId="20577"/>
          <ac:spMkLst>
            <pc:docMk/>
            <pc:sldMk cId="2699723502" sldId="307"/>
            <ac:spMk id="3" creationId="{07A68376-B585-E14E-9D3B-3DDBFB3E4329}"/>
          </ac:spMkLst>
        </pc:spChg>
      </pc:sldChg>
      <pc:sldChg chg="del">
        <pc:chgData name="Long B Nguyen" userId="f59fb8f3-a021-417a-8bc1-65c8d471c621" providerId="ADAL" clId="{9524EE58-25A9-8F4B-8612-E4B64A01E140}" dt="2021-12-13T12:56:37.776" v="140" actId="2696"/>
        <pc:sldMkLst>
          <pc:docMk/>
          <pc:sldMk cId="1886395027" sldId="308"/>
        </pc:sldMkLst>
      </pc:sldChg>
      <pc:sldChg chg="modSp add mod modAnim">
        <pc:chgData name="Long B Nguyen" userId="f59fb8f3-a021-417a-8bc1-65c8d471c621" providerId="ADAL" clId="{9524EE58-25A9-8F4B-8612-E4B64A01E140}" dt="2021-12-13T16:05:33.068" v="1051" actId="20577"/>
        <pc:sldMkLst>
          <pc:docMk/>
          <pc:sldMk cId="35145435" sldId="309"/>
        </pc:sldMkLst>
        <pc:spChg chg="mod">
          <ac:chgData name="Long B Nguyen" userId="f59fb8f3-a021-417a-8bc1-65c8d471c621" providerId="ADAL" clId="{9524EE58-25A9-8F4B-8612-E4B64A01E140}" dt="2021-12-13T14:43:59.077" v="578" actId="20577"/>
          <ac:spMkLst>
            <pc:docMk/>
            <pc:sldMk cId="35145435" sldId="309"/>
            <ac:spMk id="2" creationId="{2CAD482E-9621-034B-B5B9-A2A3E3815EBF}"/>
          </ac:spMkLst>
        </pc:spChg>
        <pc:spChg chg="mod">
          <ac:chgData name="Long B Nguyen" userId="f59fb8f3-a021-417a-8bc1-65c8d471c621" providerId="ADAL" clId="{9524EE58-25A9-8F4B-8612-E4B64A01E140}" dt="2021-12-13T16:05:33.068" v="1051" actId="20577"/>
          <ac:spMkLst>
            <pc:docMk/>
            <pc:sldMk cId="35145435" sldId="309"/>
            <ac:spMk id="3" creationId="{BE9CE75A-CAA3-5646-AB61-E94C601FF013}"/>
          </ac:spMkLst>
        </pc:spChg>
      </pc:sldChg>
      <pc:sldChg chg="modSp del modAnim">
        <pc:chgData name="Long B Nguyen" userId="f59fb8f3-a021-417a-8bc1-65c8d471c621" providerId="ADAL" clId="{9524EE58-25A9-8F4B-8612-E4B64A01E140}" dt="2021-12-13T12:56:43.373" v="141" actId="2696"/>
        <pc:sldMkLst>
          <pc:docMk/>
          <pc:sldMk cId="2859835922" sldId="309"/>
        </pc:sldMkLst>
        <pc:spChg chg="mod">
          <ac:chgData name="Long B Nguyen" userId="f59fb8f3-a021-417a-8bc1-65c8d471c621" providerId="ADAL" clId="{9524EE58-25A9-8F4B-8612-E4B64A01E140}" dt="2021-12-13T12:56:31.304" v="139" actId="20577"/>
          <ac:spMkLst>
            <pc:docMk/>
            <pc:sldMk cId="2859835922" sldId="309"/>
            <ac:spMk id="3" creationId="{BE9CE75A-CAA3-5646-AB61-E94C601FF013}"/>
          </ac:spMkLst>
        </pc:spChg>
      </pc:sldChg>
      <pc:sldChg chg="del">
        <pc:chgData name="Long B Nguyen" userId="f59fb8f3-a021-417a-8bc1-65c8d471c621" providerId="ADAL" clId="{9524EE58-25A9-8F4B-8612-E4B64A01E140}" dt="2021-12-13T12:56:37.776" v="140" actId="2696"/>
        <pc:sldMkLst>
          <pc:docMk/>
          <pc:sldMk cId="472026148" sldId="310"/>
        </pc:sldMkLst>
      </pc:sldChg>
      <pc:sldChg chg="del">
        <pc:chgData name="Long B Nguyen" userId="f59fb8f3-a021-417a-8bc1-65c8d471c621" providerId="ADAL" clId="{9524EE58-25A9-8F4B-8612-E4B64A01E140}" dt="2021-12-13T12:56:37.776" v="140" actId="2696"/>
        <pc:sldMkLst>
          <pc:docMk/>
          <pc:sldMk cId="2074214818" sldId="311"/>
        </pc:sldMkLst>
      </pc:sldChg>
      <pc:sldChg chg="del">
        <pc:chgData name="Long B Nguyen" userId="f59fb8f3-a021-417a-8bc1-65c8d471c621" providerId="ADAL" clId="{9524EE58-25A9-8F4B-8612-E4B64A01E140}" dt="2021-12-13T12:56:37.776" v="140" actId="2696"/>
        <pc:sldMkLst>
          <pc:docMk/>
          <pc:sldMk cId="3704334471" sldId="312"/>
        </pc:sldMkLst>
      </pc:sldChg>
      <pc:sldChg chg="del">
        <pc:chgData name="Long B Nguyen" userId="f59fb8f3-a021-417a-8bc1-65c8d471c621" providerId="ADAL" clId="{9524EE58-25A9-8F4B-8612-E4B64A01E140}" dt="2021-12-13T12:56:37.776" v="140" actId="2696"/>
        <pc:sldMkLst>
          <pc:docMk/>
          <pc:sldMk cId="2818469488" sldId="313"/>
        </pc:sldMkLst>
      </pc:sldChg>
      <pc:sldChg chg="del">
        <pc:chgData name="Long B Nguyen" userId="f59fb8f3-a021-417a-8bc1-65c8d471c621" providerId="ADAL" clId="{9524EE58-25A9-8F4B-8612-E4B64A01E140}" dt="2021-12-13T12:56:37.776" v="140" actId="2696"/>
        <pc:sldMkLst>
          <pc:docMk/>
          <pc:sldMk cId="1495716717" sldId="314"/>
        </pc:sldMkLst>
      </pc:sldChg>
      <pc:sldChg chg="del">
        <pc:chgData name="Long B Nguyen" userId="f59fb8f3-a021-417a-8bc1-65c8d471c621" providerId="ADAL" clId="{9524EE58-25A9-8F4B-8612-E4B64A01E140}" dt="2021-12-13T12:56:37.776" v="140" actId="2696"/>
        <pc:sldMkLst>
          <pc:docMk/>
          <pc:sldMk cId="2984014915" sldId="556"/>
        </pc:sldMkLst>
      </pc:sldChg>
      <pc:sldChg chg="modSp">
        <pc:chgData name="Long B Nguyen" userId="f59fb8f3-a021-417a-8bc1-65c8d471c621" providerId="ADAL" clId="{9524EE58-25A9-8F4B-8612-E4B64A01E140}" dt="2021-12-13T14:30:22.578" v="245" actId="20577"/>
        <pc:sldMkLst>
          <pc:docMk/>
          <pc:sldMk cId="1336684213" sldId="557"/>
        </pc:sldMkLst>
        <pc:spChg chg="mod">
          <ac:chgData name="Long B Nguyen" userId="f59fb8f3-a021-417a-8bc1-65c8d471c621" providerId="ADAL" clId="{9524EE58-25A9-8F4B-8612-E4B64A01E140}" dt="2021-12-13T14:30:22.578" v="245" actId="20577"/>
          <ac:spMkLst>
            <pc:docMk/>
            <pc:sldMk cId="1336684213" sldId="557"/>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3255312717" sldId="558"/>
        </pc:sldMkLst>
        <pc:picChg chg="del">
          <ac:chgData name="Long B Nguyen" userId="f59fb8f3-a021-417a-8bc1-65c8d471c621" providerId="ADAL" clId="{9524EE58-25A9-8F4B-8612-E4B64A01E140}" dt="2021-12-13T12:55:25.988" v="52" actId="478"/>
          <ac:picMkLst>
            <pc:docMk/>
            <pc:sldMk cId="3255312717" sldId="558"/>
            <ac:picMk id="4" creationId="{BCA4671A-1610-7E4B-AF2F-6841E021CB67}"/>
          </ac:picMkLst>
        </pc:picChg>
      </pc:sldChg>
      <pc:sldChg chg="modSp">
        <pc:chgData name="Long B Nguyen" userId="f59fb8f3-a021-417a-8bc1-65c8d471c621" providerId="ADAL" clId="{9524EE58-25A9-8F4B-8612-E4B64A01E140}" dt="2021-12-14T15:34:39.090" v="1095" actId="20577"/>
        <pc:sldMkLst>
          <pc:docMk/>
          <pc:sldMk cId="500399139" sldId="559"/>
        </pc:sldMkLst>
        <pc:spChg chg="mod">
          <ac:chgData name="Long B Nguyen" userId="f59fb8f3-a021-417a-8bc1-65c8d471c621" providerId="ADAL" clId="{9524EE58-25A9-8F4B-8612-E4B64A01E140}" dt="2021-12-14T15:34:39.090" v="1095" actId="20577"/>
          <ac:spMkLst>
            <pc:docMk/>
            <pc:sldMk cId="500399139" sldId="559"/>
            <ac:spMk id="3" creationId="{C84102BA-DE72-B749-AF52-12A584032098}"/>
          </ac:spMkLst>
        </pc:spChg>
      </pc:sldChg>
      <pc:sldChg chg="modSp">
        <pc:chgData name="Long B Nguyen" userId="f59fb8f3-a021-417a-8bc1-65c8d471c621" providerId="ADAL" clId="{9524EE58-25A9-8F4B-8612-E4B64A01E140}" dt="2021-12-13T14:31:10.688" v="315" actId="20577"/>
        <pc:sldMkLst>
          <pc:docMk/>
          <pc:sldMk cId="781774871" sldId="560"/>
        </pc:sldMkLst>
        <pc:spChg chg="mod">
          <ac:chgData name="Long B Nguyen" userId="f59fb8f3-a021-417a-8bc1-65c8d471c621" providerId="ADAL" clId="{9524EE58-25A9-8F4B-8612-E4B64A01E140}" dt="2021-12-13T14:31:10.688" v="315" actId="20577"/>
          <ac:spMkLst>
            <pc:docMk/>
            <pc:sldMk cId="781774871" sldId="560"/>
            <ac:spMk id="3" creationId="{C84102BA-DE72-B749-AF52-12A584032098}"/>
          </ac:spMkLst>
        </pc:spChg>
      </pc:sldChg>
      <pc:sldChg chg="modSp mod modAnim">
        <pc:chgData name="Long B Nguyen" userId="f59fb8f3-a021-417a-8bc1-65c8d471c621" providerId="ADAL" clId="{9524EE58-25A9-8F4B-8612-E4B64A01E140}" dt="2021-12-14T15:35:36.461" v="1098" actId="20577"/>
        <pc:sldMkLst>
          <pc:docMk/>
          <pc:sldMk cId="3916325109" sldId="561"/>
        </pc:sldMkLst>
        <pc:spChg chg="mod">
          <ac:chgData name="Long B Nguyen" userId="f59fb8f3-a021-417a-8bc1-65c8d471c621" providerId="ADAL" clId="{9524EE58-25A9-8F4B-8612-E4B64A01E140}" dt="2021-12-13T12:57:10.156" v="150" actId="20577"/>
          <ac:spMkLst>
            <pc:docMk/>
            <pc:sldMk cId="3916325109" sldId="561"/>
            <ac:spMk id="2" creationId="{556B981A-229A-B54C-ACC7-41D2A16654A0}"/>
          </ac:spMkLst>
        </pc:spChg>
        <pc:spChg chg="mod">
          <ac:chgData name="Long B Nguyen" userId="f59fb8f3-a021-417a-8bc1-65c8d471c621" providerId="ADAL" clId="{9524EE58-25A9-8F4B-8612-E4B64A01E140}" dt="2021-12-14T15:35:36.461" v="1098" actId="20577"/>
          <ac:spMkLst>
            <pc:docMk/>
            <pc:sldMk cId="3916325109" sldId="561"/>
            <ac:spMk id="3" creationId="{C84102BA-DE72-B749-AF52-12A584032098}"/>
          </ac:spMkLst>
        </pc:spChg>
      </pc:sldChg>
      <pc:sldChg chg="delSp del mod">
        <pc:chgData name="Long B Nguyen" userId="f59fb8f3-a021-417a-8bc1-65c8d471c621" providerId="ADAL" clId="{9524EE58-25A9-8F4B-8612-E4B64A01E140}" dt="2021-12-13T14:32:25.112" v="350" actId="2696"/>
        <pc:sldMkLst>
          <pc:docMk/>
          <pc:sldMk cId="963005197" sldId="562"/>
        </pc:sldMkLst>
        <pc:picChg chg="del">
          <ac:chgData name="Long B Nguyen" userId="f59fb8f3-a021-417a-8bc1-65c8d471c621" providerId="ADAL" clId="{9524EE58-25A9-8F4B-8612-E4B64A01E140}" dt="2021-12-13T12:55:28.990" v="53" actId="478"/>
          <ac:picMkLst>
            <pc:docMk/>
            <pc:sldMk cId="963005197" sldId="562"/>
            <ac:picMk id="6" creationId="{B465E76B-E942-B343-82C8-889CC29E0D41}"/>
          </ac:picMkLst>
        </pc:picChg>
      </pc:sldChg>
      <pc:sldChg chg="delSp del mod">
        <pc:chgData name="Long B Nguyen" userId="f59fb8f3-a021-417a-8bc1-65c8d471c621" providerId="ADAL" clId="{9524EE58-25A9-8F4B-8612-E4B64A01E140}" dt="2021-12-13T14:32:25.112" v="350" actId="2696"/>
        <pc:sldMkLst>
          <pc:docMk/>
          <pc:sldMk cId="107728642" sldId="563"/>
        </pc:sldMkLst>
        <pc:picChg chg="del">
          <ac:chgData name="Long B Nguyen" userId="f59fb8f3-a021-417a-8bc1-65c8d471c621" providerId="ADAL" clId="{9524EE58-25A9-8F4B-8612-E4B64A01E140}" dt="2021-12-13T12:55:31.791" v="54" actId="478"/>
          <ac:picMkLst>
            <pc:docMk/>
            <pc:sldMk cId="107728642" sldId="563"/>
            <ac:picMk id="7" creationId="{157F941E-AE1C-2346-8DAE-A5B65AF26313}"/>
          </ac:picMkLst>
        </pc:picChg>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Nguyen" userId="f59fb8f3-a021-417a-8bc1-65c8d471c621" providerId="ADAL" clId="{49B01C95-2323-A046-80CE-B9EF72291F76}"/>
    <pc:docChg chg="custSel addSld delSld modSld">
      <pc:chgData name="Long Nguyen" userId="f59fb8f3-a021-417a-8bc1-65c8d471c621" providerId="ADAL" clId="{49B01C95-2323-A046-80CE-B9EF72291F76}" dt="2022-01-20T15:17:15.929" v="1506" actId="2696"/>
      <pc:docMkLst>
        <pc:docMk/>
      </pc:docMkLst>
      <pc:sldChg chg="modSp mod">
        <pc:chgData name="Long Nguyen" userId="f59fb8f3-a021-417a-8bc1-65c8d471c621" providerId="ADAL" clId="{49B01C95-2323-A046-80CE-B9EF72291F76}" dt="2022-01-20T14:30:30.637" v="6" actId="27636"/>
        <pc:sldMkLst>
          <pc:docMk/>
          <pc:sldMk cId="3188689728" sldId="291"/>
        </pc:sldMkLst>
        <pc:spChg chg="mod">
          <ac:chgData name="Long Nguyen" userId="f59fb8f3-a021-417a-8bc1-65c8d471c621" providerId="ADAL" clId="{49B01C95-2323-A046-80CE-B9EF72291F76}" dt="2022-01-20T14:30:30.637" v="6" actId="27636"/>
          <ac:spMkLst>
            <pc:docMk/>
            <pc:sldMk cId="3188689728" sldId="291"/>
            <ac:spMk id="3" creationId="{0CCEF01D-6BE2-8B40-B73C-E8115F523D49}"/>
          </ac:spMkLst>
        </pc:spChg>
      </pc:sldChg>
      <pc:sldChg chg="modSp mod modAnim">
        <pc:chgData name="Long Nguyen" userId="f59fb8f3-a021-417a-8bc1-65c8d471c621" providerId="ADAL" clId="{49B01C95-2323-A046-80CE-B9EF72291F76}" dt="2022-01-20T14:30:39.441" v="61" actId="20577"/>
        <pc:sldMkLst>
          <pc:docMk/>
          <pc:sldMk cId="35145435" sldId="309"/>
        </pc:sldMkLst>
        <pc:spChg chg="mod">
          <ac:chgData name="Long Nguyen" userId="f59fb8f3-a021-417a-8bc1-65c8d471c621" providerId="ADAL" clId="{49B01C95-2323-A046-80CE-B9EF72291F76}" dt="2022-01-20T14:30:20.924" v="4" actId="20577"/>
          <ac:spMkLst>
            <pc:docMk/>
            <pc:sldMk cId="35145435" sldId="309"/>
            <ac:spMk id="2" creationId="{2CAD482E-9621-034B-B5B9-A2A3E3815EBF}"/>
          </ac:spMkLst>
        </pc:spChg>
        <pc:spChg chg="mod">
          <ac:chgData name="Long Nguyen" userId="f59fb8f3-a021-417a-8bc1-65c8d471c621" providerId="ADAL" clId="{49B01C95-2323-A046-80CE-B9EF72291F76}" dt="2022-01-20T14:30:39.441" v="61" actId="20577"/>
          <ac:spMkLst>
            <pc:docMk/>
            <pc:sldMk cId="35145435" sldId="309"/>
            <ac:spMk id="3" creationId="{BE9CE75A-CAA3-5646-AB61-E94C601FF013}"/>
          </ac:spMkLst>
        </pc:spChg>
      </pc:sldChg>
      <pc:sldChg chg="modSp mod">
        <pc:chgData name="Long Nguyen" userId="f59fb8f3-a021-417a-8bc1-65c8d471c621" providerId="ADAL" clId="{49B01C95-2323-A046-80CE-B9EF72291F76}" dt="2022-01-20T14:30:30.667" v="7" actId="27636"/>
        <pc:sldMkLst>
          <pc:docMk/>
          <pc:sldMk cId="500399139" sldId="559"/>
        </pc:sldMkLst>
        <pc:spChg chg="mod">
          <ac:chgData name="Long Nguyen" userId="f59fb8f3-a021-417a-8bc1-65c8d471c621" providerId="ADAL" clId="{49B01C95-2323-A046-80CE-B9EF72291F76}" dt="2022-01-20T14:30:30.667" v="7" actId="27636"/>
          <ac:spMkLst>
            <pc:docMk/>
            <pc:sldMk cId="500399139" sldId="559"/>
            <ac:spMk id="3" creationId="{C84102BA-DE72-B749-AF52-12A584032098}"/>
          </ac:spMkLst>
        </pc:spChg>
      </pc:sldChg>
      <pc:sldChg chg="modSp add mod modAnim">
        <pc:chgData name="Long Nguyen" userId="f59fb8f3-a021-417a-8bc1-65c8d471c621" providerId="ADAL" clId="{49B01C95-2323-A046-80CE-B9EF72291F76}" dt="2022-01-20T14:39:49.491" v="1469" actId="20577"/>
        <pc:sldMkLst>
          <pc:docMk/>
          <pc:sldMk cId="3470864202" sldId="562"/>
        </pc:sldMkLst>
        <pc:spChg chg="mod">
          <ac:chgData name="Long Nguyen" userId="f59fb8f3-a021-417a-8bc1-65c8d471c621" providerId="ADAL" clId="{49B01C95-2323-A046-80CE-B9EF72291F76}" dt="2022-01-20T14:30:48.560" v="83" actId="20577"/>
          <ac:spMkLst>
            <pc:docMk/>
            <pc:sldMk cId="3470864202" sldId="562"/>
            <ac:spMk id="2" creationId="{2CAD482E-9621-034B-B5B9-A2A3E3815EBF}"/>
          </ac:spMkLst>
        </pc:spChg>
        <pc:spChg chg="mod">
          <ac:chgData name="Long Nguyen" userId="f59fb8f3-a021-417a-8bc1-65c8d471c621" providerId="ADAL" clId="{49B01C95-2323-A046-80CE-B9EF72291F76}" dt="2022-01-20T14:39:49.491" v="1469" actId="20577"/>
          <ac:spMkLst>
            <pc:docMk/>
            <pc:sldMk cId="3470864202" sldId="562"/>
            <ac:spMk id="3" creationId="{BE9CE75A-CAA3-5646-AB61-E94C601FF013}"/>
          </ac:spMkLst>
        </pc:spChg>
      </pc:sldChg>
      <pc:sldChg chg="modSp add mod modAnim">
        <pc:chgData name="Long Nguyen" userId="f59fb8f3-a021-417a-8bc1-65c8d471c621" providerId="ADAL" clId="{49B01C95-2323-A046-80CE-B9EF72291F76}" dt="2022-01-20T14:38:38.670" v="1299" actId="207"/>
        <pc:sldMkLst>
          <pc:docMk/>
          <pc:sldMk cId="3639780490" sldId="563"/>
        </pc:sldMkLst>
        <pc:spChg chg="mod">
          <ac:chgData name="Long Nguyen" userId="f59fb8f3-a021-417a-8bc1-65c8d471c621" providerId="ADAL" clId="{49B01C95-2323-A046-80CE-B9EF72291F76}" dt="2022-01-20T14:38:38.670" v="1299" actId="207"/>
          <ac:spMkLst>
            <pc:docMk/>
            <pc:sldMk cId="3639780490" sldId="563"/>
            <ac:spMk id="2" creationId="{2CAD482E-9621-034B-B5B9-A2A3E3815EBF}"/>
          </ac:spMkLst>
        </pc:spChg>
        <pc:spChg chg="mod">
          <ac:chgData name="Long Nguyen" userId="f59fb8f3-a021-417a-8bc1-65c8d471c621" providerId="ADAL" clId="{49B01C95-2323-A046-80CE-B9EF72291F76}" dt="2022-01-20T14:38:24.918" v="1298" actId="20577"/>
          <ac:spMkLst>
            <pc:docMk/>
            <pc:sldMk cId="3639780490" sldId="563"/>
            <ac:spMk id="3" creationId="{BE9CE75A-CAA3-5646-AB61-E94C601FF013}"/>
          </ac:spMkLst>
        </pc:spChg>
      </pc:sldChg>
      <pc:sldChg chg="add del">
        <pc:chgData name="Long Nguyen" userId="f59fb8f3-a021-417a-8bc1-65c8d471c621" providerId="ADAL" clId="{49B01C95-2323-A046-80CE-B9EF72291F76}" dt="2022-01-20T15:17:15.929" v="1506" actId="2696"/>
        <pc:sldMkLst>
          <pc:docMk/>
          <pc:sldMk cId="2239163408" sldId="564"/>
        </pc:sldMkLst>
      </pc:sldChg>
      <pc:sldChg chg="addSp delSp modSp new mod">
        <pc:chgData name="Long Nguyen" userId="f59fb8f3-a021-417a-8bc1-65c8d471c621" providerId="ADAL" clId="{49B01C95-2323-A046-80CE-B9EF72291F76}" dt="2022-01-20T15:15:37.144" v="1500" actId="14100"/>
        <pc:sldMkLst>
          <pc:docMk/>
          <pc:sldMk cId="3528122445" sldId="565"/>
        </pc:sldMkLst>
        <pc:spChg chg="mod">
          <ac:chgData name="Long Nguyen" userId="f59fb8f3-a021-417a-8bc1-65c8d471c621" providerId="ADAL" clId="{49B01C95-2323-A046-80CE-B9EF72291F76}" dt="2022-01-20T15:08:48.356" v="1485" actId="20577"/>
          <ac:spMkLst>
            <pc:docMk/>
            <pc:sldMk cId="3528122445" sldId="565"/>
            <ac:spMk id="2" creationId="{1DCCEC1E-7357-1149-8F7C-2CEA4151DAE9}"/>
          </ac:spMkLst>
        </pc:spChg>
        <pc:picChg chg="add del mod">
          <ac:chgData name="Long Nguyen" userId="f59fb8f3-a021-417a-8bc1-65c8d471c621" providerId="ADAL" clId="{49B01C95-2323-A046-80CE-B9EF72291F76}" dt="2022-01-20T15:13:23.612" v="1486" actId="478"/>
          <ac:picMkLst>
            <pc:docMk/>
            <pc:sldMk cId="3528122445" sldId="565"/>
            <ac:picMk id="4" creationId="{7ADA3984-6218-F445-BB71-0401EC3BB8A2}"/>
          </ac:picMkLst>
        </pc:picChg>
        <pc:picChg chg="add mod">
          <ac:chgData name="Long Nguyen" userId="f59fb8f3-a021-417a-8bc1-65c8d471c621" providerId="ADAL" clId="{49B01C95-2323-A046-80CE-B9EF72291F76}" dt="2022-01-20T15:15:37.144" v="1500" actId="14100"/>
          <ac:picMkLst>
            <pc:docMk/>
            <pc:sldMk cId="3528122445" sldId="565"/>
            <ac:picMk id="5" creationId="{6D48BE0D-404D-F546-B9A1-4F10BF79DD8F}"/>
          </ac:picMkLst>
        </pc:picChg>
      </pc:sldChg>
      <pc:sldChg chg="addSp delSp modSp add mod">
        <pc:chgData name="Long Nguyen" userId="f59fb8f3-a021-417a-8bc1-65c8d471c621" providerId="ADAL" clId="{49B01C95-2323-A046-80CE-B9EF72291F76}" dt="2022-01-20T15:16:47.718" v="1505" actId="1076"/>
        <pc:sldMkLst>
          <pc:docMk/>
          <pc:sldMk cId="648657578" sldId="566"/>
        </pc:sldMkLst>
        <pc:spChg chg="mod">
          <ac:chgData name="Long Nguyen" userId="f59fb8f3-a021-417a-8bc1-65c8d471c621" providerId="ADAL" clId="{49B01C95-2323-A046-80CE-B9EF72291F76}" dt="2022-01-20T15:13:37.265" v="1494" actId="20577"/>
          <ac:spMkLst>
            <pc:docMk/>
            <pc:sldMk cId="648657578" sldId="566"/>
            <ac:spMk id="2" creationId="{1DCCEC1E-7357-1149-8F7C-2CEA4151DAE9}"/>
          </ac:spMkLst>
        </pc:spChg>
        <pc:picChg chg="add del mod">
          <ac:chgData name="Long Nguyen" userId="f59fb8f3-a021-417a-8bc1-65c8d471c621" providerId="ADAL" clId="{49B01C95-2323-A046-80CE-B9EF72291F76}" dt="2022-01-20T15:16:42.477" v="1502" actId="478"/>
          <ac:picMkLst>
            <pc:docMk/>
            <pc:sldMk cId="648657578" sldId="566"/>
            <ac:picMk id="4" creationId="{B3240232-58AD-F649-B63E-5EF7BA068F60}"/>
          </ac:picMkLst>
        </pc:picChg>
        <pc:picChg chg="del">
          <ac:chgData name="Long Nguyen" userId="f59fb8f3-a021-417a-8bc1-65c8d471c621" providerId="ADAL" clId="{49B01C95-2323-A046-80CE-B9EF72291F76}" dt="2022-01-20T15:13:35.597" v="1492" actId="478"/>
          <ac:picMkLst>
            <pc:docMk/>
            <pc:sldMk cId="648657578" sldId="566"/>
            <ac:picMk id="5" creationId="{6D48BE0D-404D-F546-B9A1-4F10BF79DD8F}"/>
          </ac:picMkLst>
        </pc:picChg>
        <pc:picChg chg="add mod">
          <ac:chgData name="Long Nguyen" userId="f59fb8f3-a021-417a-8bc1-65c8d471c621" providerId="ADAL" clId="{49B01C95-2323-A046-80CE-B9EF72291F76}" dt="2022-01-20T15:16:47.718" v="1505" actId="1076"/>
          <ac:picMkLst>
            <pc:docMk/>
            <pc:sldMk cId="648657578" sldId="566"/>
            <ac:picMk id="6" creationId="{2CE95DB0-E9EF-6D4B-92A5-504B12170E9F}"/>
          </ac:picMkLst>
        </pc:picChg>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25T13:59:06.614" v="7705" actId="478"/>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9T13:59:55.213" v="3323" actId="20577"/>
        <pc:sldMkLst>
          <pc:docMk/>
          <pc:sldMk cId="1886395027" sldId="308"/>
        </pc:sldMkLst>
        <pc:spChg chg="mod">
          <ac:chgData name="Long B Nguyen" userId="f59fb8f3-a021-417a-8bc1-65c8d471c621" providerId="ADAL" clId="{920E45FF-707A-564B-83B3-9BA7BB1D0D1B}" dt="2021-03-19T13:59:55.213" v="3323" actId="20577"/>
          <ac:spMkLst>
            <pc:docMk/>
            <pc:sldMk cId="1886395027" sldId="308"/>
            <ac:spMk id="2" creationId="{2CAD482E-9621-034B-B5B9-A2A3E3815EBF}"/>
          </ac:spMkLst>
        </pc:spChg>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9T13:59:46.339" v="3317" actId="20577"/>
        <pc:sldMkLst>
          <pc:docMk/>
          <pc:sldMk cId="2859835922" sldId="309"/>
        </pc:sldMkLst>
        <pc:spChg chg="mod">
          <ac:chgData name="Long B Nguyen" userId="f59fb8f3-a021-417a-8bc1-65c8d471c621" providerId="ADAL" clId="{920E45FF-707A-564B-83B3-9BA7BB1D0D1B}" dt="2021-03-19T13:59:46.339" v="3317" actId="20577"/>
          <ac:spMkLst>
            <pc:docMk/>
            <pc:sldMk cId="2859835922" sldId="309"/>
            <ac:spMk id="2" creationId="{2CAD482E-9621-034B-B5B9-A2A3E3815EBF}"/>
          </ac:spMkLst>
        </pc:spChg>
        <pc:spChg chg="mod">
          <ac:chgData name="Long B Nguyen" userId="f59fb8f3-a021-417a-8bc1-65c8d471c621" providerId="ADAL" clId="{920E45FF-707A-564B-83B3-9BA7BB1D0D1B}" dt="2021-03-16T12:39:40.609" v="3248"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9T13:59:51.229" v="3321" actId="20577"/>
        <pc:sldMkLst>
          <pc:docMk/>
          <pc:sldMk cId="472026148" sldId="310"/>
        </pc:sldMkLst>
        <pc:spChg chg="mod">
          <ac:chgData name="Long B Nguyen" userId="f59fb8f3-a021-417a-8bc1-65c8d471c621" providerId="ADAL" clId="{920E45FF-707A-564B-83B3-9BA7BB1D0D1B}" dt="2021-03-19T13:59:51.229" v="3321" actId="20577"/>
          <ac:spMkLst>
            <pc:docMk/>
            <pc:sldMk cId="472026148" sldId="310"/>
            <ac:spMk id="2" creationId="{2CAD482E-9621-034B-B5B9-A2A3E3815EBF}"/>
          </ac:spMkLst>
        </pc:spChg>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 modAnim">
        <pc:chgData name="Long B Nguyen" userId="f59fb8f3-a021-417a-8bc1-65c8d471c621" providerId="ADAL" clId="{920E45FF-707A-564B-83B3-9BA7BB1D0D1B}" dt="2021-03-19T14:00:00.147" v="3327" actId="20577"/>
        <pc:sldMkLst>
          <pc:docMk/>
          <pc:sldMk cId="2074214818" sldId="311"/>
        </pc:sldMkLst>
        <pc:spChg chg="mod">
          <ac:chgData name="Long B Nguyen" userId="f59fb8f3-a021-417a-8bc1-65c8d471c621" providerId="ADAL" clId="{920E45FF-707A-564B-83B3-9BA7BB1D0D1B}" dt="2021-03-19T14:00:00.147" v="3327" actId="20577"/>
          <ac:spMkLst>
            <pc:docMk/>
            <pc:sldMk cId="2074214818" sldId="311"/>
            <ac:spMk id="2" creationId="{2CAD482E-9621-034B-B5B9-A2A3E3815EBF}"/>
          </ac:spMkLst>
        </pc:spChg>
        <pc:spChg chg="mod">
          <ac:chgData name="Long B Nguyen" userId="f59fb8f3-a021-417a-8bc1-65c8d471c621" providerId="ADAL" clId="{920E45FF-707A-564B-83B3-9BA7BB1D0D1B}" dt="2021-03-19T13:59:35.857" v="3315" actId="20577"/>
          <ac:spMkLst>
            <pc:docMk/>
            <pc:sldMk cId="2074214818" sldId="311"/>
            <ac:spMk id="3" creationId="{BE9CE75A-CAA3-5646-AB61-E94C601FF013}"/>
          </ac:spMkLst>
        </pc:spChg>
      </pc:sldChg>
      <pc:sldChg chg="delSp modSp new mod">
        <pc:chgData name="Long B Nguyen" userId="f59fb8f3-a021-417a-8bc1-65c8d471c621" providerId="ADAL" clId="{920E45FF-707A-564B-83B3-9BA7BB1D0D1B}" dt="2021-03-25T12:51:00.237" v="4641" actId="20577"/>
        <pc:sldMkLst>
          <pc:docMk/>
          <pc:sldMk cId="3704334471" sldId="312"/>
        </pc:sldMkLst>
        <pc:spChg chg="del">
          <ac:chgData name="Long B Nguyen" userId="f59fb8f3-a021-417a-8bc1-65c8d471c621" providerId="ADAL" clId="{920E45FF-707A-564B-83B3-9BA7BB1D0D1B}" dt="2021-03-19T14:14:29.993" v="4401" actId="478"/>
          <ac:spMkLst>
            <pc:docMk/>
            <pc:sldMk cId="3704334471" sldId="312"/>
            <ac:spMk id="2" creationId="{D3A11481-A1F2-2C4A-B13E-2D83E61DA610}"/>
          </ac:spMkLst>
        </pc:spChg>
        <pc:spChg chg="mod">
          <ac:chgData name="Long B Nguyen" userId="f59fb8f3-a021-417a-8bc1-65c8d471c621" providerId="ADAL" clId="{920E45FF-707A-564B-83B3-9BA7BB1D0D1B}" dt="2021-03-25T12:51:00.237" v="4641" actId="20577"/>
          <ac:spMkLst>
            <pc:docMk/>
            <pc:sldMk cId="3704334471" sldId="312"/>
            <ac:spMk id="3" creationId="{07B480AF-2DED-464A-83F7-5E54DCD0C557}"/>
          </ac:spMkLst>
        </pc:spChg>
      </pc:sldChg>
      <pc:sldChg chg="modSp add mod modAnim">
        <pc:chgData name="Long B Nguyen" userId="f59fb8f3-a021-417a-8bc1-65c8d471c621" providerId="ADAL" clId="{920E45FF-707A-564B-83B3-9BA7BB1D0D1B}" dt="2021-03-25T12:51:06.687" v="4651" actId="20577"/>
        <pc:sldMkLst>
          <pc:docMk/>
          <pc:sldMk cId="2818469488" sldId="313"/>
        </pc:sldMkLst>
        <pc:spChg chg="mod">
          <ac:chgData name="Long B Nguyen" userId="f59fb8f3-a021-417a-8bc1-65c8d471c621" providerId="ADAL" clId="{920E45FF-707A-564B-83B3-9BA7BB1D0D1B}" dt="2021-03-25T12:51:06.687" v="4651" actId="20577"/>
          <ac:spMkLst>
            <pc:docMk/>
            <pc:sldMk cId="2818469488" sldId="313"/>
            <ac:spMk id="2" creationId="{2CAD482E-9621-034B-B5B9-A2A3E3815EBF}"/>
          </ac:spMkLst>
        </pc:spChg>
        <pc:spChg chg="mod">
          <ac:chgData name="Long B Nguyen" userId="f59fb8f3-a021-417a-8bc1-65c8d471c621" providerId="ADAL" clId="{920E45FF-707A-564B-83B3-9BA7BB1D0D1B}" dt="2021-03-19T14:13:03.873" v="4395" actId="20577"/>
          <ac:spMkLst>
            <pc:docMk/>
            <pc:sldMk cId="2818469488" sldId="313"/>
            <ac:spMk id="3" creationId="{BE9CE75A-CAA3-5646-AB61-E94C601FF013}"/>
          </ac:spMkLst>
        </pc:spChg>
      </pc:sldChg>
      <pc:sldChg chg="modSp add mod modAnim">
        <pc:chgData name="Long B Nguyen" userId="f59fb8f3-a021-417a-8bc1-65c8d471c621" providerId="ADAL" clId="{920E45FF-707A-564B-83B3-9BA7BB1D0D1B}" dt="2021-03-25T12:50:40.317" v="4615" actId="20577"/>
        <pc:sldMkLst>
          <pc:docMk/>
          <pc:sldMk cId="1495716717" sldId="314"/>
        </pc:sldMkLst>
        <pc:spChg chg="mod">
          <ac:chgData name="Long B Nguyen" userId="f59fb8f3-a021-417a-8bc1-65c8d471c621" providerId="ADAL" clId="{920E45FF-707A-564B-83B3-9BA7BB1D0D1B}" dt="2021-03-25T12:50:40.317" v="4615" actId="20577"/>
          <ac:spMkLst>
            <pc:docMk/>
            <pc:sldMk cId="1495716717" sldId="314"/>
            <ac:spMk id="2" creationId="{2CAD482E-9621-034B-B5B9-A2A3E3815EBF}"/>
          </ac:spMkLst>
        </pc:spChg>
        <pc:spChg chg="mod">
          <ac:chgData name="Long B Nguyen" userId="f59fb8f3-a021-417a-8bc1-65c8d471c621" providerId="ADAL" clId="{920E45FF-707A-564B-83B3-9BA7BB1D0D1B}" dt="2021-03-19T14:12:30.024" v="4387" actId="1076"/>
          <ac:spMkLst>
            <pc:docMk/>
            <pc:sldMk cId="1495716717" sldId="314"/>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sldChg chg="addSp delSp modSp add mod delAnim modAnim">
        <pc:chgData name="Long B Nguyen" userId="f59fb8f3-a021-417a-8bc1-65c8d471c621" providerId="ADAL" clId="{920E45FF-707A-564B-83B3-9BA7BB1D0D1B}" dt="2021-03-25T12:50:48.736" v="4625" actId="20577"/>
        <pc:sldMkLst>
          <pc:docMk/>
          <pc:sldMk cId="2984014915" sldId="556"/>
        </pc:sldMkLst>
        <pc:spChg chg="mod">
          <ac:chgData name="Long B Nguyen" userId="f59fb8f3-a021-417a-8bc1-65c8d471c621" providerId="ADAL" clId="{920E45FF-707A-564B-83B3-9BA7BB1D0D1B}" dt="2021-03-25T12:50:48.736" v="4625" actId="20577"/>
          <ac:spMkLst>
            <pc:docMk/>
            <pc:sldMk cId="2984014915" sldId="556"/>
            <ac:spMk id="2" creationId="{AA3A228F-61D0-D949-A5E7-F83756230BF8}"/>
          </ac:spMkLst>
        </pc:spChg>
        <pc:spChg chg="del">
          <ac:chgData name="Long B Nguyen" userId="f59fb8f3-a021-417a-8bc1-65c8d471c621" providerId="ADAL" clId="{920E45FF-707A-564B-83B3-9BA7BB1D0D1B}" dt="2021-03-19T14:11:36.215" v="4299" actId="478"/>
          <ac:spMkLst>
            <pc:docMk/>
            <pc:sldMk cId="2984014915" sldId="556"/>
            <ac:spMk id="4" creationId="{337D7E28-6576-C043-832E-2CDC9179B6E0}"/>
          </ac:spMkLst>
        </pc:spChg>
        <pc:spChg chg="add mod">
          <ac:chgData name="Long B Nguyen" userId="f59fb8f3-a021-417a-8bc1-65c8d471c621" providerId="ADAL" clId="{920E45FF-707A-564B-83B3-9BA7BB1D0D1B}" dt="2021-03-19T14:10:24.465" v="4298" actId="1076"/>
          <ac:spMkLst>
            <pc:docMk/>
            <pc:sldMk cId="2984014915" sldId="556"/>
            <ac:spMk id="8" creationId="{C6364B6A-CF35-B049-A125-AFAFEE462FD5}"/>
          </ac:spMkLst>
        </pc:spChg>
        <pc:cxnChg chg="del">
          <ac:chgData name="Long B Nguyen" userId="f59fb8f3-a021-417a-8bc1-65c8d471c621" providerId="ADAL" clId="{920E45FF-707A-564B-83B3-9BA7BB1D0D1B}" dt="2021-03-19T14:11:36.215" v="4299" actId="478"/>
          <ac:cxnSpMkLst>
            <pc:docMk/>
            <pc:sldMk cId="2984014915" sldId="556"/>
            <ac:cxnSpMk id="10" creationId="{A7554D4B-A0AA-934D-95C7-A5055505D0B9}"/>
          </ac:cxnSpMkLst>
        </pc:cxnChg>
        <pc:cxnChg chg="add mod">
          <ac:chgData name="Long B Nguyen" userId="f59fb8f3-a021-417a-8bc1-65c8d471c621" providerId="ADAL" clId="{920E45FF-707A-564B-83B3-9BA7BB1D0D1B}" dt="2021-03-19T14:10:00.425" v="4294" actId="1076"/>
          <ac:cxnSpMkLst>
            <pc:docMk/>
            <pc:sldMk cId="2984014915" sldId="556"/>
            <ac:cxnSpMk id="11" creationId="{3F8D02A8-381C-254F-9732-2F5C2716B0D3}"/>
          </ac:cxnSpMkLst>
        </pc:cxnChg>
      </pc:sldChg>
      <pc:sldChg chg="modSp new mod modAnim">
        <pc:chgData name="Long B Nguyen" userId="f59fb8f3-a021-417a-8bc1-65c8d471c621" providerId="ADAL" clId="{920E45FF-707A-564B-83B3-9BA7BB1D0D1B}" dt="2021-03-25T12:58:07.801" v="5656"/>
        <pc:sldMkLst>
          <pc:docMk/>
          <pc:sldMk cId="1336684213" sldId="557"/>
        </pc:sldMkLst>
        <pc:spChg chg="mod">
          <ac:chgData name="Long B Nguyen" userId="f59fb8f3-a021-417a-8bc1-65c8d471c621" providerId="ADAL" clId="{920E45FF-707A-564B-83B3-9BA7BB1D0D1B}" dt="2021-03-25T12:51:47.923" v="4696" actId="14100"/>
          <ac:spMkLst>
            <pc:docMk/>
            <pc:sldMk cId="1336684213" sldId="557"/>
            <ac:spMk id="2" creationId="{556B981A-229A-B54C-ACC7-41D2A16654A0}"/>
          </ac:spMkLst>
        </pc:spChg>
        <pc:spChg chg="mod">
          <ac:chgData name="Long B Nguyen" userId="f59fb8f3-a021-417a-8bc1-65c8d471c621" providerId="ADAL" clId="{920E45FF-707A-564B-83B3-9BA7BB1D0D1B}" dt="2021-03-25T12:57:47.974" v="5650" actId="14100"/>
          <ac:spMkLst>
            <pc:docMk/>
            <pc:sldMk cId="1336684213" sldId="557"/>
            <ac:spMk id="3" creationId="{C84102BA-DE72-B749-AF52-12A584032098}"/>
          </ac:spMkLst>
        </pc:spChg>
      </pc:sldChg>
      <pc:sldChg chg="addSp modSp new mod">
        <pc:chgData name="Long B Nguyen" userId="f59fb8f3-a021-417a-8bc1-65c8d471c621" providerId="ADAL" clId="{920E45FF-707A-564B-83B3-9BA7BB1D0D1B}" dt="2021-03-25T13:22:14.316" v="7563" actId="1076"/>
        <pc:sldMkLst>
          <pc:docMk/>
          <pc:sldMk cId="3255312717" sldId="558"/>
        </pc:sldMkLst>
        <pc:spChg chg="mod">
          <ac:chgData name="Long B Nguyen" userId="f59fb8f3-a021-417a-8bc1-65c8d471c621" providerId="ADAL" clId="{920E45FF-707A-564B-83B3-9BA7BB1D0D1B}" dt="2021-03-25T13:21:40.860" v="7553" actId="20577"/>
          <ac:spMkLst>
            <pc:docMk/>
            <pc:sldMk cId="3255312717" sldId="558"/>
            <ac:spMk id="2" creationId="{FA100432-FD08-B74C-B1ED-A29F2DDCCC2C}"/>
          </ac:spMkLst>
        </pc:spChg>
        <pc:spChg chg="add mod">
          <ac:chgData name="Long B Nguyen" userId="f59fb8f3-a021-417a-8bc1-65c8d471c621" providerId="ADAL" clId="{920E45FF-707A-564B-83B3-9BA7BB1D0D1B}" dt="2021-03-25T13:22:11.934" v="7562" actId="1076"/>
          <ac:spMkLst>
            <pc:docMk/>
            <pc:sldMk cId="3255312717" sldId="558"/>
            <ac:spMk id="5" creationId="{19A7A71F-DB30-9240-B08C-B4876A1563A9}"/>
          </ac:spMkLst>
        </pc:spChg>
        <pc:picChg chg="add mod">
          <ac:chgData name="Long B Nguyen" userId="f59fb8f3-a021-417a-8bc1-65c8d471c621" providerId="ADAL" clId="{920E45FF-707A-564B-83B3-9BA7BB1D0D1B}" dt="2021-03-25T13:22:14.316" v="7563" actId="1076"/>
          <ac:picMkLst>
            <pc:docMk/>
            <pc:sldMk cId="3255312717" sldId="558"/>
            <ac:picMk id="4" creationId="{BCA4671A-1610-7E4B-AF2F-6841E021CB67}"/>
          </ac:picMkLst>
        </pc:picChg>
      </pc:sldChg>
      <pc:sldChg chg="modSp add mod modAnim">
        <pc:chgData name="Long B Nguyen" userId="f59fb8f3-a021-417a-8bc1-65c8d471c621" providerId="ADAL" clId="{920E45FF-707A-564B-83B3-9BA7BB1D0D1B}" dt="2021-03-25T13:18:19.820" v="7510"/>
        <pc:sldMkLst>
          <pc:docMk/>
          <pc:sldMk cId="500399139" sldId="559"/>
        </pc:sldMkLst>
        <pc:spChg chg="mod">
          <ac:chgData name="Long B Nguyen" userId="f59fb8f3-a021-417a-8bc1-65c8d471c621" providerId="ADAL" clId="{920E45FF-707A-564B-83B3-9BA7BB1D0D1B}" dt="2021-03-25T13:17:14.139" v="7479" actId="1076"/>
          <ac:spMkLst>
            <pc:docMk/>
            <pc:sldMk cId="500399139" sldId="559"/>
            <ac:spMk id="2" creationId="{556B981A-229A-B54C-ACC7-41D2A16654A0}"/>
          </ac:spMkLst>
        </pc:spChg>
        <pc:spChg chg="mod">
          <ac:chgData name="Long B Nguyen" userId="f59fb8f3-a021-417a-8bc1-65c8d471c621" providerId="ADAL" clId="{920E45FF-707A-564B-83B3-9BA7BB1D0D1B}" dt="2021-03-25T13:17:34.477" v="7509" actId="14100"/>
          <ac:spMkLst>
            <pc:docMk/>
            <pc:sldMk cId="500399139" sldId="559"/>
            <ac:spMk id="3" creationId="{C84102BA-DE72-B749-AF52-12A584032098}"/>
          </ac:spMkLst>
        </pc:spChg>
      </pc:sldChg>
      <pc:sldChg chg="modSp add mod modAnim">
        <pc:chgData name="Long B Nguyen" userId="f59fb8f3-a021-417a-8bc1-65c8d471c621" providerId="ADAL" clId="{920E45FF-707A-564B-83B3-9BA7BB1D0D1B}" dt="2021-03-25T13:18:37.970" v="7515" actId="20577"/>
        <pc:sldMkLst>
          <pc:docMk/>
          <pc:sldMk cId="781774871" sldId="560"/>
        </pc:sldMkLst>
        <pc:spChg chg="mod">
          <ac:chgData name="Long B Nguyen" userId="f59fb8f3-a021-417a-8bc1-65c8d471c621" providerId="ADAL" clId="{920E45FF-707A-564B-83B3-9BA7BB1D0D1B}" dt="2021-03-25T13:01:44.720" v="5953" actId="20577"/>
          <ac:spMkLst>
            <pc:docMk/>
            <pc:sldMk cId="781774871" sldId="560"/>
            <ac:spMk id="2" creationId="{556B981A-229A-B54C-ACC7-41D2A16654A0}"/>
          </ac:spMkLst>
        </pc:spChg>
        <pc:spChg chg="mod">
          <ac:chgData name="Long B Nguyen" userId="f59fb8f3-a021-417a-8bc1-65c8d471c621" providerId="ADAL" clId="{920E45FF-707A-564B-83B3-9BA7BB1D0D1B}" dt="2021-03-25T13:18:37.970" v="7515" actId="20577"/>
          <ac:spMkLst>
            <pc:docMk/>
            <pc:sldMk cId="781774871" sldId="560"/>
            <ac:spMk id="3" creationId="{C84102BA-DE72-B749-AF52-12A584032098}"/>
          </ac:spMkLst>
        </pc:spChg>
      </pc:sldChg>
      <pc:sldChg chg="modSp add mod modAnim">
        <pc:chgData name="Long B Nguyen" userId="f59fb8f3-a021-417a-8bc1-65c8d471c621" providerId="ADAL" clId="{920E45FF-707A-564B-83B3-9BA7BB1D0D1B}" dt="2021-03-25T13:18:49.464" v="7519"/>
        <pc:sldMkLst>
          <pc:docMk/>
          <pc:sldMk cId="3916325109" sldId="561"/>
        </pc:sldMkLst>
        <pc:spChg chg="mod">
          <ac:chgData name="Long B Nguyen" userId="f59fb8f3-a021-417a-8bc1-65c8d471c621" providerId="ADAL" clId="{920E45FF-707A-564B-83B3-9BA7BB1D0D1B}" dt="2021-03-25T13:15:44.155" v="7236" actId="20577"/>
          <ac:spMkLst>
            <pc:docMk/>
            <pc:sldMk cId="3916325109" sldId="561"/>
            <ac:spMk id="3" creationId="{C84102BA-DE72-B749-AF52-12A584032098}"/>
          </ac:spMkLst>
        </pc:spChg>
      </pc:sldChg>
      <pc:sldChg chg="addSp delSp modSp add mod">
        <pc:chgData name="Long B Nguyen" userId="f59fb8f3-a021-417a-8bc1-65c8d471c621" providerId="ADAL" clId="{920E45FF-707A-564B-83B3-9BA7BB1D0D1B}" dt="2021-03-25T13:59:06.614" v="7705" actId="478"/>
        <pc:sldMkLst>
          <pc:docMk/>
          <pc:sldMk cId="963005197" sldId="562"/>
        </pc:sldMkLst>
        <pc:spChg chg="mod">
          <ac:chgData name="Long B Nguyen" userId="f59fb8f3-a021-417a-8bc1-65c8d471c621" providerId="ADAL" clId="{920E45FF-707A-564B-83B3-9BA7BB1D0D1B}" dt="2021-03-25T13:22:24.323" v="7575" actId="20577"/>
          <ac:spMkLst>
            <pc:docMk/>
            <pc:sldMk cId="963005197" sldId="562"/>
            <ac:spMk id="2" creationId="{FA100432-FD08-B74C-B1ED-A29F2DDCCC2C}"/>
          </ac:spMkLst>
        </pc:spChg>
        <pc:spChg chg="mod">
          <ac:chgData name="Long B Nguyen" userId="f59fb8f3-a021-417a-8bc1-65c8d471c621" providerId="ADAL" clId="{920E45FF-707A-564B-83B3-9BA7BB1D0D1B}" dt="2021-03-25T13:23:29.763" v="7636" actId="20577"/>
          <ac:spMkLst>
            <pc:docMk/>
            <pc:sldMk cId="963005197" sldId="562"/>
            <ac:spMk id="3" creationId="{095AEB11-C94C-8944-8BC0-B5111383C9C5}"/>
          </ac:spMkLst>
        </pc:spChg>
        <pc:spChg chg="mod">
          <ac:chgData name="Long B Nguyen" userId="f59fb8f3-a021-417a-8bc1-65c8d471c621" providerId="ADAL" clId="{920E45FF-707A-564B-83B3-9BA7BB1D0D1B}" dt="2021-03-25T13:22:53.628" v="7580" actId="255"/>
          <ac:spMkLst>
            <pc:docMk/>
            <pc:sldMk cId="963005197" sldId="562"/>
            <ac:spMk id="5" creationId="{19A7A71F-DB30-9240-B08C-B4876A1563A9}"/>
          </ac:spMkLst>
        </pc:spChg>
        <pc:picChg chg="del">
          <ac:chgData name="Long B Nguyen" userId="f59fb8f3-a021-417a-8bc1-65c8d471c621" providerId="ADAL" clId="{920E45FF-707A-564B-83B3-9BA7BB1D0D1B}" dt="2021-03-25T13:23:13.808" v="7581" actId="478"/>
          <ac:picMkLst>
            <pc:docMk/>
            <pc:sldMk cId="963005197" sldId="562"/>
            <ac:picMk id="4" creationId="{BCA4671A-1610-7E4B-AF2F-6841E021CB67}"/>
          </ac:picMkLst>
        </pc:picChg>
        <pc:picChg chg="add mod">
          <ac:chgData name="Long B Nguyen" userId="f59fb8f3-a021-417a-8bc1-65c8d471c621" providerId="ADAL" clId="{920E45FF-707A-564B-83B3-9BA7BB1D0D1B}" dt="2021-03-25T13:23:32.453" v="7638" actId="1076"/>
          <ac:picMkLst>
            <pc:docMk/>
            <pc:sldMk cId="963005197" sldId="562"/>
            <ac:picMk id="6" creationId="{B465E76B-E942-B343-82C8-889CC29E0D41}"/>
          </ac:picMkLst>
        </pc:picChg>
        <pc:picChg chg="add del mod">
          <ac:chgData name="Long B Nguyen" userId="f59fb8f3-a021-417a-8bc1-65c8d471c621" providerId="ADAL" clId="{920E45FF-707A-564B-83B3-9BA7BB1D0D1B}" dt="2021-03-25T13:59:06.614" v="7705" actId="478"/>
          <ac:picMkLst>
            <pc:docMk/>
            <pc:sldMk cId="963005197" sldId="562"/>
            <ac:picMk id="7" creationId="{157F941E-AE1C-2346-8DAE-A5B65AF26313}"/>
          </ac:picMkLst>
        </pc:picChg>
      </pc:sldChg>
      <pc:sldChg chg="delSp modSp add mod">
        <pc:chgData name="Long B Nguyen" userId="f59fb8f3-a021-417a-8bc1-65c8d471c621" providerId="ADAL" clId="{920E45FF-707A-564B-83B3-9BA7BB1D0D1B}" dt="2021-03-25T13:24:38.150" v="7703" actId="20577"/>
        <pc:sldMkLst>
          <pc:docMk/>
          <pc:sldMk cId="107728642" sldId="563"/>
        </pc:sldMkLst>
        <pc:spChg chg="mod">
          <ac:chgData name="Long B Nguyen" userId="f59fb8f3-a021-417a-8bc1-65c8d471c621" providerId="ADAL" clId="{920E45FF-707A-564B-83B3-9BA7BB1D0D1B}" dt="2021-03-25T13:24:19.128" v="7651" actId="20577"/>
          <ac:spMkLst>
            <pc:docMk/>
            <pc:sldMk cId="107728642" sldId="563"/>
            <ac:spMk id="2" creationId="{FA100432-FD08-B74C-B1ED-A29F2DDCCC2C}"/>
          </ac:spMkLst>
        </pc:spChg>
        <pc:spChg chg="mod">
          <ac:chgData name="Long B Nguyen" userId="f59fb8f3-a021-417a-8bc1-65c8d471c621" providerId="ADAL" clId="{920E45FF-707A-564B-83B3-9BA7BB1D0D1B}" dt="2021-03-25T13:24:29.440" v="7658" actId="20577"/>
          <ac:spMkLst>
            <pc:docMk/>
            <pc:sldMk cId="107728642" sldId="563"/>
            <ac:spMk id="3" creationId="{095AEB11-C94C-8944-8BC0-B5111383C9C5}"/>
          </ac:spMkLst>
        </pc:spChg>
        <pc:spChg chg="mod">
          <ac:chgData name="Long B Nguyen" userId="f59fb8f3-a021-417a-8bc1-65c8d471c621" providerId="ADAL" clId="{920E45FF-707A-564B-83B3-9BA7BB1D0D1B}" dt="2021-03-25T13:24:38.150" v="7703" actId="20577"/>
          <ac:spMkLst>
            <pc:docMk/>
            <pc:sldMk cId="107728642" sldId="563"/>
            <ac:spMk id="5" creationId="{19A7A71F-DB30-9240-B08C-B4876A1563A9}"/>
          </ac:spMkLst>
        </pc:spChg>
        <pc:picChg chg="del">
          <ac:chgData name="Long B Nguyen" userId="f59fb8f3-a021-417a-8bc1-65c8d471c621" providerId="ADAL" clId="{920E45FF-707A-564B-83B3-9BA7BB1D0D1B}" dt="2021-03-25T13:24:23.397" v="7652" actId="478"/>
          <ac:picMkLst>
            <pc:docMk/>
            <pc:sldMk cId="107728642" sldId="563"/>
            <ac:picMk id="6" creationId="{B465E76B-E942-B343-82C8-889CC29E0D41}"/>
          </ac:picMkLst>
        </pc:picChg>
        <pc:picChg chg="mod">
          <ac:chgData name="Long B Nguyen" userId="f59fb8f3-a021-417a-8bc1-65c8d471c621" providerId="ADAL" clId="{920E45FF-707A-564B-83B3-9BA7BB1D0D1B}" dt="2021-03-25T13:24:25.692" v="7653" actId="1076"/>
          <ac:picMkLst>
            <pc:docMk/>
            <pc:sldMk cId="107728642" sldId="563"/>
            <ac:picMk id="7" creationId="{157F941E-AE1C-2346-8DAE-A5B65AF26313}"/>
          </ac:picMkLst>
        </pc:pic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1/20/22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 We'll do a full walkthrough of a sample program and you'll have the chance to answer all of the free response questions for this program to understand how the Create Task works. </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Steps for Create Task </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r>
              <a:rPr lang="en-US" dirty="0"/>
              <a:t>Design Program: Brainstorm and think carefully about your program. What is your list? What is the student-developed procedure with parameters that used iteration(loops) and selection(conditionals)? Plan before writing code can save a lot of time!</a:t>
            </a:r>
          </a:p>
          <a:p>
            <a:pPr marL="457200" indent="-457200">
              <a:buAutoNum type="arabicParenR"/>
            </a:pPr>
            <a:r>
              <a:rPr lang="en-US" dirty="0"/>
              <a:t>Code the Program: Troubleshoot, test and refine. Start writing the student developed procedure and test it with hard-coded inputs. For example, if you wrote a function called </a:t>
            </a:r>
            <a:r>
              <a:rPr lang="en-US" dirty="0" err="1"/>
              <a:t>enrypt</a:t>
            </a:r>
            <a:r>
              <a:rPr lang="en-US" dirty="0"/>
              <a:t>, call it to make sure it works: print(encrypt("hello", sub)). Refine and repeat. </a:t>
            </a:r>
          </a:p>
          <a:p>
            <a:pPr marL="457200" indent="-457200">
              <a:buAutoNum type="arabicParenR"/>
            </a:pPr>
            <a:r>
              <a:rPr lang="en-US" dirty="0"/>
              <a:t>Make Video</a:t>
            </a:r>
          </a:p>
          <a:p>
            <a:pPr marL="457200" indent="-457200">
              <a:buAutoNum type="arabicParenR"/>
            </a:pPr>
            <a:r>
              <a:rPr lang="en-US" dirty="0"/>
              <a:t>Complete Written Response 3a.</a:t>
            </a:r>
          </a:p>
          <a:p>
            <a:pPr marL="457200" indent="-457200">
              <a:buAutoNum type="arabicParenR"/>
            </a:pPr>
            <a:r>
              <a:rPr lang="en-US" dirty="0"/>
              <a:t>Four Screenshots for 3b: </a:t>
            </a:r>
            <a:r>
              <a:rPr lang="en-US" dirty="0" err="1"/>
              <a:t>i</a:t>
            </a:r>
            <a:r>
              <a:rPr lang="en-US" dirty="0"/>
              <a:t> and ii, 3c: </a:t>
            </a:r>
            <a:r>
              <a:rPr lang="en-US" dirty="0" err="1"/>
              <a:t>i</a:t>
            </a:r>
            <a:r>
              <a:rPr lang="en-US" dirty="0"/>
              <a:t> and ii.</a:t>
            </a:r>
          </a:p>
          <a:p>
            <a:pPr marL="457200" indent="-457200">
              <a:buAutoNum type="arabicParenR"/>
            </a:pPr>
            <a:r>
              <a:rPr lang="en-US" dirty="0"/>
              <a:t>Complete written response 3b, 3c and 3d.</a:t>
            </a:r>
          </a:p>
          <a:p>
            <a:pPr marL="457200" indent="-457200">
              <a:buAutoNum type="arabicParenR"/>
            </a:pPr>
            <a:r>
              <a:rPr lang="en-US" dirty="0"/>
              <a:t>Submit portfolio on College Board site. </a:t>
            </a:r>
          </a:p>
          <a:p>
            <a:pPr marL="457200" indent="-457200">
              <a:buAutoNum type="arabicParenR"/>
            </a:pPr>
            <a:endParaRPr lang="en-US" dirty="0"/>
          </a:p>
          <a:p>
            <a:pPr marL="457200" indent="-457200">
              <a:buAutoNum type="arabicParenR"/>
            </a:pPr>
            <a:endParaRPr lang="en-US" dirty="0"/>
          </a:p>
        </p:txBody>
      </p:sp>
    </p:spTree>
    <p:extLst>
      <p:ext uri="{BB962C8B-B14F-4D97-AF65-F5344CB8AC3E}">
        <p14:creationId xmlns:p14="http://schemas.microsoft.com/office/powerpoint/2010/main" val="133668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normAutofit/>
          </a:bodyPr>
          <a:lstStyle/>
          <a:p>
            <a:pPr marL="0" indent="0">
              <a:buNone/>
              <a:defRPr/>
            </a:pPr>
            <a:endParaRPr lang="en-US" sz="2200" dirty="0"/>
          </a:p>
          <a:p>
            <a:pPr marL="0" indent="0">
              <a:buNone/>
              <a:defRPr/>
            </a:pPr>
            <a:endParaRPr lang="en-US" sz="2200" dirty="0"/>
          </a:p>
          <a:p>
            <a:pPr marL="0" indent="0">
              <a:buNone/>
              <a:defRPr/>
            </a:pPr>
            <a:endParaRPr lang="en-US" sz="2200" dirty="0"/>
          </a:p>
          <a:p>
            <a:pPr marL="0" indent="0">
              <a:buNone/>
              <a:defRPr/>
            </a:pPr>
            <a:endParaRPr lang="en-US" sz="2200" dirty="0"/>
          </a:p>
          <a:p>
            <a:pPr eaLnBrk="1" hangingPunct="1">
              <a:defRPr/>
            </a:pPr>
            <a:r>
              <a:rPr lang="en-US" sz="2200" dirty="0"/>
              <a:t>Written in Python on </a:t>
            </a:r>
            <a:r>
              <a:rPr lang="en-US" sz="2200" dirty="0" err="1"/>
              <a:t>replit</a:t>
            </a:r>
            <a:endParaRPr lang="en-US" sz="2200" dirty="0"/>
          </a:p>
          <a:p>
            <a:pPr eaLnBrk="1" hangingPunct="1">
              <a:defRPr/>
            </a:pPr>
            <a:r>
              <a:rPr lang="en-US" sz="2200" dirty="0"/>
              <a:t>Game, application, or mathematical simulation.</a:t>
            </a:r>
          </a:p>
          <a:p>
            <a:pPr marL="0" indent="0">
              <a:buNone/>
              <a:defRPr/>
            </a:pPr>
            <a:endParaRPr lang="en-US" sz="2200" dirty="0"/>
          </a:p>
          <a:p>
            <a:pPr eaLnBrk="1" hangingPunct="1">
              <a:defRPr/>
            </a:pPr>
            <a:endParaRPr lang="en-US" sz="2200"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152400"/>
            <a:ext cx="8324850" cy="622300"/>
          </a:xfrm>
        </p:spPr>
        <p:txBody>
          <a:bodyPr/>
          <a:lstStyle/>
          <a:p>
            <a:r>
              <a:rPr lang="en-US" dirty="0"/>
              <a:t>Timeframe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774700"/>
            <a:ext cx="8763000" cy="4787900"/>
          </a:xfrm>
        </p:spPr>
        <p:txBody>
          <a:bodyPr>
            <a:normAutofit lnSpcReduction="10000"/>
          </a:bodyPr>
          <a:lstStyle/>
          <a:p>
            <a:pPr marL="0" indent="0">
              <a:buNone/>
            </a:pPr>
            <a:endParaRPr lang="en-US" dirty="0"/>
          </a:p>
          <a:p>
            <a:pPr marL="457200" indent="-457200">
              <a:buAutoNum type="arabicParenR"/>
            </a:pPr>
            <a:r>
              <a:rPr lang="en-US" dirty="0"/>
              <a:t>Design including brainstorming(2 hours)</a:t>
            </a:r>
          </a:p>
          <a:p>
            <a:pPr marL="457200" indent="-457200">
              <a:buAutoNum type="arabicParenR"/>
            </a:pPr>
            <a:r>
              <a:rPr lang="en-US" dirty="0"/>
              <a:t>Coding(5 hours)(weekly, we will have a set day to work on this)</a:t>
            </a:r>
          </a:p>
          <a:p>
            <a:pPr marL="457200" indent="-457200">
              <a:buAutoNum type="arabicParenR"/>
            </a:pPr>
            <a:r>
              <a:rPr lang="en-US" dirty="0"/>
              <a:t>Video(1 hour)</a:t>
            </a:r>
          </a:p>
          <a:p>
            <a:pPr marL="457200" indent="-457200">
              <a:buAutoNum type="arabicParenR"/>
            </a:pPr>
            <a:r>
              <a:rPr lang="en-US" dirty="0"/>
              <a:t>Written Response(2 Hours)</a:t>
            </a:r>
          </a:p>
          <a:p>
            <a:pPr marL="457200" indent="-457200">
              <a:buAutoNum type="arabicParenR"/>
            </a:pPr>
            <a:r>
              <a:rPr lang="en-US" dirty="0"/>
              <a:t>Review and refine written response answers using rubric(1 hour)</a:t>
            </a:r>
          </a:p>
          <a:p>
            <a:pPr marL="457200" indent="-457200">
              <a:buAutoNum type="arabicParenR"/>
            </a:pPr>
            <a:r>
              <a:rPr lang="en-US" dirty="0"/>
              <a:t>Uploading to Digital Portfolio(1 hour)</a:t>
            </a:r>
          </a:p>
          <a:p>
            <a:pPr marL="457200" indent="-457200">
              <a:buAutoNum type="arabicParenR"/>
            </a:pPr>
            <a:endParaRPr lang="en-US" dirty="0"/>
          </a:p>
          <a:p>
            <a:pPr marL="0" indent="0">
              <a:buNone/>
            </a:pPr>
            <a:r>
              <a:rPr lang="en-US" dirty="0"/>
              <a:t>Total</a:t>
            </a:r>
            <a:r>
              <a:rPr lang="en-US" dirty="0">
                <a:sym typeface="Wingdings" pitchFamily="2" charset="2"/>
              </a:rPr>
              <a:t>(minimum class time):</a:t>
            </a:r>
            <a:r>
              <a:rPr lang="en-US" dirty="0"/>
              <a:t> 12 hours</a:t>
            </a:r>
          </a:p>
          <a:p>
            <a:pPr marL="0" indent="0">
              <a:buNone/>
            </a:pPr>
            <a:endParaRPr lang="en-US" dirty="0"/>
          </a:p>
          <a:p>
            <a:pPr marL="0" indent="0">
              <a:buNone/>
            </a:pPr>
            <a:r>
              <a:rPr lang="en-US" dirty="0"/>
              <a:t>This is the minimum amount of time you should spend on this. Likely you will need to spend more time(outside of class) to refine and create the best possible portfolio. </a:t>
            </a:r>
          </a:p>
          <a:p>
            <a:pPr marL="0" indent="0">
              <a:buNone/>
            </a:pPr>
            <a:endParaRPr lang="en-US" dirty="0"/>
          </a:p>
          <a:p>
            <a:pPr marL="457200" indent="-457200">
              <a:buAutoNum type="arabicParenR"/>
            </a:pPr>
            <a:endParaRPr lang="en-US" dirty="0"/>
          </a:p>
        </p:txBody>
      </p:sp>
    </p:spTree>
    <p:extLst>
      <p:ext uri="{BB962C8B-B14F-4D97-AF65-F5344CB8AC3E}">
        <p14:creationId xmlns:p14="http://schemas.microsoft.com/office/powerpoint/2010/main" val="500399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Program Code</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r>
              <a:rPr lang="en-US" dirty="0"/>
              <a:t>Minimum Requirements:</a:t>
            </a:r>
          </a:p>
          <a:p>
            <a:pPr marL="0" indent="0">
              <a:buNone/>
            </a:pPr>
            <a:endParaRPr lang="en-US" dirty="0"/>
          </a:p>
          <a:p>
            <a:pPr marL="457200" indent="-457200">
              <a:buAutoNum type="arabicParenR"/>
            </a:pPr>
            <a:r>
              <a:rPr lang="en-US" dirty="0"/>
              <a:t>Some type of input and output(input can be from keyboard or from file)</a:t>
            </a:r>
          </a:p>
          <a:p>
            <a:pPr marL="457200" indent="-457200">
              <a:buAutoNum type="arabicParenR"/>
            </a:pPr>
            <a:r>
              <a:rPr lang="en-US" dirty="0"/>
              <a:t>At least one list(list of tuples) or dictionary that manages complexity. The list or dictionary should be essential to your program. Your program should be very difficult to write without the use of this list/dictionary. </a:t>
            </a:r>
          </a:p>
          <a:p>
            <a:pPr marL="457200" indent="-457200">
              <a:buAutoNum type="arabicParenR"/>
            </a:pPr>
            <a:r>
              <a:rPr lang="en-US" dirty="0"/>
              <a:t>At least one student-developed procedure that has an algorithm which uses one or more parameters that used iteration(loops) and selection(conditionals).</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8177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981A-229A-B54C-ACC7-41D2A16654A0}"/>
              </a:ext>
            </a:extLst>
          </p:cNvPr>
          <p:cNvSpPr>
            <a:spLocks noGrp="1"/>
          </p:cNvSpPr>
          <p:nvPr>
            <p:ph type="title"/>
          </p:nvPr>
        </p:nvSpPr>
        <p:spPr>
          <a:xfrm>
            <a:off x="190500" y="254001"/>
            <a:ext cx="8324850" cy="622300"/>
          </a:xfrm>
        </p:spPr>
        <p:txBody>
          <a:bodyPr/>
          <a:lstStyle/>
          <a:p>
            <a:r>
              <a:rPr lang="en-US" dirty="0"/>
              <a:t>Dates</a:t>
            </a:r>
          </a:p>
        </p:txBody>
      </p:sp>
      <p:sp>
        <p:nvSpPr>
          <p:cNvPr id="3" name="Content Placeholder 2">
            <a:extLst>
              <a:ext uri="{FF2B5EF4-FFF2-40B4-BE49-F238E27FC236}">
                <a16:creationId xmlns:a16="http://schemas.microsoft.com/office/drawing/2014/main" id="{C84102BA-DE72-B749-AF52-12A584032098}"/>
              </a:ext>
            </a:extLst>
          </p:cNvPr>
          <p:cNvSpPr>
            <a:spLocks noGrp="1"/>
          </p:cNvSpPr>
          <p:nvPr>
            <p:ph idx="1"/>
          </p:nvPr>
        </p:nvSpPr>
        <p:spPr>
          <a:xfrm>
            <a:off x="190500" y="876302"/>
            <a:ext cx="8496300" cy="4686298"/>
          </a:xfrm>
        </p:spPr>
        <p:txBody>
          <a:bodyPr/>
          <a:lstStyle/>
          <a:p>
            <a:pPr marL="457200" indent="-457200">
              <a:buAutoNum type="arabicParenR"/>
            </a:pPr>
            <a:endParaRPr lang="en-US" dirty="0"/>
          </a:p>
          <a:p>
            <a:pPr marL="0" indent="0">
              <a:buNone/>
            </a:pPr>
            <a:endParaRPr lang="en-US" dirty="0"/>
          </a:p>
          <a:p>
            <a:pPr marL="0" indent="0">
              <a:buNone/>
            </a:pPr>
            <a:endParaRPr lang="en-US" dirty="0"/>
          </a:p>
          <a:p>
            <a:pPr marL="0" indent="0">
              <a:buNone/>
            </a:pPr>
            <a:r>
              <a:rPr lang="en-US" dirty="0"/>
              <a:t>The goal is to complete your code by end of February(end of February break). </a:t>
            </a:r>
          </a:p>
          <a:p>
            <a:pPr marL="0" indent="0">
              <a:buNone/>
            </a:pPr>
            <a:endParaRPr lang="en-US" dirty="0"/>
          </a:p>
          <a:p>
            <a:pPr marL="0" indent="0">
              <a:buNone/>
            </a:pPr>
            <a:r>
              <a:rPr lang="en-US" dirty="0"/>
              <a:t>There will be weekly check-ins.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3916325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Full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endParaRPr lang="en-US" dirty="0"/>
          </a:p>
          <a:p>
            <a:pPr marL="0" indent="0">
              <a:buNone/>
            </a:pPr>
            <a:endParaRPr lang="en-US" dirty="0"/>
          </a:p>
          <a:p>
            <a:pPr marL="0" indent="0">
              <a:buNone/>
            </a:pPr>
            <a:r>
              <a:rPr lang="en-US" dirty="0"/>
              <a:t>This sample Create Task program is very simple. It reads data from a text file containing </a:t>
            </a:r>
            <a:r>
              <a:rPr lang="en-US" dirty="0" err="1"/>
              <a:t>students'names</a:t>
            </a:r>
            <a:r>
              <a:rPr lang="en-US" dirty="0"/>
              <a:t> and their GPAs. It prints out the list of names of students whose </a:t>
            </a:r>
            <a:r>
              <a:rPr lang="en-US" dirty="0" err="1"/>
              <a:t>gpa</a:t>
            </a:r>
            <a:r>
              <a:rPr lang="en-US" dirty="0"/>
              <a:t> is below a certain threshold(e.g. 2.0). </a:t>
            </a:r>
          </a:p>
          <a:p>
            <a:pPr marL="0" indent="0">
              <a:buNone/>
            </a:pPr>
            <a:endParaRPr lang="en-US" dirty="0"/>
          </a:p>
          <a:p>
            <a:pPr marL="0" indent="0">
              <a:buNone/>
            </a:pPr>
            <a:r>
              <a:rPr lang="en-US" dirty="0"/>
              <a:t>This simple program is enough to get full points on the Create Task! The entire program only takes about 20 lines of code!</a:t>
            </a:r>
          </a:p>
          <a:p>
            <a:pPr marL="0" indent="0">
              <a:buNone/>
            </a:pPr>
            <a:endParaRPr lang="en-US" dirty="0"/>
          </a:p>
          <a:p>
            <a:pPr marL="0" indent="0">
              <a:buNone/>
            </a:pPr>
            <a:r>
              <a:rPr lang="en-US" dirty="0"/>
              <a:t>We'll do </a:t>
            </a:r>
            <a:r>
              <a:rPr lang="en-US" dirty="0" err="1"/>
              <a:t>replit</a:t>
            </a:r>
            <a:r>
              <a:rPr lang="en-US" dirty="0"/>
              <a:t> Teams labs that walk through this entire program. </a:t>
            </a:r>
          </a:p>
          <a:p>
            <a:pPr marL="0" indent="0">
              <a:buNone/>
            </a:pPr>
            <a:endParaRPr lang="en-US" dirty="0"/>
          </a:p>
          <a:p>
            <a:pPr marL="0" indent="0">
              <a:buNone/>
            </a:pPr>
            <a:r>
              <a:rPr lang="en-US" dirty="0"/>
              <a:t>See Create Task 1, 2, 3, 4 on </a:t>
            </a:r>
            <a:r>
              <a:rPr lang="en-US" dirty="0" err="1"/>
              <a:t>replit</a:t>
            </a:r>
            <a:r>
              <a:rPr lang="en-US" dirty="0"/>
              <a:t> Teams. </a:t>
            </a:r>
          </a:p>
          <a:p>
            <a:pPr marL="0" indent="0">
              <a:buNone/>
            </a:pPr>
            <a:endParaRPr lang="en-US" dirty="0"/>
          </a:p>
        </p:txBody>
      </p:sp>
    </p:spTree>
    <p:extLst>
      <p:ext uri="{BB962C8B-B14F-4D97-AF65-F5344CB8AC3E}">
        <p14:creationId xmlns:p14="http://schemas.microsoft.com/office/powerpoint/2010/main" val="351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solidFill>
                  <a:srgbClr val="FF0000"/>
                </a:solidFill>
              </a:rPr>
              <a:t>Some Additional Requirements</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endParaRPr lang="en-US" dirty="0"/>
          </a:p>
          <a:p>
            <a:pPr marL="0" indent="0">
              <a:buNone/>
            </a:pPr>
            <a:r>
              <a:rPr lang="en-US" dirty="0"/>
              <a:t>Many students will be tempted to simply reuse most of the code from the sample Create Task we worked through in class and simply change their dataset.(Create Task 1, 2, 3, 4)</a:t>
            </a:r>
          </a:p>
          <a:p>
            <a:pPr marL="0" indent="0">
              <a:buNone/>
            </a:pPr>
            <a:endParaRPr lang="en-US" dirty="0"/>
          </a:p>
          <a:p>
            <a:pPr marL="0" indent="0">
              <a:buNone/>
            </a:pPr>
            <a:r>
              <a:rPr lang="en-US" dirty="0"/>
              <a:t>To prevent this, here are some additional requirements for your Create Task as well as some more examples to help you brainstorm:</a:t>
            </a:r>
          </a:p>
          <a:p>
            <a:pPr marL="0" indent="0">
              <a:buNone/>
            </a:pPr>
            <a:endParaRPr lang="en-US" dirty="0"/>
          </a:p>
          <a:p>
            <a:pPr marL="457200" indent="-457200">
              <a:buAutoNum type="arabicParenR"/>
            </a:pPr>
            <a:r>
              <a:rPr lang="en-US" dirty="0"/>
              <a:t>You function must have at least TWO parameters. </a:t>
            </a:r>
          </a:p>
          <a:p>
            <a:pPr marL="457200" indent="-457200">
              <a:buAutoNum type="arabicParenR"/>
            </a:pPr>
            <a:r>
              <a:rPr lang="en-US" dirty="0"/>
              <a:t>In your function, you must have at least two conditionals(if-</a:t>
            </a:r>
            <a:r>
              <a:rPr lang="en-US" dirty="0" err="1"/>
              <a:t>elif</a:t>
            </a:r>
            <a:r>
              <a:rPr lang="en-US" dirty="0"/>
              <a:t> or if-else).</a:t>
            </a:r>
          </a:p>
        </p:txBody>
      </p:sp>
    </p:spTree>
    <p:extLst>
      <p:ext uri="{BB962C8B-B14F-4D97-AF65-F5344CB8AC3E}">
        <p14:creationId xmlns:p14="http://schemas.microsoft.com/office/powerpoint/2010/main" val="3639780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More Examples</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endParaRPr lang="en-US" dirty="0"/>
          </a:p>
          <a:p>
            <a:pPr marL="0" indent="0">
              <a:buNone/>
            </a:pPr>
            <a:endParaRPr lang="en-US" dirty="0"/>
          </a:p>
          <a:p>
            <a:pPr marL="0" indent="0">
              <a:buNone/>
            </a:pPr>
            <a:r>
              <a:rPr lang="en-US" dirty="0"/>
              <a:t>The most essential component of the Create Task is the student-developed function. It is also the trickiest part about the Create Task. If you are thoughtful and plan carefully for this part BEFORE you start coding, it can save a lot of time later on. </a:t>
            </a:r>
          </a:p>
          <a:p>
            <a:pPr marL="0" indent="0">
              <a:buNone/>
            </a:pPr>
            <a:endParaRPr lang="en-US" dirty="0"/>
          </a:p>
          <a:p>
            <a:pPr marL="0" indent="0">
              <a:buNone/>
            </a:pPr>
            <a:r>
              <a:rPr lang="en-US" dirty="0"/>
              <a:t>The next few slides go over some more examples that can help you come up with your own function. </a:t>
            </a:r>
          </a:p>
          <a:p>
            <a:pPr marL="0" indent="0">
              <a:buNone/>
            </a:pPr>
            <a:endParaRPr lang="en-US" dirty="0"/>
          </a:p>
        </p:txBody>
      </p:sp>
    </p:spTree>
    <p:extLst>
      <p:ext uri="{BB962C8B-B14F-4D97-AF65-F5344CB8AC3E}">
        <p14:creationId xmlns:p14="http://schemas.microsoft.com/office/powerpoint/2010/main" val="3470864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EC1E-7357-1149-8F7C-2CEA4151DAE9}"/>
              </a:ext>
            </a:extLst>
          </p:cNvPr>
          <p:cNvSpPr>
            <a:spLocks noGrp="1"/>
          </p:cNvSpPr>
          <p:nvPr>
            <p:ph type="title"/>
          </p:nvPr>
        </p:nvSpPr>
        <p:spPr>
          <a:xfrm>
            <a:off x="115246" y="80893"/>
            <a:ext cx="7886700" cy="1104636"/>
          </a:xfrm>
        </p:spPr>
        <p:txBody>
          <a:bodyPr/>
          <a:lstStyle/>
          <a:p>
            <a:r>
              <a:rPr lang="en-US" dirty="0"/>
              <a:t>Example 1:</a:t>
            </a:r>
          </a:p>
        </p:txBody>
      </p:sp>
      <p:sp>
        <p:nvSpPr>
          <p:cNvPr id="3" name="Content Placeholder 2">
            <a:extLst>
              <a:ext uri="{FF2B5EF4-FFF2-40B4-BE49-F238E27FC236}">
                <a16:creationId xmlns:a16="http://schemas.microsoft.com/office/drawing/2014/main" id="{F773E99D-30D4-D94F-8298-17199E753AE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D48BE0D-404D-F546-B9A1-4F10BF79DD8F}"/>
              </a:ext>
            </a:extLst>
          </p:cNvPr>
          <p:cNvPicPr>
            <a:picLocks noChangeAspect="1"/>
          </p:cNvPicPr>
          <p:nvPr/>
        </p:nvPicPr>
        <p:blipFill>
          <a:blip r:embed="rId2"/>
          <a:stretch>
            <a:fillRect/>
          </a:stretch>
        </p:blipFill>
        <p:spPr>
          <a:xfrm>
            <a:off x="390418" y="1043820"/>
            <a:ext cx="7428216" cy="4484960"/>
          </a:xfrm>
          <a:prstGeom prst="rect">
            <a:avLst/>
          </a:prstGeom>
        </p:spPr>
      </p:pic>
    </p:spTree>
    <p:extLst>
      <p:ext uri="{BB962C8B-B14F-4D97-AF65-F5344CB8AC3E}">
        <p14:creationId xmlns:p14="http://schemas.microsoft.com/office/powerpoint/2010/main" val="3528122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CEC1E-7357-1149-8F7C-2CEA4151DAE9}"/>
              </a:ext>
            </a:extLst>
          </p:cNvPr>
          <p:cNvSpPr>
            <a:spLocks noGrp="1"/>
          </p:cNvSpPr>
          <p:nvPr>
            <p:ph type="title"/>
          </p:nvPr>
        </p:nvSpPr>
        <p:spPr>
          <a:xfrm>
            <a:off x="115246" y="80893"/>
            <a:ext cx="7886700" cy="1104636"/>
          </a:xfrm>
        </p:spPr>
        <p:txBody>
          <a:bodyPr/>
          <a:lstStyle/>
          <a:p>
            <a:r>
              <a:rPr lang="en-US" dirty="0"/>
              <a:t>Example 2:</a:t>
            </a:r>
          </a:p>
        </p:txBody>
      </p:sp>
      <p:sp>
        <p:nvSpPr>
          <p:cNvPr id="3" name="Content Placeholder 2">
            <a:extLst>
              <a:ext uri="{FF2B5EF4-FFF2-40B4-BE49-F238E27FC236}">
                <a16:creationId xmlns:a16="http://schemas.microsoft.com/office/drawing/2014/main" id="{F773E99D-30D4-D94F-8298-17199E753AE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2CE95DB0-E9EF-6D4B-92A5-504B12170E9F}"/>
              </a:ext>
            </a:extLst>
          </p:cNvPr>
          <p:cNvPicPr>
            <a:picLocks noChangeAspect="1"/>
          </p:cNvPicPr>
          <p:nvPr/>
        </p:nvPicPr>
        <p:blipFill>
          <a:blip r:embed="rId2"/>
          <a:stretch>
            <a:fillRect/>
          </a:stretch>
        </p:blipFill>
        <p:spPr>
          <a:xfrm>
            <a:off x="340117" y="1066492"/>
            <a:ext cx="7375775" cy="4353982"/>
          </a:xfrm>
          <a:prstGeom prst="rect">
            <a:avLst/>
          </a:prstGeom>
        </p:spPr>
      </p:pic>
    </p:spTree>
    <p:extLst>
      <p:ext uri="{BB962C8B-B14F-4D97-AF65-F5344CB8AC3E}">
        <p14:creationId xmlns:p14="http://schemas.microsoft.com/office/powerpoint/2010/main" val="64865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normAutofit lnSpcReduction="10000"/>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2030</TotalTime>
  <Words>954</Words>
  <Application>Microsoft Macintosh PowerPoint</Application>
  <PresentationFormat>On-screen Show (16:10)</PresentationFormat>
  <Paragraphs>94</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Gill Sans MT</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for Create Task </vt:lpstr>
      <vt:lpstr>Timeframe</vt:lpstr>
      <vt:lpstr>Program Code</vt:lpstr>
      <vt:lpstr>Dates</vt:lpstr>
      <vt:lpstr>Create Task Full Example</vt:lpstr>
      <vt:lpstr>Some Additional Requirements</vt:lpstr>
      <vt:lpstr>More Examples</vt:lpstr>
      <vt:lpstr>Example 1:</vt:lpstr>
      <vt:lpstr>Example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cp:lastPrinted>2019-09-09T17:45:40Z</cp:lastPrinted>
  <dcterms:created xsi:type="dcterms:W3CDTF">2019-05-29T16:38:51Z</dcterms:created>
  <dcterms:modified xsi:type="dcterms:W3CDTF">2022-01-20T15:17:46Z</dcterms:modified>
</cp:coreProperties>
</file>