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5"/>
  </p:notesMasterIdLst>
  <p:sldIdLst>
    <p:sldId id="256" r:id="rId2"/>
    <p:sldId id="540" r:id="rId3"/>
    <p:sldId id="553" r:id="rId4"/>
    <p:sldId id="620" r:id="rId5"/>
    <p:sldId id="621" r:id="rId6"/>
    <p:sldId id="551" r:id="rId7"/>
    <p:sldId id="302" r:id="rId8"/>
    <p:sldId id="552" r:id="rId9"/>
    <p:sldId id="618" r:id="rId10"/>
    <p:sldId id="615" r:id="rId11"/>
    <p:sldId id="616" r:id="rId12"/>
    <p:sldId id="617" r:id="rId13"/>
    <p:sldId id="598" r:id="rId14"/>
    <p:sldId id="612" r:id="rId15"/>
    <p:sldId id="625" r:id="rId16"/>
    <p:sldId id="622" r:id="rId17"/>
    <p:sldId id="623" r:id="rId18"/>
    <p:sldId id="624" r:id="rId19"/>
    <p:sldId id="600" r:id="rId20"/>
    <p:sldId id="601" r:id="rId21"/>
    <p:sldId id="588" r:id="rId22"/>
    <p:sldId id="589" r:id="rId23"/>
    <p:sldId id="602" r:id="rId24"/>
    <p:sldId id="554" r:id="rId25"/>
    <p:sldId id="557" r:id="rId26"/>
    <p:sldId id="608" r:id="rId27"/>
    <p:sldId id="609" r:id="rId28"/>
    <p:sldId id="613" r:id="rId29"/>
    <p:sldId id="626" r:id="rId30"/>
    <p:sldId id="559" r:id="rId31"/>
    <p:sldId id="556" r:id="rId32"/>
    <p:sldId id="560" r:id="rId33"/>
    <p:sldId id="561" r:id="rId34"/>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71689A-171D-5A4D-9451-F2C4A9D1B70D}" v="308" dt="2022-01-19T12:53:56.3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4560"/>
  </p:normalViewPr>
  <p:slideViewPr>
    <p:cSldViewPr snapToGrid="0" snapToObjects="1">
      <p:cViewPr varScale="1">
        <p:scale>
          <a:sx n="122" d="100"/>
          <a:sy n="122"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Nguyen" userId="f59fb8f3-a021-417a-8bc1-65c8d471c621" providerId="ADAL" clId="{D771689A-171D-5A4D-9451-F2C4A9D1B70D}"/>
    <pc:docChg chg="custSel addSld delSld modSld">
      <pc:chgData name="Long Nguyen" userId="f59fb8f3-a021-417a-8bc1-65c8d471c621" providerId="ADAL" clId="{D771689A-171D-5A4D-9451-F2C4A9D1B70D}" dt="2022-01-19T12:53:56.344" v="350" actId="113"/>
      <pc:docMkLst>
        <pc:docMk/>
      </pc:docMkLst>
      <pc:sldChg chg="modSp">
        <pc:chgData name="Long Nguyen" userId="f59fb8f3-a021-417a-8bc1-65c8d471c621" providerId="ADAL" clId="{D771689A-171D-5A4D-9451-F2C4A9D1B70D}" dt="2022-01-12T12:40:57.406" v="134" actId="114"/>
        <pc:sldMkLst>
          <pc:docMk/>
          <pc:sldMk cId="1844406166" sldId="540"/>
        </pc:sldMkLst>
        <pc:spChg chg="mod">
          <ac:chgData name="Long Nguyen" userId="f59fb8f3-a021-417a-8bc1-65c8d471c621" providerId="ADAL" clId="{D771689A-171D-5A4D-9451-F2C4A9D1B70D}" dt="2022-01-12T12:40:57.406" v="134" actId="114"/>
          <ac:spMkLst>
            <pc:docMk/>
            <pc:sldMk cId="1844406166" sldId="540"/>
            <ac:spMk id="6146" creationId="{EAA042DF-FAF2-DA4B-9FB9-A8E93FAB0389}"/>
          </ac:spMkLst>
        </pc:spChg>
      </pc:sldChg>
      <pc:sldChg chg="del">
        <pc:chgData name="Long Nguyen" userId="f59fb8f3-a021-417a-8bc1-65c8d471c621" providerId="ADAL" clId="{D771689A-171D-5A4D-9451-F2C4A9D1B70D}" dt="2022-01-13T12:35:51.434" v="141" actId="2696"/>
        <pc:sldMkLst>
          <pc:docMk/>
          <pc:sldMk cId="2114242178" sldId="556"/>
        </pc:sldMkLst>
      </pc:sldChg>
      <pc:sldChg chg="modSp add mod">
        <pc:chgData name="Long Nguyen" userId="f59fb8f3-a021-417a-8bc1-65c8d471c621" providerId="ADAL" clId="{D771689A-171D-5A4D-9451-F2C4A9D1B70D}" dt="2022-01-13T12:37:01.869" v="172" actId="20577"/>
        <pc:sldMkLst>
          <pc:docMk/>
          <pc:sldMk cId="2722290652" sldId="556"/>
        </pc:sldMkLst>
        <pc:spChg chg="mod">
          <ac:chgData name="Long Nguyen" userId="f59fb8f3-a021-417a-8bc1-65c8d471c621" providerId="ADAL" clId="{D771689A-171D-5A4D-9451-F2C4A9D1B70D}" dt="2022-01-13T12:37:01.869" v="172" actId="20577"/>
          <ac:spMkLst>
            <pc:docMk/>
            <pc:sldMk cId="2722290652" sldId="556"/>
            <ac:spMk id="186370" creationId="{C5506108-D6E6-9641-98CC-A9DA92AF0478}"/>
          </ac:spMkLst>
        </pc:spChg>
      </pc:sldChg>
      <pc:sldChg chg="modSp add mod">
        <pc:chgData name="Long Nguyen" userId="f59fb8f3-a021-417a-8bc1-65c8d471c621" providerId="ADAL" clId="{D771689A-171D-5A4D-9451-F2C4A9D1B70D}" dt="2022-01-13T12:36:55.330" v="162" actId="20577"/>
        <pc:sldMkLst>
          <pc:docMk/>
          <pc:sldMk cId="258849706" sldId="559"/>
        </pc:sldMkLst>
        <pc:spChg chg="mod">
          <ac:chgData name="Long Nguyen" userId="f59fb8f3-a021-417a-8bc1-65c8d471c621" providerId="ADAL" clId="{D771689A-171D-5A4D-9451-F2C4A9D1B70D}" dt="2022-01-13T12:36:55.330" v="162" actId="20577"/>
          <ac:spMkLst>
            <pc:docMk/>
            <pc:sldMk cId="258849706" sldId="559"/>
            <ac:spMk id="186370" creationId="{C5506108-D6E6-9641-98CC-A9DA92AF0478}"/>
          </ac:spMkLst>
        </pc:spChg>
      </pc:sldChg>
      <pc:sldChg chg="del">
        <pc:chgData name="Long Nguyen" userId="f59fb8f3-a021-417a-8bc1-65c8d471c621" providerId="ADAL" clId="{D771689A-171D-5A4D-9451-F2C4A9D1B70D}" dt="2022-01-13T12:36:42.838" v="143" actId="2696"/>
        <pc:sldMkLst>
          <pc:docMk/>
          <pc:sldMk cId="1567828261" sldId="559"/>
        </pc:sldMkLst>
      </pc:sldChg>
      <pc:sldChg chg="modSp add modAnim">
        <pc:chgData name="Long Nguyen" userId="f59fb8f3-a021-417a-8bc1-65c8d471c621" providerId="ADAL" clId="{D771689A-171D-5A4D-9451-F2C4A9D1B70D}" dt="2022-01-13T12:37:39.289" v="198" actId="255"/>
        <pc:sldMkLst>
          <pc:docMk/>
          <pc:sldMk cId="2633210752" sldId="560"/>
        </pc:sldMkLst>
        <pc:spChg chg="mod">
          <ac:chgData name="Long Nguyen" userId="f59fb8f3-a021-417a-8bc1-65c8d471c621" providerId="ADAL" clId="{D771689A-171D-5A4D-9451-F2C4A9D1B70D}" dt="2022-01-13T12:37:39.289" v="198" actId="255"/>
          <ac:spMkLst>
            <pc:docMk/>
            <pc:sldMk cId="2633210752" sldId="560"/>
            <ac:spMk id="6146" creationId="{EAA042DF-FAF2-DA4B-9FB9-A8E93FAB0389}"/>
          </ac:spMkLst>
        </pc:spChg>
      </pc:sldChg>
      <pc:sldChg chg="del">
        <pc:chgData name="Long Nguyen" userId="f59fb8f3-a021-417a-8bc1-65c8d471c621" providerId="ADAL" clId="{D771689A-171D-5A4D-9451-F2C4A9D1B70D}" dt="2022-01-13T12:35:51.434" v="141" actId="2696"/>
        <pc:sldMkLst>
          <pc:docMk/>
          <pc:sldMk cId="2659410340" sldId="560"/>
        </pc:sldMkLst>
      </pc:sldChg>
      <pc:sldChg chg="del">
        <pc:chgData name="Long Nguyen" userId="f59fb8f3-a021-417a-8bc1-65c8d471c621" providerId="ADAL" clId="{D771689A-171D-5A4D-9451-F2C4A9D1B70D}" dt="2022-01-13T12:35:51.434" v="141" actId="2696"/>
        <pc:sldMkLst>
          <pc:docMk/>
          <pc:sldMk cId="1610208212" sldId="561"/>
        </pc:sldMkLst>
      </pc:sldChg>
      <pc:sldChg chg="addSp modSp add mod">
        <pc:chgData name="Long Nguyen" userId="f59fb8f3-a021-417a-8bc1-65c8d471c621" providerId="ADAL" clId="{D771689A-171D-5A4D-9451-F2C4A9D1B70D}" dt="2022-01-13T12:37:52.962" v="202" actId="255"/>
        <pc:sldMkLst>
          <pc:docMk/>
          <pc:sldMk cId="2072460006" sldId="561"/>
        </pc:sldMkLst>
        <pc:spChg chg="add mod">
          <ac:chgData name="Long Nguyen" userId="f59fb8f3-a021-417a-8bc1-65c8d471c621" providerId="ADAL" clId="{D771689A-171D-5A4D-9451-F2C4A9D1B70D}" dt="2022-01-13T12:37:52.962" v="202" actId="255"/>
          <ac:spMkLst>
            <pc:docMk/>
            <pc:sldMk cId="2072460006" sldId="561"/>
            <ac:spMk id="3" creationId="{000F94B9-FA26-9B4B-954E-BBCC432AB7ED}"/>
          </ac:spMkLst>
        </pc:spChg>
      </pc:sldChg>
      <pc:sldChg chg="modSp mod">
        <pc:chgData name="Long Nguyen" userId="f59fb8f3-a021-417a-8bc1-65c8d471c621" providerId="ADAL" clId="{D771689A-171D-5A4D-9451-F2C4A9D1B70D}" dt="2022-01-12T12:40:01.361" v="5" actId="27636"/>
        <pc:sldMkLst>
          <pc:docMk/>
          <pc:sldMk cId="1028645906" sldId="598"/>
        </pc:sldMkLst>
        <pc:spChg chg="mod">
          <ac:chgData name="Long Nguyen" userId="f59fb8f3-a021-417a-8bc1-65c8d471c621" providerId="ADAL" clId="{D771689A-171D-5A4D-9451-F2C4A9D1B70D}" dt="2022-01-12T12:40:01.361" v="5" actId="27636"/>
          <ac:spMkLst>
            <pc:docMk/>
            <pc:sldMk cId="1028645906" sldId="598"/>
            <ac:spMk id="26627" creationId="{BD7CEE5B-C52A-794A-BCE5-C92159F2026F}"/>
          </ac:spMkLst>
        </pc:spChg>
      </pc:sldChg>
      <pc:sldChg chg="modAnim">
        <pc:chgData name="Long Nguyen" userId="f59fb8f3-a021-417a-8bc1-65c8d471c621" providerId="ADAL" clId="{D771689A-171D-5A4D-9451-F2C4A9D1B70D}" dt="2022-01-13T12:34:44.745" v="140"/>
        <pc:sldMkLst>
          <pc:docMk/>
          <pc:sldMk cId="1311847592" sldId="601"/>
        </pc:sldMkLst>
      </pc:sldChg>
      <pc:sldChg chg="modSp">
        <pc:chgData name="Long Nguyen" userId="f59fb8f3-a021-417a-8bc1-65c8d471c621" providerId="ADAL" clId="{D771689A-171D-5A4D-9451-F2C4A9D1B70D}" dt="2022-01-19T12:53:56.344" v="350" actId="113"/>
        <pc:sldMkLst>
          <pc:docMk/>
          <pc:sldMk cId="51278377" sldId="608"/>
        </pc:sldMkLst>
        <pc:spChg chg="mod">
          <ac:chgData name="Long Nguyen" userId="f59fb8f3-a021-417a-8bc1-65c8d471c621" providerId="ADAL" clId="{D771689A-171D-5A4D-9451-F2C4A9D1B70D}" dt="2022-01-19T12:53:56.344" v="350" actId="113"/>
          <ac:spMkLst>
            <pc:docMk/>
            <pc:sldMk cId="51278377" sldId="608"/>
            <ac:spMk id="26627" creationId="{2866E521-C643-A640-8C85-770D4B956A75}"/>
          </ac:spMkLst>
        </pc:spChg>
      </pc:sldChg>
      <pc:sldChg chg="modSp mod">
        <pc:chgData name="Long Nguyen" userId="f59fb8f3-a021-417a-8bc1-65c8d471c621" providerId="ADAL" clId="{D771689A-171D-5A4D-9451-F2C4A9D1B70D}" dt="2022-01-13T12:43:46.035" v="349" actId="20577"/>
        <pc:sldMkLst>
          <pc:docMk/>
          <pc:sldMk cId="892130114" sldId="612"/>
        </pc:sldMkLst>
        <pc:spChg chg="mod">
          <ac:chgData name="Long Nguyen" userId="f59fb8f3-a021-417a-8bc1-65c8d471c621" providerId="ADAL" clId="{D771689A-171D-5A4D-9451-F2C4A9D1B70D}" dt="2022-01-13T12:43:46.035" v="349" actId="20577"/>
          <ac:spMkLst>
            <pc:docMk/>
            <pc:sldMk cId="892130114" sldId="612"/>
            <ac:spMk id="26627" creationId="{BD7CEE5B-C52A-794A-BCE5-C92159F2026F}"/>
          </ac:spMkLst>
        </pc:spChg>
      </pc:sldChg>
      <pc:sldChg chg="modSp mod">
        <pc:chgData name="Long Nguyen" userId="f59fb8f3-a021-417a-8bc1-65c8d471c621" providerId="ADAL" clId="{D771689A-171D-5A4D-9451-F2C4A9D1B70D}" dt="2022-01-12T12:40:01.456" v="11" actId="27636"/>
        <pc:sldMkLst>
          <pc:docMk/>
          <pc:sldMk cId="1241156272" sldId="613"/>
        </pc:sldMkLst>
        <pc:spChg chg="mod">
          <ac:chgData name="Long Nguyen" userId="f59fb8f3-a021-417a-8bc1-65c8d471c621" providerId="ADAL" clId="{D771689A-171D-5A4D-9451-F2C4A9D1B70D}" dt="2022-01-12T12:40:01.456" v="11" actId="27636"/>
          <ac:spMkLst>
            <pc:docMk/>
            <pc:sldMk cId="1241156272" sldId="613"/>
            <ac:spMk id="26627" creationId="{7661587A-2BF3-9445-BC18-44350E3935D4}"/>
          </ac:spMkLst>
        </pc:spChg>
      </pc:sldChg>
      <pc:sldChg chg="modSp mod">
        <pc:chgData name="Long Nguyen" userId="f59fb8f3-a021-417a-8bc1-65c8d471c621" providerId="ADAL" clId="{D771689A-171D-5A4D-9451-F2C4A9D1B70D}" dt="2022-01-12T12:40:01.346" v="2" actId="27636"/>
        <pc:sldMkLst>
          <pc:docMk/>
          <pc:sldMk cId="4014748011" sldId="615"/>
        </pc:sldMkLst>
        <pc:spChg chg="mod">
          <ac:chgData name="Long Nguyen" userId="f59fb8f3-a021-417a-8bc1-65c8d471c621" providerId="ADAL" clId="{D771689A-171D-5A4D-9451-F2C4A9D1B70D}" dt="2022-01-12T12:40:01.346" v="2" actId="27636"/>
          <ac:spMkLst>
            <pc:docMk/>
            <pc:sldMk cId="4014748011" sldId="615"/>
            <ac:spMk id="2" creationId="{7464CC47-36D9-624B-9F3B-C88093C610C7}"/>
          </ac:spMkLst>
        </pc:spChg>
      </pc:sldChg>
      <pc:sldChg chg="modSp mod">
        <pc:chgData name="Long Nguyen" userId="f59fb8f3-a021-417a-8bc1-65c8d471c621" providerId="ADAL" clId="{D771689A-171D-5A4D-9451-F2C4A9D1B70D}" dt="2022-01-12T12:40:01.350" v="3" actId="27636"/>
        <pc:sldMkLst>
          <pc:docMk/>
          <pc:sldMk cId="445830501" sldId="616"/>
        </pc:sldMkLst>
        <pc:spChg chg="mod">
          <ac:chgData name="Long Nguyen" userId="f59fb8f3-a021-417a-8bc1-65c8d471c621" providerId="ADAL" clId="{D771689A-171D-5A4D-9451-F2C4A9D1B70D}" dt="2022-01-12T12:40:01.350" v="3" actId="27636"/>
          <ac:spMkLst>
            <pc:docMk/>
            <pc:sldMk cId="445830501" sldId="616"/>
            <ac:spMk id="6" creationId="{4D9F94BD-D7C3-EC4B-80A4-AEB66905FD98}"/>
          </ac:spMkLst>
        </pc:spChg>
      </pc:sldChg>
      <pc:sldChg chg="modSp mod">
        <pc:chgData name="Long Nguyen" userId="f59fb8f3-a021-417a-8bc1-65c8d471c621" providerId="ADAL" clId="{D771689A-171D-5A4D-9451-F2C4A9D1B70D}" dt="2022-01-12T12:40:01.353" v="4" actId="27636"/>
        <pc:sldMkLst>
          <pc:docMk/>
          <pc:sldMk cId="3966117082" sldId="617"/>
        </pc:sldMkLst>
        <pc:spChg chg="mod">
          <ac:chgData name="Long Nguyen" userId="f59fb8f3-a021-417a-8bc1-65c8d471c621" providerId="ADAL" clId="{D771689A-171D-5A4D-9451-F2C4A9D1B70D}" dt="2022-01-12T12:40:01.353" v="4" actId="27636"/>
          <ac:spMkLst>
            <pc:docMk/>
            <pc:sldMk cId="3966117082" sldId="617"/>
            <ac:spMk id="7" creationId="{328A4C4A-3903-8545-A432-37549FB32997}"/>
          </ac:spMkLst>
        </pc:spChg>
      </pc:sldChg>
      <pc:sldChg chg="modSp mod">
        <pc:chgData name="Long Nguyen" userId="f59fb8f3-a021-417a-8bc1-65c8d471c621" providerId="ADAL" clId="{D771689A-171D-5A4D-9451-F2C4A9D1B70D}" dt="2022-01-12T12:40:01.339" v="1" actId="27636"/>
        <pc:sldMkLst>
          <pc:docMk/>
          <pc:sldMk cId="1946329213" sldId="618"/>
        </pc:sldMkLst>
        <pc:spChg chg="mod">
          <ac:chgData name="Long Nguyen" userId="f59fb8f3-a021-417a-8bc1-65c8d471c621" providerId="ADAL" clId="{D771689A-171D-5A4D-9451-F2C4A9D1B70D}" dt="2022-01-12T12:40:01.339" v="1" actId="27636"/>
          <ac:spMkLst>
            <pc:docMk/>
            <pc:sldMk cId="1946329213" sldId="618"/>
            <ac:spMk id="2" creationId="{5377AA73-DC96-0B4E-8504-96B84F7CAE34}"/>
          </ac:spMkLst>
        </pc:spChg>
      </pc:sldChg>
      <pc:sldChg chg="modSp mod">
        <pc:chgData name="Long Nguyen" userId="f59fb8f3-a021-417a-8bc1-65c8d471c621" providerId="ADAL" clId="{D771689A-171D-5A4D-9451-F2C4A9D1B70D}" dt="2022-01-12T12:40:01.387" v="7" actId="27636"/>
        <pc:sldMkLst>
          <pc:docMk/>
          <pc:sldMk cId="3215879385" sldId="622"/>
        </pc:sldMkLst>
        <pc:spChg chg="mod">
          <ac:chgData name="Long Nguyen" userId="f59fb8f3-a021-417a-8bc1-65c8d471c621" providerId="ADAL" clId="{D771689A-171D-5A4D-9451-F2C4A9D1B70D}" dt="2022-01-12T12:40:01.387" v="7" actId="27636"/>
          <ac:spMkLst>
            <pc:docMk/>
            <pc:sldMk cId="3215879385" sldId="622"/>
            <ac:spMk id="26627" creationId="{BD7CEE5B-C52A-794A-BCE5-C92159F2026F}"/>
          </ac:spMkLst>
        </pc:spChg>
      </pc:sldChg>
      <pc:sldChg chg="modSp mod">
        <pc:chgData name="Long Nguyen" userId="f59fb8f3-a021-417a-8bc1-65c8d471c621" providerId="ADAL" clId="{D771689A-171D-5A4D-9451-F2C4A9D1B70D}" dt="2022-01-12T12:40:01.413" v="9" actId="27636"/>
        <pc:sldMkLst>
          <pc:docMk/>
          <pc:sldMk cId="2484292394" sldId="623"/>
        </pc:sldMkLst>
        <pc:spChg chg="mod">
          <ac:chgData name="Long Nguyen" userId="f59fb8f3-a021-417a-8bc1-65c8d471c621" providerId="ADAL" clId="{D771689A-171D-5A4D-9451-F2C4A9D1B70D}" dt="2022-01-12T12:40:01.413" v="9" actId="27636"/>
          <ac:spMkLst>
            <pc:docMk/>
            <pc:sldMk cId="2484292394" sldId="623"/>
            <ac:spMk id="26627" creationId="{BD7CEE5B-C52A-794A-BCE5-C92159F2026F}"/>
          </ac:spMkLst>
        </pc:spChg>
      </pc:sldChg>
      <pc:sldChg chg="modSp mod">
        <pc:chgData name="Long Nguyen" userId="f59fb8f3-a021-417a-8bc1-65c8d471c621" providerId="ADAL" clId="{D771689A-171D-5A4D-9451-F2C4A9D1B70D}" dt="2022-01-12T12:40:01.427" v="10" actId="27636"/>
        <pc:sldMkLst>
          <pc:docMk/>
          <pc:sldMk cId="1444664834" sldId="624"/>
        </pc:sldMkLst>
        <pc:spChg chg="mod">
          <ac:chgData name="Long Nguyen" userId="f59fb8f3-a021-417a-8bc1-65c8d471c621" providerId="ADAL" clId="{D771689A-171D-5A4D-9451-F2C4A9D1B70D}" dt="2022-01-12T12:40:01.427" v="10" actId="27636"/>
          <ac:spMkLst>
            <pc:docMk/>
            <pc:sldMk cId="1444664834" sldId="624"/>
            <ac:spMk id="26627" creationId="{BD7CEE5B-C52A-794A-BCE5-C92159F2026F}"/>
          </ac:spMkLst>
        </pc:spChg>
      </pc:sldChg>
    </pc:docChg>
  </pc:docChgLst>
  <pc:docChgLst>
    <pc:chgData name="Long B Nguyen" userId="f59fb8f3-a021-417a-8bc1-65c8d471c621" providerId="ADAL" clId="{4147FC6E-99C4-2241-9195-7A95286B3603}"/>
    <pc:docChg chg="undo custSel addSld modSld">
      <pc:chgData name="Long B Nguyen" userId="f59fb8f3-a021-417a-8bc1-65c8d471c621" providerId="ADAL" clId="{4147FC6E-99C4-2241-9195-7A95286B3603}" dt="2022-01-05T14:19:47.965" v="2007" actId="20577"/>
      <pc:docMkLst>
        <pc:docMk/>
      </pc:docMkLst>
      <pc:sldChg chg="modSp mod">
        <pc:chgData name="Long B Nguyen" userId="f59fb8f3-a021-417a-8bc1-65c8d471c621" providerId="ADAL" clId="{4147FC6E-99C4-2241-9195-7A95286B3603}" dt="2022-01-04T17:57:39.329" v="67" actId="20577"/>
        <pc:sldMkLst>
          <pc:docMk/>
          <pc:sldMk cId="3124746191" sldId="588"/>
        </pc:sldMkLst>
        <pc:spChg chg="mod">
          <ac:chgData name="Long B Nguyen" userId="f59fb8f3-a021-417a-8bc1-65c8d471c621" providerId="ADAL" clId="{4147FC6E-99C4-2241-9195-7A95286B3603}" dt="2022-01-04T17:57:39.329" v="67" actId="20577"/>
          <ac:spMkLst>
            <pc:docMk/>
            <pc:sldMk cId="3124746191" sldId="588"/>
            <ac:spMk id="47105" creationId="{C8154E32-04E5-994F-A863-516F32A3B719}"/>
          </ac:spMkLst>
        </pc:spChg>
      </pc:sldChg>
      <pc:sldChg chg="modSp mod">
        <pc:chgData name="Long B Nguyen" userId="f59fb8f3-a021-417a-8bc1-65c8d471c621" providerId="ADAL" clId="{4147FC6E-99C4-2241-9195-7A95286B3603}" dt="2022-01-04T17:57:44.791" v="83" actId="20577"/>
        <pc:sldMkLst>
          <pc:docMk/>
          <pc:sldMk cId="2267031669" sldId="589"/>
        </pc:sldMkLst>
        <pc:spChg chg="mod">
          <ac:chgData name="Long B Nguyen" userId="f59fb8f3-a021-417a-8bc1-65c8d471c621" providerId="ADAL" clId="{4147FC6E-99C4-2241-9195-7A95286B3603}" dt="2022-01-04T17:57:44.791" v="83" actId="20577"/>
          <ac:spMkLst>
            <pc:docMk/>
            <pc:sldMk cId="2267031669" sldId="589"/>
            <ac:spMk id="48129" creationId="{033258B3-D657-F847-85DB-E79A81AC8073}"/>
          </ac:spMkLst>
        </pc:spChg>
      </pc:sldChg>
      <pc:sldChg chg="modSp modAnim">
        <pc:chgData name="Long B Nguyen" userId="f59fb8f3-a021-417a-8bc1-65c8d471c621" providerId="ADAL" clId="{4147FC6E-99C4-2241-9195-7A95286B3603}" dt="2022-01-04T18:06:08.114" v="491" actId="20577"/>
        <pc:sldMkLst>
          <pc:docMk/>
          <pc:sldMk cId="3182606397" sldId="600"/>
        </pc:sldMkLst>
        <pc:spChg chg="mod">
          <ac:chgData name="Long B Nguyen" userId="f59fb8f3-a021-417a-8bc1-65c8d471c621" providerId="ADAL" clId="{4147FC6E-99C4-2241-9195-7A95286B3603}" dt="2022-01-04T18:06:08.114" v="491" actId="20577"/>
          <ac:spMkLst>
            <pc:docMk/>
            <pc:sldMk cId="3182606397" sldId="600"/>
            <ac:spMk id="26627" creationId="{B6877C2B-693C-FB47-8825-67E05FA1C999}"/>
          </ac:spMkLst>
        </pc:spChg>
      </pc:sldChg>
      <pc:sldChg chg="addSp delSp modSp mod">
        <pc:chgData name="Long B Nguyen" userId="f59fb8f3-a021-417a-8bc1-65c8d471c621" providerId="ADAL" clId="{4147FC6E-99C4-2241-9195-7A95286B3603}" dt="2022-01-04T17:57:32.097" v="49" actId="20577"/>
        <pc:sldMkLst>
          <pc:docMk/>
          <pc:sldMk cId="1311847592" sldId="601"/>
        </pc:sldMkLst>
        <pc:spChg chg="add del mod">
          <ac:chgData name="Long B Nguyen" userId="f59fb8f3-a021-417a-8bc1-65c8d471c621" providerId="ADAL" clId="{4147FC6E-99C4-2241-9195-7A95286B3603}" dt="2022-01-04T17:57:27.471" v="31"/>
          <ac:spMkLst>
            <pc:docMk/>
            <pc:sldMk cId="1311847592" sldId="601"/>
            <ac:spMk id="5" creationId="{21591364-6E95-2943-A9FF-1F4239D56740}"/>
          </ac:spMkLst>
        </pc:spChg>
        <pc:spChg chg="mod">
          <ac:chgData name="Long B Nguyen" userId="f59fb8f3-a021-417a-8bc1-65c8d471c621" providerId="ADAL" clId="{4147FC6E-99C4-2241-9195-7A95286B3603}" dt="2022-01-04T17:57:32.097" v="49" actId="20577"/>
          <ac:spMkLst>
            <pc:docMk/>
            <pc:sldMk cId="1311847592" sldId="601"/>
            <ac:spMk id="45057" creationId="{D6723D76-6113-A446-B182-A2F6E655CF5E}"/>
          </ac:spMkLst>
        </pc:spChg>
      </pc:sldChg>
      <pc:sldChg chg="modSp mod">
        <pc:chgData name="Long B Nguyen" userId="f59fb8f3-a021-417a-8bc1-65c8d471c621" providerId="ADAL" clId="{4147FC6E-99C4-2241-9195-7A95286B3603}" dt="2022-01-05T12:33:23.043" v="1864" actId="20577"/>
        <pc:sldMkLst>
          <pc:docMk/>
          <pc:sldMk cId="2892160896" sldId="609"/>
        </pc:sldMkLst>
        <pc:spChg chg="mod">
          <ac:chgData name="Long B Nguyen" userId="f59fb8f3-a021-417a-8bc1-65c8d471c621" providerId="ADAL" clId="{4147FC6E-99C4-2241-9195-7A95286B3603}" dt="2022-01-05T12:29:15.740" v="1463" actId="20577"/>
          <ac:spMkLst>
            <pc:docMk/>
            <pc:sldMk cId="2892160896" sldId="609"/>
            <ac:spMk id="26627" creationId="{7661587A-2BF3-9445-BC18-44350E3935D4}"/>
          </ac:spMkLst>
        </pc:spChg>
        <pc:spChg chg="mod">
          <ac:chgData name="Long B Nguyen" userId="f59fb8f3-a021-417a-8bc1-65c8d471c621" providerId="ADAL" clId="{4147FC6E-99C4-2241-9195-7A95286B3603}" dt="2022-01-05T12:33:23.043" v="1864" actId="20577"/>
          <ac:spMkLst>
            <pc:docMk/>
            <pc:sldMk cId="2892160896" sldId="609"/>
            <ac:spMk id="59393" creationId="{ED11F17B-90BB-E643-864C-A7CD96ECBCD5}"/>
          </ac:spMkLst>
        </pc:spChg>
      </pc:sldChg>
      <pc:sldChg chg="modSp mod">
        <pc:chgData name="Long B Nguyen" userId="f59fb8f3-a021-417a-8bc1-65c8d471c621" providerId="ADAL" clId="{4147FC6E-99C4-2241-9195-7A95286B3603}" dt="2022-01-05T14:18:06.710" v="1875" actId="20577"/>
        <pc:sldMkLst>
          <pc:docMk/>
          <pc:sldMk cId="1241156272" sldId="613"/>
        </pc:sldMkLst>
        <pc:spChg chg="mod">
          <ac:chgData name="Long B Nguyen" userId="f59fb8f3-a021-417a-8bc1-65c8d471c621" providerId="ADAL" clId="{4147FC6E-99C4-2241-9195-7A95286B3603}" dt="2022-01-05T14:18:06.710" v="1875" actId="20577"/>
          <ac:spMkLst>
            <pc:docMk/>
            <pc:sldMk cId="1241156272" sldId="613"/>
            <ac:spMk id="26627" creationId="{7661587A-2BF3-9445-BC18-44350E3935D4}"/>
          </ac:spMkLst>
        </pc:spChg>
        <pc:spChg chg="mod">
          <ac:chgData name="Long B Nguyen" userId="f59fb8f3-a021-417a-8bc1-65c8d471c621" providerId="ADAL" clId="{4147FC6E-99C4-2241-9195-7A95286B3603}" dt="2022-01-05T12:33:35.549" v="1871" actId="20577"/>
          <ac:spMkLst>
            <pc:docMk/>
            <pc:sldMk cId="1241156272" sldId="613"/>
            <ac:spMk id="59393" creationId="{ED11F17B-90BB-E643-864C-A7CD96ECBCD5}"/>
          </ac:spMkLst>
        </pc:spChg>
      </pc:sldChg>
      <pc:sldChg chg="modSp mod">
        <pc:chgData name="Long B Nguyen" userId="f59fb8f3-a021-417a-8bc1-65c8d471c621" providerId="ADAL" clId="{4147FC6E-99C4-2241-9195-7A95286B3603}" dt="2022-01-04T17:39:27.089" v="17" actId="1076"/>
        <pc:sldMkLst>
          <pc:docMk/>
          <pc:sldMk cId="4014748011" sldId="615"/>
        </pc:sldMkLst>
        <pc:spChg chg="mod">
          <ac:chgData name="Long B Nguyen" userId="f59fb8f3-a021-417a-8bc1-65c8d471c621" providerId="ADAL" clId="{4147FC6E-99C4-2241-9195-7A95286B3603}" dt="2022-01-04T17:39:22.194" v="14" actId="14100"/>
          <ac:spMkLst>
            <pc:docMk/>
            <pc:sldMk cId="4014748011" sldId="615"/>
            <ac:spMk id="2" creationId="{7464CC47-36D9-624B-9F3B-C88093C610C7}"/>
          </ac:spMkLst>
        </pc:spChg>
        <pc:picChg chg="mod">
          <ac:chgData name="Long B Nguyen" userId="f59fb8f3-a021-417a-8bc1-65c8d471c621" providerId="ADAL" clId="{4147FC6E-99C4-2241-9195-7A95286B3603}" dt="2022-01-04T17:39:27.089" v="17" actId="1076"/>
          <ac:picMkLst>
            <pc:docMk/>
            <pc:sldMk cId="4014748011" sldId="615"/>
            <ac:picMk id="2050" creationId="{4C1A8568-6BE7-864B-9CB6-B14EFA657C18}"/>
          </ac:picMkLst>
        </pc:picChg>
      </pc:sldChg>
      <pc:sldChg chg="addSp delSp modSp mod">
        <pc:chgData name="Long B Nguyen" userId="f59fb8f3-a021-417a-8bc1-65c8d471c621" providerId="ADAL" clId="{4147FC6E-99C4-2241-9195-7A95286B3603}" dt="2022-01-04T17:39:37.558" v="20"/>
        <pc:sldMkLst>
          <pc:docMk/>
          <pc:sldMk cId="445830501" sldId="616"/>
        </pc:sldMkLst>
        <pc:spChg chg="del">
          <ac:chgData name="Long B Nguyen" userId="f59fb8f3-a021-417a-8bc1-65c8d471c621" providerId="ADAL" clId="{4147FC6E-99C4-2241-9195-7A95286B3603}" dt="2022-01-04T17:39:37.071" v="19" actId="478"/>
          <ac:spMkLst>
            <pc:docMk/>
            <pc:sldMk cId="445830501" sldId="616"/>
            <ac:spMk id="2" creationId="{44846CCA-21D1-9545-92AC-3E57D49952F7}"/>
          </ac:spMkLst>
        </pc:spChg>
        <pc:spChg chg="add mod">
          <ac:chgData name="Long B Nguyen" userId="f59fb8f3-a021-417a-8bc1-65c8d471c621" providerId="ADAL" clId="{4147FC6E-99C4-2241-9195-7A95286B3603}" dt="2022-01-04T17:39:37.558" v="20"/>
          <ac:spMkLst>
            <pc:docMk/>
            <pc:sldMk cId="445830501" sldId="616"/>
            <ac:spMk id="6" creationId="{4D9F94BD-D7C3-EC4B-80A4-AEB66905FD98}"/>
          </ac:spMkLst>
        </pc:spChg>
        <pc:picChg chg="mod">
          <ac:chgData name="Long B Nguyen" userId="f59fb8f3-a021-417a-8bc1-65c8d471c621" providerId="ADAL" clId="{4147FC6E-99C4-2241-9195-7A95286B3603}" dt="2022-01-04T17:39:34.883" v="18" actId="1076"/>
          <ac:picMkLst>
            <pc:docMk/>
            <pc:sldMk cId="445830501" sldId="616"/>
            <ac:picMk id="3074" creationId="{99CCC77D-1423-344F-B685-CB69DFD3690B}"/>
          </ac:picMkLst>
        </pc:picChg>
      </pc:sldChg>
      <pc:sldChg chg="addSp delSp modSp mod">
        <pc:chgData name="Long B Nguyen" userId="f59fb8f3-a021-417a-8bc1-65c8d471c621" providerId="ADAL" clId="{4147FC6E-99C4-2241-9195-7A95286B3603}" dt="2022-01-04T17:39:46.931" v="26"/>
        <pc:sldMkLst>
          <pc:docMk/>
          <pc:sldMk cId="3966117082" sldId="617"/>
        </pc:sldMkLst>
        <pc:spChg chg="del">
          <ac:chgData name="Long B Nguyen" userId="f59fb8f3-a021-417a-8bc1-65c8d471c621" providerId="ADAL" clId="{4147FC6E-99C4-2241-9195-7A95286B3603}" dt="2022-01-04T17:39:46.151" v="23" actId="478"/>
          <ac:spMkLst>
            <pc:docMk/>
            <pc:sldMk cId="3966117082" sldId="617"/>
            <ac:spMk id="2" creationId="{19FD16F3-D491-6E40-A2B3-1AFDA10C65F0}"/>
          </ac:spMkLst>
        </pc:spChg>
        <pc:spChg chg="add del mod">
          <ac:chgData name="Long B Nguyen" userId="f59fb8f3-a021-417a-8bc1-65c8d471c621" providerId="ADAL" clId="{4147FC6E-99C4-2241-9195-7A95286B3603}" dt="2022-01-04T17:39:46.835" v="25"/>
          <ac:spMkLst>
            <pc:docMk/>
            <pc:sldMk cId="3966117082" sldId="617"/>
            <ac:spMk id="5" creationId="{A4B2DBE7-9CA8-C948-8EAC-BD9BA9824731}"/>
          </ac:spMkLst>
        </pc:spChg>
        <pc:spChg chg="add mod">
          <ac:chgData name="Long B Nguyen" userId="f59fb8f3-a021-417a-8bc1-65c8d471c621" providerId="ADAL" clId="{4147FC6E-99C4-2241-9195-7A95286B3603}" dt="2022-01-04T17:39:46.931" v="26"/>
          <ac:spMkLst>
            <pc:docMk/>
            <pc:sldMk cId="3966117082" sldId="617"/>
            <ac:spMk id="7" creationId="{328A4C4A-3903-8545-A432-37549FB32997}"/>
          </ac:spMkLst>
        </pc:spChg>
        <pc:picChg chg="mod">
          <ac:chgData name="Long B Nguyen" userId="f59fb8f3-a021-417a-8bc1-65c8d471c621" providerId="ADAL" clId="{4147FC6E-99C4-2241-9195-7A95286B3603}" dt="2022-01-04T17:39:41.643" v="21" actId="1076"/>
          <ac:picMkLst>
            <pc:docMk/>
            <pc:sldMk cId="3966117082" sldId="617"/>
            <ac:picMk id="4098" creationId="{D04E949F-75DA-9B49-B3E8-E0770B3290B3}"/>
          </ac:picMkLst>
        </pc:picChg>
      </pc:sldChg>
      <pc:sldChg chg="modSp mod">
        <pc:chgData name="Long B Nguyen" userId="f59fb8f3-a021-417a-8bc1-65c8d471c621" providerId="ADAL" clId="{4147FC6E-99C4-2241-9195-7A95286B3603}" dt="2022-01-05T14:19:47.965" v="2007" actId="20577"/>
        <pc:sldMkLst>
          <pc:docMk/>
          <pc:sldMk cId="1946329213" sldId="618"/>
        </pc:sldMkLst>
        <pc:spChg chg="mod">
          <ac:chgData name="Long B Nguyen" userId="f59fb8f3-a021-417a-8bc1-65c8d471c621" providerId="ADAL" clId="{4147FC6E-99C4-2241-9195-7A95286B3603}" dt="2022-01-04T16:42:07.304" v="10" actId="20577"/>
          <ac:spMkLst>
            <pc:docMk/>
            <pc:sldMk cId="1946329213" sldId="618"/>
            <ac:spMk id="2" creationId="{5377AA73-DC96-0B4E-8504-96B84F7CAE34}"/>
          </ac:spMkLst>
        </pc:spChg>
        <pc:spChg chg="mod">
          <ac:chgData name="Long B Nguyen" userId="f59fb8f3-a021-417a-8bc1-65c8d471c621" providerId="ADAL" clId="{4147FC6E-99C4-2241-9195-7A95286B3603}" dt="2022-01-05T14:19:47.965" v="2007" actId="20577"/>
          <ac:spMkLst>
            <pc:docMk/>
            <pc:sldMk cId="1946329213" sldId="618"/>
            <ac:spMk id="3" creationId="{68EE4754-4E64-0E43-8081-45CEF8E72EE2}"/>
          </ac:spMkLst>
        </pc:spChg>
      </pc:sldChg>
      <pc:sldChg chg="modSp mod">
        <pc:chgData name="Long B Nguyen" userId="f59fb8f3-a021-417a-8bc1-65c8d471c621" providerId="ADAL" clId="{4147FC6E-99C4-2241-9195-7A95286B3603}" dt="2022-01-04T18:10:24.422" v="619" actId="20577"/>
        <pc:sldMkLst>
          <pc:docMk/>
          <pc:sldMk cId="2393647287" sldId="625"/>
        </pc:sldMkLst>
        <pc:spChg chg="mod">
          <ac:chgData name="Long B Nguyen" userId="f59fb8f3-a021-417a-8bc1-65c8d471c621" providerId="ADAL" clId="{4147FC6E-99C4-2241-9195-7A95286B3603}" dt="2022-01-04T18:10:24.422" v="619" actId="20577"/>
          <ac:spMkLst>
            <pc:docMk/>
            <pc:sldMk cId="2393647287" sldId="625"/>
            <ac:spMk id="26627" creationId="{BD7CEE5B-C52A-794A-BCE5-C92159F2026F}"/>
          </ac:spMkLst>
        </pc:spChg>
      </pc:sldChg>
      <pc:sldChg chg="modSp add mod modAnim">
        <pc:chgData name="Long B Nguyen" userId="f59fb8f3-a021-417a-8bc1-65c8d471c621" providerId="ADAL" clId="{4147FC6E-99C4-2241-9195-7A95286B3603}" dt="2022-01-04T18:24:48.991" v="1460" actId="20577"/>
        <pc:sldMkLst>
          <pc:docMk/>
          <pc:sldMk cId="1656957266" sldId="626"/>
        </pc:sldMkLst>
        <pc:spChg chg="mod">
          <ac:chgData name="Long B Nguyen" userId="f59fb8f3-a021-417a-8bc1-65c8d471c621" providerId="ADAL" clId="{4147FC6E-99C4-2241-9195-7A95286B3603}" dt="2022-01-04T18:24:48.991" v="1460" actId="20577"/>
          <ac:spMkLst>
            <pc:docMk/>
            <pc:sldMk cId="1656957266" sldId="626"/>
            <ac:spMk id="6146" creationId="{EAA042DF-FAF2-DA4B-9FB9-A8E93FAB0389}"/>
          </ac:spMkLst>
        </pc:spChg>
        <pc:spChg chg="mod">
          <ac:chgData name="Long B Nguyen" userId="f59fb8f3-a021-417a-8bc1-65c8d471c621" providerId="ADAL" clId="{4147FC6E-99C4-2241-9195-7A95286B3603}" dt="2022-01-04T18:11:23.825" v="681" actId="207"/>
          <ac:spMkLst>
            <pc:docMk/>
            <pc:sldMk cId="1656957266" sldId="626"/>
            <ac:spMk id="186370" creationId="{C5506108-D6E6-9641-98CC-A9DA92AF0478}"/>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D8E0FF47-5D02-BE42-82DB-1C73A03F4240}"/>
    <pc:docChg chg="custSel addSld delSld modSld">
      <pc:chgData name="Long B Nguyen" userId="f59fb8f3-a021-417a-8bc1-65c8d471c621" providerId="ADAL" clId="{D8E0FF47-5D02-BE42-82DB-1C73A03F4240}" dt="2021-06-10T13:08:25.817" v="23" actId="2696"/>
      <pc:docMkLst>
        <pc:docMk/>
      </pc:docMkLst>
      <pc:sldChg chg="modSp mod modAnim">
        <pc:chgData name="Long B Nguyen" userId="f59fb8f3-a021-417a-8bc1-65c8d471c621" providerId="ADAL" clId="{D8E0FF47-5D02-BE42-82DB-1C73A03F4240}" dt="2021-06-10T13:08:01.279" v="20" actId="20577"/>
        <pc:sldMkLst>
          <pc:docMk/>
          <pc:sldMk cId="2431525960" sldId="557"/>
        </pc:sldMkLst>
        <pc:spChg chg="mod">
          <ac:chgData name="Long B Nguyen" userId="f59fb8f3-a021-417a-8bc1-65c8d471c621" providerId="ADAL" clId="{D8E0FF47-5D02-BE42-82DB-1C73A03F4240}" dt="2021-06-10T13:08:01.279" v="20" actId="20577"/>
          <ac:spMkLst>
            <pc:docMk/>
            <pc:sldMk cId="2431525960" sldId="557"/>
            <ac:spMk id="6146" creationId="{EAA042DF-FAF2-DA4B-9FB9-A8E93FAB0389}"/>
          </ac:spMkLst>
        </pc:spChg>
      </pc:sldChg>
      <pc:sldChg chg="modSp add del modAnim">
        <pc:chgData name="Long B Nguyen" userId="f59fb8f3-a021-417a-8bc1-65c8d471c621" providerId="ADAL" clId="{D8E0FF47-5D02-BE42-82DB-1C73A03F4240}" dt="2021-06-10T13:08:25.817" v="23" actId="2696"/>
        <pc:sldMkLst>
          <pc:docMk/>
          <pc:sldMk cId="2545936015" sldId="626"/>
        </pc:sldMkLst>
        <pc:spChg chg="mod">
          <ac:chgData name="Long B Nguyen" userId="f59fb8f3-a021-417a-8bc1-65c8d471c621" providerId="ADAL" clId="{D8E0FF47-5D02-BE42-82DB-1C73A03F4240}" dt="2021-06-10T13:08:07.118" v="22" actId="20577"/>
          <ac:spMkLst>
            <pc:docMk/>
            <pc:sldMk cId="2545936015" sldId="626"/>
            <ac:spMk id="6146" creationId="{EAA042DF-FAF2-DA4B-9FB9-A8E93FAB0389}"/>
          </ac:spMkLst>
        </pc:spChg>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21T12:24:06.436" v="7279" actId="20577"/>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sldChg chg="modSp add modAnim">
        <pc:chgData name="Long B Nguyen" userId="f59fb8f3-a021-417a-8bc1-65c8d471c621" providerId="ADAL" clId="{0E2AE9A0-AA60-BB4A-B160-C870111F23F3}" dt="2021-05-21T12:24:06.436" v="7279" actId="20577"/>
        <pc:sldMkLst>
          <pc:docMk/>
          <pc:sldMk cId="2393647287" sldId="625"/>
        </pc:sldMkLst>
        <pc:spChg chg="mod">
          <ac:chgData name="Long B Nguyen" userId="f59fb8f3-a021-417a-8bc1-65c8d471c621" providerId="ADAL" clId="{0E2AE9A0-AA60-BB4A-B160-C870111F23F3}" dt="2021-05-21T12:24:06.436" v="7279" actId="20577"/>
          <ac:spMkLst>
            <pc:docMk/>
            <pc:sldMk cId="2393647287" sldId="625"/>
            <ac:spMk id="26627" creationId="{BD7CEE5B-C52A-794A-BCE5-C92159F2026F}"/>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1/19/22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13</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40310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65B336F-125C-074D-93A8-C9F1F3C9BA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CBB9DCE-5A7A-B94F-B67C-E0D6D63D7B14}" type="slidenum">
              <a:rPr lang="en-US" altLang="en-US"/>
              <a:pPr/>
              <a:t>26</a:t>
            </a:fld>
            <a:endParaRPr lang="en-US" altLang="en-US"/>
          </a:p>
        </p:txBody>
      </p:sp>
      <p:sp>
        <p:nvSpPr>
          <p:cNvPr id="58370" name="Rectangle 2">
            <a:extLst>
              <a:ext uri="{FF2B5EF4-FFF2-40B4-BE49-F238E27FC236}">
                <a16:creationId xmlns:a16="http://schemas.microsoft.com/office/drawing/2014/main" id="{5E662D49-D8C4-9B46-8BA4-602F29CFAFD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015FEEA-16AB-914A-BE97-2114E496B51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50501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27</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05559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28</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0791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14</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299419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15</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382014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16</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74926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17</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910542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18</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039853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E8095FB6-B64A-F146-9476-9C433CC388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CBA7E5D-E628-7140-9B10-1F7D24B99C84}" type="slidenum">
              <a:rPr lang="en-US" altLang="en-US"/>
              <a:pPr/>
              <a:t>19</a:t>
            </a:fld>
            <a:endParaRPr lang="en-US" altLang="en-US"/>
          </a:p>
        </p:txBody>
      </p:sp>
      <p:sp>
        <p:nvSpPr>
          <p:cNvPr id="44034" name="Rectangle 2">
            <a:extLst>
              <a:ext uri="{FF2B5EF4-FFF2-40B4-BE49-F238E27FC236}">
                <a16:creationId xmlns:a16="http://schemas.microsoft.com/office/drawing/2014/main" id="{DEFD57A4-9FBE-EC4B-B869-559A34F103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DD5A7D2F-C0FB-754C-8DCB-07BFDEC44F7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585955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FCE00FC1-F78B-2F4D-81B8-BFBE2C9918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008C2E0-0108-EB41-994F-E03D233417C9}" type="slidenum">
              <a:rPr lang="en-US" altLang="en-US"/>
              <a:pPr/>
              <a:t>20</a:t>
            </a:fld>
            <a:endParaRPr lang="en-US" altLang="en-US"/>
          </a:p>
        </p:txBody>
      </p:sp>
      <p:sp>
        <p:nvSpPr>
          <p:cNvPr id="46082" name="Rectangle 2">
            <a:extLst>
              <a:ext uri="{FF2B5EF4-FFF2-40B4-BE49-F238E27FC236}">
                <a16:creationId xmlns:a16="http://schemas.microsoft.com/office/drawing/2014/main" id="{329608F1-3517-9043-8C34-BD1A3CA99FF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475303B4-5B39-8B4C-A641-0004219CBB9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127988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986CDDE5-1C0D-9040-8169-7E861A543B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E6D6B7F-7411-6E4B-BF22-D422F16A5770}" type="slidenum">
              <a:rPr lang="en-US" altLang="en-US"/>
              <a:pPr/>
              <a:t>23</a:t>
            </a:fld>
            <a:endParaRPr lang="en-US" altLang="en-US"/>
          </a:p>
        </p:txBody>
      </p:sp>
      <p:sp>
        <p:nvSpPr>
          <p:cNvPr id="50178" name="Rectangle 2">
            <a:extLst>
              <a:ext uri="{FF2B5EF4-FFF2-40B4-BE49-F238E27FC236}">
                <a16:creationId xmlns:a16="http://schemas.microsoft.com/office/drawing/2014/main" id="{9ABDCF39-59D4-E749-8EDA-840F12D47EF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CD5E002F-4752-684C-973B-F1B5922093E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233734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1/19/22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1/19/22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1/19/22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1/19/22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1/19/22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1/19/22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1/19/22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1/19/22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1/19/22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1/19/22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1/19/22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1/19/22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Algorithms</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CC47-36D9-624B-9F3B-C88093C610C7}"/>
              </a:ext>
            </a:extLst>
          </p:cNvPr>
          <p:cNvSpPr>
            <a:spLocks noGrp="1"/>
          </p:cNvSpPr>
          <p:nvPr>
            <p:ph type="title"/>
          </p:nvPr>
        </p:nvSpPr>
        <p:spPr>
          <a:xfrm>
            <a:off x="95693" y="113771"/>
            <a:ext cx="8419657" cy="422300"/>
          </a:xfrm>
        </p:spPr>
        <p:txBody>
          <a:bodyPr>
            <a:normAutofit fontScale="90000"/>
          </a:bodyPr>
          <a:lstStyle/>
          <a:p>
            <a:r>
              <a:rPr lang="en-US" dirty="0"/>
              <a:t>Sorting(not on AP)</a:t>
            </a:r>
          </a:p>
        </p:txBody>
      </p:sp>
      <p:sp>
        <p:nvSpPr>
          <p:cNvPr id="3" name="Content Placeholder 2">
            <a:extLst>
              <a:ext uri="{FF2B5EF4-FFF2-40B4-BE49-F238E27FC236}">
                <a16:creationId xmlns:a16="http://schemas.microsoft.com/office/drawing/2014/main" id="{B6F1201F-1679-8440-B6C2-F002130193E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3DE5CB8-F54A-ED45-A1D7-7CCAC3C5D721}"/>
              </a:ext>
            </a:extLst>
          </p:cNvPr>
          <p:cNvSpPr>
            <a:spLocks noGrp="1"/>
          </p:cNvSpPr>
          <p:nvPr>
            <p:ph type="sldNum" sz="quarter" idx="12"/>
          </p:nvPr>
        </p:nvSpPr>
        <p:spPr/>
        <p:txBody>
          <a:bodyPr/>
          <a:lstStyle/>
          <a:p>
            <a:fld id="{D57F1E4F-1CFF-5643-939E-02111984F565}" type="slidenum">
              <a:rPr lang="en-US" smtClean="0"/>
              <a:t>10</a:t>
            </a:fld>
            <a:endParaRPr lang="en-US" dirty="0"/>
          </a:p>
        </p:txBody>
      </p:sp>
      <p:pic>
        <p:nvPicPr>
          <p:cNvPr id="2050" name="Picture 2" descr="Selection Sort">
            <a:extLst>
              <a:ext uri="{FF2B5EF4-FFF2-40B4-BE49-F238E27FC236}">
                <a16:creationId xmlns:a16="http://schemas.microsoft.com/office/drawing/2014/main" id="{4C1A8568-6BE7-864B-9CB6-B14EFA657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942" y="840408"/>
            <a:ext cx="5410145" cy="4760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748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50DA39-3C8F-8748-AF98-B8CEE840D5B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378040D-0841-4744-9899-A87150D6F4E9}"/>
              </a:ext>
            </a:extLst>
          </p:cNvPr>
          <p:cNvSpPr>
            <a:spLocks noGrp="1"/>
          </p:cNvSpPr>
          <p:nvPr>
            <p:ph type="sldNum" sz="quarter" idx="12"/>
          </p:nvPr>
        </p:nvSpPr>
        <p:spPr/>
        <p:txBody>
          <a:bodyPr/>
          <a:lstStyle/>
          <a:p>
            <a:fld id="{D57F1E4F-1CFF-5643-939E-02111984F565}" type="slidenum">
              <a:rPr lang="en-US" smtClean="0"/>
              <a:t>11</a:t>
            </a:fld>
            <a:endParaRPr lang="en-US" dirty="0"/>
          </a:p>
        </p:txBody>
      </p:sp>
      <p:pic>
        <p:nvPicPr>
          <p:cNvPr id="3074" name="Picture 2" descr="Insertion Sort">
            <a:extLst>
              <a:ext uri="{FF2B5EF4-FFF2-40B4-BE49-F238E27FC236}">
                <a16:creationId xmlns:a16="http://schemas.microsoft.com/office/drawing/2014/main" id="{99CCC77D-1423-344F-B685-CB69DFD36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501" y="797547"/>
            <a:ext cx="5588140" cy="491745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D9F94BD-D7C3-EC4B-80A4-AEB66905FD98}"/>
              </a:ext>
            </a:extLst>
          </p:cNvPr>
          <p:cNvSpPr>
            <a:spLocks noGrp="1"/>
          </p:cNvSpPr>
          <p:nvPr>
            <p:ph type="title"/>
          </p:nvPr>
        </p:nvSpPr>
        <p:spPr>
          <a:xfrm>
            <a:off x="95693" y="113771"/>
            <a:ext cx="8419657" cy="422300"/>
          </a:xfrm>
        </p:spPr>
        <p:txBody>
          <a:bodyPr>
            <a:normAutofit fontScale="90000"/>
          </a:bodyPr>
          <a:lstStyle/>
          <a:p>
            <a:r>
              <a:rPr lang="en-US" dirty="0"/>
              <a:t>Sorting(not on AP)</a:t>
            </a:r>
          </a:p>
        </p:txBody>
      </p:sp>
    </p:spTree>
    <p:extLst>
      <p:ext uri="{BB962C8B-B14F-4D97-AF65-F5344CB8AC3E}">
        <p14:creationId xmlns:p14="http://schemas.microsoft.com/office/powerpoint/2010/main" val="44583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FA45C-7008-7144-BF33-BD11BF4D074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982F38E-89A1-1947-8432-E2C5C2D23AD5}"/>
              </a:ext>
            </a:extLst>
          </p:cNvPr>
          <p:cNvSpPr>
            <a:spLocks noGrp="1"/>
          </p:cNvSpPr>
          <p:nvPr>
            <p:ph type="sldNum" sz="quarter" idx="12"/>
          </p:nvPr>
        </p:nvSpPr>
        <p:spPr/>
        <p:txBody>
          <a:bodyPr/>
          <a:lstStyle/>
          <a:p>
            <a:fld id="{D57F1E4F-1CFF-5643-939E-02111984F565}" type="slidenum">
              <a:rPr lang="en-US" smtClean="0"/>
              <a:t>12</a:t>
            </a:fld>
            <a:endParaRPr lang="en-US" dirty="0"/>
          </a:p>
        </p:txBody>
      </p:sp>
      <p:pic>
        <p:nvPicPr>
          <p:cNvPr id="4098" name="Picture 2" descr="Merge Sort">
            <a:extLst>
              <a:ext uri="{FF2B5EF4-FFF2-40B4-BE49-F238E27FC236}">
                <a16:creationId xmlns:a16="http://schemas.microsoft.com/office/drawing/2014/main" id="{D04E949F-75DA-9B49-B3E8-E0770B329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570" y="803953"/>
            <a:ext cx="5580860" cy="491104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328A4C4A-3903-8545-A432-37549FB32997}"/>
              </a:ext>
            </a:extLst>
          </p:cNvPr>
          <p:cNvSpPr>
            <a:spLocks noGrp="1"/>
          </p:cNvSpPr>
          <p:nvPr>
            <p:ph type="title"/>
          </p:nvPr>
        </p:nvSpPr>
        <p:spPr>
          <a:xfrm>
            <a:off x="95693" y="113771"/>
            <a:ext cx="8419657" cy="422300"/>
          </a:xfrm>
        </p:spPr>
        <p:txBody>
          <a:bodyPr>
            <a:normAutofit fontScale="90000"/>
          </a:bodyPr>
          <a:lstStyle/>
          <a:p>
            <a:r>
              <a:rPr lang="en-US" dirty="0"/>
              <a:t>Sorting(not on AP)</a:t>
            </a:r>
          </a:p>
        </p:txBody>
      </p:sp>
    </p:spTree>
    <p:extLst>
      <p:ext uri="{BB962C8B-B14F-4D97-AF65-F5344CB8AC3E}">
        <p14:creationId xmlns:p14="http://schemas.microsoft.com/office/powerpoint/2010/main" val="396611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92500" lnSpcReduction="20000"/>
          </a:bodyPr>
          <a:lstStyle/>
          <a:p>
            <a:pPr marL="0" indent="0">
              <a:buNone/>
            </a:pPr>
            <a:r>
              <a:rPr lang="en-US" dirty="0"/>
              <a:t>A </a:t>
            </a:r>
            <a:r>
              <a:rPr lang="en-US" b="1" dirty="0"/>
              <a:t>problem</a:t>
            </a:r>
            <a:r>
              <a:rPr lang="en-US" i="1" dirty="0"/>
              <a:t> </a:t>
            </a:r>
            <a:r>
              <a:rPr lang="en-US" dirty="0"/>
              <a:t>is a general description of a task that can (or cannot) be solved algorithmically. </a:t>
            </a:r>
          </a:p>
          <a:p>
            <a:pPr marL="0" indent="0">
              <a:buNone/>
            </a:pPr>
            <a:endParaRPr lang="en-US" dirty="0"/>
          </a:p>
          <a:p>
            <a:pPr marL="0" indent="0">
              <a:buNone/>
            </a:pPr>
            <a:r>
              <a:rPr lang="en-US" dirty="0"/>
              <a:t>An </a:t>
            </a:r>
            <a:r>
              <a:rPr lang="en-US" b="1" dirty="0"/>
              <a:t>instance</a:t>
            </a:r>
            <a:r>
              <a:rPr lang="en-US" i="1" dirty="0"/>
              <a:t> </a:t>
            </a:r>
            <a:r>
              <a:rPr lang="en-US" dirty="0"/>
              <a:t>of a problem also includes specific input. For example, sorting is a problem; sorting the list (2,3,1,7) is an instance of the problem. </a:t>
            </a:r>
            <a:endParaRPr lang="en-US" sz="2000" dirty="0"/>
          </a:p>
          <a:p>
            <a:pPr marL="0" indent="0">
              <a:buNone/>
            </a:pPr>
            <a:endParaRPr lang="en-US" sz="2000" dirty="0"/>
          </a:p>
          <a:p>
            <a:pPr marL="0" indent="0">
              <a:buNone/>
            </a:pPr>
            <a:r>
              <a:rPr lang="en-US" dirty="0"/>
              <a:t>A </a:t>
            </a:r>
            <a:r>
              <a:rPr lang="en-US" b="1" dirty="0"/>
              <a:t>decision problem</a:t>
            </a:r>
            <a:r>
              <a:rPr lang="en-US" i="1" dirty="0"/>
              <a:t> </a:t>
            </a:r>
            <a:r>
              <a:rPr lang="en-US" dirty="0"/>
              <a:t>is a problem with a yes/no answer (e.g., is there a path from A to B?). </a:t>
            </a:r>
          </a:p>
          <a:p>
            <a:pPr marL="0" indent="0">
              <a:buNone/>
            </a:pPr>
            <a:endParaRPr lang="en-US" dirty="0"/>
          </a:p>
          <a:p>
            <a:pPr marL="0" indent="0">
              <a:buNone/>
            </a:pPr>
            <a:r>
              <a:rPr lang="en-US" dirty="0"/>
              <a:t>An </a:t>
            </a:r>
            <a:r>
              <a:rPr lang="en-US" b="1" dirty="0"/>
              <a:t>optimization problem</a:t>
            </a:r>
            <a:r>
              <a:rPr lang="en-US" i="1" dirty="0"/>
              <a:t> </a:t>
            </a:r>
            <a:r>
              <a:rPr lang="en-US" dirty="0"/>
              <a:t>is a problem with the goal of finding the “best” solution among many (e.g., what is the shortest path from A to B?). </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A4CB0179-28F5-974A-B202-8BFC596C0093}"/>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1028645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92500" lnSpcReduction="20000"/>
          </a:bodyPr>
          <a:lstStyle/>
          <a:p>
            <a:pPr marL="0" indent="0">
              <a:buNone/>
            </a:pPr>
            <a:r>
              <a:rPr lang="en-US" sz="2000" b="1" dirty="0"/>
              <a:t>Efficiency</a:t>
            </a:r>
            <a:r>
              <a:rPr lang="en-US" sz="2000" i="1" dirty="0"/>
              <a:t> </a:t>
            </a:r>
            <a:r>
              <a:rPr lang="en-US" sz="2000" dirty="0"/>
              <a:t>is an estimation of the amount of computational resources used by an algorithm. </a:t>
            </a:r>
          </a:p>
          <a:p>
            <a:pPr marL="0" indent="0">
              <a:buNone/>
            </a:pPr>
            <a:endParaRPr lang="en-US" sz="2000" dirty="0"/>
          </a:p>
          <a:p>
            <a:pPr marL="0" indent="0">
              <a:buNone/>
            </a:pPr>
            <a:r>
              <a:rPr lang="en-US" sz="2000" dirty="0"/>
              <a:t>Efficiency is typically expressed as a function of the size of the input(</a:t>
            </a:r>
            <a:r>
              <a:rPr lang="en-US" sz="2000" dirty="0" err="1"/>
              <a:t>e.g</a:t>
            </a:r>
            <a:r>
              <a:rPr lang="en-US" sz="2000" dirty="0"/>
              <a:t> the size of the list). </a:t>
            </a:r>
            <a:r>
              <a:rPr lang="en-US" altLang="en-US" sz="2000" dirty="0">
                <a:latin typeface="Gill Sans MT" panose="020B0502020104020203" pitchFamily="34" charset="77"/>
              </a:rPr>
              <a:t>Can either be worst-case complexity or average-case complexity.</a:t>
            </a:r>
          </a:p>
          <a:p>
            <a:pPr marL="0" indent="0">
              <a:buNone/>
            </a:pPr>
            <a:endParaRPr lang="en-US" altLang="en-US" sz="2000" dirty="0">
              <a:latin typeface="Gill Sans MT" panose="020B0502020104020203" pitchFamily="34" charset="77"/>
            </a:endParaRPr>
          </a:p>
          <a:p>
            <a:pPr marL="0" indent="0">
              <a:buNone/>
            </a:pPr>
            <a:r>
              <a:rPr lang="en-US" dirty="0"/>
              <a:t>An algorithm’s efficiency can be informally measured by determining the number of times a statement or group of statements executes. </a:t>
            </a:r>
            <a:endParaRPr lang="en-US" sz="2000" dirty="0"/>
          </a:p>
          <a:p>
            <a:pPr marL="0" indent="0">
              <a:buNone/>
            </a:pPr>
            <a:endParaRPr lang="en-US" altLang="en-US" sz="2000" dirty="0">
              <a:latin typeface="Gill Sans MT" panose="020B0502020104020203" pitchFamily="34" charset="77"/>
            </a:endParaRPr>
          </a:p>
          <a:p>
            <a:pPr marL="0" indent="0">
              <a:buNone/>
            </a:pPr>
            <a:r>
              <a:rPr lang="en-US" dirty="0"/>
              <a:t>Different correct algorithms for the same problem can have different efficiencies. For example, a sorting algorithm that requires more computations is slower than a different sorting algorithm </a:t>
            </a:r>
            <a:r>
              <a:rPr lang="en-US"/>
              <a:t>that requires less. </a:t>
            </a:r>
            <a:endParaRPr lang="en-US" sz="2000" dirty="0"/>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892130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Some problems cannot be solved in a reasonable amount of time because there is no efficient algorithm for solving them. In these cases, approximate solutions are sought. </a:t>
            </a:r>
          </a:p>
          <a:p>
            <a:pPr marL="0" indent="0">
              <a:buNone/>
            </a:pPr>
            <a:endParaRPr lang="en-US" sz="2000" dirty="0"/>
          </a:p>
          <a:p>
            <a:pPr marL="0" indent="0">
              <a:buNone/>
            </a:pPr>
            <a:r>
              <a:rPr lang="en-US" dirty="0"/>
              <a:t>A </a:t>
            </a:r>
            <a:r>
              <a:rPr lang="en-US" b="1" dirty="0"/>
              <a:t>heuristic</a:t>
            </a:r>
            <a:r>
              <a:rPr lang="en-US" i="1" dirty="0"/>
              <a:t> </a:t>
            </a:r>
            <a:r>
              <a:rPr lang="en-US" dirty="0"/>
              <a:t>is an approach to a problem that produces a solution that is not guaranteed to be optimal but may be used when techniques that are guaranteed to always find an optimal solution are impractical. </a:t>
            </a:r>
          </a:p>
          <a:p>
            <a:pPr marL="0" indent="0">
              <a:buNone/>
            </a:pPr>
            <a:endParaRPr lang="en-US" sz="2000" dirty="0"/>
          </a:p>
          <a:p>
            <a:pPr marL="0" indent="0">
              <a:buNone/>
            </a:pPr>
            <a:r>
              <a:rPr lang="en-US" sz="2000" dirty="0"/>
              <a:t>For example, ﻿a file-organizing algorithm(sorting a folder based on file types e.g. pdf, docs, jpegs) determines the content of a file based on a certain number of bytes in the beginning of the file. This is an approximate solution since only a few bytes are examined. But it is more practical and faster to run than examining every byte of every file. </a:t>
            </a:r>
          </a:p>
          <a:p>
            <a:pPr marL="0" indent="0">
              <a:buNone/>
            </a:pPr>
            <a:endParaRPr lang="en-US" sz="2000" dirty="0"/>
          </a:p>
          <a:p>
            <a:pPr marL="0" indent="0">
              <a:buNone/>
            </a:pPr>
            <a:endParaRPr lang="en-US" sz="2000" dirty="0"/>
          </a:p>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23936472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1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85000" lnSpcReduction="20000"/>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2n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3215879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2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77500" lnSpcReduction="20000"/>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3n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4842923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3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85000" lnSpcReduction="20000"/>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for y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		s += y</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n*n = n^2</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4446648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1CB6B526-C09C-C949-9FC4-4AD8C5153452}"/>
              </a:ext>
            </a:extLst>
          </p:cNvPr>
          <p:cNvSpPr>
            <a:spLocks noGrp="1" noChangeArrowheads="1"/>
          </p:cNvSpPr>
          <p:nvPr>
            <p:ph type="title"/>
          </p:nvPr>
        </p:nvSpPr>
        <p:spPr>
          <a:xfrm>
            <a:off x="154112" y="127000"/>
            <a:ext cx="7898901" cy="710264"/>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Efficiency for Searching</a:t>
            </a:r>
          </a:p>
        </p:txBody>
      </p:sp>
      <p:sp>
        <p:nvSpPr>
          <p:cNvPr id="26627" name="Rectangle 3">
            <a:extLst>
              <a:ext uri="{FF2B5EF4-FFF2-40B4-BE49-F238E27FC236}">
                <a16:creationId xmlns:a16="http://schemas.microsoft.com/office/drawing/2014/main" id="{B6877C2B-693C-FB47-8825-67E05FA1C999}"/>
              </a:ext>
            </a:extLst>
          </p:cNvPr>
          <p:cNvSpPr>
            <a:spLocks noGrp="1" noChangeArrowheads="1"/>
          </p:cNvSpPr>
          <p:nvPr>
            <p:ph type="body" idx="1"/>
          </p:nvPr>
        </p:nvSpPr>
        <p:spPr>
          <a:xfrm>
            <a:off x="287676" y="739739"/>
            <a:ext cx="8702212" cy="4848261"/>
          </a:xfrm>
        </p:spPr>
        <p:txBody>
          <a:bodyPr>
            <a:normAutofit/>
          </a:bodyPr>
          <a:lstStyle/>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In the worst-case scenario, what is the number of comparisons needed to find the target using sequential or linear search?</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n</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In the worst-case scenario, what is the number of comparisons needed to find the target using binary search(when applied to a sorted list)?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log_2(n).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FF0000"/>
                </a:solidFill>
                <a:latin typeface="Gill Sans MT" panose="020B0502020104020203" pitchFamily="34" charset="77"/>
                <a:ea typeface="ＭＳ Ｐゴシック" panose="020B0600070205080204" pitchFamily="34" charset="-128"/>
              </a:rPr>
              <a:t>Note: The AP exam only requires that you know binary search is generally faster than linear search when applied to a sorted list but not how much faster.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84E7056-87A5-0548-98A6-537CA8B5F75C}"/>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1826063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Algorithms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dirty="0"/>
              <a:t>An </a:t>
            </a:r>
            <a:r>
              <a:rPr lang="en-US" b="1" dirty="0"/>
              <a:t>algorithm</a:t>
            </a:r>
            <a:r>
              <a:rPr lang="en-US" i="1" dirty="0"/>
              <a:t> </a:t>
            </a:r>
            <a:r>
              <a:rPr lang="en-US" dirty="0"/>
              <a:t>is a finite set of instructions that accomplish a specific task.</a:t>
            </a:r>
          </a:p>
          <a:p>
            <a:pPr marL="0" indent="0">
              <a:buNone/>
            </a:pPr>
            <a:endParaRPr lang="en-US" sz="2000" dirty="0"/>
          </a:p>
          <a:p>
            <a:pPr marL="0" indent="0">
              <a:buNone/>
            </a:pPr>
            <a:r>
              <a:rPr lang="en-US" dirty="0"/>
              <a:t>Every algorithm can be constructed using combinations of sequencing, selection, and iteration. </a:t>
            </a:r>
            <a:endParaRPr lang="en-US" sz="2000" dirty="0"/>
          </a:p>
          <a:p>
            <a:pPr marL="0" indent="0">
              <a:buNone/>
            </a:pPr>
            <a:endParaRPr lang="en-US" sz="2000" dirty="0"/>
          </a:p>
          <a:p>
            <a:pPr marL="0" indent="0">
              <a:buNone/>
            </a:pPr>
            <a:r>
              <a:rPr lang="en-US" b="1" dirty="0"/>
              <a:t>Sequencing</a:t>
            </a:r>
            <a:r>
              <a:rPr lang="en-US" i="1" dirty="0"/>
              <a:t> </a:t>
            </a:r>
            <a:r>
              <a:rPr lang="en-US" dirty="0"/>
              <a:t>is the application of each step of an algorithm in the order in which the code statements are given. (for example, following a baking recipe requires that steps are taken in a certain order)</a:t>
            </a:r>
            <a:endParaRPr lang="en-US" i="1" dirty="0"/>
          </a:p>
          <a:p>
            <a:pPr marL="0" indent="0">
              <a:buNone/>
            </a:pPr>
            <a:r>
              <a:rPr lang="en-US" b="1" dirty="0"/>
              <a:t>Iteration</a:t>
            </a:r>
            <a:r>
              <a:rPr lang="en-US" i="1" dirty="0"/>
              <a:t> </a:t>
            </a:r>
            <a:r>
              <a:rPr lang="en-US" dirty="0"/>
              <a:t>is a repeating portion of an algorithm. Iteration repeats a specified number of times or until a given condition is met. </a:t>
            </a:r>
            <a:endParaRPr lang="en-US" sz="2000" dirty="0"/>
          </a:p>
          <a:p>
            <a:pPr marL="0" indent="0">
              <a:buNone/>
            </a:pPr>
            <a:r>
              <a:rPr lang="en-US" b="1" dirty="0"/>
              <a:t>Selection</a:t>
            </a:r>
            <a:r>
              <a:rPr lang="en-US" i="1" dirty="0"/>
              <a:t> </a:t>
            </a:r>
            <a:r>
              <a:rPr lang="en-US" dirty="0"/>
              <a:t>determines which parts of an algorithm are executed based on a condition being true or false. </a:t>
            </a:r>
          </a:p>
          <a:p>
            <a:pPr marL="0" indent="0">
              <a:buNone/>
            </a:pPr>
            <a:endParaRPr lang="en-US" sz="2000" dirty="0"/>
          </a:p>
          <a:p>
            <a:pPr marL="0" indent="0">
              <a:buNone/>
            </a:pPr>
            <a:r>
              <a:rPr lang="en-US" sz="2000" dirty="0"/>
              <a:t>We will discuss some important algorithms in this lecture. </a:t>
            </a:r>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84440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D6723D76-6113-A446-B182-A2F6E655CF5E}"/>
              </a:ext>
            </a:extLst>
          </p:cNvPr>
          <p:cNvSpPr>
            <a:spLocks noGrp="1" noChangeArrowheads="1"/>
          </p:cNvSpPr>
          <p:nvPr>
            <p:ph type="title"/>
          </p:nvPr>
        </p:nvSpPr>
        <p:spPr>
          <a:xfrm>
            <a:off x="102742" y="0"/>
            <a:ext cx="7888626" cy="699990"/>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Computational Complexity for Sorting(not on AP exam)</a:t>
            </a:r>
          </a:p>
        </p:txBody>
      </p:sp>
      <p:sp>
        <p:nvSpPr>
          <p:cNvPr id="26627" name="Rectangle 3">
            <a:extLst>
              <a:ext uri="{FF2B5EF4-FFF2-40B4-BE49-F238E27FC236}">
                <a16:creationId xmlns:a16="http://schemas.microsoft.com/office/drawing/2014/main" id="{2D82B300-4359-6C4B-BE04-DC6C746710D1}"/>
              </a:ext>
            </a:extLst>
          </p:cNvPr>
          <p:cNvSpPr>
            <a:spLocks noGrp="1" noChangeArrowheads="1"/>
          </p:cNvSpPr>
          <p:nvPr>
            <p:ph type="body" idx="1"/>
          </p:nvPr>
        </p:nvSpPr>
        <p:spPr>
          <a:xfrm>
            <a:off x="195209" y="606175"/>
            <a:ext cx="8846049" cy="4981825"/>
          </a:xfrm>
        </p:spPr>
        <p:txBody>
          <a:bodyPr>
            <a:normAutofit/>
          </a:bodyPr>
          <a:lstStyle/>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What is the approximate number of comparisons needed for selection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The implementation of this algorithm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What is the approximate number of comparisons needed for insertion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Similar to selection sort, the code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3) What is the number of comparisons needed for </a:t>
            </a:r>
            <a:r>
              <a:rPr lang="en-US" altLang="en-US" sz="2000" dirty="0" err="1">
                <a:solidFill>
                  <a:srgbClr val="000000"/>
                </a:solidFill>
                <a:latin typeface="Gill Sans MT" panose="020B0502020104020203" pitchFamily="34" charset="77"/>
                <a:ea typeface="ＭＳ Ｐゴシック" panose="020B0600070205080204" pitchFamily="34" charset="-128"/>
              </a:rPr>
              <a:t>mergesort</a:t>
            </a:r>
            <a:r>
              <a:rPr lang="en-US" altLang="en-US" sz="2000" dirty="0">
                <a:solidFill>
                  <a:srgbClr val="000000"/>
                </a:solidFill>
                <a:latin typeface="Gill Sans MT" panose="020B0502020104020203" pitchFamily="34" charset="77"/>
                <a:ea typeface="ＭＳ Ｐゴシック" panose="020B0600070205080204" pitchFamily="34" charset="-128"/>
              </a:rPr>
              <a: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n*log(n). (slower than linear search(n) but faster than both selection and insertion sort(n^2).</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11284210-85DA-994B-BD88-E726FFF952BC}"/>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3118475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C8154E32-04E5-994F-A863-516F32A3B719}"/>
              </a:ext>
            </a:extLst>
          </p:cNvPr>
          <p:cNvSpPr>
            <a:spLocks noGrp="1" noChangeArrowheads="1"/>
          </p:cNvSpPr>
          <p:nvPr>
            <p:ph type="title"/>
          </p:nvPr>
        </p:nvSpPr>
        <p:spPr>
          <a:xfrm>
            <a:off x="166313" y="196987"/>
            <a:ext cx="7886700" cy="741087"/>
          </a:xfrm>
        </p:spPr>
        <p:txBody>
          <a:bodyPr/>
          <a:lstStyle/>
          <a:p>
            <a:r>
              <a:rPr lang="en-US" altLang="en-US" dirty="0">
                <a:ea typeface="ＭＳ Ｐゴシック" panose="020B0600070205080204" pitchFamily="34" charset="-128"/>
              </a:rPr>
              <a:t>Selection sort runtime(not on AP exam) </a:t>
            </a:r>
            <a:endParaRPr lang="en-US" altLang="en-US" sz="2000" dirty="0">
              <a:ea typeface="ＭＳ Ｐゴシック" panose="020B0600070205080204" pitchFamily="34" charset="-128"/>
            </a:endParaRPr>
          </a:p>
        </p:txBody>
      </p:sp>
      <p:sp>
        <p:nvSpPr>
          <p:cNvPr id="47106" name="Rectangle 3">
            <a:extLst>
              <a:ext uri="{FF2B5EF4-FFF2-40B4-BE49-F238E27FC236}">
                <a16:creationId xmlns:a16="http://schemas.microsoft.com/office/drawing/2014/main" id="{03AAE472-E2B9-5B45-9120-3BE39D1BFBEC}"/>
              </a:ext>
            </a:extLst>
          </p:cNvPr>
          <p:cNvSpPr>
            <a:spLocks noGrp="1" noChangeArrowheads="1"/>
          </p:cNvSpPr>
          <p:nvPr>
            <p:ph type="body" idx="1"/>
          </p:nvPr>
        </p:nvSpPr>
        <p:spPr>
          <a:xfrm>
            <a:off x="297951" y="938074"/>
            <a:ext cx="8217399" cy="4209395"/>
          </a:xfrm>
        </p:spPr>
        <p:txBody>
          <a:bodyPr/>
          <a:lstStyle/>
          <a:p>
            <a:endParaRPr lang="en-US" altLang="en-US" sz="1667" dirty="0">
              <a:ea typeface="ＭＳ Ｐゴシック" panose="020B0600070205080204" pitchFamily="34" charset="-128"/>
            </a:endParaRPr>
          </a:p>
        </p:txBody>
      </p:sp>
      <p:pic>
        <p:nvPicPr>
          <p:cNvPr id="47107" name="Picture 4">
            <a:extLst>
              <a:ext uri="{FF2B5EF4-FFF2-40B4-BE49-F238E27FC236}">
                <a16:creationId xmlns:a16="http://schemas.microsoft.com/office/drawing/2014/main" id="{6DA0CB7A-AABA-F147-966D-A3E72AF30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1758157"/>
            <a:ext cx="6731000" cy="338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18D6BF9-3478-624B-A505-7A23E9DDF205}"/>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124746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033258B3-D657-F847-85DB-E79A81AC8073}"/>
              </a:ext>
            </a:extLst>
          </p:cNvPr>
          <p:cNvSpPr>
            <a:spLocks noGrp="1" noChangeArrowheads="1"/>
          </p:cNvSpPr>
          <p:nvPr>
            <p:ph type="title"/>
          </p:nvPr>
        </p:nvSpPr>
        <p:spPr>
          <a:xfrm>
            <a:off x="233773" y="138905"/>
            <a:ext cx="7878352" cy="799044"/>
          </a:xfrm>
        </p:spPr>
        <p:txBody>
          <a:bodyPr/>
          <a:lstStyle/>
          <a:p>
            <a:r>
              <a:rPr lang="en-US" altLang="en-US" dirty="0">
                <a:ea typeface="ＭＳ Ｐゴシック" panose="020B0600070205080204" pitchFamily="34" charset="-128"/>
              </a:rPr>
              <a:t>Merge sort runtime(not on AP exam)</a:t>
            </a:r>
          </a:p>
        </p:txBody>
      </p:sp>
      <p:pic>
        <p:nvPicPr>
          <p:cNvPr id="48131" name="Picture 4">
            <a:extLst>
              <a:ext uri="{FF2B5EF4-FFF2-40B4-BE49-F238E27FC236}">
                <a16:creationId xmlns:a16="http://schemas.microsoft.com/office/drawing/2014/main" id="{2083CB2E-F785-864C-8DF6-E24ED0222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410" y="810948"/>
            <a:ext cx="5715566" cy="4638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AAE5DC38-A514-8846-BB0C-2845CB131A8A}"/>
              </a:ext>
            </a:extLst>
          </p:cNvPr>
          <p:cNvSpPr>
            <a:spLocks noGrp="1"/>
          </p:cNvSpPr>
          <p:nvPr>
            <p:ph type="sldNum" sz="quarter" idx="12"/>
          </p:nvPr>
        </p:nvSpPr>
        <p:spPr/>
        <p:txBody>
          <a:bodyPr/>
          <a:lstStyle/>
          <a:p>
            <a:fld id="{D57F1E4F-1CFF-5643-939E-02111984F565}" type="slidenum">
              <a:rPr lang="en-US" smtClean="0"/>
              <a:t>22</a:t>
            </a:fld>
            <a:endParaRPr lang="en-US" dirty="0"/>
          </a:p>
        </p:txBody>
      </p:sp>
      <p:sp>
        <p:nvSpPr>
          <p:cNvPr id="3" name="TextBox 2">
            <a:extLst>
              <a:ext uri="{FF2B5EF4-FFF2-40B4-BE49-F238E27FC236}">
                <a16:creationId xmlns:a16="http://schemas.microsoft.com/office/drawing/2014/main" id="{157C9F1F-BE23-5541-957D-6CB6CA2E8125}"/>
              </a:ext>
            </a:extLst>
          </p:cNvPr>
          <p:cNvSpPr txBox="1"/>
          <p:nvPr/>
        </p:nvSpPr>
        <p:spPr>
          <a:xfrm>
            <a:off x="2909793" y="4741208"/>
            <a:ext cx="6234207" cy="707886"/>
          </a:xfrm>
          <a:prstGeom prst="rect">
            <a:avLst/>
          </a:prstGeom>
          <a:noFill/>
        </p:spPr>
        <p:txBody>
          <a:bodyPr wrap="none" rtlCol="0">
            <a:spAutoFit/>
          </a:bodyPr>
          <a:lstStyle/>
          <a:p>
            <a:r>
              <a:rPr lang="en-US" sz="2000" dirty="0">
                <a:solidFill>
                  <a:srgbClr val="FF0000"/>
                </a:solidFill>
              </a:rPr>
              <a:t>For a list of length 256000 items, selection sort takes</a:t>
            </a:r>
          </a:p>
          <a:p>
            <a:r>
              <a:rPr lang="en-US" sz="2000" dirty="0">
                <a:solidFill>
                  <a:srgbClr val="FF0000"/>
                </a:solidFill>
              </a:rPr>
              <a:t>about 2.75 minutes but </a:t>
            </a:r>
            <a:r>
              <a:rPr lang="en-US" sz="2000" dirty="0" err="1">
                <a:solidFill>
                  <a:srgbClr val="FF0000"/>
                </a:solidFill>
              </a:rPr>
              <a:t>mergesort</a:t>
            </a:r>
            <a:r>
              <a:rPr lang="en-US" sz="2000" dirty="0">
                <a:solidFill>
                  <a:srgbClr val="FF0000"/>
                </a:solidFill>
              </a:rPr>
              <a:t> takes 1/10 of a second. </a:t>
            </a:r>
          </a:p>
        </p:txBody>
      </p:sp>
    </p:spTree>
    <p:extLst>
      <p:ext uri="{BB962C8B-B14F-4D97-AF65-F5344CB8AC3E}">
        <p14:creationId xmlns:p14="http://schemas.microsoft.com/office/powerpoint/2010/main" val="226703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0DC4524-FEAA-1C43-9A5F-D4EED83A9121}"/>
              </a:ext>
            </a:extLst>
          </p:cNvPr>
          <p:cNvSpPr>
            <a:spLocks noGrp="1" noChangeArrowheads="1"/>
          </p:cNvSpPr>
          <p:nvPr>
            <p:ph type="title"/>
          </p:nvPr>
        </p:nvSpPr>
        <p:spPr>
          <a:xfrm>
            <a:off x="102742" y="127000"/>
            <a:ext cx="7878352" cy="586974"/>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Exponential Complexity Problems</a:t>
            </a:r>
          </a:p>
        </p:txBody>
      </p:sp>
      <p:sp>
        <p:nvSpPr>
          <p:cNvPr id="26627" name="Rectangle 3">
            <a:extLst>
              <a:ext uri="{FF2B5EF4-FFF2-40B4-BE49-F238E27FC236}">
                <a16:creationId xmlns:a16="http://schemas.microsoft.com/office/drawing/2014/main" id="{AA018CDD-1CB9-8C4C-87A2-C27A2A82440A}"/>
              </a:ext>
            </a:extLst>
          </p:cNvPr>
          <p:cNvSpPr>
            <a:spLocks noGrp="1" noChangeArrowheads="1"/>
          </p:cNvSpPr>
          <p:nvPr>
            <p:ph type="body" idx="1"/>
          </p:nvPr>
        </p:nvSpPr>
        <p:spPr>
          <a:xfrm>
            <a:off x="174661" y="713974"/>
            <a:ext cx="8774130" cy="4659410"/>
          </a:xfrm>
        </p:spPr>
        <p:txBody>
          <a:bodyPr/>
          <a:lstStyle/>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i="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i="1" dirty="0"/>
              <a:t>unreasonable amount of time</a:t>
            </a:r>
            <a:r>
              <a:rPr lang="en-US" dirty="0"/>
              <a:t>.</a:t>
            </a:r>
            <a:r>
              <a:rPr lang="en-US" sz="2000" dirty="0">
                <a:latin typeface="Gill Sans MT" panose="020B0502020104020203" pitchFamily="34" charset="77"/>
                <a:ea typeface="ＭＳ Ｐゴシック" panose="020B0600070205080204" pitchFamily="34" charset="-128"/>
              </a:rPr>
              <a:t> </a:t>
            </a:r>
            <a:endParaRPr lang="en-US" altLang="en-US" sz="2000" dirty="0">
              <a:latin typeface="Gill Sans MT" panose="020B0502020104020203" pitchFamily="34" charset="77"/>
              <a:ea typeface="ＭＳ Ｐゴシック" panose="020B0600070205080204" pitchFamily="34" charset="-128"/>
            </a:endParaRPr>
          </a:p>
          <a:p>
            <a:pPr lvl="1" eaLnBrk="1" hangingPunct="1"/>
            <a:r>
              <a:rPr lang="en-US" altLang="en-US" sz="2000" dirty="0">
                <a:latin typeface="Gill Sans MT" panose="020B0502020104020203" pitchFamily="34" charset="77"/>
              </a:rPr>
              <a:t>For example, given a set of integers, find a subset that sums to zero. A brute-force algorithm would try every possible subset. But there are 2^n different subsets. This is an example of an exponential time algorithm. If n is large, even the fastest computers would take too long.  </a:t>
            </a:r>
          </a:p>
        </p:txBody>
      </p:sp>
      <p:sp>
        <p:nvSpPr>
          <p:cNvPr id="2" name="Slide Number Placeholder 1">
            <a:extLst>
              <a:ext uri="{FF2B5EF4-FFF2-40B4-BE49-F238E27FC236}">
                <a16:creationId xmlns:a16="http://schemas.microsoft.com/office/drawing/2014/main" id="{694758AE-C7B2-8844-866A-6BF5B60A2629}"/>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627737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Top-Down Design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b="1" dirty="0"/>
              <a:t>Top-down design </a:t>
            </a:r>
            <a:r>
              <a:rPr lang="en-US" dirty="0"/>
              <a:t>is the name given to breaking a problem down into smaller and more manageable parts(also known as </a:t>
            </a:r>
            <a:r>
              <a:rPr lang="en-US" b="1" dirty="0"/>
              <a:t>decomposition</a:t>
            </a:r>
            <a:r>
              <a:rPr lang="en-US" dirty="0"/>
              <a:t>).</a:t>
            </a:r>
          </a:p>
          <a:p>
            <a:pPr marL="0" indent="0">
              <a:buNone/>
            </a:pPr>
            <a:endParaRPr lang="en-US" sz="2000" dirty="0"/>
          </a:p>
          <a:p>
            <a:pPr marL="0" indent="0">
              <a:buNone/>
            </a:pPr>
            <a:r>
              <a:rPr lang="en-US" dirty="0"/>
              <a:t>If any of these subproblems is not easier to solve, we further divide the subproblem into smaller parts. The subdivision of a computer program into separate subprograms is called </a:t>
            </a:r>
            <a:r>
              <a:rPr lang="en-US" b="1" dirty="0"/>
              <a:t>modularity.</a:t>
            </a:r>
            <a:r>
              <a:rPr lang="en-US" dirty="0"/>
              <a:t> </a:t>
            </a:r>
          </a:p>
          <a:p>
            <a:pPr marL="0" indent="0">
              <a:buNone/>
            </a:pPr>
            <a:endParaRPr lang="en-US" dirty="0"/>
          </a:p>
          <a:p>
            <a:pPr marL="0" indent="0">
              <a:buNone/>
            </a:pPr>
            <a:r>
              <a:rPr lang="en-US" dirty="0"/>
              <a:t>We repeat the subdividing process until all small parts are not dividable. Then, we can use a few lines of code to solve every trivial problem. In the end, we put all these little pieces together as a solution to the original problem. </a:t>
            </a:r>
          </a:p>
          <a:p>
            <a:pPr marL="0" indent="0">
              <a:buNone/>
            </a:pPr>
            <a:endParaRPr lang="en-US" dirty="0"/>
          </a:p>
          <a:p>
            <a:pPr marL="0" indent="0">
              <a:buNone/>
            </a:pPr>
            <a:r>
              <a:rPr lang="en-US" dirty="0"/>
              <a:t>This approach makes it easy to think about the problem, code the solution, read the code, and identify bugs.</a:t>
            </a: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AEC08EF-B495-0248-BDF8-D62158BA5FFD}"/>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9422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Abstraction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9010436" cy="4817269"/>
          </a:xfrm>
        </p:spPr>
        <p:txBody>
          <a:bodyPr/>
          <a:lstStyle/>
          <a:p>
            <a:pPr marL="0" indent="0">
              <a:buNone/>
            </a:pPr>
            <a:r>
              <a:rPr lang="en-US" b="1" dirty="0"/>
              <a:t>Abstraction</a:t>
            </a:r>
            <a:r>
              <a:rPr lang="en-US" i="1" dirty="0"/>
              <a:t> </a:t>
            </a:r>
            <a:r>
              <a:rPr lang="en-US" dirty="0"/>
              <a:t>is the process of reducing complexity by focusing on the main idea. </a:t>
            </a:r>
          </a:p>
          <a:p>
            <a:pPr marL="0" indent="0">
              <a:buNone/>
            </a:pPr>
            <a:r>
              <a:rPr lang="en-US" dirty="0"/>
              <a:t>By hiding details irrelevant to the question at hand and bringing together related and useful details, abstraction reduces complexity and allows one to focus on the idea. </a:t>
            </a:r>
          </a:p>
          <a:p>
            <a:pPr marL="0" indent="0">
              <a:buNone/>
            </a:pPr>
            <a:endParaRPr lang="en-US" dirty="0"/>
          </a:p>
          <a:p>
            <a:pPr marL="0" indent="0">
              <a:buNone/>
            </a:pPr>
            <a:r>
              <a:rPr lang="en-US" sz="2000" dirty="0"/>
              <a:t>One common type of abstraction is </a:t>
            </a:r>
            <a:r>
              <a:rPr lang="en-US" sz="2000" b="1" dirty="0"/>
              <a:t>procedural abstraction</a:t>
            </a:r>
            <a:r>
              <a:rPr lang="en-US" sz="2000" dirty="0"/>
              <a:t>, which provides a name for a procedure(function) and allows it to be used only knowing what it does, not how it does it. </a:t>
            </a:r>
          </a:p>
          <a:p>
            <a:pPr marL="0" indent="0">
              <a:buNone/>
            </a:pPr>
            <a:endParaRPr lang="en-US" sz="2000" dirty="0"/>
          </a:p>
          <a:p>
            <a:pPr marL="0" indent="0">
              <a:buNone/>
            </a:pPr>
            <a:r>
              <a:rPr lang="en-US" sz="2000" b="1" dirty="0">
                <a:latin typeface="INCONSOLATA" panose="020B0609030003000000" pitchFamily="49" charset="77"/>
              </a:rPr>
              <a:t>import random</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random.randrange</a:t>
            </a:r>
            <a:r>
              <a:rPr lang="en-US" sz="2000" b="1" dirty="0">
                <a:latin typeface="INCONSOLATA" panose="020B0609030003000000" pitchFamily="49" charset="77"/>
              </a:rPr>
              <a:t>(10)) </a:t>
            </a:r>
            <a:r>
              <a:rPr lang="en-US" sz="2000" b="1" dirty="0">
                <a:solidFill>
                  <a:schemeClr val="accent6"/>
                </a:solidFill>
                <a:latin typeface="INCONSOLATA" panose="020B0609030003000000" pitchFamily="49" charset="77"/>
              </a:rPr>
              <a:t># random number from 0 - 9</a:t>
            </a: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We don't need to know how the </a:t>
            </a:r>
            <a:r>
              <a:rPr lang="en-US" sz="2000" dirty="0" err="1">
                <a:latin typeface="Gill Sans MT" panose="020B0502020104020203" pitchFamily="34" charset="77"/>
              </a:rPr>
              <a:t>randrange</a:t>
            </a:r>
            <a:r>
              <a:rPr lang="en-US" sz="2000" dirty="0">
                <a:latin typeface="Gill Sans MT" panose="020B0502020104020203" pitchFamily="34" charset="77"/>
              </a:rPr>
              <a:t>() function is implemented to be able use it. </a:t>
            </a:r>
          </a:p>
          <a:p>
            <a:pPr marL="0" indent="0">
              <a:buNone/>
            </a:pPr>
            <a:endParaRPr lang="en-US" sz="2000" dirty="0">
              <a:latin typeface="Gill Sans MT" panose="020B0502020104020203" pitchFamily="34" charset="77"/>
            </a:endParaRP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8E7659A5-BFDF-0941-9706-1003922E6812}"/>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243152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53AFC3D9-E72E-2B4F-B892-82CAC5FCF163}"/>
              </a:ext>
            </a:extLst>
          </p:cNvPr>
          <p:cNvSpPr>
            <a:spLocks noGrp="1" noChangeArrowheads="1"/>
          </p:cNvSpPr>
          <p:nvPr>
            <p:ph type="title"/>
          </p:nvPr>
        </p:nvSpPr>
        <p:spPr>
          <a:xfrm>
            <a:off x="164387" y="127000"/>
            <a:ext cx="7888626" cy="638345"/>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Decidability</a:t>
            </a:r>
          </a:p>
        </p:txBody>
      </p:sp>
      <p:sp>
        <p:nvSpPr>
          <p:cNvPr id="26627" name="Rectangle 3">
            <a:extLst>
              <a:ext uri="{FF2B5EF4-FFF2-40B4-BE49-F238E27FC236}">
                <a16:creationId xmlns:a16="http://schemas.microsoft.com/office/drawing/2014/main" id="{2866E521-C643-A640-8C85-770D4B956A75}"/>
              </a:ext>
            </a:extLst>
          </p:cNvPr>
          <p:cNvSpPr>
            <a:spLocks noGrp="1" noChangeArrowheads="1"/>
          </p:cNvSpPr>
          <p:nvPr>
            <p:ph type="body" idx="1"/>
          </p:nvPr>
        </p:nvSpPr>
        <p:spPr>
          <a:xfrm>
            <a:off x="236306" y="765345"/>
            <a:ext cx="8145694" cy="4822655"/>
          </a:xfrm>
        </p:spPr>
        <p:txBody>
          <a:bodyPr>
            <a:noAutofit/>
          </a:bodyPr>
          <a:lstStyle/>
          <a:p>
            <a:pPr marL="0" indent="0">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decidable problem</a:t>
            </a:r>
            <a:r>
              <a:rPr lang="en-US" altLang="en-US" sz="2000" dirty="0">
                <a:latin typeface="Gill Sans MT" panose="020B0502020104020203" pitchFamily="34" charset="77"/>
                <a:ea typeface="ＭＳ Ｐゴシック" panose="020B0600070205080204" pitchFamily="34" charset="-128"/>
              </a:rPr>
              <a:t> is a decision problem for which an algorithm can be written to produce a correct output for all inputs.</a:t>
            </a:r>
          </a:p>
          <a:p>
            <a:pPr lvl="1" eaLnBrk="1" hangingPunct="1"/>
            <a:r>
              <a:rPr lang="en-US" altLang="en-US" sz="2000" dirty="0">
                <a:latin typeface="Gill Sans MT" panose="020B0502020104020203" pitchFamily="34" charset="77"/>
              </a:rPr>
              <a:t>E.g. Is the number even?</a:t>
            </a:r>
          </a:p>
          <a:p>
            <a:pPr lvl="1" eaLnBrk="1" hangingPunct="1"/>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ea typeface="ＭＳ Ｐゴシック" panose="020B0600070205080204" pitchFamily="34" charset="-128"/>
              </a:rPr>
              <a:t>An </a:t>
            </a:r>
            <a:r>
              <a:rPr lang="en-US" altLang="en-US" sz="2000" b="1" dirty="0">
                <a:latin typeface="Gill Sans MT" panose="020B0502020104020203" pitchFamily="34" charset="77"/>
                <a:ea typeface="ＭＳ Ｐゴシック" panose="020B0600070205080204" pitchFamily="34" charset="-128"/>
              </a:rPr>
              <a:t>undecidable problem </a:t>
            </a:r>
            <a:r>
              <a:rPr lang="en-US" altLang="en-US" sz="2000" dirty="0">
                <a:latin typeface="Gill Sans MT" panose="020B0502020104020203" pitchFamily="34" charset="77"/>
                <a:ea typeface="ＭＳ Ｐゴシック" panose="020B0600070205080204" pitchFamily="34" charset="-128"/>
              </a:rPr>
              <a:t>is one for which no algorithm can be constructed that is always capable of providing a correct yes-or-no answer.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dirty="0"/>
              <a:t>An undecidable problem may have some instances that have an algorithmic solution, but there is no algorithmic solution that could solve all instances of the problem.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Alan Turing, considered by many to be the father of computer science, proved that there exists undecidable problems.  An example he posed is the Halting Problem. </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1" eaLnBrk="1" hangingPunct="1">
              <a:buFontTx/>
              <a:buNone/>
            </a:pPr>
            <a:r>
              <a:rPr lang="en-US" altLang="en-US" sz="2000" dirty="0">
                <a:latin typeface="Gill Sans MT" panose="020B0502020104020203" pitchFamily="34" charset="77"/>
              </a:rPr>
              <a:t>	</a:t>
            </a:r>
          </a:p>
          <a:p>
            <a:pPr lvl="1" eaLnBrk="1" hangingPunct="1">
              <a:buFontTx/>
              <a:buNone/>
            </a:pPr>
            <a:r>
              <a:rPr lang="en-US" altLang="en-US" sz="2000" dirty="0">
                <a:latin typeface="Gill Sans MT" panose="020B0502020104020203" pitchFamily="34" charset="77"/>
              </a:rPr>
              <a:t>	</a:t>
            </a:r>
          </a:p>
        </p:txBody>
      </p:sp>
      <p:sp>
        <p:nvSpPr>
          <p:cNvPr id="2" name="Slide Number Placeholder 1">
            <a:extLst>
              <a:ext uri="{FF2B5EF4-FFF2-40B4-BE49-F238E27FC236}">
                <a16:creationId xmlns:a16="http://schemas.microsoft.com/office/drawing/2014/main" id="{890C1C5E-5C56-5440-8BE4-54237F383ACA}"/>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51278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27000"/>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The Halting Problem</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2" y="734523"/>
            <a:ext cx="8753582" cy="4853477"/>
          </a:xfrm>
        </p:spPr>
        <p:txBody>
          <a:bodyPr/>
          <a:lstStyle/>
          <a:p>
            <a:pPr marL="0" indent="0" eaLnBrk="1" hangingPunct="1">
              <a:buNone/>
            </a:pPr>
            <a:r>
              <a:rPr lang="en-US" altLang="en-US" sz="2000" dirty="0">
                <a:ea typeface="ＭＳ Ｐゴシック" panose="020B0600070205080204" pitchFamily="34" charset="-128"/>
              </a:rPr>
              <a:t>Can you write a program that takes the source code of another program and some input and returns whether the program will terminate(not go into an infinite loop) with the given input?</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halting</a:t>
            </a:r>
            <a:r>
              <a:rPr lang="en-US" sz="2000" b="1" dirty="0">
                <a:solidFill>
                  <a:srgbClr val="000000"/>
                </a:solidFill>
                <a:latin typeface="Inconsolata" panose="020B0609030003000000" pitchFamily="49" charset="77"/>
              </a:rPr>
              <a:t>(function, input):  </a:t>
            </a:r>
          </a:p>
          <a:p>
            <a:pPr marL="0" indent="0">
              <a:buNone/>
            </a:pPr>
            <a:r>
              <a:rPr lang="en-US" sz="2000" b="1" dirty="0">
                <a:solidFill>
                  <a:srgbClr val="006699"/>
                </a:solidFill>
                <a:latin typeface="Inconsolata" panose="020B0609030003000000" pitchFamily="49" charset="77"/>
              </a:rPr>
              <a:t>	# returns whether the function terminates with 	</a:t>
            </a:r>
          </a:p>
          <a:p>
            <a:pPr marL="0" indent="0">
              <a:buNone/>
            </a:pPr>
            <a:r>
              <a:rPr lang="en-US" sz="2000" b="1" dirty="0">
                <a:solidFill>
                  <a:srgbClr val="006699"/>
                </a:solidFill>
                <a:latin typeface="Inconsolata" panose="020B0609030003000000" pitchFamily="49" charset="77"/>
              </a:rPr>
              <a:t>	# given input. </a:t>
            </a:r>
          </a:p>
          <a:p>
            <a:pPr marL="0" indent="0">
              <a:buNone/>
            </a:pPr>
            <a:r>
              <a:rPr lang="en-US" altLang="en-US" sz="2000" b="1" dirty="0">
                <a:latin typeface="INCONSOLATA" panose="020B0609030003000000" pitchFamily="49" charset="77"/>
                <a:ea typeface="ＭＳ Ｐゴシック" panose="020B0600070205080204" pitchFamily="34" charset="-128"/>
              </a:rPr>
              <a:t>	</a:t>
            </a:r>
            <a:r>
              <a:rPr lang="en-US" sz="2000" b="1" dirty="0">
                <a:solidFill>
                  <a:srgbClr val="006699"/>
                </a:solidFill>
                <a:latin typeface="INCONSOLATA" panose="020B0609030003000000" pitchFamily="49" charset="77"/>
              </a:rPr>
              <a:t># Is there an implementation of this function?</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86F49B2A-4E0E-E54E-AC2E-88FD75DD53ED}"/>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2892160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10162"/>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1" y="681358"/>
            <a:ext cx="8819767" cy="4980477"/>
          </a:xfrm>
        </p:spPr>
        <p:txBody>
          <a:bodyPr>
            <a:normAutofit fontScale="85000" lnSpcReduction="20000"/>
          </a:bodyPr>
          <a:lstStyle/>
          <a:p>
            <a:pPr marL="0" indent="0" eaLnBrk="1" hangingPunct="1">
              <a:buNone/>
            </a:pPr>
            <a:r>
              <a:rPr lang="en-US" altLang="en-US" sz="2000" dirty="0">
                <a:ea typeface="ＭＳ Ｐゴシック" panose="020B0600070205080204" pitchFamily="34" charset="-128"/>
              </a:rPr>
              <a:t>IF the halting function can be implemented, it will give the following outputs for the sum function(sum 1 to 10 with step size= increment).</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(increment):</a:t>
            </a:r>
          </a:p>
          <a:p>
            <a:pPr marL="0" indent="0">
              <a:buNone/>
            </a:pPr>
            <a:r>
              <a:rPr lang="en-US" sz="2000" b="1" dirty="0">
                <a:solidFill>
                  <a:srgbClr val="000000"/>
                </a:solidFill>
                <a:latin typeface="Inconsolata" panose="020B0609030003000000" pitchFamily="49" charset="77"/>
              </a:rPr>
              <a:t>	</a:t>
            </a:r>
            <a:r>
              <a:rPr lang="en-US" sz="2000" b="1" dirty="0">
                <a:latin typeface="Inconsolata" panose="020B0609030003000000" pitchFamily="49" charset="77"/>
              </a:rPr>
              <a:t>x = 1  </a:t>
            </a:r>
          </a:p>
          <a:p>
            <a:pPr marL="0" indent="0">
              <a:buNone/>
            </a:pPr>
            <a:r>
              <a:rPr lang="en-US" sz="2000" b="1" dirty="0">
                <a:latin typeface="Inconsolata" panose="020B0609030003000000" pitchFamily="49" charset="77"/>
              </a:rPr>
              <a:t>	while x &lt;= 10:</a:t>
            </a:r>
          </a:p>
          <a:p>
            <a:pPr marL="0" indent="0">
              <a:buNone/>
            </a:pPr>
            <a:r>
              <a:rPr lang="en-US" altLang="en-US" sz="2000" b="1" dirty="0">
                <a:latin typeface="Inconsolata" panose="020B0609030003000000" pitchFamily="49" charset="77"/>
                <a:ea typeface="ＭＳ Ｐゴシック" panose="020B0600070205080204" pitchFamily="34" charset="-128"/>
              </a:rPr>
              <a:t>		x += increment</a:t>
            </a:r>
          </a:p>
          <a:p>
            <a:pPr marL="0" indent="0">
              <a:buNone/>
            </a:pPr>
            <a:r>
              <a:rPr lang="en-US" altLang="en-US" sz="2000" b="1" dirty="0">
                <a:latin typeface="Inconsolata" panose="020B0609030003000000" pitchFamily="49" charset="77"/>
                <a:ea typeface="ＭＳ Ｐゴシック" panose="020B0600070205080204" pitchFamily="34" charset="-128"/>
              </a:rPr>
              <a:t>	return x</a:t>
            </a:r>
          </a:p>
          <a:p>
            <a:pPr marL="0" indent="0">
              <a:buNone/>
            </a:pPr>
            <a:r>
              <a:rPr lang="en-US" altLang="en-US" sz="2000" b="1" dirty="0">
                <a:latin typeface="Inconsolata" panose="020B0609030003000000" pitchFamily="49" charset="77"/>
                <a:ea typeface="ＭＳ Ｐゴシック" panose="020B0600070205080204" pitchFamily="34" charset="-128"/>
              </a:rPr>
              <a:t>print(halting(sum, 1)) # True</a:t>
            </a: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b="1" dirty="0">
                <a:latin typeface="Inconsolata" panose="020B0609030003000000" pitchFamily="49" charset="77"/>
                <a:ea typeface="ＭＳ Ｐゴシック" panose="020B0600070205080204" pitchFamily="34" charset="-128"/>
              </a:rPr>
              <a:t>print(halting(sum, -1)) # False (infinite loop)</a:t>
            </a:r>
            <a:endParaRPr lang="en-US" altLang="en-US" sz="2000"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dirty="0">
                <a:latin typeface="Gill Sans MT" panose="020B0502020104020203" pitchFamily="34" charset="77"/>
                <a:ea typeface="ＭＳ Ｐゴシック" panose="020B0600070205080204" pitchFamily="34" charset="-128"/>
              </a:rPr>
              <a:t>Alan Turing proved that such a function(halting) does not exist(cannot be</a:t>
            </a:r>
          </a:p>
          <a:p>
            <a:pPr>
              <a:buNone/>
            </a:pPr>
            <a:r>
              <a:rPr lang="en-US" altLang="en-US" sz="2000" dirty="0">
                <a:latin typeface="Gill Sans MT" panose="020B0502020104020203" pitchFamily="34" charset="77"/>
                <a:ea typeface="ＭＳ Ｐゴシック" panose="020B0600070205080204" pitchFamily="34" charset="-128"/>
              </a:rPr>
              <a:t>implemented).  Alan Turing is portrayed by the incredible Benedict Cumberbatch in </a:t>
            </a:r>
          </a:p>
          <a:p>
            <a:pPr>
              <a:buNone/>
            </a:pPr>
            <a:r>
              <a:rPr lang="en-US" altLang="en-US" sz="2000" dirty="0">
                <a:latin typeface="Gill Sans MT" panose="020B0502020104020203" pitchFamily="34" charset="77"/>
                <a:ea typeface="ＭＳ Ｐゴシック" panose="020B0600070205080204" pitchFamily="34" charset="-128"/>
              </a:rPr>
              <a:t>the movie "The Imitation Game". </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02FCDCF-F7A3-194E-B43B-D9F5FB7BDC6F}"/>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1241156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solidFill>
                  <a:srgbClr val="FF0000"/>
                </a:solidFill>
                <a:cs typeface="+mj-cs"/>
              </a:rPr>
              <a:t>Algorithms to know for AP Exam</a:t>
            </a:r>
            <a:endParaRPr lang="en-US" sz="2333" dirty="0">
              <a:solidFill>
                <a:srgbClr val="FF0000"/>
              </a:solidFill>
            </a:endParaRP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normAutofit/>
          </a:bodyPr>
          <a:lstStyle/>
          <a:p>
            <a:pPr marL="0" indent="0">
              <a:buNone/>
            </a:pPr>
            <a:r>
              <a:rPr lang="en-US" altLang="en-US" sz="2000" dirty="0">
                <a:latin typeface="Gill Sans MT" panose="020B0502020104020203" pitchFamily="34" charset="77"/>
                <a:ea typeface="ＭＳ Ｐゴシック" panose="020B0600070205080204" pitchFamily="34" charset="-128"/>
              </a:rPr>
              <a:t>You should know how to implement(write the code for) the following algorithms. The AP exam may give you the code for an algorithm and ask you to find the error or explain what it does. </a:t>
            </a:r>
          </a:p>
          <a:p>
            <a:pPr marL="0" indent="0">
              <a:buNone/>
            </a:pPr>
            <a:endParaRPr lang="en-US" altLang="en-US" sz="2000" dirty="0">
              <a:latin typeface="Courier New" panose="02070309020205020404" pitchFamily="49" charset="0"/>
              <a:ea typeface="ＭＳ Ｐゴシック" panose="020B0600070205080204" pitchFamily="34" charset="-128"/>
            </a:endParaRPr>
          </a:p>
          <a:p>
            <a:pPr marL="457200" indent="-457200">
              <a:buAutoNum type="arabicParenR"/>
            </a:pPr>
            <a:r>
              <a:rPr lang="en-US" altLang="en-US" sz="2000" dirty="0">
                <a:latin typeface="Gill Sans MT" panose="020B0502020104020203" pitchFamily="34" charset="77"/>
                <a:ea typeface="ＭＳ Ｐゴシック" panose="020B0600070205080204" pitchFamily="34" charset="-128"/>
              </a:rPr>
              <a:t>Finding an item in a list(sequential search).</a:t>
            </a:r>
          </a:p>
          <a:p>
            <a:pPr marL="800100" lvl="1" indent="-457200">
              <a:buFont typeface="+mj-lt"/>
              <a:buAutoNum type="alphaLcParenR"/>
            </a:pPr>
            <a:r>
              <a:rPr lang="en-US" altLang="en-US" dirty="0">
                <a:latin typeface="Gill Sans MT" panose="020B0502020104020203" pitchFamily="34" charset="77"/>
                <a:ea typeface="ＭＳ Ｐゴシック" panose="020B0600070205080204" pitchFamily="34" charset="-128"/>
              </a:rPr>
              <a:t>Given a list and an item, return whether(True or False) the item is in the list</a:t>
            </a:r>
          </a:p>
          <a:p>
            <a:pPr marL="800100" lvl="1" indent="-457200">
              <a:buFont typeface="+mj-lt"/>
              <a:buAutoNum type="alphaLcParenR"/>
            </a:pPr>
            <a:r>
              <a:rPr lang="en-US" altLang="en-US" dirty="0">
                <a:latin typeface="Gill Sans MT" panose="020B0502020104020203" pitchFamily="34" charset="77"/>
                <a:ea typeface="ＭＳ Ｐゴシック" panose="020B0600070205080204" pitchFamily="34" charset="-128"/>
              </a:rPr>
              <a:t>Give a list an an item, return the index of the item in the list(-1 if not found).</a:t>
            </a:r>
          </a:p>
          <a:p>
            <a:pPr marL="457200" indent="-457200">
              <a:buFont typeface="+mj-lt"/>
              <a:buAutoNum type="arabicParenR"/>
            </a:pPr>
            <a:r>
              <a:rPr lang="en-US" altLang="en-US" sz="2000" dirty="0">
                <a:latin typeface="Gill Sans MT" panose="020B0502020104020203" pitchFamily="34" charset="77"/>
                <a:ea typeface="ＭＳ Ｐゴシック" panose="020B0600070205080204" pitchFamily="34" charset="-128"/>
              </a:rPr>
              <a:t>Compute the sum or average of a list of numbers.</a:t>
            </a:r>
          </a:p>
          <a:p>
            <a:pPr marL="457200" indent="-457200">
              <a:buFont typeface="+mj-lt"/>
              <a:buAutoNum type="arabicParenR"/>
            </a:pPr>
            <a:r>
              <a:rPr lang="en-US" altLang="en-US" sz="2000" dirty="0">
                <a:latin typeface="Gill Sans MT" panose="020B0502020104020203" pitchFamily="34" charset="77"/>
                <a:ea typeface="ＭＳ Ｐゴシック" panose="020B0600070205080204" pitchFamily="34" charset="-128"/>
              </a:rPr>
              <a:t>Find the minimum or maximum value of a list of numbers.</a:t>
            </a:r>
          </a:p>
          <a:p>
            <a:pPr marL="0" indent="0">
              <a:buNone/>
            </a:pPr>
            <a:endParaRPr lang="en-US" altLang="en-US" sz="2000"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AEC08EF-B495-0248-BDF8-D62158BA5FFD}"/>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165695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3</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29" y="2129425"/>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983277" y="2129424"/>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58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Index of Two Smallest Values(</a:t>
            </a:r>
            <a:r>
              <a:rPr lang="en-US" dirty="0"/>
              <a:t>optional)</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noAutofit/>
          </a:bodyPr>
          <a:lstStyle/>
          <a:p>
            <a:pPr marL="0" indent="0">
              <a:buNone/>
            </a:pPr>
            <a:endParaRPr lang="en-US" sz="2000" dirty="0"/>
          </a:p>
          <a:p>
            <a:pPr marL="0" indent="0">
              <a:buNone/>
            </a:pPr>
            <a:endParaRPr lang="en-US" sz="2000" dirty="0"/>
          </a:p>
          <a:p>
            <a:pPr marL="0" indent="0">
              <a:buNone/>
            </a:pPr>
            <a:r>
              <a:rPr lang="en-US" sz="2000" dirty="0"/>
              <a:t>Given a list of numbers, find the </a:t>
            </a:r>
            <a:r>
              <a:rPr lang="en-US" sz="2000" b="1" dirty="0"/>
              <a:t>indices </a:t>
            </a:r>
            <a:r>
              <a:rPr lang="en-US" sz="2000" dirty="0"/>
              <a:t>of the two smallest numbers in the list.  </a:t>
            </a:r>
          </a:p>
          <a:p>
            <a:pPr marL="0" indent="0">
              <a:buNone/>
            </a:pPr>
            <a:endParaRPr lang="en-US" sz="2000" dirty="0"/>
          </a:p>
          <a:p>
            <a:pPr marL="0" indent="0">
              <a:buNone/>
            </a:pPr>
            <a:r>
              <a:rPr lang="en-US" sz="2000" dirty="0"/>
              <a:t>We'll implement two algorithms to solve the above problem. We'll use top-down design by first using pseudocode and break down problems into smaller and smaller parts until the pseudocode is easily translated into Python code.</a:t>
            </a:r>
          </a:p>
          <a:p>
            <a:pPr marL="0" indent="0">
              <a:buNone/>
            </a:pPr>
            <a:endParaRPr lang="en-US" sz="2000" dirty="0"/>
          </a:p>
          <a:p>
            <a:pPr marL="0" indent="0">
              <a:buNone/>
            </a:pPr>
            <a:r>
              <a:rPr lang="en-US" sz="2000" dirty="0"/>
              <a:t>We'll use both built-in functions(</a:t>
            </a:r>
            <a:r>
              <a:rPr lang="en-US" sz="2000" b="1" dirty="0"/>
              <a:t>min, sorted</a:t>
            </a:r>
            <a:r>
              <a:rPr lang="en-US" sz="2000" dirty="0"/>
              <a:t>) and list methods(</a:t>
            </a:r>
            <a:r>
              <a:rPr lang="en-US" sz="2000" b="1" dirty="0">
                <a:latin typeface="INCONSOLATA" panose="020B0609030003000000" pitchFamily="49" charset="77"/>
              </a:rPr>
              <a:t>index, </a:t>
            </a:r>
            <a:r>
              <a:rPr lang="en-US" sz="2000" b="1" dirty="0" err="1">
                <a:latin typeface="INCONSOLATA" panose="020B0609030003000000" pitchFamily="49" charset="77"/>
              </a:rPr>
              <a:t>remove,insert</a:t>
            </a:r>
            <a:r>
              <a:rPr lang="en-US" sz="2000" dirty="0"/>
              <a:t>) to abstract away some of the smaller tasks in the problem(procedure abstraction).</a:t>
            </a:r>
          </a:p>
          <a:p>
            <a:pPr marL="0" indent="0">
              <a:buNone/>
            </a:pPr>
            <a:endParaRPr lang="en-US" altLang="en-US" sz="2000" dirty="0">
              <a:ea typeface="ＭＳ Ｐゴシック" panose="020B0600070205080204" pitchFamily="34" charset="-128"/>
            </a:endParaRPr>
          </a:p>
          <a:p>
            <a:pPr marL="0" indent="0">
              <a:buNone/>
            </a:pPr>
            <a:endParaRPr lang="en-US" altLang="en-US" sz="2000"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9C3CA69A-9F9B-CC4B-BBCA-6F6F89332FC4}"/>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25884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3" y="104519"/>
            <a:ext cx="8003569" cy="679442"/>
          </a:xfrm>
        </p:spPr>
        <p:txBody>
          <a:bodyPr/>
          <a:lstStyle/>
          <a:p>
            <a:pPr eaLnBrk="1" hangingPunct="1">
              <a:defRPr/>
            </a:pPr>
            <a:r>
              <a:rPr lang="en-US" dirty="0">
                <a:cs typeface="+mj-cs"/>
              </a:rPr>
              <a:t>Index of Two Smallest Values(optional)</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sz="2000" dirty="0"/>
              <a:t>Given a list of numbers, find the </a:t>
            </a:r>
            <a:r>
              <a:rPr lang="en-US" sz="2000" b="1" dirty="0"/>
              <a:t>indices </a:t>
            </a:r>
            <a:r>
              <a:rPr lang="en-US" sz="2000" dirty="0"/>
              <a:t>of the two smallest numbers in the list.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Jumping right into coding this problem without planning will be tricky.</a:t>
            </a:r>
          </a:p>
          <a:p>
            <a:pPr marL="0" indent="0">
              <a:buNone/>
            </a:pPr>
            <a:r>
              <a:rPr lang="en-US" sz="2000" dirty="0">
                <a:latin typeface="Gill Sans MT" panose="020B0502020104020203" pitchFamily="34" charset="77"/>
              </a:rPr>
              <a:t>Let's think carefully how we would solve this by writing out the pseudocode. </a:t>
            </a: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err="1">
                <a:solidFill>
                  <a:srgbClr val="3C9FF2"/>
                </a:solidFill>
                <a:latin typeface="Inconsolata" panose="020B0609030003000000" pitchFamily="49" charset="77"/>
              </a:rPr>
              <a:t>two_smallest</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 Find the index of the minimum item in </a:t>
            </a:r>
            <a:r>
              <a:rPr lang="en-US" sz="2000" b="1" dirty="0" err="1">
                <a:solidFill>
                  <a:srgbClr val="006699"/>
                </a:solidFill>
                <a:latin typeface="Inconsolata" panose="020B0609030003000000" pitchFamily="49" charset="77"/>
              </a:rPr>
              <a:t>lst</a:t>
            </a:r>
            <a:r>
              <a:rPr lang="en-US" sz="2000" b="1" dirty="0">
                <a:solidFill>
                  <a:srgbClr val="006699"/>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 Remove that item from the list </a:t>
            </a:r>
          </a:p>
          <a:p>
            <a:pPr marL="0" indent="0">
              <a:buNone/>
            </a:pPr>
            <a:r>
              <a:rPr lang="en-US" sz="2000" b="1" dirty="0">
                <a:solidFill>
                  <a:srgbClr val="006699"/>
                </a:solidFill>
                <a:latin typeface="Inconsolata" panose="020B0609030003000000" pitchFamily="49" charset="77"/>
              </a:rPr>
              <a:t>	# Find the index of the new minimum item in the list </a:t>
            </a:r>
          </a:p>
          <a:p>
            <a:pPr marL="0" indent="0">
              <a:buNone/>
            </a:pPr>
            <a:r>
              <a:rPr lang="en-US" sz="2000" b="1" dirty="0">
                <a:solidFill>
                  <a:srgbClr val="006699"/>
                </a:solidFill>
                <a:latin typeface="Inconsolata" panose="020B0609030003000000" pitchFamily="49" charset="77"/>
              </a:rPr>
              <a:t>	# Put the smallest item back in the list </a:t>
            </a:r>
          </a:p>
          <a:p>
            <a:pPr marL="0" indent="0">
              <a:buNone/>
            </a:pPr>
            <a:r>
              <a:rPr lang="en-US" sz="2000" b="1" dirty="0">
                <a:solidFill>
                  <a:srgbClr val="006699"/>
                </a:solidFill>
                <a:latin typeface="Inconsolata" panose="020B0609030003000000" pitchFamily="49" charset="77"/>
              </a:rPr>
              <a:t>	# If necessary, adjust the second index </a:t>
            </a:r>
          </a:p>
          <a:p>
            <a:pPr marL="0" indent="0">
              <a:buNone/>
            </a:pPr>
            <a:r>
              <a:rPr lang="en-US" sz="2000" b="1" dirty="0">
                <a:solidFill>
                  <a:srgbClr val="006699"/>
                </a:solidFill>
                <a:latin typeface="Inconsolata" panose="020B0609030003000000" pitchFamily="49" charset="77"/>
              </a:rPr>
              <a:t>	# Return the two indices </a:t>
            </a:r>
          </a:p>
        </p:txBody>
      </p:sp>
      <p:sp>
        <p:nvSpPr>
          <p:cNvPr id="2" name="Slide Number Placeholder 1">
            <a:extLst>
              <a:ext uri="{FF2B5EF4-FFF2-40B4-BE49-F238E27FC236}">
                <a16:creationId xmlns:a16="http://schemas.microsoft.com/office/drawing/2014/main" id="{B20B7105-DF5A-C340-AECE-D8A3C15DF162}"/>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272229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43838" y="0"/>
            <a:ext cx="8527551" cy="5591710"/>
          </a:xfrm>
        </p:spPr>
        <p:txBody>
          <a:bodyPr>
            <a:normAutofit/>
          </a:bodyPr>
          <a:lstStyle/>
          <a:p>
            <a:pPr marL="0" indent="0">
              <a:buNone/>
            </a:pPr>
            <a:r>
              <a:rPr lang="en-US" sz="2000" b="1" dirty="0">
                <a:latin typeface="Gill Sans MT" panose="020B0502020104020203" pitchFamily="34" charset="77"/>
              </a:rPr>
              <a:t>(Optional)</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two_smallest</a:t>
            </a:r>
            <a:r>
              <a:rPr lang="en-US" sz="1600" b="1" dirty="0">
                <a:solidFill>
                  <a:srgbClr val="000000"/>
                </a:solidFill>
                <a:latin typeface="Inconsolata" panose="020B0609030003000000" pitchFamily="49" charset="77"/>
              </a:rPr>
              <a:t>(</a:t>
            </a:r>
            <a:r>
              <a:rPr lang="en-US" sz="1600" b="1" dirty="0" err="1">
                <a:solidFill>
                  <a:srgbClr val="000000"/>
                </a:solidFill>
                <a:latin typeface="Inconsolata" panose="020B0609030003000000" pitchFamily="49" charset="77"/>
              </a:rPr>
              <a:t>lst</a:t>
            </a:r>
            <a:r>
              <a:rPr lang="en-US" sz="1600" b="1" dirty="0">
                <a:solidFill>
                  <a:srgbClr val="000000"/>
                </a:solidFill>
                <a:latin typeface="Inconsolata" panose="020B0609030003000000" pitchFamily="49" charset="77"/>
              </a:rPr>
              <a:t>)</a:t>
            </a:r>
            <a:r>
              <a:rPr lang="en-US" sz="1600" b="1" dirty="0">
                <a:solidFill>
                  <a:srgbClr val="000000"/>
                </a:solidFill>
                <a:latin typeface="Inconsolata" panose="020B0609030003000000" pitchFamily="49" charset="77"/>
                <a:sym typeface="Wingdings" pitchFamily="2" charset="2"/>
              </a:rPr>
              <a:t>:</a:t>
            </a:r>
            <a:r>
              <a:rPr lang="en-US" sz="1600" b="1" dirty="0">
                <a:solidFill>
                  <a:srgbClr val="000000"/>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Find the index of the minimum item in </a:t>
            </a:r>
            <a:r>
              <a:rPr lang="en-US" sz="1600" b="1" dirty="0" err="1">
                <a:solidFill>
                  <a:srgbClr val="006699"/>
                </a:solidFill>
                <a:latin typeface="Inconsolata" panose="020B0609030003000000" pitchFamily="49" charset="77"/>
              </a:rPr>
              <a:t>lst</a:t>
            </a:r>
            <a:r>
              <a:rPr lang="en-US" sz="1600" b="1" dirty="0">
                <a:solidFill>
                  <a:srgbClr val="006699"/>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a:t>
            </a:r>
            <a:r>
              <a:rPr lang="en-US" sz="1600" b="1" dirty="0">
                <a:latin typeface="Inconsolata" panose="020B0609030003000000" pitchFamily="49" charset="77"/>
              </a:rPr>
              <a:t>smallest = min(</a:t>
            </a:r>
            <a:r>
              <a:rPr lang="en-US" sz="1600" b="1" dirty="0" err="1">
                <a:latin typeface="Inconsolata" panose="020B0609030003000000" pitchFamily="49" charset="77"/>
              </a:rPr>
              <a:t>lst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min1 = </a:t>
            </a:r>
            <a:r>
              <a:rPr lang="en-US" sz="1600" b="1" dirty="0" err="1">
                <a:latin typeface="Inconsolata" panose="020B0609030003000000" pitchFamily="49" charset="77"/>
              </a:rPr>
              <a:t>lst.index</a:t>
            </a:r>
            <a:r>
              <a:rPr lang="en-US" sz="1600" b="1" dirty="0">
                <a:latin typeface="Inconsolata" panose="020B0609030003000000" pitchFamily="49" charset="77"/>
              </a:rPr>
              <a:t>(smallest)</a:t>
            </a:r>
          </a:p>
          <a:p>
            <a:pPr marL="0" indent="0">
              <a:buNone/>
            </a:pPr>
            <a:r>
              <a:rPr lang="en-US" sz="1600" b="1" dirty="0">
                <a:solidFill>
                  <a:srgbClr val="006699"/>
                </a:solidFill>
                <a:latin typeface="Inconsolata" panose="020B0609030003000000" pitchFamily="49" charset="77"/>
              </a:rPr>
              <a:t>	# Remove that item from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lst.remove</a:t>
            </a:r>
            <a:r>
              <a:rPr lang="en-US" sz="1600" b="1" dirty="0">
                <a:latin typeface="Inconsolata" panose="020B0609030003000000" pitchFamily="49" charset="77"/>
              </a:rPr>
              <a:t>(smallest)</a:t>
            </a: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 Find the index of the new minimum item in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next_smallest</a:t>
            </a:r>
            <a:r>
              <a:rPr lang="en-US" sz="1600" b="1" dirty="0">
                <a:latin typeface="Inconsolata" panose="020B0609030003000000" pitchFamily="49" charset="77"/>
              </a:rPr>
              <a:t> = min(</a:t>
            </a:r>
            <a:r>
              <a:rPr lang="en-US" sz="1600" b="1" dirty="0" err="1">
                <a:latin typeface="Inconsolata" panose="020B0609030003000000" pitchFamily="49" charset="77"/>
              </a:rPr>
              <a:t>lst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min2 = </a:t>
            </a:r>
            <a:r>
              <a:rPr lang="en-US" sz="1600" b="1" dirty="0" err="1">
                <a:latin typeface="Inconsolata" panose="020B0609030003000000" pitchFamily="49" charset="77"/>
              </a:rPr>
              <a:t>lst.index</a:t>
            </a:r>
            <a:r>
              <a:rPr lang="en-US" sz="1600" b="1" dirty="0">
                <a:latin typeface="Inconsolata" panose="020B0609030003000000" pitchFamily="49" charset="77"/>
              </a:rPr>
              <a:t>(</a:t>
            </a:r>
            <a:r>
              <a:rPr lang="en-US" sz="1600" b="1" dirty="0" err="1">
                <a:latin typeface="Inconsolata" panose="020B0609030003000000" pitchFamily="49" charset="77"/>
              </a:rPr>
              <a:t>next_smallest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 Put the smallest item back in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lst.insert</a:t>
            </a:r>
            <a:r>
              <a:rPr lang="en-US" sz="1600" b="1" dirty="0">
                <a:latin typeface="Inconsolata" panose="020B0609030003000000" pitchFamily="49" charset="77"/>
              </a:rPr>
              <a:t>(min1, smallest)</a:t>
            </a:r>
          </a:p>
          <a:p>
            <a:pPr marL="0" indent="0">
              <a:buNone/>
            </a:pPr>
            <a:r>
              <a:rPr lang="en-US" sz="1600" b="1" dirty="0">
                <a:solidFill>
                  <a:srgbClr val="006699"/>
                </a:solidFill>
                <a:latin typeface="Inconsolata" panose="020B0609030003000000" pitchFamily="49" charset="77"/>
              </a:rPr>
              <a:t>	# If necessary, adjust the second index</a:t>
            </a:r>
          </a:p>
          <a:p>
            <a:pPr marL="0" indent="0">
              <a:buNone/>
            </a:pPr>
            <a:r>
              <a:rPr lang="en-US" sz="1600" b="1" dirty="0">
                <a:latin typeface="Inconsolata" panose="020B0609030003000000" pitchFamily="49" charset="77"/>
              </a:rPr>
              <a:t>	if min1 &lt;= min2:</a:t>
            </a:r>
          </a:p>
          <a:p>
            <a:pPr marL="0" indent="0">
              <a:buNone/>
            </a:pPr>
            <a:r>
              <a:rPr lang="en-US" sz="1600" b="1" dirty="0">
                <a:latin typeface="Inconsolata" panose="020B0609030003000000" pitchFamily="49" charset="77"/>
              </a:rPr>
              <a:t>		min2 += 1</a:t>
            </a:r>
            <a:r>
              <a:rPr lang="en-US" sz="1600" b="1" dirty="0">
                <a:solidFill>
                  <a:srgbClr val="006699"/>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Return the two indices </a:t>
            </a:r>
          </a:p>
          <a:p>
            <a:pPr marL="0" indent="0">
              <a:buNone/>
            </a:pPr>
            <a:r>
              <a:rPr lang="en-US" sz="1600" b="1" dirty="0">
                <a:latin typeface="Inconsolata" panose="020B0609030003000000" pitchFamily="49" charset="77"/>
              </a:rPr>
              <a:t>	return (min1, min2)</a:t>
            </a:r>
          </a:p>
        </p:txBody>
      </p:sp>
      <p:sp>
        <p:nvSpPr>
          <p:cNvPr id="2" name="Slide Number Placeholder 1">
            <a:extLst>
              <a:ext uri="{FF2B5EF4-FFF2-40B4-BE49-F238E27FC236}">
                <a16:creationId xmlns:a16="http://schemas.microsoft.com/office/drawing/2014/main" id="{3F3777BB-3610-4B44-80AB-6B366FF42E17}"/>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263321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146">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146">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146">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14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236306"/>
            <a:ext cx="8527551" cy="5088276"/>
          </a:xfrm>
        </p:spPr>
        <p:txBody>
          <a:bodyPr>
            <a:norm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Here's another algorithm to find the indices of the two smallest numbers.</a:t>
            </a:r>
          </a:p>
          <a:p>
            <a:pPr marL="0" indent="0">
              <a:buNone/>
            </a:pP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two_smallest</a:t>
            </a:r>
            <a:r>
              <a:rPr lang="en-US" sz="1600" b="1" dirty="0">
                <a:solidFill>
                  <a:srgbClr val="000000"/>
                </a:solidFill>
                <a:latin typeface="Inconsolata" panose="020B0609030003000000" pitchFamily="49" charset="77"/>
              </a:rPr>
              <a:t>(</a:t>
            </a:r>
            <a:r>
              <a:rPr lang="en-US" sz="1600" b="1" dirty="0" err="1">
                <a:solidFill>
                  <a:srgbClr val="000000"/>
                </a:solidFill>
                <a:latin typeface="Inconsolata" panose="020B0609030003000000" pitchFamily="49" charset="77"/>
              </a:rPr>
              <a:t>lst</a:t>
            </a:r>
            <a:r>
              <a:rPr lang="en-US" sz="1600" b="1" dirty="0">
                <a:solidFill>
                  <a:srgbClr val="000000"/>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Sort a copy of </a:t>
            </a:r>
            <a:r>
              <a:rPr lang="en-US" sz="1600" b="1" dirty="0" err="1">
                <a:solidFill>
                  <a:srgbClr val="006699"/>
                </a:solidFill>
                <a:latin typeface="Inconsolata" panose="020B0609030003000000" pitchFamily="49" charset="77"/>
              </a:rPr>
              <a:t>lst</a:t>
            </a:r>
            <a:r>
              <a:rPr lang="en-US" sz="1600" b="1" dirty="0">
                <a:solidFill>
                  <a:srgbClr val="006699"/>
                </a:solidFill>
                <a:latin typeface="Inconsolata" panose="020B0609030003000000" pitchFamily="49" charset="77"/>
              </a:rPr>
              <a: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sorted_list</a:t>
            </a:r>
            <a:r>
              <a:rPr lang="en-US" sz="1600" b="1" dirty="0">
                <a:latin typeface="Inconsolata" panose="020B0609030003000000" pitchFamily="49" charset="77"/>
              </a:rPr>
              <a:t> = sorted(</a:t>
            </a:r>
            <a:r>
              <a:rPr lang="en-US" sz="1600" b="1" dirty="0" err="1">
                <a:latin typeface="Inconsolata" panose="020B0609030003000000" pitchFamily="49" charset="77"/>
              </a:rPr>
              <a:t>lst</a:t>
            </a:r>
            <a:r>
              <a:rPr lang="en-US" sz="1600" b="1" dirty="0">
                <a:latin typeface="Inconsolata" panose="020B0609030003000000" pitchFamily="49" charset="77"/>
              </a:rPr>
              <a:t>)</a:t>
            </a:r>
          </a:p>
          <a:p>
            <a:pPr marL="0" indent="0">
              <a:buNone/>
            </a:pPr>
            <a:r>
              <a:rPr lang="en-US" sz="1600" b="1" dirty="0">
                <a:solidFill>
                  <a:srgbClr val="006699"/>
                </a:solidFill>
                <a:latin typeface="Inconsolata" panose="020B0609030003000000" pitchFamily="49" charset="77"/>
              </a:rPr>
              <a:t>	# Get the two smallest numbers </a:t>
            </a:r>
          </a:p>
          <a:p>
            <a:pPr marL="0" indent="0">
              <a:buNone/>
            </a:pPr>
            <a:r>
              <a:rPr lang="en-US" sz="1600" b="1" dirty="0">
                <a:latin typeface="Inconsolata" panose="020B0609030003000000" pitchFamily="49" charset="77"/>
              </a:rPr>
              <a:t>	small1 = </a:t>
            </a:r>
            <a:r>
              <a:rPr lang="en-US" sz="1600" b="1" dirty="0" err="1">
                <a:latin typeface="Inconsolata" panose="020B0609030003000000" pitchFamily="49" charset="77"/>
              </a:rPr>
              <a:t>sorted_list</a:t>
            </a:r>
            <a:r>
              <a:rPr lang="en-US" sz="1600" b="1" dirty="0">
                <a:latin typeface="Inconsolata" panose="020B0609030003000000" pitchFamily="49" charset="77"/>
              </a:rPr>
              <a:t>[0]</a:t>
            </a:r>
          </a:p>
          <a:p>
            <a:pPr marL="0" indent="0">
              <a:buNone/>
            </a:pPr>
            <a:r>
              <a:rPr lang="en-US" sz="1600" b="1" dirty="0">
                <a:latin typeface="Inconsolata" panose="020B0609030003000000" pitchFamily="49" charset="77"/>
              </a:rPr>
              <a:t>	small2 = </a:t>
            </a:r>
            <a:r>
              <a:rPr lang="en-US" sz="1600" b="1" dirty="0" err="1">
                <a:latin typeface="Inconsolata" panose="020B0609030003000000" pitchFamily="49" charset="77"/>
              </a:rPr>
              <a:t>sorted_list</a:t>
            </a:r>
            <a:r>
              <a:rPr lang="en-US" sz="1600" b="1" dirty="0">
                <a:latin typeface="Inconsolata" panose="020B0609030003000000" pitchFamily="49" charset="77"/>
              </a:rPr>
              <a:t>[1]</a:t>
            </a:r>
          </a:p>
          <a:p>
            <a:pPr marL="0" indent="0">
              <a:buNone/>
            </a:pPr>
            <a:r>
              <a:rPr lang="en-US" sz="1600" b="1" dirty="0">
                <a:solidFill>
                  <a:srgbClr val="006699"/>
                </a:solidFill>
                <a:latin typeface="Inconsolata" panose="020B0609030003000000" pitchFamily="49" charset="77"/>
              </a:rPr>
              <a:t>	# Find their indices in the original list </a:t>
            </a:r>
            <a:r>
              <a:rPr lang="en-US" sz="1600" b="1" dirty="0" err="1">
                <a:solidFill>
                  <a:srgbClr val="006699"/>
                </a:solidFill>
                <a:latin typeface="Inconsolata" panose="020B0609030003000000" pitchFamily="49" charset="77"/>
              </a:rPr>
              <a:t>lst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index1 = </a:t>
            </a:r>
            <a:r>
              <a:rPr lang="en-US" sz="1600" b="1" dirty="0" err="1">
                <a:latin typeface="Inconsolata" panose="020B0609030003000000" pitchFamily="49" charset="77"/>
              </a:rPr>
              <a:t>lst.index</a:t>
            </a:r>
            <a:r>
              <a:rPr lang="en-US" sz="1600" b="1" dirty="0">
                <a:latin typeface="Inconsolata" panose="020B0609030003000000" pitchFamily="49" charset="77"/>
              </a:rPr>
              <a:t>(small1)</a:t>
            </a:r>
          </a:p>
          <a:p>
            <a:pPr marL="0" indent="0">
              <a:buNone/>
            </a:pPr>
            <a:r>
              <a:rPr lang="en-US" sz="1600" b="1" dirty="0">
                <a:latin typeface="Inconsolata" panose="020B0609030003000000" pitchFamily="49" charset="77"/>
              </a:rPr>
              <a:t>	index2 = </a:t>
            </a:r>
            <a:r>
              <a:rPr lang="en-US" sz="1600" b="1" dirty="0" err="1">
                <a:latin typeface="Inconsolata" panose="020B0609030003000000" pitchFamily="49" charset="77"/>
              </a:rPr>
              <a:t>lst.index</a:t>
            </a:r>
            <a:r>
              <a:rPr lang="en-US" sz="1600" b="1" dirty="0">
                <a:latin typeface="Inconsolata" panose="020B0609030003000000" pitchFamily="49" charset="77"/>
              </a:rPr>
              <a:t>(small2)</a:t>
            </a:r>
          </a:p>
          <a:p>
            <a:pPr marL="0" indent="0">
              <a:buNone/>
            </a:pPr>
            <a:r>
              <a:rPr lang="en-US" sz="1600" b="1" dirty="0">
                <a:solidFill>
                  <a:srgbClr val="006699"/>
                </a:solidFill>
                <a:latin typeface="Inconsolata" panose="020B0609030003000000" pitchFamily="49" charset="77"/>
              </a:rPr>
              <a:t>	# Return the two indices </a:t>
            </a:r>
          </a:p>
          <a:p>
            <a:pPr marL="0" indent="0">
              <a:buNone/>
            </a:pPr>
            <a:r>
              <a:rPr lang="en-US" sz="1600" b="1" dirty="0">
                <a:latin typeface="Inconsolata" panose="020B0609030003000000" pitchFamily="49" charset="77"/>
              </a:rPr>
              <a:t>	return index1, index2</a:t>
            </a:r>
          </a:p>
          <a:p>
            <a:pPr marL="0" indent="0">
              <a:buNone/>
            </a:pPr>
            <a:endParaRPr lang="en-US" sz="1600" b="1" dirty="0">
              <a:latin typeface="Inconsolata" panose="020B0609030003000000" pitchFamily="49" charset="77"/>
            </a:endParaRPr>
          </a:p>
        </p:txBody>
      </p:sp>
      <p:sp>
        <p:nvSpPr>
          <p:cNvPr id="2" name="Slide Number Placeholder 1">
            <a:extLst>
              <a:ext uri="{FF2B5EF4-FFF2-40B4-BE49-F238E27FC236}">
                <a16:creationId xmlns:a16="http://schemas.microsoft.com/office/drawing/2014/main" id="{8FBD42D2-FB35-334B-9DC6-7C44CA59319B}"/>
              </a:ext>
            </a:extLst>
          </p:cNvPr>
          <p:cNvSpPr>
            <a:spLocks noGrp="1"/>
          </p:cNvSpPr>
          <p:nvPr>
            <p:ph type="sldNum" sz="quarter" idx="12"/>
          </p:nvPr>
        </p:nvSpPr>
        <p:spPr/>
        <p:txBody>
          <a:bodyPr/>
          <a:lstStyle/>
          <a:p>
            <a:fld id="{D57F1E4F-1CFF-5643-939E-02111984F565}" type="slidenum">
              <a:rPr lang="en-US" smtClean="0"/>
              <a:t>33</a:t>
            </a:fld>
            <a:endParaRPr lang="en-US" dirty="0"/>
          </a:p>
        </p:txBody>
      </p:sp>
      <p:sp>
        <p:nvSpPr>
          <p:cNvPr id="3" name="TextBox 2">
            <a:extLst>
              <a:ext uri="{FF2B5EF4-FFF2-40B4-BE49-F238E27FC236}">
                <a16:creationId xmlns:a16="http://schemas.microsoft.com/office/drawing/2014/main" id="{000F94B9-FA26-9B4B-954E-BBCC432AB7ED}"/>
              </a:ext>
            </a:extLst>
          </p:cNvPr>
          <p:cNvSpPr txBox="1"/>
          <p:nvPr/>
        </p:nvSpPr>
        <p:spPr>
          <a:xfrm>
            <a:off x="133564" y="113098"/>
            <a:ext cx="1436612" cy="616194"/>
          </a:xfrm>
          <a:prstGeom prst="rect">
            <a:avLst/>
          </a:prstGeom>
          <a:noFill/>
        </p:spPr>
        <p:txBody>
          <a:bodyPr wrap="none" rtlCol="0">
            <a:spAutoFit/>
          </a:bodyPr>
          <a:lstStyle/>
          <a:p>
            <a:r>
              <a:rPr lang="en-US" sz="2000" b="1" dirty="0">
                <a:latin typeface="Gill Sans MT" panose="020B0502020104020203" pitchFamily="34" charset="77"/>
              </a:rPr>
              <a:t>(Optional)</a:t>
            </a:r>
          </a:p>
          <a:p>
            <a:endParaRPr lang="en-US" dirty="0"/>
          </a:p>
        </p:txBody>
      </p:sp>
    </p:spTree>
    <p:extLst>
      <p:ext uri="{BB962C8B-B14F-4D97-AF65-F5344CB8AC3E}">
        <p14:creationId xmlns:p14="http://schemas.microsoft.com/office/powerpoint/2010/main" val="207246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4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4</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30" y="2129426"/>
            <a:ext cx="436079" cy="25276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1" y="2129426"/>
            <a:ext cx="340243" cy="25276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82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sequential_search</a:t>
            </a:r>
            <a:r>
              <a:rPr lang="en-US" sz="2000" b="1" dirty="0">
                <a:latin typeface="INCONSOLATA" panose="020B0609030003000000" pitchFamily="49" charset="77"/>
              </a:rPr>
              <a:t>(numbers, 100)) # -1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5</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104708" y="2129426"/>
            <a:ext cx="574157" cy="280408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2" y="2129427"/>
            <a:ext cx="850604" cy="30315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D6E10FAF-E655-D943-A67A-780B97487E72}"/>
              </a:ext>
            </a:extLst>
          </p:cNvPr>
          <p:cNvSpPr>
            <a:spLocks noGrp="1" noChangeArrowheads="1"/>
          </p:cNvSpPr>
          <p:nvPr>
            <p:ph type="title"/>
          </p:nvPr>
        </p:nvSpPr>
        <p:spPr>
          <a:xfrm>
            <a:off x="145765" y="85578"/>
            <a:ext cx="7886700" cy="571505"/>
          </a:xfrm>
        </p:spPr>
        <p:txBody>
          <a:bodyPr/>
          <a:lstStyle/>
          <a:p>
            <a:pPr eaLnBrk="1" hangingPunct="1">
              <a:defRPr/>
            </a:pPr>
            <a:r>
              <a:rPr lang="en-US" dirty="0">
                <a:cs typeface="+mj-cs"/>
              </a:rPr>
              <a:t>Binary Search</a:t>
            </a:r>
            <a:endParaRPr lang="en-US" sz="2333" dirty="0"/>
          </a:p>
        </p:txBody>
      </p:sp>
      <p:sp>
        <p:nvSpPr>
          <p:cNvPr id="186371" name="Rectangle 3">
            <a:extLst>
              <a:ext uri="{FF2B5EF4-FFF2-40B4-BE49-F238E27FC236}">
                <a16:creationId xmlns:a16="http://schemas.microsoft.com/office/drawing/2014/main" id="{214E48A6-BA1C-C34E-86B2-AEA085EF0B60}"/>
              </a:ext>
            </a:extLst>
          </p:cNvPr>
          <p:cNvSpPr>
            <a:spLocks noGrp="1" noChangeArrowheads="1"/>
          </p:cNvSpPr>
          <p:nvPr>
            <p:ph type="body" idx="1"/>
          </p:nvPr>
        </p:nvSpPr>
        <p:spPr>
          <a:xfrm>
            <a:off x="145765" y="739278"/>
            <a:ext cx="8916042" cy="4807950"/>
          </a:xfrm>
        </p:spPr>
        <p:txBody>
          <a:bodyPr/>
          <a:lstStyle/>
          <a:p>
            <a:pPr marL="342900" lvl="1" indent="0" eaLnBrk="1" hangingPunct="1">
              <a:buNone/>
              <a:defRPr/>
            </a:pPr>
            <a:r>
              <a:rPr lang="en-US" sz="2000" dirty="0"/>
              <a:t>Note that the array below is sorted. How can we take advantage of this?</a:t>
            </a:r>
          </a:p>
          <a:p>
            <a:pPr marL="342900" lvl="1" indent="0">
              <a:buNone/>
              <a:defRPr/>
            </a:pPr>
            <a:endParaRPr lang="en-US" sz="2000" dirty="0"/>
          </a:p>
          <a:p>
            <a:pPr marL="342900" lvl="1" indent="0">
              <a:buNone/>
              <a:defRPr/>
            </a:pPr>
            <a:r>
              <a:rPr lang="en-US" sz="2000" dirty="0"/>
              <a:t>The binary search algorithm starts at the middle of a sorted data set of numbers and eliminates half of the data; this process repeats until the desired value is found or all elements have been eliminated. </a:t>
            </a:r>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685800" lvl="1" indent="-342900" eaLnBrk="1" hangingPunct="1">
              <a:buAutoNum type="arabicParenR"/>
              <a:defRPr/>
            </a:pPr>
            <a:r>
              <a:rPr lang="en-US" sz="2000" dirty="0"/>
              <a:t>Look at the middle of the array. If the target is found, we are done. Otherwise, If the target is greater than that value, we can eliminate the left half of the array. And If the target is less than the value, eliminate the right half. </a:t>
            </a:r>
          </a:p>
          <a:p>
            <a:pPr marL="685800" lvl="1" indent="-342900" eaLnBrk="1" hangingPunct="1">
              <a:buAutoNum type="arabicParenR"/>
              <a:defRPr/>
            </a:pPr>
            <a:r>
              <a:rPr lang="en-US" sz="2000" dirty="0"/>
              <a:t>Repeat with left or right half of the array accordingly.</a:t>
            </a:r>
          </a:p>
        </p:txBody>
      </p:sp>
      <p:pic>
        <p:nvPicPr>
          <p:cNvPr id="2" name="Picture 1">
            <a:extLst>
              <a:ext uri="{FF2B5EF4-FFF2-40B4-BE49-F238E27FC236}">
                <a16:creationId xmlns:a16="http://schemas.microsoft.com/office/drawing/2014/main" id="{20D4FFD0-EE39-D747-BEF8-1F8589FB3176}"/>
              </a:ext>
            </a:extLst>
          </p:cNvPr>
          <p:cNvPicPr>
            <a:picLocks noChangeAspect="1"/>
          </p:cNvPicPr>
          <p:nvPr/>
        </p:nvPicPr>
        <p:blipFill>
          <a:blip r:embed="rId2"/>
          <a:stretch>
            <a:fillRect/>
          </a:stretch>
        </p:blipFill>
        <p:spPr>
          <a:xfrm>
            <a:off x="32035" y="2647953"/>
            <a:ext cx="8966200" cy="990600"/>
          </a:xfrm>
          <a:prstGeom prst="rect">
            <a:avLst/>
          </a:prstGeom>
        </p:spPr>
      </p:pic>
      <p:sp>
        <p:nvSpPr>
          <p:cNvPr id="3" name="Slide Number Placeholder 2">
            <a:extLst>
              <a:ext uri="{FF2B5EF4-FFF2-40B4-BE49-F238E27FC236}">
                <a16:creationId xmlns:a16="http://schemas.microsoft.com/office/drawing/2014/main" id="{33128759-E241-B749-9574-6BA836BFE00B}"/>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667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fade">
                                      <p:cBhvr>
                                        <p:cTn id="7" dur="1000"/>
                                        <p:tgtEl>
                                          <p:spTgt spid="186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371">
                                            <p:txEl>
                                              <p:pRg st="2" end="2"/>
                                            </p:txEl>
                                          </p:spTgt>
                                        </p:tgtEl>
                                        <p:attrNameLst>
                                          <p:attrName>style.visibility</p:attrName>
                                        </p:attrNameLst>
                                      </p:cBhvr>
                                      <p:to>
                                        <p:strVal val="visible"/>
                                      </p:to>
                                    </p:set>
                                    <p:animEffect transition="in" filter="fade">
                                      <p:cBhvr>
                                        <p:cTn id="12" dur="1000"/>
                                        <p:tgtEl>
                                          <p:spTgt spid="186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371">
                                            <p:txEl>
                                              <p:pRg st="10" end="10"/>
                                            </p:txEl>
                                          </p:spTgt>
                                        </p:tgtEl>
                                        <p:attrNameLst>
                                          <p:attrName>style.visibility</p:attrName>
                                        </p:attrNameLst>
                                      </p:cBhvr>
                                      <p:to>
                                        <p:strVal val="visible"/>
                                      </p:to>
                                    </p:set>
                                    <p:animEffect transition="in" filter="fade">
                                      <p:cBhvr>
                                        <p:cTn id="17" dur="1000"/>
                                        <p:tgtEl>
                                          <p:spTgt spid="186371">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371">
                                            <p:txEl>
                                              <p:pRg st="11" end="11"/>
                                            </p:txEl>
                                          </p:spTgt>
                                        </p:tgtEl>
                                        <p:attrNameLst>
                                          <p:attrName>style.visibility</p:attrName>
                                        </p:attrNameLst>
                                      </p:cBhvr>
                                      <p:to>
                                        <p:strVal val="visible"/>
                                      </p:to>
                                    </p:set>
                                    <p:animEffect transition="in" filter="fade">
                                      <p:cBhvr>
                                        <p:cTn id="22" dur="1000"/>
                                        <p:tgtEl>
                                          <p:spTgt spid="1863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meline&#10;&#10;Description automatically generated">
            <a:extLst>
              <a:ext uri="{FF2B5EF4-FFF2-40B4-BE49-F238E27FC236}">
                <a16:creationId xmlns:a16="http://schemas.microsoft.com/office/drawing/2014/main" id="{6BCAB826-F3FF-C34A-9701-CB1AB4066329}"/>
              </a:ext>
            </a:extLst>
          </p:cNvPr>
          <p:cNvPicPr>
            <a:picLocks noChangeAspect="1"/>
          </p:cNvPicPr>
          <p:nvPr/>
        </p:nvPicPr>
        <p:blipFill>
          <a:blip r:embed="rId2"/>
          <a:stretch>
            <a:fillRect/>
          </a:stretch>
        </p:blipFill>
        <p:spPr>
          <a:xfrm>
            <a:off x="770965" y="317500"/>
            <a:ext cx="7620000" cy="5080000"/>
          </a:xfrm>
          <a:prstGeom prst="rect">
            <a:avLst/>
          </a:prstGeom>
        </p:spPr>
      </p:pic>
      <p:sp>
        <p:nvSpPr>
          <p:cNvPr id="2" name="Slide Number Placeholder 1">
            <a:extLst>
              <a:ext uri="{FF2B5EF4-FFF2-40B4-BE49-F238E27FC236}">
                <a16:creationId xmlns:a16="http://schemas.microsoft.com/office/drawing/2014/main" id="{09AE974D-65F1-154D-B8DE-CE3BC7D05E9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08819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54112" y="0"/>
            <a:ext cx="7724240" cy="679442"/>
          </a:xfrm>
        </p:spPr>
        <p:txBody>
          <a:bodyPr/>
          <a:lstStyle/>
          <a:p>
            <a:pPr eaLnBrk="1" hangingPunct="1">
              <a:defRPr/>
            </a:pPr>
            <a:r>
              <a:rPr lang="en-US" sz="2333" dirty="0"/>
              <a:t>Binary Search</a:t>
            </a: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54112" y="585627"/>
            <a:ext cx="8517277" cy="5129373"/>
          </a:xfrm>
        </p:spPr>
        <p:txBody>
          <a:bodyPr/>
          <a:lstStyle/>
          <a:p>
            <a:pPr marL="0" indent="0">
              <a:buNone/>
            </a:pPr>
            <a:r>
              <a:rPr lang="en-US" altLang="en-US" sz="2000" dirty="0">
                <a:ea typeface="ＭＳ Ｐゴシック" panose="020B0600070205080204" pitchFamily="34" charset="-128"/>
              </a:rPr>
              <a:t>Implement binary search. </a:t>
            </a:r>
            <a:r>
              <a:rPr lang="en-US" sz="2000" dirty="0"/>
              <a:t>Data must be in sorted order to use the binary search algorithm. </a:t>
            </a:r>
          </a:p>
          <a:p>
            <a:pPr marL="0" indent="0">
              <a:buNone/>
            </a:pP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binary_search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0000"/>
                </a:solidFill>
                <a:latin typeface="Inconsolata" panose="020B0609030003000000" pitchFamily="49" charset="77"/>
              </a:rPr>
              <a:t>	min, max = 0, </a:t>
            </a:r>
            <a:r>
              <a:rPr lang="en-US" sz="1800" b="1" dirty="0" err="1">
                <a:solidFill>
                  <a:srgbClr val="000000"/>
                </a:solidFill>
                <a:latin typeface="Inconsolata" panose="020B0609030003000000" pitchFamily="49" charset="77"/>
              </a:rPr>
              <a:t>len</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sorted_list</a:t>
            </a:r>
            <a:r>
              <a:rPr lang="en-US" sz="1800" b="1" dirty="0">
                <a:solidFill>
                  <a:srgbClr val="000000"/>
                </a:solidFill>
                <a:latin typeface="Inconsolata" panose="020B0609030003000000" pitchFamily="49" charset="77"/>
              </a:rPr>
              <a:t>)-1</a:t>
            </a:r>
          </a:p>
          <a:p>
            <a:pPr marL="0" indent="0">
              <a:buNone/>
            </a:pPr>
            <a:r>
              <a:rPr lang="en-US" sz="1800" b="1" dirty="0">
                <a:solidFill>
                  <a:srgbClr val="006699"/>
                </a:solidFill>
                <a:latin typeface="Inconsolata" panose="020B0609030003000000" pitchFamily="49" charset="77"/>
              </a:rPr>
              <a:t>	while min &lt;= max</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a:t>
            </a:r>
            <a:r>
              <a:rPr lang="en-US" sz="1800" b="1" dirty="0">
                <a:solidFill>
                  <a:srgbClr val="000000"/>
                </a:solidFill>
                <a:latin typeface="Inconsolata" panose="020B0609030003000000" pitchFamily="49" charset="77"/>
              </a:rPr>
              <a:t>mid = (min + max)//2</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&lt; target:</a:t>
            </a:r>
          </a:p>
          <a:p>
            <a:pPr marL="0" indent="0">
              <a:buNone/>
            </a:pPr>
            <a:r>
              <a:rPr lang="en-US" sz="1800" b="1" dirty="0">
                <a:solidFill>
                  <a:srgbClr val="336666"/>
                </a:solidFill>
                <a:latin typeface="Inconsolata" panose="020B0609030003000000" pitchFamily="49" charset="77"/>
              </a:rPr>
              <a:t>	        min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&gt; target:</a:t>
            </a:r>
          </a:p>
          <a:p>
            <a:pPr marL="0" indent="0">
              <a:buNone/>
            </a:pPr>
            <a:r>
              <a:rPr lang="en-US" sz="1800" b="1" dirty="0">
                <a:solidFill>
                  <a:srgbClr val="336666"/>
                </a:solidFill>
                <a:latin typeface="Inconsolata" panose="020B0609030003000000" pitchFamily="49" charset="77"/>
              </a:rPr>
              <a:t>	        max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 target:</a:t>
            </a:r>
          </a:p>
          <a:p>
            <a:pPr marL="0" indent="0">
              <a:buNone/>
            </a:pPr>
            <a:r>
              <a:rPr lang="en-US" sz="1800" b="1" dirty="0">
                <a:solidFill>
                  <a:srgbClr val="336666"/>
                </a:solidFill>
                <a:latin typeface="Inconsolata" panose="020B0609030003000000" pitchFamily="49" charset="77"/>
              </a:rPr>
              <a:t>		  return mid</a:t>
            </a: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endParaRPr lang="en-US" altLang="en-US" sz="1833" dirty="0">
              <a:ea typeface="ＭＳ Ｐゴシック" panose="020B0600070205080204" pitchFamily="34" charset="-128"/>
            </a:endParaRPr>
          </a:p>
          <a:p>
            <a:pPr marL="0" indent="0">
              <a:buNone/>
            </a:pPr>
            <a:endParaRPr lang="en-US" sz="1800" b="1" dirty="0">
              <a:solidFill>
                <a:srgbClr val="336666"/>
              </a:solidFill>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676CE5E9-0770-7D40-A2D2-7D96FDD0BEB5}"/>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61492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AA73-DC96-0B4E-8504-96B84F7CAE34}"/>
              </a:ext>
            </a:extLst>
          </p:cNvPr>
          <p:cNvSpPr>
            <a:spLocks noGrp="1"/>
          </p:cNvSpPr>
          <p:nvPr>
            <p:ph type="title"/>
          </p:nvPr>
        </p:nvSpPr>
        <p:spPr>
          <a:xfrm>
            <a:off x="166313" y="205482"/>
            <a:ext cx="7886700" cy="525329"/>
          </a:xfrm>
        </p:spPr>
        <p:txBody>
          <a:bodyPr>
            <a:normAutofit fontScale="90000"/>
          </a:bodyPr>
          <a:lstStyle/>
          <a:p>
            <a:r>
              <a:rPr lang="en-US" dirty="0"/>
              <a:t>Sorting(not on AP)</a:t>
            </a:r>
          </a:p>
        </p:txBody>
      </p:sp>
      <p:sp>
        <p:nvSpPr>
          <p:cNvPr id="3" name="Content Placeholder 2">
            <a:extLst>
              <a:ext uri="{FF2B5EF4-FFF2-40B4-BE49-F238E27FC236}">
                <a16:creationId xmlns:a16="http://schemas.microsoft.com/office/drawing/2014/main" id="{68EE4754-4E64-0E43-8081-45CEF8E72EE2}"/>
              </a:ext>
            </a:extLst>
          </p:cNvPr>
          <p:cNvSpPr>
            <a:spLocks noGrp="1"/>
          </p:cNvSpPr>
          <p:nvPr>
            <p:ph idx="1"/>
          </p:nvPr>
        </p:nvSpPr>
        <p:spPr>
          <a:xfrm>
            <a:off x="166313" y="863030"/>
            <a:ext cx="8710559" cy="4646488"/>
          </a:xfrm>
        </p:spPr>
        <p:txBody>
          <a:bodyPr/>
          <a:lstStyle/>
          <a:p>
            <a:pPr marL="0" indent="0">
              <a:buNone/>
              <a:defRPr/>
            </a:pPr>
            <a:r>
              <a:rPr lang="en-US" b="1" dirty="0"/>
              <a:t>sorting</a:t>
            </a:r>
            <a:r>
              <a:rPr lang="en-US" dirty="0"/>
              <a:t>: Rearranging the values in an array or collection into a specific order (usually into their "natural ordering").</a:t>
            </a:r>
          </a:p>
          <a:p>
            <a:pPr lvl="1">
              <a:defRPr/>
            </a:pPr>
            <a:endParaRPr lang="en-US" sz="800" dirty="0"/>
          </a:p>
          <a:p>
            <a:pPr>
              <a:defRPr/>
            </a:pPr>
            <a:r>
              <a:rPr lang="en-US" dirty="0"/>
              <a:t>one of the fundamental problems in computer science</a:t>
            </a:r>
          </a:p>
          <a:p>
            <a:pPr lvl="1">
              <a:defRPr/>
            </a:pPr>
            <a:r>
              <a:rPr lang="en-US" dirty="0"/>
              <a:t>sorts products on Amazon based on ratings or price</a:t>
            </a:r>
          </a:p>
          <a:p>
            <a:pPr lvl="1">
              <a:defRPr/>
            </a:pPr>
            <a:r>
              <a:rPr lang="en-US" dirty="0"/>
              <a:t>sorts contacts on phone in alphabetical order</a:t>
            </a:r>
          </a:p>
          <a:p>
            <a:pPr>
              <a:defRPr/>
            </a:pPr>
            <a:r>
              <a:rPr lang="en-US" dirty="0"/>
              <a:t>can be solved in many ways:</a:t>
            </a:r>
          </a:p>
          <a:p>
            <a:pPr lvl="1">
              <a:defRPr/>
            </a:pPr>
            <a:r>
              <a:rPr lang="en-US" dirty="0"/>
              <a:t>there are many sorting algorithms</a:t>
            </a:r>
          </a:p>
          <a:p>
            <a:pPr lvl="1">
              <a:defRPr/>
            </a:pPr>
            <a:r>
              <a:rPr lang="en-US" dirty="0"/>
              <a:t>some are faster/slower than others</a:t>
            </a:r>
          </a:p>
          <a:p>
            <a:pPr lvl="1">
              <a:defRPr/>
            </a:pPr>
            <a:r>
              <a:rPr lang="en-US" dirty="0"/>
              <a:t>some use more/less memory than others</a:t>
            </a:r>
          </a:p>
          <a:p>
            <a:pPr lvl="1">
              <a:defRPr/>
            </a:pPr>
            <a:r>
              <a:rPr lang="en-US" dirty="0"/>
              <a:t>some work better with specific kinds of data</a:t>
            </a:r>
          </a:p>
          <a:p>
            <a:pPr lvl="1">
              <a:defRPr/>
            </a:pPr>
            <a:r>
              <a:rPr lang="en-US" dirty="0"/>
              <a:t>some can utilize multiple computers / processors, ...</a:t>
            </a:r>
          </a:p>
          <a:p>
            <a:pPr lvl="1">
              <a:defRPr/>
            </a:pPr>
            <a:endParaRPr lang="en-US" dirty="0"/>
          </a:p>
        </p:txBody>
      </p:sp>
      <p:sp>
        <p:nvSpPr>
          <p:cNvPr id="4" name="Slide Number Placeholder 3">
            <a:extLst>
              <a:ext uri="{FF2B5EF4-FFF2-40B4-BE49-F238E27FC236}">
                <a16:creationId xmlns:a16="http://schemas.microsoft.com/office/drawing/2014/main" id="{B43AE8B9-592C-FD42-A7F4-3A82072E64D3}"/>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9463292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10132</TotalTime>
  <Words>3101</Words>
  <Application>Microsoft Macintosh PowerPoint</Application>
  <PresentationFormat>On-screen Show (16:10)</PresentationFormat>
  <Paragraphs>377</Paragraphs>
  <Slides>33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Courier New</vt:lpstr>
      <vt:lpstr>Gill Sans MT</vt:lpstr>
      <vt:lpstr>INCONSOLATA</vt:lpstr>
      <vt:lpstr>INCONSOLATA</vt:lpstr>
      <vt:lpstr>Tahoma</vt:lpstr>
      <vt:lpstr>Office Theme</vt:lpstr>
      <vt:lpstr>Algorithms</vt:lpstr>
      <vt:lpstr>Algorithms</vt:lpstr>
      <vt:lpstr>Sequential search</vt:lpstr>
      <vt:lpstr>Sequential search</vt:lpstr>
      <vt:lpstr>Sequential search</vt:lpstr>
      <vt:lpstr>Binary Search</vt:lpstr>
      <vt:lpstr>PowerPoint Presentation</vt:lpstr>
      <vt:lpstr>Binary Search</vt:lpstr>
      <vt:lpstr>Sorting(not on AP)</vt:lpstr>
      <vt:lpstr>Sorting(not on AP)</vt:lpstr>
      <vt:lpstr>Sorting(not on AP)</vt:lpstr>
      <vt:lpstr>Sorting(not on AP)</vt:lpstr>
      <vt:lpstr>Algorithmic Efficiency</vt:lpstr>
      <vt:lpstr>Algorithmic Efficiency</vt:lpstr>
      <vt:lpstr>Algorithmic Efficiency</vt:lpstr>
      <vt:lpstr>Example 1 of Algorithmic Efficiency</vt:lpstr>
      <vt:lpstr>Example 2 of Algorithmic Efficiency</vt:lpstr>
      <vt:lpstr>Example 3 of Algorithmic Efficiency</vt:lpstr>
      <vt:lpstr>Efficiency for Searching</vt:lpstr>
      <vt:lpstr>Computational Complexity for Sorting(not on AP exam)</vt:lpstr>
      <vt:lpstr>Selection sort runtime(not on AP exam) </vt:lpstr>
      <vt:lpstr>Merge sort runtime(not on AP exam)</vt:lpstr>
      <vt:lpstr>Exponential Complexity Problems</vt:lpstr>
      <vt:lpstr>Top-Down Design</vt:lpstr>
      <vt:lpstr>Abstraction</vt:lpstr>
      <vt:lpstr>Decidability</vt:lpstr>
      <vt:lpstr>The Halting Problem</vt:lpstr>
      <vt:lpstr>Example</vt:lpstr>
      <vt:lpstr>Algorithms to know for AP Exam</vt:lpstr>
      <vt:lpstr>Index of Two Smallest Values(optional)</vt:lpstr>
      <vt:lpstr>Index of Two Smallest Values(optional)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2022-01-19T12:54:18Z</dcterms:modified>
</cp:coreProperties>
</file>