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545" r:id="rId4"/>
    <p:sldId id="257" r:id="rId5"/>
    <p:sldId id="342" r:id="rId6"/>
    <p:sldId id="341" r:id="rId7"/>
    <p:sldId id="339" r:id="rId8"/>
    <p:sldId id="340" r:id="rId9"/>
    <p:sldId id="324" r:id="rId10"/>
    <p:sldId id="333" r:id="rId11"/>
    <p:sldId id="335" r:id="rId12"/>
    <p:sldId id="332" r:id="rId13"/>
    <p:sldId id="336" r:id="rId14"/>
    <p:sldId id="321" r:id="rId15"/>
    <p:sldId id="331" r:id="rId16"/>
    <p:sldId id="334" r:id="rId17"/>
    <p:sldId id="346" r:id="rId18"/>
    <p:sldId id="347" r:id="rId19"/>
    <p:sldId id="348" r:id="rId20"/>
    <p:sldId id="349" r:id="rId21"/>
    <p:sldId id="350" r:id="rId22"/>
    <p:sldId id="351" r:id="rId23"/>
    <p:sldId id="337" r:id="rId24"/>
    <p:sldId id="338" r:id="rId25"/>
    <p:sldId id="546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9C7B-CBC7-E549-B176-97F9C29CB310}" v="2272" dt="2019-11-12T01:38:51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2T01:39:00.395" v="9476" actId="14100"/>
      <pc:docMkLst>
        <pc:docMk/>
      </pc:docMkLst>
      <pc:sldChg chg="modSp">
        <pc:chgData name="Long B Nguyen" userId="f59fb8f3-a021-417a-8bc1-65c8d471c621" providerId="ADAL" clId="{59CB9C7B-CBC7-E549-B176-97F9C29CB310}" dt="2019-11-09T20:23:53.886" v="270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09T20:23:53.886" v="27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59CB9C7B-CBC7-E549-B176-97F9C29CB310}" dt="2019-11-12T01:11:38.632" v="9417" actId="20577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9T20:55:22.721" v="4434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01:12:39.975" v="946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2T01:12:39.975" v="946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">
        <pc:chgData name="Long B Nguyen" userId="f59fb8f3-a021-417a-8bc1-65c8d471c621" providerId="ADAL" clId="{59CB9C7B-CBC7-E549-B176-97F9C29CB310}" dt="2019-11-10T19:20:34.376" v="8877" actId="1076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0T19:19:45.014" v="8863" actId="255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0T19:20:34.376" v="8877" actId="1076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0T19:19:36.352" v="8862" actId="255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0T19:20:03.703" v="8868" actId="20577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02:21:34.155" v="5015" actId="1035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modSp">
        <pc:chgData name="Long B Nguyen" userId="f59fb8f3-a021-417a-8bc1-65c8d471c621" providerId="ADAL" clId="{59CB9C7B-CBC7-E549-B176-97F9C29CB310}" dt="2019-11-12T00:48:45.586" v="9289" actId="14100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">
        <pc:chgData name="Long B Nguyen" userId="f59fb8f3-a021-417a-8bc1-65c8d471c621" providerId="ADAL" clId="{59CB9C7B-CBC7-E549-B176-97F9C29CB310}" dt="2019-11-10T19:21:47.515" v="8902" actId="20577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0T19:21:47.515" v="8902" actId="20577"/>
          <ac:spMkLst>
            <pc:docMk/>
            <pc:sldMk cId="1776526477" sldId="332"/>
            <ac:spMk id="4" creationId="{BE66D76A-BB4F-8A4D-AB4B-A968E4D75F6C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0T19:21:05.339" v="8892" actId="1037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20:47.663" v="8878" actId="255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0T19:20:52.838" v="8879" actId="255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0T19:21:05.339" v="8892" actId="103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">
        <pc:chgData name="Long B Nguyen" userId="f59fb8f3-a021-417a-8bc1-65c8d471c621" providerId="ADAL" clId="{59CB9C7B-CBC7-E549-B176-97F9C29CB310}" dt="2019-11-10T19:21:20.365" v="8893" actId="113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0T19:21:20.365" v="8893" actId="113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">
        <pc:chgData name="Long B Nguyen" userId="f59fb8f3-a021-417a-8bc1-65c8d471c621" providerId="ADAL" clId="{59CB9C7B-CBC7-E549-B176-97F9C29CB310}" dt="2019-11-12T00:45:18.003" v="9033" actId="20577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2T00:50:29.296" v="9342" actId="20577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9:03.376" v="8832" actId="20577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0T19:19:03.376" v="8832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1:01:37.390" v="9406" actId="20577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7:48.493" v="8783" actId="113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0T19:17:48.493" v="8783" actId="113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0:59:20.133" v="939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59:20.133" v="939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2T00:50:49.877" v="9343" actId="2696"/>
        <pc:sldMkLst>
          <pc:docMk/>
          <pc:sldMk cId="3683010979" sldId="345"/>
        </pc:sldMkLst>
        <pc:spChg chg="mod">
          <ac:chgData name="Long B Nguyen" userId="f59fb8f3-a021-417a-8bc1-65c8d471c621" providerId="ADAL" clId="{59CB9C7B-CBC7-E549-B176-97F9C29CB310}" dt="2019-11-10T13:12:16.917" v="6593" actId="20577"/>
          <ac:spMkLst>
            <pc:docMk/>
            <pc:sldMk cId="3683010979" sldId="345"/>
            <ac:spMk id="2" creationId="{AA3A228F-61D0-D949-A5E7-F83756230BF8}"/>
          </ac:spMkLst>
        </pc:spChg>
      </pc:sldChg>
      <pc:sldChg chg="modSp add modAnim">
        <pc:chgData name="Long B Nguyen" userId="f59fb8f3-a021-417a-8bc1-65c8d471c621" providerId="ADAL" clId="{59CB9C7B-CBC7-E549-B176-97F9C29CB310}" dt="2019-11-12T01:13:20.503" v="9467" actId="20577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13:20.503" v="9467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2T00:43:16.595" v="9017" actId="2057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">
        <pc:chgData name="Long B Nguyen" userId="f59fb8f3-a021-417a-8bc1-65c8d471c621" providerId="ADAL" clId="{59CB9C7B-CBC7-E549-B176-97F9C29CB310}" dt="2019-11-12T00:43:34.297" v="9020" actId="20577"/>
        <pc:sldMkLst>
          <pc:docMk/>
          <pc:sldMk cId="4152312606" sldId="348"/>
        </pc:sldMkLst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2:59.751" v="8608" actId="20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0T19:12:59.751" v="8608" actId="20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4:01.220" v="8681" actId="1076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6:18.211" v="8777" actId="113"/>
        <pc:sldMkLst>
          <pc:docMk/>
          <pc:sldMk cId="2958718962" sldId="351"/>
        </pc:sldMkLst>
        <pc:spChg chg="mod">
          <ac:chgData name="Long B Nguyen" userId="f59fb8f3-a021-417a-8bc1-65c8d471c621" providerId="ADAL" clId="{59CB9C7B-CBC7-E549-B176-97F9C29CB310}" dt="2019-11-10T19:15:24.996" v="8776" actId="20577"/>
          <ac:spMkLst>
            <pc:docMk/>
            <pc:sldMk cId="2958718962" sldId="351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6:18.211" v="8777" actId="113"/>
          <ac:spMkLst>
            <pc:docMk/>
            <pc:sldMk cId="2958718962" sldId="35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0:41:44.199" v="8972" actId="20577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">
        <pc:chgData name="Long B Nguyen" userId="f59fb8f3-a021-417a-8bc1-65c8d471c621" providerId="ADAL" clId="{59CB9C7B-CBC7-E549-B176-97F9C29CB310}" dt="2019-11-12T01:39:00.395" v="9476" actId="14100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39:00.395" v="9476" actId="14100"/>
          <ac:spMkLst>
            <pc:docMk/>
            <pc:sldMk cId="1854861563" sldId="54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8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5092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290438" y="2857500"/>
            <a:ext cx="38923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An object is first 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630988" y="3296082"/>
            <a:ext cx="659450" cy="320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6908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The self reference is then used to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or variables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09710" y="1909000"/>
            <a:ext cx="4900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instance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object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5102077" y="2143399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p2.x = 17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i_name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i_x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i_speed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429081" y="4093310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837062" y="3319353"/>
            <a:ext cx="734938" cy="120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shoot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target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48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above main()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the entire code can be implemented in </a:t>
            </a:r>
            <a:r>
              <a:rPr lang="en-US" sz="2000" dirty="0" err="1">
                <a:solidFill>
                  <a:srgbClr val="FF0000"/>
                </a:solidFill>
              </a:rPr>
              <a:t>main.py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helper.lst.append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, add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58718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University.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76770"/>
            <a:ext cx="7886700" cy="4070699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 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Object-Oriented Design</a:t>
            </a:r>
            <a:r>
              <a:rPr lang="en-US" altLang="en-US" sz="1833" dirty="0">
                <a:ea typeface="ＭＳ Ｐゴシック" panose="020B0600070205080204" pitchFamily="34" charset="-128"/>
              </a:rPr>
              <a:t> (OOD), programmers first spend time to decide which classes are needed and then figure out the data and methods in each class. </a:t>
            </a: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 so we already used them.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print(type(</a:t>
            </a:r>
            <a:r>
              <a:rPr lang="en-US" sz="2000" b="1" dirty="0" err="1"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latin typeface="Inconsolata Medium" panose="020B0609030003000000" pitchFamily="49" charset="77"/>
              </a:rPr>
              <a:t>))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597921" y="2179083"/>
            <a:ext cx="1068225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778974"/>
            <a:ext cx="5546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special method 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self 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"self"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349951" y="2734779"/>
            <a:ext cx="1786071" cy="416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3654</TotalTime>
  <Words>2347</Words>
  <Application>Microsoft Macintosh PowerPoint</Application>
  <PresentationFormat>On-screen Show (16:10)</PresentationFormat>
  <Paragraphs>368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Gill Sans MT</vt:lpstr>
      <vt:lpstr>Inconsolata Medium</vt:lpstr>
      <vt:lpstr>Office Theme</vt:lpstr>
      <vt:lpstr>Introduction to Python</vt:lpstr>
      <vt:lpstr>Topics</vt:lpstr>
      <vt:lpstr>OOP/OOD</vt:lpstr>
      <vt:lpstr>Class vs Objects</vt:lpstr>
      <vt:lpstr>Custom Classes</vt:lpstr>
      <vt:lpstr>Class</vt:lpstr>
      <vt:lpstr>Examples</vt:lpstr>
      <vt:lpstr>Examples</vt:lpstr>
      <vt:lpstr>The Character Class</vt:lpstr>
      <vt:lpstr>game.py</vt:lpstr>
      <vt:lpstr>game.py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isinstance</vt:lpstr>
      <vt:lpstr>isinstance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2019-11-12T01:39:01Z</dcterms:modified>
</cp:coreProperties>
</file>