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33" r:id="rId4"/>
    <p:sldId id="334" r:id="rId5"/>
    <p:sldId id="349" r:id="rId6"/>
    <p:sldId id="335" r:id="rId7"/>
    <p:sldId id="336" r:id="rId8"/>
    <p:sldId id="319" r:id="rId9"/>
    <p:sldId id="323" r:id="rId10"/>
    <p:sldId id="341" r:id="rId11"/>
    <p:sldId id="337" r:id="rId12"/>
    <p:sldId id="343" r:id="rId13"/>
    <p:sldId id="344" r:id="rId14"/>
    <p:sldId id="345" r:id="rId15"/>
    <p:sldId id="347" r:id="rId16"/>
    <p:sldId id="346" r:id="rId17"/>
    <p:sldId id="313" r:id="rId18"/>
    <p:sldId id="339" r:id="rId19"/>
    <p:sldId id="314" r:id="rId20"/>
    <p:sldId id="338" r:id="rId21"/>
    <p:sldId id="342" r:id="rId22"/>
    <p:sldId id="316" r:id="rId23"/>
    <p:sldId id="325" r:id="rId24"/>
    <p:sldId id="318" r:id="rId25"/>
    <p:sldId id="317" r:id="rId26"/>
    <p:sldId id="340" r:id="rId27"/>
    <p:sldId id="348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56420-F59F-4945-BA02-53AF79C1F3AC}" v="1187" dt="2019-10-21T15:58:28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2"/>
    <p:restoredTop sz="93692"/>
  </p:normalViewPr>
  <p:slideViewPr>
    <p:cSldViewPr snapToGrid="0" snapToObjects="1">
      <p:cViewPr varScale="1">
        <p:scale>
          <a:sx n="62" d="100"/>
          <a:sy n="62" d="100"/>
        </p:scale>
        <p:origin x="20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C46D5B-E520-F241-AC42-A009D51A9244}"/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07T20:38:07.354" v="2821" actId="20577"/>
      <pc:docMkLst>
        <pc:docMk/>
      </pc:docMkLst>
      <pc:sldChg chg="modSp">
        <pc:chgData name="Long B Nguyen" userId="f59fb8f3-a021-417a-8bc1-65c8d471c621" providerId="ADAL" clId="{EC1E750C-42C7-A84F-81F0-83B2F940DF8B}" dt="2019-10-07T19:25:01.539" v="161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07T19:25:01.539" v="161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C1E750C-42C7-A84F-81F0-83B2F940DF8B}" dt="2019-10-07T19:25:17.829" v="1615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07T19:25:17.829" v="161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4:42.878" v="1567" actId="20577"/>
        <pc:sldMkLst>
          <pc:docMk/>
          <pc:sldMk cId="114946794" sldId="313"/>
        </pc:sldMkLst>
        <pc:spChg chg="mod">
          <ac:chgData name="Long B Nguyen" userId="f59fb8f3-a021-417a-8bc1-65c8d471c621" providerId="ADAL" clId="{EC1E750C-42C7-A84F-81F0-83B2F940DF8B}" dt="2019-10-07T02:14:42.878" v="156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6:27.978" v="1611" actId="20577"/>
        <pc:sldMkLst>
          <pc:docMk/>
          <pc:sldMk cId="18163085" sldId="314"/>
        </pc:sldMkLst>
        <pc:spChg chg="mod">
          <ac:chgData name="Long B Nguyen" userId="f59fb8f3-a021-417a-8bc1-65c8d471c621" providerId="ADAL" clId="{EC1E750C-42C7-A84F-81F0-83B2F940DF8B}" dt="2019-10-07T02:16:27.978" v="1611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5:28.711" v="975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06T15:15:25.678" v="965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15:28.711" v="975" actId="20577"/>
          <ac:spMkLst>
            <pc:docMk/>
            <pc:sldMk cId="1997478848" sldId="31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7A040644-7AE2-4E4B-9BEA-C1B41E4ABA94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6ED56420-F59F-4945-BA02-53AF79C1F3AC}"/>
    <pc:docChg chg="undo custSel addSld delSld modSld sldOrd">
      <pc:chgData name="Long B Nguyen" userId="f59fb8f3-a021-417a-8bc1-65c8d471c621" providerId="ADAL" clId="{6ED56420-F59F-4945-BA02-53AF79C1F3AC}" dt="2019-10-21T15:58:28.940" v="5005"/>
      <pc:docMkLst>
        <pc:docMk/>
      </pc:docMkLst>
      <pc:sldChg chg="modSp">
        <pc:chgData name="Long B Nguyen" userId="f59fb8f3-a021-417a-8bc1-65c8d471c621" providerId="ADAL" clId="{6ED56420-F59F-4945-BA02-53AF79C1F3AC}" dt="2019-10-11T02:01:50.031" v="27" actId="14100"/>
        <pc:sldMkLst>
          <pc:docMk/>
          <pc:sldMk cId="4247104139" sldId="256"/>
        </pc:sldMkLst>
        <pc:spChg chg="mod">
          <ac:chgData name="Long B Nguyen" userId="f59fb8f3-a021-417a-8bc1-65c8d471c621" providerId="ADAL" clId="{6ED56420-F59F-4945-BA02-53AF79C1F3AC}" dt="2019-10-11T02:01:50.031" v="27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6ED56420-F59F-4945-BA02-53AF79C1F3AC}" dt="2019-10-21T13:33:09.595" v="3478" actId="20577"/>
        <pc:sldMkLst>
          <pc:docMk/>
          <pc:sldMk cId="131840209" sldId="286"/>
        </pc:sldMkLst>
        <pc:spChg chg="mod">
          <ac:chgData name="Long B Nguyen" userId="f59fb8f3-a021-417a-8bc1-65c8d471c621" providerId="ADAL" clId="{6ED56420-F59F-4945-BA02-53AF79C1F3AC}" dt="2019-10-21T13:33:09.595" v="347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3:37:37.260" v="3562"/>
        <pc:sldMkLst>
          <pc:docMk/>
          <pc:sldMk cId="114946794" sldId="313"/>
        </pc:sldMkLst>
        <pc:spChg chg="mod">
          <ac:chgData name="Long B Nguyen" userId="f59fb8f3-a021-417a-8bc1-65c8d471c621" providerId="ADAL" clId="{6ED56420-F59F-4945-BA02-53AF79C1F3AC}" dt="2019-10-21T11:35:04.583" v="119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7:57.089" v="4552" actId="20577"/>
        <pc:sldMkLst>
          <pc:docMk/>
          <pc:sldMk cId="18163085" sldId="314"/>
        </pc:sldMkLst>
        <pc:spChg chg="mod">
          <ac:chgData name="Long B Nguyen" userId="f59fb8f3-a021-417a-8bc1-65c8d471c621" providerId="ADAL" clId="{6ED56420-F59F-4945-BA02-53AF79C1F3AC}" dt="2019-10-21T15:27:57.089" v="4552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59.683" v="4964" actId="20577"/>
        <pc:sldMkLst>
          <pc:docMk/>
          <pc:sldMk cId="2648987374" sldId="316"/>
        </pc:sldMkLst>
        <pc:spChg chg="mod">
          <ac:chgData name="Long B Nguyen" userId="f59fb8f3-a021-417a-8bc1-65c8d471c621" providerId="ADAL" clId="{6ED56420-F59F-4945-BA02-53AF79C1F3AC}" dt="2019-10-21T15:56:59.683" v="4964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31.487" v="4944" actId="20577"/>
        <pc:sldMkLst>
          <pc:docMk/>
          <pc:sldMk cId="3246446892" sldId="317"/>
        </pc:sldMkLst>
        <pc:spChg chg="mod">
          <ac:chgData name="Long B Nguyen" userId="f59fb8f3-a021-417a-8bc1-65c8d471c621" providerId="ADAL" clId="{6ED56420-F59F-4945-BA02-53AF79C1F3AC}" dt="2019-10-21T15:56:31.487" v="4944" actId="20577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38.773" v="4948" actId="20577"/>
        <pc:sldMkLst>
          <pc:docMk/>
          <pc:sldMk cId="67073653" sldId="318"/>
        </pc:sldMkLst>
        <pc:spChg chg="mod">
          <ac:chgData name="Long B Nguyen" userId="f59fb8f3-a021-417a-8bc1-65c8d471c621" providerId="ADAL" clId="{6ED56420-F59F-4945-BA02-53AF79C1F3AC}" dt="2019-10-21T15:56:38.773" v="4948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4:20.942" v="438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6ED56420-F59F-4945-BA02-53AF79C1F3AC}" dt="2019-10-21T15:24:20.942" v="438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6:54.743" v="4487" actId="20577"/>
        <pc:sldMkLst>
          <pc:docMk/>
          <pc:sldMk cId="1289346350" sldId="323"/>
        </pc:sldMkLst>
        <pc:spChg chg="mod">
          <ac:chgData name="Long B Nguyen" userId="f59fb8f3-a021-417a-8bc1-65c8d471c621" providerId="ADAL" clId="{6ED56420-F59F-4945-BA02-53AF79C1F3AC}" dt="2019-10-21T15:26:54.743" v="4487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delSp modSp del">
        <pc:chgData name="Long B Nguyen" userId="f59fb8f3-a021-417a-8bc1-65c8d471c621" providerId="ADAL" clId="{6ED56420-F59F-4945-BA02-53AF79C1F3AC}" dt="2019-10-21T01:25:21.706" v="1085" actId="2696"/>
        <pc:sldMkLst>
          <pc:docMk/>
          <pc:sldMk cId="97464883" sldId="325"/>
        </pc:sldMkLst>
        <pc:spChg chg="mod">
          <ac:chgData name="Long B Nguyen" userId="f59fb8f3-a021-417a-8bc1-65c8d471c621" providerId="ADAL" clId="{6ED56420-F59F-4945-BA02-53AF79C1F3AC}" dt="2019-10-15T20:33:53.562" v="217" actId="20577"/>
          <ac:spMkLst>
            <pc:docMk/>
            <pc:sldMk cId="97464883" sldId="325"/>
            <ac:spMk id="2" creationId="{AA3A228F-61D0-D949-A5E7-F83756230BF8}"/>
          </ac:spMkLst>
        </pc:spChg>
        <pc:spChg chg="del mod">
          <ac:chgData name="Long B Nguyen" userId="f59fb8f3-a021-417a-8bc1-65c8d471c621" providerId="ADAL" clId="{6ED56420-F59F-4945-BA02-53AF79C1F3AC}" dt="2019-10-15T20:33:28.144" v="203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6ED56420-F59F-4945-BA02-53AF79C1F3AC}" dt="2019-10-15T20:33:47.950" v="207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6ED56420-F59F-4945-BA02-53AF79C1F3AC}" dt="2019-10-21T15:56:50.536" v="4957" actId="20577"/>
        <pc:sldMkLst>
          <pc:docMk/>
          <pc:sldMk cId="2693651593" sldId="325"/>
        </pc:sldMkLst>
        <pc:spChg chg="mod">
          <ac:chgData name="Long B Nguyen" userId="f59fb8f3-a021-417a-8bc1-65c8d471c621" providerId="ADAL" clId="{6ED56420-F59F-4945-BA02-53AF79C1F3AC}" dt="2019-10-21T15:56:50.536" v="4957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01:25:42.087" v="1087" actId="2696"/>
        <pc:sldMkLst>
          <pc:docMk/>
          <pc:sldMk cId="3937255370" sldId="325"/>
        </pc:sldMkLst>
      </pc:sldChg>
      <pc:sldChg chg="modSp add modAnim">
        <pc:chgData name="Long B Nguyen" userId="f59fb8f3-a021-417a-8bc1-65c8d471c621" providerId="ADAL" clId="{6ED56420-F59F-4945-BA02-53AF79C1F3AC}" dt="2019-10-21T13:33:24.930" v="3479"/>
        <pc:sldMkLst>
          <pc:docMk/>
          <pc:sldMk cId="214403129" sldId="333"/>
        </pc:sldMkLst>
        <pc:spChg chg="mod">
          <ac:chgData name="Long B Nguyen" userId="f59fb8f3-a021-417a-8bc1-65c8d471c621" providerId="ADAL" clId="{6ED56420-F59F-4945-BA02-53AF79C1F3AC}" dt="2019-10-15T20:28:02.134" v="75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add ord modAnim">
        <pc:chgData name="Long B Nguyen" userId="f59fb8f3-a021-417a-8bc1-65c8d471c621" providerId="ADAL" clId="{6ED56420-F59F-4945-BA02-53AF79C1F3AC}" dt="2019-10-21T15:58:28.940" v="5005"/>
        <pc:sldMkLst>
          <pc:docMk/>
          <pc:sldMk cId="2112071836" sldId="334"/>
        </pc:sldMkLst>
        <pc:spChg chg="mod">
          <ac:chgData name="Long B Nguyen" userId="f59fb8f3-a021-417a-8bc1-65c8d471c621" providerId="ADAL" clId="{6ED56420-F59F-4945-BA02-53AF79C1F3AC}" dt="2019-10-21T15:22:17.955" v="4268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247153204" sldId="335"/>
        </pc:sldMkLst>
      </pc:sldChg>
      <pc:sldChg chg="modSp add modAnim">
        <pc:chgData name="Long B Nguyen" userId="f59fb8f3-a021-417a-8bc1-65c8d471c621" providerId="ADAL" clId="{6ED56420-F59F-4945-BA02-53AF79C1F3AC}" dt="2019-10-21T15:23:18.705" v="4342" actId="207"/>
        <pc:sldMkLst>
          <pc:docMk/>
          <pc:sldMk cId="3783627139" sldId="336"/>
        </pc:sldMkLst>
        <pc:spChg chg="mod">
          <ac:chgData name="Long B Nguyen" userId="f59fb8f3-a021-417a-8bc1-65c8d471c621" providerId="ADAL" clId="{6ED56420-F59F-4945-BA02-53AF79C1F3AC}" dt="2019-10-21T15:23:18.705" v="4342" actId="207"/>
          <ac:spMkLst>
            <pc:docMk/>
            <pc:sldMk cId="3783627139" sldId="3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00.631" v="4491" actId="20577"/>
        <pc:sldMkLst>
          <pc:docMk/>
          <pc:sldMk cId="2765901336" sldId="337"/>
        </pc:sldMkLst>
        <pc:spChg chg="mod">
          <ac:chgData name="Long B Nguyen" userId="f59fb8f3-a021-417a-8bc1-65c8d471c621" providerId="ADAL" clId="{6ED56420-F59F-4945-BA02-53AF79C1F3AC}" dt="2019-10-21T15:27:00.631" v="4491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29.879" v="4996" actId="20577"/>
        <pc:sldMkLst>
          <pc:docMk/>
          <pc:sldMk cId="2368568690" sldId="338"/>
        </pc:sldMkLst>
        <pc:spChg chg="mod">
          <ac:chgData name="Long B Nguyen" userId="f59fb8f3-a021-417a-8bc1-65c8d471c621" providerId="ADAL" clId="{6ED56420-F59F-4945-BA02-53AF79C1F3AC}" dt="2019-10-21T15:57:29.879" v="4996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47.321" v="4540" actId="20577"/>
        <pc:sldMkLst>
          <pc:docMk/>
          <pc:sldMk cId="3131687406" sldId="339"/>
        </pc:sldMkLst>
        <pc:spChg chg="mod">
          <ac:chgData name="Long B Nguyen" userId="f59fb8f3-a021-417a-8bc1-65c8d471c621" providerId="ADAL" clId="{6ED56420-F59F-4945-BA02-53AF79C1F3AC}" dt="2019-10-21T15:27:47.321" v="4540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5:40.610" v="4926"/>
        <pc:sldMkLst>
          <pc:docMk/>
          <pc:sldMk cId="994161803" sldId="340"/>
        </pc:sldMkLst>
        <pc:spChg chg="mod">
          <ac:chgData name="Long B Nguyen" userId="f59fb8f3-a021-417a-8bc1-65c8d471c621" providerId="ADAL" clId="{6ED56420-F59F-4945-BA02-53AF79C1F3AC}" dt="2019-10-21T11:51:35.045" v="1980" actId="20577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55:05.044" v="4921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6:57.342" v="4489" actId="20577"/>
        <pc:sldMkLst>
          <pc:docMk/>
          <pc:sldMk cId="2834108163" sldId="341"/>
        </pc:sldMkLst>
        <pc:spChg chg="mod">
          <ac:chgData name="Long B Nguyen" userId="f59fb8f3-a021-417a-8bc1-65c8d471c621" providerId="ADAL" clId="{6ED56420-F59F-4945-BA02-53AF79C1F3AC}" dt="2019-10-21T15:26:57.342" v="4489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16.236" v="4983" actId="20577"/>
        <pc:sldMkLst>
          <pc:docMk/>
          <pc:sldMk cId="2283393882" sldId="342"/>
        </pc:sldMkLst>
        <pc:spChg chg="mod">
          <ac:chgData name="Long B Nguyen" userId="f59fb8f3-a021-417a-8bc1-65c8d471c621" providerId="ADAL" clId="{6ED56420-F59F-4945-BA02-53AF79C1F3AC}" dt="2019-10-21T15:57:16.236" v="4983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16.249" v="4511" actId="20577"/>
        <pc:sldMkLst>
          <pc:docMk/>
          <pc:sldMk cId="2714252416" sldId="343"/>
        </pc:sldMkLst>
        <pc:spChg chg="mod">
          <ac:chgData name="Long B Nguyen" userId="f59fb8f3-a021-417a-8bc1-65c8d471c621" providerId="ADAL" clId="{6ED56420-F59F-4945-BA02-53AF79C1F3AC}" dt="2019-10-21T13:14:10.165" v="2369" actId="20577"/>
          <ac:spMkLst>
            <pc:docMk/>
            <pc:sldMk cId="2714252416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16.249" v="4511" actId="20577"/>
          <ac:spMkLst>
            <pc:docMk/>
            <pc:sldMk cId="2714252416" sldId="34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13:13:48.968" v="2347" actId="2696"/>
        <pc:sldMkLst>
          <pc:docMk/>
          <pc:sldMk cId="3737846113" sldId="343"/>
        </pc:sldMkLst>
      </pc:sldChg>
      <pc:sldChg chg="modSp add modAnim">
        <pc:chgData name="Long B Nguyen" userId="f59fb8f3-a021-417a-8bc1-65c8d471c621" providerId="ADAL" clId="{6ED56420-F59F-4945-BA02-53AF79C1F3AC}" dt="2019-10-21T15:27:21.428" v="4517" actId="20577"/>
        <pc:sldMkLst>
          <pc:docMk/>
          <pc:sldMk cId="3596157879" sldId="344"/>
        </pc:sldMkLst>
        <pc:spChg chg="mod">
          <ac:chgData name="Long B Nguyen" userId="f59fb8f3-a021-417a-8bc1-65c8d471c621" providerId="ADAL" clId="{6ED56420-F59F-4945-BA02-53AF79C1F3AC}" dt="2019-10-21T13:19:23.763" v="2627" actId="20577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21.428" v="4517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26.280" v="4521" actId="20577"/>
        <pc:sldMkLst>
          <pc:docMk/>
          <pc:sldMk cId="1211608734" sldId="345"/>
        </pc:sldMkLst>
        <pc:spChg chg="mod">
          <ac:chgData name="Long B Nguyen" userId="f59fb8f3-a021-417a-8bc1-65c8d471c621" providerId="ADAL" clId="{6ED56420-F59F-4945-BA02-53AF79C1F3AC}" dt="2019-10-21T15:27:26.280" v="4521" actId="20577"/>
          <ac:spMkLst>
            <pc:docMk/>
            <pc:sldMk cId="1211608734" sldId="34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5.888" v="4529" actId="20577"/>
        <pc:sldMkLst>
          <pc:docMk/>
          <pc:sldMk cId="4020528382" sldId="346"/>
        </pc:sldMkLst>
        <pc:spChg chg="mod">
          <ac:chgData name="Long B Nguyen" userId="f59fb8f3-a021-417a-8bc1-65c8d471c621" providerId="ADAL" clId="{6ED56420-F59F-4945-BA02-53AF79C1F3AC}" dt="2019-10-21T13:27:43.504" v="3151" actId="20577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35.888" v="4529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0.616" v="4525" actId="20577"/>
        <pc:sldMkLst>
          <pc:docMk/>
          <pc:sldMk cId="1535116463" sldId="347"/>
        </pc:sldMkLst>
        <pc:spChg chg="mod">
          <ac:chgData name="Long B Nguyen" userId="f59fb8f3-a021-417a-8bc1-65c8d471c621" providerId="ADAL" clId="{6ED56420-F59F-4945-BA02-53AF79C1F3AC}" dt="2019-10-21T15:27:30.616" v="4525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6:15.262" v="4941"/>
        <pc:sldMkLst>
          <pc:docMk/>
          <pc:sldMk cId="1701624766" sldId="348"/>
        </pc:sldMkLst>
        <pc:spChg chg="mod">
          <ac:chgData name="Long B Nguyen" userId="f59fb8f3-a021-417a-8bc1-65c8d471c621" providerId="ADAL" clId="{6ED56420-F59F-4945-BA02-53AF79C1F3AC}" dt="2019-10-21T15:54:33.189" v="4915" actId="20577"/>
          <ac:spMkLst>
            <pc:docMk/>
            <pc:sldMk cId="170162476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2:23.898" v="4270" actId="20577"/>
        <pc:sldMkLst>
          <pc:docMk/>
          <pc:sldMk cId="1363458133" sldId="349"/>
        </pc:sldMkLst>
        <pc:spChg chg="mod">
          <ac:chgData name="Long B Nguyen" userId="f59fb8f3-a021-417a-8bc1-65c8d471c621" providerId="ADAL" clId="{6ED56420-F59F-4945-BA02-53AF79C1F3AC}" dt="2019-10-21T15:22:23.898" v="4270" actId="20577"/>
          <ac:spMkLst>
            <pc:docMk/>
            <pc:sldMk cId="1363458133" sldId="34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6421214" cy="61175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Tuples and Dictionaries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loop, [] or tuple unpacking.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Using []: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student[0], student[1]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Jack 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loop, [] or tuple unpacking.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Using tuple unpacking: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  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print(name,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Jack 2.8</a:t>
            </a: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Lists(2D lists)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have a list of lists.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 2, 3],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[4, 5, 6],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[7, 8, 9]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[0]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[1][2]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6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[0][0]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[4]: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[2][1]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[5]: 8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useful to have access to the index of elements when iterating over a list or 2D list. The enumerate() function adds a index to elements of an </a:t>
            </a:r>
            <a:r>
              <a:rPr lang="en-US" dirty="0" err="1"/>
              <a:t>iterable</a:t>
            </a:r>
            <a:r>
              <a:rPr lang="en-US" dirty="0"/>
              <a:t> and returns it.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'bread'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'milk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item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    print(item)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(0, 'bread')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(1, 'milk')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(2, 'ham')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Unpacking from enumerate().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'bread'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'milk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    print(index, value)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0 bread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1 milk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2 ham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0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helpful when we want to modify our list.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'bread'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'milk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    if value == 'bread':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[index] = 'butter'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print(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['butter', 'milk', 'ham']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 with 2D 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useful if we want to access indices of 2D lists.  For example, we can use indices to modify the 2D list.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 2, 3],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[4, 5, 6],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[7, 8, 9]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row_ind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row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col_ind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value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(row):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            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row_ind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][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col_index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Out[50]: [[3, 3, 3], [3, 3, 3], [3, 3, 3]]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lists are useful but in some applications, it is nice to have a different indexing scheme than the integers.  For example, consider a database of students' names and their grades: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Mike: [70,81, 84]</a:t>
            </a:r>
          </a:p>
          <a:p>
            <a:pPr marL="0" indent="0">
              <a:buNone/>
            </a:pPr>
            <a:r>
              <a:rPr lang="en-US" dirty="0"/>
              <a:t>Sarah: [88,71,85]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Suppose that this database has hundreds of records. It is hard to access these students' grades using 0-based integer indexing.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dictionaries allow "values" to be accessed by meaningful "keys". In the example above, we can access the database of grades by </a:t>
            </a:r>
            <a:r>
              <a:rPr lang="en-US" dirty="0" err="1"/>
              <a:t>nam</a:t>
            </a:r>
            <a:r>
              <a:rPr lang="en-US" dirty="0"/>
              <a:t>(keys) instead of integer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Dictionaries are extremely flexible mappings of keys to values, and form the basis of much of Python’s internal implementation.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can be created via a comma-separated list of </a:t>
            </a:r>
            <a:r>
              <a:rPr lang="en-US" dirty="0" err="1"/>
              <a:t>key:value</a:t>
            </a:r>
            <a:r>
              <a:rPr lang="en-US" dirty="0"/>
              <a:t> pairs within curly braces. The "keys" are distinct.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 </a:t>
            </a: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New items can be added to the dictionary using indexing as well.</a:t>
            </a: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'ninety'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1, 'two': 2, 'three': 3, 'ninety': 90}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>
                <a:latin typeface="Inconsolata Medium" panose="020B0609030003000000" pitchFamily="49" charset="77"/>
              </a:rPr>
              <a:t>[</a:t>
            </a:r>
            <a:r>
              <a:rPr lang="en-US" b="1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'four'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KeyError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, 'four' not set as key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 unpacking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 of tuples, List of lists(2D lists)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enumerate()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Dictionaries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Iterating over a dictionary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Modifying dictionary.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1, 'two': 20, 'three': 3}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] +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6, 'two': 20, 'three': 3} 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keys and values of dictionaries can be different types. However, a dictionary key must be immutable(int, float, bool, str, tuple).  A dictionary value can be any object.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(3, 5)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4.5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True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[1],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3.5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(1, 5)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True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[1]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(3, 5)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4.5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keys and values can be extracted from a dictionary via keys() and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latin typeface="Inconsolata Medium" panose="020B0609030003000000" pitchFamily="49" charset="77"/>
              </a:rPr>
              <a:t>numbers.keys</a:t>
            </a:r>
            <a:r>
              <a:rPr lang="en-US" b="1" dirty="0">
                <a:latin typeface="Inconsolata Medium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print</a:t>
            </a:r>
            <a:r>
              <a:rPr lang="en-US" b="1" dirty="0">
                <a:latin typeface="Inconsolata Medium" panose="020B0609030003000000" pitchFamily="49" charset="77"/>
              </a:rPr>
              <a:t>(k)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['one, 'two, 'three']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latin typeface="Inconsolata Medium" panose="020B0609030003000000" pitchFamily="49" charset="77"/>
              </a:rPr>
              <a:t>numbers.values</a:t>
            </a:r>
            <a:r>
              <a:rPr lang="en-US" b="1" dirty="0">
                <a:latin typeface="Inconsolata Medium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print</a:t>
            </a:r>
            <a:r>
              <a:rPr lang="en-US" b="1" dirty="0">
                <a:latin typeface="Inconsolata Medium" panose="020B0609030003000000" pitchFamily="49" charset="77"/>
              </a:rPr>
              <a:t>(k)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By default, membership operations checks keys of a dictionary.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'one' in numbers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 in numbers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51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keys of the dictionary. The default loop iterates over the keys.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two three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iterate over values of the dictionary use,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numbers.values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both keys and values of the dictionary.  Use the method items() and tuple unpacking.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k, v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numbers.items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k, v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1</a:t>
            </a:r>
          </a:p>
          <a:p>
            <a:pPr marL="0" indent="0">
              <a:buNone/>
            </a:pPr>
            <a:r>
              <a:rPr lang="en-US" dirty="0"/>
              <a:t>two 2</a:t>
            </a:r>
          </a:p>
          <a:p>
            <a:pPr marL="0" indent="0">
              <a:buNone/>
            </a:pPr>
            <a:r>
              <a:rPr lang="en-US" dirty="0"/>
              <a:t>three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 of a Use </a:t>
            </a:r>
            <a:r>
              <a:rPr lang="en-US"/>
              <a:t>for Dictionaries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Let's manually add test scores to a database.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[70]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[88]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75</a:t>
            </a:r>
            <a:r>
              <a:rPr lang="en-US" b="1" dirty="0">
                <a:latin typeface="Inconsolata Medium" panose="020B0609030003000000" pitchFamily="49" charset="77"/>
              </a:rPr>
              <a:t>), 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'John',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</a:t>
            </a:r>
            <a:r>
              <a:rPr lang="en-US" b="1" dirty="0">
                <a:latin typeface="Inconsolata Medium" panose="020B0609030003000000" pitchFamily="49" charset="77"/>
              </a:rPr>
              <a:t>)]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unpacking Sarah's info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score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[0]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since 'Sarah' is already in database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database[name].append(score)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add Sarah's score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		    # to her record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since 'John' is not in database, need to initialize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database['John'] = []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database['John'].append(90)</a:t>
            </a:r>
          </a:p>
          <a:p>
            <a:pPr marL="0" indent="0">
              <a:buNone/>
            </a:pPr>
            <a:endParaRPr lang="en-US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 of a Use </a:t>
            </a:r>
            <a:r>
              <a:rPr lang="en-US"/>
              <a:t>for Dictionaries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automate the previous example using a for loop. </a:t>
            </a:r>
            <a:endParaRPr lang="en-US" sz="20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[70]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[88]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75</a:t>
            </a:r>
            <a:r>
              <a:rPr lang="en-US" b="1" dirty="0">
                <a:latin typeface="Inconsolata Medium" panose="020B0609030003000000" pitchFamily="49" charset="77"/>
              </a:rPr>
              <a:t>), 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'John',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</a:t>
            </a:r>
            <a:r>
              <a:rPr lang="en-US" b="1" dirty="0">
                <a:latin typeface="Inconsolata Medium" panose="020B0609030003000000" pitchFamily="49" charset="77"/>
              </a:rPr>
              <a:t>),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,81</a:t>
            </a:r>
            <a:r>
              <a:rPr lang="en-US" b="1" dirty="0">
                <a:latin typeface="Inconsolata Medium" panose="020B0609030003000000" pitchFamily="49" charset="77"/>
              </a:rPr>
              <a:t>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name, score = student 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tuple unpacking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 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[name].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score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[name] = 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[] 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create new key/value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[name].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score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 # add score to list </a:t>
            </a:r>
          </a:p>
          <a:p>
            <a:pPr marL="0" indent="0">
              <a:buNone/>
            </a:pPr>
            <a:endParaRPr lang="en-US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Tuples are in many ways similar to lists, but they are defined with parentheses rather than square brackets: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They can also be defined without any brackets at all: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t, type(t)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(1, 2, 3) tuple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4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the lists, tuples have a length, and individual elements can be extracted using square-bracket indexing. Slicing is also supported.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3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access a tuple is the same as a list!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slicing is the same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(1, 2)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20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Unlike lists, tuples are </a:t>
            </a:r>
            <a:r>
              <a:rPr lang="en-US" i="1" dirty="0"/>
              <a:t>immutable</a:t>
            </a:r>
            <a:r>
              <a:rPr lang="en-US" dirty="0"/>
              <a:t>: this means that once they are created, their size and contents cannot be changed: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= 1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t.append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634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unpacking is a assignment feature that assigns right hand side of values into left hand side. In packing, we put values into a new tuple while in unpacking we extract those values into a single variable.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packing values into a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</a:t>
            </a:r>
            <a:r>
              <a:rPr lang="en-US" b="1" dirty="0">
                <a:latin typeface="Inconsolata Medium" panose="020B0609030003000000" pitchFamily="49" charset="77"/>
              </a:rPr>
              <a:t> = 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“Mike Smith”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unpacking values from a variable.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latin typeface="Inconsolata Medium" panose="020B0609030003000000" pitchFamily="49" charset="77"/>
              </a:rPr>
              <a:t> =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Mike Smith 3.2</a:t>
            </a:r>
          </a:p>
        </p:txBody>
      </p:sp>
    </p:spTree>
    <p:extLst>
      <p:ext uri="{BB962C8B-B14F-4D97-AF65-F5344CB8AC3E}">
        <p14:creationId xmlns:p14="http://schemas.microsoft.com/office/powerpoint/2010/main" val="2471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Tuple unpacking can be used to do parallel assignment.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a,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b, a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parallel assignment</a:t>
            </a:r>
            <a:endParaRPr lang="en-US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a, b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2 1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Note: In Java, you would need a temporary variable for this. </a:t>
            </a:r>
          </a:p>
        </p:txBody>
      </p:sp>
    </p:spTree>
    <p:extLst>
      <p:ext uri="{BB962C8B-B14F-4D97-AF65-F5344CB8AC3E}">
        <p14:creationId xmlns:p14="http://schemas.microsoft.com/office/powerpoint/2010/main" val="37836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list(), tuple()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sequences can be done using the appropriate constructors: list(), tuple().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tuple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(t)</a:t>
            </a: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(1, 2, 3)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(s)</a:t>
            </a: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loop, [] or tuple unpacking.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Using nested loop: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print(data)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3.2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Sarah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3.6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Jack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4037</TotalTime>
  <Words>1530</Words>
  <Application>Microsoft Macintosh PowerPoint</Application>
  <PresentationFormat>On-screen Show (16:10)</PresentationFormat>
  <Paragraphs>358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Gill Sans MT</vt:lpstr>
      <vt:lpstr>Inconsolata Medium</vt:lpstr>
      <vt:lpstr>Office Theme</vt:lpstr>
      <vt:lpstr>Introduction to Python</vt:lpstr>
      <vt:lpstr>Topics</vt:lpstr>
      <vt:lpstr>Tuples</vt:lpstr>
      <vt:lpstr>Tuples</vt:lpstr>
      <vt:lpstr>Tuples</vt:lpstr>
      <vt:lpstr>Tuple Unpacking</vt:lpstr>
      <vt:lpstr>Tuple Unpacking</vt:lpstr>
      <vt:lpstr>list(), tuple()</vt:lpstr>
      <vt:lpstr>List of Tuples</vt:lpstr>
      <vt:lpstr>List of Tuples</vt:lpstr>
      <vt:lpstr>List of Tuples</vt:lpstr>
      <vt:lpstr>List of Lists(2D lists)</vt:lpstr>
      <vt:lpstr>enumerate()</vt:lpstr>
      <vt:lpstr>enumerate()</vt:lpstr>
      <vt:lpstr>enumerate()</vt:lpstr>
      <vt:lpstr>enumerate() with 2D lists</vt:lpstr>
      <vt:lpstr>Dictionaries</vt:lpstr>
      <vt:lpstr>Dictionaries</vt:lpstr>
      <vt:lpstr>Dictionaries</vt:lpstr>
      <vt:lpstr>Dictionaries</vt:lpstr>
      <vt:lpstr>Dictionaries</vt:lpstr>
      <vt:lpstr>Dictionaries</vt:lpstr>
      <vt:lpstr>Membership Operations</vt:lpstr>
      <vt:lpstr>Iterables</vt:lpstr>
      <vt:lpstr>Iterables</vt:lpstr>
      <vt:lpstr>Example of a Use for Dictionaries</vt:lpstr>
      <vt:lpstr>Example of a Use for Dictionaries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2019-10-21T15:57:52Z</cp:lastPrinted>
  <dcterms:created xsi:type="dcterms:W3CDTF">2019-05-29T16:38:51Z</dcterms:created>
  <dcterms:modified xsi:type="dcterms:W3CDTF">2019-10-21T15:58:34Z</dcterms:modified>
</cp:coreProperties>
</file>