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25" r:id="rId4"/>
    <p:sldId id="347" r:id="rId5"/>
    <p:sldId id="350" r:id="rId6"/>
    <p:sldId id="267" r:id="rId7"/>
    <p:sldId id="556" r:id="rId8"/>
    <p:sldId id="268" r:id="rId9"/>
    <p:sldId id="269" r:id="rId10"/>
    <p:sldId id="349" r:id="rId11"/>
    <p:sldId id="351" r:id="rId12"/>
    <p:sldId id="550" r:id="rId13"/>
    <p:sldId id="551" r:id="rId14"/>
    <p:sldId id="549" r:id="rId15"/>
    <p:sldId id="346" r:id="rId16"/>
    <p:sldId id="327" r:id="rId17"/>
    <p:sldId id="322" r:id="rId18"/>
    <p:sldId id="329" r:id="rId19"/>
    <p:sldId id="330" r:id="rId20"/>
    <p:sldId id="328" r:id="rId21"/>
    <p:sldId id="337" r:id="rId22"/>
    <p:sldId id="338" r:id="rId23"/>
    <p:sldId id="343" r:id="rId24"/>
    <p:sldId id="344" r:id="rId25"/>
    <p:sldId id="546" r:id="rId26"/>
    <p:sldId id="554" r:id="rId27"/>
    <p:sldId id="555" r:id="rId28"/>
    <p:sldId id="284"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06C150-98F3-4A4D-8F45-209642EE4ECC}" v="1092" dt="2019-11-20T17:36:38.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98"/>
    <p:restoredTop sz="93692"/>
  </p:normalViewPr>
  <p:slideViewPr>
    <p:cSldViewPr snapToGrid="0" snapToObjects="1">
      <p:cViewPr varScale="1">
        <p:scale>
          <a:sx n="130" d="100"/>
          <a:sy n="130" d="100"/>
        </p:scale>
        <p:origin x="20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59CB9C7B-CBC7-E549-B176-97F9C29CB310}"/>
    <pc:docChg chg="undo custSel addSld delSld modSld">
      <pc:chgData name="Long B Nguyen" userId="f59fb8f3-a021-417a-8bc1-65c8d471c621" providerId="ADAL" clId="{59CB9C7B-CBC7-E549-B176-97F9C29CB310}" dt="2019-11-10T13:15:55.805" v="6596" actId="1076"/>
      <pc:docMkLst>
        <pc:docMk/>
      </pc:docMkLst>
      <pc:sldChg chg="modSp">
        <pc:chgData name="Long B Nguyen" userId="f59fb8f3-a021-417a-8bc1-65c8d471c621" providerId="ADAL" clId="{59CB9C7B-CBC7-E549-B176-97F9C29CB310}" dt="2019-11-09T20:23:53.886" v="2709" actId="20577"/>
        <pc:sldMkLst>
          <pc:docMk/>
          <pc:sldMk cId="4247104139" sldId="256"/>
        </pc:sldMkLst>
        <pc:spChg chg="mod">
          <ac:chgData name="Long B Nguyen" userId="f59fb8f3-a021-417a-8bc1-65c8d471c621" providerId="ADAL" clId="{59CB9C7B-CBC7-E549-B176-97F9C29CB310}" dt="2019-11-09T20:23:53.886" v="2709" actId="20577"/>
          <ac:spMkLst>
            <pc:docMk/>
            <pc:sldMk cId="4247104139" sldId="256"/>
            <ac:spMk id="3" creationId="{1BDC47C8-6776-7B44-9CD4-95FC91452D62}"/>
          </ac:spMkLst>
        </pc:spChg>
      </pc:sldChg>
      <pc:sldChg chg="addSp modSp">
        <pc:chgData name="Long B Nguyen" userId="f59fb8f3-a021-417a-8bc1-65c8d471c621" providerId="ADAL" clId="{59CB9C7B-CBC7-E549-B176-97F9C29CB310}" dt="2019-11-09T20:32:28.048" v="3234" actId="1038"/>
        <pc:sldMkLst>
          <pc:docMk/>
          <pc:sldMk cId="4152429118" sldId="322"/>
        </pc:sldMkLst>
        <pc:spChg chg="add mod">
          <ac:chgData name="Long B Nguyen" userId="f59fb8f3-a021-417a-8bc1-65c8d471c621" providerId="ADAL" clId="{59CB9C7B-CBC7-E549-B176-97F9C29CB310}" dt="2019-11-09T20:29:23.785" v="2942" actId="20577"/>
          <ac:spMkLst>
            <pc:docMk/>
            <pc:sldMk cId="4152429118" sldId="322"/>
            <ac:spMk id="4" creationId="{70EEB9B0-9A64-434C-B9B2-E059EA235812}"/>
          </ac:spMkLst>
        </pc:spChg>
        <pc:spChg chg="add mod">
          <ac:chgData name="Long B Nguyen" userId="f59fb8f3-a021-417a-8bc1-65c8d471c621" providerId="ADAL" clId="{59CB9C7B-CBC7-E549-B176-97F9C29CB310}" dt="2019-11-09T20:31:16.343" v="3140" actId="20577"/>
          <ac:spMkLst>
            <pc:docMk/>
            <pc:sldMk cId="4152429118" sldId="322"/>
            <ac:spMk id="10" creationId="{098ED39A-6DBB-A745-94C7-761E0EE2E4F7}"/>
          </ac:spMkLst>
        </pc:spChg>
        <pc:spChg chg="add mod">
          <ac:chgData name="Long B Nguyen" userId="f59fb8f3-a021-417a-8bc1-65c8d471c621" providerId="ADAL" clId="{59CB9C7B-CBC7-E549-B176-97F9C29CB310}" dt="2019-11-09T20:32:28.048" v="3234" actId="1038"/>
          <ac:spMkLst>
            <pc:docMk/>
            <pc:sldMk cId="4152429118" sldId="322"/>
            <ac:spMk id="11" creationId="{88971DD1-8C1E-5C40-8F91-E33E197A579B}"/>
          </ac:spMkLst>
        </pc:spChg>
        <pc:cxnChg chg="add mod">
          <ac:chgData name="Long B Nguyen" userId="f59fb8f3-a021-417a-8bc1-65c8d471c621" providerId="ADAL" clId="{59CB9C7B-CBC7-E549-B176-97F9C29CB310}" dt="2019-11-09T20:29:49.769" v="2944" actId="14100"/>
          <ac:cxnSpMkLst>
            <pc:docMk/>
            <pc:sldMk cId="4152429118" sldId="322"/>
            <ac:cxnSpMk id="5" creationId="{C0F053D8-D9D4-B543-9CE6-1230D5D324CF}"/>
          </ac:cxnSpMkLst>
        </pc:cxnChg>
        <pc:cxnChg chg="add mod">
          <ac:chgData name="Long B Nguyen" userId="f59fb8f3-a021-417a-8bc1-65c8d471c621" providerId="ADAL" clId="{59CB9C7B-CBC7-E549-B176-97F9C29CB310}" dt="2019-11-09T20:29:57.521" v="2946" actId="14100"/>
          <ac:cxnSpMkLst>
            <pc:docMk/>
            <pc:sldMk cId="4152429118" sldId="322"/>
            <ac:cxnSpMk id="6" creationId="{18C9508F-DF8F-E442-B39C-04CF5C258FC7}"/>
          </ac:cxnSpMkLst>
        </pc:cxnChg>
        <pc:cxnChg chg="add mod">
          <ac:chgData name="Long B Nguyen" userId="f59fb8f3-a021-417a-8bc1-65c8d471c621" providerId="ADAL" clId="{59CB9C7B-CBC7-E549-B176-97F9C29CB310}" dt="2019-11-09T20:32:18.852" v="3223" actId="14100"/>
          <ac:cxnSpMkLst>
            <pc:docMk/>
            <pc:sldMk cId="4152429118" sldId="322"/>
            <ac:cxnSpMk id="12" creationId="{9EA03E58-597C-D146-BD73-BEA495752B15}"/>
          </ac:cxnSpMkLst>
        </pc:cxnChg>
      </pc:sldChg>
      <pc:sldChg chg="modSp">
        <pc:chgData name="Long B Nguyen" userId="f59fb8f3-a021-417a-8bc1-65c8d471c621" providerId="ADAL" clId="{59CB9C7B-CBC7-E549-B176-97F9C29CB310}" dt="2019-11-10T12:41:06.967" v="6302" actId="113"/>
        <pc:sldMkLst>
          <pc:docMk/>
          <pc:sldMk cId="743112525" sldId="325"/>
        </pc:sldMkLst>
        <pc:spChg chg="mod">
          <ac:chgData name="Long B Nguyen" userId="f59fb8f3-a021-417a-8bc1-65c8d471c621" providerId="ADAL" clId="{59CB9C7B-CBC7-E549-B176-97F9C29CB310}" dt="2019-11-10T12:41:06.967" v="6302" actId="113"/>
          <ac:spMkLst>
            <pc:docMk/>
            <pc:sldMk cId="743112525" sldId="325"/>
            <ac:spMk id="9" creationId="{E3B2E017-30B2-884B-A113-B419A2ED51AD}"/>
          </ac:spMkLst>
        </pc:spChg>
      </pc:sldChg>
      <pc:sldChg chg="addSp modSp">
        <pc:chgData name="Long B Nguyen" userId="f59fb8f3-a021-417a-8bc1-65c8d471c621" providerId="ADAL" clId="{59CB9C7B-CBC7-E549-B176-97F9C29CB310}" dt="2019-11-10T02:26:08.799" v="5285" actId="207"/>
        <pc:sldMkLst>
          <pc:docMk/>
          <pc:sldMk cId="85032573" sldId="327"/>
        </pc:sldMkLst>
        <pc:spChg chg="add mod">
          <ac:chgData name="Long B Nguyen" userId="f59fb8f3-a021-417a-8bc1-65c8d471c621" providerId="ADAL" clId="{59CB9C7B-CBC7-E549-B176-97F9C29CB310}" dt="2019-11-10T02:26:08.799" v="5285" actId="207"/>
          <ac:spMkLst>
            <pc:docMk/>
            <pc:sldMk cId="85032573" sldId="327"/>
            <ac:spMk id="12" creationId="{59DD179C-AB41-4749-B753-CBBB8EDE6E43}"/>
          </ac:spMkLst>
        </pc:spChg>
        <pc:spChg chg="mod">
          <ac:chgData name="Long B Nguyen" userId="f59fb8f3-a021-417a-8bc1-65c8d471c621" providerId="ADAL" clId="{59CB9C7B-CBC7-E549-B176-97F9C29CB310}" dt="2019-11-10T02:25:52.067" v="5282" actId="1037"/>
          <ac:spMkLst>
            <pc:docMk/>
            <pc:sldMk cId="85032573" sldId="327"/>
            <ac:spMk id="15" creationId="{785021ED-C20D-0141-8AF2-FBA30E60D3E6}"/>
          </ac:spMkLst>
        </pc:spChg>
        <pc:spChg chg="mod">
          <ac:chgData name="Long B Nguyen" userId="f59fb8f3-a021-417a-8bc1-65c8d471c621" providerId="ADAL" clId="{59CB9C7B-CBC7-E549-B176-97F9C29CB310}" dt="2019-11-10T02:25:52.067" v="5282" actId="1037"/>
          <ac:spMkLst>
            <pc:docMk/>
            <pc:sldMk cId="85032573" sldId="327"/>
            <ac:spMk id="16" creationId="{2C3068F1-27B1-8745-AC00-F5D5109130CF}"/>
          </ac:spMkLst>
        </pc:spChg>
        <pc:spChg chg="mod">
          <ac:chgData name="Long B Nguyen" userId="f59fb8f3-a021-417a-8bc1-65c8d471c621" providerId="ADAL" clId="{59CB9C7B-CBC7-E549-B176-97F9C29CB310}" dt="2019-11-10T02:25:52.067" v="5282" actId="1037"/>
          <ac:spMkLst>
            <pc:docMk/>
            <pc:sldMk cId="85032573" sldId="327"/>
            <ac:spMk id="17" creationId="{D46C9440-C8DE-4345-870A-6F939A7C6E77}"/>
          </ac:spMkLst>
        </pc:spChg>
        <pc:graphicFrameChg chg="mod">
          <ac:chgData name="Long B Nguyen" userId="f59fb8f3-a021-417a-8bc1-65c8d471c621" providerId="ADAL" clId="{59CB9C7B-CBC7-E549-B176-97F9C29CB310}" dt="2019-11-10T02:25:52.067" v="5282" actId="1037"/>
          <ac:graphicFrameMkLst>
            <pc:docMk/>
            <pc:sldMk cId="85032573" sldId="327"/>
            <ac:graphicFrameMk id="3" creationId="{9AFC970E-3FBA-F843-9AA5-DEA44EAA51C8}"/>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5" creationId="{A202C015-BB96-FC4D-B798-E01CEEDE818A}"/>
          </ac:graphicFrameMkLst>
        </pc:graphicFrameChg>
        <pc:graphicFrameChg chg="mod">
          <ac:chgData name="Long B Nguyen" userId="f59fb8f3-a021-417a-8bc1-65c8d471c621" providerId="ADAL" clId="{59CB9C7B-CBC7-E549-B176-97F9C29CB310}" dt="2019-11-10T02:25:52.067" v="5282" actId="1037"/>
          <ac:graphicFrameMkLst>
            <pc:docMk/>
            <pc:sldMk cId="85032573" sldId="327"/>
            <ac:graphicFrameMk id="6" creationId="{CD4D97C6-774B-044C-9810-2CE615865126}"/>
          </ac:graphicFrameMkLst>
        </pc:graphicFrameChg>
        <pc:cxnChg chg="mod">
          <ac:chgData name="Long B Nguyen" userId="f59fb8f3-a021-417a-8bc1-65c8d471c621" providerId="ADAL" clId="{59CB9C7B-CBC7-E549-B176-97F9C29CB310}" dt="2019-11-10T02:25:52.067" v="5282" actId="1037"/>
          <ac:cxnSpMkLst>
            <pc:docMk/>
            <pc:sldMk cId="85032573" sldId="327"/>
            <ac:cxnSpMk id="7" creationId="{0957043E-1F8C-8543-A3F1-31C9D596FC1F}"/>
          </ac:cxnSpMkLst>
        </pc:cxnChg>
        <pc:cxnChg chg="mod">
          <ac:chgData name="Long B Nguyen" userId="f59fb8f3-a021-417a-8bc1-65c8d471c621" providerId="ADAL" clId="{59CB9C7B-CBC7-E549-B176-97F9C29CB310}" dt="2019-11-10T02:25:52.067" v="5282" actId="1037"/>
          <ac:cxnSpMkLst>
            <pc:docMk/>
            <pc:sldMk cId="85032573" sldId="327"/>
            <ac:cxnSpMk id="11" creationId="{EF130512-CDDF-C947-9F4C-970628FD5926}"/>
          </ac:cxnSpMkLst>
        </pc:cxnChg>
      </pc:sldChg>
      <pc:sldChg chg="modSp">
        <pc:chgData name="Long B Nguyen" userId="f59fb8f3-a021-417a-8bc1-65c8d471c621" providerId="ADAL" clId="{59CB9C7B-CBC7-E549-B176-97F9C29CB310}" dt="2019-11-07T01:46:31.709" v="2444" actId="20577"/>
        <pc:sldMkLst>
          <pc:docMk/>
          <pc:sldMk cId="3699191075" sldId="329"/>
        </pc:sldMkLst>
        <pc:spChg chg="mod">
          <ac:chgData name="Long B Nguyen" userId="f59fb8f3-a021-417a-8bc1-65c8d471c621" providerId="ADAL" clId="{59CB9C7B-CBC7-E549-B176-97F9C29CB310}" dt="2019-11-07T01:46:31.709" v="2444" actId="20577"/>
          <ac:spMkLst>
            <pc:docMk/>
            <pc:sldMk cId="3699191075" sldId="329"/>
            <ac:spMk id="9" creationId="{E3B2E017-30B2-884B-A113-B419A2ED51AD}"/>
          </ac:spMkLst>
        </pc:spChg>
      </pc:sldChg>
      <pc:sldChg chg="modSp">
        <pc:chgData name="Long B Nguyen" userId="f59fb8f3-a021-417a-8bc1-65c8d471c621" providerId="ADAL" clId="{59CB9C7B-CBC7-E549-B176-97F9C29CB310}" dt="2019-11-09T20:34:16.390" v="3304" actId="20577"/>
        <pc:sldMkLst>
          <pc:docMk/>
          <pc:sldMk cId="3972787296" sldId="330"/>
        </pc:sldMkLst>
        <pc:spChg chg="mod">
          <ac:chgData name="Long B Nguyen" userId="f59fb8f3-a021-417a-8bc1-65c8d471c621" providerId="ADAL" clId="{59CB9C7B-CBC7-E549-B176-97F9C29CB310}" dt="2019-11-06T17:42:51.526" v="2012" actId="20577"/>
          <ac:spMkLst>
            <pc:docMk/>
            <pc:sldMk cId="3972787296" sldId="330"/>
            <ac:spMk id="2" creationId="{AA3A228F-61D0-D949-A5E7-F83756230BF8}"/>
          </ac:spMkLst>
        </pc:spChg>
        <pc:spChg chg="mod">
          <ac:chgData name="Long B Nguyen" userId="f59fb8f3-a021-417a-8bc1-65c8d471c621" providerId="ADAL" clId="{59CB9C7B-CBC7-E549-B176-97F9C29CB310}" dt="2019-11-09T20:34:16.390" v="3304" actId="20577"/>
          <ac:spMkLst>
            <pc:docMk/>
            <pc:sldMk cId="3972787296" sldId="330"/>
            <ac:spMk id="9" creationId="{E3B2E017-30B2-884B-A113-B419A2ED51AD}"/>
          </ac:spMkLst>
        </pc:spChg>
      </pc:sldChg>
      <pc:sldChg chg="modSp add modAnim">
        <pc:chgData name="Long B Nguyen" userId="f59fb8f3-a021-417a-8bc1-65c8d471c621" providerId="ADAL" clId="{59CB9C7B-CBC7-E549-B176-97F9C29CB310}" dt="2019-11-07T00:49:21.006" v="2412" actId="20577"/>
        <pc:sldMkLst>
          <pc:docMk/>
          <pc:sldMk cId="2850981198" sldId="337"/>
        </pc:sldMkLst>
        <pc:spChg chg="mod">
          <ac:chgData name="Long B Nguyen" userId="f59fb8f3-a021-417a-8bc1-65c8d471c621" providerId="ADAL" clId="{59CB9C7B-CBC7-E549-B176-97F9C29CB310}" dt="2019-11-07T00:34:58.171" v="2056" actId="20577"/>
          <ac:spMkLst>
            <pc:docMk/>
            <pc:sldMk cId="2850981198" sldId="337"/>
            <ac:spMk id="2" creationId="{AA3A228F-61D0-D949-A5E7-F83756230BF8}"/>
          </ac:spMkLst>
        </pc:spChg>
        <pc:spChg chg="mod">
          <ac:chgData name="Long B Nguyen" userId="f59fb8f3-a021-417a-8bc1-65c8d471c621" providerId="ADAL" clId="{59CB9C7B-CBC7-E549-B176-97F9C29CB310}" dt="2019-11-07T00:49:21.006" v="2412" actId="20577"/>
          <ac:spMkLst>
            <pc:docMk/>
            <pc:sldMk cId="2850981198" sldId="337"/>
            <ac:spMk id="9" creationId="{E3B2E017-30B2-884B-A113-B419A2ED51AD}"/>
          </ac:spMkLst>
        </pc:spChg>
      </pc:sldChg>
      <pc:sldChg chg="modSp add modAnim">
        <pc:chgData name="Long B Nguyen" userId="f59fb8f3-a021-417a-8bc1-65c8d471c621" providerId="ADAL" clId="{59CB9C7B-CBC7-E549-B176-97F9C29CB310}" dt="2019-11-07T01:53:50.331" v="2706" actId="255"/>
        <pc:sldMkLst>
          <pc:docMk/>
          <pc:sldMk cId="2162220401" sldId="338"/>
        </pc:sldMkLst>
        <pc:spChg chg="mod">
          <ac:chgData name="Long B Nguyen" userId="f59fb8f3-a021-417a-8bc1-65c8d471c621" providerId="ADAL" clId="{59CB9C7B-CBC7-E549-B176-97F9C29CB310}" dt="2019-11-07T01:53:50.331" v="2706" actId="255"/>
          <ac:spMkLst>
            <pc:docMk/>
            <pc:sldMk cId="2162220401" sldId="338"/>
            <ac:spMk id="9" creationId="{E3B2E017-30B2-884B-A113-B419A2ED51AD}"/>
          </ac:spMkLst>
        </pc:spChg>
      </pc:sldChg>
      <pc:sldChg chg="modSp add modAnim">
        <pc:chgData name="Long B Nguyen" userId="f59fb8f3-a021-417a-8bc1-65c8d471c621" providerId="ADAL" clId="{59CB9C7B-CBC7-E549-B176-97F9C29CB310}" dt="2019-11-10T12:18:00.879" v="5865" actId="255"/>
        <pc:sldMkLst>
          <pc:docMk/>
          <pc:sldMk cId="1191437278" sldId="343"/>
        </pc:sldMkLst>
        <pc:spChg chg="mod">
          <ac:chgData name="Long B Nguyen" userId="f59fb8f3-a021-417a-8bc1-65c8d471c621" providerId="ADAL" clId="{59CB9C7B-CBC7-E549-B176-97F9C29CB310}" dt="2019-11-10T12:01:16.817" v="5297" actId="20577"/>
          <ac:spMkLst>
            <pc:docMk/>
            <pc:sldMk cId="1191437278" sldId="343"/>
            <ac:spMk id="2" creationId="{AA3A228F-61D0-D949-A5E7-F83756230BF8}"/>
          </ac:spMkLst>
        </pc:spChg>
        <pc:spChg chg="mod">
          <ac:chgData name="Long B Nguyen" userId="f59fb8f3-a021-417a-8bc1-65c8d471c621" providerId="ADAL" clId="{59CB9C7B-CBC7-E549-B176-97F9C29CB310}" dt="2019-11-10T12:18:00.879" v="5865" actId="255"/>
          <ac:spMkLst>
            <pc:docMk/>
            <pc:sldMk cId="1191437278" sldId="343"/>
            <ac:spMk id="9" creationId="{E3B2E017-30B2-884B-A113-B419A2ED51AD}"/>
          </ac:spMkLst>
        </pc:spChg>
      </pc:sldChg>
      <pc:sldChg chg="modSp add">
        <pc:chgData name="Long B Nguyen" userId="f59fb8f3-a021-417a-8bc1-65c8d471c621" providerId="ADAL" clId="{59CB9C7B-CBC7-E549-B176-97F9C29CB310}" dt="2019-11-10T13:11:27.412" v="6581" actId="5793"/>
        <pc:sldMkLst>
          <pc:docMk/>
          <pc:sldMk cId="4162743568" sldId="344"/>
        </pc:sldMkLst>
        <pc:spChg chg="mod">
          <ac:chgData name="Long B Nguyen" userId="f59fb8f3-a021-417a-8bc1-65c8d471c621" providerId="ADAL" clId="{59CB9C7B-CBC7-E549-B176-97F9C29CB310}" dt="2019-11-10T13:11:27.412" v="6581" actId="5793"/>
          <ac:spMkLst>
            <pc:docMk/>
            <pc:sldMk cId="4162743568" sldId="344"/>
            <ac:spMk id="9" creationId="{E3B2E017-30B2-884B-A113-B419A2ED51AD}"/>
          </ac:spMkLst>
        </pc:spChg>
      </pc:sldChg>
    </pc:docChg>
  </pc:docChgLst>
  <pc:docChgLst>
    <pc:chgData name="Long B Nguyen" userId="f59fb8f3-a021-417a-8bc1-65c8d471c621" providerId="ADAL" clId="{359527BD-9D28-FA41-9B76-D4C412CACD55}"/>
  </pc:docChgLst>
  <pc:docChgLst>
    <pc:chgData name="Long B Nguyen" userId="f59fb8f3-a021-417a-8bc1-65c8d471c621" providerId="ADAL" clId="{D93B77CE-F394-FC41-B6D8-2FD1D9E1B7A2}"/>
  </pc:docChgLst>
  <pc:docChgLst>
    <pc:chgData name="Long B Nguyen" userId="f59fb8f3-a021-417a-8bc1-65c8d471c621" providerId="ADAL" clId="{069311B8-5E56-E24D-993B-38D0A9C45058}"/>
  </pc:docChgLst>
  <pc:docChgLst>
    <pc:chgData name="Long B Nguyen" userId="f59fb8f3-a021-417a-8bc1-65c8d471c621" providerId="ADAL" clId="{6CD83B71-C243-244B-B302-DE2E82069201}"/>
  </pc:docChgLst>
  <pc:docChgLst>
    <pc:chgData name="Long B Nguyen" userId="f59fb8f3-a021-417a-8bc1-65c8d471c621" providerId="ADAL" clId="{7CBD4C01-BEFF-0849-BF53-33422C5BC0A3}"/>
  </pc:docChgLst>
  <pc:docChgLst>
    <pc:chgData name="Long B Nguyen" userId="f59fb8f3-a021-417a-8bc1-65c8d471c621" providerId="ADAL" clId="{9106C150-98F3-4A4D-8F45-209642EE4ECC}"/>
    <pc:docChg chg="undo custSel addSld delSld modSld">
      <pc:chgData name="Long B Nguyen" userId="f59fb8f3-a021-417a-8bc1-65c8d471c621" providerId="ADAL" clId="{9106C150-98F3-4A4D-8F45-209642EE4ECC}" dt="2019-11-20T17:42:37.776" v="6509" actId="20577"/>
      <pc:docMkLst>
        <pc:docMk/>
      </pc:docMkLst>
      <pc:sldChg chg="modSp">
        <pc:chgData name="Long B Nguyen" userId="f59fb8f3-a021-417a-8bc1-65c8d471c621" providerId="ADAL" clId="{9106C150-98F3-4A4D-8F45-209642EE4ECC}" dt="2019-11-19T13:56:58.375" v="1535" actId="14100"/>
        <pc:sldMkLst>
          <pc:docMk/>
          <pc:sldMk cId="4247104139" sldId="256"/>
        </pc:sldMkLst>
        <pc:spChg chg="mod">
          <ac:chgData name="Long B Nguyen" userId="f59fb8f3-a021-417a-8bc1-65c8d471c621" providerId="ADAL" clId="{9106C150-98F3-4A4D-8F45-209642EE4ECC}" dt="2019-11-19T13:56:58.375" v="1535" actId="14100"/>
          <ac:spMkLst>
            <pc:docMk/>
            <pc:sldMk cId="4247104139" sldId="256"/>
            <ac:spMk id="3" creationId="{1BDC47C8-6776-7B44-9CD4-95FC91452D62}"/>
          </ac:spMkLst>
        </pc:spChg>
      </pc:sldChg>
      <pc:sldChg chg="del">
        <pc:chgData name="Long B Nguyen" userId="f59fb8f3-a021-417a-8bc1-65c8d471c621" providerId="ADAL" clId="{9106C150-98F3-4A4D-8F45-209642EE4ECC}" dt="2019-11-19T12:53:54.626" v="25" actId="2696"/>
        <pc:sldMkLst>
          <pc:docMk/>
          <pc:sldMk cId="278045358" sldId="257"/>
        </pc:sldMkLst>
      </pc:sldChg>
      <pc:sldChg chg="add modAnim">
        <pc:chgData name="Long B Nguyen" userId="f59fb8f3-a021-417a-8bc1-65c8d471c621" providerId="ADAL" clId="{9106C150-98F3-4A4D-8F45-209642EE4ECC}" dt="2019-11-20T17:23:52.022" v="6272"/>
        <pc:sldMkLst>
          <pc:docMk/>
          <pc:sldMk cId="288316825" sldId="267"/>
        </pc:sldMkLst>
      </pc:sldChg>
      <pc:sldChg chg="modSp add del">
        <pc:chgData name="Long B Nguyen" userId="f59fb8f3-a021-417a-8bc1-65c8d471c621" providerId="ADAL" clId="{9106C150-98F3-4A4D-8F45-209642EE4ECC}" dt="2019-11-20T15:01:34.978" v="6226" actId="2696"/>
        <pc:sldMkLst>
          <pc:docMk/>
          <pc:sldMk cId="409483801" sldId="267"/>
        </pc:sldMkLst>
        <pc:spChg chg="mod">
          <ac:chgData name="Long B Nguyen" userId="f59fb8f3-a021-417a-8bc1-65c8d471c621" providerId="ADAL" clId="{9106C150-98F3-4A4D-8F45-209642EE4ECC}" dt="2019-11-20T15:01:14.473" v="6225" actId="113"/>
          <ac:spMkLst>
            <pc:docMk/>
            <pc:sldMk cId="409483801" sldId="267"/>
            <ac:spMk id="22529" creationId="{CC3C9481-572F-934D-BE9F-065157F1603E}"/>
          </ac:spMkLst>
        </pc:spChg>
        <pc:spChg chg="mod">
          <ac:chgData name="Long B Nguyen" userId="f59fb8f3-a021-417a-8bc1-65c8d471c621" providerId="ADAL" clId="{9106C150-98F3-4A4D-8F45-209642EE4ECC}" dt="2019-11-20T15:01:08.487" v="6224" actId="20577"/>
          <ac:spMkLst>
            <pc:docMk/>
            <pc:sldMk cId="409483801" sldId="267"/>
            <ac:spMk id="28674" creationId="{7B33EB6A-8AFA-3B46-B5EB-E154ECC1A9A3}"/>
          </ac:spMkLst>
        </pc:spChg>
      </pc:sldChg>
      <pc:sldChg chg="modSp add del modAnim">
        <pc:chgData name="Long B Nguyen" userId="f59fb8f3-a021-417a-8bc1-65c8d471c621" providerId="ADAL" clId="{9106C150-98F3-4A4D-8F45-209642EE4ECC}" dt="2019-11-20T15:00:52.184" v="6211" actId="2696"/>
        <pc:sldMkLst>
          <pc:docMk/>
          <pc:sldMk cId="2274251005" sldId="267"/>
        </pc:sldMkLst>
        <pc:spChg chg="mod">
          <ac:chgData name="Long B Nguyen" userId="f59fb8f3-a021-417a-8bc1-65c8d471c621" providerId="ADAL" clId="{9106C150-98F3-4A4D-8F45-209642EE4ECC}" dt="2019-11-20T14:53:03.298" v="5918" actId="20577"/>
          <ac:spMkLst>
            <pc:docMk/>
            <pc:sldMk cId="2274251005" sldId="267"/>
            <ac:spMk id="22529" creationId="{CC3C9481-572F-934D-BE9F-065157F1603E}"/>
          </ac:spMkLst>
        </pc:spChg>
        <pc:spChg chg="mod">
          <ac:chgData name="Long B Nguyen" userId="f59fb8f3-a021-417a-8bc1-65c8d471c621" providerId="ADAL" clId="{9106C150-98F3-4A4D-8F45-209642EE4ECC}" dt="2019-11-20T14:40:43.602" v="5553" actId="255"/>
          <ac:spMkLst>
            <pc:docMk/>
            <pc:sldMk cId="2274251005" sldId="267"/>
            <ac:spMk id="28674" creationId="{7B33EB6A-8AFA-3B46-B5EB-E154ECC1A9A3}"/>
          </ac:spMkLst>
        </pc:spChg>
      </pc:sldChg>
      <pc:sldChg chg="modSp add">
        <pc:chgData name="Long B Nguyen" userId="f59fb8f3-a021-417a-8bc1-65c8d471c621" providerId="ADAL" clId="{9106C150-98F3-4A4D-8F45-209642EE4ECC}" dt="2019-11-20T17:33:05.502" v="6360" actId="20577"/>
        <pc:sldMkLst>
          <pc:docMk/>
          <pc:sldMk cId="1761103019" sldId="268"/>
        </pc:sldMkLst>
        <pc:spChg chg="mod">
          <ac:chgData name="Long B Nguyen" userId="f59fb8f3-a021-417a-8bc1-65c8d471c621" providerId="ADAL" clId="{9106C150-98F3-4A4D-8F45-209642EE4ECC}" dt="2019-11-20T17:33:05.502" v="6360" actId="20577"/>
          <ac:spMkLst>
            <pc:docMk/>
            <pc:sldMk cId="1761103019" sldId="268"/>
            <ac:spMk id="171011" creationId="{386C9341-45A9-4F48-BAA1-1B3BDF941108}"/>
          </ac:spMkLst>
        </pc:spChg>
      </pc:sldChg>
      <pc:sldChg chg="addSp delSp modSp add del modAnim">
        <pc:chgData name="Long B Nguyen" userId="f59fb8f3-a021-417a-8bc1-65c8d471c621" providerId="ADAL" clId="{9106C150-98F3-4A4D-8F45-209642EE4ECC}" dt="2019-11-20T15:00:52.215" v="6213" actId="2696"/>
        <pc:sldMkLst>
          <pc:docMk/>
          <pc:sldMk cId="2676709090" sldId="268"/>
        </pc:sldMkLst>
        <pc:spChg chg="add del mod">
          <ac:chgData name="Long B Nguyen" userId="f59fb8f3-a021-417a-8bc1-65c8d471c621" providerId="ADAL" clId="{9106C150-98F3-4A4D-8F45-209642EE4ECC}" dt="2019-11-20T14:56:23.216" v="6071"/>
          <ac:spMkLst>
            <pc:docMk/>
            <pc:sldMk cId="2676709090" sldId="268"/>
            <ac:spMk id="2" creationId="{100B9354-B21F-F042-A69A-DDB34ED9269B}"/>
          </ac:spMkLst>
        </pc:spChg>
        <pc:spChg chg="mod">
          <ac:chgData name="Long B Nguyen" userId="f59fb8f3-a021-417a-8bc1-65c8d471c621" providerId="ADAL" clId="{9106C150-98F3-4A4D-8F45-209642EE4ECC}" dt="2019-11-20T14:55:22.776" v="6008" actId="255"/>
          <ac:spMkLst>
            <pc:docMk/>
            <pc:sldMk cId="2676709090" sldId="268"/>
            <ac:spMk id="29698" creationId="{CEE7CE1F-771E-034E-A2FE-86019728EBFC}"/>
          </ac:spMkLst>
        </pc:spChg>
        <pc:spChg chg="mod">
          <ac:chgData name="Long B Nguyen" userId="f59fb8f3-a021-417a-8bc1-65c8d471c621" providerId="ADAL" clId="{9106C150-98F3-4A4D-8F45-209642EE4ECC}" dt="2019-11-20T14:56:09.384" v="6069" actId="20577"/>
          <ac:spMkLst>
            <pc:docMk/>
            <pc:sldMk cId="2676709090" sldId="268"/>
            <ac:spMk id="171011" creationId="{386C9341-45A9-4F48-BAA1-1B3BDF941108}"/>
          </ac:spMkLst>
        </pc:spChg>
      </pc:sldChg>
      <pc:sldChg chg="add del">
        <pc:chgData name="Long B Nguyen" userId="f59fb8f3-a021-417a-8bc1-65c8d471c621" providerId="ADAL" clId="{9106C150-98F3-4A4D-8F45-209642EE4ECC}" dt="2019-11-20T15:01:35.008" v="6228" actId="2696"/>
        <pc:sldMkLst>
          <pc:docMk/>
          <pc:sldMk cId="3258660486" sldId="268"/>
        </pc:sldMkLst>
      </pc:sldChg>
      <pc:sldChg chg="add del">
        <pc:chgData name="Long B Nguyen" userId="f59fb8f3-a021-417a-8bc1-65c8d471c621" providerId="ADAL" clId="{9106C150-98F3-4A4D-8F45-209642EE4ECC}" dt="2019-11-20T15:01:53.898" v="6230" actId="2696"/>
        <pc:sldMkLst>
          <pc:docMk/>
          <pc:sldMk cId="1329190015" sldId="269"/>
        </pc:sldMkLst>
      </pc:sldChg>
      <pc:sldChg chg="addSp delSp modSp add del modAnim">
        <pc:chgData name="Long B Nguyen" userId="f59fb8f3-a021-417a-8bc1-65c8d471c621" providerId="ADAL" clId="{9106C150-98F3-4A4D-8F45-209642EE4ECC}" dt="2019-11-20T15:00:52.228" v="6214" actId="2696"/>
        <pc:sldMkLst>
          <pc:docMk/>
          <pc:sldMk cId="3187897903" sldId="269"/>
        </pc:sldMkLst>
        <pc:spChg chg="add del mod">
          <ac:chgData name="Long B Nguyen" userId="f59fb8f3-a021-417a-8bc1-65c8d471c621" providerId="ADAL" clId="{9106C150-98F3-4A4D-8F45-209642EE4ECC}" dt="2019-11-20T15:00:49.494" v="6210"/>
          <ac:spMkLst>
            <pc:docMk/>
            <pc:sldMk cId="3187897903" sldId="269"/>
            <ac:spMk id="2" creationId="{378E9A8E-93AE-824D-8E9B-4A06A6109CFD}"/>
          </ac:spMkLst>
        </pc:spChg>
        <pc:spChg chg="mod">
          <ac:chgData name="Long B Nguyen" userId="f59fb8f3-a021-417a-8bc1-65c8d471c621" providerId="ADAL" clId="{9106C150-98F3-4A4D-8F45-209642EE4ECC}" dt="2019-11-20T15:00:32.865" v="6208" actId="255"/>
          <ac:spMkLst>
            <pc:docMk/>
            <pc:sldMk cId="3187897903" sldId="269"/>
            <ac:spMk id="24577" creationId="{6F360E68-FC40-814E-813C-9A928FEC3ED4}"/>
          </ac:spMkLst>
        </pc:spChg>
        <pc:spChg chg="mod">
          <ac:chgData name="Long B Nguyen" userId="f59fb8f3-a021-417a-8bc1-65c8d471c621" providerId="ADAL" clId="{9106C150-98F3-4A4D-8F45-209642EE4ECC}" dt="2019-11-20T14:56:47.588" v="6085" actId="255"/>
          <ac:spMkLst>
            <pc:docMk/>
            <pc:sldMk cId="3187897903" sldId="269"/>
            <ac:spMk id="30722" creationId="{D2CC9787-AFFD-E74F-930E-0373133260F3}"/>
          </ac:spMkLst>
        </pc:spChg>
      </pc:sldChg>
      <pc:sldChg chg="add">
        <pc:chgData name="Long B Nguyen" userId="f59fb8f3-a021-417a-8bc1-65c8d471c621" providerId="ADAL" clId="{9106C150-98F3-4A4D-8F45-209642EE4ECC}" dt="2019-11-20T15:01:59.781" v="6231"/>
        <pc:sldMkLst>
          <pc:docMk/>
          <pc:sldMk cId="3413963464" sldId="269"/>
        </pc:sldMkLst>
      </pc:sldChg>
      <pc:sldChg chg="addSp delSp modSp">
        <pc:chgData name="Long B Nguyen" userId="f59fb8f3-a021-417a-8bc1-65c8d471c621" providerId="ADAL" clId="{9106C150-98F3-4A4D-8F45-209642EE4ECC}" dt="2019-11-20T17:37:03.246" v="6413"/>
        <pc:sldMkLst>
          <pc:docMk/>
          <pc:sldMk cId="131840209" sldId="286"/>
        </pc:sldMkLst>
        <pc:spChg chg="add del mod">
          <ac:chgData name="Long B Nguyen" userId="f59fb8f3-a021-417a-8bc1-65c8d471c621" providerId="ADAL" clId="{9106C150-98F3-4A4D-8F45-209642EE4ECC}" dt="2019-11-20T17:37:03.246" v="6413"/>
          <ac:spMkLst>
            <pc:docMk/>
            <pc:sldMk cId="131840209" sldId="286"/>
            <ac:spMk id="3" creationId="{CC204CC9-9F54-6E45-891D-F42891ECDAAF}"/>
          </ac:spMkLst>
        </pc:spChg>
        <pc:spChg chg="mod">
          <ac:chgData name="Long B Nguyen" userId="f59fb8f3-a021-417a-8bc1-65c8d471c621" providerId="ADAL" clId="{9106C150-98F3-4A4D-8F45-209642EE4ECC}" dt="2019-11-20T17:36:44.364" v="6411" actId="20577"/>
          <ac:spMkLst>
            <pc:docMk/>
            <pc:sldMk cId="131840209" sldId="286"/>
            <ac:spMk id="9" creationId="{E3B2E017-30B2-884B-A113-B419A2ED51AD}"/>
          </ac:spMkLst>
        </pc:spChg>
      </pc:sldChg>
      <pc:sldChg chg="del">
        <pc:chgData name="Long B Nguyen" userId="f59fb8f3-a021-417a-8bc1-65c8d471c621" providerId="ADAL" clId="{9106C150-98F3-4A4D-8F45-209642EE4ECC}" dt="2019-11-19T12:53:55.462" v="26" actId="2696"/>
        <pc:sldMkLst>
          <pc:docMk/>
          <pc:sldMk cId="140649567" sldId="320"/>
        </pc:sldMkLst>
      </pc:sldChg>
      <pc:sldChg chg="del">
        <pc:chgData name="Long B Nguyen" userId="f59fb8f3-a021-417a-8bc1-65c8d471c621" providerId="ADAL" clId="{9106C150-98F3-4A4D-8F45-209642EE4ECC}" dt="2019-11-19T12:53:54.598" v="15" actId="2696"/>
        <pc:sldMkLst>
          <pc:docMk/>
          <pc:sldMk cId="3036972376" sldId="321"/>
        </pc:sldMkLst>
      </pc:sldChg>
      <pc:sldChg chg="modSp modAnim">
        <pc:chgData name="Long B Nguyen" userId="f59fb8f3-a021-417a-8bc1-65c8d471c621" providerId="ADAL" clId="{9106C150-98F3-4A4D-8F45-209642EE4ECC}" dt="2019-11-20T13:17:11.519" v="5522"/>
        <pc:sldMkLst>
          <pc:docMk/>
          <pc:sldMk cId="4152429118" sldId="322"/>
        </pc:sldMkLst>
        <pc:spChg chg="mod">
          <ac:chgData name="Long B Nguyen" userId="f59fb8f3-a021-417a-8bc1-65c8d471c621" providerId="ADAL" clId="{9106C150-98F3-4A4D-8F45-209642EE4ECC}" dt="2019-11-19T20:45:52.595" v="3339" actId="20577"/>
          <ac:spMkLst>
            <pc:docMk/>
            <pc:sldMk cId="4152429118" sldId="322"/>
            <ac:spMk id="4" creationId="{70EEB9B0-9A64-434C-B9B2-E059EA235812}"/>
          </ac:spMkLst>
        </pc:spChg>
      </pc:sldChg>
      <pc:sldChg chg="del">
        <pc:chgData name="Long B Nguyen" userId="f59fb8f3-a021-417a-8bc1-65c8d471c621" providerId="ADAL" clId="{9106C150-98F3-4A4D-8F45-209642EE4ECC}" dt="2019-11-19T12:53:54.615" v="20" actId="2696"/>
        <pc:sldMkLst>
          <pc:docMk/>
          <pc:sldMk cId="3329169435" sldId="324"/>
        </pc:sldMkLst>
      </pc:sldChg>
      <pc:sldChg chg="modSp modAnim">
        <pc:chgData name="Long B Nguyen" userId="f59fb8f3-a021-417a-8bc1-65c8d471c621" providerId="ADAL" clId="{9106C150-98F3-4A4D-8F45-209642EE4ECC}" dt="2019-11-20T13:03:21.457" v="5420" actId="113"/>
        <pc:sldMkLst>
          <pc:docMk/>
          <pc:sldMk cId="743112525" sldId="325"/>
        </pc:sldMkLst>
        <pc:spChg chg="mod">
          <ac:chgData name="Long B Nguyen" userId="f59fb8f3-a021-417a-8bc1-65c8d471c621" providerId="ADAL" clId="{9106C150-98F3-4A4D-8F45-209642EE4ECC}" dt="2019-11-19T12:59:02.324" v="58" actId="20577"/>
          <ac:spMkLst>
            <pc:docMk/>
            <pc:sldMk cId="743112525" sldId="325"/>
            <ac:spMk id="2" creationId="{AA3A228F-61D0-D949-A5E7-F83756230BF8}"/>
          </ac:spMkLst>
        </pc:spChg>
        <pc:spChg chg="mod">
          <ac:chgData name="Long B Nguyen" userId="f59fb8f3-a021-417a-8bc1-65c8d471c621" providerId="ADAL" clId="{9106C150-98F3-4A4D-8F45-209642EE4ECC}" dt="2019-11-20T13:03:21.457" v="5420" actId="113"/>
          <ac:spMkLst>
            <pc:docMk/>
            <pc:sldMk cId="743112525" sldId="325"/>
            <ac:spMk id="9" creationId="{E3B2E017-30B2-884B-A113-B419A2ED51AD}"/>
          </ac:spMkLst>
        </pc:spChg>
      </pc:sldChg>
      <pc:sldChg chg="modAnim">
        <pc:chgData name="Long B Nguyen" userId="f59fb8f3-a021-417a-8bc1-65c8d471c621" providerId="ADAL" clId="{9106C150-98F3-4A4D-8F45-209642EE4ECC}" dt="2019-11-20T13:16:27.070" v="5516"/>
        <pc:sldMkLst>
          <pc:docMk/>
          <pc:sldMk cId="85032573" sldId="327"/>
        </pc:sldMkLst>
      </pc:sldChg>
      <pc:sldChg chg="modAnim">
        <pc:chgData name="Long B Nguyen" userId="f59fb8f3-a021-417a-8bc1-65c8d471c621" providerId="ADAL" clId="{9106C150-98F3-4A4D-8F45-209642EE4ECC}" dt="2019-11-20T13:18:07.734" v="5532"/>
        <pc:sldMkLst>
          <pc:docMk/>
          <pc:sldMk cId="638580525" sldId="328"/>
        </pc:sldMkLst>
      </pc:sldChg>
      <pc:sldChg chg="addSp delSp modSp modAnim">
        <pc:chgData name="Long B Nguyen" userId="f59fb8f3-a021-417a-8bc1-65c8d471c621" providerId="ADAL" clId="{9106C150-98F3-4A4D-8F45-209642EE4ECC}" dt="2019-11-20T17:35:02.993" v="6368" actId="20577"/>
        <pc:sldMkLst>
          <pc:docMk/>
          <pc:sldMk cId="3699191075" sldId="329"/>
        </pc:sldMkLst>
        <pc:spChg chg="add mod">
          <ac:chgData name="Long B Nguyen" userId="f59fb8f3-a021-417a-8bc1-65c8d471c621" providerId="ADAL" clId="{9106C150-98F3-4A4D-8F45-209642EE4ECC}" dt="2019-11-19T20:52:20.467" v="3712" actId="1076"/>
          <ac:spMkLst>
            <pc:docMk/>
            <pc:sldMk cId="3699191075" sldId="329"/>
            <ac:spMk id="4" creationId="{995EFF47-3A51-8740-8E38-6BAA2B359A4D}"/>
          </ac:spMkLst>
        </pc:spChg>
        <pc:spChg chg="mod">
          <ac:chgData name="Long B Nguyen" userId="f59fb8f3-a021-417a-8bc1-65c8d471c621" providerId="ADAL" clId="{9106C150-98F3-4A4D-8F45-209642EE4ECC}" dt="2019-11-20T17:35:02.993" v="6368" actId="20577"/>
          <ac:spMkLst>
            <pc:docMk/>
            <pc:sldMk cId="3699191075" sldId="329"/>
            <ac:spMk id="9" creationId="{E3B2E017-30B2-884B-A113-B419A2ED51AD}"/>
          </ac:spMkLst>
        </pc:spChg>
        <pc:spChg chg="add del mod">
          <ac:chgData name="Long B Nguyen" userId="f59fb8f3-a021-417a-8bc1-65c8d471c621" providerId="ADAL" clId="{9106C150-98F3-4A4D-8F45-209642EE4ECC}" dt="2019-11-19T20:52:41.932" v="3717" actId="478"/>
          <ac:spMkLst>
            <pc:docMk/>
            <pc:sldMk cId="3699191075" sldId="329"/>
            <ac:spMk id="12" creationId="{730D04DC-8FF1-CC4E-9C9F-C337E0300AD3}"/>
          </ac:spMkLst>
        </pc:spChg>
        <pc:cxnChg chg="add mod">
          <ac:chgData name="Long B Nguyen" userId="f59fb8f3-a021-417a-8bc1-65c8d471c621" providerId="ADAL" clId="{9106C150-98F3-4A4D-8F45-209642EE4ECC}" dt="2019-11-19T20:52:24.104" v="3714" actId="14100"/>
          <ac:cxnSpMkLst>
            <pc:docMk/>
            <pc:sldMk cId="3699191075" sldId="329"/>
            <ac:cxnSpMk id="5" creationId="{C41707F8-6B76-8A4B-8787-107685A58784}"/>
          </ac:cxnSpMkLst>
        </pc:cxnChg>
        <pc:cxnChg chg="add mod">
          <ac:chgData name="Long B Nguyen" userId="f59fb8f3-a021-417a-8bc1-65c8d471c621" providerId="ADAL" clId="{9106C150-98F3-4A4D-8F45-209642EE4ECC}" dt="2019-11-19T20:52:50.851" v="3720" actId="14100"/>
          <ac:cxnSpMkLst>
            <pc:docMk/>
            <pc:sldMk cId="3699191075" sldId="329"/>
            <ac:cxnSpMk id="13" creationId="{20472F1F-40CC-5C40-9C92-BFDC56F7606A}"/>
          </ac:cxnSpMkLst>
        </pc:cxnChg>
      </pc:sldChg>
      <pc:sldChg chg="modAnim">
        <pc:chgData name="Long B Nguyen" userId="f59fb8f3-a021-417a-8bc1-65c8d471c621" providerId="ADAL" clId="{9106C150-98F3-4A4D-8F45-209642EE4ECC}" dt="2019-11-20T13:18:00.205" v="5531"/>
        <pc:sldMkLst>
          <pc:docMk/>
          <pc:sldMk cId="3972787296" sldId="330"/>
        </pc:sldMkLst>
      </pc:sldChg>
      <pc:sldChg chg="del">
        <pc:chgData name="Long B Nguyen" userId="f59fb8f3-a021-417a-8bc1-65c8d471c621" providerId="ADAL" clId="{9106C150-98F3-4A4D-8F45-209642EE4ECC}" dt="2019-11-19T12:53:54.595" v="14" actId="2696"/>
        <pc:sldMkLst>
          <pc:docMk/>
          <pc:sldMk cId="1403592009" sldId="331"/>
        </pc:sldMkLst>
      </pc:sldChg>
      <pc:sldChg chg="del">
        <pc:chgData name="Long B Nguyen" userId="f59fb8f3-a021-417a-8bc1-65c8d471c621" providerId="ADAL" clId="{9106C150-98F3-4A4D-8F45-209642EE4ECC}" dt="2019-11-19T12:53:54.604" v="17" actId="2696"/>
        <pc:sldMkLst>
          <pc:docMk/>
          <pc:sldMk cId="1776526477" sldId="332"/>
        </pc:sldMkLst>
      </pc:sldChg>
      <pc:sldChg chg="del">
        <pc:chgData name="Long B Nguyen" userId="f59fb8f3-a021-417a-8bc1-65c8d471c621" providerId="ADAL" clId="{9106C150-98F3-4A4D-8F45-209642EE4ECC}" dt="2019-11-19T12:53:54.612" v="19" actId="2696"/>
        <pc:sldMkLst>
          <pc:docMk/>
          <pc:sldMk cId="3768911574" sldId="333"/>
        </pc:sldMkLst>
      </pc:sldChg>
      <pc:sldChg chg="del">
        <pc:chgData name="Long B Nguyen" userId="f59fb8f3-a021-417a-8bc1-65c8d471c621" providerId="ADAL" clId="{9106C150-98F3-4A4D-8F45-209642EE4ECC}" dt="2019-11-19T12:53:54.591" v="13" actId="2696"/>
        <pc:sldMkLst>
          <pc:docMk/>
          <pc:sldMk cId="1520390356" sldId="334"/>
        </pc:sldMkLst>
      </pc:sldChg>
      <pc:sldChg chg="del">
        <pc:chgData name="Long B Nguyen" userId="f59fb8f3-a021-417a-8bc1-65c8d471c621" providerId="ADAL" clId="{9106C150-98F3-4A4D-8F45-209642EE4ECC}" dt="2019-11-19T12:53:54.607" v="18" actId="2696"/>
        <pc:sldMkLst>
          <pc:docMk/>
          <pc:sldMk cId="1370301937" sldId="335"/>
        </pc:sldMkLst>
      </pc:sldChg>
      <pc:sldChg chg="del">
        <pc:chgData name="Long B Nguyen" userId="f59fb8f3-a021-417a-8bc1-65c8d471c621" providerId="ADAL" clId="{9106C150-98F3-4A4D-8F45-209642EE4ECC}" dt="2019-11-19T12:53:54.601" v="16" actId="2696"/>
        <pc:sldMkLst>
          <pc:docMk/>
          <pc:sldMk cId="649473723" sldId="336"/>
        </pc:sldMkLst>
      </pc:sldChg>
      <pc:sldChg chg="modAnim">
        <pc:chgData name="Long B Nguyen" userId="f59fb8f3-a021-417a-8bc1-65c8d471c621" providerId="ADAL" clId="{9106C150-98F3-4A4D-8F45-209642EE4ECC}" dt="2019-11-20T13:18:20.213" v="5535"/>
        <pc:sldMkLst>
          <pc:docMk/>
          <pc:sldMk cId="2850981198" sldId="337"/>
        </pc:sldMkLst>
      </pc:sldChg>
      <pc:sldChg chg="modAnim">
        <pc:chgData name="Long B Nguyen" userId="f59fb8f3-a021-417a-8bc1-65c8d471c621" providerId="ADAL" clId="{9106C150-98F3-4A4D-8F45-209642EE4ECC}" dt="2019-11-20T13:18:44.725" v="5541"/>
        <pc:sldMkLst>
          <pc:docMk/>
          <pc:sldMk cId="2162220401" sldId="338"/>
        </pc:sldMkLst>
      </pc:sldChg>
      <pc:sldChg chg="del">
        <pc:chgData name="Long B Nguyen" userId="f59fb8f3-a021-417a-8bc1-65c8d471c621" providerId="ADAL" clId="{9106C150-98F3-4A4D-8F45-209642EE4ECC}" dt="2019-11-19T12:53:54.620" v="22" actId="2696"/>
        <pc:sldMkLst>
          <pc:docMk/>
          <pc:sldMk cId="2700872664" sldId="339"/>
        </pc:sldMkLst>
      </pc:sldChg>
      <pc:sldChg chg="del">
        <pc:chgData name="Long B Nguyen" userId="f59fb8f3-a021-417a-8bc1-65c8d471c621" providerId="ADAL" clId="{9106C150-98F3-4A4D-8F45-209642EE4ECC}" dt="2019-11-19T12:53:54.617" v="21" actId="2696"/>
        <pc:sldMkLst>
          <pc:docMk/>
          <pc:sldMk cId="2044636910" sldId="340"/>
        </pc:sldMkLst>
      </pc:sldChg>
      <pc:sldChg chg="del">
        <pc:chgData name="Long B Nguyen" userId="f59fb8f3-a021-417a-8bc1-65c8d471c621" providerId="ADAL" clId="{9106C150-98F3-4A4D-8F45-209642EE4ECC}" dt="2019-11-19T12:53:54.622" v="23" actId="2696"/>
        <pc:sldMkLst>
          <pc:docMk/>
          <pc:sldMk cId="2849583976" sldId="341"/>
        </pc:sldMkLst>
      </pc:sldChg>
      <pc:sldChg chg="del">
        <pc:chgData name="Long B Nguyen" userId="f59fb8f3-a021-417a-8bc1-65c8d471c621" providerId="ADAL" clId="{9106C150-98F3-4A4D-8F45-209642EE4ECC}" dt="2019-11-19T12:53:54.624" v="24" actId="2696"/>
        <pc:sldMkLst>
          <pc:docMk/>
          <pc:sldMk cId="1097937752" sldId="342"/>
        </pc:sldMkLst>
      </pc:sldChg>
      <pc:sldChg chg="modSp modAnim">
        <pc:chgData name="Long B Nguyen" userId="f59fb8f3-a021-417a-8bc1-65c8d471c621" providerId="ADAL" clId="{9106C150-98F3-4A4D-8F45-209642EE4ECC}" dt="2019-11-20T13:18:52.469" v="5544"/>
        <pc:sldMkLst>
          <pc:docMk/>
          <pc:sldMk cId="1191437278" sldId="343"/>
        </pc:sldMkLst>
        <pc:spChg chg="mod">
          <ac:chgData name="Long B Nguyen" userId="f59fb8f3-a021-417a-8bc1-65c8d471c621" providerId="ADAL" clId="{9106C150-98F3-4A4D-8F45-209642EE4ECC}" dt="2019-11-19T14:20:57.325" v="3011" actId="20577"/>
          <ac:spMkLst>
            <pc:docMk/>
            <pc:sldMk cId="1191437278" sldId="343"/>
            <ac:spMk id="9" creationId="{E3B2E017-30B2-884B-A113-B419A2ED51AD}"/>
          </ac:spMkLst>
        </pc:spChg>
      </pc:sldChg>
      <pc:sldChg chg="modSp modAnim">
        <pc:chgData name="Long B Nguyen" userId="f59fb8f3-a021-417a-8bc1-65c8d471c621" providerId="ADAL" clId="{9106C150-98F3-4A4D-8F45-209642EE4ECC}" dt="2019-11-20T17:35:26.011" v="6374" actId="20577"/>
        <pc:sldMkLst>
          <pc:docMk/>
          <pc:sldMk cId="4162743568" sldId="344"/>
        </pc:sldMkLst>
        <pc:spChg chg="mod">
          <ac:chgData name="Long B Nguyen" userId="f59fb8f3-a021-417a-8bc1-65c8d471c621" providerId="ADAL" clId="{9106C150-98F3-4A4D-8F45-209642EE4ECC}" dt="2019-11-20T17:35:26.011" v="6374" actId="20577"/>
          <ac:spMkLst>
            <pc:docMk/>
            <pc:sldMk cId="4162743568" sldId="344"/>
            <ac:spMk id="9" creationId="{E3B2E017-30B2-884B-A113-B419A2ED51AD}"/>
          </ac:spMkLst>
        </pc:spChg>
      </pc:sldChg>
      <pc:sldChg chg="del">
        <pc:chgData name="Long B Nguyen" userId="f59fb8f3-a021-417a-8bc1-65c8d471c621" providerId="ADAL" clId="{9106C150-98F3-4A4D-8F45-209642EE4ECC}" dt="2019-11-20T13:19:12.956" v="5546" actId="2696"/>
        <pc:sldMkLst>
          <pc:docMk/>
          <pc:sldMk cId="3683010979" sldId="345"/>
        </pc:sldMkLst>
      </pc:sldChg>
      <pc:sldChg chg="modSp add modAnim">
        <pc:chgData name="Long B Nguyen" userId="f59fb8f3-a021-417a-8bc1-65c8d471c621" providerId="ADAL" clId="{9106C150-98F3-4A4D-8F45-209642EE4ECC}" dt="2019-11-20T17:34:54.266" v="6367" actId="113"/>
        <pc:sldMkLst>
          <pc:docMk/>
          <pc:sldMk cId="3339012252" sldId="346"/>
        </pc:sldMkLst>
        <pc:spChg chg="mod">
          <ac:chgData name="Long B Nguyen" userId="f59fb8f3-a021-417a-8bc1-65c8d471c621" providerId="ADAL" clId="{9106C150-98F3-4A4D-8F45-209642EE4ECC}" dt="2019-11-20T17:34:54.266" v="6367" actId="113"/>
          <ac:spMkLst>
            <pc:docMk/>
            <pc:sldMk cId="3339012252" sldId="346"/>
            <ac:spMk id="9" creationId="{E3B2E017-30B2-884B-A113-B419A2ED51AD}"/>
          </ac:spMkLst>
        </pc:spChg>
      </pc:sldChg>
      <pc:sldChg chg="del">
        <pc:chgData name="Long B Nguyen" userId="f59fb8f3-a021-417a-8bc1-65c8d471c621" providerId="ADAL" clId="{9106C150-98F3-4A4D-8F45-209642EE4ECC}" dt="2019-11-19T12:54:23.540" v="27" actId="2696"/>
        <pc:sldMkLst>
          <pc:docMk/>
          <pc:sldMk cId="3902868562" sldId="346"/>
        </pc:sldMkLst>
      </pc:sldChg>
      <pc:sldChg chg="modSp add modAnim">
        <pc:chgData name="Long B Nguyen" userId="f59fb8f3-a021-417a-8bc1-65c8d471c621" providerId="ADAL" clId="{9106C150-98F3-4A4D-8F45-209642EE4ECC}" dt="2019-11-20T17:22:53.300" v="6266" actId="20577"/>
        <pc:sldMkLst>
          <pc:docMk/>
          <pc:sldMk cId="807003016" sldId="347"/>
        </pc:sldMkLst>
        <pc:spChg chg="mod">
          <ac:chgData name="Long B Nguyen" userId="f59fb8f3-a021-417a-8bc1-65c8d471c621" providerId="ADAL" clId="{9106C150-98F3-4A4D-8F45-209642EE4ECC}" dt="2019-11-19T13:49:00.711" v="756" actId="20577"/>
          <ac:spMkLst>
            <pc:docMk/>
            <pc:sldMk cId="807003016" sldId="347"/>
            <ac:spMk id="2" creationId="{AA3A228F-61D0-D949-A5E7-F83756230BF8}"/>
          </ac:spMkLst>
        </pc:spChg>
        <pc:spChg chg="mod">
          <ac:chgData name="Long B Nguyen" userId="f59fb8f3-a021-417a-8bc1-65c8d471c621" providerId="ADAL" clId="{9106C150-98F3-4A4D-8F45-209642EE4ECC}" dt="2019-11-20T17:22:53.300" v="6266" actId="20577"/>
          <ac:spMkLst>
            <pc:docMk/>
            <pc:sldMk cId="807003016" sldId="347"/>
            <ac:spMk id="9" creationId="{E3B2E017-30B2-884B-A113-B419A2ED51AD}"/>
          </ac:spMkLst>
        </pc:spChg>
      </pc:sldChg>
      <pc:sldChg chg="add del">
        <pc:chgData name="Long B Nguyen" userId="f59fb8f3-a021-417a-8bc1-65c8d471c621" providerId="ADAL" clId="{9106C150-98F3-4A4D-8F45-209642EE4ECC}" dt="2019-11-19T13:58:42.832" v="1589" actId="2696"/>
        <pc:sldMkLst>
          <pc:docMk/>
          <pc:sldMk cId="1233243940" sldId="348"/>
        </pc:sldMkLst>
      </pc:sldChg>
      <pc:sldChg chg="modSp add modAnim">
        <pc:chgData name="Long B Nguyen" userId="f59fb8f3-a021-417a-8bc1-65c8d471c621" providerId="ADAL" clId="{9106C150-98F3-4A4D-8F45-209642EE4ECC}" dt="2019-11-20T13:06:45.209" v="5493"/>
        <pc:sldMkLst>
          <pc:docMk/>
          <pc:sldMk cId="493433474" sldId="349"/>
        </pc:sldMkLst>
        <pc:spChg chg="mod">
          <ac:chgData name="Long B Nguyen" userId="f59fb8f3-a021-417a-8bc1-65c8d471c621" providerId="ADAL" clId="{9106C150-98F3-4A4D-8F45-209642EE4ECC}" dt="2019-11-19T13:53:55.978" v="1219" actId="20577"/>
          <ac:spMkLst>
            <pc:docMk/>
            <pc:sldMk cId="493433474" sldId="349"/>
            <ac:spMk id="2" creationId="{AA3A228F-61D0-D949-A5E7-F83756230BF8}"/>
          </ac:spMkLst>
        </pc:spChg>
        <pc:spChg chg="mod">
          <ac:chgData name="Long B Nguyen" userId="f59fb8f3-a021-417a-8bc1-65c8d471c621" providerId="ADAL" clId="{9106C150-98F3-4A4D-8F45-209642EE4ECC}" dt="2019-11-19T13:55:27.894" v="1503" actId="113"/>
          <ac:spMkLst>
            <pc:docMk/>
            <pc:sldMk cId="493433474" sldId="349"/>
            <ac:spMk id="9" creationId="{E3B2E017-30B2-884B-A113-B419A2ED51AD}"/>
          </ac:spMkLst>
        </pc:spChg>
      </pc:sldChg>
      <pc:sldChg chg="add del">
        <pc:chgData name="Long B Nguyen" userId="f59fb8f3-a021-417a-8bc1-65c8d471c621" providerId="ADAL" clId="{9106C150-98F3-4A4D-8F45-209642EE4ECC}" dt="2019-11-19T13:43:31.850" v="571" actId="2696"/>
        <pc:sldMkLst>
          <pc:docMk/>
          <pc:sldMk cId="176523368" sldId="350"/>
        </pc:sldMkLst>
      </pc:sldChg>
      <pc:sldChg chg="modSp add modAnim">
        <pc:chgData name="Long B Nguyen" userId="f59fb8f3-a021-417a-8bc1-65c8d471c621" providerId="ADAL" clId="{9106C150-98F3-4A4D-8F45-209642EE4ECC}" dt="2019-11-20T13:06:37.848" v="5490"/>
        <pc:sldMkLst>
          <pc:docMk/>
          <pc:sldMk cId="3259382353" sldId="350"/>
        </pc:sldMkLst>
        <pc:spChg chg="mod">
          <ac:chgData name="Long B Nguyen" userId="f59fb8f3-a021-417a-8bc1-65c8d471c621" providerId="ADAL" clId="{9106C150-98F3-4A4D-8F45-209642EE4ECC}" dt="2019-11-19T13:49:09.851" v="768" actId="20577"/>
          <ac:spMkLst>
            <pc:docMk/>
            <pc:sldMk cId="3259382353" sldId="350"/>
            <ac:spMk id="2" creationId="{AA3A228F-61D0-D949-A5E7-F83756230BF8}"/>
          </ac:spMkLst>
        </pc:spChg>
        <pc:spChg chg="mod">
          <ac:chgData name="Long B Nguyen" userId="f59fb8f3-a021-417a-8bc1-65c8d471c621" providerId="ADAL" clId="{9106C150-98F3-4A4D-8F45-209642EE4ECC}" dt="2019-11-20T13:06:15.440" v="5489" actId="20577"/>
          <ac:spMkLst>
            <pc:docMk/>
            <pc:sldMk cId="3259382353" sldId="350"/>
            <ac:spMk id="9" creationId="{E3B2E017-30B2-884B-A113-B419A2ED51AD}"/>
          </ac:spMkLst>
        </pc:spChg>
      </pc:sldChg>
      <pc:sldChg chg="addSp modSp add modAnim">
        <pc:chgData name="Long B Nguyen" userId="f59fb8f3-a021-417a-8bc1-65c8d471c621" providerId="ADAL" clId="{9106C150-98F3-4A4D-8F45-209642EE4ECC}" dt="2019-11-20T17:34:04.250" v="6363" actId="20577"/>
        <pc:sldMkLst>
          <pc:docMk/>
          <pc:sldMk cId="51706110" sldId="351"/>
        </pc:sldMkLst>
        <pc:spChg chg="mod">
          <ac:chgData name="Long B Nguyen" userId="f59fb8f3-a021-417a-8bc1-65c8d471c621" providerId="ADAL" clId="{9106C150-98F3-4A4D-8F45-209642EE4ECC}" dt="2019-11-19T14:00:16.677" v="1649" actId="20577"/>
          <ac:spMkLst>
            <pc:docMk/>
            <pc:sldMk cId="51706110" sldId="351"/>
            <ac:spMk id="2" creationId="{AA3A228F-61D0-D949-A5E7-F83756230BF8}"/>
          </ac:spMkLst>
        </pc:spChg>
        <pc:spChg chg="add mod">
          <ac:chgData name="Long B Nguyen" userId="f59fb8f3-a021-417a-8bc1-65c8d471c621" providerId="ADAL" clId="{9106C150-98F3-4A4D-8F45-209642EE4ECC}" dt="2019-11-20T13:14:52.278" v="5500" actId="20577"/>
          <ac:spMkLst>
            <pc:docMk/>
            <pc:sldMk cId="51706110" sldId="351"/>
            <ac:spMk id="3" creationId="{CDA69158-3BB3-004C-82FE-8C590D7AB706}"/>
          </ac:spMkLst>
        </pc:spChg>
        <pc:spChg chg="mod">
          <ac:chgData name="Long B Nguyen" userId="f59fb8f3-a021-417a-8bc1-65c8d471c621" providerId="ADAL" clId="{9106C150-98F3-4A4D-8F45-209642EE4ECC}" dt="2019-11-20T17:34:04.250" v="6363" actId="20577"/>
          <ac:spMkLst>
            <pc:docMk/>
            <pc:sldMk cId="51706110" sldId="351"/>
            <ac:spMk id="9" creationId="{E3B2E017-30B2-884B-A113-B419A2ED51AD}"/>
          </ac:spMkLst>
        </pc:spChg>
        <pc:cxnChg chg="add mod">
          <ac:chgData name="Long B Nguyen" userId="f59fb8f3-a021-417a-8bc1-65c8d471c621" providerId="ADAL" clId="{9106C150-98F3-4A4D-8F45-209642EE4ECC}" dt="2019-11-19T14:05:23.432" v="2082" actId="14100"/>
          <ac:cxnSpMkLst>
            <pc:docMk/>
            <pc:sldMk cId="51706110" sldId="351"/>
            <ac:cxnSpMk id="5" creationId="{708C73B4-C786-2F4E-BBC9-3E0B42DF2D6D}"/>
          </ac:cxnSpMkLst>
        </pc:cxnChg>
      </pc:sldChg>
      <pc:sldChg chg="modSp add">
        <pc:chgData name="Long B Nguyen" userId="f59fb8f3-a021-417a-8bc1-65c8d471c621" providerId="ADAL" clId="{9106C150-98F3-4A4D-8F45-209642EE4ECC}" dt="2019-11-20T17:42:04.616" v="6457" actId="20577"/>
        <pc:sldMkLst>
          <pc:docMk/>
          <pc:sldMk cId="1817244991" sldId="546"/>
        </pc:sldMkLst>
        <pc:spChg chg="mod">
          <ac:chgData name="Long B Nguyen" userId="f59fb8f3-a021-417a-8bc1-65c8d471c621" providerId="ADAL" clId="{9106C150-98F3-4A4D-8F45-209642EE4ECC}" dt="2019-11-20T17:42:04.616" v="6457" actId="20577"/>
          <ac:spMkLst>
            <pc:docMk/>
            <pc:sldMk cId="1817244991" sldId="546"/>
            <ac:spMk id="9" creationId="{E3B2E017-30B2-884B-A113-B419A2ED51AD}"/>
          </ac:spMkLst>
        </pc:spChg>
      </pc:sldChg>
      <pc:sldChg chg="addSp modSp add modAnim">
        <pc:chgData name="Long B Nguyen" userId="f59fb8f3-a021-417a-8bc1-65c8d471c621" providerId="ADAL" clId="{9106C150-98F3-4A4D-8F45-209642EE4ECC}" dt="2019-11-20T13:15:57.346" v="5509"/>
        <pc:sldMkLst>
          <pc:docMk/>
          <pc:sldMk cId="59807818" sldId="549"/>
        </pc:sldMkLst>
        <pc:spChg chg="mod">
          <ac:chgData name="Long B Nguyen" userId="f59fb8f3-a021-417a-8bc1-65c8d471c621" providerId="ADAL" clId="{9106C150-98F3-4A4D-8F45-209642EE4ECC}" dt="2019-11-19T14:17:11.753" v="2982" actId="1076"/>
          <ac:spMkLst>
            <pc:docMk/>
            <pc:sldMk cId="59807818" sldId="549"/>
            <ac:spMk id="2" creationId="{AA3A228F-61D0-D949-A5E7-F83756230BF8}"/>
          </ac:spMkLst>
        </pc:spChg>
        <pc:spChg chg="add mod">
          <ac:chgData name="Long B Nguyen" userId="f59fb8f3-a021-417a-8bc1-65c8d471c621" providerId="ADAL" clId="{9106C150-98F3-4A4D-8F45-209642EE4ECC}" dt="2019-11-19T14:18:00.121" v="3004" actId="20577"/>
          <ac:spMkLst>
            <pc:docMk/>
            <pc:sldMk cId="59807818" sldId="549"/>
            <ac:spMk id="4" creationId="{B37BF580-E12E-6C4A-AA02-8E45F56F03B0}"/>
          </ac:spMkLst>
        </pc:spChg>
        <pc:spChg chg="mod">
          <ac:chgData name="Long B Nguyen" userId="f59fb8f3-a021-417a-8bc1-65c8d471c621" providerId="ADAL" clId="{9106C150-98F3-4A4D-8F45-209642EE4ECC}" dt="2019-11-19T14:17:42.939" v="2995" actId="207"/>
          <ac:spMkLst>
            <pc:docMk/>
            <pc:sldMk cId="59807818" sldId="549"/>
            <ac:spMk id="9" creationId="{E3B2E017-30B2-884B-A113-B419A2ED51AD}"/>
          </ac:spMkLst>
        </pc:spChg>
        <pc:cxnChg chg="add mod">
          <ac:chgData name="Long B Nguyen" userId="f59fb8f3-a021-417a-8bc1-65c8d471c621" providerId="ADAL" clId="{9106C150-98F3-4A4D-8F45-209642EE4ECC}" dt="2019-11-19T14:17:57.545" v="2997" actId="1076"/>
          <ac:cxnSpMkLst>
            <pc:docMk/>
            <pc:sldMk cId="59807818" sldId="549"/>
            <ac:cxnSpMk id="5" creationId="{D66A335E-E69F-4541-8CAB-982F607A99E6}"/>
          </ac:cxnSpMkLst>
        </pc:cxnChg>
      </pc:sldChg>
      <pc:sldChg chg="addSp modSp add modAnim">
        <pc:chgData name="Long B Nguyen" userId="f59fb8f3-a021-417a-8bc1-65c8d471c621" providerId="ADAL" clId="{9106C150-98F3-4A4D-8F45-209642EE4ECC}" dt="2019-11-20T17:34:25.623" v="6364" actId="113"/>
        <pc:sldMkLst>
          <pc:docMk/>
          <pc:sldMk cId="50571927" sldId="550"/>
        </pc:sldMkLst>
        <pc:spChg chg="mod">
          <ac:chgData name="Long B Nguyen" userId="f59fb8f3-a021-417a-8bc1-65c8d471c621" providerId="ADAL" clId="{9106C150-98F3-4A4D-8F45-209642EE4ECC}" dt="2019-11-19T14:05:39.914" v="2101" actId="20577"/>
          <ac:spMkLst>
            <pc:docMk/>
            <pc:sldMk cId="50571927" sldId="550"/>
            <ac:spMk id="2" creationId="{AA3A228F-61D0-D949-A5E7-F83756230BF8}"/>
          </ac:spMkLst>
        </pc:spChg>
        <pc:spChg chg="mod">
          <ac:chgData name="Long B Nguyen" userId="f59fb8f3-a021-417a-8bc1-65c8d471c621" providerId="ADAL" clId="{9106C150-98F3-4A4D-8F45-209642EE4ECC}" dt="2019-11-19T14:06:49.087" v="2302" actId="1076"/>
          <ac:spMkLst>
            <pc:docMk/>
            <pc:sldMk cId="50571927" sldId="550"/>
            <ac:spMk id="3" creationId="{CDA69158-3BB3-004C-82FE-8C590D7AB706}"/>
          </ac:spMkLst>
        </pc:spChg>
        <pc:spChg chg="add mod">
          <ac:chgData name="Long B Nguyen" userId="f59fb8f3-a021-417a-8bc1-65c8d471c621" providerId="ADAL" clId="{9106C150-98F3-4A4D-8F45-209642EE4ECC}" dt="2019-11-19T14:07:11.669" v="2327" actId="1076"/>
          <ac:spMkLst>
            <pc:docMk/>
            <pc:sldMk cId="50571927" sldId="550"/>
            <ac:spMk id="6" creationId="{447D7C5E-46AE-8C49-A6EF-91FE0E6E6D59}"/>
          </ac:spMkLst>
        </pc:spChg>
        <pc:spChg chg="mod">
          <ac:chgData name="Long B Nguyen" userId="f59fb8f3-a021-417a-8bc1-65c8d471c621" providerId="ADAL" clId="{9106C150-98F3-4A4D-8F45-209642EE4ECC}" dt="2019-11-20T17:34:25.623" v="6364" actId="113"/>
          <ac:spMkLst>
            <pc:docMk/>
            <pc:sldMk cId="50571927" sldId="550"/>
            <ac:spMk id="9" creationId="{E3B2E017-30B2-884B-A113-B419A2ED51AD}"/>
          </ac:spMkLst>
        </pc:spChg>
        <pc:cxnChg chg="mod">
          <ac:chgData name="Long B Nguyen" userId="f59fb8f3-a021-417a-8bc1-65c8d471c621" providerId="ADAL" clId="{9106C150-98F3-4A4D-8F45-209642EE4ECC}" dt="2019-11-19T14:06:19.375" v="2195" actId="1035"/>
          <ac:cxnSpMkLst>
            <pc:docMk/>
            <pc:sldMk cId="50571927" sldId="550"/>
            <ac:cxnSpMk id="5" creationId="{708C73B4-C786-2F4E-BBC9-3E0B42DF2D6D}"/>
          </ac:cxnSpMkLst>
        </pc:cxnChg>
        <pc:cxnChg chg="add mod">
          <ac:chgData name="Long B Nguyen" userId="f59fb8f3-a021-417a-8bc1-65c8d471c621" providerId="ADAL" clId="{9106C150-98F3-4A4D-8F45-209642EE4ECC}" dt="2019-11-19T14:14:48.332" v="2827" actId="14100"/>
          <ac:cxnSpMkLst>
            <pc:docMk/>
            <pc:sldMk cId="50571927" sldId="550"/>
            <ac:cxnSpMk id="7" creationId="{34FDC6D2-E23C-9E4E-81AF-EC9328EA2BE1}"/>
          </ac:cxnSpMkLst>
        </pc:cxnChg>
      </pc:sldChg>
      <pc:sldChg chg="addSp delSp modSp add modAnim">
        <pc:chgData name="Long B Nguyen" userId="f59fb8f3-a021-417a-8bc1-65c8d471c621" providerId="ADAL" clId="{9106C150-98F3-4A4D-8F45-209642EE4ECC}" dt="2019-11-20T17:34:34.901" v="6366" actId="113"/>
        <pc:sldMkLst>
          <pc:docMk/>
          <pc:sldMk cId="1864614644" sldId="551"/>
        </pc:sldMkLst>
        <pc:spChg chg="mod">
          <ac:chgData name="Long B Nguyen" userId="f59fb8f3-a021-417a-8bc1-65c8d471c621" providerId="ADAL" clId="{9106C150-98F3-4A4D-8F45-209642EE4ECC}" dt="2019-11-19T14:08:39.776" v="2427" actId="20577"/>
          <ac:spMkLst>
            <pc:docMk/>
            <pc:sldMk cId="1864614644" sldId="551"/>
            <ac:spMk id="2" creationId="{AA3A228F-61D0-D949-A5E7-F83756230BF8}"/>
          </ac:spMkLst>
        </pc:spChg>
        <pc:spChg chg="del">
          <ac:chgData name="Long B Nguyen" userId="f59fb8f3-a021-417a-8bc1-65c8d471c621" providerId="ADAL" clId="{9106C150-98F3-4A4D-8F45-209642EE4ECC}" dt="2019-11-19T14:09:29.967" v="2463" actId="478"/>
          <ac:spMkLst>
            <pc:docMk/>
            <pc:sldMk cId="1864614644" sldId="551"/>
            <ac:spMk id="3" creationId="{CDA69158-3BB3-004C-82FE-8C590D7AB706}"/>
          </ac:spMkLst>
        </pc:spChg>
        <pc:spChg chg="del">
          <ac:chgData name="Long B Nguyen" userId="f59fb8f3-a021-417a-8bc1-65c8d471c621" providerId="ADAL" clId="{9106C150-98F3-4A4D-8F45-209642EE4ECC}" dt="2019-11-19T14:09:28.517" v="2462" actId="478"/>
          <ac:spMkLst>
            <pc:docMk/>
            <pc:sldMk cId="1864614644" sldId="551"/>
            <ac:spMk id="6" creationId="{447D7C5E-46AE-8C49-A6EF-91FE0E6E6D59}"/>
          </ac:spMkLst>
        </pc:spChg>
        <pc:spChg chg="add mod">
          <ac:chgData name="Long B Nguyen" userId="f59fb8f3-a021-417a-8bc1-65c8d471c621" providerId="ADAL" clId="{9106C150-98F3-4A4D-8F45-209642EE4ECC}" dt="2019-11-19T14:15:07.619" v="2851" actId="20577"/>
          <ac:spMkLst>
            <pc:docMk/>
            <pc:sldMk cId="1864614644" sldId="551"/>
            <ac:spMk id="8" creationId="{633C27D0-FF78-584C-863B-108746C64695}"/>
          </ac:spMkLst>
        </pc:spChg>
        <pc:spChg chg="mod">
          <ac:chgData name="Long B Nguyen" userId="f59fb8f3-a021-417a-8bc1-65c8d471c621" providerId="ADAL" clId="{9106C150-98F3-4A4D-8F45-209642EE4ECC}" dt="2019-11-20T17:34:34.901" v="6366" actId="113"/>
          <ac:spMkLst>
            <pc:docMk/>
            <pc:sldMk cId="1864614644" sldId="551"/>
            <ac:spMk id="9" creationId="{E3B2E017-30B2-884B-A113-B419A2ED51AD}"/>
          </ac:spMkLst>
        </pc:spChg>
        <pc:cxnChg chg="del">
          <ac:chgData name="Long B Nguyen" userId="f59fb8f3-a021-417a-8bc1-65c8d471c621" providerId="ADAL" clId="{9106C150-98F3-4A4D-8F45-209642EE4ECC}" dt="2019-11-19T14:09:31.514" v="2464" actId="478"/>
          <ac:cxnSpMkLst>
            <pc:docMk/>
            <pc:sldMk cId="1864614644" sldId="551"/>
            <ac:cxnSpMk id="5" creationId="{708C73B4-C786-2F4E-BBC9-3E0B42DF2D6D}"/>
          </ac:cxnSpMkLst>
        </pc:cxnChg>
        <pc:cxnChg chg="del">
          <ac:chgData name="Long B Nguyen" userId="f59fb8f3-a021-417a-8bc1-65c8d471c621" providerId="ADAL" clId="{9106C150-98F3-4A4D-8F45-209642EE4ECC}" dt="2019-11-19T14:09:26.650" v="2461" actId="478"/>
          <ac:cxnSpMkLst>
            <pc:docMk/>
            <pc:sldMk cId="1864614644" sldId="551"/>
            <ac:cxnSpMk id="7" creationId="{34FDC6D2-E23C-9E4E-81AF-EC9328EA2BE1}"/>
          </ac:cxnSpMkLst>
        </pc:cxnChg>
        <pc:cxnChg chg="add mod">
          <ac:chgData name="Long B Nguyen" userId="f59fb8f3-a021-417a-8bc1-65c8d471c621" providerId="ADAL" clId="{9106C150-98F3-4A4D-8F45-209642EE4ECC}" dt="2019-11-19T14:12:37.113" v="2809" actId="14100"/>
          <ac:cxnSpMkLst>
            <pc:docMk/>
            <pc:sldMk cId="1864614644" sldId="551"/>
            <ac:cxnSpMk id="10" creationId="{537BDC33-F43E-1C46-93C4-84D3D7AC160F}"/>
          </ac:cxnSpMkLst>
        </pc:cxnChg>
      </pc:sldChg>
      <pc:sldChg chg="add del modAnim">
        <pc:chgData name="Long B Nguyen" userId="f59fb8f3-a021-417a-8bc1-65c8d471c621" providerId="ADAL" clId="{9106C150-98F3-4A4D-8F45-209642EE4ECC}" dt="2019-11-20T13:16:42.950" v="5518" actId="2696"/>
        <pc:sldMkLst>
          <pc:docMk/>
          <pc:sldMk cId="1327020864" sldId="552"/>
        </pc:sldMkLst>
      </pc:sldChg>
      <pc:sldChg chg="modSp add del">
        <pc:chgData name="Long B Nguyen" userId="f59fb8f3-a021-417a-8bc1-65c8d471c621" providerId="ADAL" clId="{9106C150-98F3-4A4D-8F45-209642EE4ECC}" dt="2019-11-19T21:12:38.797" v="4748" actId="2696"/>
        <pc:sldMkLst>
          <pc:docMk/>
          <pc:sldMk cId="4188167011" sldId="553"/>
        </pc:sldMkLst>
        <pc:spChg chg="mod">
          <ac:chgData name="Long B Nguyen" userId="f59fb8f3-a021-417a-8bc1-65c8d471c621" providerId="ADAL" clId="{9106C150-98F3-4A4D-8F45-209642EE4ECC}" dt="2019-11-19T21:05:58.263" v="3863" actId="20577"/>
          <ac:spMkLst>
            <pc:docMk/>
            <pc:sldMk cId="4188167011" sldId="553"/>
            <ac:spMk id="2" creationId="{AA3A228F-61D0-D949-A5E7-F83756230BF8}"/>
          </ac:spMkLst>
        </pc:spChg>
        <pc:spChg chg="mod">
          <ac:chgData name="Long B Nguyen" userId="f59fb8f3-a021-417a-8bc1-65c8d471c621" providerId="ADAL" clId="{9106C150-98F3-4A4D-8F45-209642EE4ECC}" dt="2019-11-19T21:10:27.028" v="4503" actId="20577"/>
          <ac:spMkLst>
            <pc:docMk/>
            <pc:sldMk cId="4188167011" sldId="553"/>
            <ac:spMk id="9" creationId="{E3B2E017-30B2-884B-A113-B419A2ED51AD}"/>
          </ac:spMkLst>
        </pc:spChg>
      </pc:sldChg>
      <pc:sldChg chg="modSp add">
        <pc:chgData name="Long B Nguyen" userId="f59fb8f3-a021-417a-8bc1-65c8d471c621" providerId="ADAL" clId="{9106C150-98F3-4A4D-8F45-209642EE4ECC}" dt="2019-11-19T21:18:59.893" v="5157" actId="20577"/>
        <pc:sldMkLst>
          <pc:docMk/>
          <pc:sldMk cId="599272677" sldId="554"/>
        </pc:sldMkLst>
        <pc:spChg chg="mod">
          <ac:chgData name="Long B Nguyen" userId="f59fb8f3-a021-417a-8bc1-65c8d471c621" providerId="ADAL" clId="{9106C150-98F3-4A4D-8F45-209642EE4ECC}" dt="2019-11-19T21:18:59.893" v="5157" actId="20577"/>
          <ac:spMkLst>
            <pc:docMk/>
            <pc:sldMk cId="599272677" sldId="554"/>
            <ac:spMk id="9" creationId="{E3B2E017-30B2-884B-A113-B419A2ED51AD}"/>
          </ac:spMkLst>
        </pc:spChg>
      </pc:sldChg>
      <pc:sldChg chg="modSp add">
        <pc:chgData name="Long B Nguyen" userId="f59fb8f3-a021-417a-8bc1-65c8d471c621" providerId="ADAL" clId="{9106C150-98F3-4A4D-8F45-209642EE4ECC}" dt="2019-11-20T17:42:37.776" v="6509" actId="20577"/>
        <pc:sldMkLst>
          <pc:docMk/>
          <pc:sldMk cId="1222113615" sldId="555"/>
        </pc:sldMkLst>
        <pc:spChg chg="mod">
          <ac:chgData name="Long B Nguyen" userId="f59fb8f3-a021-417a-8bc1-65c8d471c621" providerId="ADAL" clId="{9106C150-98F3-4A4D-8F45-209642EE4ECC}" dt="2019-11-20T17:42:37.776" v="6509" actId="20577"/>
          <ac:spMkLst>
            <pc:docMk/>
            <pc:sldMk cId="1222113615" sldId="555"/>
            <ac:spMk id="9" creationId="{E3B2E017-30B2-884B-A113-B419A2ED51AD}"/>
          </ac:spMkLst>
        </pc:spChg>
      </pc:sldChg>
      <pc:sldChg chg="modSp add del modAnim">
        <pc:chgData name="Long B Nguyen" userId="f59fb8f3-a021-417a-8bc1-65c8d471c621" providerId="ADAL" clId="{9106C150-98F3-4A4D-8F45-209642EE4ECC}" dt="2019-11-20T15:00:52.200" v="6212" actId="2696"/>
        <pc:sldMkLst>
          <pc:docMk/>
          <pc:sldMk cId="265452746" sldId="556"/>
        </pc:sldMkLst>
        <pc:spChg chg="mod">
          <ac:chgData name="Long B Nguyen" userId="f59fb8f3-a021-417a-8bc1-65c8d471c621" providerId="ADAL" clId="{9106C150-98F3-4A4D-8F45-209642EE4ECC}" dt="2019-11-20T14:53:40.535" v="5933" actId="20577"/>
          <ac:spMkLst>
            <pc:docMk/>
            <pc:sldMk cId="265452746" sldId="556"/>
            <ac:spMk id="22529" creationId="{CC3C9481-572F-934D-BE9F-065157F1603E}"/>
          </ac:spMkLst>
        </pc:spChg>
      </pc:sldChg>
      <pc:sldChg chg="add del">
        <pc:chgData name="Long B Nguyen" userId="f59fb8f3-a021-417a-8bc1-65c8d471c621" providerId="ADAL" clId="{9106C150-98F3-4A4D-8F45-209642EE4ECC}" dt="2019-11-20T15:01:34.993" v="6227" actId="2696"/>
        <pc:sldMkLst>
          <pc:docMk/>
          <pc:sldMk cId="709780032" sldId="556"/>
        </pc:sldMkLst>
      </pc:sldChg>
      <pc:sldChg chg="add">
        <pc:chgData name="Long B Nguyen" userId="f59fb8f3-a021-417a-8bc1-65c8d471c621" providerId="ADAL" clId="{9106C150-98F3-4A4D-8F45-209642EE4ECC}" dt="2019-11-20T15:01:41.403" v="6229"/>
        <pc:sldMkLst>
          <pc:docMk/>
          <pc:sldMk cId="2707375366" sldId="55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11/20/19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54562" y="2553854"/>
            <a:ext cx="6395576" cy="1002310"/>
          </a:xfrm>
        </p:spPr>
        <p:txBody>
          <a:bodyPr>
            <a:normAutofit/>
          </a:bodyPr>
          <a:lstStyle/>
          <a:p>
            <a:pPr algn="l"/>
            <a:r>
              <a:rPr lang="en-US" sz="2400" b="1" dirty="0"/>
              <a:t>Encapsulation, Abstraction and Inheritance</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Application Programming Interface(API)</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An </a:t>
            </a:r>
            <a:r>
              <a:rPr lang="en-US" b="1" i="1" dirty="0"/>
              <a:t>application programming interface </a:t>
            </a:r>
            <a:r>
              <a:rPr lang="en-US" b="1" dirty="0"/>
              <a:t>(API) </a:t>
            </a:r>
            <a:r>
              <a:rPr lang="en-US" dirty="0"/>
              <a:t>is a set of routines, protocols and tools for building software applications. </a:t>
            </a:r>
          </a:p>
          <a:p>
            <a:pPr marL="0" indent="0">
              <a:buNone/>
            </a:pPr>
            <a:endParaRPr lang="en-US" dirty="0"/>
          </a:p>
          <a:p>
            <a:pPr marL="0" indent="0">
              <a:buNone/>
            </a:pPr>
            <a:r>
              <a:rPr lang="en-US" dirty="0"/>
              <a:t>For example, Amazon or eBay APIs allow developers or programmers to use the existing retail infrastructure to create specialized web stores.</a:t>
            </a:r>
          </a:p>
          <a:p>
            <a:pPr marL="0" indent="0">
              <a:buNone/>
            </a:pPr>
            <a:endParaRPr lang="en-US" dirty="0"/>
          </a:p>
          <a:p>
            <a:pPr marL="0" indent="0">
              <a:buNone/>
            </a:pPr>
            <a:r>
              <a:rPr lang="en-US" dirty="0"/>
              <a:t>Google Maps APIs lets developers embed Google Maps on webpages using a JavaScript or Flash interface. </a:t>
            </a:r>
          </a:p>
          <a:p>
            <a:pPr marL="0" indent="0">
              <a:buNone/>
            </a:pPr>
            <a:endParaRPr lang="en-US" dirty="0"/>
          </a:p>
          <a:p>
            <a:pPr marL="0" indent="0">
              <a:buNone/>
            </a:pPr>
            <a:r>
              <a:rPr lang="en-US" b="1" dirty="0"/>
              <a:t>Client-code programmers</a:t>
            </a:r>
            <a:r>
              <a:rPr lang="en-US" dirty="0"/>
              <a:t>: programmers who uses those APIs to develop applications do not need to know the implementation details of the code. </a:t>
            </a:r>
          </a:p>
        </p:txBody>
      </p:sp>
    </p:spTree>
    <p:extLst>
      <p:ext uri="{BB962C8B-B14F-4D97-AF65-F5344CB8AC3E}">
        <p14:creationId xmlns:p14="http://schemas.microsoft.com/office/powerpoint/2010/main" val="49343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Accessing Attributes/Data</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stipulates that data inside the object should only be accessed through a public </a:t>
            </a:r>
            <a:r>
              <a:rPr lang="en-US" b="1" i="1" dirty="0"/>
              <a:t>interface</a:t>
            </a:r>
            <a:r>
              <a:rPr lang="en-US" dirty="0"/>
              <a:t> – that is, the object’s methods.</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4070A0"/>
                </a:solidFill>
                <a:latin typeface="Inconsolata Medium" panose="020B0609030003000000" pitchFamily="49" charset="77"/>
              </a:rPr>
              <a:t># it is not "best practice" to directly access attributes outside</a:t>
            </a:r>
          </a:p>
          <a:p>
            <a:pPr marL="0" indent="0">
              <a:buNone/>
            </a:pPr>
            <a:r>
              <a:rPr lang="en-US" sz="1800" b="1" dirty="0">
                <a:solidFill>
                  <a:srgbClr val="4070A0"/>
                </a:solidFill>
                <a:latin typeface="Inconsolata Medium" panose="020B0609030003000000" pitchFamily="49" charset="77"/>
              </a:rPr>
              <a:t># of a class:</a:t>
            </a: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3597779" y="4473425"/>
            <a:ext cx="4016524" cy="646331"/>
          </a:xfrm>
          <a:prstGeom prst="rect">
            <a:avLst/>
          </a:prstGeom>
          <a:noFill/>
        </p:spPr>
        <p:txBody>
          <a:bodyPr wrap="square" rtlCol="0">
            <a:spAutoFit/>
          </a:bodyPr>
          <a:lstStyle/>
          <a:p>
            <a:r>
              <a:rPr lang="en-US" sz="1800" dirty="0">
                <a:solidFill>
                  <a:srgbClr val="FF0000"/>
                </a:solidFill>
              </a:rPr>
              <a:t>This is discouraged. Use an </a:t>
            </a:r>
            <a:r>
              <a:rPr lang="en-US" sz="1800" b="1" dirty="0">
                <a:solidFill>
                  <a:srgbClr val="FF0000"/>
                </a:solidFill>
              </a:rPr>
              <a:t>accessor method </a:t>
            </a:r>
            <a:r>
              <a:rPr lang="en-US" sz="1800" dirty="0">
                <a:solidFill>
                  <a:srgbClr val="FF0000"/>
                </a:solidFill>
              </a:rPr>
              <a:t>to access attributes.</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2640651" y="4819828"/>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70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Accessor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b="1" dirty="0"/>
              <a:t>Accessor methods </a:t>
            </a:r>
            <a:r>
              <a:rPr lang="en-US" dirty="0"/>
              <a:t>allow client-code outside the class to access attributes. Most accessor are methods simply returns the value.</a:t>
            </a:r>
          </a:p>
          <a:p>
            <a:pPr marL="0" indent="0">
              <a:buNone/>
            </a:pPr>
            <a:r>
              <a:rPr lang="en-US" sz="1800" b="1" dirty="0">
                <a:solidFill>
                  <a:srgbClr val="006699"/>
                </a:solidFill>
                <a:latin typeface="Inconsolata Medium" panose="020B0609030003000000" pitchFamily="49" charset="77"/>
              </a:rPr>
              <a:t># class definitions</a:t>
            </a:r>
            <a:endParaRPr lang="en-US" sz="1800" b="1" dirty="0">
              <a:solidFill>
                <a:srgbClr val="34A327"/>
              </a:solidFill>
              <a:latin typeface="Inconsolata Medium" panose="020B0609030003000000" pitchFamily="49" charset="77"/>
            </a:endParaRP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print(</a:t>
            </a:r>
            <a:r>
              <a:rPr lang="en-US" sz="1800" b="1" dirty="0" err="1">
                <a:solidFill>
                  <a:srgbClr val="004BD7"/>
                </a:solidFill>
                <a:latin typeface="Inconsolata Medium" panose="020B0609030003000000" pitchFamily="49" charset="77"/>
              </a:rPr>
              <a:t>c.get_diameter</a:t>
            </a:r>
            <a:r>
              <a:rPr lang="en-US" sz="1800" b="1" dirty="0">
                <a:solidFill>
                  <a:srgbClr val="004BD7"/>
                </a:solidFill>
                <a:latin typeface="Inconsolata Medium" panose="020B0609030003000000" pitchFamily="49" charset="77"/>
              </a:rPr>
              <a:t>()) </a:t>
            </a:r>
            <a:endParaRPr lang="en-US" dirty="0"/>
          </a:p>
        </p:txBody>
      </p:sp>
      <p:sp>
        <p:nvSpPr>
          <p:cNvPr id="3" name="TextBox 2">
            <a:extLst>
              <a:ext uri="{FF2B5EF4-FFF2-40B4-BE49-F238E27FC236}">
                <a16:creationId xmlns:a16="http://schemas.microsoft.com/office/drawing/2014/main" id="{CDA69158-3BB3-004C-82FE-8C590D7AB706}"/>
              </a:ext>
            </a:extLst>
          </p:cNvPr>
          <p:cNvSpPr txBox="1"/>
          <p:nvPr/>
        </p:nvSpPr>
        <p:spPr>
          <a:xfrm>
            <a:off x="4421612" y="4626097"/>
            <a:ext cx="4016524" cy="369332"/>
          </a:xfrm>
          <a:prstGeom prst="rect">
            <a:avLst/>
          </a:prstGeom>
          <a:noFill/>
        </p:spPr>
        <p:txBody>
          <a:bodyPr wrap="square" rtlCol="0">
            <a:spAutoFit/>
          </a:bodyPr>
          <a:lstStyle/>
          <a:p>
            <a:r>
              <a:rPr lang="en-US" sz="1800" dirty="0">
                <a:solidFill>
                  <a:srgbClr val="FF0000"/>
                </a:solidFill>
              </a:rPr>
              <a:t>Calling an accessor method.</a:t>
            </a:r>
          </a:p>
        </p:txBody>
      </p:sp>
      <p:cxnSp>
        <p:nvCxnSpPr>
          <p:cNvPr id="5" name="Straight Arrow Connector 4">
            <a:extLst>
              <a:ext uri="{FF2B5EF4-FFF2-40B4-BE49-F238E27FC236}">
                <a16:creationId xmlns:a16="http://schemas.microsoft.com/office/drawing/2014/main" id="{708C73B4-C786-2F4E-BBC9-3E0B42DF2D6D}"/>
              </a:ext>
            </a:extLst>
          </p:cNvPr>
          <p:cNvCxnSpPr>
            <a:cxnSpLocks/>
          </p:cNvCxnSpPr>
          <p:nvPr/>
        </p:nvCxnSpPr>
        <p:spPr>
          <a:xfrm flipH="1">
            <a:off x="3367047" y="4845465"/>
            <a:ext cx="957128" cy="29992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47D7C5E-46AE-8C49-A6EF-91FE0E6E6D59}"/>
              </a:ext>
            </a:extLst>
          </p:cNvPr>
          <p:cNvSpPr txBox="1"/>
          <p:nvPr/>
        </p:nvSpPr>
        <p:spPr>
          <a:xfrm>
            <a:off x="4958571" y="3949524"/>
            <a:ext cx="1937884" cy="369332"/>
          </a:xfrm>
          <a:prstGeom prst="rect">
            <a:avLst/>
          </a:prstGeom>
          <a:noFill/>
        </p:spPr>
        <p:txBody>
          <a:bodyPr wrap="square" rtlCol="0">
            <a:spAutoFit/>
          </a:bodyPr>
          <a:lstStyle/>
          <a:p>
            <a:r>
              <a:rPr lang="en-US" sz="1800" dirty="0">
                <a:solidFill>
                  <a:srgbClr val="FF0000"/>
                </a:solidFill>
              </a:rPr>
              <a:t>accessor method</a:t>
            </a:r>
          </a:p>
        </p:txBody>
      </p:sp>
      <p:cxnSp>
        <p:nvCxnSpPr>
          <p:cNvPr id="7" name="Straight Arrow Connector 6">
            <a:extLst>
              <a:ext uri="{FF2B5EF4-FFF2-40B4-BE49-F238E27FC236}">
                <a16:creationId xmlns:a16="http://schemas.microsoft.com/office/drawing/2014/main" id="{34FDC6D2-E23C-9E4E-81AF-EC9328EA2BE1}"/>
              </a:ext>
            </a:extLst>
          </p:cNvPr>
          <p:cNvCxnSpPr>
            <a:cxnSpLocks/>
          </p:cNvCxnSpPr>
          <p:nvPr/>
        </p:nvCxnSpPr>
        <p:spPr>
          <a:xfrm flipH="1">
            <a:off x="4025069" y="4134190"/>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571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1312"/>
            <a:ext cx="8051725" cy="4640367"/>
          </a:xfrm>
        </p:spPr>
        <p:txBody>
          <a:bodyPr>
            <a:noAutofit/>
          </a:bodyPr>
          <a:lstStyle/>
          <a:p>
            <a:pPr marL="0" indent="0">
              <a:buNone/>
            </a:pPr>
            <a:r>
              <a:rPr lang="en-US" b="1" dirty="0"/>
              <a:t>Mutator methods </a:t>
            </a:r>
            <a:r>
              <a:rPr lang="en-US" dirty="0"/>
              <a:t>allow client-code outside the class to modify/mutate attributes. Directly modifying an attribute is not considered "best practice" and may lead to subtle errors. </a:t>
            </a:r>
          </a:p>
          <a:p>
            <a:pPr marL="0" indent="0">
              <a:buNone/>
            </a:pPr>
            <a:r>
              <a:rPr lang="en-US" dirty="0">
                <a:solidFill>
                  <a:srgbClr val="FF0000"/>
                </a:solidFill>
              </a:rPr>
              <a:t>What is the wrong with this code?</a:t>
            </a:r>
          </a:p>
          <a:p>
            <a:pPr marL="0" indent="0">
              <a:buNone/>
            </a:pPr>
            <a:r>
              <a:rPr lang="en-US" sz="1800" b="1" dirty="0">
                <a:solidFill>
                  <a:srgbClr val="34A327"/>
                </a:solidFill>
                <a:latin typeface="Inconsolata Medium" panose="020B0609030003000000" pitchFamily="49" charset="77"/>
              </a:rPr>
              <a:t>class</a:t>
            </a:r>
            <a:r>
              <a:rPr lang="en-US" sz="1800" b="1" dirty="0">
                <a:solidFill>
                  <a:srgbClr val="000000"/>
                </a:solidFill>
                <a:latin typeface="Inconsolata Medium" panose="020B0609030003000000" pitchFamily="49" charset="77"/>
              </a:rPr>
              <a:t> </a:t>
            </a:r>
            <a:r>
              <a:rPr lang="en-US" sz="1800" b="1" dirty="0">
                <a:solidFill>
                  <a:srgbClr val="3C9FF2"/>
                </a:solidFill>
                <a:latin typeface="Inconsolata Medium" panose="020B0609030003000000" pitchFamily="49" charset="77"/>
              </a:rPr>
              <a:t>Circle:</a:t>
            </a:r>
          </a:p>
          <a:p>
            <a:pPr marL="0" indent="0">
              <a:buNone/>
            </a:pPr>
            <a:r>
              <a:rPr lang="en-US" sz="1800" b="1" dirty="0">
                <a:solidFill>
                  <a:srgbClr val="3C9FF2"/>
                </a:solidFill>
                <a:latin typeface="Inconsolata Medium" panose="020B0609030003000000" pitchFamily="49" charset="77"/>
              </a:rPr>
              <a:t>	def __</a:t>
            </a:r>
            <a:r>
              <a:rPr lang="en-US" sz="1800" b="1" dirty="0" err="1">
                <a:solidFill>
                  <a:srgbClr val="3C9FF2"/>
                </a:solidFill>
                <a:latin typeface="Inconsolata Medium" panose="020B0609030003000000" pitchFamily="49" charset="77"/>
              </a:rPr>
              <a:t>init</a:t>
            </a:r>
            <a:r>
              <a:rPr lang="en-US" sz="1800" b="1" dirty="0">
                <a:solidFill>
                  <a:srgbClr val="3C9FF2"/>
                </a:solidFill>
                <a:latin typeface="Inconsolata Medium" panose="020B0609030003000000" pitchFamily="49" charset="77"/>
              </a:rPr>
              <a:t>__(self, diameter)</a:t>
            </a:r>
          </a:p>
          <a:p>
            <a:pPr marL="0" indent="0">
              <a:buNone/>
            </a:pPr>
            <a:r>
              <a:rPr lang="en-US" sz="1800" b="1" dirty="0">
                <a:solidFill>
                  <a:srgbClr val="3C9FF2"/>
                </a:solidFill>
                <a:latin typeface="Inconsolata Medium" panose="020B0609030003000000" pitchFamily="49" charset="77"/>
              </a:rPr>
              <a:t>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 diameter</a:t>
            </a:r>
          </a:p>
          <a:p>
            <a:pPr marL="0" indent="0">
              <a:buNone/>
            </a:pPr>
            <a:r>
              <a:rPr lang="en-US" sz="1800" b="1" dirty="0">
                <a:latin typeface="Inconsolata Medium" panose="020B0609030003000000" pitchFamily="49" charset="77"/>
              </a:rPr>
              <a:t>		import math</a:t>
            </a:r>
          </a:p>
          <a:p>
            <a:pPr marL="0" indent="0">
              <a:buNone/>
            </a:pPr>
            <a:r>
              <a:rPr lang="en-US" sz="1800" b="1" dirty="0">
                <a:latin typeface="Inconsolata Medium" panose="020B0609030003000000" pitchFamily="49" charset="77"/>
              </a:rPr>
              <a:t>		</a:t>
            </a:r>
            <a:r>
              <a:rPr lang="en-US" sz="1800" b="1" dirty="0" err="1">
                <a:latin typeface="Inconsolata Medium" panose="020B0609030003000000" pitchFamily="49" charset="77"/>
              </a:rPr>
              <a:t>self.circumference</a:t>
            </a:r>
            <a:r>
              <a:rPr lang="en-US" sz="1800" b="1" dirty="0">
                <a:latin typeface="Inconsolata Medium" panose="020B0609030003000000" pitchFamily="49" charset="77"/>
              </a:rPr>
              <a:t> = </a:t>
            </a:r>
            <a:r>
              <a:rPr lang="en-US" sz="1800" b="1" dirty="0" err="1">
                <a:latin typeface="Inconsolata Medium" panose="020B0609030003000000" pitchFamily="49" charset="77"/>
              </a:rPr>
              <a:t>math.pi</a:t>
            </a:r>
            <a:r>
              <a:rPr lang="en-US" sz="1800" b="1" dirty="0">
                <a:latin typeface="Inconsolata Medium" panose="020B0609030003000000" pitchFamily="49" charset="77"/>
              </a:rPr>
              <a:t> * </a:t>
            </a:r>
            <a:r>
              <a:rPr lang="en-US" sz="1800" b="1" dirty="0" err="1">
                <a:latin typeface="Inconsolata Medium" panose="020B0609030003000000" pitchFamily="49" charset="77"/>
              </a:rPr>
              <a:t>self.diameter</a:t>
            </a:r>
            <a:r>
              <a:rPr lang="en-US" sz="1800" b="1" dirty="0">
                <a:latin typeface="Inconsolata Medium" panose="020B0609030003000000" pitchFamily="49" charset="77"/>
              </a:rPr>
              <a:t> </a:t>
            </a:r>
          </a:p>
          <a:p>
            <a:pPr marL="0" indent="0">
              <a:buNone/>
            </a:pPr>
            <a:r>
              <a:rPr lang="en-US" sz="1800" b="1" dirty="0">
                <a:solidFill>
                  <a:srgbClr val="3C9FF2"/>
                </a:solidFill>
                <a:latin typeface="Inconsolata Medium" panose="020B0609030003000000" pitchFamily="49" charset="77"/>
              </a:rPr>
              <a:t>	def </a:t>
            </a:r>
            <a:r>
              <a:rPr lang="en-US" sz="1800" b="1" dirty="0" err="1">
                <a:solidFill>
                  <a:srgbClr val="3C9FF2"/>
                </a:solidFill>
                <a:latin typeface="Inconsolata Medium" panose="020B0609030003000000" pitchFamily="49" charset="77"/>
              </a:rPr>
              <a:t>get_diameter</a:t>
            </a:r>
            <a:r>
              <a:rPr lang="en-US" sz="1800" b="1" dirty="0">
                <a:solidFill>
                  <a:srgbClr val="3C9FF2"/>
                </a:solidFill>
                <a:latin typeface="Inconsolata Medium" panose="020B0609030003000000" pitchFamily="49" charset="77"/>
              </a:rPr>
              <a:t>(self):</a:t>
            </a:r>
          </a:p>
          <a:p>
            <a:pPr marL="0" indent="0">
              <a:buNone/>
            </a:pPr>
            <a:r>
              <a:rPr lang="en-US" sz="1800" b="1" dirty="0">
                <a:latin typeface="Inconsolata Medium" panose="020B0609030003000000" pitchFamily="49" charset="77"/>
              </a:rPr>
              <a:t>		return </a:t>
            </a:r>
            <a:r>
              <a:rPr lang="en-US" sz="1800" b="1" dirty="0" err="1">
                <a:latin typeface="Inconsolata Medium" panose="020B0609030003000000" pitchFamily="49" charset="77"/>
              </a:rPr>
              <a:t>self.diameter</a:t>
            </a:r>
            <a:endParaRPr lang="en-US" sz="1800" b="1" dirty="0">
              <a:latin typeface="Inconsolata Medium" panose="020B0609030003000000" pitchFamily="49" charset="77"/>
            </a:endParaRPr>
          </a:p>
          <a:p>
            <a:pPr marL="0" indent="0">
              <a:buNone/>
            </a:pPr>
            <a:r>
              <a:rPr lang="en-US" sz="1800" b="1" dirty="0">
                <a:solidFill>
                  <a:srgbClr val="004BD7"/>
                </a:solidFill>
                <a:latin typeface="Inconsolata Medium" panose="020B0609030003000000" pitchFamily="49" charset="77"/>
              </a:rPr>
              <a:t>c = Circle(10)  </a:t>
            </a:r>
            <a:endParaRPr lang="en-US" sz="1800" b="1" dirty="0">
              <a:solidFill>
                <a:srgbClr val="4070A0"/>
              </a:solidFill>
              <a:latin typeface="Inconsolata Medium" panose="020B0609030003000000" pitchFamily="49" charset="77"/>
            </a:endParaRPr>
          </a:p>
          <a:p>
            <a:pPr marL="0" indent="0">
              <a:buNone/>
            </a:pPr>
            <a:r>
              <a:rPr lang="en-US" sz="1800" b="1" dirty="0" err="1">
                <a:solidFill>
                  <a:srgbClr val="004BD7"/>
                </a:solidFill>
                <a:latin typeface="Inconsolata Medium" panose="020B0609030003000000" pitchFamily="49" charset="77"/>
              </a:rPr>
              <a:t>c.diameter</a:t>
            </a:r>
            <a:r>
              <a:rPr lang="en-US" sz="1800" b="1" dirty="0">
                <a:solidFill>
                  <a:srgbClr val="004BD7"/>
                </a:solidFill>
                <a:latin typeface="Inconsolata Medium" panose="020B0609030003000000" pitchFamily="49" charset="77"/>
              </a:rPr>
              <a:t> = 20 </a:t>
            </a:r>
            <a:endParaRPr lang="en-US" dirty="0"/>
          </a:p>
        </p:txBody>
      </p:sp>
      <p:sp>
        <p:nvSpPr>
          <p:cNvPr id="8" name="TextBox 7">
            <a:extLst>
              <a:ext uri="{FF2B5EF4-FFF2-40B4-BE49-F238E27FC236}">
                <a16:creationId xmlns:a16="http://schemas.microsoft.com/office/drawing/2014/main" id="{633C27D0-FF78-584C-863B-108746C64695}"/>
              </a:ext>
            </a:extLst>
          </p:cNvPr>
          <p:cNvSpPr txBox="1"/>
          <p:nvPr/>
        </p:nvSpPr>
        <p:spPr>
          <a:xfrm>
            <a:off x="4242150" y="4683728"/>
            <a:ext cx="4016524" cy="923330"/>
          </a:xfrm>
          <a:prstGeom prst="rect">
            <a:avLst/>
          </a:prstGeom>
          <a:noFill/>
        </p:spPr>
        <p:txBody>
          <a:bodyPr wrap="square" rtlCol="0">
            <a:spAutoFit/>
          </a:bodyPr>
          <a:lstStyle/>
          <a:p>
            <a:r>
              <a:rPr lang="en-US" sz="1800" dirty="0">
                <a:solidFill>
                  <a:srgbClr val="FF0000"/>
                </a:solidFill>
              </a:rPr>
              <a:t>This client code modifies an attribute directly and forgets to update the other attribute "circumference". </a:t>
            </a:r>
          </a:p>
        </p:txBody>
      </p:sp>
      <p:cxnSp>
        <p:nvCxnSpPr>
          <p:cNvPr id="10" name="Straight Arrow Connector 9">
            <a:extLst>
              <a:ext uri="{FF2B5EF4-FFF2-40B4-BE49-F238E27FC236}">
                <a16:creationId xmlns:a16="http://schemas.microsoft.com/office/drawing/2014/main" id="{537BDC33-F43E-1C46-93C4-84D3D7AC160F}"/>
              </a:ext>
            </a:extLst>
          </p:cNvPr>
          <p:cNvCxnSpPr>
            <a:cxnSpLocks/>
          </p:cNvCxnSpPr>
          <p:nvPr/>
        </p:nvCxnSpPr>
        <p:spPr>
          <a:xfrm flipH="1">
            <a:off x="2546647" y="5007836"/>
            <a:ext cx="1463972" cy="24013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6461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318907"/>
            <a:ext cx="7053542" cy="535672"/>
          </a:xfrm>
        </p:spPr>
        <p:txBody>
          <a:bodyPr/>
          <a:lstStyle/>
          <a:p>
            <a:r>
              <a:rPr lang="en-US" dirty="0"/>
              <a:t>Mutator Methods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854579"/>
            <a:ext cx="8051725" cy="4860421"/>
          </a:xfrm>
        </p:spPr>
        <p:txBody>
          <a:bodyPr>
            <a:noAutofit/>
          </a:bodyPr>
          <a:lstStyle/>
          <a:p>
            <a:pPr marL="0" indent="0">
              <a:buNone/>
            </a:pPr>
            <a:r>
              <a:rPr lang="en-US" sz="2000" dirty="0"/>
              <a:t>Mutator methods allow client-code outside the class to </a:t>
            </a:r>
            <a:r>
              <a:rPr lang="en-US" sz="2000" b="1" dirty="0"/>
              <a:t>modify/mutate</a:t>
            </a:r>
            <a:r>
              <a:rPr lang="en-US" sz="2000" dirty="0"/>
              <a:t> attributes. </a:t>
            </a:r>
          </a:p>
          <a:p>
            <a:pPr marL="0" indent="0">
              <a:buNone/>
            </a:pPr>
            <a:endParaRPr lang="en-US" sz="1600" b="1" dirty="0">
              <a:solidFill>
                <a:srgbClr val="34A327"/>
              </a:solidFill>
              <a:latin typeface="Inconsolata Medium" panose="020B0609030003000000" pitchFamily="49" charset="77"/>
            </a:endParaRPr>
          </a:p>
          <a:p>
            <a:pPr marL="0" indent="0">
              <a:buNone/>
            </a:pPr>
            <a:r>
              <a:rPr lang="en-US" sz="1600" b="1" dirty="0">
                <a:solidFill>
                  <a:srgbClr val="34A327"/>
                </a:solidFill>
                <a:latin typeface="Inconsolata Medium" panose="020B0609030003000000" pitchFamily="49" charset="77"/>
              </a:rPr>
              <a:t>import math</a:t>
            </a:r>
          </a:p>
          <a:p>
            <a:pPr marL="0" indent="0">
              <a:buNone/>
            </a:pPr>
            <a:r>
              <a:rPr lang="en-US" sz="1600" b="1" dirty="0">
                <a:solidFill>
                  <a:srgbClr val="34A327"/>
                </a:solidFill>
                <a:latin typeface="Inconsolata Medium" panose="020B0609030003000000" pitchFamily="49" charset="77"/>
              </a:rPr>
              <a:t>class</a:t>
            </a:r>
            <a:r>
              <a:rPr lang="en-US" sz="1600" b="1" dirty="0">
                <a:solidFill>
                  <a:srgbClr val="000000"/>
                </a:solidFill>
                <a:latin typeface="Inconsolata Medium" panose="020B0609030003000000" pitchFamily="49" charset="77"/>
              </a:rPr>
              <a:t> </a:t>
            </a:r>
            <a:r>
              <a:rPr lang="en-US" sz="1600" b="1" dirty="0">
                <a:solidFill>
                  <a:srgbClr val="3C9FF2"/>
                </a:solidFill>
                <a:latin typeface="Inconsolata Medium" panose="020B0609030003000000" pitchFamily="49" charset="77"/>
              </a:rPr>
              <a:t>Circle:</a:t>
            </a:r>
          </a:p>
          <a:p>
            <a:pPr marL="0" indent="0">
              <a:buNone/>
            </a:pPr>
            <a:r>
              <a:rPr lang="en-US" sz="1600" b="1" dirty="0">
                <a:solidFill>
                  <a:srgbClr val="3C9FF2"/>
                </a:solidFill>
                <a:latin typeface="Inconsolata Medium" panose="020B0609030003000000" pitchFamily="49" charset="77"/>
              </a:rPr>
              <a:t>	def __</a:t>
            </a:r>
            <a:r>
              <a:rPr lang="en-US" sz="1600" b="1" dirty="0" err="1">
                <a:solidFill>
                  <a:srgbClr val="3C9FF2"/>
                </a:solidFill>
                <a:latin typeface="Inconsolata Medium" panose="020B0609030003000000" pitchFamily="49" charset="77"/>
              </a:rPr>
              <a:t>init</a:t>
            </a:r>
            <a:r>
              <a:rPr lang="en-US" sz="1600" b="1" dirty="0">
                <a:solidFill>
                  <a:srgbClr val="3C9FF2"/>
                </a:solidFill>
                <a:latin typeface="Inconsolata Medium" panose="020B0609030003000000" pitchFamily="49" charset="77"/>
              </a:rPr>
              <a:t>__(self, diameter)</a:t>
            </a:r>
          </a:p>
          <a:p>
            <a:pPr marL="0" indent="0">
              <a:buNone/>
            </a:pPr>
            <a:r>
              <a:rPr lang="en-US" sz="1600" b="1" dirty="0">
                <a:solidFill>
                  <a:srgbClr val="3C9FF2"/>
                </a:solidFill>
                <a:latin typeface="Inconsolata Medium" panose="020B0609030003000000" pitchFamily="49" charset="77"/>
              </a:rPr>
              <a:t>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 diameter</a:t>
            </a:r>
          </a:p>
          <a:p>
            <a:pPr marL="0" indent="0">
              <a:buNone/>
            </a:pPr>
            <a:r>
              <a:rPr lang="en-US" sz="1600" b="1" dirty="0">
                <a:latin typeface="Inconsolata Medium" panose="020B0609030003000000" pitchFamily="49" charset="77"/>
              </a:rPr>
              <a:t>		</a:t>
            </a:r>
            <a:r>
              <a:rPr lang="en-US" sz="1600" b="1" dirty="0" err="1">
                <a:latin typeface="Inconsolata Medium" panose="020B0609030003000000" pitchFamily="49" charset="77"/>
              </a:rPr>
              <a:t>self.circumference</a:t>
            </a:r>
            <a:r>
              <a:rPr lang="en-US" sz="1600" b="1" dirty="0">
                <a:latin typeface="Inconsolata Medium" panose="020B0609030003000000" pitchFamily="49" charset="77"/>
              </a:rPr>
              <a:t> = </a:t>
            </a:r>
            <a:r>
              <a:rPr lang="en-US" sz="1600" b="1" dirty="0" err="1">
                <a:latin typeface="Inconsolata Medium" panose="020B0609030003000000" pitchFamily="49" charset="77"/>
              </a:rPr>
              <a:t>math.pi</a:t>
            </a:r>
            <a:r>
              <a:rPr lang="en-US" sz="1600" b="1" dirty="0">
                <a:latin typeface="Inconsolata Medium" panose="020B0609030003000000" pitchFamily="49" charset="77"/>
              </a:rPr>
              <a:t> * </a:t>
            </a:r>
            <a:r>
              <a:rPr lang="en-US" sz="1600" b="1" dirty="0" err="1">
                <a:latin typeface="Inconsolata Medium" panose="020B0609030003000000" pitchFamily="49" charset="77"/>
              </a:rPr>
              <a:t>self.diameter</a:t>
            </a:r>
            <a:r>
              <a:rPr lang="en-US" sz="1600" b="1" dirty="0">
                <a:latin typeface="Inconsolata Medium" panose="020B0609030003000000" pitchFamily="49" charset="77"/>
              </a:rPr>
              <a:t> </a:t>
            </a: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get_diameter</a:t>
            </a:r>
            <a:r>
              <a:rPr lang="en-US" sz="1600" b="1" dirty="0">
                <a:solidFill>
                  <a:srgbClr val="3C9FF2"/>
                </a:solidFill>
                <a:latin typeface="Inconsolata Medium" panose="020B0609030003000000" pitchFamily="49" charset="77"/>
              </a:rPr>
              <a:t>(self):</a:t>
            </a:r>
          </a:p>
          <a:p>
            <a:pPr marL="0" indent="0">
              <a:buNone/>
            </a:pPr>
            <a:r>
              <a:rPr lang="en-US" sz="1600" b="1" dirty="0">
                <a:latin typeface="Inconsolata Medium" panose="020B0609030003000000" pitchFamily="49" charset="77"/>
              </a:rPr>
              <a:t>		return </a:t>
            </a:r>
            <a:r>
              <a:rPr lang="en-US" sz="1600" b="1" dirty="0" err="1">
                <a:latin typeface="Inconsolata Medium" panose="020B0609030003000000" pitchFamily="49" charset="77"/>
              </a:rPr>
              <a:t>self.diameter</a:t>
            </a:r>
            <a:endParaRPr lang="en-US" sz="1600" b="1" dirty="0">
              <a:latin typeface="Inconsolata Medium" panose="020B0609030003000000" pitchFamily="49" charset="77"/>
            </a:endParaRPr>
          </a:p>
          <a:p>
            <a:pPr marL="0" indent="0">
              <a:buNone/>
            </a:pPr>
            <a:r>
              <a:rPr lang="en-US" sz="1600" b="1" dirty="0">
                <a:solidFill>
                  <a:srgbClr val="3C9FF2"/>
                </a:solidFill>
                <a:latin typeface="Inconsolata Medium" panose="020B0609030003000000" pitchFamily="49" charset="77"/>
              </a:rPr>
              <a:t>	def </a:t>
            </a:r>
            <a:r>
              <a:rPr lang="en-US" sz="1600" b="1" dirty="0" err="1">
                <a:solidFill>
                  <a:srgbClr val="3C9FF2"/>
                </a:solidFill>
                <a:latin typeface="Inconsolata Medium" panose="020B0609030003000000" pitchFamily="49" charset="77"/>
              </a:rPr>
              <a:t>set_diameter</a:t>
            </a:r>
            <a:r>
              <a:rPr lang="en-US" sz="1600" b="1" dirty="0">
                <a:solidFill>
                  <a:srgbClr val="3C9FF2"/>
                </a:solidFill>
                <a:latin typeface="Inconsolata Medium" panose="020B0609030003000000" pitchFamily="49" charset="77"/>
              </a:rPr>
              <a:t>(self, </a:t>
            </a:r>
            <a:r>
              <a:rPr lang="en-US" sz="1600" b="1" dirty="0" err="1">
                <a:solidFill>
                  <a:srgbClr val="3C9FF2"/>
                </a:solidFill>
                <a:latin typeface="Inconsolata Medium" panose="020B0609030003000000" pitchFamily="49" charset="77"/>
              </a:rPr>
              <a:t>new_diameter</a:t>
            </a:r>
            <a:r>
              <a:rPr lang="en-US" sz="1600" b="1" dirty="0">
                <a:solidFill>
                  <a:srgbClr val="3C9FF2"/>
                </a:solidFill>
                <a:latin typeface="Inconsolata Medium" panose="020B0609030003000000" pitchFamily="49" charset="77"/>
              </a:rPr>
              <a:t>):</a:t>
            </a:r>
          </a:p>
          <a:p>
            <a:pPr marL="0" indent="0">
              <a:buNone/>
            </a:pPr>
            <a:r>
              <a:rPr lang="en-US" sz="1600" b="1" dirty="0">
                <a:latin typeface="Inconsolata Medium" panose="020B0609030003000000" pitchFamily="49" charset="77"/>
              </a:rPr>
              <a:t>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new_diameter</a:t>
            </a:r>
            <a:endParaRPr lang="en-US" sz="1600" b="1" dirty="0">
              <a:solidFill>
                <a:srgbClr val="FF0000"/>
              </a:solidFill>
              <a:latin typeface="Inconsolata Medium" panose="020B0609030003000000" pitchFamily="49" charset="77"/>
            </a:endParaRPr>
          </a:p>
          <a:p>
            <a:pPr marL="0" indent="0">
              <a:buNone/>
            </a:pPr>
            <a:r>
              <a:rPr lang="en-US" sz="1600" b="1" dirty="0">
                <a:solidFill>
                  <a:srgbClr val="FF0000"/>
                </a:solidFill>
                <a:latin typeface="Inconsolata Medium" panose="020B0609030003000000" pitchFamily="49" charset="77"/>
              </a:rPr>
              <a:t>		</a:t>
            </a:r>
            <a:r>
              <a:rPr lang="en-US" sz="1600" b="1" dirty="0" err="1">
                <a:solidFill>
                  <a:srgbClr val="FF0000"/>
                </a:solidFill>
                <a:latin typeface="Inconsolata Medium" panose="020B0609030003000000" pitchFamily="49" charset="77"/>
              </a:rPr>
              <a:t>self.circumference</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math.pi</a:t>
            </a:r>
            <a:r>
              <a:rPr lang="en-US" sz="1600" b="1" dirty="0">
                <a:solidFill>
                  <a:srgbClr val="FF0000"/>
                </a:solidFill>
                <a:latin typeface="Inconsolata Medium" panose="020B0609030003000000" pitchFamily="49" charset="77"/>
              </a:rPr>
              <a:t> * </a:t>
            </a:r>
            <a:r>
              <a:rPr lang="en-US" sz="1600" b="1" dirty="0" err="1">
                <a:solidFill>
                  <a:srgbClr val="FF0000"/>
                </a:solidFill>
                <a:latin typeface="Inconsolata Medium" panose="020B0609030003000000" pitchFamily="49" charset="77"/>
              </a:rPr>
              <a:t>self.diameter</a:t>
            </a:r>
            <a:r>
              <a:rPr lang="en-US" sz="1600" b="1" dirty="0">
                <a:solidFill>
                  <a:srgbClr val="FF0000"/>
                </a:solidFill>
                <a:latin typeface="Inconsolata Medium" panose="020B0609030003000000" pitchFamily="49" charset="77"/>
              </a:rPr>
              <a:t> </a:t>
            </a:r>
          </a:p>
          <a:p>
            <a:pPr marL="0" indent="0">
              <a:buNone/>
            </a:pPr>
            <a:endParaRPr lang="en-US" sz="16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B37BF580-E12E-6C4A-AA02-8E45F56F03B0}"/>
              </a:ext>
            </a:extLst>
          </p:cNvPr>
          <p:cNvSpPr txBox="1"/>
          <p:nvPr/>
        </p:nvSpPr>
        <p:spPr>
          <a:xfrm>
            <a:off x="6206257" y="4086257"/>
            <a:ext cx="1937884" cy="369332"/>
          </a:xfrm>
          <a:prstGeom prst="rect">
            <a:avLst/>
          </a:prstGeom>
          <a:noFill/>
        </p:spPr>
        <p:txBody>
          <a:bodyPr wrap="square" rtlCol="0">
            <a:spAutoFit/>
          </a:bodyPr>
          <a:lstStyle/>
          <a:p>
            <a:r>
              <a:rPr lang="en-US" sz="1800" dirty="0">
                <a:solidFill>
                  <a:srgbClr val="FF0000"/>
                </a:solidFill>
              </a:rPr>
              <a:t>mutator method</a:t>
            </a:r>
          </a:p>
        </p:txBody>
      </p:sp>
      <p:cxnSp>
        <p:nvCxnSpPr>
          <p:cNvPr id="5" name="Straight Arrow Connector 4">
            <a:extLst>
              <a:ext uri="{FF2B5EF4-FFF2-40B4-BE49-F238E27FC236}">
                <a16:creationId xmlns:a16="http://schemas.microsoft.com/office/drawing/2014/main" id="{D66A335E-E69F-4541-8CAB-982F607A99E6}"/>
              </a:ext>
            </a:extLst>
          </p:cNvPr>
          <p:cNvCxnSpPr>
            <a:cxnSpLocks/>
          </p:cNvCxnSpPr>
          <p:nvPr/>
        </p:nvCxnSpPr>
        <p:spPr>
          <a:xfrm flipH="1">
            <a:off x="5272755" y="4270923"/>
            <a:ext cx="87167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807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b="1" dirty="0"/>
              <a:t>Inheritance</a:t>
            </a:r>
            <a:r>
              <a:rPr lang="en-US" dirty="0"/>
              <a:t> gives us the ability to create a new class based on an existing class. </a:t>
            </a:r>
          </a:p>
          <a:p>
            <a:pPr marL="0" indent="0">
              <a:buNone/>
            </a:pPr>
            <a:endParaRPr lang="en-US" dirty="0"/>
          </a:p>
          <a:p>
            <a:pPr marL="0" indent="0">
              <a:buNone/>
            </a:pPr>
            <a:r>
              <a:rPr lang="en-US" dirty="0"/>
              <a:t>Inheritance allows us to </a:t>
            </a:r>
            <a:r>
              <a:rPr lang="en-US" b="1" dirty="0"/>
              <a:t>reuse</a:t>
            </a:r>
            <a:r>
              <a:rPr lang="en-US" dirty="0"/>
              <a:t> the code from our existing class. </a:t>
            </a:r>
          </a:p>
          <a:p>
            <a:pPr marL="0" indent="0">
              <a:buNone/>
            </a:pPr>
            <a:endParaRPr lang="en-US" dirty="0"/>
          </a:p>
          <a:p>
            <a:pPr marL="0" indent="0">
              <a:buNone/>
            </a:pPr>
            <a:r>
              <a:rPr lang="en-US" dirty="0"/>
              <a:t>For example, we can extend the Character class to another class: the Player class. The Character class is the </a:t>
            </a:r>
            <a:r>
              <a:rPr lang="en-US" b="1" dirty="0"/>
              <a:t>base class</a:t>
            </a:r>
            <a:r>
              <a:rPr lang="en-US" dirty="0"/>
              <a:t>, the </a:t>
            </a:r>
            <a:r>
              <a:rPr lang="en-US" b="1" dirty="0"/>
              <a:t>parent class </a:t>
            </a:r>
            <a:r>
              <a:rPr lang="en-US" dirty="0"/>
              <a:t>or the </a:t>
            </a:r>
            <a:r>
              <a:rPr lang="en-US" b="1" dirty="0"/>
              <a:t>superclass.</a:t>
            </a:r>
            <a:r>
              <a:rPr lang="en-US" dirty="0"/>
              <a:t> The Player class is a </a:t>
            </a:r>
            <a:r>
              <a:rPr lang="en-US" b="1" dirty="0"/>
              <a:t>subclass or child class </a:t>
            </a:r>
            <a:r>
              <a:rPr lang="en-US" dirty="0"/>
              <a:t>of Character. </a:t>
            </a:r>
          </a:p>
          <a:p>
            <a:pPr marL="0" indent="0">
              <a:buNone/>
            </a:pPr>
            <a:endParaRPr lang="en-US" dirty="0"/>
          </a:p>
          <a:p>
            <a:pPr marL="0" indent="0">
              <a:buNone/>
            </a:pPr>
            <a:r>
              <a:rPr lang="en-US" dirty="0"/>
              <a:t>We can also create the Enemy class which also inherits from Character. </a:t>
            </a:r>
          </a:p>
        </p:txBody>
      </p:sp>
    </p:spTree>
    <p:extLst>
      <p:ext uri="{BB962C8B-B14F-4D97-AF65-F5344CB8AC3E}">
        <p14:creationId xmlns:p14="http://schemas.microsoft.com/office/powerpoint/2010/main" val="3339012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Class Diagram</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4107128352"/>
              </p:ext>
            </p:extLst>
          </p:nvPr>
        </p:nvGraphicFramePr>
        <p:xfrm>
          <a:off x="1670184" y="1602856"/>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1570566948"/>
              </p:ext>
            </p:extLst>
          </p:nvPr>
        </p:nvGraphicFramePr>
        <p:xfrm>
          <a:off x="603384" y="3918110"/>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2001579838"/>
              </p:ext>
            </p:extLst>
          </p:nvPr>
        </p:nvGraphicFramePr>
        <p:xfrm>
          <a:off x="2805302" y="3883611"/>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b="1" cap="none" spc="0" dirty="0">
                          <a:ln w="0"/>
                          <a:solidFill>
                            <a:schemeClr val="tx1"/>
                          </a:solidFill>
                          <a:effectLst>
                            <a:outerShdw blurRad="38100" dist="19050" dir="2700000" algn="tl" rotWithShape="0">
                              <a:schemeClr val="dk1">
                                <a:alpha val="40000"/>
                              </a:schemeClr>
                            </a:outerShdw>
                          </a:effectLst>
                        </a:rPr>
                        <a:t>move()</a:t>
                      </a:r>
                      <a:endParaRPr lang="en-US" sz="1600" b="0" cap="none" spc="0" dirty="0">
                        <a:ln w="0"/>
                        <a:solidFill>
                          <a:schemeClr val="tx1"/>
                        </a:solidFill>
                        <a:effectLst>
                          <a:outerShdw blurRad="38100" dist="19050" dir="2700000" algn="tl" rotWithShape="0">
                            <a:schemeClr val="dk1">
                              <a:alpha val="40000"/>
                            </a:schemeClr>
                          </a:outerShdw>
                        </a:effectLst>
                      </a:endParaRP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1312476" y="3205652"/>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2888671" y="3239987"/>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3435210" y="1084497"/>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5007411" y="3686395"/>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17" name="TextBox 16">
            <a:extLst>
              <a:ext uri="{FF2B5EF4-FFF2-40B4-BE49-F238E27FC236}">
                <a16:creationId xmlns:a16="http://schemas.microsoft.com/office/drawing/2014/main" id="{D46C9440-C8DE-4345-870A-6F939A7C6E77}"/>
              </a:ext>
            </a:extLst>
          </p:cNvPr>
          <p:cNvSpPr txBox="1"/>
          <p:nvPr/>
        </p:nvSpPr>
        <p:spPr>
          <a:xfrm>
            <a:off x="3088368" y="4776669"/>
            <a:ext cx="1523808" cy="1077218"/>
          </a:xfrm>
          <a:prstGeom prst="rect">
            <a:avLst/>
          </a:prstGeom>
          <a:noFill/>
        </p:spPr>
        <p:txBody>
          <a:bodyPr wrap="square" rtlCol="0">
            <a:spAutoFit/>
          </a:bodyPr>
          <a:lstStyle/>
          <a:p>
            <a:r>
              <a:rPr lang="en-US" sz="1600" b="1" dirty="0"/>
              <a:t>override </a:t>
            </a:r>
          </a:p>
          <a:p>
            <a:r>
              <a:rPr lang="en-US" sz="1600" b="1" dirty="0"/>
              <a:t>move() from Character</a:t>
            </a:r>
          </a:p>
          <a:p>
            <a:endParaRPr lang="en-US" sz="1600" dirty="0"/>
          </a:p>
        </p:txBody>
      </p:sp>
      <p:sp>
        <p:nvSpPr>
          <p:cNvPr id="12" name="TextBox 11">
            <a:extLst>
              <a:ext uri="{FF2B5EF4-FFF2-40B4-BE49-F238E27FC236}">
                <a16:creationId xmlns:a16="http://schemas.microsoft.com/office/drawing/2014/main" id="{59DD179C-AB41-4749-B753-CBBB8EDE6E43}"/>
              </a:ext>
            </a:extLst>
          </p:cNvPr>
          <p:cNvSpPr txBox="1"/>
          <p:nvPr/>
        </p:nvSpPr>
        <p:spPr>
          <a:xfrm>
            <a:off x="5007411" y="1732432"/>
            <a:ext cx="3659720" cy="1569660"/>
          </a:xfrm>
          <a:prstGeom prst="rect">
            <a:avLst/>
          </a:prstGeom>
          <a:noFill/>
        </p:spPr>
        <p:txBody>
          <a:bodyPr wrap="none" rtlCol="0">
            <a:spAutoFit/>
          </a:bodyPr>
          <a:lstStyle/>
          <a:p>
            <a:r>
              <a:rPr lang="en-US" sz="1600" dirty="0">
                <a:solidFill>
                  <a:srgbClr val="FF0000"/>
                </a:solidFill>
              </a:rPr>
              <a:t>The subclasses Player and Enemy inherit</a:t>
            </a:r>
          </a:p>
          <a:p>
            <a:r>
              <a:rPr lang="en-US" sz="1600" dirty="0">
                <a:solidFill>
                  <a:srgbClr val="FF0000"/>
                </a:solidFill>
              </a:rPr>
              <a:t>all of the variables and methods from</a:t>
            </a:r>
          </a:p>
          <a:p>
            <a:r>
              <a:rPr lang="en-US" sz="1600" dirty="0">
                <a:solidFill>
                  <a:srgbClr val="FF0000"/>
                </a:solidFill>
              </a:rPr>
              <a:t>the Character class. </a:t>
            </a:r>
          </a:p>
          <a:p>
            <a:endParaRPr lang="en-US" sz="1600" dirty="0"/>
          </a:p>
          <a:p>
            <a:r>
              <a:rPr lang="en-US" sz="1600" dirty="0">
                <a:solidFill>
                  <a:srgbClr val="FF0000"/>
                </a:solidFill>
              </a:rPr>
              <a:t>In this way, the Character class's code can</a:t>
            </a:r>
          </a:p>
          <a:p>
            <a:r>
              <a:rPr lang="en-US" sz="1600" dirty="0">
                <a:solidFill>
                  <a:srgbClr val="FF0000"/>
                </a:solidFill>
              </a:rPr>
              <a:t>be reused and built upon.</a:t>
            </a:r>
          </a:p>
        </p:txBody>
      </p:sp>
    </p:spTree>
    <p:extLst>
      <p:ext uri="{BB962C8B-B14F-4D97-AF65-F5344CB8AC3E}">
        <p14:creationId xmlns:p14="http://schemas.microsoft.com/office/powerpoint/2010/main" val="8503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self.name</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name</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x</a:t>
            </a:r>
          </a:p>
          <a:p>
            <a:pPr marL="0" indent="0">
              <a:buNone/>
            </a:pPr>
            <a:r>
              <a:rPr lang="en-US" sz="1900" b="1" dirty="0">
                <a:solidFill>
                  <a:srgbClr val="4070A0"/>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self.speed</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speed</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err="1">
                <a:solidFill>
                  <a:srgbClr val="004BD7"/>
                </a:solidFill>
                <a:latin typeface="Inconsolata Medium" panose="020B0609030003000000" pitchFamily="49" charset="77"/>
              </a:rPr>
              <a:t>self.x</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a:t>
            </a:r>
            <a:r>
              <a:rPr lang="en-US" sz="1900" b="1" dirty="0" err="1">
                <a:latin typeface="Inconsolata Medium" panose="020B0609030003000000" pitchFamily="49" charset="77"/>
              </a:rPr>
              <a:t>self.speed</a:t>
            </a:r>
            <a:endParaRPr lang="en-US" sz="1900" b="1" dirty="0">
              <a:latin typeface="Inconsolata Medium" panose="020B0609030003000000" pitchFamily="49" charset="77"/>
            </a:endParaRPr>
          </a:p>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Player(Character)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lives</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r>
              <a:rPr lang="en-US" sz="1900" b="1" dirty="0">
                <a:latin typeface="Inconsolata Medium" panose="020B0609030003000000" pitchFamily="49" charset="77"/>
              </a:rPr>
              <a:t> </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self.lives</a:t>
            </a:r>
            <a:r>
              <a:rPr lang="en-US" sz="1900" b="1" dirty="0">
                <a:solidFill>
                  <a:srgbClr val="004BD7"/>
                </a:solidFill>
                <a:latin typeface="Inconsolata Medium" panose="020B0609030003000000" pitchFamily="49" charset="77"/>
              </a:rPr>
              <a:t> = </a:t>
            </a:r>
            <a:r>
              <a:rPr lang="en-US" sz="1900" b="1" dirty="0">
                <a:latin typeface="Inconsolata Medium" panose="020B0609030003000000" pitchFamily="49" charset="77"/>
              </a:rPr>
              <a:t>lives</a:t>
            </a:r>
            <a:endParaRPr lang="en-US" sz="1900" b="1" dirty="0">
              <a:solidFill>
                <a:srgbClr val="000000"/>
              </a:solidFill>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70EEB9B0-9A64-434C-B9B2-E059EA235812}"/>
              </a:ext>
            </a:extLst>
          </p:cNvPr>
          <p:cNvSpPr txBox="1"/>
          <p:nvPr/>
        </p:nvSpPr>
        <p:spPr>
          <a:xfrm>
            <a:off x="4941974" y="3514710"/>
            <a:ext cx="4093621" cy="646331"/>
          </a:xfrm>
          <a:prstGeom prst="rect">
            <a:avLst/>
          </a:prstGeom>
          <a:noFill/>
        </p:spPr>
        <p:txBody>
          <a:bodyPr wrap="none" rtlCol="0">
            <a:spAutoFit/>
          </a:bodyPr>
          <a:lstStyle/>
          <a:p>
            <a:r>
              <a:rPr lang="en-US" sz="1800" dirty="0">
                <a:solidFill>
                  <a:srgbClr val="FF0000"/>
                </a:solidFill>
              </a:rPr>
              <a:t>This calls the </a:t>
            </a:r>
            <a:r>
              <a:rPr lang="en-US" sz="1800" dirty="0" err="1">
                <a:solidFill>
                  <a:srgbClr val="FF0000"/>
                </a:solidFill>
              </a:rPr>
              <a:t>init</a:t>
            </a:r>
            <a:r>
              <a:rPr lang="en-US" sz="1800" dirty="0">
                <a:solidFill>
                  <a:srgbClr val="FF0000"/>
                </a:solidFill>
              </a:rPr>
              <a:t> method from the parent</a:t>
            </a:r>
          </a:p>
          <a:p>
            <a:r>
              <a:rPr lang="en-US" sz="1800" dirty="0">
                <a:solidFill>
                  <a:srgbClr val="FF0000"/>
                </a:solidFill>
              </a:rPr>
              <a:t>class to initialize its variables. </a:t>
            </a:r>
          </a:p>
        </p:txBody>
      </p:sp>
      <p:cxnSp>
        <p:nvCxnSpPr>
          <p:cNvPr id="5" name="Straight Arrow Connector 4">
            <a:extLst>
              <a:ext uri="{FF2B5EF4-FFF2-40B4-BE49-F238E27FC236}">
                <a16:creationId xmlns:a16="http://schemas.microsoft.com/office/drawing/2014/main" id="{C0F053D8-D9D4-B543-9CE6-1230D5D324CF}"/>
              </a:ext>
            </a:extLst>
          </p:cNvPr>
          <p:cNvCxnSpPr>
            <a:cxnSpLocks/>
          </p:cNvCxnSpPr>
          <p:nvPr/>
        </p:nvCxnSpPr>
        <p:spPr>
          <a:xfrm flipH="1">
            <a:off x="3016665" y="4161041"/>
            <a:ext cx="2771343" cy="487871"/>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18C9508F-DF8F-E442-B39C-04CF5C258FC7}"/>
              </a:ext>
            </a:extLst>
          </p:cNvPr>
          <p:cNvCxnSpPr>
            <a:cxnSpLocks/>
          </p:cNvCxnSpPr>
          <p:nvPr/>
        </p:nvCxnSpPr>
        <p:spPr>
          <a:xfrm flipH="1" flipV="1">
            <a:off x="3529414" y="2200291"/>
            <a:ext cx="2358638" cy="131441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098ED39A-6DBB-A745-94C7-761E0EE2E4F7}"/>
              </a:ext>
            </a:extLst>
          </p:cNvPr>
          <p:cNvSpPr txBox="1"/>
          <p:nvPr/>
        </p:nvSpPr>
        <p:spPr>
          <a:xfrm>
            <a:off x="4839997" y="1797244"/>
            <a:ext cx="4429546" cy="1200329"/>
          </a:xfrm>
          <a:prstGeom prst="rect">
            <a:avLst/>
          </a:prstGeom>
          <a:noFill/>
        </p:spPr>
        <p:txBody>
          <a:bodyPr wrap="none" rtlCol="0">
            <a:spAutoFit/>
          </a:bodyPr>
          <a:lstStyle/>
          <a:p>
            <a:r>
              <a:rPr lang="en-US" sz="1800" dirty="0">
                <a:solidFill>
                  <a:srgbClr val="FF0000"/>
                </a:solidFill>
              </a:rPr>
              <a:t>The Player class inherits all of the variables</a:t>
            </a:r>
          </a:p>
          <a:p>
            <a:r>
              <a:rPr lang="en-US" sz="1800" dirty="0">
                <a:solidFill>
                  <a:srgbClr val="FF0000"/>
                </a:solidFill>
              </a:rPr>
              <a:t>and methods from Character(name, x, speed, </a:t>
            </a:r>
          </a:p>
          <a:p>
            <a:r>
              <a:rPr lang="en-US" sz="1800" dirty="0">
                <a:solidFill>
                  <a:srgbClr val="FF0000"/>
                </a:solidFill>
              </a:rPr>
              <a:t>move()).</a:t>
            </a:r>
          </a:p>
          <a:p>
            <a:r>
              <a:rPr lang="en-US" sz="1800" dirty="0">
                <a:solidFill>
                  <a:srgbClr val="FF0000"/>
                </a:solidFill>
              </a:rPr>
              <a:t>However, it still needs to initialize them.</a:t>
            </a:r>
          </a:p>
        </p:txBody>
      </p:sp>
      <p:sp>
        <p:nvSpPr>
          <p:cNvPr id="11" name="TextBox 10">
            <a:extLst>
              <a:ext uri="{FF2B5EF4-FFF2-40B4-BE49-F238E27FC236}">
                <a16:creationId xmlns:a16="http://schemas.microsoft.com/office/drawing/2014/main" id="{88971DD1-8C1E-5C40-8F91-E33E197A579B}"/>
              </a:ext>
            </a:extLst>
          </p:cNvPr>
          <p:cNvSpPr txBox="1"/>
          <p:nvPr/>
        </p:nvSpPr>
        <p:spPr>
          <a:xfrm>
            <a:off x="5235325" y="4924807"/>
            <a:ext cx="3660746" cy="646331"/>
          </a:xfrm>
          <a:prstGeom prst="rect">
            <a:avLst/>
          </a:prstGeom>
          <a:noFill/>
        </p:spPr>
        <p:txBody>
          <a:bodyPr wrap="none" rtlCol="0">
            <a:spAutoFit/>
          </a:bodyPr>
          <a:lstStyle/>
          <a:p>
            <a:r>
              <a:rPr lang="en-US" sz="1800" dirty="0">
                <a:solidFill>
                  <a:srgbClr val="FF0000"/>
                </a:solidFill>
              </a:rPr>
              <a:t>Player also needs to also initialize any</a:t>
            </a:r>
          </a:p>
          <a:p>
            <a:r>
              <a:rPr lang="en-US" sz="1800" dirty="0">
                <a:solidFill>
                  <a:srgbClr val="FF0000"/>
                </a:solidFill>
              </a:rPr>
              <a:t>new variables.</a:t>
            </a:r>
          </a:p>
        </p:txBody>
      </p:sp>
      <p:cxnSp>
        <p:nvCxnSpPr>
          <p:cNvPr id="12" name="Straight Arrow Connector 11">
            <a:extLst>
              <a:ext uri="{FF2B5EF4-FFF2-40B4-BE49-F238E27FC236}">
                <a16:creationId xmlns:a16="http://schemas.microsoft.com/office/drawing/2014/main" id="{9EA03E58-597C-D146-BD73-BEA495752B15}"/>
              </a:ext>
            </a:extLst>
          </p:cNvPr>
          <p:cNvCxnSpPr>
            <a:cxnSpLocks/>
          </p:cNvCxnSpPr>
          <p:nvPr/>
        </p:nvCxnSpPr>
        <p:spPr>
          <a:xfrm flipH="1" flipV="1">
            <a:off x="4324172" y="5180368"/>
            <a:ext cx="834240" cy="62582"/>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524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r>
              <a:rPr lang="en-US" sz="1900" b="1" dirty="0">
                <a:solidFill>
                  <a:srgbClr val="000000"/>
                </a:solidFill>
                <a:latin typeface="Inconsolata Medium" panose="020B0609030003000000" pitchFamily="49" charset="77"/>
              </a:rPr>
              <a:t>class</a:t>
            </a:r>
            <a:r>
              <a:rPr lang="en-US" sz="1900" b="1" dirty="0">
                <a:latin typeface="Inconsolata Medium" panose="020B0609030003000000" pitchFamily="49" charset="77"/>
              </a:rPr>
              <a:t> </a:t>
            </a:r>
            <a:r>
              <a:rPr lang="en-US" sz="1900" b="1" dirty="0">
                <a:solidFill>
                  <a:srgbClr val="0E84B5"/>
                </a:solidFill>
                <a:latin typeface="Inconsolata Medium" panose="020B0609030003000000" pitchFamily="49" charset="77"/>
              </a:rPr>
              <a:t>Enemy(Character)</a:t>
            </a:r>
            <a:r>
              <a:rPr lang="en-US" sz="1900" b="1" dirty="0">
                <a:latin typeface="Inconsolata Medium" panose="020B0609030003000000" pitchFamily="49" charset="77"/>
              </a:rPr>
              <a:t>: </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__</a:t>
            </a:r>
            <a:r>
              <a:rPr lang="en-US" sz="1900" b="1" dirty="0" err="1">
                <a:solidFill>
                  <a:srgbClr val="06287E"/>
                </a:solidFill>
                <a:latin typeface="Inconsolata Medium" panose="020B0609030003000000" pitchFamily="49" charset="77"/>
              </a:rPr>
              <a:t>init</a:t>
            </a:r>
            <a:r>
              <a:rPr lang="en-US" sz="1900" b="1" dirty="0">
                <a:solidFill>
                  <a:srgbClr val="06287E"/>
                </a:solidFill>
                <a:latin typeface="Inconsolata Medium" panose="020B0609030003000000" pitchFamily="49" charset="77"/>
              </a:rPr>
              <a:t>__</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name, x, speed, player</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super().__</a:t>
            </a:r>
            <a:r>
              <a:rPr lang="en-US" sz="1900" b="1" dirty="0" err="1">
                <a:solidFill>
                  <a:srgbClr val="004BD7"/>
                </a:solidFill>
                <a:latin typeface="Inconsolata Medium" panose="020B0609030003000000" pitchFamily="49" charset="77"/>
              </a:rPr>
              <a:t>init</a:t>
            </a:r>
            <a:r>
              <a:rPr lang="en-US" sz="1900" b="1" dirty="0">
                <a:solidFill>
                  <a:srgbClr val="004BD7"/>
                </a:solidFill>
                <a:latin typeface="Inconsolata Medium" panose="020B0609030003000000" pitchFamily="49" charset="77"/>
              </a:rPr>
              <a:t>__(name, x, speed)</a:t>
            </a:r>
          </a:p>
          <a:p>
            <a:pPr marL="0" indent="0">
              <a:buNone/>
            </a:pPr>
            <a:r>
              <a:rPr lang="en-US" sz="1900" b="1" dirty="0">
                <a:solidFill>
                  <a:srgbClr val="004BD7"/>
                </a:solidFill>
                <a:latin typeface="Inconsolata Medium" panose="020B0609030003000000" pitchFamily="49" charset="77"/>
              </a:rPr>
              <a:t>		</a:t>
            </a:r>
            <a:r>
              <a:rPr lang="en-US" sz="1900" b="1" dirty="0" err="1">
                <a:solidFill>
                  <a:srgbClr val="004BD7"/>
                </a:solidFill>
                <a:latin typeface="Inconsolata Medium" panose="020B0609030003000000" pitchFamily="49" charset="77"/>
              </a:rPr>
              <a:t>self.player</a:t>
            </a:r>
            <a:r>
              <a:rPr lang="en-US" sz="1900" b="1" dirty="0">
                <a:solidFill>
                  <a:srgbClr val="004BD7"/>
                </a:solidFill>
                <a:latin typeface="Inconsolata Medium" panose="020B0609030003000000" pitchFamily="49" charset="77"/>
              </a:rPr>
              <a:t> = player</a:t>
            </a:r>
            <a:r>
              <a:rPr lang="en-US" sz="1900" b="1" dirty="0">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 overrides move() from Character</a:t>
            </a:r>
          </a:p>
          <a:p>
            <a:pPr marL="0" indent="0">
              <a:buNone/>
            </a:pPr>
            <a:r>
              <a:rPr lang="en-US" sz="1900" b="1" dirty="0">
                <a:solidFill>
                  <a:srgbClr val="000000"/>
                </a:solidFill>
                <a:latin typeface="Inconsolata Medium" panose="020B0609030003000000" pitchFamily="49" charset="77"/>
              </a:rPr>
              <a:t>	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move</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a:t>
            </a:r>
            <a:r>
              <a:rPr lang="en-US" sz="1900" b="1" dirty="0">
                <a:latin typeface="Inconsolata Medium" panose="020B0609030003000000" pitchFamily="49" charset="77"/>
              </a:rPr>
              <a:t>):</a:t>
            </a:r>
          </a:p>
          <a:p>
            <a:pPr marL="0" indent="0">
              <a:buNone/>
            </a:pPr>
            <a:r>
              <a:rPr lang="en-US" sz="1900" b="1" dirty="0">
                <a:solidFill>
                  <a:srgbClr val="FF0000"/>
                </a:solidFill>
                <a:latin typeface="Inconsolata Medium" panose="020B0609030003000000" pitchFamily="49" charset="77"/>
              </a:rPr>
              <a:t>		super().move()</a:t>
            </a:r>
          </a:p>
          <a:p>
            <a:pPr marL="0" indent="0">
              <a:buNone/>
            </a:pPr>
            <a:r>
              <a:rPr lang="en-US" sz="1900" b="1" dirty="0">
                <a:solidFill>
                  <a:srgbClr val="FF0000"/>
                </a:solidFill>
                <a:latin typeface="Inconsolata Medium" panose="020B0609030003000000" pitchFamily="49" charset="77"/>
              </a:rPr>
              <a:t>		…</a:t>
            </a:r>
          </a:p>
          <a:p>
            <a:pPr marL="0" indent="0">
              <a:buNone/>
            </a:pPr>
            <a:r>
              <a:rPr lang="en-US" sz="1900" b="1" dirty="0">
                <a:solidFill>
                  <a:srgbClr val="FF0000"/>
                </a:solidFill>
                <a:latin typeface="Inconsolata Medium" panose="020B0609030003000000" pitchFamily="49" charset="77"/>
              </a:rPr>
              <a:t>		</a:t>
            </a:r>
            <a:r>
              <a:rPr lang="en-US" sz="1900" b="1" dirty="0" err="1">
                <a:solidFill>
                  <a:srgbClr val="FF0000"/>
                </a:solidFill>
                <a:latin typeface="Inconsolata Medium" panose="020B0609030003000000" pitchFamily="49" charset="77"/>
              </a:rPr>
              <a:t>self.shoot_player</a:t>
            </a:r>
            <a:r>
              <a:rPr lang="en-US" sz="1900" b="1" dirty="0">
                <a:solidFill>
                  <a:srgbClr val="FF0000"/>
                </a:solidFill>
                <a:latin typeface="Inconsolata Medium" panose="020B0609030003000000" pitchFamily="49" charset="77"/>
              </a:rPr>
              <a:t>(</a:t>
            </a:r>
            <a:r>
              <a:rPr lang="en-US" sz="1900" b="1" dirty="0" err="1">
                <a:solidFill>
                  <a:srgbClr val="FF0000"/>
                </a:solidFill>
                <a:latin typeface="Inconsolata Medium" panose="020B0609030003000000" pitchFamily="49" charset="77"/>
              </a:rPr>
              <a:t>self.player</a:t>
            </a:r>
            <a:r>
              <a:rPr lang="en-US" sz="1900" b="1" dirty="0">
                <a:solidFill>
                  <a:srgbClr val="FF0000"/>
                </a:solidFill>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remaining implementation not shown</a:t>
            </a:r>
          </a:p>
          <a:p>
            <a:pPr marL="0" indent="0">
              <a:buNone/>
            </a:pPr>
            <a:r>
              <a:rPr lang="en-US" sz="1900" b="1" dirty="0">
                <a:solidFill>
                  <a:srgbClr val="4070A0"/>
                </a:solidFill>
                <a:latin typeface="Inconsolata Medium" panose="020B0609030003000000" pitchFamily="49" charset="77"/>
              </a:rPr>
              <a:t>	</a:t>
            </a: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err="1">
                <a:solidFill>
                  <a:srgbClr val="06287E"/>
                </a:solidFill>
                <a:latin typeface="Inconsolata Medium" panose="020B0609030003000000" pitchFamily="49" charset="77"/>
              </a:rPr>
              <a:t>shoot_player</a:t>
            </a:r>
            <a:r>
              <a:rPr lang="en-US" sz="1900" b="1" dirty="0">
                <a:latin typeface="Inconsolata Medium" panose="020B0609030003000000" pitchFamily="49" charset="77"/>
              </a:rPr>
              <a:t>(</a:t>
            </a:r>
            <a:r>
              <a:rPr lang="en-US" sz="1900" b="1" dirty="0">
                <a:solidFill>
                  <a:srgbClr val="004BD7"/>
                </a:solidFill>
                <a:latin typeface="Inconsolata Medium" panose="020B0609030003000000" pitchFamily="49" charset="77"/>
              </a:rPr>
              <a:t>self, player</a:t>
            </a:r>
            <a:r>
              <a:rPr lang="en-US" sz="1900" b="1" dirty="0">
                <a:latin typeface="Inconsolata Medium" panose="020B0609030003000000" pitchFamily="49" charset="77"/>
              </a:rPr>
              <a:t>):</a:t>
            </a:r>
          </a:p>
          <a:p>
            <a:pPr marL="0" indent="0">
              <a:buNone/>
            </a:pPr>
            <a:r>
              <a:rPr lang="en-US" sz="1900" b="1" dirty="0">
                <a:solidFill>
                  <a:srgbClr val="4070A0"/>
                </a:solidFill>
                <a:latin typeface="Inconsolata Medium" panose="020B0609030003000000" pitchFamily="49" charset="77"/>
              </a:rPr>
              <a:t>		# implementation not shown</a:t>
            </a:r>
          </a:p>
          <a:p>
            <a:pPr marL="0" indent="0">
              <a:buNone/>
            </a:pPr>
            <a:r>
              <a:rPr lang="en-US" sz="1900" b="1" dirty="0">
                <a:solidFill>
                  <a:srgbClr val="FF0000"/>
                </a:solidFill>
                <a:latin typeface="Inconsolata Medium" panose="020B0609030003000000" pitchFamily="49" charset="77"/>
              </a:rPr>
              <a:t>continue on the next slide…</a:t>
            </a:r>
          </a:p>
          <a:p>
            <a:pPr marL="0" indent="0">
              <a:buNone/>
            </a:pPr>
            <a:endParaRPr lang="en-US" sz="1900" b="1" dirty="0">
              <a:latin typeface="Inconsolata Medium" panose="020B0609030003000000" pitchFamily="49" charset="77"/>
            </a:endParaRPr>
          </a:p>
        </p:txBody>
      </p:sp>
      <p:sp>
        <p:nvSpPr>
          <p:cNvPr id="4" name="TextBox 3">
            <a:extLst>
              <a:ext uri="{FF2B5EF4-FFF2-40B4-BE49-F238E27FC236}">
                <a16:creationId xmlns:a16="http://schemas.microsoft.com/office/drawing/2014/main" id="{995EFF47-3A51-8740-8E38-6BAA2B359A4D}"/>
              </a:ext>
            </a:extLst>
          </p:cNvPr>
          <p:cNvSpPr txBox="1"/>
          <p:nvPr/>
        </p:nvSpPr>
        <p:spPr>
          <a:xfrm>
            <a:off x="6540795" y="1854195"/>
            <a:ext cx="2119357" cy="2862322"/>
          </a:xfrm>
          <a:prstGeom prst="rect">
            <a:avLst/>
          </a:prstGeom>
          <a:noFill/>
        </p:spPr>
        <p:txBody>
          <a:bodyPr wrap="square" rtlCol="0">
            <a:spAutoFit/>
          </a:bodyPr>
          <a:lstStyle/>
          <a:p>
            <a:r>
              <a:rPr lang="en-US" sz="1800" dirty="0">
                <a:solidFill>
                  <a:srgbClr val="FF0000"/>
                </a:solidFill>
              </a:rPr>
              <a:t>This reuses move() code from parent class Character  then add more code specific to how an Enemy moves. For example, an Enemy object moves and shoots at each frame.</a:t>
            </a:r>
          </a:p>
        </p:txBody>
      </p:sp>
      <p:cxnSp>
        <p:nvCxnSpPr>
          <p:cNvPr id="5" name="Straight Arrow Connector 4">
            <a:extLst>
              <a:ext uri="{FF2B5EF4-FFF2-40B4-BE49-F238E27FC236}">
                <a16:creationId xmlns:a16="http://schemas.microsoft.com/office/drawing/2014/main" id="{C41707F8-6B76-8A4B-8787-107685A58784}"/>
              </a:ext>
            </a:extLst>
          </p:cNvPr>
          <p:cNvCxnSpPr>
            <a:cxnSpLocks/>
          </p:cNvCxnSpPr>
          <p:nvPr/>
        </p:nvCxnSpPr>
        <p:spPr>
          <a:xfrm flipH="1">
            <a:off x="3819970" y="2857500"/>
            <a:ext cx="2529556" cy="518089"/>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0472F1F-40CC-5C40-9C92-BFDC56F7606A}"/>
              </a:ext>
            </a:extLst>
          </p:cNvPr>
          <p:cNvCxnSpPr>
            <a:cxnSpLocks/>
          </p:cNvCxnSpPr>
          <p:nvPr/>
        </p:nvCxnSpPr>
        <p:spPr>
          <a:xfrm flipH="1">
            <a:off x="5734228" y="3725967"/>
            <a:ext cx="806568" cy="273465"/>
          </a:xfrm>
          <a:prstGeom prst="straightConnector1">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99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game.py</a:t>
            </a:r>
            <a:r>
              <a:rPr lang="en-US" dirty="0"/>
              <a:t>(continue from last slide)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8483"/>
            <a:ext cx="8051725" cy="4404149"/>
          </a:xfrm>
        </p:spPr>
        <p:txBody>
          <a:bodyPr>
            <a:noAutofit/>
          </a:bodyPr>
          <a:lstStyle/>
          <a:p>
            <a:pPr marL="0" indent="0">
              <a:buNone/>
            </a:pPr>
            <a:endParaRPr lang="en-US" sz="1900" b="1" dirty="0">
              <a:solidFill>
                <a:srgbClr val="000000"/>
              </a:solidFill>
              <a:latin typeface="Inconsolata Medium" panose="020B0609030003000000" pitchFamily="49" charset="77"/>
            </a:endParaRPr>
          </a:p>
          <a:p>
            <a:pPr marL="0" indent="0">
              <a:buNone/>
            </a:pPr>
            <a:r>
              <a:rPr lang="en-US" sz="1900" b="1" dirty="0">
                <a:solidFill>
                  <a:srgbClr val="000000"/>
                </a:solidFill>
                <a:latin typeface="Inconsolata Medium" panose="020B0609030003000000" pitchFamily="49" charset="77"/>
              </a:rPr>
              <a:t>def</a:t>
            </a:r>
            <a:r>
              <a:rPr lang="en-US" sz="1900" b="1" dirty="0">
                <a:latin typeface="Inconsolata Medium" panose="020B0609030003000000" pitchFamily="49" charset="77"/>
              </a:rPr>
              <a:t> </a:t>
            </a:r>
            <a:r>
              <a:rPr lang="en-US" sz="1900" b="1" dirty="0">
                <a:solidFill>
                  <a:srgbClr val="06287E"/>
                </a:solidFill>
                <a:latin typeface="Inconsolata Medium" panose="020B0609030003000000" pitchFamily="49" charset="77"/>
              </a:rPr>
              <a:t>main</a:t>
            </a:r>
            <a:r>
              <a:rPr lang="en-US" sz="1900"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Player(“Jack”, 10, 4,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e1</a:t>
            </a:r>
            <a:r>
              <a:rPr lang="en-US" sz="1900" b="1" dirty="0">
                <a:latin typeface="Inconsolata Medium" panose="020B0609030003000000" pitchFamily="49" charset="77"/>
              </a:rPr>
              <a:t> </a:t>
            </a:r>
            <a:r>
              <a:rPr lang="en-US" sz="1900" b="1" dirty="0">
                <a:solidFill>
                  <a:srgbClr val="666666"/>
                </a:solidFill>
                <a:latin typeface="Inconsolata Medium" panose="020B0609030003000000" pitchFamily="49" charset="77"/>
              </a:rPr>
              <a:t>=</a:t>
            </a:r>
            <a:r>
              <a:rPr lang="en-US" sz="1900" b="1" dirty="0">
                <a:latin typeface="Inconsolata Medium" panose="020B0609030003000000" pitchFamily="49" charset="77"/>
              </a:rPr>
              <a:t> Enemy(“Boss”, 20, -3)</a:t>
            </a:r>
          </a:p>
          <a:p>
            <a:pPr marL="0" indent="0">
              <a:buNone/>
            </a:pPr>
            <a:r>
              <a:rPr lang="en-US" sz="1900" b="1" dirty="0">
                <a:latin typeface="Inconsolata Medium" panose="020B0609030003000000" pitchFamily="49" charset="77"/>
              </a:rPr>
              <a:t>	</a:t>
            </a:r>
            <a:r>
              <a:rPr lang="en-US" sz="1900" b="1" dirty="0">
                <a:solidFill>
                  <a:srgbClr val="004BD7"/>
                </a:solidFill>
                <a:latin typeface="Inconsolata Medium" panose="020B0609030003000000" pitchFamily="49" charset="77"/>
              </a:rPr>
              <a:t>p1.move() </a:t>
            </a:r>
            <a:r>
              <a:rPr lang="en-US" sz="1900" b="1" dirty="0">
                <a:solidFill>
                  <a:srgbClr val="4070A0"/>
                </a:solidFill>
                <a:latin typeface="Inconsolata Medium" panose="020B0609030003000000" pitchFamily="49" charset="77"/>
              </a:rPr>
              <a:t>	   # move() inherited from parent class 				   # Character</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e1.move()	   </a:t>
            </a:r>
            <a:r>
              <a:rPr lang="en-US" sz="1900" b="1" dirty="0">
                <a:solidFill>
                  <a:srgbClr val="4070A0"/>
                </a:solidFill>
                <a:latin typeface="Inconsolata Medium" panose="020B0609030003000000" pitchFamily="49" charset="77"/>
              </a:rPr>
              <a:t># move() is overridden by child class 				   # Enemy</a:t>
            </a:r>
            <a:endParaRPr lang="en-US" sz="1900" b="1" dirty="0">
              <a:solidFill>
                <a:srgbClr val="004BD7"/>
              </a:solidFill>
              <a:latin typeface="Inconsolata Medium" panose="020B0609030003000000" pitchFamily="49" charset="77"/>
            </a:endParaRPr>
          </a:p>
          <a:p>
            <a:pPr marL="0" indent="0">
              <a:buNone/>
            </a:pPr>
            <a:r>
              <a:rPr lang="en-US" sz="1900" b="1" dirty="0">
                <a:solidFill>
                  <a:srgbClr val="004BD7"/>
                </a:solidFill>
                <a:latin typeface="Inconsolata Medium" panose="020B0609030003000000" pitchFamily="49" charset="77"/>
              </a:rPr>
              <a:t>	e1.shoot_player(p1)</a:t>
            </a: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a:p>
            <a:pPr marL="0" indent="0">
              <a:buNone/>
            </a:pPr>
            <a:r>
              <a:rPr lang="en-US" sz="1900" b="1" dirty="0">
                <a:latin typeface="Inconsolata Medium" panose="020B0609030003000000" pitchFamily="49" charset="77"/>
              </a:rPr>
              <a:t>main()		</a:t>
            </a:r>
          </a:p>
          <a:p>
            <a:pPr marL="0" indent="0">
              <a:buNone/>
            </a:pPr>
            <a:endParaRPr lang="en-US" sz="1900" b="1" dirty="0">
              <a:latin typeface="Inconsolata Medium" panose="020B0609030003000000" pitchFamily="49" charset="77"/>
            </a:endParaRPr>
          </a:p>
          <a:p>
            <a:pPr marL="0" indent="0">
              <a:buNone/>
            </a:pPr>
            <a:endParaRPr lang="en-US" sz="1900" b="1" dirty="0">
              <a:latin typeface="Inconsolata Medium" panose="020B0609030003000000" pitchFamily="49" charset="77"/>
            </a:endParaRPr>
          </a:p>
        </p:txBody>
      </p:sp>
    </p:spTree>
    <p:extLst>
      <p:ext uri="{BB962C8B-B14F-4D97-AF65-F5344CB8AC3E}">
        <p14:creationId xmlns:p14="http://schemas.microsoft.com/office/powerpoint/2010/main" val="39727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Encapsulation</a:t>
            </a:r>
          </a:p>
          <a:p>
            <a:pPr marL="457200" indent="-457200">
              <a:buAutoNum type="arabicParenR"/>
            </a:pPr>
            <a:r>
              <a:rPr lang="en-US" dirty="0">
                <a:latin typeface="Gill Sans MT" panose="020B0502020104020203" pitchFamily="34" charset="77"/>
              </a:rPr>
              <a:t>Interface</a:t>
            </a:r>
          </a:p>
          <a:p>
            <a:pPr marL="457200" indent="-457200">
              <a:buAutoNum type="arabicParenR"/>
            </a:pPr>
            <a:r>
              <a:rPr lang="en-US" dirty="0">
                <a:latin typeface="Gill Sans MT" panose="020B0502020104020203" pitchFamily="34" charset="77"/>
              </a:rPr>
              <a:t>Abstraction</a:t>
            </a:r>
          </a:p>
          <a:p>
            <a:pPr marL="457200" indent="-457200">
              <a:buAutoNum type="arabicParenR"/>
            </a:pPr>
            <a:r>
              <a:rPr lang="en-US" dirty="0">
                <a:latin typeface="Gill Sans MT" panose="020B0502020104020203" pitchFamily="34" charset="77"/>
              </a:rPr>
              <a:t>Application Programming Interface(API)</a:t>
            </a:r>
          </a:p>
          <a:p>
            <a:pPr marL="457200" indent="-457200">
              <a:buAutoNum type="arabicParenR"/>
            </a:pPr>
            <a:r>
              <a:rPr lang="en-US" dirty="0">
                <a:latin typeface="Gill Sans MT" panose="020B0502020104020203" pitchFamily="34" charset="77"/>
              </a:rPr>
              <a:t>Mutator/Accessor Methods</a:t>
            </a:r>
          </a:p>
          <a:p>
            <a:pPr marL="457200" indent="-457200">
              <a:buFont typeface="Arial" panose="020B0604020202020204" pitchFamily="34" charset="0"/>
              <a:buAutoNum type="arabicParenR"/>
            </a:pPr>
            <a:r>
              <a:rPr lang="en-US" dirty="0">
                <a:latin typeface="Gill Sans MT" panose="020B0502020104020203" pitchFamily="34" charset="77"/>
              </a:rPr>
              <a:t>Inheritance</a:t>
            </a: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Is-A Relationship</a:t>
            </a:r>
          </a:p>
        </p:txBody>
      </p:sp>
      <p:graphicFrame>
        <p:nvGraphicFramePr>
          <p:cNvPr id="3" name="Content Placeholder 2">
            <a:extLst>
              <a:ext uri="{FF2B5EF4-FFF2-40B4-BE49-F238E27FC236}">
                <a16:creationId xmlns:a16="http://schemas.microsoft.com/office/drawing/2014/main" id="{9AFC970E-3FBA-F843-9AA5-DEA44EAA51C8}"/>
              </a:ext>
            </a:extLst>
          </p:cNvPr>
          <p:cNvGraphicFramePr>
            <a:graphicFrameLocks noGrp="1"/>
          </p:cNvGraphicFramePr>
          <p:nvPr>
            <p:ph idx="1"/>
            <p:extLst>
              <p:ext uri="{D42A27DB-BD31-4B8C-83A1-F6EECF244321}">
                <p14:modId xmlns:p14="http://schemas.microsoft.com/office/powerpoint/2010/main" val="2119102047"/>
              </p:ext>
            </p:extLst>
          </p:nvPr>
        </p:nvGraphicFramePr>
        <p:xfrm>
          <a:off x="4656792" y="1718469"/>
          <a:ext cx="1418184" cy="152908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Character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name</a:t>
                      </a:r>
                    </a:p>
                    <a:p>
                      <a:r>
                        <a:rPr lang="en-US" sz="1600" b="0" cap="none" spc="0" dirty="0">
                          <a:ln w="0"/>
                          <a:solidFill>
                            <a:srgbClr val="00B050"/>
                          </a:solidFill>
                          <a:effectLst>
                            <a:outerShdw blurRad="38100" dist="19050" dir="2700000" algn="tl" rotWithShape="0">
                              <a:schemeClr val="dk1">
                                <a:alpha val="40000"/>
                              </a:schemeClr>
                            </a:outerShdw>
                          </a:effectLst>
                        </a:rPr>
                        <a:t>x</a:t>
                      </a:r>
                    </a:p>
                    <a:p>
                      <a:r>
                        <a:rPr lang="en-US" sz="1600" b="0" cap="none" spc="0" dirty="0">
                          <a:ln w="0"/>
                          <a:solidFill>
                            <a:srgbClr val="00B050"/>
                          </a:solidFill>
                          <a:effectLst>
                            <a:outerShdw blurRad="38100" dist="19050" dir="2700000" algn="tl" rotWithShape="0">
                              <a:schemeClr val="dk1">
                                <a:alpha val="40000"/>
                              </a:schemeClr>
                            </a:outerShdw>
                          </a:effectLst>
                        </a:rPr>
                        <a:t>speed</a:t>
                      </a:r>
                    </a:p>
                  </a:txBody>
                  <a:tcPr/>
                </a:tc>
                <a:extLst>
                  <a:ext uri="{0D108BD9-81ED-4DB2-BD59-A6C34878D82A}">
                    <a16:rowId xmlns:a16="http://schemas.microsoft.com/office/drawing/2014/main" val="3404010091"/>
                  </a:ext>
                </a:extLst>
              </a:tr>
              <a:tr h="370840">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txBody>
                  <a:tcPr/>
                </a:tc>
                <a:extLst>
                  <a:ext uri="{0D108BD9-81ED-4DB2-BD59-A6C34878D82A}">
                    <a16:rowId xmlns:a16="http://schemas.microsoft.com/office/drawing/2014/main" val="2577202153"/>
                  </a:ext>
                </a:extLst>
              </a:tr>
            </a:tbl>
          </a:graphicData>
        </a:graphic>
      </p:graphicFrame>
      <p:graphicFrame>
        <p:nvGraphicFramePr>
          <p:cNvPr id="5" name="Content Placeholder 2">
            <a:extLst>
              <a:ext uri="{FF2B5EF4-FFF2-40B4-BE49-F238E27FC236}">
                <a16:creationId xmlns:a16="http://schemas.microsoft.com/office/drawing/2014/main" id="{A202C015-BB96-FC4D-B798-E01CEEDE818A}"/>
              </a:ext>
            </a:extLst>
          </p:cNvPr>
          <p:cNvGraphicFramePr>
            <a:graphicFrameLocks/>
          </p:cNvGraphicFramePr>
          <p:nvPr>
            <p:extLst>
              <p:ext uri="{D42A27DB-BD31-4B8C-83A1-F6EECF244321}">
                <p14:modId xmlns:p14="http://schemas.microsoft.com/office/powerpoint/2010/main" val="971420901"/>
              </p:ext>
            </p:extLst>
          </p:nvPr>
        </p:nvGraphicFramePr>
        <p:xfrm>
          <a:off x="3589992" y="4033723"/>
          <a:ext cx="1418184" cy="706120"/>
        </p:xfrm>
        <a:graphic>
          <a:graphicData uri="http://schemas.openxmlformats.org/drawingml/2006/table">
            <a:tbl>
              <a:tblPr firstRow="1" bandRow="1">
                <a:tableStyleId>{5940675A-B579-460E-94D1-54222C63F5DA}</a:tableStyleId>
              </a:tblPr>
              <a:tblGrid>
                <a:gridCol w="1418184">
                  <a:extLst>
                    <a:ext uri="{9D8B030D-6E8A-4147-A177-3AD203B41FA5}">
                      <a16:colId xmlns:a16="http://schemas.microsoft.com/office/drawing/2014/main" val="2159819282"/>
                    </a:ext>
                  </a:extLst>
                </a:gridCol>
              </a:tblGrid>
              <a:tr h="207985">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1405314547"/>
                  </a:ext>
                </a:extLst>
              </a:tr>
              <a:tr h="370840">
                <a:tc>
                  <a:txBody>
                    <a:bodyPr/>
                    <a:lstStyle/>
                    <a:p>
                      <a:r>
                        <a:rPr lang="en-US" sz="1600" b="0" cap="none" spc="0" dirty="0">
                          <a:ln w="0"/>
                          <a:solidFill>
                            <a:srgbClr val="00B050"/>
                          </a:solidFill>
                          <a:effectLst>
                            <a:outerShdw blurRad="38100" dist="19050" dir="2700000" algn="tl" rotWithShape="0">
                              <a:schemeClr val="dk1">
                                <a:alpha val="40000"/>
                              </a:schemeClr>
                            </a:outerShdw>
                          </a:effectLst>
                        </a:rPr>
                        <a:t>lives</a:t>
                      </a:r>
                    </a:p>
                  </a:txBody>
                  <a:tcPr/>
                </a:tc>
                <a:extLst>
                  <a:ext uri="{0D108BD9-81ED-4DB2-BD59-A6C34878D82A}">
                    <a16:rowId xmlns:a16="http://schemas.microsoft.com/office/drawing/2014/main" val="3404010091"/>
                  </a:ext>
                </a:extLst>
              </a:tr>
            </a:tbl>
          </a:graphicData>
        </a:graphic>
      </p:graphicFrame>
      <p:graphicFrame>
        <p:nvGraphicFramePr>
          <p:cNvPr id="6" name="Content Placeholder 2">
            <a:extLst>
              <a:ext uri="{FF2B5EF4-FFF2-40B4-BE49-F238E27FC236}">
                <a16:creationId xmlns:a16="http://schemas.microsoft.com/office/drawing/2014/main" id="{CD4D97C6-774B-044C-9810-2CE615865126}"/>
              </a:ext>
            </a:extLst>
          </p:cNvPr>
          <p:cNvGraphicFramePr>
            <a:graphicFrameLocks/>
          </p:cNvGraphicFramePr>
          <p:nvPr>
            <p:extLst>
              <p:ext uri="{D42A27DB-BD31-4B8C-83A1-F6EECF244321}">
                <p14:modId xmlns:p14="http://schemas.microsoft.com/office/powerpoint/2010/main" val="1429016952"/>
              </p:ext>
            </p:extLst>
          </p:nvPr>
        </p:nvGraphicFramePr>
        <p:xfrm>
          <a:off x="5791910" y="3999224"/>
          <a:ext cx="1922680" cy="914400"/>
        </p:xfrm>
        <a:graphic>
          <a:graphicData uri="http://schemas.openxmlformats.org/drawingml/2006/table">
            <a:tbl>
              <a:tblPr firstRow="1" bandRow="1">
                <a:tableStyleId>{5940675A-B579-460E-94D1-54222C63F5DA}</a:tableStyleId>
              </a:tblPr>
              <a:tblGrid>
                <a:gridCol w="1922680">
                  <a:extLst>
                    <a:ext uri="{9D8B030D-6E8A-4147-A177-3AD203B41FA5}">
                      <a16:colId xmlns:a16="http://schemas.microsoft.com/office/drawing/2014/main" val="2159819282"/>
                    </a:ext>
                  </a:extLst>
                </a:gridCol>
              </a:tblGrid>
              <a:tr h="0">
                <a:tc>
                  <a:txBody>
                    <a:bodyPr/>
                    <a:lstStyle/>
                    <a:p>
                      <a:r>
                        <a:rPr lang="en-US" sz="1600" b="0" cap="none" spc="0" dirty="0">
                          <a:ln w="0"/>
                          <a:solidFill>
                            <a:srgbClr val="FF0000"/>
                          </a:solidFill>
                          <a:effectLst>
                            <a:outerShdw blurRad="38100" dist="19050" dir="2700000" algn="tl" rotWithShape="0">
                              <a:schemeClr val="dk1">
                                <a:alpha val="40000"/>
                              </a:schemeClr>
                            </a:outerShdw>
                          </a:effectLst>
                        </a:rPr>
                        <a:t>Enemy</a:t>
                      </a:r>
                    </a:p>
                  </a:txBody>
                  <a:tcPr/>
                </a:tc>
                <a:extLst>
                  <a:ext uri="{0D108BD9-81ED-4DB2-BD59-A6C34878D82A}">
                    <a16:rowId xmlns:a16="http://schemas.microsoft.com/office/drawing/2014/main" val="1405314547"/>
                  </a:ext>
                </a:extLst>
              </a:tr>
              <a:tr h="439838">
                <a:tc>
                  <a:txBody>
                    <a:bodyPr/>
                    <a:lstStyle/>
                    <a:p>
                      <a:r>
                        <a:rPr lang="en-US" sz="1600" b="0" cap="none" spc="0" dirty="0">
                          <a:ln w="0"/>
                          <a:solidFill>
                            <a:schemeClr val="tx1"/>
                          </a:solidFill>
                          <a:effectLst>
                            <a:outerShdw blurRad="38100" dist="19050" dir="2700000" algn="tl" rotWithShape="0">
                              <a:schemeClr val="dk1">
                                <a:alpha val="40000"/>
                              </a:schemeClr>
                            </a:outerShdw>
                          </a:effectLst>
                        </a:rPr>
                        <a:t>move()</a:t>
                      </a:r>
                    </a:p>
                    <a:p>
                      <a:r>
                        <a:rPr lang="en-US" sz="1600" b="0" cap="none" spc="0" dirty="0" err="1">
                          <a:ln w="0"/>
                          <a:solidFill>
                            <a:schemeClr val="tx1"/>
                          </a:solidFill>
                          <a:effectLst>
                            <a:outerShdw blurRad="38100" dist="19050" dir="2700000" algn="tl" rotWithShape="0">
                              <a:schemeClr val="dk1">
                                <a:alpha val="40000"/>
                              </a:schemeClr>
                            </a:outerShdw>
                          </a:effectLst>
                        </a:rPr>
                        <a:t>shoot_player</a:t>
                      </a:r>
                      <a:r>
                        <a:rPr lang="en-US" sz="1600" b="0" cap="none" spc="0" dirty="0">
                          <a:ln w="0"/>
                          <a:solidFill>
                            <a:schemeClr val="tx1"/>
                          </a:solidFill>
                          <a:effectLst>
                            <a:outerShdw blurRad="38100" dist="19050" dir="2700000" algn="tl" rotWithShape="0">
                              <a:schemeClr val="dk1">
                                <a:alpha val="40000"/>
                              </a:schemeClr>
                            </a:outerShdw>
                          </a:effectLst>
                        </a:rPr>
                        <a:t>(player)</a:t>
                      </a:r>
                    </a:p>
                  </a:txBody>
                  <a:tcPr/>
                </a:tc>
                <a:extLst>
                  <a:ext uri="{0D108BD9-81ED-4DB2-BD59-A6C34878D82A}">
                    <a16:rowId xmlns:a16="http://schemas.microsoft.com/office/drawing/2014/main" val="2577202153"/>
                  </a:ext>
                </a:extLst>
              </a:tr>
            </a:tbl>
          </a:graphicData>
        </a:graphic>
      </p:graphicFrame>
      <p:cxnSp>
        <p:nvCxnSpPr>
          <p:cNvPr id="7" name="Straight Arrow Connector 6">
            <a:extLst>
              <a:ext uri="{FF2B5EF4-FFF2-40B4-BE49-F238E27FC236}">
                <a16:creationId xmlns:a16="http://schemas.microsoft.com/office/drawing/2014/main" id="{0957043E-1F8C-8543-A3F1-31C9D596FC1F}"/>
              </a:ext>
            </a:extLst>
          </p:cNvPr>
          <p:cNvCxnSpPr>
            <a:cxnSpLocks/>
          </p:cNvCxnSpPr>
          <p:nvPr/>
        </p:nvCxnSpPr>
        <p:spPr>
          <a:xfrm flipV="1">
            <a:off x="4299084" y="3321265"/>
            <a:ext cx="584018" cy="61017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EF130512-CDDF-C947-9F4C-970628FD5926}"/>
              </a:ext>
            </a:extLst>
          </p:cNvPr>
          <p:cNvCxnSpPr>
            <a:cxnSpLocks/>
          </p:cNvCxnSpPr>
          <p:nvPr/>
        </p:nvCxnSpPr>
        <p:spPr>
          <a:xfrm flipH="1" flipV="1">
            <a:off x="5875279" y="3355600"/>
            <a:ext cx="546539" cy="5758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85021ED-C20D-0141-8AF2-FBA30E60D3E6}"/>
              </a:ext>
            </a:extLst>
          </p:cNvPr>
          <p:cNvSpPr txBox="1"/>
          <p:nvPr/>
        </p:nvSpPr>
        <p:spPr>
          <a:xfrm>
            <a:off x="6421818" y="1200110"/>
            <a:ext cx="1159998" cy="584775"/>
          </a:xfrm>
          <a:prstGeom prst="rect">
            <a:avLst/>
          </a:prstGeom>
          <a:noFill/>
        </p:spPr>
        <p:txBody>
          <a:bodyPr wrap="none" rtlCol="0">
            <a:spAutoFit/>
          </a:bodyPr>
          <a:lstStyle/>
          <a:p>
            <a:r>
              <a:rPr lang="en-US" sz="1600" dirty="0"/>
              <a:t>parent class</a:t>
            </a:r>
          </a:p>
          <a:p>
            <a:r>
              <a:rPr lang="en-US" sz="1600" dirty="0"/>
              <a:t>superclass</a:t>
            </a:r>
          </a:p>
        </p:txBody>
      </p:sp>
      <p:sp>
        <p:nvSpPr>
          <p:cNvPr id="16" name="TextBox 15">
            <a:extLst>
              <a:ext uri="{FF2B5EF4-FFF2-40B4-BE49-F238E27FC236}">
                <a16:creationId xmlns:a16="http://schemas.microsoft.com/office/drawing/2014/main" id="{2C3068F1-27B1-8745-AC00-F5D5109130CF}"/>
              </a:ext>
            </a:extLst>
          </p:cNvPr>
          <p:cNvSpPr txBox="1"/>
          <p:nvPr/>
        </p:nvSpPr>
        <p:spPr>
          <a:xfrm>
            <a:off x="7994019" y="3802008"/>
            <a:ext cx="1008609" cy="584775"/>
          </a:xfrm>
          <a:prstGeom prst="rect">
            <a:avLst/>
          </a:prstGeom>
          <a:noFill/>
        </p:spPr>
        <p:txBody>
          <a:bodyPr wrap="none" rtlCol="0">
            <a:spAutoFit/>
          </a:bodyPr>
          <a:lstStyle/>
          <a:p>
            <a:r>
              <a:rPr lang="en-US" sz="1600" dirty="0"/>
              <a:t>child class</a:t>
            </a:r>
          </a:p>
          <a:p>
            <a:r>
              <a:rPr lang="en-US" sz="1600" dirty="0"/>
              <a:t>subclass</a:t>
            </a:r>
          </a:p>
        </p:txBody>
      </p:sp>
      <p:sp>
        <p:nvSpPr>
          <p:cNvPr id="8" name="TextBox 7">
            <a:extLst>
              <a:ext uri="{FF2B5EF4-FFF2-40B4-BE49-F238E27FC236}">
                <a16:creationId xmlns:a16="http://schemas.microsoft.com/office/drawing/2014/main" id="{D57AD83D-A164-2C46-A5D9-850FF63C92FB}"/>
              </a:ext>
            </a:extLst>
          </p:cNvPr>
          <p:cNvSpPr txBox="1"/>
          <p:nvPr/>
        </p:nvSpPr>
        <p:spPr>
          <a:xfrm>
            <a:off x="483848" y="1476467"/>
            <a:ext cx="3106144" cy="738664"/>
          </a:xfrm>
          <a:prstGeom prst="rect">
            <a:avLst/>
          </a:prstGeom>
          <a:noFill/>
        </p:spPr>
        <p:txBody>
          <a:bodyPr wrap="square" rtlCol="0">
            <a:spAutoFit/>
          </a:bodyPr>
          <a:lstStyle/>
          <a:p>
            <a:r>
              <a:rPr lang="en-US" sz="2100" dirty="0"/>
              <a:t>A Player </a:t>
            </a:r>
            <a:r>
              <a:rPr lang="en-US" sz="2100" b="1" dirty="0"/>
              <a:t>is a</a:t>
            </a:r>
            <a:r>
              <a:rPr lang="en-US" sz="2100" dirty="0"/>
              <a:t> Character.  An Enemy </a:t>
            </a:r>
            <a:r>
              <a:rPr lang="en-US" sz="2100" b="1" dirty="0"/>
              <a:t>is a</a:t>
            </a:r>
            <a:r>
              <a:rPr lang="en-US" sz="2100" dirty="0"/>
              <a:t> Character.</a:t>
            </a:r>
          </a:p>
        </p:txBody>
      </p:sp>
    </p:spTree>
    <p:extLst>
      <p:ext uri="{BB962C8B-B14F-4D97-AF65-F5344CB8AC3E}">
        <p14:creationId xmlns:p14="http://schemas.microsoft.com/office/powerpoint/2010/main" val="63858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 = [</a:t>
            </a:r>
            <a:r>
              <a:rPr lang="en-US" b="1" dirty="0">
                <a:solidFill>
                  <a:srgbClr val="FF6600"/>
                </a:solidFill>
                <a:latin typeface="Inconsolata Medium" panose="020B0609030003000000" pitchFamily="49" charset="77"/>
              </a:rPr>
              <a:t>0, 5, 2</a:t>
            </a:r>
            <a:r>
              <a:rPr lang="en-US" b="1" dirty="0">
                <a:latin typeface="Inconsolata Medium" panose="020B0609030003000000" pitchFamily="49" charset="77"/>
              </a:rPr>
              <a:t>]</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list</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(a,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[3]: False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b = "hi"</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(b, </a:t>
            </a:r>
            <a:r>
              <a:rPr lang="en-US" b="1" dirty="0">
                <a:solidFill>
                  <a:srgbClr val="00B050"/>
                </a:solidFill>
                <a:latin typeface="Inconsolata Medium" panose="020B0609030003000000" pitchFamily="49" charset="77"/>
              </a:rPr>
              <a:t>str</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Out [5]: True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85098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isinstance</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dirty="0"/>
              <a:t>The built-in </a:t>
            </a:r>
            <a:r>
              <a:rPr lang="en-US" b="1" dirty="0" err="1">
                <a:latin typeface="Inconsolata Medium" panose="020B0609030003000000" pitchFamily="49" charset="77"/>
              </a:rPr>
              <a:t>isinstance</a:t>
            </a:r>
            <a:r>
              <a:rPr lang="en-US" b="1" dirty="0">
                <a:latin typeface="Inconsolata Medium" panose="020B0609030003000000" pitchFamily="49" charset="77"/>
              </a:rPr>
              <a:t>(a, b) </a:t>
            </a:r>
            <a:r>
              <a:rPr lang="en-US" dirty="0">
                <a:latin typeface="Gill Sans MT" panose="020B0502020104020203" pitchFamily="34" charset="77"/>
              </a:rPr>
              <a:t>function returns whether a is an instance or subclass of b. </a:t>
            </a:r>
          </a:p>
          <a:p>
            <a:pPr marL="0" indent="0">
              <a:buNone/>
            </a:pPr>
            <a:endParaRPr lang="en-US" sz="2000" dirty="0">
              <a:latin typeface="Gill Sans MT" panose="020B0502020104020203" pitchFamily="34" charset="77"/>
            </a:endParaRPr>
          </a:p>
          <a:p>
            <a:pPr marL="0" indent="0">
              <a:buNone/>
            </a:pPr>
            <a:r>
              <a:rPr lang="en-US" dirty="0">
                <a:latin typeface="Gill Sans MT" panose="020B0502020104020203" pitchFamily="34" charset="77"/>
              </a:rPr>
              <a:t>Assume that Player is a subclass of Character as in the previous slides.</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 p = Player("Mario", x=100, speed=5, lives=3)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Player)</a:t>
            </a:r>
          </a:p>
          <a:p>
            <a:pPr marL="0" indent="0">
              <a:buNone/>
            </a:pPr>
            <a:r>
              <a:rPr lang="en-US" b="1" dirty="0">
                <a:latin typeface="Inconsolata Medium" panose="020B0609030003000000" pitchFamily="49" charset="77"/>
              </a:rPr>
              <a:t>Out [2]: True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00B050"/>
                </a:solidFill>
                <a:latin typeface="Inconsolata Medium" panose="020B0609030003000000" pitchFamily="49" charset="77"/>
              </a:rPr>
              <a:t>isinstance</a:t>
            </a:r>
            <a:r>
              <a:rPr lang="en-US" b="1" dirty="0">
                <a:latin typeface="Inconsolata Medium" panose="020B0609030003000000" pitchFamily="49" charset="77"/>
              </a:rPr>
              <a:t>(p, Character) </a:t>
            </a:r>
          </a:p>
          <a:p>
            <a:pPr marL="0" indent="0">
              <a:buNone/>
            </a:pPr>
            <a:r>
              <a:rPr lang="en-US" b="1" dirty="0">
                <a:latin typeface="Inconsolata Medium" panose="020B0609030003000000" pitchFamily="49" charset="77"/>
              </a:rPr>
              <a:t>Out [2]: True  </a:t>
            </a:r>
            <a:r>
              <a:rPr lang="en-US" sz="2000" b="1" dirty="0">
                <a:solidFill>
                  <a:srgbClr val="4070A0"/>
                </a:solidFill>
                <a:latin typeface="Inconsolata Medium" panose="020B0609030003000000" pitchFamily="49" charset="77"/>
              </a:rPr>
              <a:t># since Player is a subclass of Character</a:t>
            </a:r>
            <a:endParaRPr lang="en-US" sz="2000"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162220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Inheritance is a powerful feature that allows us to inherit code from another class or library.</a:t>
            </a: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Arcade library</a:t>
            </a:r>
            <a:r>
              <a:rPr lang="en-US" sz="2000" dirty="0">
                <a:latin typeface="Gill Sans MT" panose="020B0502020104020203" pitchFamily="34" charset="77"/>
              </a:rPr>
              <a:t>, for example, contains many classes and functions that we can use to write arcade games. It has a class called </a:t>
            </a:r>
            <a:r>
              <a:rPr lang="en-US" sz="2000" b="1" dirty="0">
                <a:latin typeface="Gill Sans MT" panose="020B0502020104020203" pitchFamily="34" charset="77"/>
              </a:rPr>
              <a:t>Window</a:t>
            </a:r>
            <a:r>
              <a:rPr lang="en-US" sz="2000" dirty="0">
                <a:latin typeface="Gill Sans MT" panose="020B0502020104020203" pitchFamily="34" charset="77"/>
              </a:rPr>
              <a:t>.</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dirty="0">
                <a:latin typeface="Gill Sans MT" panose="020B0502020104020203" pitchFamily="34" charset="77"/>
              </a:rPr>
              <a:t>The </a:t>
            </a:r>
            <a:r>
              <a:rPr lang="en-US" sz="2000" b="1" dirty="0">
                <a:latin typeface="Gill Sans MT" panose="020B0502020104020203" pitchFamily="34" charset="77"/>
              </a:rPr>
              <a:t>Window</a:t>
            </a:r>
            <a:r>
              <a:rPr lang="en-US" sz="2000" dirty="0">
                <a:latin typeface="Gill Sans MT" panose="020B0502020104020203" pitchFamily="34" charset="77"/>
              </a:rPr>
              <a:t> class can create a window, draw shapes, images and animate them, detect and respond to keyboard and mouse inputs.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That's a lot of code that we don't want to write! Instead, we can simply inherit from it!</a:t>
            </a:r>
            <a:endParaRPr lang="en-US" sz="2000"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19143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Inheritance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7707"/>
            <a:ext cx="8051725" cy="4583796"/>
          </a:xfrm>
        </p:spPr>
        <p:txBody>
          <a:bodyPr>
            <a:normAutofit/>
          </a:bodyPr>
          <a:lstStyle/>
          <a:p>
            <a:pPr marL="0" indent="0">
              <a:buNone/>
            </a:pPr>
            <a:r>
              <a:rPr lang="en-US" sz="2000" dirty="0"/>
              <a:t>We first need to </a:t>
            </a:r>
            <a:r>
              <a:rPr lang="en-US" sz="2000" b="1" dirty="0"/>
              <a:t>import</a:t>
            </a:r>
            <a:r>
              <a:rPr lang="en-US" sz="2000" dirty="0"/>
              <a:t> the arcade library then declare the class that inherits from Window.</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import</a:t>
            </a:r>
            <a:r>
              <a:rPr lang="en-US" sz="2000" b="1" dirty="0">
                <a:solidFill>
                  <a:srgbClr val="000000"/>
                </a:solidFill>
                <a:latin typeface="Inconsolata Medium" panose="020B0609030003000000" pitchFamily="49" charset="77"/>
              </a:rPr>
              <a:t> </a:t>
            </a:r>
            <a:r>
              <a:rPr lang="en-US" sz="2000" b="1" dirty="0">
                <a:solidFill>
                  <a:srgbClr val="3C9FF2"/>
                </a:solidFill>
                <a:latin typeface="Inconsolata Medium" panose="020B0609030003000000" pitchFamily="49" charset="77"/>
              </a:rPr>
              <a:t>arcade</a:t>
            </a:r>
            <a:r>
              <a:rPr lang="en-US" sz="2000" b="1" dirty="0">
                <a:solidFill>
                  <a:srgbClr val="000000"/>
                </a:solidFill>
                <a:latin typeface="Inconsolata Medium" panose="020B0609030003000000" pitchFamily="49" charset="77"/>
              </a:rPr>
              <a:t> </a:t>
            </a:r>
            <a:endParaRPr lang="en-US" sz="2000" b="1" dirty="0">
              <a:solidFill>
                <a:srgbClr val="34A32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34A327"/>
                </a:solidFill>
                <a:latin typeface="Inconsolata Medium" panose="020B0609030003000000" pitchFamily="49" charset="77"/>
              </a:rPr>
              <a:t>class</a:t>
            </a:r>
            <a:r>
              <a:rPr lang="en-US" sz="2000" b="1" dirty="0">
                <a:solidFill>
                  <a:srgbClr val="000000"/>
                </a:solidFill>
                <a:latin typeface="Inconsolata Medium" panose="020B0609030003000000" pitchFamily="49" charset="77"/>
              </a:rPr>
              <a:t> </a:t>
            </a:r>
            <a:r>
              <a:rPr lang="en-US" sz="2000" b="1" dirty="0" err="1">
                <a:solidFill>
                  <a:srgbClr val="3C9FF2"/>
                </a:solidFill>
                <a:latin typeface="Inconsolata Medium" panose="020B0609030003000000" pitchFamily="49" charset="77"/>
              </a:rPr>
              <a:t>MyGame</a:t>
            </a:r>
            <a:r>
              <a:rPr lang="en-US" sz="2000" b="1" dirty="0">
                <a:solidFill>
                  <a:srgbClr val="000000"/>
                </a:solidFill>
                <a:latin typeface="Inconsolata Medium" panose="020B0609030003000000" pitchFamily="49" charset="77"/>
              </a:rPr>
              <a:t>(</a:t>
            </a:r>
            <a:r>
              <a:rPr lang="en-US" sz="2000" b="1" dirty="0" err="1">
                <a:solidFill>
                  <a:srgbClr val="000000"/>
                </a:solidFill>
                <a:latin typeface="Inconsolata Medium" panose="020B0609030003000000" pitchFamily="49" charset="77"/>
              </a:rPr>
              <a:t>arcade.Window</a:t>
            </a:r>
            <a:r>
              <a:rPr lang="en-US" sz="2000" b="1" dirty="0">
                <a:solidFill>
                  <a:srgbClr val="000000"/>
                </a:solidFill>
                <a:latin typeface="Inconsolata Medium" panose="020B0609030003000000" pitchFamily="49" charset="77"/>
              </a:rPr>
              <a:t>):</a:t>
            </a:r>
          </a:p>
          <a:p>
            <a:pPr marL="0" indent="0">
              <a:buNone/>
            </a:pPr>
            <a:r>
              <a:rPr lang="en-US" sz="2000" dirty="0">
                <a:solidFill>
                  <a:srgbClr val="000000"/>
                </a:solidFill>
                <a:latin typeface="Inconsolata Medium" panose="020B0609030003000000" pitchFamily="49" charset="77"/>
              </a:rPr>
              <a:t>	</a:t>
            </a:r>
            <a:r>
              <a:rPr lang="en-US" sz="2000" dirty="0">
                <a:solidFill>
                  <a:srgbClr val="4070A0"/>
                </a:solidFill>
                <a:latin typeface="Inconsolata Medium" panose="020B0609030003000000" pitchFamily="49" charset="77"/>
              </a:rPr>
              <a:t># </a:t>
            </a:r>
            <a:r>
              <a:rPr lang="en-US" sz="2000" dirty="0" err="1">
                <a:solidFill>
                  <a:srgbClr val="4070A0"/>
                </a:solidFill>
                <a:latin typeface="Inconsolata Medium" panose="020B0609030003000000" pitchFamily="49" charset="77"/>
              </a:rPr>
              <a:t>MyGame</a:t>
            </a:r>
            <a:r>
              <a:rPr lang="en-US" sz="2000" dirty="0">
                <a:solidFill>
                  <a:srgbClr val="4070A0"/>
                </a:solidFill>
                <a:latin typeface="Inconsolata Medium" panose="020B0609030003000000" pitchFamily="49" charset="77"/>
              </a:rPr>
              <a:t> inherits variables and methods from Window!!!</a:t>
            </a:r>
          </a:p>
          <a:p>
            <a:pPr marL="0" indent="0">
              <a:buNone/>
            </a:pPr>
            <a:r>
              <a:rPr lang="en-US" sz="2000" dirty="0">
                <a:solidFill>
                  <a:srgbClr val="4070A0"/>
                </a:solidFill>
                <a:latin typeface="Inconsolata Medium" panose="020B0609030003000000" pitchFamily="49" charset="77"/>
              </a:rPr>
              <a:t>	# including the ability to animate images, detect</a:t>
            </a:r>
          </a:p>
          <a:p>
            <a:pPr marL="0" indent="0">
              <a:buNone/>
            </a:pPr>
            <a:r>
              <a:rPr lang="en-US" sz="2000" dirty="0">
                <a:solidFill>
                  <a:srgbClr val="4070A0"/>
                </a:solidFill>
                <a:latin typeface="Inconsolata Medium" panose="020B0609030003000000" pitchFamily="49" charset="77"/>
              </a:rPr>
              <a:t>	# keyboard and mouse inputs, </a:t>
            </a:r>
            <a:r>
              <a:rPr lang="en-US" sz="2000" dirty="0" err="1">
                <a:solidFill>
                  <a:srgbClr val="4070A0"/>
                </a:solidFill>
                <a:latin typeface="Inconsolata Medium" panose="020B0609030003000000" pitchFamily="49" charset="77"/>
              </a:rPr>
              <a:t>etc</a:t>
            </a:r>
            <a:r>
              <a:rPr lang="en-US" sz="2000" dirty="0">
                <a:solidFill>
                  <a:srgbClr val="4070A0"/>
                </a:solidFill>
                <a:latin typeface="Inconsolata Medium" panose="020B0609030003000000" pitchFamily="49" charset="77"/>
              </a:rPr>
              <a:t>…</a:t>
            </a:r>
          </a:p>
          <a:p>
            <a:pPr marL="0" indent="0">
              <a:buNone/>
            </a:pPr>
            <a:endParaRPr lang="en-US" sz="2000" b="1" dirty="0">
              <a:solidFill>
                <a:srgbClr val="000000"/>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416274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r>
              <a:rPr lang="en-US" dirty="0"/>
              <a:t>Modify the previous lecture's lab. In the Student class, add an accessor and a mutator method for each variable(name and </a:t>
            </a:r>
            <a:r>
              <a:rPr lang="en-US" dirty="0" err="1"/>
              <a:t>gpa</a:t>
            </a:r>
            <a:r>
              <a:rPr lang="en-US" dirty="0"/>
              <a:t>). These methods simply return/modify the variables.</a:t>
            </a:r>
          </a:p>
          <a:p>
            <a:pPr marL="0" indent="0">
              <a:buNone/>
            </a:pPr>
            <a:r>
              <a:rPr lang="en-US" sz="2000" dirty="0">
                <a:latin typeface="Gill Sans MT" panose="020B0502020104020203" pitchFamily="34" charset="77"/>
              </a:rPr>
              <a:t>Write the class </a:t>
            </a:r>
            <a:r>
              <a:rPr lang="en-US" sz="2000" dirty="0" err="1">
                <a:latin typeface="Gill Sans MT" panose="020B0502020104020203" pitchFamily="34" charset="77"/>
              </a:rPr>
              <a:t>GradStudent</a:t>
            </a:r>
            <a:r>
              <a:rPr lang="en-US" sz="2000" dirty="0">
                <a:latin typeface="Gill Sans MT" panose="020B0502020104020203" pitchFamily="34" charset="77"/>
              </a:rPr>
              <a:t> which inherits from the Student class. This class has an additional variable: </a:t>
            </a:r>
            <a:r>
              <a:rPr lang="en-US" sz="2000" dirty="0" err="1">
                <a:latin typeface="Gill Sans MT" panose="020B0502020104020203" pitchFamily="34" charset="77"/>
              </a:rPr>
              <a:t>researchTopic</a:t>
            </a:r>
            <a:r>
              <a:rPr lang="en-US" sz="2000" dirty="0">
                <a:latin typeface="Gill Sans MT" panose="020B0502020104020203" pitchFamily="34" charset="77"/>
              </a:rPr>
              <a:t>. Add accessor/mutator for </a:t>
            </a:r>
            <a:r>
              <a:rPr lang="en-US" sz="2000" dirty="0" err="1">
                <a:latin typeface="Gill Sans MT" panose="020B0502020104020203" pitchFamily="34" charset="77"/>
              </a:rPr>
              <a:t>researchTopic</a:t>
            </a:r>
            <a:r>
              <a:rPr lang="en-US" sz="2000" dirty="0">
                <a:latin typeface="Gill Sans MT" panose="020B0502020104020203" pitchFamily="34" charset="77"/>
              </a:rPr>
              <a:t>. Both the Student and </a:t>
            </a:r>
            <a:r>
              <a:rPr lang="en-US" sz="2000" dirty="0" err="1">
                <a:latin typeface="Gill Sans MT" panose="020B0502020104020203" pitchFamily="34" charset="77"/>
              </a:rPr>
              <a:t>GradStudent</a:t>
            </a:r>
            <a:r>
              <a:rPr lang="en-US" sz="2000" dirty="0">
                <a:latin typeface="Gill Sans MT" panose="020B0502020104020203" pitchFamily="34" charset="77"/>
              </a:rPr>
              <a:t> classes(and also </a:t>
            </a:r>
            <a:r>
              <a:rPr lang="en-US" sz="2000" dirty="0" err="1">
                <a:latin typeface="Gill Sans MT" panose="020B0502020104020203" pitchFamily="34" charset="77"/>
              </a:rPr>
              <a:t>average_gpa</a:t>
            </a:r>
            <a:r>
              <a:rPr lang="en-US" sz="2000" dirty="0">
                <a:latin typeface="Gill Sans MT" panose="020B0502020104020203" pitchFamily="34" charset="77"/>
              </a:rPr>
              <a:t>) should be in a module called </a:t>
            </a:r>
            <a:r>
              <a:rPr lang="en-US" sz="2000" dirty="0" err="1">
                <a:latin typeface="Gill Sans MT" panose="020B0502020104020203" pitchFamily="34" charset="77"/>
              </a:rPr>
              <a:t>objects.py</a:t>
            </a:r>
            <a:r>
              <a:rPr lang="en-US" sz="2000" dirty="0">
                <a:latin typeface="Gill Sans MT" panose="020B0502020104020203" pitchFamily="34" charset="77"/>
              </a:rPr>
              <a:t>.</a:t>
            </a:r>
          </a:p>
          <a:p>
            <a:pPr marL="0" indent="0">
              <a:buNone/>
            </a:pPr>
            <a:r>
              <a:rPr lang="en-US" sz="2000" dirty="0">
                <a:latin typeface="Gill Sans MT" panose="020B0502020104020203" pitchFamily="34" charset="77"/>
              </a:rPr>
              <a:t>Write the main method(in </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AutoNum type="arabicParenR"/>
            </a:pPr>
            <a:r>
              <a:rPr lang="en-US" sz="2000" dirty="0">
                <a:latin typeface="Gill Sans MT" panose="020B0502020104020203" pitchFamily="34" charset="77"/>
              </a:rPr>
              <a:t>Create a </a:t>
            </a:r>
            <a:r>
              <a:rPr lang="en-US" sz="2000" dirty="0" err="1">
                <a:latin typeface="Gill Sans MT" panose="020B0502020104020203" pitchFamily="34" charset="77"/>
              </a:rPr>
              <a:t>GradStudent</a:t>
            </a:r>
            <a:r>
              <a:rPr lang="en-US" sz="2000" dirty="0">
                <a:latin typeface="Gill Sans MT" panose="020B0502020104020203" pitchFamily="34" charset="77"/>
              </a:rPr>
              <a:t> object and store it in a variable. Print out name, </a:t>
            </a:r>
            <a:r>
              <a:rPr lang="en-US" sz="2000" dirty="0" err="1">
                <a:latin typeface="Gill Sans MT" panose="020B0502020104020203" pitchFamily="34" charset="77"/>
              </a:rPr>
              <a:t>gpa</a:t>
            </a:r>
            <a:r>
              <a:rPr lang="en-US" sz="2000" dirty="0">
                <a:latin typeface="Gill Sans MT" panose="020B0502020104020203" pitchFamily="34" charset="77"/>
              </a:rPr>
              <a:t> and </a:t>
            </a:r>
            <a:r>
              <a:rPr lang="en-US" sz="2000" dirty="0" err="1">
                <a:latin typeface="Gill Sans MT" panose="020B0502020104020203" pitchFamily="34" charset="77"/>
              </a:rPr>
              <a:t>researchTopic</a:t>
            </a:r>
            <a:r>
              <a:rPr lang="en-US" sz="2000" dirty="0">
                <a:latin typeface="Gill Sans MT" panose="020B0502020104020203" pitchFamily="34" charset="77"/>
              </a:rPr>
              <a:t> of the </a:t>
            </a:r>
            <a:r>
              <a:rPr lang="en-US" sz="2000" dirty="0" err="1">
                <a:latin typeface="Gill Sans MT" panose="020B0502020104020203" pitchFamily="34" charset="77"/>
              </a:rPr>
              <a:t>GradStudent</a:t>
            </a:r>
            <a:r>
              <a:rPr lang="en-US" sz="2000" dirty="0">
                <a:latin typeface="Gill Sans MT" panose="020B0502020104020203" pitchFamily="34" charset="77"/>
              </a:rPr>
              <a:t> object using the dot notation. </a:t>
            </a:r>
          </a:p>
          <a:p>
            <a:pPr marL="457200" indent="-457200">
              <a:buAutoNum type="arabicParenR"/>
            </a:pPr>
            <a:r>
              <a:rPr lang="en-US" sz="2000" dirty="0">
                <a:latin typeface="Gill Sans MT" panose="020B0502020104020203" pitchFamily="34" charset="77"/>
              </a:rPr>
              <a:t>Create a list of three </a:t>
            </a:r>
            <a:r>
              <a:rPr lang="en-US" sz="2000" dirty="0" err="1">
                <a:latin typeface="Gill Sans MT" panose="020B0502020104020203" pitchFamily="34" charset="77"/>
              </a:rPr>
              <a:t>GradStudent</a:t>
            </a:r>
            <a:r>
              <a:rPr lang="en-US" sz="2000" dirty="0">
                <a:latin typeface="Gill Sans MT" panose="020B0502020104020203" pitchFamily="34" charset="77"/>
              </a:rPr>
              <a:t> objects. </a:t>
            </a:r>
          </a:p>
          <a:p>
            <a:pPr marL="457200" indent="-457200">
              <a:buAutoNum type="arabicParenR"/>
            </a:pPr>
            <a:r>
              <a:rPr lang="en-US" sz="2000" dirty="0">
                <a:latin typeface="Gill Sans MT" panose="020B0502020104020203" pitchFamily="34" charset="77"/>
              </a:rPr>
              <a:t>Call </a:t>
            </a:r>
            <a:r>
              <a:rPr lang="en-US" sz="2000" dirty="0" err="1">
                <a:latin typeface="Gill Sans MT" panose="020B0502020104020203" pitchFamily="34" charset="77"/>
              </a:rPr>
              <a:t>average_gpa</a:t>
            </a:r>
            <a:r>
              <a:rPr lang="en-US" sz="2000" dirty="0">
                <a:latin typeface="Gill Sans MT" panose="020B0502020104020203" pitchFamily="34" charset="77"/>
              </a:rPr>
              <a:t> on the list of </a:t>
            </a:r>
            <a:r>
              <a:rPr lang="en-US" sz="2000" dirty="0" err="1">
                <a:latin typeface="Gill Sans MT" panose="020B0502020104020203" pitchFamily="34" charset="77"/>
              </a:rPr>
              <a:t>GradStudent</a:t>
            </a:r>
            <a:r>
              <a:rPr lang="en-US" sz="2000" dirty="0">
                <a:latin typeface="Gill Sans MT" panose="020B0502020104020203" pitchFamily="34" charset="77"/>
              </a:rPr>
              <a:t> objects.</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817244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08404"/>
            <a:ext cx="8051725" cy="4706595"/>
          </a:xfrm>
        </p:spPr>
        <p:txBody>
          <a:bodyPr>
            <a:normAutofit/>
          </a:bodyPr>
          <a:lstStyle/>
          <a:p>
            <a:pPr marL="0" indent="0">
              <a:buNone/>
            </a:pPr>
            <a:r>
              <a:rPr lang="en-US" b="1" dirty="0"/>
              <a:t>Create a new repl.</a:t>
            </a:r>
          </a:p>
          <a:p>
            <a:pPr marL="0" indent="0">
              <a:buNone/>
            </a:pPr>
            <a:r>
              <a:rPr lang="en-US" dirty="0"/>
              <a:t>Write three classes in a module called </a:t>
            </a:r>
            <a:r>
              <a:rPr lang="en-US" dirty="0" err="1"/>
              <a:t>objects.py</a:t>
            </a:r>
            <a:r>
              <a:rPr lang="en-US" dirty="0"/>
              <a:t>: Rectangle, Square and Cube. Square is a subclass of Rectangle and Cube is a subclass of Square.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 Rectangle object has length and width as attributes and accessor methods: area() and perimeter().</a:t>
            </a:r>
          </a:p>
          <a:p>
            <a:pPr marL="0" indent="0">
              <a:buNone/>
            </a:pPr>
            <a:r>
              <a:rPr lang="en-US" sz="2000" dirty="0">
                <a:latin typeface="Gill Sans MT" panose="020B0502020104020203" pitchFamily="34" charset="77"/>
              </a:rPr>
              <a:t>A Square object is a Rectangle object and has no additional attributes other than the ones inherited from Rectangle. It also inherits area() and perimeter() from Rectangle. </a:t>
            </a:r>
          </a:p>
          <a:p>
            <a:pPr marL="0" indent="0">
              <a:buNone/>
            </a:pPr>
            <a:r>
              <a:rPr lang="en-US" sz="2000" dirty="0">
                <a:latin typeface="Gill Sans MT" panose="020B0502020104020203" pitchFamily="34" charset="77"/>
              </a:rPr>
              <a:t>A Cube object is a Square object. It has no additional attributes but has two additional methods: area() which overrides Square's area() and volume(). Remember to call super().area() when implementing these. </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5992726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Lab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57299"/>
            <a:ext cx="8051725" cy="4334203"/>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Write the main method(</a:t>
            </a:r>
            <a:r>
              <a:rPr lang="en-US" sz="2000" dirty="0" err="1">
                <a:latin typeface="Gill Sans MT" panose="020B0502020104020203" pitchFamily="34" charset="77"/>
              </a:rPr>
              <a:t>main.py</a:t>
            </a:r>
            <a:r>
              <a:rPr lang="en-US" sz="2000" dirty="0">
                <a:latin typeface="Gill Sans MT" panose="020B0502020104020203" pitchFamily="34" charset="77"/>
              </a:rPr>
              <a:t>) and:</a:t>
            </a:r>
          </a:p>
          <a:p>
            <a:pPr marL="457200" indent="-457200">
              <a:buFont typeface="Arial" panose="020B0604020202020204" pitchFamily="34" charset="0"/>
              <a:buAutoNum type="arabicParenR"/>
            </a:pPr>
            <a:r>
              <a:rPr lang="en-US" sz="2000" dirty="0">
                <a:latin typeface="Gill Sans MT" panose="020B0502020104020203" pitchFamily="34" charset="77"/>
              </a:rPr>
              <a:t>Create a Rectangle, Square and Cube object. Make sure calls to ALL of the methods for ALL of the objects work properly. Make 6 calls, 2 per object.</a:t>
            </a:r>
          </a:p>
          <a:p>
            <a:pPr marL="457200" indent="-457200">
              <a:buFont typeface="Arial" panose="020B0604020202020204" pitchFamily="34" charset="0"/>
              <a:buAutoNum type="arabicParenR"/>
            </a:pPr>
            <a:r>
              <a:rPr lang="en-US" sz="2000" dirty="0">
                <a:latin typeface="Gill Sans MT" panose="020B0502020104020203" pitchFamily="34" charset="77"/>
              </a:rPr>
              <a:t>Use </a:t>
            </a:r>
            <a:r>
              <a:rPr lang="en-US" sz="2000" dirty="0" err="1">
                <a:latin typeface="Gill Sans MT" panose="020B0502020104020203" pitchFamily="34" charset="77"/>
              </a:rPr>
              <a:t>isinstance</a:t>
            </a:r>
            <a:r>
              <a:rPr lang="en-US" sz="2000" dirty="0">
                <a:latin typeface="Gill Sans MT" panose="020B0502020104020203" pitchFamily="34" charset="77"/>
              </a:rPr>
              <a:t>(</a:t>
            </a:r>
            <a:r>
              <a:rPr lang="en-US" sz="2000" dirty="0" err="1">
                <a:latin typeface="Gill Sans MT" panose="020B0502020104020203" pitchFamily="34" charset="77"/>
              </a:rPr>
              <a:t>a,b</a:t>
            </a:r>
            <a:r>
              <a:rPr lang="en-US" sz="2000" dirty="0">
                <a:latin typeface="Gill Sans MT" panose="020B0502020104020203" pitchFamily="34" charset="77"/>
              </a:rPr>
              <a:t>) to check relationships.</a:t>
            </a:r>
          </a:p>
          <a:p>
            <a:pPr marL="457200" indent="-457200">
              <a:buAutoNum type="arabicParenR"/>
            </a:pPr>
            <a:endParaRPr lang="en-US" sz="2000" dirty="0">
              <a:latin typeface="Gill Sans MT" panose="020B0502020104020203" pitchFamily="34" charset="77"/>
            </a:endParaRPr>
          </a:p>
          <a:p>
            <a:pPr marL="457200" indent="-457200">
              <a:buFont typeface="Arial" panose="020B0604020202020204" pitchFamily="34" charset="0"/>
              <a:buAutoNum type="arabicParenR"/>
            </a:pPr>
            <a:r>
              <a:rPr lang="en-US" sz="2000" dirty="0">
                <a:latin typeface="Gill Sans MT" panose="020B0502020104020203" pitchFamily="34" charset="77"/>
              </a:rPr>
              <a:t>Put those objects in a list. Use a for loop to call area on each object. What do you notice? If you don't know the ordering of the objects in the list, it is unclear which area() is called and when. Python resolves this at runtime. This is called </a:t>
            </a:r>
            <a:r>
              <a:rPr lang="en-US" sz="2000" b="1" dirty="0">
                <a:latin typeface="Gill Sans MT" panose="020B0502020104020203" pitchFamily="34" charset="77"/>
              </a:rPr>
              <a:t>polymorphism</a:t>
            </a:r>
            <a:r>
              <a:rPr lang="en-US" sz="2000" dirty="0">
                <a:latin typeface="Gill Sans MT" panose="020B0502020104020203" pitchFamily="34" charset="77"/>
              </a:rPr>
              <a:t>, which means "many forms". Do you see why?</a:t>
            </a:r>
          </a:p>
          <a:p>
            <a:pPr marL="0" indent="0">
              <a:buNone/>
            </a:pPr>
            <a:endParaRPr lang="en-US" sz="2000" dirty="0">
              <a:latin typeface="Gill Sans MT" panose="020B0502020104020203" pitchFamily="34"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222113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Halterman</a:t>
            </a:r>
            <a:r>
              <a:rPr lang="en-US" dirty="0"/>
              <a:t>, Richard.  Fundamentals of Python Programming. Southern Adventist University.</a:t>
            </a:r>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Encapsulation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endParaRPr lang="en-US" dirty="0"/>
          </a:p>
          <a:p>
            <a:pPr marL="0" indent="0">
              <a:buNone/>
            </a:pPr>
            <a:r>
              <a:rPr lang="en-US" b="1" dirty="0"/>
              <a:t>Encapsulation</a:t>
            </a:r>
            <a:r>
              <a:rPr lang="en-US" dirty="0"/>
              <a:t> is one of the fundamental concepts in object-oriented programming (OOP). </a:t>
            </a:r>
          </a:p>
          <a:p>
            <a:pPr marL="0" indent="0">
              <a:buNone/>
            </a:pPr>
            <a:endParaRPr lang="en-US" dirty="0"/>
          </a:p>
          <a:p>
            <a:pPr marL="0" indent="0">
              <a:buNone/>
            </a:pPr>
            <a:r>
              <a:rPr lang="en-US" dirty="0"/>
              <a:t>It describes the idea of wrapping data and the methods that work on data within one unit. </a:t>
            </a:r>
          </a:p>
          <a:p>
            <a:pPr marL="0" indent="0">
              <a:buNone/>
            </a:pPr>
            <a:endParaRPr lang="en-US" dirty="0"/>
          </a:p>
          <a:p>
            <a:pPr marL="0" indent="0">
              <a:buNone/>
            </a:pPr>
            <a:r>
              <a:rPr lang="en-US" dirty="0"/>
              <a:t>Creating custom classes as discussed in the previous lecture is an example of encapsulation. </a:t>
            </a:r>
          </a:p>
          <a:p>
            <a:pPr marL="0" indent="0">
              <a:buNone/>
            </a:pPr>
            <a:endParaRPr lang="en-US" dirty="0"/>
          </a:p>
        </p:txBody>
      </p:sp>
    </p:spTree>
    <p:extLst>
      <p:ext uri="{BB962C8B-B14F-4D97-AF65-F5344CB8AC3E}">
        <p14:creationId xmlns:p14="http://schemas.microsoft.com/office/powerpoint/2010/main" val="743112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251719"/>
          </a:xfrm>
        </p:spPr>
        <p:txBody>
          <a:bodyPr>
            <a:noAutofit/>
          </a:bodyPr>
          <a:lstStyle/>
          <a:p>
            <a:pPr marL="0" indent="0">
              <a:buNone/>
            </a:pPr>
            <a:r>
              <a:rPr lang="en-US" dirty="0"/>
              <a:t>Encapsulation is used to hide the values or data of a class, preventing unauthorized parties’ direct access to them. </a:t>
            </a:r>
          </a:p>
          <a:p>
            <a:pPr marL="0" indent="0">
              <a:buNone/>
            </a:pPr>
            <a:endParaRPr lang="en-US" dirty="0"/>
          </a:p>
          <a:p>
            <a:pPr marL="0" indent="0">
              <a:buNone/>
            </a:pPr>
            <a:r>
              <a:rPr lang="en-US" dirty="0"/>
              <a:t>An important idea behind encapsulation is that data inside the object should only be accessed through a public </a:t>
            </a:r>
            <a:r>
              <a:rPr lang="en-US" b="1" i="1" dirty="0"/>
              <a:t>interface</a:t>
            </a:r>
            <a:r>
              <a:rPr lang="en-US" dirty="0"/>
              <a:t> – that is, the object’s methods.</a:t>
            </a:r>
          </a:p>
          <a:p>
            <a:pPr marL="0" indent="0">
              <a:buNone/>
            </a:pPr>
            <a:endParaRPr lang="en-US" dirty="0"/>
          </a:p>
          <a:p>
            <a:pPr marL="0" indent="0">
              <a:buNone/>
            </a:pPr>
            <a:r>
              <a:rPr lang="en-US" dirty="0"/>
              <a:t>What's the interface to your TV? </a:t>
            </a:r>
          </a:p>
          <a:p>
            <a:pPr marL="0" indent="0">
              <a:buNone/>
            </a:pPr>
            <a:r>
              <a:rPr lang="en-US" dirty="0"/>
              <a:t>Remote control/buttons on TV.(buttons correspond to methods())</a:t>
            </a:r>
          </a:p>
          <a:p>
            <a:pPr marL="0" indent="0">
              <a:buNone/>
            </a:pPr>
            <a:r>
              <a:rPr lang="en-US" dirty="0"/>
              <a:t>Your car?</a:t>
            </a:r>
          </a:p>
          <a:p>
            <a:pPr marL="0" indent="0">
              <a:buNone/>
            </a:pPr>
            <a:r>
              <a:rPr lang="en-US" dirty="0"/>
              <a:t>Steering wheel, brake, gas pedal, transmission, etc..(all these correspond to methods())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80700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Interface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82766"/>
            <a:ext cx="8051725" cy="4580545"/>
          </a:xfrm>
        </p:spPr>
        <p:txBody>
          <a:bodyPr>
            <a:noAutofit/>
          </a:bodyPr>
          <a:lstStyle/>
          <a:p>
            <a:pPr marL="0" indent="0">
              <a:buNone/>
            </a:pPr>
            <a:r>
              <a:rPr lang="en-US" dirty="0"/>
              <a:t>More generally, an interface is the public, exposed functionality of a system or program. The data and specific implementation details of the system/program should be hidden. </a:t>
            </a:r>
          </a:p>
          <a:p>
            <a:pPr marL="0" indent="0">
              <a:buNone/>
            </a:pPr>
            <a:endParaRPr lang="en-US" dirty="0"/>
          </a:p>
          <a:p>
            <a:pPr marL="0" indent="0">
              <a:buNone/>
            </a:pPr>
            <a:r>
              <a:rPr lang="en-US" dirty="0"/>
              <a:t>You don't need to know the details of how your TV or car work to be able to use them. </a:t>
            </a:r>
          </a:p>
          <a:p>
            <a:pPr marL="0" indent="0">
              <a:buNone/>
            </a:pPr>
            <a:endParaRPr lang="en-US" dirty="0"/>
          </a:p>
          <a:p>
            <a:pPr marL="0" indent="0">
              <a:buNone/>
            </a:pPr>
            <a:r>
              <a:rPr lang="en-US" b="1" dirty="0"/>
              <a:t>Abstraction</a:t>
            </a:r>
            <a:r>
              <a:rPr lang="en-US" dirty="0"/>
              <a:t>:  distance between ideas and implementation.  This refers to arranging programming code so that functionality may be separated from specific implementation details.</a:t>
            </a:r>
          </a:p>
          <a:p>
            <a:pPr marL="0" indent="0">
              <a:buNone/>
            </a:pPr>
            <a:endParaRPr lang="en-US" dirty="0"/>
          </a:p>
          <a:p>
            <a:pPr marL="0" indent="0">
              <a:buNone/>
            </a:pPr>
            <a:r>
              <a:rPr lang="en-US" dirty="0"/>
              <a:t>We can use lists, strings and dictionaries in Python without knowing how those classes are implemented. </a:t>
            </a:r>
            <a:br>
              <a:rPr lang="en-US" dirty="0"/>
            </a:br>
            <a:endParaRPr lang="en-US" dirty="0"/>
          </a:p>
        </p:txBody>
      </p:sp>
    </p:spTree>
    <p:extLst>
      <p:ext uri="{BB962C8B-B14F-4D97-AF65-F5344CB8AC3E}">
        <p14:creationId xmlns:p14="http://schemas.microsoft.com/office/powerpoint/2010/main" val="325938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CC3C9481-572F-934D-BE9F-065157F1603E}"/>
              </a:ext>
            </a:extLst>
          </p:cNvPr>
          <p:cNvSpPr>
            <a:spLocks noGrp="1" noChangeArrowheads="1"/>
          </p:cNvSpPr>
          <p:nvPr>
            <p:ph type="body" idx="1"/>
          </p:nvPr>
        </p:nvSpPr>
        <p:spPr>
          <a:xfrm>
            <a:off x="628650" y="992222"/>
            <a:ext cx="7886700" cy="4552544"/>
          </a:xfrm>
        </p:spPr>
        <p:txBody>
          <a:bodyPr>
            <a:noAutofit/>
          </a:bodyPr>
          <a:lstStyle/>
          <a:p>
            <a:pPr marL="0" indent="0" eaLnBrk="1" hangingPunct="1">
              <a:buNone/>
            </a:pPr>
            <a:r>
              <a:rPr lang="en-US" altLang="en-US" dirty="0">
                <a:ea typeface="ＭＳ Ｐゴシック" panose="020B0600070205080204" pitchFamily="34" charset="-128"/>
              </a:rPr>
              <a:t>An </a:t>
            </a:r>
            <a:r>
              <a:rPr lang="en-US" altLang="en-US" b="1" dirty="0">
                <a:ea typeface="ＭＳ Ｐゴシック" panose="020B0600070205080204" pitchFamily="34" charset="-128"/>
              </a:rPr>
              <a:t>abstraction</a:t>
            </a:r>
            <a:r>
              <a:rPr lang="en-US" altLang="en-US" dirty="0">
                <a:ea typeface="ＭＳ Ｐゴシック" panose="020B0600070205080204" pitchFamily="34" charset="-128"/>
              </a:rPr>
              <a:t> has two roles in a program:</a:t>
            </a:r>
          </a:p>
          <a:p>
            <a:pPr marL="457200" indent="-457200" eaLnBrk="1" hangingPunct="1">
              <a:buAutoNum type="arabicParenR"/>
            </a:pPr>
            <a:r>
              <a:rPr lang="en-US" altLang="en-US" dirty="0"/>
              <a:t>It reduces or removes details to help you to understand something new. I might not know the details of how append is implemented but I can still understand what it does to a list.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 = [</a:t>
            </a:r>
            <a:r>
              <a:rPr lang="en-US" sz="1800" b="1" dirty="0">
                <a:solidFill>
                  <a:srgbClr val="FF6600"/>
                </a:solidFill>
                <a:latin typeface="Inconsolata Medium" panose="020B0609030003000000" pitchFamily="49" charset="77"/>
              </a:rPr>
              <a:t>0, 5, 2</a:t>
            </a:r>
            <a:r>
              <a:rPr lang="en-US" sz="1800" b="1" dirty="0">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latin typeface="Inconsolata Medium" panose="020B0609030003000000" pitchFamily="49" charset="77"/>
              </a:rPr>
              <a:t>a.append</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a:t>
            </a:r>
          </a:p>
          <a:p>
            <a:pPr marL="0" indent="0">
              <a:buNone/>
            </a:pPr>
            <a:r>
              <a:rPr lang="en-US" sz="1800" b="1" dirty="0">
                <a:latin typeface="Inconsolata Medium" panose="020B0609030003000000" pitchFamily="49" charset="77"/>
              </a:rPr>
              <a:t>Out [3]: [0, 5, 2, 3]</a:t>
            </a:r>
            <a:endParaRPr lang="en-US" altLang="en-US" sz="1800" dirty="0"/>
          </a:p>
          <a:p>
            <a:pPr marL="0" indent="0" eaLnBrk="1" hangingPunct="1">
              <a:buNone/>
            </a:pPr>
            <a:r>
              <a:rPr lang="en-US" altLang="en-US" dirty="0"/>
              <a:t>2) It helps you manage the details, code and complexity of your program. The following code is easy to write/understand even if move() is a complicated method. </a:t>
            </a:r>
          </a:p>
          <a:p>
            <a:pPr marL="0" indent="0">
              <a:buNone/>
            </a:pPr>
            <a:r>
              <a:rPr lang="en-US" sz="2400" b="1" dirty="0">
                <a:latin typeface="Inconsolata Medium" panose="020B0609030003000000" pitchFamily="49" charset="77"/>
              </a:rPr>
              <a:t>for </a:t>
            </a:r>
            <a:r>
              <a:rPr lang="en-US" sz="2400" b="1" dirty="0">
                <a:solidFill>
                  <a:srgbClr val="004BD7"/>
                </a:solidFill>
                <a:latin typeface="Inconsolata Medium" panose="020B0609030003000000" pitchFamily="49" charset="77"/>
              </a:rPr>
              <a:t>x</a:t>
            </a:r>
            <a:r>
              <a:rPr lang="en-US" sz="2400" b="1" dirty="0">
                <a:latin typeface="Inconsolata Medium" panose="020B0609030003000000" pitchFamily="49" charset="77"/>
              </a:rPr>
              <a:t> in </a:t>
            </a:r>
            <a:r>
              <a:rPr lang="en-US" sz="2400" b="1" dirty="0" err="1">
                <a:solidFill>
                  <a:srgbClr val="004BD7"/>
                </a:solidFill>
                <a:latin typeface="Inconsolata Medium" panose="020B0609030003000000" pitchFamily="49" charset="77"/>
              </a:rPr>
              <a:t>enemy_list</a:t>
            </a:r>
            <a:r>
              <a:rPr lang="en-US" sz="2400" b="1" dirty="0">
                <a:latin typeface="Inconsolata Medium" panose="020B0609030003000000" pitchFamily="49" charset="77"/>
              </a:rPr>
              <a:t>:</a:t>
            </a:r>
          </a:p>
          <a:p>
            <a:pPr marL="0" indent="0">
              <a:buNone/>
            </a:pPr>
            <a:r>
              <a:rPr lang="en-US" sz="2400" b="1" dirty="0">
                <a:latin typeface="Inconsolata Medium" panose="020B0609030003000000" pitchFamily="49" charset="77"/>
              </a:rPr>
              <a:t>	</a:t>
            </a:r>
            <a:r>
              <a:rPr lang="en-US" sz="2400" b="1" dirty="0" err="1">
                <a:solidFill>
                  <a:srgbClr val="004BD7"/>
                </a:solidFill>
                <a:latin typeface="Inconsolata Medium" panose="020B0609030003000000" pitchFamily="49" charset="77"/>
              </a:rPr>
              <a:t>x</a:t>
            </a:r>
            <a:r>
              <a:rPr lang="en-US" sz="2400" b="1" dirty="0" err="1">
                <a:latin typeface="Inconsolata Medium" panose="020B0609030003000000" pitchFamily="49" charset="77"/>
              </a:rPr>
              <a:t>.move</a:t>
            </a:r>
            <a:r>
              <a:rPr lang="en-US" sz="2400" b="1" dirty="0">
                <a:latin typeface="Inconsolata Medium" panose="020B0609030003000000" pitchFamily="49" charset="77"/>
              </a:rPr>
              <a:t>()</a:t>
            </a:r>
            <a:endParaRPr lang="en-US" altLang="en-US" dirty="0"/>
          </a:p>
        </p:txBody>
      </p:sp>
      <p:sp>
        <p:nvSpPr>
          <p:cNvPr id="28674" name="Rectangle 2">
            <a:extLst>
              <a:ext uri="{FF2B5EF4-FFF2-40B4-BE49-F238E27FC236}">
                <a16:creationId xmlns:a16="http://schemas.microsoft.com/office/drawing/2014/main" id="{7B33EB6A-8AFA-3B46-B5EB-E154ECC1A9A3}"/>
              </a:ext>
            </a:extLst>
          </p:cNvPr>
          <p:cNvSpPr>
            <a:spLocks noGrp="1" noChangeArrowheads="1"/>
          </p:cNvSpPr>
          <p:nvPr>
            <p:ph type="title"/>
          </p:nvPr>
        </p:nvSpPr>
        <p:spPr>
          <a:xfrm>
            <a:off x="628650" y="411276"/>
            <a:ext cx="7886700" cy="580946"/>
          </a:xfrm>
        </p:spPr>
        <p:txBody>
          <a:bodyPr>
            <a:normAutofit/>
          </a:bodyPr>
          <a:lstStyle/>
          <a:p>
            <a:pPr eaLnBrk="1" hangingPunct="1"/>
            <a:r>
              <a:rPr lang="en-US" altLang="en-US" dirty="0">
                <a:ea typeface="ＭＳ Ｐゴシック" panose="020B0600070205080204" pitchFamily="34" charset="-128"/>
              </a:rPr>
              <a:t>More on Abstraction</a:t>
            </a:r>
          </a:p>
        </p:txBody>
      </p:sp>
    </p:spTree>
    <p:extLst>
      <p:ext uri="{BB962C8B-B14F-4D97-AF65-F5344CB8AC3E}">
        <p14:creationId xmlns:p14="http://schemas.microsoft.com/office/powerpoint/2010/main" val="288316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2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2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2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2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2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29">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2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3">
            <a:extLst>
              <a:ext uri="{FF2B5EF4-FFF2-40B4-BE49-F238E27FC236}">
                <a16:creationId xmlns:a16="http://schemas.microsoft.com/office/drawing/2014/main" id="{CC3C9481-572F-934D-BE9F-065157F1603E}"/>
              </a:ext>
            </a:extLst>
          </p:cNvPr>
          <p:cNvSpPr>
            <a:spLocks noGrp="1" noChangeArrowheads="1"/>
          </p:cNvSpPr>
          <p:nvPr>
            <p:ph type="body" idx="1"/>
          </p:nvPr>
        </p:nvSpPr>
        <p:spPr>
          <a:xfrm>
            <a:off x="628650" y="992222"/>
            <a:ext cx="7886700" cy="4155248"/>
          </a:xfrm>
        </p:spPr>
        <p:txBody>
          <a:bodyPr>
            <a:normAutofit/>
          </a:bodyPr>
          <a:lstStyle/>
          <a:p>
            <a:pPr marL="0" indent="0" eaLnBrk="1" hangingPunct="1">
              <a:buNone/>
            </a:pPr>
            <a:r>
              <a:rPr lang="en-US" altLang="en-US" dirty="0">
                <a:ea typeface="ＭＳ Ｐゴシック" panose="020B0600070205080204" pitchFamily="34" charset="-128"/>
              </a:rPr>
              <a:t>There are many layers to any abstraction.</a:t>
            </a:r>
          </a:p>
          <a:p>
            <a:pPr marL="0" indent="0" eaLnBrk="1" hangingPunct="1">
              <a:buNone/>
            </a:pPr>
            <a:endParaRPr lang="en-US" altLang="en-US" sz="2100" dirty="0"/>
          </a:p>
          <a:p>
            <a:pPr marL="0" indent="0" eaLnBrk="1" hangingPunct="1">
              <a:buNone/>
            </a:pPr>
            <a:r>
              <a:rPr lang="en-US" altLang="en-US" sz="2100" dirty="0"/>
              <a:t>In general, when it comes to abstraction, “less is more”. The less detail, the more abstract. </a:t>
            </a:r>
          </a:p>
          <a:p>
            <a:pPr marL="0" indent="0" eaLnBrk="1" hangingPunct="1">
              <a:buNone/>
            </a:pPr>
            <a:endParaRPr lang="en-US" altLang="en-US" sz="2100" dirty="0"/>
          </a:p>
          <a:p>
            <a:pPr marL="0" indent="0" eaLnBrk="1" hangingPunct="1">
              <a:buNone/>
            </a:pPr>
            <a:r>
              <a:rPr lang="en-US" altLang="en-US" sz="2100" dirty="0"/>
              <a:t>For example, “An engine helps a car move.” is a statement with very little detail and hence very abstract.</a:t>
            </a:r>
          </a:p>
          <a:p>
            <a:pPr marL="0" indent="0" eaLnBrk="1" hangingPunct="1">
              <a:buNone/>
            </a:pPr>
            <a:endParaRPr lang="en-US" altLang="en-US" dirty="0"/>
          </a:p>
          <a:p>
            <a:pPr marL="0" indent="0" eaLnBrk="1" hangingPunct="1">
              <a:buNone/>
            </a:pPr>
            <a:r>
              <a:rPr lang="en-US" altLang="en-US" sz="2100" dirty="0"/>
              <a:t>But the statement “In an engine, fuel, air, pressure, and electricity come together to create the small explosion that moves the car's pistons up and down, thus creating the power to move the vehicle.” has more details and is less abstract. </a:t>
            </a:r>
          </a:p>
        </p:txBody>
      </p:sp>
      <p:sp>
        <p:nvSpPr>
          <p:cNvPr id="28674" name="Rectangle 2">
            <a:extLst>
              <a:ext uri="{FF2B5EF4-FFF2-40B4-BE49-F238E27FC236}">
                <a16:creationId xmlns:a16="http://schemas.microsoft.com/office/drawing/2014/main" id="{7B33EB6A-8AFA-3B46-B5EB-E154ECC1A9A3}"/>
              </a:ext>
            </a:extLst>
          </p:cNvPr>
          <p:cNvSpPr>
            <a:spLocks noGrp="1" noChangeArrowheads="1"/>
          </p:cNvSpPr>
          <p:nvPr>
            <p:ph type="title"/>
          </p:nvPr>
        </p:nvSpPr>
        <p:spPr>
          <a:xfrm>
            <a:off x="628650" y="411276"/>
            <a:ext cx="7886700" cy="580946"/>
          </a:xfrm>
        </p:spPr>
        <p:txBody>
          <a:bodyPr>
            <a:normAutofit/>
          </a:bodyPr>
          <a:lstStyle/>
          <a:p>
            <a:pPr eaLnBrk="1" hangingPunct="1"/>
            <a:r>
              <a:rPr lang="en-US" altLang="en-US" dirty="0">
                <a:ea typeface="ＭＳ Ｐゴシック" panose="020B0600070205080204" pitchFamily="34" charset="-128"/>
              </a:rPr>
              <a:t>Abstractions</a:t>
            </a:r>
          </a:p>
        </p:txBody>
      </p:sp>
    </p:spTree>
    <p:extLst>
      <p:ext uri="{BB962C8B-B14F-4D97-AF65-F5344CB8AC3E}">
        <p14:creationId xmlns:p14="http://schemas.microsoft.com/office/powerpoint/2010/main" val="2707375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5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5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3">
            <a:extLst>
              <a:ext uri="{FF2B5EF4-FFF2-40B4-BE49-F238E27FC236}">
                <a16:creationId xmlns:a16="http://schemas.microsoft.com/office/drawing/2014/main" id="{386C9341-45A9-4F48-BAA1-1B3BDF941108}"/>
              </a:ext>
            </a:extLst>
          </p:cNvPr>
          <p:cNvSpPr>
            <a:spLocks noGrp="1" noChangeArrowheads="1"/>
          </p:cNvSpPr>
          <p:nvPr>
            <p:ph type="body" idx="1"/>
          </p:nvPr>
        </p:nvSpPr>
        <p:spPr>
          <a:xfrm>
            <a:off x="628650" y="1099226"/>
            <a:ext cx="7886700" cy="4608043"/>
          </a:xfrm>
        </p:spPr>
        <p:txBody>
          <a:bodyPr>
            <a:noAutofit/>
          </a:bodyPr>
          <a:lstStyle/>
          <a:p>
            <a:pPr marL="0" indent="0" eaLnBrk="1" hangingPunct="1">
              <a:buNone/>
              <a:defRPr/>
            </a:pPr>
            <a:r>
              <a:rPr lang="en-US" dirty="0">
                <a:latin typeface="Gill Sans MT" panose="020B0502020104020203" pitchFamily="34" charset="77"/>
              </a:rPr>
              <a:t>There are many layers to any abstraction: h</a:t>
            </a:r>
            <a:r>
              <a:rPr lang="en-US" sz="2100" dirty="0">
                <a:latin typeface="Gill Sans MT" panose="020B0502020104020203" pitchFamily="34" charset="77"/>
              </a:rPr>
              <a:t>igher-level abstraction is more general</a:t>
            </a:r>
            <a:r>
              <a:rPr lang="en-US" dirty="0">
                <a:latin typeface="Gill Sans MT" panose="020B0502020104020203" pitchFamily="34" charset="77"/>
              </a:rPr>
              <a:t>; l</a:t>
            </a:r>
            <a:r>
              <a:rPr lang="en-US" sz="2100" dirty="0">
                <a:latin typeface="Gill Sans MT" panose="020B0502020104020203" pitchFamily="34" charset="77"/>
              </a:rPr>
              <a:t>ower-level is more specific.</a:t>
            </a:r>
          </a:p>
          <a:p>
            <a:pPr marL="0" indent="0" eaLnBrk="1" hangingPunct="1">
              <a:buNone/>
              <a:defRPr/>
            </a:pPr>
            <a:endParaRPr lang="en-US" dirty="0">
              <a:latin typeface="Gill Sans MT" panose="020B0502020104020203" pitchFamily="34" charset="77"/>
            </a:endParaRPr>
          </a:p>
          <a:p>
            <a:pPr marL="0" indent="0" eaLnBrk="1" hangingPunct="1">
              <a:buNone/>
              <a:defRPr/>
            </a:pPr>
            <a:r>
              <a:rPr lang="en-US" dirty="0">
                <a:latin typeface="Gill Sans MT" panose="020B0502020104020203" pitchFamily="34" charset="77"/>
              </a:rPr>
              <a:t>Python, </a:t>
            </a:r>
            <a:r>
              <a:rPr lang="en-US" dirty="0" err="1">
                <a:latin typeface="Gill Sans MT" panose="020B0502020104020203" pitchFamily="34" charset="77"/>
              </a:rPr>
              <a:t>Javascript</a:t>
            </a:r>
            <a:r>
              <a:rPr lang="en-US" dirty="0">
                <a:latin typeface="Gill Sans MT" panose="020B0502020104020203" pitchFamily="34" charset="77"/>
              </a:rPr>
              <a:t>, Java</a:t>
            </a:r>
            <a:r>
              <a:rPr lang="en-US" sz="2100" dirty="0">
                <a:latin typeface="Gill Sans MT" panose="020B0502020104020203" pitchFamily="34" charset="77"/>
              </a:rPr>
              <a:t> are a high-level programming languages. You can write games easily without know how hardware/memory works. </a:t>
            </a:r>
          </a:p>
          <a:p>
            <a:pPr marL="0" indent="0" eaLnBrk="1" hangingPunct="1">
              <a:buNone/>
              <a:defRPr/>
            </a:pPr>
            <a:endParaRPr lang="en-US" dirty="0">
              <a:latin typeface="Gill Sans MT" panose="020B0502020104020203" pitchFamily="34" charset="77"/>
            </a:endParaRPr>
          </a:p>
          <a:p>
            <a:pPr marL="0" indent="0" eaLnBrk="1" hangingPunct="1">
              <a:buNone/>
              <a:defRPr/>
            </a:pPr>
            <a:r>
              <a:rPr lang="en-US" sz="2100" dirty="0">
                <a:latin typeface="Gill Sans MT" panose="020B0502020104020203" pitchFamily="34" charset="77"/>
              </a:rPr>
              <a:t>Assembly is a low-level programming language. You have to know the details of how the operating system/memory works. Writing </a:t>
            </a:r>
            <a:r>
              <a:rPr lang="en-US" dirty="0">
                <a:latin typeface="Gill Sans MT" panose="020B0502020104020203" pitchFamily="34" charset="77"/>
              </a:rPr>
              <a:t>a</a:t>
            </a:r>
            <a:r>
              <a:rPr lang="en-US" sz="2100" dirty="0">
                <a:latin typeface="Gill Sans MT" panose="020B0502020104020203" pitchFamily="34" charset="77"/>
              </a:rPr>
              <a:t> game can take many lines of code. </a:t>
            </a:r>
          </a:p>
          <a:p>
            <a:pPr marL="0" indent="0" eaLnBrk="1" hangingPunct="1">
              <a:buNone/>
              <a:defRPr/>
            </a:pPr>
            <a:endParaRPr lang="en-US" dirty="0">
              <a:latin typeface="Gill Sans MT" panose="020B0502020104020203" pitchFamily="34" charset="77"/>
            </a:endParaRPr>
          </a:p>
          <a:p>
            <a:pPr marL="0" indent="0" eaLnBrk="1" hangingPunct="1">
              <a:buNone/>
              <a:defRPr/>
            </a:pPr>
            <a:r>
              <a:rPr lang="en-US" sz="2100" dirty="0">
                <a:latin typeface="Gill Sans MT" panose="020B0502020104020203" pitchFamily="34" charset="77"/>
              </a:rPr>
              <a:t>Lower-level abstractions </a:t>
            </a:r>
            <a:r>
              <a:rPr lang="en-US" dirty="0">
                <a:latin typeface="Gill Sans MT" panose="020B0502020104020203" pitchFamily="34" charset="77"/>
              </a:rPr>
              <a:t>can</a:t>
            </a:r>
            <a:r>
              <a:rPr lang="en-US" sz="2100" dirty="0">
                <a:latin typeface="Gill Sans MT" panose="020B0502020104020203" pitchFamily="34" charset="77"/>
              </a:rPr>
              <a:t> be combined to make higher-level abstractions.(an Enemy object is an abstraction; a collection Enemy objects is a higher-leve</a:t>
            </a:r>
            <a:r>
              <a:rPr lang="en-US" dirty="0">
                <a:latin typeface="Gill Sans MT" panose="020B0502020104020203" pitchFamily="34" charset="77"/>
              </a:rPr>
              <a:t>l of abstraction</a:t>
            </a:r>
            <a:r>
              <a:rPr lang="en-US" sz="2100" dirty="0">
                <a:latin typeface="Gill Sans MT" panose="020B0502020104020203" pitchFamily="34" charset="77"/>
              </a:rPr>
              <a:t>)</a:t>
            </a:r>
          </a:p>
        </p:txBody>
      </p:sp>
      <p:sp>
        <p:nvSpPr>
          <p:cNvPr id="29698" name="Rectangle 2">
            <a:extLst>
              <a:ext uri="{FF2B5EF4-FFF2-40B4-BE49-F238E27FC236}">
                <a16:creationId xmlns:a16="http://schemas.microsoft.com/office/drawing/2014/main" id="{CEE7CE1F-771E-034E-A2FE-86019728EBFC}"/>
              </a:ext>
            </a:extLst>
          </p:cNvPr>
          <p:cNvSpPr>
            <a:spLocks noGrp="1" noChangeArrowheads="1"/>
          </p:cNvSpPr>
          <p:nvPr>
            <p:ph type="title"/>
          </p:nvPr>
        </p:nvSpPr>
        <p:spPr>
          <a:xfrm>
            <a:off x="628650" y="304271"/>
            <a:ext cx="7886700" cy="668495"/>
          </a:xfrm>
        </p:spPr>
        <p:txBody>
          <a:bodyPr>
            <a:normAutofit/>
          </a:bodyPr>
          <a:lstStyle/>
          <a:p>
            <a:pPr eaLnBrk="1" hangingPunct="1"/>
            <a:r>
              <a:rPr lang="en-US" altLang="en-US" dirty="0">
                <a:ea typeface="ＭＳ Ｐゴシック" panose="020B0600070205080204" pitchFamily="34" charset="-128"/>
              </a:rPr>
              <a:t>Abstractions</a:t>
            </a:r>
          </a:p>
        </p:txBody>
      </p:sp>
    </p:spTree>
    <p:extLst>
      <p:ext uri="{BB962C8B-B14F-4D97-AF65-F5344CB8AC3E}">
        <p14:creationId xmlns:p14="http://schemas.microsoft.com/office/powerpoint/2010/main" val="17611030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10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10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a:extLst>
              <a:ext uri="{FF2B5EF4-FFF2-40B4-BE49-F238E27FC236}">
                <a16:creationId xmlns:a16="http://schemas.microsoft.com/office/drawing/2014/main" id="{6F360E68-FC40-814E-813C-9A928FEC3ED4}"/>
              </a:ext>
            </a:extLst>
          </p:cNvPr>
          <p:cNvSpPr>
            <a:spLocks noGrp="1" noChangeArrowheads="1"/>
          </p:cNvSpPr>
          <p:nvPr>
            <p:ph type="body" idx="1"/>
          </p:nvPr>
        </p:nvSpPr>
        <p:spPr>
          <a:xfrm>
            <a:off x="628650" y="1100138"/>
            <a:ext cx="7886700" cy="4047331"/>
          </a:xfrm>
        </p:spPr>
        <p:txBody>
          <a:bodyPr>
            <a:normAutofit/>
          </a:bodyPr>
          <a:lstStyle/>
          <a:p>
            <a:pPr marL="0" indent="0" eaLnBrk="1" hangingPunct="1">
              <a:buNone/>
            </a:pPr>
            <a:r>
              <a:rPr lang="en-US" altLang="en-US" dirty="0">
                <a:ea typeface="ＭＳ Ｐゴシック" panose="020B0600070205080204" pitchFamily="34" charset="-128"/>
              </a:rPr>
              <a:t>Examples of abstractions:</a:t>
            </a:r>
          </a:p>
          <a:p>
            <a:pPr marL="457200" indent="-457200" eaLnBrk="1" hangingPunct="1">
              <a:buAutoNum type="arabicParenR"/>
            </a:pPr>
            <a:r>
              <a:rPr lang="en-US" altLang="en-US" sz="2100" dirty="0"/>
              <a:t>a function/method/procedure that automates a behavior is an abstraction of that behavior. </a:t>
            </a:r>
          </a:p>
          <a:p>
            <a:pPr lvl="1"/>
            <a:r>
              <a:rPr lang="en-US" altLang="en-US" sz="2100" dirty="0" err="1"/>
              <a:t>arcade.draw_line</a:t>
            </a:r>
            <a:r>
              <a:rPr lang="en-US" altLang="en-US" sz="2100" dirty="0"/>
              <a:t>(20,30,50,60) draws a line connecting (20,30) and (50,60). A programmer might not know the details of how this method is implemented but can still use it. </a:t>
            </a:r>
          </a:p>
          <a:p>
            <a:pPr marL="800100" lvl="1" indent="-457200">
              <a:buAutoNum type="arabicParenR"/>
            </a:pPr>
            <a:endParaRPr lang="en-US" altLang="en-US" dirty="0"/>
          </a:p>
          <a:p>
            <a:pPr marL="457200" indent="-457200">
              <a:buFont typeface="Arial" panose="020B0604020202020204" pitchFamily="34" charset="0"/>
              <a:buAutoNum type="arabicParenR"/>
            </a:pPr>
            <a:r>
              <a:rPr lang="en-US" altLang="en-US" dirty="0"/>
              <a:t> a data structure, such as a list of objects, models a collection of objects grouped together to simulate a real situation is an abstraction. </a:t>
            </a:r>
          </a:p>
          <a:p>
            <a:pPr marL="457200" indent="-457200" eaLnBrk="1" hangingPunct="1">
              <a:buAutoNum type="arabicParenR"/>
            </a:pPr>
            <a:endParaRPr lang="en-US" altLang="en-US" sz="2100" dirty="0"/>
          </a:p>
          <a:p>
            <a:pPr marL="457200" indent="-457200" eaLnBrk="1" hangingPunct="1">
              <a:buAutoNum type="arabicParenR"/>
            </a:pPr>
            <a:endParaRPr lang="en-US" altLang="en-US" sz="2100" dirty="0"/>
          </a:p>
        </p:txBody>
      </p:sp>
      <p:sp>
        <p:nvSpPr>
          <p:cNvPr id="30722" name="Rectangle 2">
            <a:extLst>
              <a:ext uri="{FF2B5EF4-FFF2-40B4-BE49-F238E27FC236}">
                <a16:creationId xmlns:a16="http://schemas.microsoft.com/office/drawing/2014/main" id="{D2CC9787-AFFD-E74F-930E-0373133260F3}"/>
              </a:ext>
            </a:extLst>
          </p:cNvPr>
          <p:cNvSpPr>
            <a:spLocks noGrp="1" noChangeArrowheads="1"/>
          </p:cNvSpPr>
          <p:nvPr>
            <p:ph type="title"/>
          </p:nvPr>
        </p:nvSpPr>
        <p:spPr>
          <a:xfrm>
            <a:off x="628650" y="304271"/>
            <a:ext cx="7886700" cy="618510"/>
          </a:xfrm>
        </p:spPr>
        <p:txBody>
          <a:bodyPr>
            <a:normAutofit/>
          </a:bodyPr>
          <a:lstStyle/>
          <a:p>
            <a:pPr eaLnBrk="1" hangingPunct="1"/>
            <a:r>
              <a:rPr lang="en-US" altLang="en-US" dirty="0">
                <a:ea typeface="ＭＳ Ｐゴシック" panose="020B0600070205080204" pitchFamily="34" charset="-128"/>
              </a:rPr>
              <a:t>Examples</a:t>
            </a:r>
          </a:p>
        </p:txBody>
      </p:sp>
    </p:spTree>
    <p:extLst>
      <p:ext uri="{BB962C8B-B14F-4D97-AF65-F5344CB8AC3E}">
        <p14:creationId xmlns:p14="http://schemas.microsoft.com/office/powerpoint/2010/main" val="34139634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3963</TotalTime>
  <Words>2510</Words>
  <Application>Microsoft Macintosh PowerPoint</Application>
  <PresentationFormat>On-screen Show (16:10)</PresentationFormat>
  <Paragraphs>294</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Gill Sans MT</vt:lpstr>
      <vt:lpstr>Inconsolata Medium</vt:lpstr>
      <vt:lpstr>Office Theme</vt:lpstr>
      <vt:lpstr>Introduction to Python</vt:lpstr>
      <vt:lpstr>Topics</vt:lpstr>
      <vt:lpstr>Encapsulation</vt:lpstr>
      <vt:lpstr>Interface</vt:lpstr>
      <vt:lpstr>Interface</vt:lpstr>
      <vt:lpstr>More on Abstraction</vt:lpstr>
      <vt:lpstr>Abstractions</vt:lpstr>
      <vt:lpstr>Abstractions</vt:lpstr>
      <vt:lpstr>Examples</vt:lpstr>
      <vt:lpstr>Application Programming Interface(API)</vt:lpstr>
      <vt:lpstr>Accessing Attributes/Data</vt:lpstr>
      <vt:lpstr>Accessor Methods</vt:lpstr>
      <vt:lpstr>Mutator Methods</vt:lpstr>
      <vt:lpstr>Mutator Methods</vt:lpstr>
      <vt:lpstr>Inheritance</vt:lpstr>
      <vt:lpstr>Class Diagram</vt:lpstr>
      <vt:lpstr>game.py</vt:lpstr>
      <vt:lpstr>game.py</vt:lpstr>
      <vt:lpstr>game.py(continue from last slide)</vt:lpstr>
      <vt:lpstr>Is-A Relationship</vt:lpstr>
      <vt:lpstr>isinstance</vt:lpstr>
      <vt:lpstr>isinstance</vt:lpstr>
      <vt:lpstr>Inheritance</vt:lpstr>
      <vt:lpstr>Inheritance</vt:lpstr>
      <vt:lpstr>Lab 1</vt:lpstr>
      <vt:lpstr>Lab 2</vt:lpstr>
      <vt:lpstr>Lab 2</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2019-11-20T17:42:45Z</dcterms:modified>
</cp:coreProperties>
</file>