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8"/>
  </p:notesMasterIdLst>
  <p:sldIdLst>
    <p:sldId id="555" r:id="rId2"/>
    <p:sldId id="350" r:id="rId3"/>
    <p:sldId id="352" r:id="rId4"/>
    <p:sldId id="355" r:id="rId5"/>
    <p:sldId id="356" r:id="rId6"/>
    <p:sldId id="357" r:id="rId7"/>
    <p:sldId id="360" r:id="rId8"/>
    <p:sldId id="361" r:id="rId9"/>
    <p:sldId id="362" r:id="rId10"/>
    <p:sldId id="363" r:id="rId11"/>
    <p:sldId id="365" r:id="rId12"/>
    <p:sldId id="366" r:id="rId13"/>
    <p:sldId id="565" r:id="rId14"/>
    <p:sldId id="567" r:id="rId15"/>
    <p:sldId id="566" r:id="rId16"/>
    <p:sldId id="568" r:id="rId1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B6379-0F6F-E74E-B186-CF6D55281A1A}" v="128" dt="2021-03-23T16:48:0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092"/>
    <p:restoredTop sz="90590"/>
  </p:normalViewPr>
  <p:slideViewPr>
    <p:cSldViewPr snapToGrid="0" snapToObjects="1">
      <p:cViewPr varScale="1">
        <p:scale>
          <a:sx n="124" d="100"/>
          <a:sy n="12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8DDB6379-0F6F-E74E-B186-CF6D55281A1A}"/>
    <pc:docChg chg="addSld delSld modSld">
      <pc:chgData name="Long B Nguyen" userId="f59fb8f3-a021-417a-8bc1-65c8d471c621" providerId="ADAL" clId="{8DDB6379-0F6F-E74E-B186-CF6D55281A1A}" dt="2021-03-23T16:48:07.980" v="205" actId="1076"/>
      <pc:docMkLst>
        <pc:docMk/>
      </pc:docMkLst>
      <pc:sldChg chg="modSp mod">
        <pc:chgData name="Long B Nguyen" userId="f59fb8f3-a021-417a-8bc1-65c8d471c621" providerId="ADAL" clId="{8DDB6379-0F6F-E74E-B186-CF6D55281A1A}" dt="2021-03-23T16:30:27.176" v="32" actId="20577"/>
        <pc:sldMkLst>
          <pc:docMk/>
          <pc:sldMk cId="2173464303" sldId="363"/>
        </pc:sldMkLst>
        <pc:spChg chg="mod">
          <ac:chgData name="Long B Nguyen" userId="f59fb8f3-a021-417a-8bc1-65c8d471c621" providerId="ADAL" clId="{8DDB6379-0F6F-E74E-B186-CF6D55281A1A}" dt="2021-03-23T16:30:27.176" v="32" actId="20577"/>
          <ac:spMkLst>
            <pc:docMk/>
            <pc:sldMk cId="2173464303" sldId="363"/>
            <ac:spMk id="27" creationId="{C2B7F269-607F-CD47-86B7-A7E719D5EDB6}"/>
          </ac:spMkLst>
        </pc:spChg>
      </pc:sldChg>
      <pc:sldChg chg="modSp mod">
        <pc:chgData name="Long B Nguyen" userId="f59fb8f3-a021-417a-8bc1-65c8d471c621" providerId="ADAL" clId="{8DDB6379-0F6F-E74E-B186-CF6D55281A1A}" dt="2021-03-23T16:29:52.282" v="4" actId="20577"/>
        <pc:sldMkLst>
          <pc:docMk/>
          <pc:sldMk cId="3939507383" sldId="365"/>
        </pc:sldMkLst>
        <pc:spChg chg="mod">
          <ac:chgData name="Long B Nguyen" userId="f59fb8f3-a021-417a-8bc1-65c8d471c621" providerId="ADAL" clId="{8DDB6379-0F6F-E74E-B186-CF6D55281A1A}" dt="2021-03-23T16:29:52.282" v="4" actId="20577"/>
          <ac:spMkLst>
            <pc:docMk/>
            <pc:sldMk cId="3939507383" sldId="365"/>
            <ac:spMk id="24" creationId="{5EB0EC41-FA9B-574F-A8E5-BCAAFE8FDE96}"/>
          </ac:spMkLst>
        </pc:spChg>
      </pc:sldChg>
      <pc:sldChg chg="modSp">
        <pc:chgData name="Long B Nguyen" userId="f59fb8f3-a021-417a-8bc1-65c8d471c621" providerId="ADAL" clId="{8DDB6379-0F6F-E74E-B186-CF6D55281A1A}" dt="2021-03-23T16:30:13.788" v="23" actId="20577"/>
        <pc:sldMkLst>
          <pc:docMk/>
          <pc:sldMk cId="2512088621" sldId="366"/>
        </pc:sldMkLst>
        <pc:spChg chg="mod">
          <ac:chgData name="Long B Nguyen" userId="f59fb8f3-a021-417a-8bc1-65c8d471c621" providerId="ADAL" clId="{8DDB6379-0F6F-E74E-B186-CF6D55281A1A}" dt="2021-03-23T16:30:13.788" v="23" actId="20577"/>
          <ac:spMkLst>
            <pc:docMk/>
            <pc:sldMk cId="2512088621" sldId="366"/>
            <ac:spMk id="24" creationId="{5EB0EC41-FA9B-574F-A8E5-BCAAFE8FDE96}"/>
          </ac:spMkLst>
        </pc:spChg>
      </pc:sldChg>
      <pc:sldChg chg="modSp mod modAnim">
        <pc:chgData name="Long B Nguyen" userId="f59fb8f3-a021-417a-8bc1-65c8d471c621" providerId="ADAL" clId="{8DDB6379-0F6F-E74E-B186-CF6D55281A1A}" dt="2021-03-23T16:36:44.924" v="120" actId="20577"/>
        <pc:sldMkLst>
          <pc:docMk/>
          <pc:sldMk cId="4104989124" sldId="565"/>
        </pc:sldMkLst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2" creationId="{CB2F6E96-4CD2-C44A-AB81-75ABF044CDB7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9" creationId="{058FED70-7412-F84A-8609-574E29D8E195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11" creationId="{249C4CBE-DD3F-6440-920B-019D5BE504E1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8DDB6379-0F6F-E74E-B186-CF6D55281A1A}" dt="2021-03-23T16:36:31.261" v="11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8DDB6379-0F6F-E74E-B186-CF6D55281A1A}" dt="2021-03-23T16:36:44.924" v="120" actId="20577"/>
          <ac:spMkLst>
            <pc:docMk/>
            <pc:sldMk cId="4104989124" sldId="565"/>
            <ac:spMk id="35842" creationId="{C94BCA01-D831-ED4D-84FD-C30E8117F872}"/>
          </ac:spMkLst>
        </pc:spChg>
        <pc:picChg chg="mod">
          <ac:chgData name="Long B Nguyen" userId="f59fb8f3-a021-417a-8bc1-65c8d471c621" providerId="ADAL" clId="{8DDB6379-0F6F-E74E-B186-CF6D55281A1A}" dt="2021-03-23T16:36:03.810" v="94" actId="1035"/>
          <ac:picMkLst>
            <pc:docMk/>
            <pc:sldMk cId="4104989124" sldId="565"/>
            <ac:picMk id="4" creationId="{3F466FBC-7AC0-E240-9D98-B9E14B5407F4}"/>
          </ac:picMkLst>
        </pc:pic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5" creationId="{62260D48-5B03-B44E-9F0D-B2CFC2945D90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0" creationId="{46DDA9E1-C022-B94F-A177-DF50BAC24F55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2" creationId="{F6B9E24D-C17D-8847-8395-7E6C2A5AAB9B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mod">
        <pc:chgData name="Long B Nguyen" userId="f59fb8f3-a021-417a-8bc1-65c8d471c621" providerId="ADAL" clId="{8DDB6379-0F6F-E74E-B186-CF6D55281A1A}" dt="2021-03-23T16:48:01.194" v="203" actId="20577"/>
        <pc:sldMkLst>
          <pc:docMk/>
          <pc:sldMk cId="330158964" sldId="566"/>
        </pc:sldMkLst>
        <pc:spChg chg="mod">
          <ac:chgData name="Long B Nguyen" userId="f59fb8f3-a021-417a-8bc1-65c8d471c621" providerId="ADAL" clId="{8DDB6379-0F6F-E74E-B186-CF6D55281A1A}" dt="2021-03-23T16:48:01.194" v="203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mod modAnim">
        <pc:chgData name="Long B Nguyen" userId="f59fb8f3-a021-417a-8bc1-65c8d471c621" providerId="ADAL" clId="{8DDB6379-0F6F-E74E-B186-CF6D55281A1A}" dt="2021-03-23T16:37:16.638" v="168" actId="2711"/>
        <pc:sldMkLst>
          <pc:docMk/>
          <pc:sldMk cId="4018863804" sldId="567"/>
        </pc:sldMkLst>
        <pc:spChg chg="mod">
          <ac:chgData name="Long B Nguyen" userId="f59fb8f3-a021-417a-8bc1-65c8d471c621" providerId="ADAL" clId="{8DDB6379-0F6F-E74E-B186-CF6D55281A1A}" dt="2021-03-23T16:36:34.333" v="113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8DDB6379-0F6F-E74E-B186-CF6D55281A1A}" dt="2021-03-23T16:37:16.638" v="16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modSp new del">
        <pc:chgData name="Long B Nguyen" userId="f59fb8f3-a021-417a-8bc1-65c8d471c621" providerId="ADAL" clId="{8DDB6379-0F6F-E74E-B186-CF6D55281A1A}" dt="2021-03-23T16:47:41.694" v="200" actId="2696"/>
        <pc:sldMkLst>
          <pc:docMk/>
          <pc:sldMk cId="1445165199" sldId="568"/>
        </pc:sldMkLst>
        <pc:spChg chg="mod">
          <ac:chgData name="Long B Nguyen" userId="f59fb8f3-a021-417a-8bc1-65c8d471c621" providerId="ADAL" clId="{8DDB6379-0F6F-E74E-B186-CF6D55281A1A}" dt="2021-03-23T16:47:22.247" v="196"/>
          <ac:spMkLst>
            <pc:docMk/>
            <pc:sldMk cId="1445165199" sldId="568"/>
            <ac:spMk id="3" creationId="{DAFD0FC7-1047-224D-913D-6149F5ADDA1E}"/>
          </ac:spMkLst>
        </pc:spChg>
      </pc:sldChg>
      <pc:sldChg chg="addSp modSp new">
        <pc:chgData name="Long B Nguyen" userId="f59fb8f3-a021-417a-8bc1-65c8d471c621" providerId="ADAL" clId="{8DDB6379-0F6F-E74E-B186-CF6D55281A1A}" dt="2021-03-23T16:48:07.980" v="205" actId="1076"/>
        <pc:sldMkLst>
          <pc:docMk/>
          <pc:sldMk cId="2706353281" sldId="568"/>
        </pc:sldMkLst>
        <pc:picChg chg="add mod">
          <ac:chgData name="Long B Nguyen" userId="f59fb8f3-a021-417a-8bc1-65c8d471c621" providerId="ADAL" clId="{8DDB6379-0F6F-E74E-B186-CF6D55281A1A}" dt="2021-03-23T16:48:07.980" v="205" actId="1076"/>
          <ac:picMkLst>
            <pc:docMk/>
            <pc:sldMk cId="2706353281" sldId="568"/>
            <ac:picMk id="4" creationId="{A14B00F8-859A-0948-A91B-3DD557035062}"/>
          </ac:picMkLst>
        </pc:pic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a/processing/CollectCoins.zi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Collision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330869" y="3822290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if(right2 &gt; left1 &amp;&amp; left2 &lt; right1)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 </a:t>
            </a:r>
          </a:p>
        </p:txBody>
      </p:sp>
    </p:spTree>
    <p:extLst>
      <p:ext uri="{BB962C8B-B14F-4D97-AF65-F5344CB8AC3E}">
        <p14:creationId xmlns:p14="http://schemas.microsoft.com/office/powerpoint/2010/main" val="21734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4572000" y="1955581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1716823" y="2083866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3401056" y="3108866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6210322" y="3033001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458188" y="3970437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&amp;&amp; left2 &lt; right1 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950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2849300" y="2964754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3056272" y="1781017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4858217" y="2245738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4660687" y="3431229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364894" y="3874548"/>
            <a:ext cx="552223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&amp;&amp; left2 &lt; right1 </a:t>
            </a:r>
          </a:p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bottom2 &gt; top1 &amp;&amp; top2 &lt; bottom1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if(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&amp;&amp;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)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20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checkCollision</a:t>
            </a:r>
            <a:r>
              <a:rPr lang="en-US" altLang="en-US" dirty="0">
                <a:ea typeface="ＭＳ Ｐゴシック" panose="020B0600070205080204" pitchFamily="34" charset="-128"/>
              </a:rPr>
              <a:t>(sprite1, sprite2)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We'll write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 which accepts two parameters: sprite1 and sprite2 and returns whether they intersect.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solidFill>
                <a:srgbClr val="FF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 the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getLeft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getRight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getTop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getBottom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methods to get the respective boundaries of the sprite!</a:t>
            </a: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F466FBC-7AC0-E240-9D98-B9E14B54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10" y="3799861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F6E96-4CD2-C44A-AB81-75ABF044CDB7}"/>
              </a:ext>
            </a:extLst>
          </p:cNvPr>
          <p:cNvSpPr txBox="1"/>
          <p:nvPr/>
        </p:nvSpPr>
        <p:spPr>
          <a:xfrm>
            <a:off x="5424755" y="3046871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getTop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260D48-5B03-B44E-9F0D-B2CFC2945D90}"/>
              </a:ext>
            </a:extLst>
          </p:cNvPr>
          <p:cNvCxnSpPr>
            <a:cxnSpLocks/>
          </p:cNvCxnSpPr>
          <p:nvPr/>
        </p:nvCxnSpPr>
        <p:spPr>
          <a:xfrm flipH="1">
            <a:off x="4387065" y="3226087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8FED70-7412-F84A-8609-574E29D8E195}"/>
              </a:ext>
            </a:extLst>
          </p:cNvPr>
          <p:cNvSpPr txBox="1"/>
          <p:nvPr/>
        </p:nvSpPr>
        <p:spPr>
          <a:xfrm>
            <a:off x="5834008" y="3968364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getRight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DA9E1-C022-B94F-A177-DF50BAC24F55}"/>
              </a:ext>
            </a:extLst>
          </p:cNvPr>
          <p:cNvCxnSpPr>
            <a:cxnSpLocks/>
          </p:cNvCxnSpPr>
          <p:nvPr/>
        </p:nvCxnSpPr>
        <p:spPr>
          <a:xfrm flipH="1">
            <a:off x="4796318" y="4147580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C4CBE-DD3F-6440-920B-019D5BE504E1}"/>
              </a:ext>
            </a:extLst>
          </p:cNvPr>
          <p:cNvSpPr txBox="1"/>
          <p:nvPr/>
        </p:nvSpPr>
        <p:spPr>
          <a:xfrm>
            <a:off x="1964348" y="374747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getLeft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9E24D-C17D-8847-8395-7E6C2A5AAB9B}"/>
              </a:ext>
            </a:extLst>
          </p:cNvPr>
          <p:cNvCxnSpPr>
            <a:cxnSpLocks/>
          </p:cNvCxnSpPr>
          <p:nvPr/>
        </p:nvCxnSpPr>
        <p:spPr>
          <a:xfrm>
            <a:off x="2681327" y="4234099"/>
            <a:ext cx="675755" cy="355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D62064-C7B5-EC44-92AD-010306CCA16B}"/>
              </a:ext>
            </a:extLst>
          </p:cNvPr>
          <p:cNvSpPr txBox="1"/>
          <p:nvPr/>
        </p:nvSpPr>
        <p:spPr>
          <a:xfrm>
            <a:off x="1769788" y="477128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getBottom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6FFA2-F9F4-FA40-972C-CAFFC09B6054}"/>
              </a:ext>
            </a:extLst>
          </p:cNvPr>
          <p:cNvCxnSpPr>
            <a:cxnSpLocks/>
          </p:cNvCxnSpPr>
          <p:nvPr/>
        </p:nvCxnSpPr>
        <p:spPr>
          <a:xfrm flipV="1">
            <a:off x="2748291" y="5110753"/>
            <a:ext cx="1166163" cy="1730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checkCollisionList</a:t>
            </a:r>
            <a:r>
              <a:rPr lang="en-US" altLang="en-US" dirty="0">
                <a:ea typeface="ＭＳ Ｐゴシック" panose="020B0600070205080204" pitchFamily="34" charset="-128"/>
              </a:rPr>
              <a:t>(sprite, </a:t>
            </a:r>
            <a:r>
              <a:rPr lang="en-US" altLang="en-US" dirty="0" err="1">
                <a:ea typeface="ＭＳ Ｐゴシック" panose="020B0600070205080204" pitchFamily="34" charset="-128"/>
              </a:rPr>
              <a:t>sprite_list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87858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Another useful method is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accepts two parameters: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returns a list of sprites in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intersects with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method calls </a:t>
            </a:r>
            <a:r>
              <a:rPr lang="en-US" alt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checkCollision</a:t>
            </a:r>
            <a:r>
              <a:rPr lang="en-US" alt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638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Pick Up Coins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the previous lab, you are now able to control a sprite with the keyboard.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this lab, implement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Then implement draw() so that as the tank moves about, it picks up coins and coins are removed from the screen appropriately.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Display the text which shows the coin count. For example, "Coins: 10" and update appropriately.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dirty="0"/>
              <a:t>A template for this lab with comments explaining the lab is available on my website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89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AE9C-8951-2141-9809-C8E8079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E5C1-3476-4143-8714-9A85BEDF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14B00F8-859A-0948-A91B-3DD557035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010" y="986631"/>
            <a:ext cx="5105400" cy="37417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3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images are simply rectangular array of pixels, rectangle-rectangle collision is very useful for writing games.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42" y="3301578"/>
            <a:ext cx="1625600" cy="1625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88" y="2675711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horizontal overlap but not a vertical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48050" y="2247995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255734" y="3222170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vertical overlap but not a horizontal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857420" y="2942169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88B09-03EE-A44C-9963-4CD528342DC5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37032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358167" y="2978004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1A20B-6051-9A4B-A849-F40E23305EAC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2824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110381" y="3019561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C28A73F-4BBF-9846-B5CD-B54D1BB9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DA2D2-6321-8440-AE14-C62C9E3952D0}"/>
              </a:ext>
            </a:extLst>
          </p:cNvPr>
          <p:cNvSpPr txBox="1"/>
          <p:nvPr/>
        </p:nvSpPr>
        <p:spPr>
          <a:xfrm>
            <a:off x="113592" y="1247529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3" y="3822290"/>
            <a:ext cx="46931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6114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924948" y="3033654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18174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829304" y="3097822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But not too much bigger!</a:t>
            </a:r>
          </a:p>
        </p:txBody>
      </p:sp>
    </p:spTree>
    <p:extLst>
      <p:ext uri="{BB962C8B-B14F-4D97-AF65-F5344CB8AC3E}">
        <p14:creationId xmlns:p14="http://schemas.microsoft.com/office/powerpoint/2010/main" val="208592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50623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In addition, need left2 to be less than right1.</a:t>
            </a:r>
          </a:p>
        </p:txBody>
      </p:sp>
    </p:spTree>
    <p:extLst>
      <p:ext uri="{BB962C8B-B14F-4D97-AF65-F5344CB8AC3E}">
        <p14:creationId xmlns:p14="http://schemas.microsoft.com/office/powerpoint/2010/main" val="3078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4831</TotalTime>
  <Words>469</Words>
  <Application>Microsoft Macintosh PowerPoint</Application>
  <PresentationFormat>On-screen Show (16:10)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Inconsolata</vt:lpstr>
      <vt:lpstr>Tahoma</vt:lpstr>
      <vt:lpstr>Office Theme</vt:lpstr>
      <vt:lpstr>Introduction to Processing</vt:lpstr>
      <vt:lpstr>Rectangle-Rectangle Collision</vt:lpstr>
      <vt:lpstr>Rectangle-Rectangle Collision</vt:lpstr>
      <vt:lpstr>Rectangle-Rectangle Collision</vt:lpstr>
      <vt:lpstr>Rectangle-Rectangle Collision</vt:lpstr>
      <vt:lpstr>Checking Overlap</vt:lpstr>
      <vt:lpstr>Checking Overlap</vt:lpstr>
      <vt:lpstr>Checking Overlap</vt:lpstr>
      <vt:lpstr>Checking Overlap</vt:lpstr>
      <vt:lpstr>Checking Overlap</vt:lpstr>
      <vt:lpstr>Rectangle-Rectangle Collision</vt:lpstr>
      <vt:lpstr>Rectangle-Rectangle Collision</vt:lpstr>
      <vt:lpstr>checkCollision(sprite1, sprite2)</vt:lpstr>
      <vt:lpstr>checkCollisionList(sprite, sprite_list)</vt:lpstr>
      <vt:lpstr>Pick Up Coins 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2021-03-23T16:48:21Z</dcterms:modified>
</cp:coreProperties>
</file>