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4"/>
  </p:notesMasterIdLst>
  <p:sldIdLst>
    <p:sldId id="256" r:id="rId2"/>
    <p:sldId id="542"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68" r:id="rId20"/>
    <p:sldId id="351" r:id="rId21"/>
    <p:sldId id="365" r:id="rId22"/>
    <p:sldId id="358" r:id="rId23"/>
    <p:sldId id="366" r:id="rId24"/>
    <p:sldId id="367" r:id="rId25"/>
    <p:sldId id="360" r:id="rId26"/>
    <p:sldId id="361" r:id="rId27"/>
    <p:sldId id="362" r:id="rId28"/>
    <p:sldId id="369" r:id="rId29"/>
    <p:sldId id="363" r:id="rId30"/>
    <p:sldId id="543" r:id="rId31"/>
    <p:sldId id="544" r:id="rId32"/>
    <p:sldId id="549" r:id="rId33"/>
    <p:sldId id="547" r:id="rId34"/>
    <p:sldId id="545" r:id="rId35"/>
    <p:sldId id="546" r:id="rId36"/>
    <p:sldId id="548" r:id="rId37"/>
    <p:sldId id="550" r:id="rId38"/>
    <p:sldId id="551" r:id="rId39"/>
    <p:sldId id="297" r:id="rId40"/>
    <p:sldId id="298" r:id="rId41"/>
    <p:sldId id="553" r:id="rId42"/>
    <p:sldId id="552" r:id="rId4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1764" dt="2021-05-20T15:07:39.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5"/>
    <p:restoredTop sz="93692"/>
  </p:normalViewPr>
  <p:slideViewPr>
    <p:cSldViewPr snapToGrid="0" snapToObjects="1">
      <p:cViewPr varScale="1">
        <p:scale>
          <a:sx n="139" d="100"/>
          <a:sy n="139" d="100"/>
        </p:scale>
        <p:origin x="16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20T15:07:39.906" v="5321" actId="20577"/>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Sp del mod">
        <pc:chgData name="Long B Nguyen" userId="f59fb8f3-a021-417a-8bc1-65c8d471c621" providerId="ADAL" clId="{0576C267-E6BF-B644-A8D6-09119D529826}" dt="2021-05-17T15:10:31.653" v="2777" actId="2696"/>
        <pc:sldMkLst>
          <pc:docMk/>
          <pc:sldMk cId="131840209" sldId="286"/>
        </pc:sldMkLst>
        <pc:spChg chg="mod">
          <ac:chgData name="Long B Nguyen" userId="f59fb8f3-a021-417a-8bc1-65c8d471c621" providerId="ADAL" clId="{0576C267-E6BF-B644-A8D6-09119D529826}" dt="2021-05-17T15:09:30.648" v="2750" actId="21"/>
          <ac:spMkLst>
            <pc:docMk/>
            <pc:sldMk cId="131840209" sldId="286"/>
            <ac:spMk id="9" creationId="{E3B2E017-30B2-884B-A113-B419A2ED51AD}"/>
          </ac:spMkLst>
        </pc:spChg>
      </pc:sldChg>
      <pc:sldChg chg="modSp add mod modNotes">
        <pc:chgData name="Long B Nguyen" userId="f59fb8f3-a021-417a-8bc1-65c8d471c621" providerId="ADAL" clId="{0576C267-E6BF-B644-A8D6-09119D529826}" dt="2021-05-19T14:41:34.349" v="3931" actId="1076"/>
        <pc:sldMkLst>
          <pc:docMk/>
          <pc:sldMk cId="2742157310" sldId="297"/>
        </pc:sldMkLst>
        <pc:spChg chg="mod">
          <ac:chgData name="Long B Nguyen" userId="f59fb8f3-a021-417a-8bc1-65c8d471c621" providerId="ADAL" clId="{0576C267-E6BF-B644-A8D6-09119D529826}" dt="2021-05-19T14:41:34.349" v="3931" actId="1076"/>
          <ac:spMkLst>
            <pc:docMk/>
            <pc:sldMk cId="2742157310" sldId="297"/>
            <ac:spMk id="28674" creationId="{C6B8F438-0BCB-7548-9023-EA72CB9BC9AE}"/>
          </ac:spMkLst>
        </pc:spChg>
        <pc:graphicFrameChg chg="mod">
          <ac:chgData name="Long B Nguyen" userId="f59fb8f3-a021-417a-8bc1-65c8d471c621" providerId="ADAL" clId="{0576C267-E6BF-B644-A8D6-09119D529826}" dt="2021-05-19T14:41:25.116" v="3929"/>
          <ac:graphicFrameMkLst>
            <pc:docMk/>
            <pc:sldMk cId="2742157310" sldId="297"/>
            <ac:graphicFrameMk id="531460" creationId="{39A415A5-9F18-034F-B82F-721845132275}"/>
          </ac:graphicFrameMkLst>
        </pc:graphicFrameChg>
      </pc:sldChg>
      <pc:sldChg chg="modSp add mod modAnim">
        <pc:chgData name="Long B Nguyen" userId="f59fb8f3-a021-417a-8bc1-65c8d471c621" providerId="ADAL" clId="{0576C267-E6BF-B644-A8D6-09119D529826}" dt="2021-05-19T15:23:16.621" v="4359" actId="20577"/>
        <pc:sldMkLst>
          <pc:docMk/>
          <pc:sldMk cId="2368938603" sldId="298"/>
        </pc:sldMkLst>
        <pc:spChg chg="mod">
          <ac:chgData name="Long B Nguyen" userId="f59fb8f3-a021-417a-8bc1-65c8d471c621" providerId="ADAL" clId="{0576C267-E6BF-B644-A8D6-09119D529826}" dt="2021-05-19T14:45:12.163" v="4357" actId="1076"/>
          <ac:spMkLst>
            <pc:docMk/>
            <pc:sldMk cId="2368938603" sldId="298"/>
            <ac:spMk id="29698" creationId="{2032BC28-BF0A-9449-BB15-9BE6BD380EA4}"/>
          </ac:spMkLst>
        </pc:spChg>
        <pc:spChg chg="mod">
          <ac:chgData name="Long B Nguyen" userId="f59fb8f3-a021-417a-8bc1-65c8d471c621" providerId="ADAL" clId="{0576C267-E6BF-B644-A8D6-09119D529826}" dt="2021-05-19T15:23:16.621" v="4359" actId="20577"/>
          <ac:spMkLst>
            <pc:docMk/>
            <pc:sldMk cId="2368938603" sldId="298"/>
            <ac:spMk id="369667" creationId="{47E86255-DD44-C741-AB8B-33D04A9B82F2}"/>
          </ac:spMkLst>
        </pc:spChg>
      </pc:sldChg>
      <pc:sldChg chg="modAnim">
        <pc:chgData name="Long B Nguyen" userId="f59fb8f3-a021-417a-8bc1-65c8d471c621" providerId="ADAL" clId="{0576C267-E6BF-B644-A8D6-09119D529826}" dt="2021-05-07T12:13:17.450" v="1661"/>
        <pc:sldMkLst>
          <pc:docMk/>
          <pc:sldMk cId="157892284" sldId="342"/>
        </pc:sldMkLst>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modAnim">
        <pc:chgData name="Long B Nguyen" userId="f59fb8f3-a021-417a-8bc1-65c8d471c621" providerId="ADAL" clId="{0576C267-E6BF-B644-A8D6-09119D529826}" dt="2021-05-19T15:41:40.067" v="4712" actId="20577"/>
        <pc:sldMkLst>
          <pc:docMk/>
          <pc:sldMk cId="1348987668" sldId="351"/>
        </pc:sldMkLst>
        <pc:spChg chg="mod">
          <ac:chgData name="Long B Nguyen" userId="f59fb8f3-a021-417a-8bc1-65c8d471c621" providerId="ADAL" clId="{0576C267-E6BF-B644-A8D6-09119D529826}" dt="2021-05-19T15:41:40.067" v="4712" actId="20577"/>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modAnim">
        <pc:chgData name="Long B Nguyen" userId="f59fb8f3-a021-417a-8bc1-65c8d471c621" providerId="ADAL" clId="{0576C267-E6BF-B644-A8D6-09119D529826}" dt="2021-05-07T12:13:54.135" v="1670"/>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modAnim">
        <pc:chgData name="Long B Nguyen" userId="f59fb8f3-a021-417a-8bc1-65c8d471c621" providerId="ADAL" clId="{0576C267-E6BF-B644-A8D6-09119D529826}" dt="2021-05-07T12:14:16.928" v="1675"/>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modAnim">
        <pc:chgData name="Long B Nguyen" userId="f59fb8f3-a021-417a-8bc1-65c8d471c621" providerId="ADAL" clId="{0576C267-E6BF-B644-A8D6-09119D529826}" dt="2021-05-07T12:14:00.153" v="1672"/>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modAnim">
        <pc:chgData name="Long B Nguyen" userId="f59fb8f3-a021-417a-8bc1-65c8d471c621" providerId="ADAL" clId="{0576C267-E6BF-B644-A8D6-09119D529826}" dt="2021-05-07T12:14:11.163" v="1674"/>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modAnim">
        <pc:chgData name="Long B Nguyen" userId="f59fb8f3-a021-417a-8bc1-65c8d471c621" providerId="ADAL" clId="{0576C267-E6BF-B644-A8D6-09119D529826}" dt="2021-05-07T12:14:47.219" v="1680"/>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del mod">
        <pc:chgData name="Long B Nguyen" userId="f59fb8f3-a021-417a-8bc1-65c8d471c621" providerId="ADAL" clId="{0576C267-E6BF-B644-A8D6-09119D529826}" dt="2021-05-07T12:15:49.368" v="1687" actId="2696"/>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modSp add mod modAnim">
        <pc:chgData name="Long B Nguyen" userId="f59fb8f3-a021-417a-8bc1-65c8d471c621" providerId="ADAL" clId="{0576C267-E6BF-B644-A8D6-09119D529826}" dt="2021-05-10T14:57:40.406" v="2748" actId="20577"/>
        <pc:sldMkLst>
          <pc:docMk/>
          <pc:sldMk cId="1133356598" sldId="360"/>
        </pc:sldMkLst>
        <pc:spChg chg="mod">
          <ac:chgData name="Long B Nguyen" userId="f59fb8f3-a021-417a-8bc1-65c8d471c621" providerId="ADAL" clId="{0576C267-E6BF-B644-A8D6-09119D529826}" dt="2021-05-07T12:23:24.821" v="2206" actId="20577"/>
          <ac:spMkLst>
            <pc:docMk/>
            <pc:sldMk cId="1133356598" sldId="360"/>
            <ac:spMk id="2" creationId="{BC6F9511-CB58-AC49-AD98-860912780FFE}"/>
          </ac:spMkLst>
        </pc:spChg>
        <pc:spChg chg="mod">
          <ac:chgData name="Long B Nguyen" userId="f59fb8f3-a021-417a-8bc1-65c8d471c621" providerId="ADAL" clId="{0576C267-E6BF-B644-A8D6-09119D529826}" dt="2021-05-10T14:57:40.406" v="2748" actId="20577"/>
          <ac:spMkLst>
            <pc:docMk/>
            <pc:sldMk cId="1133356598" sldId="360"/>
            <ac:spMk id="3" creationId="{CE6BD10B-9D13-604D-9877-97B355109287}"/>
          </ac:spMkLst>
        </pc:spChg>
      </pc:sldChg>
      <pc:sldChg chg="modSp add mod">
        <pc:chgData name="Long B Nguyen" userId="f59fb8f3-a021-417a-8bc1-65c8d471c621" providerId="ADAL" clId="{0576C267-E6BF-B644-A8D6-09119D529826}" dt="2021-05-07T12:27:56.376" v="2320" actId="20577"/>
        <pc:sldMkLst>
          <pc:docMk/>
          <pc:sldMk cId="1789203214" sldId="361"/>
        </pc:sldMkLst>
        <pc:spChg chg="mod">
          <ac:chgData name="Long B Nguyen" userId="f59fb8f3-a021-417a-8bc1-65c8d471c621" providerId="ADAL" clId="{0576C267-E6BF-B644-A8D6-09119D529826}" dt="2021-05-07T12:27:10.028" v="2270"/>
          <ac:spMkLst>
            <pc:docMk/>
            <pc:sldMk cId="1789203214" sldId="361"/>
            <ac:spMk id="2" creationId="{BC6F9511-CB58-AC49-AD98-860912780FFE}"/>
          </ac:spMkLst>
        </pc:spChg>
        <pc:spChg chg="mod">
          <ac:chgData name="Long B Nguyen" userId="f59fb8f3-a021-417a-8bc1-65c8d471c621" providerId="ADAL" clId="{0576C267-E6BF-B644-A8D6-09119D529826}" dt="2021-05-07T12:27:56.376" v="2320" actId="20577"/>
          <ac:spMkLst>
            <pc:docMk/>
            <pc:sldMk cId="1789203214" sldId="361"/>
            <ac:spMk id="3" creationId="{CE6BD10B-9D13-604D-9877-97B355109287}"/>
          </ac:spMkLst>
        </pc:spChg>
      </pc:sldChg>
      <pc:sldChg chg="modSp add mod">
        <pc:chgData name="Long B Nguyen" userId="f59fb8f3-a021-417a-8bc1-65c8d471c621" providerId="ADAL" clId="{0576C267-E6BF-B644-A8D6-09119D529826}" dt="2021-05-07T15:57:42.833" v="2491" actId="20577"/>
        <pc:sldMkLst>
          <pc:docMk/>
          <pc:sldMk cId="325895786" sldId="362"/>
        </pc:sldMkLst>
        <pc:spChg chg="mod">
          <ac:chgData name="Long B Nguyen" userId="f59fb8f3-a021-417a-8bc1-65c8d471c621" providerId="ADAL" clId="{0576C267-E6BF-B644-A8D6-09119D529826}" dt="2021-05-07T15:56:39.613" v="2468" actId="20577"/>
          <ac:spMkLst>
            <pc:docMk/>
            <pc:sldMk cId="325895786" sldId="362"/>
            <ac:spMk id="2" creationId="{BC6F9511-CB58-AC49-AD98-860912780FFE}"/>
          </ac:spMkLst>
        </pc:spChg>
        <pc:spChg chg="mod">
          <ac:chgData name="Long B Nguyen" userId="f59fb8f3-a021-417a-8bc1-65c8d471c621" providerId="ADAL" clId="{0576C267-E6BF-B644-A8D6-09119D529826}" dt="2021-05-07T15:57:42.833" v="2491" actId="20577"/>
          <ac:spMkLst>
            <pc:docMk/>
            <pc:sldMk cId="325895786" sldId="362"/>
            <ac:spMk id="3" creationId="{CE6BD10B-9D13-604D-9877-97B355109287}"/>
          </ac:spMkLst>
        </pc:spChg>
      </pc:sldChg>
      <pc:sldChg chg="modSp add mod">
        <pc:chgData name="Long B Nguyen" userId="f59fb8f3-a021-417a-8bc1-65c8d471c621" providerId="ADAL" clId="{0576C267-E6BF-B644-A8D6-09119D529826}" dt="2021-05-07T16:03:14.657" v="2733" actId="20577"/>
        <pc:sldMkLst>
          <pc:docMk/>
          <pc:sldMk cId="1010857515" sldId="363"/>
        </pc:sldMkLst>
        <pc:spChg chg="mod">
          <ac:chgData name="Long B Nguyen" userId="f59fb8f3-a021-417a-8bc1-65c8d471c621" providerId="ADAL" clId="{0576C267-E6BF-B644-A8D6-09119D529826}" dt="2021-05-07T16:03:14.657" v="2733" actId="20577"/>
          <ac:spMkLst>
            <pc:docMk/>
            <pc:sldMk cId="1010857515" sldId="363"/>
            <ac:spMk id="3" creationId="{CE6BD10B-9D13-604D-9877-97B355109287}"/>
          </ac:spMkLst>
        </pc:spChg>
      </pc:sldChg>
      <pc:sldChg chg="modSp add del mod">
        <pc:chgData name="Long B Nguyen" userId="f59fb8f3-a021-417a-8bc1-65c8d471c621" providerId="ADAL" clId="{0576C267-E6BF-B644-A8D6-09119D529826}" dt="2021-05-07T16:00:31.152" v="2623" actId="2696"/>
        <pc:sldMkLst>
          <pc:docMk/>
          <pc:sldMk cId="3832797411" sldId="363"/>
        </pc:sldMkLst>
        <pc:spChg chg="mod">
          <ac:chgData name="Long B Nguyen" userId="f59fb8f3-a021-417a-8bc1-65c8d471c621" providerId="ADAL" clId="{0576C267-E6BF-B644-A8D6-09119D529826}" dt="2021-05-07T15:58:35.325" v="2546" actId="20577"/>
          <ac:spMkLst>
            <pc:docMk/>
            <pc:sldMk cId="3832797411" sldId="363"/>
            <ac:spMk id="2" creationId="{BC6F9511-CB58-AC49-AD98-860912780FFE}"/>
          </ac:spMkLst>
        </pc:spChg>
        <pc:spChg chg="mod">
          <ac:chgData name="Long B Nguyen" userId="f59fb8f3-a021-417a-8bc1-65c8d471c621" providerId="ADAL" clId="{0576C267-E6BF-B644-A8D6-09119D529826}" dt="2021-05-07T15:58:52.546" v="2549"/>
          <ac:spMkLst>
            <pc:docMk/>
            <pc:sldMk cId="3832797411" sldId="363"/>
            <ac:spMk id="3" creationId="{CE6BD10B-9D13-604D-9877-97B355109287}"/>
          </ac:spMkLst>
        </pc:spChg>
      </pc:sldChg>
      <pc:sldChg chg="add del">
        <pc:chgData name="Long B Nguyen" userId="f59fb8f3-a021-417a-8bc1-65c8d471c621" providerId="ADAL" clId="{0576C267-E6BF-B644-A8D6-09119D529826}" dt="2021-05-07T16:03:57.848" v="2734" actId="2696"/>
        <pc:sldMkLst>
          <pc:docMk/>
          <pc:sldMk cId="2065126652" sldId="364"/>
        </pc:sldMkLst>
      </pc:sldChg>
      <pc:sldChg chg="modSp add mod modAnim">
        <pc:chgData name="Long B Nguyen" userId="f59fb8f3-a021-417a-8bc1-65c8d471c621" providerId="ADAL" clId="{0576C267-E6BF-B644-A8D6-09119D529826}" dt="2021-05-07T12:14:40.006" v="1679"/>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modAnim">
        <pc:chgData name="Long B Nguyen" userId="f59fb8f3-a021-417a-8bc1-65c8d471c621" providerId="ADAL" clId="{0576C267-E6BF-B644-A8D6-09119D529826}" dt="2021-05-07T12:15:29.324" v="1686"/>
        <pc:sldMkLst>
          <pc:docMk/>
          <pc:sldMk cId="2141245490" sldId="366"/>
        </pc:sldMkLst>
        <pc:spChg chg="mod">
          <ac:chgData name="Long B Nguyen" userId="f59fb8f3-a021-417a-8bc1-65c8d471c621" providerId="ADAL" clId="{0576C267-E6BF-B644-A8D6-09119D529826}" dt="2021-05-07T12:15:17.238" v="1685" actId="20577"/>
          <ac:spMkLst>
            <pc:docMk/>
            <pc:sldMk cId="2141245490" sldId="366"/>
            <ac:spMk id="3" creationId="{CE6BD10B-9D13-604D-9877-97B355109287}"/>
          </ac:spMkLst>
        </pc:spChg>
      </pc:sldChg>
      <pc:sldChg chg="modSp add mod modAnim">
        <pc:chgData name="Long B Nguyen" userId="f59fb8f3-a021-417a-8bc1-65c8d471c621" providerId="ADAL" clId="{0576C267-E6BF-B644-A8D6-09119D529826}" dt="2021-05-07T15:55:56.464" v="2430" actId="20577"/>
        <pc:sldMkLst>
          <pc:docMk/>
          <pc:sldMk cId="1149324039" sldId="367"/>
        </pc:sldMkLst>
        <pc:spChg chg="mod">
          <ac:chgData name="Long B Nguyen" userId="f59fb8f3-a021-417a-8bc1-65c8d471c621" providerId="ADAL" clId="{0576C267-E6BF-B644-A8D6-09119D529826}" dt="2021-05-07T12:16:11.906" v="1689" actId="20577"/>
          <ac:spMkLst>
            <pc:docMk/>
            <pc:sldMk cId="1149324039" sldId="367"/>
            <ac:spMk id="2" creationId="{BC6F9511-CB58-AC49-AD98-860912780FFE}"/>
          </ac:spMkLst>
        </pc:spChg>
        <pc:spChg chg="mod">
          <ac:chgData name="Long B Nguyen" userId="f59fb8f3-a021-417a-8bc1-65c8d471c621" providerId="ADAL" clId="{0576C267-E6BF-B644-A8D6-09119D529826}" dt="2021-05-07T15:55:56.464" v="2430" actId="20577"/>
          <ac:spMkLst>
            <pc:docMk/>
            <pc:sldMk cId="1149324039" sldId="367"/>
            <ac:spMk id="3" creationId="{CE6BD10B-9D13-604D-9877-97B355109287}"/>
          </ac:spMkLst>
        </pc:spChg>
      </pc:sldChg>
      <pc:sldChg chg="delSp modSp add mod">
        <pc:chgData name="Long B Nguyen" userId="f59fb8f3-a021-417a-8bc1-65c8d471c621" providerId="ADAL" clId="{0576C267-E6BF-B644-A8D6-09119D529826}" dt="2021-05-19T15:41:22.422" v="4703" actId="20577"/>
        <pc:sldMkLst>
          <pc:docMk/>
          <pc:sldMk cId="2879578628" sldId="368"/>
        </pc:sldMkLst>
        <pc:spChg chg="mod">
          <ac:chgData name="Long B Nguyen" userId="f59fb8f3-a021-417a-8bc1-65c8d471c621" providerId="ADAL" clId="{0576C267-E6BF-B644-A8D6-09119D529826}" dt="2021-05-19T15:41:22.422" v="4703" actId="20577"/>
          <ac:spMkLst>
            <pc:docMk/>
            <pc:sldMk cId="2879578628" sldId="368"/>
            <ac:spMk id="2" creationId="{BC6F9511-CB58-AC49-AD98-860912780FFE}"/>
          </ac:spMkLst>
        </pc:spChg>
        <pc:spChg chg="del">
          <ac:chgData name="Long B Nguyen" userId="f59fb8f3-a021-417a-8bc1-65c8d471c621" providerId="ADAL" clId="{0576C267-E6BF-B644-A8D6-09119D529826}" dt="2021-05-07T12:27:28.642" v="2272" actId="478"/>
          <ac:spMkLst>
            <pc:docMk/>
            <pc:sldMk cId="2879578628" sldId="368"/>
            <ac:spMk id="3" creationId="{CE6BD10B-9D13-604D-9877-97B355109287}"/>
          </ac:spMkLst>
        </pc:spChg>
      </pc:sldChg>
      <pc:sldChg chg="modSp add mod">
        <pc:chgData name="Long B Nguyen" userId="f59fb8f3-a021-417a-8bc1-65c8d471c621" providerId="ADAL" clId="{0576C267-E6BF-B644-A8D6-09119D529826}" dt="2021-05-07T16:00:38.739" v="2656" actId="20577"/>
        <pc:sldMkLst>
          <pc:docMk/>
          <pc:sldMk cId="1543578782" sldId="369"/>
        </pc:sldMkLst>
        <pc:spChg chg="mod">
          <ac:chgData name="Long B Nguyen" userId="f59fb8f3-a021-417a-8bc1-65c8d471c621" providerId="ADAL" clId="{0576C267-E6BF-B644-A8D6-09119D529826}" dt="2021-05-07T16:00:38.739" v="2656" actId="20577"/>
          <ac:spMkLst>
            <pc:docMk/>
            <pc:sldMk cId="1543578782" sldId="369"/>
            <ac:spMk id="3" creationId="{CE6BD10B-9D13-604D-9877-97B355109287}"/>
          </ac:spMkLst>
        </pc:spChg>
      </pc:sldChg>
      <pc:sldChg chg="new del">
        <pc:chgData name="Long B Nguyen" userId="f59fb8f3-a021-417a-8bc1-65c8d471c621" providerId="ADAL" clId="{0576C267-E6BF-B644-A8D6-09119D529826}" dt="2021-05-07T15:55:58.334" v="2431" actId="2696"/>
        <pc:sldMkLst>
          <pc:docMk/>
          <pc:sldMk cId="2872297706" sldId="369"/>
        </pc:sldMkLst>
      </pc:sldChg>
      <pc:sldChg chg="modSp add mod">
        <pc:chgData name="Long B Nguyen" userId="f59fb8f3-a021-417a-8bc1-65c8d471c621" providerId="ADAL" clId="{0576C267-E6BF-B644-A8D6-09119D529826}" dt="2021-05-17T15:10:11.595" v="2776" actId="20577"/>
        <pc:sldMkLst>
          <pc:docMk/>
          <pc:sldMk cId="2944137601" sldId="542"/>
        </pc:sldMkLst>
        <pc:spChg chg="mod">
          <ac:chgData name="Long B Nguyen" userId="f59fb8f3-a021-417a-8bc1-65c8d471c621" providerId="ADAL" clId="{0576C267-E6BF-B644-A8D6-09119D529826}" dt="2021-05-17T15:09:49.297" v="2758" actId="1076"/>
          <ac:spMkLst>
            <pc:docMk/>
            <pc:sldMk cId="2944137601" sldId="542"/>
            <ac:spMk id="2" creationId="{F9B45207-3758-EE4E-AE72-A18C7DCF880E}"/>
          </ac:spMkLst>
        </pc:spChg>
        <pc:spChg chg="mod">
          <ac:chgData name="Long B Nguyen" userId="f59fb8f3-a021-417a-8bc1-65c8d471c621" providerId="ADAL" clId="{0576C267-E6BF-B644-A8D6-09119D529826}" dt="2021-05-17T15:10:11.595" v="2776" actId="20577"/>
          <ac:spMkLst>
            <pc:docMk/>
            <pc:sldMk cId="2944137601" sldId="542"/>
            <ac:spMk id="3" creationId="{93A17F48-4F51-5547-A8A8-BEB6B1341C84}"/>
          </ac:spMkLst>
        </pc:spChg>
      </pc:sldChg>
      <pc:sldChg chg="modSp add mod">
        <pc:chgData name="Long B Nguyen" userId="f59fb8f3-a021-417a-8bc1-65c8d471c621" providerId="ADAL" clId="{0576C267-E6BF-B644-A8D6-09119D529826}" dt="2021-05-19T15:35:31.898" v="4491" actId="20577"/>
        <pc:sldMkLst>
          <pc:docMk/>
          <pc:sldMk cId="2802854376" sldId="543"/>
        </pc:sldMkLst>
        <pc:spChg chg="mod">
          <ac:chgData name="Long B Nguyen" userId="f59fb8f3-a021-417a-8bc1-65c8d471c621" providerId="ADAL" clId="{0576C267-E6BF-B644-A8D6-09119D529826}" dt="2021-05-19T15:35:31.898" v="4491" actId="20577"/>
          <ac:spMkLst>
            <pc:docMk/>
            <pc:sldMk cId="2802854376" sldId="543"/>
            <ac:spMk id="2" creationId="{BC6F9511-CB58-AC49-AD98-860912780FFE}"/>
          </ac:spMkLst>
        </pc:spChg>
      </pc:sldChg>
      <pc:sldChg chg="modSp add mod">
        <pc:chgData name="Long B Nguyen" userId="f59fb8f3-a021-417a-8bc1-65c8d471c621" providerId="ADAL" clId="{0576C267-E6BF-B644-A8D6-09119D529826}" dt="2021-05-19T13:51:01.924" v="3928" actId="20577"/>
        <pc:sldMkLst>
          <pc:docMk/>
          <pc:sldMk cId="371263916" sldId="544"/>
        </pc:sldMkLst>
        <pc:spChg chg="mod">
          <ac:chgData name="Long B Nguyen" userId="f59fb8f3-a021-417a-8bc1-65c8d471c621" providerId="ADAL" clId="{0576C267-E6BF-B644-A8D6-09119D529826}" dt="2021-05-18T17:12:27.588" v="2824" actId="20577"/>
          <ac:spMkLst>
            <pc:docMk/>
            <pc:sldMk cId="371263916" sldId="544"/>
            <ac:spMk id="2" creationId="{BC6F9511-CB58-AC49-AD98-860912780FFE}"/>
          </ac:spMkLst>
        </pc:spChg>
        <pc:spChg chg="mod">
          <ac:chgData name="Long B Nguyen" userId="f59fb8f3-a021-417a-8bc1-65c8d471c621" providerId="ADAL" clId="{0576C267-E6BF-B644-A8D6-09119D529826}" dt="2021-05-19T13:51:01.924" v="3928" actId="20577"/>
          <ac:spMkLst>
            <pc:docMk/>
            <pc:sldMk cId="371263916" sldId="544"/>
            <ac:spMk id="3" creationId="{CE6BD10B-9D13-604D-9877-97B355109287}"/>
          </ac:spMkLst>
        </pc:spChg>
      </pc:sldChg>
      <pc:sldChg chg="modSp add mod">
        <pc:chgData name="Long B Nguyen" userId="f59fb8f3-a021-417a-8bc1-65c8d471c621" providerId="ADAL" clId="{0576C267-E6BF-B644-A8D6-09119D529826}" dt="2021-05-18T17:39:26.032" v="3621" actId="207"/>
        <pc:sldMkLst>
          <pc:docMk/>
          <pc:sldMk cId="74938920" sldId="545"/>
        </pc:sldMkLst>
        <pc:spChg chg="mod">
          <ac:chgData name="Long B Nguyen" userId="f59fb8f3-a021-417a-8bc1-65c8d471c621" providerId="ADAL" clId="{0576C267-E6BF-B644-A8D6-09119D529826}" dt="2021-05-18T17:37:09.366" v="3501" actId="20577"/>
          <ac:spMkLst>
            <pc:docMk/>
            <pc:sldMk cId="74938920" sldId="545"/>
            <ac:spMk id="2" creationId="{BC6F9511-CB58-AC49-AD98-860912780FFE}"/>
          </ac:spMkLst>
        </pc:spChg>
        <pc:spChg chg="mod">
          <ac:chgData name="Long B Nguyen" userId="f59fb8f3-a021-417a-8bc1-65c8d471c621" providerId="ADAL" clId="{0576C267-E6BF-B644-A8D6-09119D529826}" dt="2021-05-18T17:39:26.032" v="3621" actId="207"/>
          <ac:spMkLst>
            <pc:docMk/>
            <pc:sldMk cId="74938920" sldId="545"/>
            <ac:spMk id="3" creationId="{CE6BD10B-9D13-604D-9877-97B355109287}"/>
          </ac:spMkLst>
        </pc:spChg>
      </pc:sldChg>
      <pc:sldChg chg="modSp add mod">
        <pc:chgData name="Long B Nguyen" userId="f59fb8f3-a021-417a-8bc1-65c8d471c621" providerId="ADAL" clId="{0576C267-E6BF-B644-A8D6-09119D529826}" dt="2021-05-18T17:40:11.619" v="3628" actId="20577"/>
        <pc:sldMkLst>
          <pc:docMk/>
          <pc:sldMk cId="775703315" sldId="546"/>
        </pc:sldMkLst>
        <pc:spChg chg="mod">
          <ac:chgData name="Long B Nguyen" userId="f59fb8f3-a021-417a-8bc1-65c8d471c621" providerId="ADAL" clId="{0576C267-E6BF-B644-A8D6-09119D529826}" dt="2021-05-18T17:40:11.619" v="3628" actId="20577"/>
          <ac:spMkLst>
            <pc:docMk/>
            <pc:sldMk cId="775703315" sldId="546"/>
            <ac:spMk id="2" creationId="{BC6F9511-CB58-AC49-AD98-860912780FFE}"/>
          </ac:spMkLst>
        </pc:spChg>
        <pc:spChg chg="mod">
          <ac:chgData name="Long B Nguyen" userId="f59fb8f3-a021-417a-8bc1-65c8d471c621" providerId="ADAL" clId="{0576C267-E6BF-B644-A8D6-09119D529826}" dt="2021-05-18T17:19:41.513" v="3467" actId="207"/>
          <ac:spMkLst>
            <pc:docMk/>
            <pc:sldMk cId="775703315" sldId="546"/>
            <ac:spMk id="3" creationId="{CE6BD10B-9D13-604D-9877-97B355109287}"/>
          </ac:spMkLst>
        </pc:spChg>
      </pc:sldChg>
      <pc:sldChg chg="modSp add mod">
        <pc:chgData name="Long B Nguyen" userId="f59fb8f3-a021-417a-8bc1-65c8d471c621" providerId="ADAL" clId="{0576C267-E6BF-B644-A8D6-09119D529826}" dt="2021-05-18T17:39:20.526" v="3620" actId="207"/>
        <pc:sldMkLst>
          <pc:docMk/>
          <pc:sldMk cId="2556757169" sldId="547"/>
        </pc:sldMkLst>
        <pc:spChg chg="mod">
          <ac:chgData name="Long B Nguyen" userId="f59fb8f3-a021-417a-8bc1-65c8d471c621" providerId="ADAL" clId="{0576C267-E6BF-B644-A8D6-09119D529826}" dt="2021-05-18T17:37:02.762" v="3485" actId="20577"/>
          <ac:spMkLst>
            <pc:docMk/>
            <pc:sldMk cId="2556757169" sldId="547"/>
            <ac:spMk id="2" creationId="{BC6F9511-CB58-AC49-AD98-860912780FFE}"/>
          </ac:spMkLst>
        </pc:spChg>
        <pc:spChg chg="mod">
          <ac:chgData name="Long B Nguyen" userId="f59fb8f3-a021-417a-8bc1-65c8d471c621" providerId="ADAL" clId="{0576C267-E6BF-B644-A8D6-09119D529826}" dt="2021-05-18T17:39:20.526" v="3620" actId="207"/>
          <ac:spMkLst>
            <pc:docMk/>
            <pc:sldMk cId="2556757169" sldId="547"/>
            <ac:spMk id="3" creationId="{CE6BD10B-9D13-604D-9877-97B355109287}"/>
          </ac:spMkLst>
        </pc:spChg>
      </pc:sldChg>
      <pc:sldChg chg="modSp add mod">
        <pc:chgData name="Long B Nguyen" userId="f59fb8f3-a021-417a-8bc1-65c8d471c621" providerId="ADAL" clId="{0576C267-E6BF-B644-A8D6-09119D529826}" dt="2021-05-18T17:42:01.503" v="3824" actId="20577"/>
        <pc:sldMkLst>
          <pc:docMk/>
          <pc:sldMk cId="2649014935" sldId="548"/>
        </pc:sldMkLst>
        <pc:spChg chg="mod">
          <ac:chgData name="Long B Nguyen" userId="f59fb8f3-a021-417a-8bc1-65c8d471c621" providerId="ADAL" clId="{0576C267-E6BF-B644-A8D6-09119D529826}" dt="2021-05-18T17:40:14.915" v="3634" actId="20577"/>
          <ac:spMkLst>
            <pc:docMk/>
            <pc:sldMk cId="2649014935" sldId="548"/>
            <ac:spMk id="2" creationId="{BC6F9511-CB58-AC49-AD98-860912780FFE}"/>
          </ac:spMkLst>
        </pc:spChg>
        <pc:spChg chg="mod">
          <ac:chgData name="Long B Nguyen" userId="f59fb8f3-a021-417a-8bc1-65c8d471c621" providerId="ADAL" clId="{0576C267-E6BF-B644-A8D6-09119D529826}" dt="2021-05-18T17:42:01.503" v="3824" actId="20577"/>
          <ac:spMkLst>
            <pc:docMk/>
            <pc:sldMk cId="2649014935" sldId="548"/>
            <ac:spMk id="3" creationId="{CE6BD10B-9D13-604D-9877-97B355109287}"/>
          </ac:spMkLst>
        </pc:spChg>
      </pc:sldChg>
      <pc:sldChg chg="modSp add mod">
        <pc:chgData name="Long B Nguyen" userId="f59fb8f3-a021-417a-8bc1-65c8d471c621" providerId="ADAL" clId="{0576C267-E6BF-B644-A8D6-09119D529826}" dt="2021-05-18T17:48:19.392" v="3917" actId="20577"/>
        <pc:sldMkLst>
          <pc:docMk/>
          <pc:sldMk cId="1114803321" sldId="549"/>
        </pc:sldMkLst>
        <pc:spChg chg="mod">
          <ac:chgData name="Long B Nguyen" userId="f59fb8f3-a021-417a-8bc1-65c8d471c621" providerId="ADAL" clId="{0576C267-E6BF-B644-A8D6-09119D529826}" dt="2021-05-18T17:47:20.229" v="3834" actId="20577"/>
          <ac:spMkLst>
            <pc:docMk/>
            <pc:sldMk cId="1114803321" sldId="549"/>
            <ac:spMk id="2" creationId="{BC6F9511-CB58-AC49-AD98-860912780FFE}"/>
          </ac:spMkLst>
        </pc:spChg>
        <pc:spChg chg="mod">
          <ac:chgData name="Long B Nguyen" userId="f59fb8f3-a021-417a-8bc1-65c8d471c621" providerId="ADAL" clId="{0576C267-E6BF-B644-A8D6-09119D529826}" dt="2021-05-18T17:48:19.392" v="3917" actId="20577"/>
          <ac:spMkLst>
            <pc:docMk/>
            <pc:sldMk cId="1114803321" sldId="549"/>
            <ac:spMk id="3" creationId="{CE6BD10B-9D13-604D-9877-97B355109287}"/>
          </ac:spMkLst>
        </pc:spChg>
      </pc:sldChg>
      <pc:sldChg chg="modSp add mod">
        <pc:chgData name="Long B Nguyen" userId="f59fb8f3-a021-417a-8bc1-65c8d471c621" providerId="ADAL" clId="{0576C267-E6BF-B644-A8D6-09119D529826}" dt="2021-05-19T15:37:02.421" v="4512" actId="20577"/>
        <pc:sldMkLst>
          <pc:docMk/>
          <pc:sldMk cId="177006165" sldId="550"/>
        </pc:sldMkLst>
        <pc:spChg chg="mod">
          <ac:chgData name="Long B Nguyen" userId="f59fb8f3-a021-417a-8bc1-65c8d471c621" providerId="ADAL" clId="{0576C267-E6BF-B644-A8D6-09119D529826}" dt="2021-05-19T15:37:02.421" v="4512" actId="20577"/>
          <ac:spMkLst>
            <pc:docMk/>
            <pc:sldMk cId="177006165" sldId="550"/>
            <ac:spMk id="2" creationId="{BC6F9511-CB58-AC49-AD98-860912780FFE}"/>
          </ac:spMkLst>
        </pc:spChg>
      </pc:sldChg>
      <pc:sldChg chg="modSp add mod modAnim">
        <pc:chgData name="Long B Nguyen" userId="f59fb8f3-a021-417a-8bc1-65c8d471c621" providerId="ADAL" clId="{0576C267-E6BF-B644-A8D6-09119D529826}" dt="2021-05-19T15:39:49.021" v="4694" actId="255"/>
        <pc:sldMkLst>
          <pc:docMk/>
          <pc:sldMk cId="1392099590" sldId="551"/>
        </pc:sldMkLst>
        <pc:spChg chg="mod">
          <ac:chgData name="Long B Nguyen" userId="f59fb8f3-a021-417a-8bc1-65c8d471c621" providerId="ADAL" clId="{0576C267-E6BF-B644-A8D6-09119D529826}" dt="2021-05-19T14:43:16.914" v="3998" actId="20577"/>
          <ac:spMkLst>
            <pc:docMk/>
            <pc:sldMk cId="1392099590" sldId="551"/>
            <ac:spMk id="2" creationId="{BC6F9511-CB58-AC49-AD98-860912780FFE}"/>
          </ac:spMkLst>
        </pc:spChg>
        <pc:spChg chg="mod">
          <ac:chgData name="Long B Nguyen" userId="f59fb8f3-a021-417a-8bc1-65c8d471c621" providerId="ADAL" clId="{0576C267-E6BF-B644-A8D6-09119D529826}" dt="2021-05-19T15:39:49.021" v="4694" actId="255"/>
          <ac:spMkLst>
            <pc:docMk/>
            <pc:sldMk cId="1392099590" sldId="551"/>
            <ac:spMk id="3" creationId="{CE6BD10B-9D13-604D-9877-97B355109287}"/>
          </ac:spMkLst>
        </pc:spChg>
      </pc:sldChg>
      <pc:sldChg chg="modSp add mod">
        <pc:chgData name="Long B Nguyen" userId="f59fb8f3-a021-417a-8bc1-65c8d471c621" providerId="ADAL" clId="{0576C267-E6BF-B644-A8D6-09119D529826}" dt="2021-05-19T15:46:18.438" v="4906" actId="20577"/>
        <pc:sldMkLst>
          <pc:docMk/>
          <pc:sldMk cId="988052880" sldId="552"/>
        </pc:sldMkLst>
        <pc:spChg chg="mod">
          <ac:chgData name="Long B Nguyen" userId="f59fb8f3-a021-417a-8bc1-65c8d471c621" providerId="ADAL" clId="{0576C267-E6BF-B644-A8D6-09119D529826}" dt="2021-05-19T15:44:43.625" v="4745" actId="20577"/>
          <ac:spMkLst>
            <pc:docMk/>
            <pc:sldMk cId="988052880" sldId="552"/>
            <ac:spMk id="2" creationId="{BC6F9511-CB58-AC49-AD98-860912780FFE}"/>
          </ac:spMkLst>
        </pc:spChg>
        <pc:spChg chg="mod">
          <ac:chgData name="Long B Nguyen" userId="f59fb8f3-a021-417a-8bc1-65c8d471c621" providerId="ADAL" clId="{0576C267-E6BF-B644-A8D6-09119D529826}" dt="2021-05-19T15:46:18.438" v="4906" actId="20577"/>
          <ac:spMkLst>
            <pc:docMk/>
            <pc:sldMk cId="988052880" sldId="552"/>
            <ac:spMk id="3" creationId="{CE6BD10B-9D13-604D-9877-97B355109287}"/>
          </ac:spMkLst>
        </pc:spChg>
      </pc:sldChg>
      <pc:sldChg chg="modSp add mod modAnim">
        <pc:chgData name="Long B Nguyen" userId="f59fb8f3-a021-417a-8bc1-65c8d471c621" providerId="ADAL" clId="{0576C267-E6BF-B644-A8D6-09119D529826}" dt="2021-05-20T15:07:39.906" v="5321" actId="20577"/>
        <pc:sldMkLst>
          <pc:docMk/>
          <pc:sldMk cId="1379105576" sldId="553"/>
        </pc:sldMkLst>
        <pc:spChg chg="mod">
          <ac:chgData name="Long B Nguyen" userId="f59fb8f3-a021-417a-8bc1-65c8d471c621" providerId="ADAL" clId="{0576C267-E6BF-B644-A8D6-09119D529826}" dt="2021-05-20T15:01:16.199" v="4926" actId="20577"/>
          <ac:spMkLst>
            <pc:docMk/>
            <pc:sldMk cId="1379105576" sldId="553"/>
            <ac:spMk id="29698" creationId="{2032BC28-BF0A-9449-BB15-9BE6BD380EA4}"/>
          </ac:spMkLst>
        </pc:spChg>
        <pc:spChg chg="mod">
          <ac:chgData name="Long B Nguyen" userId="f59fb8f3-a021-417a-8bc1-65c8d471c621" providerId="ADAL" clId="{0576C267-E6BF-B644-A8D6-09119D529826}" dt="2021-05-20T15:07:39.906" v="5321" actId="20577"/>
          <ac:spMkLst>
            <pc:docMk/>
            <pc:sldMk cId="1379105576" sldId="553"/>
            <ac:spMk id="369667" creationId="{47E86255-DD44-C741-AB8B-33D04A9B82F2}"/>
          </ac:spMkLst>
        </pc:spChg>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FFB3-5F72-214F-8E23-4869C9F92A8F}" type="datetimeFigureOut">
              <a:rPr lang="en-US" smtClean="0"/>
              <a:t>5/20/21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5D596-D1CC-A944-90D4-D674985B591F}" type="slidenum">
              <a:rPr lang="en-US" smtClean="0"/>
              <a:t>‹#›</a:t>
            </a:fld>
            <a:endParaRPr lang="en-US"/>
          </a:p>
        </p:txBody>
      </p:sp>
    </p:spTree>
    <p:extLst>
      <p:ext uri="{BB962C8B-B14F-4D97-AF65-F5344CB8AC3E}">
        <p14:creationId xmlns:p14="http://schemas.microsoft.com/office/powerpoint/2010/main" val="16914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8527E883-5BAF-3B40-83E7-E6638B4E32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511760-1C26-6D46-8F02-719B189D0439}" type="slidenum">
              <a:rPr lang="en-US" altLang="en-US" smtClean="0"/>
              <a:pPr>
                <a:spcBef>
                  <a:spcPct val="0"/>
                </a:spcBef>
              </a:pPr>
              <a:t>39</a:t>
            </a:fld>
            <a:endParaRPr lang="en-US" altLang="en-US"/>
          </a:p>
        </p:txBody>
      </p:sp>
      <p:sp>
        <p:nvSpPr>
          <p:cNvPr id="14338" name="Rectangle 2">
            <a:extLst>
              <a:ext uri="{FF2B5EF4-FFF2-40B4-BE49-F238E27FC236}">
                <a16:creationId xmlns:a16="http://schemas.microsoft.com/office/drawing/2014/main" id="{80AEEC4F-9FB1-1E4A-9BCE-3F19390FA233}"/>
              </a:ext>
            </a:extLst>
          </p:cNvPr>
          <p:cNvSpPr>
            <a:spLocks noGrp="1" noRot="1" noChangeAspect="1" noChangeArrowheads="1" noTextEdit="1"/>
          </p:cNvSpPr>
          <p:nvPr>
            <p:ph type="sldImg"/>
          </p:nvPr>
        </p:nvSpPr>
        <p:spPr>
          <a:xfrm>
            <a:off x="687388" y="685800"/>
            <a:ext cx="5486400" cy="3429000"/>
          </a:xfrm>
          <a:ln/>
        </p:spPr>
      </p:sp>
      <p:sp>
        <p:nvSpPr>
          <p:cNvPr id="57348" name="Rectangle 3">
            <a:extLst>
              <a:ext uri="{FF2B5EF4-FFF2-40B4-BE49-F238E27FC236}">
                <a16:creationId xmlns:a16="http://schemas.microsoft.com/office/drawing/2014/main" id="{A1E64DCB-8C26-3A45-8A81-BF958A9B5406}"/>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19640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13958FD-F51B-5C4C-B72B-7C1FA6E71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DD4C7B1-D736-2B48-8D0E-46C9F6AE84FE}" type="slidenum">
              <a:rPr lang="en-US" altLang="en-US" smtClean="0"/>
              <a:pPr>
                <a:spcBef>
                  <a:spcPct val="0"/>
                </a:spcBef>
              </a:pPr>
              <a:t>40</a:t>
            </a:fld>
            <a:endParaRPr lang="en-US" altLang="en-US"/>
          </a:p>
        </p:txBody>
      </p:sp>
      <p:sp>
        <p:nvSpPr>
          <p:cNvPr id="16386" name="Rectangle 2">
            <a:extLst>
              <a:ext uri="{FF2B5EF4-FFF2-40B4-BE49-F238E27FC236}">
                <a16:creationId xmlns:a16="http://schemas.microsoft.com/office/drawing/2014/main" id="{01BBFD5D-C04D-4844-8A36-72706D68E464}"/>
              </a:ext>
            </a:extLst>
          </p:cNvPr>
          <p:cNvSpPr>
            <a:spLocks noGrp="1" noRot="1" noChangeAspect="1" noChangeArrowheads="1" noTextEdit="1"/>
          </p:cNvSpPr>
          <p:nvPr>
            <p:ph type="sldImg"/>
          </p:nvPr>
        </p:nvSpPr>
        <p:spPr>
          <a:xfrm>
            <a:off x="687388" y="685800"/>
            <a:ext cx="5486400" cy="3429000"/>
          </a:xfrm>
          <a:ln/>
        </p:spPr>
      </p:sp>
      <p:sp>
        <p:nvSpPr>
          <p:cNvPr id="58372" name="Rectangle 3">
            <a:extLst>
              <a:ext uri="{FF2B5EF4-FFF2-40B4-BE49-F238E27FC236}">
                <a16:creationId xmlns:a16="http://schemas.microsoft.com/office/drawing/2014/main" id="{177D9F23-116B-DB4D-9C43-5CE8471BDBAB}"/>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283556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13958FD-F51B-5C4C-B72B-7C1FA6E71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DD4C7B1-D736-2B48-8D0E-46C9F6AE84FE}" type="slidenum">
              <a:rPr lang="en-US" altLang="en-US" smtClean="0"/>
              <a:pPr>
                <a:spcBef>
                  <a:spcPct val="0"/>
                </a:spcBef>
              </a:pPr>
              <a:t>41</a:t>
            </a:fld>
            <a:endParaRPr lang="en-US" altLang="en-US"/>
          </a:p>
        </p:txBody>
      </p:sp>
      <p:sp>
        <p:nvSpPr>
          <p:cNvPr id="16386" name="Rectangle 2">
            <a:extLst>
              <a:ext uri="{FF2B5EF4-FFF2-40B4-BE49-F238E27FC236}">
                <a16:creationId xmlns:a16="http://schemas.microsoft.com/office/drawing/2014/main" id="{01BBFD5D-C04D-4844-8A36-72706D68E464}"/>
              </a:ext>
            </a:extLst>
          </p:cNvPr>
          <p:cNvSpPr>
            <a:spLocks noGrp="1" noRot="1" noChangeAspect="1" noChangeArrowheads="1" noTextEdit="1"/>
          </p:cNvSpPr>
          <p:nvPr>
            <p:ph type="sldImg"/>
          </p:nvPr>
        </p:nvSpPr>
        <p:spPr>
          <a:xfrm>
            <a:off x="687388" y="685800"/>
            <a:ext cx="5486400" cy="3429000"/>
          </a:xfrm>
          <a:ln/>
        </p:spPr>
      </p:sp>
      <p:sp>
        <p:nvSpPr>
          <p:cNvPr id="58372" name="Rectangle 3">
            <a:extLst>
              <a:ext uri="{FF2B5EF4-FFF2-40B4-BE49-F238E27FC236}">
                <a16:creationId xmlns:a16="http://schemas.microsoft.com/office/drawing/2014/main" id="{177D9F23-116B-DB4D-9C43-5CE8471BDBAB}"/>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99550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3: </a:t>
            </a:r>
            <a:r>
              <a:rPr lang="en-US" dirty="0" err="1"/>
              <a:t>Arraylist</a:t>
            </a:r>
            <a:r>
              <a:rPr lang="en-US" dirty="0"/>
              <a:t>/1D Array</a:t>
            </a:r>
            <a:br>
              <a:rPr lang="en-US" dirty="0"/>
            </a:br>
            <a:r>
              <a:rPr lang="en-US" dirty="0"/>
              <a:t>See previous years' similar FRQs: </a:t>
            </a:r>
            <a:br>
              <a:rPr lang="en-US" dirty="0"/>
            </a:br>
            <a:r>
              <a:rPr lang="en-US" dirty="0"/>
              <a:t>2010 #1, 2013 #1, 2017 #1, 2018 #2</a:t>
            </a:r>
          </a:p>
        </p:txBody>
      </p:sp>
    </p:spTree>
    <p:extLst>
      <p:ext uri="{BB962C8B-B14F-4D97-AF65-F5344CB8AC3E}">
        <p14:creationId xmlns:p14="http://schemas.microsoft.com/office/powerpoint/2010/main" val="28795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179109" y="64858"/>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179109" y="726513"/>
            <a:ext cx="8964891" cy="4751785"/>
          </a:xfrm>
        </p:spPr>
        <p:txBody>
          <a:bodyPr/>
          <a:lstStyle/>
          <a:p>
            <a:pPr marL="0" indent="0">
              <a:buNone/>
            </a:pPr>
            <a:r>
              <a:rPr lang="en-US" dirty="0"/>
              <a:t>When: Tuesday June 1, 2021 at 4PM Eastern Standard Time.</a:t>
            </a:r>
          </a:p>
          <a:p>
            <a:pPr marL="0" indent="0">
              <a:buNone/>
            </a:pPr>
            <a:r>
              <a:rPr lang="en-US" dirty="0"/>
              <a:t>At home. On Digital Testing App. </a:t>
            </a:r>
          </a:p>
          <a:p>
            <a:pPr marL="0" indent="0">
              <a:buNone/>
            </a:pPr>
            <a:r>
              <a:rPr lang="en-US" dirty="0"/>
              <a:t>Preparing:</a:t>
            </a:r>
          </a:p>
          <a:p>
            <a:pPr marL="457200" indent="-457200">
              <a:buAutoNum type="arabicParenR"/>
            </a:pPr>
            <a:r>
              <a:rPr lang="en-US" dirty="0"/>
              <a:t>Download! </a:t>
            </a:r>
            <a:r>
              <a:rPr lang="en-US" dirty="0">
                <a:hlinkClick r:id="rId2"/>
              </a:rPr>
              <a:t>https://download.app.collegeboard.org/</a:t>
            </a:r>
            <a:endParaRPr lang="en-US" dirty="0"/>
          </a:p>
          <a:p>
            <a:pPr marL="0" indent="0">
              <a:buNone/>
            </a:pPr>
            <a:r>
              <a:rPr lang="en-US" sz="2000" dirty="0">
                <a:latin typeface="Gill Sans MT" panose="020B0502020104020203" pitchFamily="34" charset="77"/>
              </a:rPr>
              <a:t>The Digital Testing App can be installed on desktops and laptops. </a:t>
            </a:r>
            <a:r>
              <a:rPr lang="en-US" sz="2000" dirty="0">
                <a:solidFill>
                  <a:srgbClr val="FF0000"/>
                </a:solidFill>
                <a:latin typeface="Gill Sans MT" panose="020B0502020104020203" pitchFamily="34" charset="77"/>
              </a:rPr>
              <a:t>Personal Chromebooks are not allowed</a:t>
            </a:r>
            <a:r>
              <a:rPr lang="en-US" sz="2000" dirty="0">
                <a:latin typeface="Gill Sans MT" panose="020B0502020104020203" pitchFamily="34" charset="77"/>
              </a:rPr>
              <a:t>. Only school-managed Chromebooks which already have the App installed can be used. </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94413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r>
              <a:rPr lang="en-US" dirty="0">
                <a:latin typeface="Gill Sans MT" panose="020B0502020104020203" pitchFamily="34" charset="77"/>
                <a:cs typeface="Courier New" panose="02070309020205020404" pitchFamily="49" charset="0"/>
              </a:rPr>
              <a:t>From previous years' exams, it is likely that Question 3 is an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question instead of/in addition to an 1D array question.(</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or both, unlikely to be just a 1D array question)</a:t>
            </a:r>
          </a:p>
          <a:p>
            <a:pPr marL="0" indent="0">
              <a:buNone/>
            </a:pPr>
            <a:endParaRPr lang="en-US" dirty="0"/>
          </a:p>
          <a:p>
            <a:pPr marL="0" indent="0">
              <a:buNone/>
            </a:pPr>
            <a:r>
              <a:rPr lang="en-US" dirty="0">
                <a:solidFill>
                  <a:srgbClr val="FF0000"/>
                </a:solidFill>
              </a:rPr>
              <a:t>See the following problems 2010 #1, 2013 #1, 2017 #1, 2018 #2</a:t>
            </a:r>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a:t>
            </a:r>
            <a:r>
              <a:rPr lang="en-US" dirty="0">
                <a:solidFill>
                  <a:srgbClr val="FF0000"/>
                </a:solidFill>
                <a:latin typeface="Gill Sans MT" panose="020B0502020104020203" pitchFamily="34" charset="77"/>
                <a:cs typeface="Courier New" panose="02070309020205020404" pitchFamily="49" charset="0"/>
              </a:rPr>
              <a:t>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p>
          <a:p>
            <a:pPr marL="0" indent="0">
              <a:buNone/>
            </a:pPr>
            <a:r>
              <a:rPr lang="en-US" dirty="0">
                <a:solidFill>
                  <a:srgbClr val="FF0000"/>
                </a:solidFill>
                <a:latin typeface="Courier New" panose="02070309020205020404" pitchFamily="49" charset="0"/>
                <a:cs typeface="Courier New" panose="02070309020205020404" pitchFamily="49" charset="0"/>
              </a:rPr>
              <a:t>	//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Remember for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 that if you remove an item, items to the right of it will shift left!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And if you add an item to the list, items will shift right to accommodate!</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Make sure to take this into account when you are adding or removing items. </a:t>
            </a:r>
          </a:p>
        </p:txBody>
      </p:sp>
    </p:spTree>
    <p:extLst>
      <p:ext uri="{BB962C8B-B14F-4D97-AF65-F5344CB8AC3E}">
        <p14:creationId xmlns:p14="http://schemas.microsoft.com/office/powerpoint/2010/main" val="11493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using the </a:t>
            </a:r>
            <a:r>
              <a:rPr lang="en-US" dirty="0" err="1"/>
              <a:t>ArrayList</a:t>
            </a:r>
            <a:r>
              <a:rPr lang="en-US" dirty="0"/>
              <a:t> method remove(), remember you can only REMOVE BY INDEX (not by object), so you must use a traditional for loop (and NOT a for each </a:t>
            </a:r>
            <a:r>
              <a:rPr lang="en-US"/>
              <a:t>loop).</a:t>
            </a:r>
            <a:endParaRPr lang="en-US" dirty="0"/>
          </a:p>
          <a:p>
            <a:pPr marL="0" indent="0">
              <a:buNone/>
            </a:pPr>
            <a:r>
              <a:rPr lang="en-US" dirty="0"/>
              <a:t>for(int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p>
          <a:p>
            <a:pPr marL="0" indent="0">
              <a:buNone/>
            </a:pPr>
            <a:r>
              <a:rPr lang="en-US" b="1" dirty="0"/>
              <a:t>		</a:t>
            </a:r>
            <a:r>
              <a:rPr lang="en-US" b="1" dirty="0" err="1"/>
              <a:t>i</a:t>
            </a:r>
            <a:r>
              <a:rPr lang="en-US" b="1" dirty="0"/>
              <a:t>--;//AND don’t forget to </a:t>
            </a:r>
            <a:r>
              <a:rPr lang="en-US" b="1" u="sng" dirty="0"/>
              <a:t>decrement</a:t>
            </a:r>
            <a:r>
              <a:rPr lang="en-US" b="1" dirty="0"/>
              <a:t> the index!</a:t>
            </a:r>
            <a:endParaRPr lang="en-US" dirty="0"/>
          </a:p>
          <a:p>
            <a:pPr marL="0" indent="0">
              <a:buNone/>
            </a:pPr>
            <a:r>
              <a:rPr lang="en-US" dirty="0"/>
              <a:t>} </a:t>
            </a:r>
            <a:endParaRPr lang="en-US" b="1" dirty="0"/>
          </a:p>
          <a:p>
            <a:pPr marL="0" indent="0">
              <a:buNone/>
            </a:pPr>
            <a:r>
              <a:rPr lang="en-US" b="1" dirty="0"/>
              <a:t>//OR traverse the list backwards, i.e. </a:t>
            </a:r>
          </a:p>
          <a:p>
            <a:pPr marL="0" indent="0">
              <a:buNone/>
            </a:pPr>
            <a:r>
              <a:rPr lang="en-US" b="1" dirty="0"/>
              <a:t>for(int </a:t>
            </a:r>
            <a:r>
              <a:rPr lang="en-US" b="1" dirty="0" err="1"/>
              <a:t>i</a:t>
            </a:r>
            <a:r>
              <a:rPr lang="en-US" b="1" dirty="0"/>
              <a:t>=</a:t>
            </a:r>
            <a:r>
              <a:rPr lang="en-US" b="1" dirty="0" err="1"/>
              <a:t>list.size</a:t>
            </a:r>
            <a:r>
              <a:rPr lang="en-US" b="1" dirty="0"/>
              <a:t>()-1, </a:t>
            </a:r>
            <a:r>
              <a:rPr lang="en-US" b="1" dirty="0" err="1"/>
              <a:t>i</a:t>
            </a:r>
            <a:r>
              <a:rPr lang="en-US" b="1" dirty="0"/>
              <a:t>&gt;=0, </a:t>
            </a:r>
            <a:r>
              <a:rPr lang="en-US" b="1" dirty="0" err="1"/>
              <a:t>i</a:t>
            </a:r>
            <a:r>
              <a:rPr lang="en-US" b="1" dirty="0"/>
              <a:t>--){</a:t>
            </a:r>
            <a:endParaRPr lang="en-US" dirty="0"/>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br>
              <a:rPr lang="en-US" dirty="0"/>
            </a:br>
            <a:r>
              <a:rPr lang="en-US" dirty="0"/>
              <a:t>}</a:t>
            </a:r>
          </a:p>
        </p:txBody>
      </p:sp>
    </p:spTree>
    <p:extLst>
      <p:ext uri="{BB962C8B-B14F-4D97-AF65-F5344CB8AC3E}">
        <p14:creationId xmlns:p14="http://schemas.microsoft.com/office/powerpoint/2010/main" val="11333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01189"/>
            <a:ext cx="8780270" cy="4710847"/>
          </a:xfrm>
        </p:spPr>
        <p:txBody>
          <a:bodyPr/>
          <a:lstStyle/>
          <a:p>
            <a:pPr marL="0" indent="0">
              <a:buNone/>
            </a:pPr>
            <a:r>
              <a:rPr lang="en-US" dirty="0"/>
              <a:t>Avoid array and </a:t>
            </a:r>
            <a:r>
              <a:rPr lang="en-US" dirty="0" err="1"/>
              <a:t>ArrayList</a:t>
            </a:r>
            <a:r>
              <a:rPr lang="en-US" dirty="0"/>
              <a:t> out-of-bounds exceptions! Especially when comparing consecutive elements.</a:t>
            </a:r>
          </a:p>
          <a:p>
            <a:pPr marL="0" indent="0">
              <a:buNone/>
            </a:pPr>
            <a:endParaRPr lang="en-US" dirty="0"/>
          </a:p>
          <a:p>
            <a:pPr marL="0" indent="0">
              <a:buNone/>
            </a:pPr>
            <a:r>
              <a:rPr lang="en-US" err="1"/>
              <a:t>Example</a:t>
            </a:r>
            <a:r>
              <a:rPr lang="en-US"/>
              <a:t>: You </a:t>
            </a:r>
            <a:r>
              <a:rPr lang="en-US" dirty="0"/>
              <a:t>need to compare consecutive elements to determine if the values are increasing.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increasing(int[] numbers){</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a:solidFill>
                  <a:srgbClr val="FF0000"/>
                </a:solidFill>
                <a:latin typeface="Courier New" panose="02070309020205020404" pitchFamily="49" charset="0"/>
                <a:cs typeface="Courier New" panose="02070309020205020404" pitchFamily="49" charset="0"/>
              </a:rPr>
              <a:t>numbers.length-1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numbers[i+1])</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178920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Finding the smallest or largest</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you need to return an element in a list (i.e. largest, smallest,…), assign the initial element to the </a:t>
            </a:r>
            <a:r>
              <a:rPr lang="en-US" b="1" dirty="0">
                <a:solidFill>
                  <a:srgbClr val="FF0000"/>
                </a:solidFill>
              </a:rPr>
              <a:t>first one </a:t>
            </a:r>
            <a:r>
              <a:rPr lang="en-US" dirty="0"/>
              <a:t>in the list.</a:t>
            </a:r>
          </a:p>
          <a:p>
            <a:pPr marL="0" indent="0">
              <a:buNone/>
            </a:pPr>
            <a:endParaRPr lang="en-US" dirty="0"/>
          </a:p>
          <a:p>
            <a:pPr marL="0" indent="0">
              <a:buNone/>
            </a:pPr>
            <a:r>
              <a:rPr lang="en-US" dirty="0"/>
              <a:t>Example : You need to find the Dog with the most fleas.</a:t>
            </a:r>
          </a:p>
          <a:p>
            <a:pPr marL="0" indent="0">
              <a:buNone/>
            </a:pPr>
            <a:r>
              <a:rPr lang="en-US" dirty="0">
                <a:latin typeface="Courier New" panose="02070309020205020404" pitchFamily="49" charset="0"/>
                <a:cs typeface="Courier New" panose="02070309020205020404" pitchFamily="49" charset="0"/>
              </a:rPr>
              <a:t>//returns the Dog object in pack with the most fleas</a:t>
            </a:r>
          </a:p>
          <a:p>
            <a:pPr marL="0" indent="0">
              <a:buNone/>
            </a:pPr>
            <a:r>
              <a:rPr lang="en-US" dirty="0">
                <a:latin typeface="Courier New" panose="02070309020205020404" pitchFamily="49" charset="0"/>
                <a:cs typeface="Courier New" panose="02070309020205020404" pitchFamily="49" charset="0"/>
              </a:rPr>
              <a:t>public Dog </a:t>
            </a:r>
            <a:r>
              <a:rPr lang="en-US" dirty="0" err="1">
                <a:latin typeface="Courier New" panose="02070309020205020404" pitchFamily="49" charset="0"/>
                <a:cs typeface="Courier New" panose="02070309020205020404" pitchFamily="49" charset="0"/>
              </a:rPr>
              <a:t>mostFleas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&lt;Dog&gt; pack){</a:t>
            </a:r>
          </a:p>
          <a:p>
            <a:pPr marL="0" indent="0">
              <a:buNone/>
            </a:pPr>
            <a:r>
              <a:rPr lang="en-US" dirty="0">
                <a:latin typeface="Courier New" panose="02070309020205020404" pitchFamily="49" charset="0"/>
                <a:cs typeface="Courier New" panose="02070309020205020404" pitchFamily="49" charset="0"/>
              </a:rPr>
              <a:t>	Dog most = </a:t>
            </a:r>
            <a:r>
              <a:rPr lang="en-US" dirty="0" err="1">
                <a:latin typeface="Courier New" panose="02070309020205020404" pitchFamily="49" charset="0"/>
                <a:cs typeface="Courier New" panose="02070309020205020404" pitchFamily="49" charset="0"/>
              </a:rPr>
              <a:t>pack.get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for(Dog dog : pack)</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dog.getNumFleas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most.getNumFleas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most = dog;</a:t>
            </a:r>
          </a:p>
          <a:p>
            <a:pPr marL="0" indent="0">
              <a:buNone/>
            </a:pPr>
            <a:r>
              <a:rPr lang="en-US" dirty="0">
                <a:latin typeface="Courier New" panose="02070309020205020404" pitchFamily="49" charset="0"/>
                <a:cs typeface="Courier New" panose="02070309020205020404" pitchFamily="49" charset="0"/>
              </a:rPr>
              <a:t>	return most;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258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An </a:t>
            </a:r>
            <a:r>
              <a:rPr lang="en-US" dirty="0" err="1"/>
              <a:t>ArrayList</a:t>
            </a:r>
            <a:r>
              <a:rPr lang="en-US" dirty="0"/>
              <a:t> can be helpful when you are trying to manipulate an array (i.e. remove items, rearrange in random order, etc.).</a:t>
            </a:r>
          </a:p>
          <a:p>
            <a:pPr marL="0" indent="0">
              <a:buNone/>
            </a:pPr>
            <a:endParaRPr lang="en-US" dirty="0"/>
          </a:p>
          <a:p>
            <a:pPr marL="0" indent="0">
              <a:buNone/>
            </a:pPr>
            <a:r>
              <a:rPr lang="en-US" dirty="0"/>
              <a:t>Example: </a:t>
            </a:r>
          </a:p>
          <a:p>
            <a:pPr marL="0" indent="0">
              <a:buNone/>
            </a:pPr>
            <a:r>
              <a:rPr lang="en-US" dirty="0"/>
              <a:t>If you need to remove several objects from an array based one some condition, a strategy would be to save all the objects to an </a:t>
            </a:r>
            <a:r>
              <a:rPr lang="en-US" dirty="0" err="1"/>
              <a:t>ArrayList</a:t>
            </a:r>
            <a:r>
              <a:rPr lang="en-US" dirty="0"/>
              <a:t> and remove the objects before storing the remaining objects back to the array.</a:t>
            </a:r>
          </a:p>
          <a:p>
            <a:pPr marL="0" indent="0">
              <a:buNone/>
            </a:pPr>
            <a:endParaRPr lang="en-US" dirty="0"/>
          </a:p>
          <a:p>
            <a:pPr marL="0" indent="0">
              <a:buNone/>
            </a:pPr>
            <a:r>
              <a:rPr lang="en-US" dirty="0"/>
              <a:t>See code on the next slide. </a:t>
            </a:r>
          </a:p>
          <a:p>
            <a:pPr marL="0" indent="0">
              <a:buNone/>
            </a:pPr>
            <a:br>
              <a:rPr lang="en-US" dirty="0"/>
            </a:br>
            <a:endParaRPr lang="en-US" dirty="0"/>
          </a:p>
        </p:txBody>
      </p:sp>
    </p:spTree>
    <p:extLst>
      <p:ext uri="{BB962C8B-B14F-4D97-AF65-F5344CB8AC3E}">
        <p14:creationId xmlns:p14="http://schemas.microsoft.com/office/powerpoint/2010/main" val="154357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//returns a new array with bad things removed</a:t>
            </a:r>
          </a:p>
          <a:p>
            <a:pPr marL="0" indent="0">
              <a:buNone/>
            </a:pPr>
            <a:r>
              <a:rPr lang="en-US" sz="1900" dirty="0">
                <a:latin typeface="Courier New" panose="02070309020205020404" pitchFamily="49" charset="0"/>
                <a:cs typeface="Courier New" panose="02070309020205020404" pitchFamily="49" charset="0"/>
              </a:rPr>
              <a:t>public Thing[] </a:t>
            </a:r>
            <a:r>
              <a:rPr lang="en-US" sz="1900" dirty="0" err="1">
                <a:latin typeface="Courier New" panose="02070309020205020404" pitchFamily="49" charset="0"/>
                <a:cs typeface="Courier New" panose="02070309020205020404" pitchFamily="49" charset="0"/>
              </a:rPr>
              <a:t>removeBadThing</a:t>
            </a:r>
            <a:r>
              <a:rPr lang="en-US" sz="1900" dirty="0">
                <a:latin typeface="Courier New" panose="02070309020205020404" pitchFamily="49" charset="0"/>
                <a:cs typeface="Courier New" panose="02070309020205020404" pitchFamily="49" charset="0"/>
              </a:rPr>
              <a:t>(Thing[] widgets){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 good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a:t>
            </a:r>
          </a:p>
          <a:p>
            <a:pPr marL="0" indent="0">
              <a:buNone/>
            </a:pPr>
            <a:r>
              <a:rPr lang="en-US" sz="1900" dirty="0">
                <a:latin typeface="Courier New" panose="02070309020205020404" pitchFamily="49" charset="0"/>
                <a:cs typeface="Courier New" panose="02070309020205020404" pitchFamily="49" charset="0"/>
              </a:rPr>
              <a:t>	for(Thing </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 : widgets){</a:t>
            </a:r>
          </a:p>
          <a:p>
            <a:pPr marL="0" indent="0">
              <a:buNone/>
            </a:pPr>
            <a:r>
              <a:rPr lang="en-US" sz="1900" dirty="0">
                <a:latin typeface="Courier New" panose="02070309020205020404" pitchFamily="49" charset="0"/>
                <a:cs typeface="Courier New" panose="02070309020205020404" pitchFamily="49" charset="0"/>
              </a:rPr>
              <a:t>		if(!</a:t>
            </a:r>
            <a:r>
              <a:rPr lang="en-US" sz="1900" dirty="0" err="1">
                <a:latin typeface="Courier New" panose="02070309020205020404" pitchFamily="49" charset="0"/>
                <a:cs typeface="Courier New" panose="02070309020205020404" pitchFamily="49" charset="0"/>
              </a:rPr>
              <a:t>wid.isBad</a:t>
            </a:r>
            <a:r>
              <a:rPr lang="en-US" sz="1900" dirty="0">
                <a:latin typeface="Courier New" panose="02070309020205020404" pitchFamily="49" charset="0"/>
                <a:cs typeface="Courier New" panose="02070309020205020404" pitchFamily="49" charset="0"/>
              </a:rPr>
              <a:t>()) </a:t>
            </a:r>
            <a:r>
              <a:rPr lang="en-US" sz="1900" dirty="0">
                <a:solidFill>
                  <a:srgbClr val="FF0000"/>
                </a:solidFill>
                <a:latin typeface="Courier New" panose="02070309020205020404" pitchFamily="49" charset="0"/>
                <a:cs typeface="Courier New" panose="02070309020205020404" pitchFamily="49" charset="0"/>
              </a:rPr>
              <a:t>// </a:t>
            </a:r>
            <a:r>
              <a:rPr lang="en-US" sz="1900" dirty="0" err="1">
                <a:solidFill>
                  <a:srgbClr val="FF0000"/>
                </a:solidFill>
                <a:latin typeface="Courier New" panose="02070309020205020404" pitchFamily="49" charset="0"/>
                <a:cs typeface="Courier New" panose="02070309020205020404" pitchFamily="49" charset="0"/>
              </a:rPr>
              <a:t>i.e</a:t>
            </a:r>
            <a:r>
              <a:rPr lang="en-US" sz="1900" dirty="0">
                <a:solidFill>
                  <a:srgbClr val="FF0000"/>
                </a:solidFill>
                <a:latin typeface="Courier New" panose="02070309020205020404" pitchFamily="49" charset="0"/>
                <a:cs typeface="Courier New" panose="02070309020205020404" pitchFamily="49" charset="0"/>
              </a:rPr>
              <a:t> good</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good.add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Thing[]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 = new Thing[</a:t>
            </a:r>
            <a:r>
              <a:rPr lang="en-US" sz="1900" dirty="0" err="1">
                <a:latin typeface="Courier New" panose="02070309020205020404" pitchFamily="49" charset="0"/>
                <a:cs typeface="Courier New" panose="02070309020205020404" pitchFamily="49" charset="0"/>
              </a:rPr>
              <a:t>good.size</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for(int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goodOnes.length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good.get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4: 2D Array</a:t>
            </a:r>
            <a:br>
              <a:rPr lang="en-US" dirty="0"/>
            </a:br>
            <a:r>
              <a:rPr lang="en-US" dirty="0"/>
              <a:t>See previous years' similar FRQs: </a:t>
            </a:r>
            <a:br>
              <a:rPr lang="en-US" dirty="0"/>
            </a:br>
            <a:r>
              <a:rPr lang="en-US" dirty="0"/>
              <a:t>2019 #4, 2018 #4, 2017 #4, 2016 #3</a:t>
            </a:r>
          </a:p>
        </p:txBody>
      </p:sp>
    </p:spTree>
    <p:extLst>
      <p:ext uri="{BB962C8B-B14F-4D97-AF65-F5344CB8AC3E}">
        <p14:creationId xmlns:p14="http://schemas.microsoft.com/office/powerpoint/2010/main" val="280285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Row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(row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for(int 	col = 0; col &lt; students[0].length;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126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Column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(column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students[0].length</a:t>
            </a:r>
            <a:r>
              <a:rPr lang="en-US" sz="1800">
                <a:latin typeface="Courier New" panose="02070309020205020404" pitchFamily="49" charset="0"/>
                <a:cs typeface="Courier New" panose="02070309020205020404" pitchFamily="49" charset="0"/>
              </a:rPr>
              <a:t>; col++){</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14803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Row</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row</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row,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a:t>
            </a:r>
            <a:r>
              <a:rPr lang="en-US" sz="1800" dirty="0">
                <a:solidFill>
                  <a:srgbClr val="FF0000"/>
                </a:solidFill>
                <a:latin typeface="Courier New" panose="02070309020205020404" pitchFamily="49" charset="0"/>
                <a:cs typeface="Courier New" panose="02070309020205020404" pitchFamily="49" charset="0"/>
              </a:rPr>
              <a:t>students[row].length</a:t>
            </a:r>
            <a:r>
              <a:rPr lang="en-US" sz="1800" dirty="0">
                <a:latin typeface="Courier New" panose="02070309020205020404" pitchFamily="49" charset="0"/>
                <a:cs typeface="Courier New" panose="02070309020205020404" pitchFamily="49" charset="0"/>
              </a:rPr>
              <a:t>;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5675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Column</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column</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col,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solidFill>
                  <a:srgbClr val="FF0000"/>
                </a:solidFill>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4938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Major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major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75703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Minor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minor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int dim =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dim;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][dim – 1 -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49014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1: Methods and Control Structures</a:t>
            </a:r>
            <a:br>
              <a:rPr lang="en-US" dirty="0"/>
            </a:br>
            <a:r>
              <a:rPr lang="en-US" dirty="0"/>
              <a:t>See previous years' similar FRQs: </a:t>
            </a:r>
            <a:br>
              <a:rPr lang="en-US" dirty="0"/>
            </a:br>
            <a:r>
              <a:rPr lang="en-US" dirty="0"/>
              <a:t>2018 #1, 2019 #1, 2017 #3</a:t>
            </a:r>
          </a:p>
        </p:txBody>
      </p:sp>
    </p:spTree>
    <p:extLst>
      <p:ext uri="{BB962C8B-B14F-4D97-AF65-F5344CB8AC3E}">
        <p14:creationId xmlns:p14="http://schemas.microsoft.com/office/powerpoint/2010/main" val="177006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Methods and Control Structures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Question 1 of the FRQ will likely ask you to write methods that utilize control structures(for vs while loops, conditionals).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Using Strings and its methods is likely to be in this question(or Question 2). See for example 2017 #3 for a String question that fits "Methods and Control Structures" question.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sz="2200" dirty="0">
                <a:latin typeface="Gill Sans MT" panose="020B0502020104020203" pitchFamily="34" charset="77"/>
              </a:rPr>
              <a:t>You should know how to use </a:t>
            </a:r>
            <a:r>
              <a:rPr lang="en-US" sz="2200" b="1" dirty="0">
                <a:latin typeface="Gill Sans MT" panose="020B0502020104020203" pitchFamily="34" charset="77"/>
              </a:rPr>
              <a:t>substring(int beg, int end), substring(int beg), </a:t>
            </a:r>
            <a:r>
              <a:rPr lang="en-US" sz="2200" b="1" dirty="0" err="1">
                <a:latin typeface="Gill Sans MT" panose="020B0502020104020203" pitchFamily="34" charset="77"/>
              </a:rPr>
              <a:t>indexOf</a:t>
            </a:r>
            <a:r>
              <a:rPr lang="en-US" sz="2200" b="1" dirty="0">
                <a:latin typeface="Gill Sans MT" panose="020B0502020104020203" pitchFamily="34" charset="77"/>
              </a:rPr>
              <a:t>, equals, length and </a:t>
            </a:r>
            <a:r>
              <a:rPr lang="en-US" sz="2200" b="1" dirty="0" err="1">
                <a:latin typeface="Gill Sans MT" panose="020B0502020104020203" pitchFamily="34" charset="77"/>
              </a:rPr>
              <a:t>compareTo</a:t>
            </a:r>
            <a:r>
              <a:rPr lang="en-US" sz="2200" b="1" dirty="0">
                <a:latin typeface="Gill Sans MT" panose="020B0502020104020203" pitchFamily="34" charset="77"/>
              </a:rPr>
              <a:t> </a:t>
            </a:r>
            <a:r>
              <a:rPr lang="en-US" sz="2200" dirty="0">
                <a:latin typeface="Gill Sans MT" panose="020B0502020104020203" pitchFamily="34" charset="77"/>
              </a:rPr>
              <a:t>methods. See the College Board reference sheet.</a:t>
            </a: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1392099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6B8F438-0BCB-7548-9023-EA72CB9BC9AE}"/>
              </a:ext>
            </a:extLst>
          </p:cNvPr>
          <p:cNvSpPr>
            <a:spLocks noGrp="1"/>
          </p:cNvSpPr>
          <p:nvPr>
            <p:ph type="title" idx="4294967295"/>
          </p:nvPr>
        </p:nvSpPr>
        <p:spPr>
          <a:xfrm>
            <a:off x="166736" y="113121"/>
            <a:ext cx="7886700"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methods</a:t>
            </a:r>
          </a:p>
        </p:txBody>
      </p:sp>
      <p:sp>
        <p:nvSpPr>
          <p:cNvPr id="28675" name="Rectangle 3">
            <a:extLst>
              <a:ext uri="{FF2B5EF4-FFF2-40B4-BE49-F238E27FC236}">
                <a16:creationId xmlns:a16="http://schemas.microsoft.com/office/drawing/2014/main" id="{86537E5E-8E9E-CC4E-85C4-87A3A5FB66CB}"/>
              </a:ext>
            </a:extLst>
          </p:cNvPr>
          <p:cNvSpPr>
            <a:spLocks noGrp="1"/>
          </p:cNvSpPr>
          <p:nvPr>
            <p:ph type="body" idx="4294967295"/>
          </p:nvPr>
        </p:nvSpPr>
        <p:spPr/>
        <p:txBody>
          <a:bodyPr/>
          <a:lstStyle/>
          <a:p>
            <a:pPr marL="533115" lvl="1" indent="-205044">
              <a:buNone/>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sz="750" dirty="0"/>
          </a:p>
          <a:p>
            <a:pPr marL="227533" indent="-227533">
              <a:defRPr/>
            </a:pPr>
            <a:endParaRPr lang="en-US" dirty="0">
              <a:cs typeface="+mn-cs"/>
            </a:endParaRPr>
          </a:p>
        </p:txBody>
      </p:sp>
      <p:graphicFrame>
        <p:nvGraphicFramePr>
          <p:cNvPr id="531460" name="Group 4">
            <a:extLst>
              <a:ext uri="{FF2B5EF4-FFF2-40B4-BE49-F238E27FC236}">
                <a16:creationId xmlns:a16="http://schemas.microsoft.com/office/drawing/2014/main" id="{39A415A5-9F18-034F-B82F-721845132275}"/>
              </a:ext>
            </a:extLst>
          </p:cNvPr>
          <p:cNvGraphicFramePr>
            <a:graphicFrameLocks noGrp="1"/>
          </p:cNvGraphicFramePr>
          <p:nvPr/>
        </p:nvGraphicFramePr>
        <p:xfrm>
          <a:off x="889000" y="1143000"/>
          <a:ext cx="7366000" cy="4008439"/>
        </p:xfrm>
        <a:graphic>
          <a:graphicData uri="http://schemas.openxmlformats.org/drawingml/2006/table">
            <a:tbl>
              <a:tblPr/>
              <a:tblGrid>
                <a:gridCol w="30797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304817">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Method name</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Description</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Courier New" panose="02070309020205020404" pitchFamily="49" charset="0"/>
                          <a:ea typeface="+mn-ea"/>
                          <a:cs typeface="Courier New" panose="02070309020205020404" pitchFamily="49" charset="0"/>
                        </a:rPr>
                        <a:t>String(String str) </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mn-lt"/>
                          <a:ea typeface="+mn-ea"/>
                          <a:cs typeface="+mn-cs"/>
                        </a:rPr>
                        <a:t>Constructs a new String object that represents the same sequence of characters as str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17">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int length()</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number of characters in this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79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 </a:t>
                      </a:r>
                      <a:r>
                        <a:rPr kumimoji="0" lang="en-US" sz="1500" b="1" i="0"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or</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the characters in this string from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Tahoma" pitchFamily="34" charset="0"/>
                          <a:cs typeface="Times New Roman" pitchFamily="18" charset="0"/>
                        </a:rPr>
                        <a:t> (inclusive) to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a:t>
                      </a:r>
                      <a:r>
                        <a:rPr kumimoji="0" lang="en-US" sz="1500" b="0" i="0" u="sng" strike="noStrike" cap="none" normalizeH="0" baseline="0" dirty="0">
                          <a:ln>
                            <a:noFill/>
                          </a:ln>
                          <a:solidFill>
                            <a:schemeClr val="tx1"/>
                          </a:solidFill>
                          <a:effectLst/>
                          <a:latin typeface="Tahoma" pitchFamily="34" charset="0"/>
                          <a:cs typeface="Times New Roman" pitchFamily="18" charset="0"/>
                        </a:rPr>
                        <a:t>exclusive</a:t>
                      </a:r>
                      <a:r>
                        <a:rPr kumimoji="0" lang="en-US" sz="1500" b="0" i="0" u="none" strike="noStrike" cap="none" normalizeH="0" baseline="0" dirty="0">
                          <a:ln>
                            <a:noFill/>
                          </a:ln>
                          <a:solidFill>
                            <a:schemeClr val="tx1"/>
                          </a:solidFill>
                          <a:effectLst/>
                          <a:latin typeface="Tahoma" pitchFamily="34"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if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is omitted, grabs till end of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1">
                <a:tc>
                  <a:txBody>
                    <a:bodyPr/>
                    <a:lstStyle/>
                    <a:p>
                      <a:r>
                        <a:rPr lang="en-US" sz="1500" kern="1200" dirty="0" err="1">
                          <a:solidFill>
                            <a:schemeClr val="tx1"/>
                          </a:solidFill>
                          <a:effectLst/>
                          <a:latin typeface="Courier New" panose="02070309020205020404" pitchFamily="49" charset="0"/>
                          <a:ea typeface="+mn-ea"/>
                          <a:cs typeface="Courier New" panose="02070309020205020404" pitchFamily="49" charset="0"/>
                        </a:rPr>
                        <a:t>boolean</a:t>
                      </a:r>
                      <a:r>
                        <a:rPr lang="en-US" sz="1500" kern="1200" dirty="0">
                          <a:solidFill>
                            <a:schemeClr val="tx1"/>
                          </a:solidFill>
                          <a:effectLst/>
                          <a:latin typeface="Courier New" panose="02070309020205020404" pitchFamily="49" charset="0"/>
                          <a:ea typeface="+mn-ea"/>
                          <a:cs typeface="Courier New" panose="02070309020205020404" pitchFamily="49" charset="0"/>
                        </a:rPr>
                        <a:t> equals(String other)</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lang="en-US" sz="1500" kern="1200" dirty="0">
                          <a:solidFill>
                            <a:schemeClr val="tx1"/>
                          </a:solidFill>
                          <a:effectLst/>
                          <a:latin typeface="+mn-lt"/>
                          <a:ea typeface="+mn-ea"/>
                          <a:cs typeface="+mn-cs"/>
                        </a:rPr>
                        <a:t>Returns true if this is equal to other; returns false otherwise</a:t>
                      </a:r>
                      <a:endParaRPr kumimoji="0" lang="en-US" sz="1500" b="0" i="0" u="none" strike="noStrike" cap="none" normalizeH="0" baseline="0" dirty="0">
                        <a:ln>
                          <a:noFill/>
                        </a:ln>
                        <a:solidFill>
                          <a:schemeClr val="tx1"/>
                        </a:solidFill>
                        <a:effectLst/>
                        <a:latin typeface="Tahoma" pitchFamily="34" charset="0"/>
                        <a:cs typeface="Times New Roman" pitchFamily="18" charset="0"/>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66">
                <a:tc>
                  <a:txBody>
                    <a:bodyPr/>
                    <a:lstStyle/>
                    <a:p>
                      <a:r>
                        <a:rPr lang="en-US" sz="1500" kern="1200" dirty="0">
                          <a:solidFill>
                            <a:schemeClr val="tx1"/>
                          </a:solidFill>
                          <a:effectLst/>
                          <a:latin typeface="Courier New" panose="02070309020205020404" pitchFamily="49" charset="0"/>
                          <a:ea typeface="+mn-ea"/>
                          <a:cs typeface="Courier New" panose="02070309020205020404" pitchFamily="49" charset="0"/>
                        </a:rPr>
                        <a:t>int </a:t>
                      </a:r>
                      <a:r>
                        <a:rPr lang="en-US" sz="1500" kern="1200" dirty="0" err="1">
                          <a:solidFill>
                            <a:schemeClr val="tx1"/>
                          </a:solidFill>
                          <a:effectLst/>
                          <a:latin typeface="Courier New" panose="02070309020205020404" pitchFamily="49" charset="0"/>
                          <a:ea typeface="+mn-ea"/>
                          <a:cs typeface="Courier New" panose="02070309020205020404" pitchFamily="49" charset="0"/>
                        </a:rPr>
                        <a:t>compareTo</a:t>
                      </a:r>
                      <a:r>
                        <a:rPr lang="en-US" sz="1500" kern="1200" dirty="0">
                          <a:solidFill>
                            <a:schemeClr val="tx1"/>
                          </a:solidFill>
                          <a:effectLst/>
                          <a:latin typeface="Courier New" panose="02070309020205020404" pitchFamily="49" charset="0"/>
                          <a:ea typeface="+mn-ea"/>
                          <a:cs typeface="Courier New" panose="02070309020205020404" pitchFamily="49" charset="0"/>
                        </a:rPr>
                        <a:t>(String other) </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500" kern="1200" dirty="0">
                          <a:solidFill>
                            <a:schemeClr val="tx1"/>
                          </a:solidFill>
                          <a:effectLst/>
                          <a:latin typeface="+mn-lt"/>
                          <a:ea typeface="+mn-ea"/>
                          <a:cs typeface="+mn-cs"/>
                        </a:rPr>
                        <a:t>Returns a value &lt; 0 if this is less than other; returns zero if this is equal to other; returns a value &gt; 0 if this is greater than other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2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err="1">
                          <a:ln>
                            <a:noFill/>
                          </a:ln>
                          <a:solidFill>
                            <a:schemeClr val="tx1"/>
                          </a:solidFill>
                          <a:effectLst/>
                          <a:latin typeface="Courier New" pitchFamily="49" charset="0"/>
                          <a:cs typeface="Times New Roman" pitchFamily="18" charset="0"/>
                        </a:rPr>
                        <a:t>indexOf</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r>
                        <a:rPr kumimoji="0" lang="en-US" sz="1500" b="1" i="0" u="none" strike="noStrike" cap="none" normalizeH="0" baseline="0" dirty="0">
                          <a:ln>
                            <a:noFill/>
                          </a:ln>
                          <a:solidFill>
                            <a:schemeClr val="tx1"/>
                          </a:solidFill>
                          <a:effectLst/>
                          <a:latin typeface="Tahoma" pitchFamily="34" charset="0"/>
                          <a:cs typeface="Times New Roman" pitchFamily="18" charset="0"/>
                        </a:rPr>
                        <a:t>str</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index where the start of the given string appears in this string (-1 if not found)</a:t>
                      </a:r>
                    </a:p>
                    <a:p>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21573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32BC28-BF0A-9449-BB15-9BE6BD380EA4}"/>
              </a:ext>
            </a:extLst>
          </p:cNvPr>
          <p:cNvSpPr>
            <a:spLocks noGrp="1"/>
          </p:cNvSpPr>
          <p:nvPr>
            <p:ph type="title" idx="4294967295"/>
          </p:nvPr>
        </p:nvSpPr>
        <p:spPr>
          <a:xfrm>
            <a:off x="197963" y="131975"/>
            <a:ext cx="7883754"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 examples</a:t>
            </a:r>
          </a:p>
        </p:txBody>
      </p:sp>
      <p:sp>
        <p:nvSpPr>
          <p:cNvPr id="369667" name="Rectangle 3">
            <a:extLst>
              <a:ext uri="{FF2B5EF4-FFF2-40B4-BE49-F238E27FC236}">
                <a16:creationId xmlns:a16="http://schemas.microsoft.com/office/drawing/2014/main" id="{47E86255-DD44-C741-AB8B-33D04A9B82F2}"/>
              </a:ext>
            </a:extLst>
          </p:cNvPr>
          <p:cNvSpPr>
            <a:spLocks noGrp="1" noChangeArrowheads="1"/>
          </p:cNvSpPr>
          <p:nvPr>
            <p:ph type="body" idx="4294967295"/>
          </p:nvPr>
        </p:nvSpPr>
        <p:spPr>
          <a:xfrm>
            <a:off x="197963" y="767884"/>
            <a:ext cx="8184037" cy="4947116"/>
          </a:xfrm>
        </p:spPr>
        <p:txBody>
          <a:bodyPr/>
          <a:lstStyle/>
          <a:p>
            <a:pPr marL="533115" lvl="1" indent="-205044">
              <a:buNone/>
            </a:pPr>
            <a:r>
              <a:rPr lang="en-US" altLang="en-US" sz="1667" b="1" dirty="0">
                <a:solidFill>
                  <a:srgbClr val="008080"/>
                </a:solidFill>
                <a:latin typeface="Courier New" panose="02070309020205020404" pitchFamily="49" charset="0"/>
                <a:ea typeface="ＭＳ Ｐゴシック" panose="020B0600070205080204" pitchFamily="34" charset="-128"/>
              </a:rPr>
              <a:t>	// index     0123456789012345678</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s1 = ”programming in java";</a:t>
            </a:r>
          </a:p>
          <a:p>
            <a:pPr marL="533115" lvl="1" indent="-205044">
              <a:lnSpc>
                <a:spcPct val="70000"/>
              </a:lnSpc>
              <a:buNone/>
            </a:pPr>
            <a:endParaRPr lang="en-US" altLang="en-US" sz="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s1.length()</a:t>
            </a: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 19</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a:t>
            </a:r>
            <a:r>
              <a:rPr lang="en-US" altLang="ja-JP" sz="1667" b="1" dirty="0" err="1">
                <a:latin typeface="Courier New" panose="02070309020205020404" pitchFamily="49" charset="0"/>
                <a:ea typeface="ＭＳ Ｐゴシック" panose="020B0600070205080204" pitchFamily="34" charset="-128"/>
              </a:rPr>
              <a:t>i</a:t>
            </a:r>
            <a:r>
              <a:rPr lang="en-US" altLang="ja-JP" sz="1667" b="1" dirty="0">
                <a:latin typeface="Courier New" panose="02070309020205020404" pitchFamily="49" charset="0"/>
                <a:ea typeface="ＭＳ Ｐゴシック" panose="020B0600070205080204" pitchFamily="34" charset="-128"/>
              </a:rPr>
              <a:t>")</a:t>
            </a:r>
            <a:r>
              <a:rPr lang="en-US" altLang="ja-JP" sz="1667" dirty="0">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 8</a:t>
            </a:r>
            <a:endParaRPr lang="en-US" altLang="ja-JP"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s1.indexOf(“gram")</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3</a:t>
            </a:r>
            <a:endParaRPr lang="en-US" altLang="en-US"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s1.indexOf(“hi")</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-1</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s1.substring(7, 10)</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”min"</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s1.substring(12)</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”in java”</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s1.substring(2,3)</a:t>
            </a:r>
            <a:r>
              <a:rPr lang="en-US" altLang="en-US" sz="1667" dirty="0">
                <a:latin typeface="Courier New" panose="02070309020205020404" pitchFamily="49" charset="0"/>
                <a:ea typeface="ＭＳ Ｐゴシック" panose="020B0600070205080204" pitchFamily="34" charset="-128"/>
              </a:rPr>
              <a:t>);</a:t>
            </a: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o</a:t>
            </a:r>
            <a:r>
              <a:rPr lang="en-US" altLang="en-US" sz="1667" b="1" dirty="0">
                <a:solidFill>
                  <a:srgbClr val="008080"/>
                </a:solidFill>
                <a:latin typeface="Courier New" panose="02070309020205020404" pitchFamily="49" charset="0"/>
                <a:ea typeface="ＭＳ Ｐゴシック" panose="020B0600070205080204" pitchFamily="34" charset="-128"/>
              </a:rPr>
              <a:t>”</a:t>
            </a:r>
            <a:endParaRPr lang="en-US" altLang="ja-JP" sz="1667"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s2 = </a:t>
            </a:r>
            <a:r>
              <a:rPr lang="en-US" altLang="en-US" sz="1667" b="1" dirty="0">
                <a:latin typeface="Courier New" panose="02070309020205020404" pitchFamily="49" charset="0"/>
                <a:ea typeface="ＭＳ Ｐゴシック" panose="020B0600070205080204" pitchFamily="34" charset="-128"/>
              </a:rPr>
              <a:t>s1.substring(10, 17); </a:t>
            </a:r>
            <a:r>
              <a:rPr lang="en-US" altLang="en-US" sz="1667" b="1" dirty="0">
                <a:solidFill>
                  <a:srgbClr val="008080"/>
                </a:solidFill>
                <a:latin typeface="Courier New" panose="02070309020205020404" pitchFamily="49" charset="0"/>
                <a:ea typeface="ＭＳ Ｐゴシック" panose="020B0600070205080204" pitchFamily="34" charset="-128"/>
              </a:rPr>
              <a:t>// ”g in ja”</a:t>
            </a:r>
            <a:endParaRPr lang="en-US" altLang="ja-JP" sz="1667" b="1" dirty="0">
              <a:latin typeface="Courier New" panose="02070309020205020404" pitchFamily="49" charset="0"/>
              <a:ea typeface="ＭＳ Ｐゴシック" panose="020B0600070205080204" pitchFamily="34" charset="-128"/>
            </a:endParaRPr>
          </a:p>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68938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96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6966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69667">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6966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6966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6966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696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32BC28-BF0A-9449-BB15-9BE6BD380EA4}"/>
              </a:ext>
            </a:extLst>
          </p:cNvPr>
          <p:cNvSpPr>
            <a:spLocks noGrp="1"/>
          </p:cNvSpPr>
          <p:nvPr>
            <p:ph type="title" idx="4294967295"/>
          </p:nvPr>
        </p:nvSpPr>
        <p:spPr>
          <a:xfrm>
            <a:off x="197963" y="131975"/>
            <a:ext cx="7883754"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Example</a:t>
            </a:r>
          </a:p>
        </p:txBody>
      </p:sp>
      <p:sp>
        <p:nvSpPr>
          <p:cNvPr id="369667" name="Rectangle 3">
            <a:extLst>
              <a:ext uri="{FF2B5EF4-FFF2-40B4-BE49-F238E27FC236}">
                <a16:creationId xmlns:a16="http://schemas.microsoft.com/office/drawing/2014/main" id="{47E86255-DD44-C741-AB8B-33D04A9B82F2}"/>
              </a:ext>
            </a:extLst>
          </p:cNvPr>
          <p:cNvSpPr>
            <a:spLocks noGrp="1" noChangeArrowheads="1"/>
          </p:cNvSpPr>
          <p:nvPr>
            <p:ph type="body" idx="4294967295"/>
          </p:nvPr>
        </p:nvSpPr>
        <p:spPr>
          <a:xfrm>
            <a:off x="197963" y="767884"/>
            <a:ext cx="8184037" cy="4947116"/>
          </a:xfrm>
        </p:spPr>
        <p:txBody>
          <a:bodyPr/>
          <a:lstStyle/>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public static mystery(String str){</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String answer =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for(int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 0;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&lt; </a:t>
            </a:r>
            <a:r>
              <a:rPr lang="en-US" altLang="en-US" dirty="0" err="1">
                <a:latin typeface="Courier New" panose="02070309020205020404" pitchFamily="49" charset="0"/>
                <a:ea typeface="ＭＳ Ｐゴシック" panose="020B0600070205080204" pitchFamily="34" charset="-128"/>
              </a:rPr>
              <a:t>str.length</a:t>
            </a:r>
            <a:r>
              <a:rPr lang="en-US" altLang="en-US" dirty="0">
                <a:latin typeface="Courier New" panose="02070309020205020404" pitchFamily="49" charset="0"/>
                <a:ea typeface="ＭＳ Ｐゴシック" panose="020B0600070205080204" pitchFamily="34" charset="-128"/>
              </a:rPr>
              <a:t>();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String current = </a:t>
            </a:r>
            <a:r>
              <a:rPr lang="en-US" altLang="en-US" dirty="0" err="1">
                <a:latin typeface="Courier New" panose="02070309020205020404" pitchFamily="49" charset="0"/>
                <a:ea typeface="ＭＳ Ｐゴシック" panose="020B0600070205080204" pitchFamily="34" charset="-128"/>
              </a:rPr>
              <a:t>str.substring</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i+1);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if("</a:t>
            </a:r>
            <a:r>
              <a:rPr lang="en-US" altLang="en-US" dirty="0" err="1">
                <a:latin typeface="Courier New" panose="02070309020205020404" pitchFamily="49" charset="0"/>
                <a:ea typeface="ＭＳ Ｐゴシック" panose="020B0600070205080204" pitchFamily="34" charset="-128"/>
              </a:rPr>
              <a:t>aeiou</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indexOf</a:t>
            </a:r>
            <a:r>
              <a:rPr lang="en-US" altLang="en-US" dirty="0">
                <a:latin typeface="Courier New" panose="02070309020205020404" pitchFamily="49" charset="0"/>
                <a:ea typeface="ＭＳ Ｐゴシック" panose="020B0600070205080204" pitchFamily="34" charset="-128"/>
              </a:rPr>
              <a:t>(current) != -1)</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answer += current;</a:t>
            </a:r>
          </a:p>
          <a:p>
            <a:pPr marL="533115" lvl="1" indent="-205044">
              <a:lnSpc>
                <a:spcPct val="70000"/>
              </a:lnSpc>
              <a:buNone/>
            </a:pPr>
            <a:br>
              <a:rPr lang="en-US" altLang="en-US" dirty="0">
                <a:latin typeface="Courier New" panose="02070309020205020404" pitchFamily="49" charset="0"/>
                <a:ea typeface="ＭＳ Ｐゴシック" panose="020B0600070205080204" pitchFamily="34" charset="-128"/>
              </a:rPr>
            </a:br>
            <a:r>
              <a:rPr lang="en-US" altLang="en-US"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return answer;</a:t>
            </a:r>
            <a:br>
              <a:rPr lang="en-US" altLang="en-US" dirty="0">
                <a:latin typeface="Courier New" panose="02070309020205020404" pitchFamily="49" charset="0"/>
                <a:ea typeface="ＭＳ Ｐゴシック" panose="020B0600070205080204" pitchFamily="34" charset="-128"/>
              </a:rPr>
            </a:br>
            <a:r>
              <a:rPr lang="en-US" altLang="en-US" dirty="0">
                <a:latin typeface="Courier New" panose="02070309020205020404" pitchFamily="49" charset="0"/>
                <a:ea typeface="ＭＳ Ｐゴシック" panose="020B0600070205080204" pitchFamily="34" charset="-128"/>
              </a:rPr>
              <a:t>}</a:t>
            </a:r>
          </a:p>
          <a:p>
            <a:pPr marL="533115" lvl="1" indent="-205044">
              <a:lnSpc>
                <a:spcPct val="70000"/>
              </a:lnSpc>
              <a:buNone/>
            </a:pPr>
            <a:endParaRPr lang="en-US" altLang="en-US"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What is the output?</a:t>
            </a:r>
          </a:p>
          <a:p>
            <a:pPr marL="533115" lvl="1" indent="-205044">
              <a:lnSpc>
                <a:spcPct val="70000"/>
              </a:lnSpc>
              <a:buNone/>
            </a:pPr>
            <a:r>
              <a:rPr lang="en-US" altLang="en-US" dirty="0" err="1">
                <a:latin typeface="Courier New" panose="02070309020205020404" pitchFamily="49" charset="0"/>
                <a:ea typeface="ＭＳ Ｐゴシック" panose="020B0600070205080204" pitchFamily="34" charset="-128"/>
              </a:rPr>
              <a:t>System.out.println</a:t>
            </a:r>
            <a:r>
              <a:rPr lang="en-US" altLang="en-US" dirty="0">
                <a:latin typeface="Courier New" panose="02070309020205020404" pitchFamily="49" charset="0"/>
                <a:ea typeface="ＭＳ Ｐゴシック" panose="020B0600070205080204" pitchFamily="34" charset="-128"/>
              </a:rPr>
              <a:t>(mystery("cat in hat"));</a:t>
            </a:r>
          </a:p>
          <a:p>
            <a:pPr marL="533115" lvl="1" indent="-205044">
              <a:lnSpc>
                <a:spcPct val="70000"/>
              </a:lnSpc>
              <a:buNone/>
            </a:pPr>
            <a:endParaRPr lang="en-US" altLang="en-US"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Answer: </a:t>
            </a:r>
            <a:r>
              <a:rPr lang="en-US" altLang="en-US" dirty="0" err="1">
                <a:latin typeface="Courier New" panose="02070309020205020404" pitchFamily="49" charset="0"/>
                <a:ea typeface="ＭＳ Ｐゴシック" panose="020B0600070205080204" pitchFamily="34" charset="-128"/>
              </a:rPr>
              <a:t>aia</a:t>
            </a:r>
            <a:endParaRPr lang="en-US" altLang="en-US"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3791055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96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966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966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966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96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Do Problem 2018 #2</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a:latin typeface="Gill Sans MT" panose="020B0502020104020203" pitchFamily="34" charset="77"/>
              <a:cs typeface="Courier New" panose="02070309020205020404" pitchFamily="49" charset="0"/>
            </a:endParaRPr>
          </a:p>
          <a:p>
            <a:pPr marL="0" indent="0">
              <a:buNone/>
            </a:pPr>
            <a:r>
              <a:rPr lang="en-US">
                <a:latin typeface="Gill Sans MT" panose="020B0502020104020203" pitchFamily="34" charset="77"/>
                <a:cs typeface="Courier New" panose="02070309020205020404" pitchFamily="49" charset="0"/>
              </a:rPr>
              <a:t>Complete </a:t>
            </a:r>
            <a:r>
              <a:rPr lang="en-US" dirty="0">
                <a:latin typeface="Gill Sans MT" panose="020B0502020104020203" pitchFamily="34" charset="77"/>
                <a:cs typeface="Courier New" panose="02070309020205020404" pitchFamily="49" charset="0"/>
              </a:rPr>
              <a:t>2018 #2.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This is a good problem that uses 1D array,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Strings and is a good Question 1(Methods/Control Structures) type of problem. </a:t>
            </a: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98805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2649</TotalTime>
  <Words>3308</Words>
  <Application>Microsoft Macintosh PowerPoint</Application>
  <PresentationFormat>On-screen Show (16:10)</PresentationFormat>
  <Paragraphs>397</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Gill Sans MT</vt:lpstr>
      <vt:lpstr>Tahoma</vt:lpstr>
      <vt:lpstr>Wingdings 2</vt:lpstr>
      <vt:lpstr>Office Theme</vt:lpstr>
      <vt:lpstr>2021 AP CS A Exam Exam Overview</vt:lpstr>
      <vt:lpstr>AP Exam </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Question 3: Arraylist/1D Array See previous years' similar FRQs:  2010 #1, 2013 #1, 2017 #1, 2018 #2</vt:lpstr>
      <vt:lpstr>ArrayList/1D Arrays</vt:lpstr>
      <vt:lpstr>ArrayList/1D Arrays</vt:lpstr>
      <vt:lpstr>Traversing 1D Array vs. ArrayList</vt:lpstr>
      <vt:lpstr>Traversing 1D Array vs. ArrayList</vt:lpstr>
      <vt:lpstr>ArrayList</vt:lpstr>
      <vt:lpstr>ArrayList/1D Array Tips</vt:lpstr>
      <vt:lpstr>ArrayList/1D Array Tips</vt:lpstr>
      <vt:lpstr>Finding the smallest or largest</vt:lpstr>
      <vt:lpstr>Manipulating an Array using Arraylist</vt:lpstr>
      <vt:lpstr>Manipulating an Array using Arraylist</vt:lpstr>
      <vt:lpstr>Question 4: 2D Array See previous years' similar FRQs:  2019 #4, 2018 #4, 2017 #4, 2016 #3</vt:lpstr>
      <vt:lpstr>Row Major Order Traversal</vt:lpstr>
      <vt:lpstr>Column Major Order Traversal</vt:lpstr>
      <vt:lpstr>Along One Row</vt:lpstr>
      <vt:lpstr>Along One Column</vt:lpstr>
      <vt:lpstr>Major Diagonal  Traversal</vt:lpstr>
      <vt:lpstr>Minor Diagonal  Traversal</vt:lpstr>
      <vt:lpstr>Question 1: Methods and Control Structures See previous years' similar FRQs:  2018 #1, 2019 #1, 2017 #3</vt:lpstr>
      <vt:lpstr>Methods and Control Structures</vt:lpstr>
      <vt:lpstr>String methods</vt:lpstr>
      <vt:lpstr>String method examples</vt:lpstr>
      <vt:lpstr>String Example</vt:lpstr>
      <vt:lpstr>Do Problem 2018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2021-05-20T15:07:50Z</dcterms:modified>
</cp:coreProperties>
</file>