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4"/>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5" r:id="rId16"/>
    <p:sldId id="622" r:id="rId17"/>
    <p:sldId id="623" r:id="rId18"/>
    <p:sldId id="624" r:id="rId19"/>
    <p:sldId id="600" r:id="rId20"/>
    <p:sldId id="601" r:id="rId21"/>
    <p:sldId id="588" r:id="rId22"/>
    <p:sldId id="589" r:id="rId23"/>
    <p:sldId id="602" r:id="rId24"/>
    <p:sldId id="554" r:id="rId25"/>
    <p:sldId id="557" r:id="rId26"/>
    <p:sldId id="559" r:id="rId27"/>
    <p:sldId id="556" r:id="rId28"/>
    <p:sldId id="560" r:id="rId29"/>
    <p:sldId id="561" r:id="rId30"/>
    <p:sldId id="608" r:id="rId31"/>
    <p:sldId id="609" r:id="rId32"/>
    <p:sldId id="613" r:id="rId3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AE9A0-AA60-BB4A-B160-C870111F23F3}" v="3631" dt="2021-05-21T12:24:06.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916"/>
    <p:restoredTop sz="93692"/>
  </p:normalViewPr>
  <p:slideViewPr>
    <p:cSldViewPr snapToGrid="0" snapToObjects="1">
      <p:cViewPr varScale="1">
        <p:scale>
          <a:sx n="107" d="100"/>
          <a:sy n="107" d="100"/>
        </p:scale>
        <p:origin x="18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5/21/21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30</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31</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32</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3820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5/21/21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556" y="304271"/>
            <a:ext cx="5755992" cy="506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6CCA-21D1-9545-92AC-3E57D4995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97" y="493276"/>
            <a:ext cx="5588140" cy="491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16F3-D491-6E40-A2B3-1AFDA10C65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401976"/>
            <a:ext cx="5580860" cy="491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 determines the content of a file based on a certain number of bytes in the beginning of the file. This is an approximate solution since only a few bytes are examined. But it </a:t>
            </a:r>
            <a:r>
              <a:rPr lang="en-US" sz="2000"/>
              <a:t>is more practical </a:t>
            </a:r>
            <a:r>
              <a:rPr lang="en-US" sz="2000" dirty="0"/>
              <a:t>and faster to run than examining </a:t>
            </a:r>
            <a:r>
              <a:rPr lang="en-US" sz="2000"/>
              <a:t>every byte of every file. </a:t>
            </a:r>
            <a:endParaRPr lang="en-US" sz="2000" dirty="0"/>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93647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b="1" dirty="0"/>
              <a:t>Abstraction</a:t>
            </a:r>
            <a:r>
              <a:rPr lang="en-US" sz="2000" dirty="0"/>
              <a:t> means displaying only essential information and hiding the details.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endParaRPr lang="en-US" sz="2000" dirty="0"/>
          </a:p>
          <a:p>
            <a:pPr marL="0" indent="0">
              <a:buNone/>
            </a:pPr>
            <a:endParaRPr lang="en-US" sz="2000" dirty="0"/>
          </a:p>
          <a:p>
            <a:pPr marL="0" indent="0">
              <a:buNone/>
            </a:pPr>
            <a:r>
              <a:rPr lang="en-US" sz="2000" dirty="0"/>
              <a:t>When implementing algorithms, p</a:t>
            </a:r>
            <a:r>
              <a:rPr lang="en-US" dirty="0"/>
              <a:t>rocedural abstraction allows a solution to a large problem to be based on the solutions of smaller subproblems. </a:t>
            </a: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678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1142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65941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6102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function that takes the source code of another function and some input and returns whether the function will terminate(not go into an infinite loop) with the given input?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7757</TotalTime>
  <Words>2819</Words>
  <Application>Microsoft Macintosh PowerPoint</Application>
  <PresentationFormat>On-screen Show (16:10)</PresentationFormat>
  <Paragraphs>356</Paragraphs>
  <Slides>32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vt:lpstr>
      <vt:lpstr>PowerPoint Presentation</vt:lpstr>
      <vt:lpstr>PowerPoint Presentation</vt:lpstr>
      <vt:lpstr>PowerPoint Presentation</vt:lpstr>
      <vt:lpstr>Algorithmic Efficiency</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vt:lpstr>
      <vt:lpstr>Selection sort runtime </vt:lpstr>
      <vt:lpstr>Merge sort runtime</vt:lpstr>
      <vt:lpstr>Exponential Complexity Problems</vt:lpstr>
      <vt:lpstr>Top-Down Design</vt:lpstr>
      <vt:lpstr>Abstraction</vt:lpstr>
      <vt:lpstr>Index of Two Smallest Values</vt:lpstr>
      <vt:lpstr>Index of Two Smallest Values</vt:lpstr>
      <vt:lpstr>PowerPoint Presentation</vt:lpstr>
      <vt:lpstr>PowerPoint Presentation</vt:lpstr>
      <vt:lpstr>Decidability</vt:lpstr>
      <vt:lpstr>The Halting Problem</vt:lpstr>
      <vt:lpstr>The Halting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2021-05-21T12:24:09Z</dcterms:modified>
</cp:coreProperties>
</file>