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68"/>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560" r:id="rId22"/>
    <p:sldId id="565" r:id="rId23"/>
    <p:sldId id="561" r:id="rId24"/>
    <p:sldId id="562" r:id="rId25"/>
    <p:sldId id="563" r:id="rId26"/>
    <p:sldId id="564" r:id="rId27"/>
    <p:sldId id="566" r:id="rId28"/>
    <p:sldId id="567" r:id="rId29"/>
    <p:sldId id="568" r:id="rId30"/>
    <p:sldId id="569" r:id="rId31"/>
    <p:sldId id="575" r:id="rId32"/>
    <p:sldId id="576" r:id="rId33"/>
    <p:sldId id="571" r:id="rId34"/>
    <p:sldId id="596" r:id="rId35"/>
    <p:sldId id="597" r:id="rId36"/>
    <p:sldId id="598" r:id="rId37"/>
    <p:sldId id="599" r:id="rId38"/>
    <p:sldId id="600" r:id="rId39"/>
    <p:sldId id="601" r:id="rId40"/>
    <p:sldId id="602" r:id="rId41"/>
    <p:sldId id="603" r:id="rId42"/>
    <p:sldId id="604" r:id="rId43"/>
    <p:sldId id="577" r:id="rId44"/>
    <p:sldId id="578" r:id="rId45"/>
    <p:sldId id="579" r:id="rId46"/>
    <p:sldId id="580" r:id="rId47"/>
    <p:sldId id="581" r:id="rId48"/>
    <p:sldId id="570" r:id="rId49"/>
    <p:sldId id="582" r:id="rId50"/>
    <p:sldId id="583" r:id="rId51"/>
    <p:sldId id="572" r:id="rId52"/>
    <p:sldId id="573" r:id="rId53"/>
    <p:sldId id="584" r:id="rId54"/>
    <p:sldId id="593" r:id="rId55"/>
    <p:sldId id="585" r:id="rId56"/>
    <p:sldId id="586" r:id="rId57"/>
    <p:sldId id="574" r:id="rId58"/>
    <p:sldId id="587" r:id="rId59"/>
    <p:sldId id="588" r:id="rId60"/>
    <p:sldId id="589" r:id="rId61"/>
    <p:sldId id="590" r:id="rId62"/>
    <p:sldId id="625" r:id="rId63"/>
    <p:sldId id="626" r:id="rId64"/>
    <p:sldId id="592" r:id="rId65"/>
    <p:sldId id="605" r:id="rId66"/>
    <p:sldId id="549" r:id="rId6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679" dt="2021-05-21T15:16:47.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1T15:17:20.541" v="4960" actId="113"/>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
        <pc:chgData name="Long B Nguyen" userId="f59fb8f3-a021-417a-8bc1-65c8d471c621" providerId="ADAL" clId="{09EBCD6D-3E32-1447-A1AF-87925F52689B}" dt="2021-05-20T12:41:20.247" v="3791"/>
        <pc:sldMkLst>
          <pc:docMk/>
          <pc:sldMk cId="282865059" sldId="591"/>
        </pc:sldMkLst>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4:34:29.831" v="4763"/>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4:34:29.831" v="4763"/>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21T15:17:20.541" v="4960" actId="113"/>
        <pc:sldMkLst>
          <pc:docMk/>
          <pc:sldMk cId="2179424705" sldId="605"/>
        </pc:sldMkLst>
        <pc:spChg chg="mod">
          <ac:chgData name="Long B Nguyen" userId="f59fb8f3-a021-417a-8bc1-65c8d471c621" providerId="ADAL" clId="{09EBCD6D-3E32-1447-A1AF-87925F52689B}" dt="2021-05-21T15:17:20.541" v="4960" actId="11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mod">
        <pc:chgData name="Long B Nguyen" userId="f59fb8f3-a021-417a-8bc1-65c8d471c621" providerId="ADAL" clId="{09EBCD6D-3E32-1447-A1AF-87925F52689B}" dt="2021-05-21T15:16:44.740" v="4957" actId="21"/>
        <pc:sldMkLst>
          <pc:docMk/>
          <pc:sldMk cId="1200012388" sldId="625"/>
        </pc:sldMkLst>
        <pc:spChg chg="mod">
          <ac:chgData name="Long B Nguyen" userId="f59fb8f3-a021-417a-8bc1-65c8d471c621" providerId="ADAL" clId="{09EBCD6D-3E32-1447-A1AF-87925F52689B}" dt="2021-05-21T15:16:44.740" v="4957" actId="21"/>
          <ac:spMkLst>
            <pc:docMk/>
            <pc:sldMk cId="1200012388" sldId="625"/>
            <ac:spMk id="26627" creationId="{BD7CEE5B-C52A-794A-BCE5-C92159F2026F}"/>
          </ac:spMkLst>
        </pc:sp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62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63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pPr marL="0" indent="0">
              <a:buNone/>
            </a:pPr>
            <a:r>
              <a:rPr lang="en-US" dirty="0"/>
              <a:t>We will come back to Big Idea 2: Data next week. </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35</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37</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38</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40</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E28-608C-9244-A4DA-83DBD8C4F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41</a:t>
            </a:fld>
            <a:endParaRPr lang="en-US" dirty="0"/>
          </a:p>
        </p:txBody>
      </p:sp>
      <p:pic>
        <p:nvPicPr>
          <p:cNvPr id="5" name="Picture 4">
            <a:extLst>
              <a:ext uri="{FF2B5EF4-FFF2-40B4-BE49-F238E27FC236}">
                <a16:creationId xmlns:a16="http://schemas.microsoft.com/office/drawing/2014/main" id="{73BEF1C2-4974-2E4C-8E8E-A3D772FAE714}"/>
              </a:ext>
            </a:extLst>
          </p:cNvPr>
          <p:cNvPicPr>
            <a:picLocks noChangeAspect="1"/>
          </p:cNvPicPr>
          <p:nvPr/>
        </p:nvPicPr>
        <p:blipFill>
          <a:blip r:embed="rId2"/>
          <a:stretch>
            <a:fillRect/>
          </a:stretch>
        </p:blipFill>
        <p:spPr>
          <a:xfrm>
            <a:off x="285750" y="304271"/>
            <a:ext cx="7200900" cy="2971800"/>
          </a:xfrm>
          <a:prstGeom prst="rect">
            <a:avLst/>
          </a:prstGeom>
        </p:spPr>
      </p:pic>
    </p:spTree>
    <p:extLst>
      <p:ext uri="{BB962C8B-B14F-4D97-AF65-F5344CB8AC3E}">
        <p14:creationId xmlns:p14="http://schemas.microsoft.com/office/powerpoint/2010/main" val="1522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B-EC54-C944-B2E0-9BE5611D43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9D2D1-6D09-6042-B2B5-B2F8C39D539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5" name="Picture 4">
            <a:extLst>
              <a:ext uri="{FF2B5EF4-FFF2-40B4-BE49-F238E27FC236}">
                <a16:creationId xmlns:a16="http://schemas.microsoft.com/office/drawing/2014/main" id="{698620B2-722F-D747-B2F1-9B36EF906554}"/>
              </a:ext>
            </a:extLst>
          </p:cNvPr>
          <p:cNvPicPr>
            <a:picLocks noChangeAspect="1"/>
          </p:cNvPicPr>
          <p:nvPr/>
        </p:nvPicPr>
        <p:blipFill>
          <a:blip r:embed="rId2"/>
          <a:stretch>
            <a:fillRect/>
          </a:stretch>
        </p:blipFill>
        <p:spPr>
          <a:xfrm>
            <a:off x="333013" y="0"/>
            <a:ext cx="6124937" cy="5715000"/>
          </a:xfrm>
          <a:prstGeom prst="rect">
            <a:avLst/>
          </a:prstGeom>
        </p:spPr>
      </p:pic>
      <p:pic>
        <p:nvPicPr>
          <p:cNvPr id="6" name="Picture 5">
            <a:extLst>
              <a:ext uri="{FF2B5EF4-FFF2-40B4-BE49-F238E27FC236}">
                <a16:creationId xmlns:a16="http://schemas.microsoft.com/office/drawing/2014/main" id="{559B7FF2-65E0-984B-8406-3B01D674EC51}"/>
              </a:ext>
            </a:extLst>
          </p:cNvPr>
          <p:cNvPicPr>
            <a:picLocks noChangeAspect="1"/>
          </p:cNvPicPr>
          <p:nvPr/>
        </p:nvPicPr>
        <p:blipFill>
          <a:blip r:embed="rId3"/>
          <a:stretch>
            <a:fillRect/>
          </a:stretch>
        </p:blipFill>
        <p:spPr>
          <a:xfrm>
            <a:off x="4645387" y="3598069"/>
            <a:ext cx="2108200" cy="1549400"/>
          </a:xfrm>
          <a:prstGeom prst="rect">
            <a:avLst/>
          </a:prstGeom>
        </p:spPr>
      </p:pic>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62</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63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software library 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64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65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66</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9305</TotalTime>
  <Words>2712</Words>
  <Application>Microsoft Macintosh PowerPoint</Application>
  <PresentationFormat>On-screen Show (16:10)</PresentationFormat>
  <Paragraphs>370</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2021-05-21T15:17:25Z</dcterms:modified>
</cp:coreProperties>
</file>