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>
        <p:scale>
          <a:sx n="100" d="100"/>
          <a:sy n="100" d="100"/>
        </p:scale>
        <p:origin x="96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776CC6-7E5C-4EDD-962B-EC05EED62DC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233B65A-8A4D-4A76-B53D-136067664D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DEE99BC3-39BB-47A8-9EA0-8BFCF4D837D4}" type="parTrans" cxnId="{6BC5B9CC-D59D-430C-8A4E-D60360E9311B}">
      <dgm:prSet/>
      <dgm:spPr/>
      <dgm:t>
        <a:bodyPr/>
        <a:lstStyle/>
        <a:p>
          <a:endParaRPr lang="en-US"/>
        </a:p>
      </dgm:t>
    </dgm:pt>
    <dgm:pt modelId="{4CD3F287-D92A-4D07-90DF-C6CE13ADDF20}" type="sibTrans" cxnId="{6BC5B9CC-D59D-430C-8A4E-D60360E9311B}">
      <dgm:prSet phldrT="1" phldr="0"/>
      <dgm:spPr/>
      <dgm:t>
        <a:bodyPr/>
        <a:lstStyle/>
        <a:p>
          <a:endParaRPr lang="en-US"/>
        </a:p>
      </dgm:t>
    </dgm:pt>
    <dgm:pt modelId="{DFC97413-FAC7-4E30-9FA8-E0A39B4549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Functional/Non-Functional Requirements</a:t>
          </a:r>
        </a:p>
      </dgm:t>
    </dgm:pt>
    <dgm:pt modelId="{BF7DF4C8-B316-44B4-9029-908043D2F95B}" type="parTrans" cxnId="{BFB212B3-F7D4-4E5A-9B59-2882191EAE6D}">
      <dgm:prSet/>
      <dgm:spPr/>
      <dgm:t>
        <a:bodyPr/>
        <a:lstStyle/>
        <a:p>
          <a:endParaRPr lang="en-US"/>
        </a:p>
      </dgm:t>
    </dgm:pt>
    <dgm:pt modelId="{ED73ACB9-8117-4E98-BD1E-BFBB843C4338}" type="sibTrans" cxnId="{BFB212B3-F7D4-4E5A-9B59-2882191EAE6D}">
      <dgm:prSet phldrT="2" phldr="0"/>
      <dgm:spPr/>
      <dgm:t>
        <a:bodyPr/>
        <a:lstStyle/>
        <a:p>
          <a:endParaRPr lang="en-US"/>
        </a:p>
      </dgm:t>
    </dgm:pt>
    <dgm:pt modelId="{B63F8725-C8ED-4BE0-AA86-75EBC0A58C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 Architecture</a:t>
          </a:r>
        </a:p>
      </dgm:t>
    </dgm:pt>
    <dgm:pt modelId="{4C6345BA-C79F-4F6D-95FB-23C18BF0C0EF}" type="parTrans" cxnId="{A9BDE124-2B24-4561-9A17-3FE7B974AC53}">
      <dgm:prSet/>
      <dgm:spPr/>
      <dgm:t>
        <a:bodyPr/>
        <a:lstStyle/>
        <a:p>
          <a:endParaRPr lang="en-US"/>
        </a:p>
      </dgm:t>
    </dgm:pt>
    <dgm:pt modelId="{53533AD4-DEBC-4721-81A0-6059EBFF4D42}" type="sibTrans" cxnId="{A9BDE124-2B24-4561-9A17-3FE7B974AC53}">
      <dgm:prSet phldrT="3" phldr="0"/>
      <dgm:spPr/>
      <dgm:t>
        <a:bodyPr/>
        <a:lstStyle/>
        <a:p>
          <a:endParaRPr lang="en-US"/>
        </a:p>
      </dgm:t>
    </dgm:pt>
    <dgm:pt modelId="{7B697902-AB78-4144-818D-453B7BEBC3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</a:t>
          </a:r>
        </a:p>
      </dgm:t>
    </dgm:pt>
    <dgm:pt modelId="{B38044F5-DC2F-4F02-B65A-A97895AF6D27}" type="parTrans" cxnId="{949B3A31-9257-4E2E-A3E7-03D917BB16B0}">
      <dgm:prSet/>
      <dgm:spPr/>
      <dgm:t>
        <a:bodyPr/>
        <a:lstStyle/>
        <a:p>
          <a:endParaRPr lang="en-US"/>
        </a:p>
      </dgm:t>
    </dgm:pt>
    <dgm:pt modelId="{C6211252-213F-47B1-8947-86BD9921BADB}" type="sibTrans" cxnId="{949B3A31-9257-4E2E-A3E7-03D917BB16B0}">
      <dgm:prSet phldrT="4" phldr="0"/>
      <dgm:spPr/>
      <dgm:t>
        <a:bodyPr/>
        <a:lstStyle/>
        <a:p>
          <a:endParaRPr lang="en-US"/>
        </a:p>
      </dgm:t>
    </dgm:pt>
    <dgm:pt modelId="{820588C8-68CA-4A70-BEE2-1A793B02F2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4917FB21-D021-4915-A627-9AB91457ECB8}" type="parTrans" cxnId="{08C320CB-E7A3-4183-852E-A94031FF38F8}">
      <dgm:prSet/>
      <dgm:spPr/>
      <dgm:t>
        <a:bodyPr/>
        <a:lstStyle/>
        <a:p>
          <a:endParaRPr lang="en-US"/>
        </a:p>
      </dgm:t>
    </dgm:pt>
    <dgm:pt modelId="{DAA5B6DB-C1C9-430F-86E5-687CB8A93145}" type="sibTrans" cxnId="{08C320CB-E7A3-4183-852E-A94031FF38F8}">
      <dgm:prSet phldrT="5" phldr="0"/>
      <dgm:spPr/>
      <dgm:t>
        <a:bodyPr/>
        <a:lstStyle/>
        <a:p>
          <a:endParaRPr lang="en-US"/>
        </a:p>
      </dgm:t>
    </dgm:pt>
    <dgm:pt modelId="{676B5FDE-FA2F-450C-BE98-13A7D48F717C}" type="pres">
      <dgm:prSet presAssocID="{CE776CC6-7E5C-4EDD-962B-EC05EED62DC0}" presName="vert0" presStyleCnt="0">
        <dgm:presLayoutVars>
          <dgm:dir/>
          <dgm:animOne val="branch"/>
          <dgm:animLvl val="lvl"/>
        </dgm:presLayoutVars>
      </dgm:prSet>
      <dgm:spPr/>
    </dgm:pt>
    <dgm:pt modelId="{3ABB5705-A4FD-4481-A59C-EADDB1443F38}" type="pres">
      <dgm:prSet presAssocID="{8233B65A-8A4D-4A76-B53D-136067664D75}" presName="thickLine" presStyleLbl="alignNode1" presStyleIdx="0" presStyleCnt="5"/>
      <dgm:spPr/>
    </dgm:pt>
    <dgm:pt modelId="{64B2BC66-182D-45F2-8B59-B444F96A3ACF}" type="pres">
      <dgm:prSet presAssocID="{8233B65A-8A4D-4A76-B53D-136067664D75}" presName="horz1" presStyleCnt="0"/>
      <dgm:spPr/>
    </dgm:pt>
    <dgm:pt modelId="{6D8D49DD-C47F-494E-93DA-BAAD5F4F6C69}" type="pres">
      <dgm:prSet presAssocID="{8233B65A-8A4D-4A76-B53D-136067664D75}" presName="tx1" presStyleLbl="revTx" presStyleIdx="0" presStyleCnt="5"/>
      <dgm:spPr/>
    </dgm:pt>
    <dgm:pt modelId="{7A80C6F2-A3C7-4367-A241-AE46CADBDF59}" type="pres">
      <dgm:prSet presAssocID="{8233B65A-8A4D-4A76-B53D-136067664D75}" presName="vert1" presStyleCnt="0"/>
      <dgm:spPr/>
    </dgm:pt>
    <dgm:pt modelId="{542A5635-ACAE-4ABB-AE42-23AD8EE844C6}" type="pres">
      <dgm:prSet presAssocID="{DFC97413-FAC7-4E30-9FA8-E0A39B454977}" presName="thickLine" presStyleLbl="alignNode1" presStyleIdx="1" presStyleCnt="5"/>
      <dgm:spPr/>
    </dgm:pt>
    <dgm:pt modelId="{6239D16D-A59B-423F-AA40-310FDF5CEAD3}" type="pres">
      <dgm:prSet presAssocID="{DFC97413-FAC7-4E30-9FA8-E0A39B454977}" presName="horz1" presStyleCnt="0"/>
      <dgm:spPr/>
    </dgm:pt>
    <dgm:pt modelId="{5DF4210B-01D0-42DA-9F5C-C541E1A301DD}" type="pres">
      <dgm:prSet presAssocID="{DFC97413-FAC7-4E30-9FA8-E0A39B454977}" presName="tx1" presStyleLbl="revTx" presStyleIdx="1" presStyleCnt="5"/>
      <dgm:spPr/>
    </dgm:pt>
    <dgm:pt modelId="{F4622C31-962A-455A-AD4E-D030B99C8F09}" type="pres">
      <dgm:prSet presAssocID="{DFC97413-FAC7-4E30-9FA8-E0A39B454977}" presName="vert1" presStyleCnt="0"/>
      <dgm:spPr/>
    </dgm:pt>
    <dgm:pt modelId="{5E67AA1C-7CB4-49DB-B49F-A988C6B43D6E}" type="pres">
      <dgm:prSet presAssocID="{B63F8725-C8ED-4BE0-AA86-75EBC0A58C2E}" presName="thickLine" presStyleLbl="alignNode1" presStyleIdx="2" presStyleCnt="5"/>
      <dgm:spPr/>
    </dgm:pt>
    <dgm:pt modelId="{95A9A2B5-504A-477E-9004-E0BB3AF4F6C0}" type="pres">
      <dgm:prSet presAssocID="{B63F8725-C8ED-4BE0-AA86-75EBC0A58C2E}" presName="horz1" presStyleCnt="0"/>
      <dgm:spPr/>
    </dgm:pt>
    <dgm:pt modelId="{ACCE5F7A-7B0E-4D5A-98FF-E68BF882A086}" type="pres">
      <dgm:prSet presAssocID="{B63F8725-C8ED-4BE0-AA86-75EBC0A58C2E}" presName="tx1" presStyleLbl="revTx" presStyleIdx="2" presStyleCnt="5"/>
      <dgm:spPr/>
    </dgm:pt>
    <dgm:pt modelId="{13F1EBAE-776D-4945-A90B-98DAB4121D91}" type="pres">
      <dgm:prSet presAssocID="{B63F8725-C8ED-4BE0-AA86-75EBC0A58C2E}" presName="vert1" presStyleCnt="0"/>
      <dgm:spPr/>
    </dgm:pt>
    <dgm:pt modelId="{7698DE64-8007-40DD-BC90-C83AE8042A4F}" type="pres">
      <dgm:prSet presAssocID="{7B697902-AB78-4144-818D-453B7BEBC390}" presName="thickLine" presStyleLbl="alignNode1" presStyleIdx="3" presStyleCnt="5"/>
      <dgm:spPr/>
    </dgm:pt>
    <dgm:pt modelId="{6CED4D25-A552-4C27-9670-551A349A294E}" type="pres">
      <dgm:prSet presAssocID="{7B697902-AB78-4144-818D-453B7BEBC390}" presName="horz1" presStyleCnt="0"/>
      <dgm:spPr/>
    </dgm:pt>
    <dgm:pt modelId="{DEFC4631-F88E-4FFE-A216-3D7DE1FAE1F5}" type="pres">
      <dgm:prSet presAssocID="{7B697902-AB78-4144-818D-453B7BEBC390}" presName="tx1" presStyleLbl="revTx" presStyleIdx="3" presStyleCnt="5"/>
      <dgm:spPr/>
    </dgm:pt>
    <dgm:pt modelId="{7575B4B4-1CDE-4F8B-8038-903D29D9B240}" type="pres">
      <dgm:prSet presAssocID="{7B697902-AB78-4144-818D-453B7BEBC390}" presName="vert1" presStyleCnt="0"/>
      <dgm:spPr/>
    </dgm:pt>
    <dgm:pt modelId="{D9A75006-13EA-48E0-B730-C463A4CF269B}" type="pres">
      <dgm:prSet presAssocID="{820588C8-68CA-4A70-BEE2-1A793B02F2D5}" presName="thickLine" presStyleLbl="alignNode1" presStyleIdx="4" presStyleCnt="5"/>
      <dgm:spPr/>
    </dgm:pt>
    <dgm:pt modelId="{4DE70C63-EEB2-4D9B-9005-1B4F708158C1}" type="pres">
      <dgm:prSet presAssocID="{820588C8-68CA-4A70-BEE2-1A793B02F2D5}" presName="horz1" presStyleCnt="0"/>
      <dgm:spPr/>
    </dgm:pt>
    <dgm:pt modelId="{AC3E8DAB-A2C7-468A-9A05-64F991B06BA4}" type="pres">
      <dgm:prSet presAssocID="{820588C8-68CA-4A70-BEE2-1A793B02F2D5}" presName="tx1" presStyleLbl="revTx" presStyleIdx="4" presStyleCnt="5"/>
      <dgm:spPr/>
    </dgm:pt>
    <dgm:pt modelId="{595C64A1-2A7A-4967-97E8-9FB67E98170F}" type="pres">
      <dgm:prSet presAssocID="{820588C8-68CA-4A70-BEE2-1A793B02F2D5}" presName="vert1" presStyleCnt="0"/>
      <dgm:spPr/>
    </dgm:pt>
  </dgm:ptLst>
  <dgm:cxnLst>
    <dgm:cxn modelId="{A9BDE124-2B24-4561-9A17-3FE7B974AC53}" srcId="{CE776CC6-7E5C-4EDD-962B-EC05EED62DC0}" destId="{B63F8725-C8ED-4BE0-AA86-75EBC0A58C2E}" srcOrd="2" destOrd="0" parTransId="{4C6345BA-C79F-4F6D-95FB-23C18BF0C0EF}" sibTransId="{53533AD4-DEBC-4721-81A0-6059EBFF4D42}"/>
    <dgm:cxn modelId="{949B3A31-9257-4E2E-A3E7-03D917BB16B0}" srcId="{CE776CC6-7E5C-4EDD-962B-EC05EED62DC0}" destId="{7B697902-AB78-4144-818D-453B7BEBC390}" srcOrd="3" destOrd="0" parTransId="{B38044F5-DC2F-4F02-B65A-A97895AF6D27}" sibTransId="{C6211252-213F-47B1-8947-86BD9921BADB}"/>
    <dgm:cxn modelId="{8A9CE657-2190-47D4-8B99-661DF512B8C7}" type="presOf" srcId="{B63F8725-C8ED-4BE0-AA86-75EBC0A58C2E}" destId="{ACCE5F7A-7B0E-4D5A-98FF-E68BF882A086}" srcOrd="0" destOrd="0" presId="urn:microsoft.com/office/officeart/2008/layout/LinedList"/>
    <dgm:cxn modelId="{C72D3A9A-08D1-4DE2-BD1B-E6276035FD80}" type="presOf" srcId="{820588C8-68CA-4A70-BEE2-1A793B02F2D5}" destId="{AC3E8DAB-A2C7-468A-9A05-64F991B06BA4}" srcOrd="0" destOrd="0" presId="urn:microsoft.com/office/officeart/2008/layout/LinedList"/>
    <dgm:cxn modelId="{BFB212B3-F7D4-4E5A-9B59-2882191EAE6D}" srcId="{CE776CC6-7E5C-4EDD-962B-EC05EED62DC0}" destId="{DFC97413-FAC7-4E30-9FA8-E0A39B454977}" srcOrd="1" destOrd="0" parTransId="{BF7DF4C8-B316-44B4-9029-908043D2F95B}" sibTransId="{ED73ACB9-8117-4E98-BD1E-BFBB843C4338}"/>
    <dgm:cxn modelId="{78098EC3-DCEE-42CD-A73E-62CC132D5D18}" type="presOf" srcId="{CE776CC6-7E5C-4EDD-962B-EC05EED62DC0}" destId="{676B5FDE-FA2F-450C-BE98-13A7D48F717C}" srcOrd="0" destOrd="0" presId="urn:microsoft.com/office/officeart/2008/layout/LinedList"/>
    <dgm:cxn modelId="{08C320CB-E7A3-4183-852E-A94031FF38F8}" srcId="{CE776CC6-7E5C-4EDD-962B-EC05EED62DC0}" destId="{820588C8-68CA-4A70-BEE2-1A793B02F2D5}" srcOrd="4" destOrd="0" parTransId="{4917FB21-D021-4915-A627-9AB91457ECB8}" sibTransId="{DAA5B6DB-C1C9-430F-86E5-687CB8A93145}"/>
    <dgm:cxn modelId="{6BC5B9CC-D59D-430C-8A4E-D60360E9311B}" srcId="{CE776CC6-7E5C-4EDD-962B-EC05EED62DC0}" destId="{8233B65A-8A4D-4A76-B53D-136067664D75}" srcOrd="0" destOrd="0" parTransId="{DEE99BC3-39BB-47A8-9EA0-8BFCF4D837D4}" sibTransId="{4CD3F287-D92A-4D07-90DF-C6CE13ADDF20}"/>
    <dgm:cxn modelId="{311E22E7-40EA-4BF6-B101-5E6F552B5B8E}" type="presOf" srcId="{8233B65A-8A4D-4A76-B53D-136067664D75}" destId="{6D8D49DD-C47F-494E-93DA-BAAD5F4F6C69}" srcOrd="0" destOrd="0" presId="urn:microsoft.com/office/officeart/2008/layout/LinedList"/>
    <dgm:cxn modelId="{B321AEF0-17E2-41DF-AA1C-14DC47FBB64A}" type="presOf" srcId="{7B697902-AB78-4144-818D-453B7BEBC390}" destId="{DEFC4631-F88E-4FFE-A216-3D7DE1FAE1F5}" srcOrd="0" destOrd="0" presId="urn:microsoft.com/office/officeart/2008/layout/LinedList"/>
    <dgm:cxn modelId="{2CF631F2-AD05-4E93-BE0F-7E96448E225A}" type="presOf" srcId="{DFC97413-FAC7-4E30-9FA8-E0A39B454977}" destId="{5DF4210B-01D0-42DA-9F5C-C541E1A301DD}" srcOrd="0" destOrd="0" presId="urn:microsoft.com/office/officeart/2008/layout/LinedList"/>
    <dgm:cxn modelId="{1898F5BF-F124-439D-BE88-87D291304D0D}" type="presParOf" srcId="{676B5FDE-FA2F-450C-BE98-13A7D48F717C}" destId="{3ABB5705-A4FD-4481-A59C-EADDB1443F38}" srcOrd="0" destOrd="0" presId="urn:microsoft.com/office/officeart/2008/layout/LinedList"/>
    <dgm:cxn modelId="{40749A80-92AF-4A16-A863-E990058D842B}" type="presParOf" srcId="{676B5FDE-FA2F-450C-BE98-13A7D48F717C}" destId="{64B2BC66-182D-45F2-8B59-B444F96A3ACF}" srcOrd="1" destOrd="0" presId="urn:microsoft.com/office/officeart/2008/layout/LinedList"/>
    <dgm:cxn modelId="{78739CC8-653C-4A48-95B5-C715B8E30934}" type="presParOf" srcId="{64B2BC66-182D-45F2-8B59-B444F96A3ACF}" destId="{6D8D49DD-C47F-494E-93DA-BAAD5F4F6C69}" srcOrd="0" destOrd="0" presId="urn:microsoft.com/office/officeart/2008/layout/LinedList"/>
    <dgm:cxn modelId="{31978AF5-6FFA-4676-908C-46E02E94A997}" type="presParOf" srcId="{64B2BC66-182D-45F2-8B59-B444F96A3ACF}" destId="{7A80C6F2-A3C7-4367-A241-AE46CADBDF59}" srcOrd="1" destOrd="0" presId="urn:microsoft.com/office/officeart/2008/layout/LinedList"/>
    <dgm:cxn modelId="{BB652ADD-DA4B-4171-99B8-96E4116A70B4}" type="presParOf" srcId="{676B5FDE-FA2F-450C-BE98-13A7D48F717C}" destId="{542A5635-ACAE-4ABB-AE42-23AD8EE844C6}" srcOrd="2" destOrd="0" presId="urn:microsoft.com/office/officeart/2008/layout/LinedList"/>
    <dgm:cxn modelId="{77D87885-EAC0-4A6B-8CE8-744595635169}" type="presParOf" srcId="{676B5FDE-FA2F-450C-BE98-13A7D48F717C}" destId="{6239D16D-A59B-423F-AA40-310FDF5CEAD3}" srcOrd="3" destOrd="0" presId="urn:microsoft.com/office/officeart/2008/layout/LinedList"/>
    <dgm:cxn modelId="{6CA0D958-D003-4B7D-98BF-3DD2D719DF67}" type="presParOf" srcId="{6239D16D-A59B-423F-AA40-310FDF5CEAD3}" destId="{5DF4210B-01D0-42DA-9F5C-C541E1A301DD}" srcOrd="0" destOrd="0" presId="urn:microsoft.com/office/officeart/2008/layout/LinedList"/>
    <dgm:cxn modelId="{EF533801-624D-4B5A-9A08-57116B807D3D}" type="presParOf" srcId="{6239D16D-A59B-423F-AA40-310FDF5CEAD3}" destId="{F4622C31-962A-455A-AD4E-D030B99C8F09}" srcOrd="1" destOrd="0" presId="urn:microsoft.com/office/officeart/2008/layout/LinedList"/>
    <dgm:cxn modelId="{9A0D004C-088B-4A1B-8E16-49D15A6C2ABA}" type="presParOf" srcId="{676B5FDE-FA2F-450C-BE98-13A7D48F717C}" destId="{5E67AA1C-7CB4-49DB-B49F-A988C6B43D6E}" srcOrd="4" destOrd="0" presId="urn:microsoft.com/office/officeart/2008/layout/LinedList"/>
    <dgm:cxn modelId="{182982BC-DBD4-4B42-AA72-25E0247A6907}" type="presParOf" srcId="{676B5FDE-FA2F-450C-BE98-13A7D48F717C}" destId="{95A9A2B5-504A-477E-9004-E0BB3AF4F6C0}" srcOrd="5" destOrd="0" presId="urn:microsoft.com/office/officeart/2008/layout/LinedList"/>
    <dgm:cxn modelId="{80496C88-D5D9-4214-AD74-4B717EA81FB8}" type="presParOf" srcId="{95A9A2B5-504A-477E-9004-E0BB3AF4F6C0}" destId="{ACCE5F7A-7B0E-4D5A-98FF-E68BF882A086}" srcOrd="0" destOrd="0" presId="urn:microsoft.com/office/officeart/2008/layout/LinedList"/>
    <dgm:cxn modelId="{FF7A67DC-5AE9-48AD-ACF3-D98BFF556ADD}" type="presParOf" srcId="{95A9A2B5-504A-477E-9004-E0BB3AF4F6C0}" destId="{13F1EBAE-776D-4945-A90B-98DAB4121D91}" srcOrd="1" destOrd="0" presId="urn:microsoft.com/office/officeart/2008/layout/LinedList"/>
    <dgm:cxn modelId="{B8EC792C-A00D-4842-8454-EA7ECEBA0FFE}" type="presParOf" srcId="{676B5FDE-FA2F-450C-BE98-13A7D48F717C}" destId="{7698DE64-8007-40DD-BC90-C83AE8042A4F}" srcOrd="6" destOrd="0" presId="urn:microsoft.com/office/officeart/2008/layout/LinedList"/>
    <dgm:cxn modelId="{03A4BAA5-E497-4CA8-9AA1-2F5249CD313A}" type="presParOf" srcId="{676B5FDE-FA2F-450C-BE98-13A7D48F717C}" destId="{6CED4D25-A552-4C27-9670-551A349A294E}" srcOrd="7" destOrd="0" presId="urn:microsoft.com/office/officeart/2008/layout/LinedList"/>
    <dgm:cxn modelId="{4801AC84-693E-4AE2-B220-578EA69C587A}" type="presParOf" srcId="{6CED4D25-A552-4C27-9670-551A349A294E}" destId="{DEFC4631-F88E-4FFE-A216-3D7DE1FAE1F5}" srcOrd="0" destOrd="0" presId="urn:microsoft.com/office/officeart/2008/layout/LinedList"/>
    <dgm:cxn modelId="{16F944BC-F650-460A-A487-32136E11C170}" type="presParOf" srcId="{6CED4D25-A552-4C27-9670-551A349A294E}" destId="{7575B4B4-1CDE-4F8B-8038-903D29D9B240}" srcOrd="1" destOrd="0" presId="urn:microsoft.com/office/officeart/2008/layout/LinedList"/>
    <dgm:cxn modelId="{167BE482-A130-4E7A-AA00-BF6493512AA3}" type="presParOf" srcId="{676B5FDE-FA2F-450C-BE98-13A7D48F717C}" destId="{D9A75006-13EA-48E0-B730-C463A4CF269B}" srcOrd="8" destOrd="0" presId="urn:microsoft.com/office/officeart/2008/layout/LinedList"/>
    <dgm:cxn modelId="{39F03522-E02E-4286-B21D-C3FF519DD190}" type="presParOf" srcId="{676B5FDE-FA2F-450C-BE98-13A7D48F717C}" destId="{4DE70C63-EEB2-4D9B-9005-1B4F708158C1}" srcOrd="9" destOrd="0" presId="urn:microsoft.com/office/officeart/2008/layout/LinedList"/>
    <dgm:cxn modelId="{FE013325-F018-4E25-B56E-61377774FA4B}" type="presParOf" srcId="{4DE70C63-EEB2-4D9B-9005-1B4F708158C1}" destId="{AC3E8DAB-A2C7-468A-9A05-64F991B06BA4}" srcOrd="0" destOrd="0" presId="urn:microsoft.com/office/officeart/2008/layout/LinedList"/>
    <dgm:cxn modelId="{09E41BFD-E476-443E-BDDA-5C367291EB35}" type="presParOf" srcId="{4DE70C63-EEB2-4D9B-9005-1B4F708158C1}" destId="{595C64A1-2A7A-4967-97E8-9FB67E9817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B5705-A4FD-4481-A59C-EADDB1443F38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D49DD-C47F-494E-93DA-BAAD5F4F6C69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Introduction</a:t>
          </a:r>
        </a:p>
      </dsp:txBody>
      <dsp:txXfrm>
        <a:off x="0" y="675"/>
        <a:ext cx="6900512" cy="1106957"/>
      </dsp:txXfrm>
    </dsp:sp>
    <dsp:sp modelId="{542A5635-ACAE-4ABB-AE42-23AD8EE844C6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4210B-01D0-42DA-9F5C-C541E1A301DD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Functional/Non-Functional Requirements</a:t>
          </a:r>
        </a:p>
      </dsp:txBody>
      <dsp:txXfrm>
        <a:off x="0" y="1107633"/>
        <a:ext cx="6900512" cy="1106957"/>
      </dsp:txXfrm>
    </dsp:sp>
    <dsp:sp modelId="{5E67AA1C-7CB4-49DB-B49F-A988C6B43D6E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E5F7A-7B0E-4D5A-98FF-E68BF882A086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Project Architecture</a:t>
          </a:r>
        </a:p>
      </dsp:txBody>
      <dsp:txXfrm>
        <a:off x="0" y="2214591"/>
        <a:ext cx="6900512" cy="1106957"/>
      </dsp:txXfrm>
    </dsp:sp>
    <dsp:sp modelId="{7698DE64-8007-40DD-BC90-C83AE8042A4F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C4631-F88E-4FFE-A216-3D7DE1FAE1F5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Demo</a:t>
          </a:r>
        </a:p>
      </dsp:txBody>
      <dsp:txXfrm>
        <a:off x="0" y="3321549"/>
        <a:ext cx="6900512" cy="1106957"/>
      </dsp:txXfrm>
    </dsp:sp>
    <dsp:sp modelId="{D9A75006-13EA-48E0-B730-C463A4CF269B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E8DAB-A2C7-468A-9A05-64F991B06BA4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Conclusion</a:t>
          </a:r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6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3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57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9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8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87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7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0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8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2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8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Low Angle View Of Clouds In Sky">
            <a:extLst>
              <a:ext uri="{FF2B5EF4-FFF2-40B4-BE49-F238E27FC236}">
                <a16:creationId xmlns:a16="http://schemas.microsoft.com/office/drawing/2014/main" id="{CC6A4A30-5E0C-528C-FA7E-931FA8A843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704" r="-1" b="1000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CC552E-FD0A-475E-1BC1-93E0BCD92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ProJECT</a:t>
            </a:r>
            <a:r>
              <a:rPr lang="en-US" dirty="0"/>
              <a:t>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4881B-01ED-AF49-6124-4B794560C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Gameboy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Bùi Xuân Long - 20183787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65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id="{5E0D0E5A-6E97-46A9-AF74-EAEA1E044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9417" y="6756322"/>
            <a:ext cx="5657849" cy="101678"/>
          </a:xfrm>
          <a:custGeom>
            <a:avLst/>
            <a:gdLst>
              <a:gd name="connsiteX0" fmla="*/ 0 w 2374107"/>
              <a:gd name="connsiteY0" fmla="*/ 0 h 45719"/>
              <a:gd name="connsiteX1" fmla="*/ 2374107 w 2374107"/>
              <a:gd name="connsiteY1" fmla="*/ 0 h 45719"/>
              <a:gd name="connsiteX2" fmla="*/ 2374107 w 2374107"/>
              <a:gd name="connsiteY2" fmla="*/ 45719 h 45719"/>
              <a:gd name="connsiteX3" fmla="*/ 0 w 2374107"/>
              <a:gd name="connsiteY3" fmla="*/ 45719 h 45719"/>
              <a:gd name="connsiteX4" fmla="*/ 0 w 2374107"/>
              <a:gd name="connsiteY4" fmla="*/ 0 h 45719"/>
              <a:gd name="connsiteX0" fmla="*/ 0 w 2430067"/>
              <a:gd name="connsiteY0" fmla="*/ 0 h 64769"/>
              <a:gd name="connsiteX1" fmla="*/ 2430067 w 2430067"/>
              <a:gd name="connsiteY1" fmla="*/ 19050 h 64769"/>
              <a:gd name="connsiteX2" fmla="*/ 2430067 w 2430067"/>
              <a:gd name="connsiteY2" fmla="*/ 64769 h 64769"/>
              <a:gd name="connsiteX3" fmla="*/ 55960 w 2430067"/>
              <a:gd name="connsiteY3" fmla="*/ 64769 h 64769"/>
              <a:gd name="connsiteX4" fmla="*/ 0 w 2430067"/>
              <a:gd name="connsiteY4" fmla="*/ 0 h 64769"/>
              <a:gd name="connsiteX0" fmla="*/ 0 w 2431088"/>
              <a:gd name="connsiteY0" fmla="*/ 0 h 94534"/>
              <a:gd name="connsiteX1" fmla="*/ 2431088 w 2431088"/>
              <a:gd name="connsiteY1" fmla="*/ 48815 h 94534"/>
              <a:gd name="connsiteX2" fmla="*/ 2431088 w 2431088"/>
              <a:gd name="connsiteY2" fmla="*/ 94534 h 94534"/>
              <a:gd name="connsiteX3" fmla="*/ 56981 w 2431088"/>
              <a:gd name="connsiteY3" fmla="*/ 94534 h 94534"/>
              <a:gd name="connsiteX4" fmla="*/ 0 w 2431088"/>
              <a:gd name="connsiteY4" fmla="*/ 0 h 94534"/>
              <a:gd name="connsiteX0" fmla="*/ 0 w 2425473"/>
              <a:gd name="connsiteY0" fmla="*/ 0 h 101678"/>
              <a:gd name="connsiteX1" fmla="*/ 2425473 w 2425473"/>
              <a:gd name="connsiteY1" fmla="*/ 55959 h 101678"/>
              <a:gd name="connsiteX2" fmla="*/ 2425473 w 2425473"/>
              <a:gd name="connsiteY2" fmla="*/ 101678 h 101678"/>
              <a:gd name="connsiteX3" fmla="*/ 51366 w 2425473"/>
              <a:gd name="connsiteY3" fmla="*/ 101678 h 101678"/>
              <a:gd name="connsiteX4" fmla="*/ 0 w 2425473"/>
              <a:gd name="connsiteY4" fmla="*/ 0 h 10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473" h="101678">
                <a:moveTo>
                  <a:pt x="0" y="0"/>
                </a:moveTo>
                <a:lnTo>
                  <a:pt x="2425473" y="55959"/>
                </a:lnTo>
                <a:lnTo>
                  <a:pt x="2425473" y="101678"/>
                </a:lnTo>
                <a:lnTo>
                  <a:pt x="51366" y="1016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2">
            <a:extLst>
              <a:ext uri="{FF2B5EF4-FFF2-40B4-BE49-F238E27FC236}">
                <a16:creationId xmlns:a16="http://schemas.microsoft.com/office/drawing/2014/main" id="{E197A7FD-CD8D-4609-AE35-64C89063E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8697" y="6809135"/>
            <a:ext cx="160496" cy="48864"/>
          </a:xfrm>
          <a:custGeom>
            <a:avLst/>
            <a:gdLst>
              <a:gd name="connsiteX0" fmla="*/ 0 w 91440"/>
              <a:gd name="connsiteY0" fmla="*/ 0 h 27432"/>
              <a:gd name="connsiteX1" fmla="*/ 91440 w 91440"/>
              <a:gd name="connsiteY1" fmla="*/ 0 h 27432"/>
              <a:gd name="connsiteX2" fmla="*/ 91440 w 91440"/>
              <a:gd name="connsiteY2" fmla="*/ 27432 h 27432"/>
              <a:gd name="connsiteX3" fmla="*/ 0 w 91440"/>
              <a:gd name="connsiteY3" fmla="*/ 27432 h 27432"/>
              <a:gd name="connsiteX4" fmla="*/ 0 w 91440"/>
              <a:gd name="connsiteY4" fmla="*/ 0 h 27432"/>
              <a:gd name="connsiteX0" fmla="*/ 0 w 128350"/>
              <a:gd name="connsiteY0" fmla="*/ 0 h 36957"/>
              <a:gd name="connsiteX1" fmla="*/ 128350 w 128350"/>
              <a:gd name="connsiteY1" fmla="*/ 9525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28350"/>
              <a:gd name="connsiteY0" fmla="*/ 0 h 36957"/>
              <a:gd name="connsiteX1" fmla="*/ 83106 w 128350"/>
              <a:gd name="connsiteY1" fmla="*/ 11906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62878"/>
              <a:gd name="connsiteY0" fmla="*/ 0 h 44101"/>
              <a:gd name="connsiteX1" fmla="*/ 117634 w 162878"/>
              <a:gd name="connsiteY1" fmla="*/ 19050 h 44101"/>
              <a:gd name="connsiteX2" fmla="*/ 162878 w 162878"/>
              <a:gd name="connsiteY2" fmla="*/ 44101 h 44101"/>
              <a:gd name="connsiteX3" fmla="*/ 71438 w 162878"/>
              <a:gd name="connsiteY3" fmla="*/ 44101 h 44101"/>
              <a:gd name="connsiteX4" fmla="*/ 0 w 162878"/>
              <a:gd name="connsiteY4" fmla="*/ 0 h 44101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9056 w 160496"/>
              <a:gd name="connsiteY3" fmla="*/ 48864 h 48864"/>
              <a:gd name="connsiteX4" fmla="*/ 0 w 160496"/>
              <a:gd name="connsiteY4" fmla="*/ 0 h 48864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1912 w 160496"/>
              <a:gd name="connsiteY3" fmla="*/ 48864 h 48864"/>
              <a:gd name="connsiteX4" fmla="*/ 0 w 160496"/>
              <a:gd name="connsiteY4" fmla="*/ 0 h 4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496" h="48864">
                <a:moveTo>
                  <a:pt x="0" y="0"/>
                </a:moveTo>
                <a:lnTo>
                  <a:pt x="115252" y="23813"/>
                </a:lnTo>
                <a:lnTo>
                  <a:pt x="160496" y="48864"/>
                </a:lnTo>
                <a:lnTo>
                  <a:pt x="61912" y="4886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rgbClr val="BA9C8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34544-26AB-F8AD-CB9D-44C87521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C0B64B74-19BE-47D9-8BB8-7081BF0E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8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638B3-4F0F-DA19-08B1-FC80E7BB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/>
              <a:t>OVerView</a:t>
            </a: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BA9C80"/>
          </a:solidFill>
          <a:ln w="34925">
            <a:solidFill>
              <a:srgbClr val="BA9C8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0F4E811-4877-F08A-1B29-64324333B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16890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68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BA9C8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BB14A-500D-FBD2-0809-E03DC961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CB813D-A246-5A2A-321F-00DA94F8A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158" y="2559073"/>
            <a:ext cx="4145813" cy="35909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FE4B25-04F4-382C-FC90-390643A8D294}"/>
              </a:ext>
            </a:extLst>
          </p:cNvPr>
          <p:cNvSpPr txBox="1"/>
          <p:nvPr/>
        </p:nvSpPr>
        <p:spPr>
          <a:xfrm>
            <a:off x="4570971" y="3429000"/>
            <a:ext cx="67565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Boy (GB) là một máy chơi trò chơi điện tử cầm tay 8-bit do Nintendo phát triển và phát hành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21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1989</a:t>
            </a:r>
          </a:p>
          <a:p>
            <a:pPr marL="285750" indent="-285750" algn="just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8x 9x.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0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BA9C8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BB14A-500D-FBD2-0809-E03DC961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4B0D3C87-C71B-E5B5-2AE7-B5D53DA58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581006"/>
              </p:ext>
            </p:extLst>
          </p:nvPr>
        </p:nvGraphicFramePr>
        <p:xfrm>
          <a:off x="5725323" y="2446631"/>
          <a:ext cx="5628477" cy="4325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130">
                  <a:extLst>
                    <a:ext uri="{9D8B030D-6E8A-4147-A177-3AD203B41FA5}">
                      <a16:colId xmlns:a16="http://schemas.microsoft.com/office/drawing/2014/main" val="769519881"/>
                    </a:ext>
                  </a:extLst>
                </a:gridCol>
                <a:gridCol w="4207347">
                  <a:extLst>
                    <a:ext uri="{9D8B030D-6E8A-4147-A177-3AD203B41FA5}">
                      <a16:colId xmlns:a16="http://schemas.microsoft.com/office/drawing/2014/main" val="3687323963"/>
                    </a:ext>
                  </a:extLst>
                </a:gridCol>
              </a:tblGrid>
              <a:tr h="46421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8-bit </a:t>
                      </a: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Sharp</a:t>
                      </a:r>
                      <a:r>
                        <a:rPr lang="en-US" sz="1800" b="0" i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LR35902</a:t>
                      </a:r>
                      <a:endParaRPr lang="en-US" u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93484"/>
                  </a:ext>
                </a:extLst>
              </a:tr>
              <a:tr h="46421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nhớ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KB RAM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KB VRAM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891758"/>
                  </a:ext>
                </a:extLst>
              </a:tr>
              <a:tr h="46421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 inch LCD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45566"/>
                  </a:ext>
                </a:extLst>
              </a:tr>
              <a:tr h="46421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 x 144 pixel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57735"/>
                  </a:ext>
                </a:extLst>
              </a:tr>
              <a:tr h="46421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bit ( 4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sắc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51307"/>
                  </a:ext>
                </a:extLst>
              </a:tr>
              <a:tr h="46421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khung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59.727500569606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53709"/>
                  </a:ext>
                </a:extLst>
              </a:tr>
              <a:tr h="46421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hướng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(A, B, start, select)</a:t>
                      </a: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Nguồn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âm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5546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F319CD4-AD48-38F0-A13C-DD284C10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77" y="2347414"/>
            <a:ext cx="5142857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5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BA9C8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010C0-1CBC-79B4-E7BB-8B3CAEEB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2D51-6A86-32A5-864E-F576B7ADD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318918"/>
            <a:ext cx="10515600" cy="4137861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PPU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Gamepad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ROM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pic>
        <p:nvPicPr>
          <p:cNvPr id="1026" name="Picture 2" descr="The 10 Best Game Boy Games | PCMag">
            <a:extLst>
              <a:ext uri="{FF2B5EF4-FFF2-40B4-BE49-F238E27FC236}">
                <a16:creationId xmlns:a16="http://schemas.microsoft.com/office/drawing/2014/main" id="{6CEE96AE-CF05-EC58-BC48-F53ECE479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514438"/>
            <a:ext cx="5524500" cy="310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53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BA9C8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EF799-9A23-948F-D85A-192B925D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A39E-7EC0-43C2-A23F-3A3A7AF9D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The 30 greatest Game Boy games - Polygon">
            <a:extLst>
              <a:ext uri="{FF2B5EF4-FFF2-40B4-BE49-F238E27FC236}">
                <a16:creationId xmlns:a16="http://schemas.microsoft.com/office/drawing/2014/main" id="{63FF459D-F879-F266-58F6-52F71795D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729" y="2466245"/>
            <a:ext cx="5987647" cy="399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48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BA9C8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433A9-7799-1DE9-D98F-7649EAC2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 err="1">
                <a:solidFill>
                  <a:schemeClr val="bg1"/>
                </a:solidFill>
              </a:rPr>
              <a:t>ProjEct</a:t>
            </a:r>
            <a:r>
              <a:rPr lang="en-US" sz="6800" dirty="0">
                <a:solidFill>
                  <a:schemeClr val="bg1"/>
                </a:solidFill>
              </a:rPr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0005-A954-5705-A6F2-667B8573A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90CE06-C1FD-F83A-ACAD-A3A9FB0F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4" y="2389027"/>
            <a:ext cx="5191126" cy="440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5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BA9C8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2C98A-2731-21D2-FEAC-4B407635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 err="1">
                <a:solidFill>
                  <a:schemeClr val="bg1"/>
                </a:solidFill>
              </a:rPr>
              <a:t>DeMO</a:t>
            </a:r>
            <a:r>
              <a:rPr lang="en-US" sz="68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2B6746-DD9B-C47E-6D93-7B11D607C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6999" y="2953892"/>
            <a:ext cx="5647433" cy="28021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68FE3C-A265-FF09-4834-F2A5D84EC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69" y="2966594"/>
            <a:ext cx="5024011" cy="277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0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BA9C8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048DE-DEF4-E31D-6CC2-01A5EEDF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2206-0968-92CB-D163-3C8B9818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91167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237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The Hand Bold</vt:lpstr>
      <vt:lpstr>The Serif Hand Black</vt:lpstr>
      <vt:lpstr>Times New Roman</vt:lpstr>
      <vt:lpstr>SketchyVTI</vt:lpstr>
      <vt:lpstr>ProJECT 3</vt:lpstr>
      <vt:lpstr>OVerView</vt:lpstr>
      <vt:lpstr>Introduction</vt:lpstr>
      <vt:lpstr>Introduction</vt:lpstr>
      <vt:lpstr>Functional Requirements</vt:lpstr>
      <vt:lpstr>Non-Functional Requirements</vt:lpstr>
      <vt:lpstr>ProjEct ARCHITECTURE</vt:lpstr>
      <vt:lpstr>DeMO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BUI XUAN LONG 20183787</dc:creator>
  <cp:lastModifiedBy>BUI XUAN LONG 20183787</cp:lastModifiedBy>
  <cp:revision>1</cp:revision>
  <dcterms:created xsi:type="dcterms:W3CDTF">2023-03-16T09:48:00Z</dcterms:created>
  <dcterms:modified xsi:type="dcterms:W3CDTF">2023-03-16T13:32:04Z</dcterms:modified>
</cp:coreProperties>
</file>