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9" r:id="rId3"/>
    <p:sldId id="264" r:id="rId4"/>
    <p:sldId id="258" r:id="rId5"/>
    <p:sldId id="266" r:id="rId6"/>
    <p:sldId id="267" r:id="rId7"/>
    <p:sldId id="268" r:id="rId8"/>
    <p:sldId id="265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Fira Code" panose="020B0509050000020004" pitchFamily="49" charset="0"/>
      <p:regular r:id="rId20"/>
      <p:bold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1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9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24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22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3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9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34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0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46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11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8F1CB-9821-483D-8D43-CABFF3DCDBE3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44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831C71E-2660-4DFB-96AC-8FE5DFCBC7F6}"/>
              </a:ext>
            </a:extLst>
          </p:cNvPr>
          <p:cNvSpPr txBox="1"/>
          <p:nvPr/>
        </p:nvSpPr>
        <p:spPr>
          <a:xfrm>
            <a:off x="1758098" y="1734531"/>
            <a:ext cx="562780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5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计算机图形学</a:t>
            </a:r>
            <a:r>
              <a:rPr lang="en-US" altLang="zh-CN" sz="5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</a:p>
          <a:p>
            <a:pPr algn="ctr"/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研讨</a:t>
            </a:r>
            <a:r>
              <a:rPr lang="en-US" altLang="zh-CN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– Pony</a:t>
            </a:r>
            <a:endParaRPr lang="zh-CN" altLang="en-US" sz="4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204A4A-FA79-4AFA-9E2A-5E0DE9537DBB}"/>
              </a:ext>
            </a:extLst>
          </p:cNvPr>
          <p:cNvSpPr txBox="1"/>
          <p:nvPr/>
        </p:nvSpPr>
        <p:spPr>
          <a:xfrm>
            <a:off x="5062193" y="4619133"/>
            <a:ext cx="3619893" cy="14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组长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09017225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沈汉唐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组员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09017224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高钰铭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09017227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卓旭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62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220775-DB70-4E70-AB5B-3236AF893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16" b="21486"/>
          <a:stretch/>
        </p:blipFill>
        <p:spPr>
          <a:xfrm>
            <a:off x="1159497" y="1146900"/>
            <a:ext cx="6900421" cy="42858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A533374-FE7F-42A9-B108-468440498B19}"/>
              </a:ext>
            </a:extLst>
          </p:cNvPr>
          <p:cNvSpPr/>
          <p:nvPr/>
        </p:nvSpPr>
        <p:spPr>
          <a:xfrm>
            <a:off x="5434553" y="5717060"/>
            <a:ext cx="32946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模型来自ponylumen.net</a:t>
            </a:r>
          </a:p>
        </p:txBody>
      </p:sp>
    </p:spTree>
    <p:extLst>
      <p:ext uri="{BB962C8B-B14F-4D97-AF65-F5344CB8AC3E}">
        <p14:creationId xmlns:p14="http://schemas.microsoft.com/office/powerpoint/2010/main" val="205715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6FE4796-7EE6-42F8-BA06-2CD938AECEA4}"/>
              </a:ext>
            </a:extLst>
          </p:cNvPr>
          <p:cNvSpPr txBox="1"/>
          <p:nvPr/>
        </p:nvSpPr>
        <p:spPr>
          <a:xfrm>
            <a:off x="546754" y="358219"/>
            <a:ext cx="5363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程序架构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127C8B-7AB5-4848-BE6C-588745D0E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262" y="1479982"/>
            <a:ext cx="5589822" cy="38980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1D12BAF-15B5-4897-9C0B-34A722CDEFF3}"/>
              </a:ext>
            </a:extLst>
          </p:cNvPr>
          <p:cNvSpPr txBox="1"/>
          <p:nvPr/>
        </p:nvSpPr>
        <p:spPr>
          <a:xfrm>
            <a:off x="1887716" y="5422562"/>
            <a:ext cx="268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WebGLHelper3d.ts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30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6FE4796-7EE6-42F8-BA06-2CD938AECEA4}"/>
              </a:ext>
            </a:extLst>
          </p:cNvPr>
          <p:cNvSpPr txBox="1"/>
          <p:nvPr/>
        </p:nvSpPr>
        <p:spPr>
          <a:xfrm>
            <a:off x="546754" y="358219"/>
            <a:ext cx="5363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程序架构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ACB2074-5642-4061-A800-FED0851469B3}"/>
              </a:ext>
            </a:extLst>
          </p:cNvPr>
          <p:cNvGrpSpPr/>
          <p:nvPr/>
        </p:nvGrpSpPr>
        <p:grpSpPr>
          <a:xfrm>
            <a:off x="4110087" y="358219"/>
            <a:ext cx="4487159" cy="1603327"/>
            <a:chOff x="5335571" y="1066105"/>
            <a:chExt cx="3091992" cy="163319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EB311AE-7D0D-4C83-9FF9-382C13025A59}"/>
                </a:ext>
              </a:extLst>
            </p:cNvPr>
            <p:cNvSpPr/>
            <p:nvPr/>
          </p:nvSpPr>
          <p:spPr>
            <a:xfrm>
              <a:off x="5335571" y="1066105"/>
              <a:ext cx="3091992" cy="163319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sz="2400" dirty="0"/>
                <a:t>Package (Pony)</a:t>
              </a:r>
              <a:endParaRPr lang="zh-CN" altLang="en-US" sz="2400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5AF5566-8540-4506-BADE-2F4125AC63FF}"/>
                </a:ext>
              </a:extLst>
            </p:cNvPr>
            <p:cNvSpPr/>
            <p:nvPr/>
          </p:nvSpPr>
          <p:spPr>
            <a:xfrm>
              <a:off x="5486400" y="1197203"/>
              <a:ext cx="810705" cy="810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Object</a:t>
              </a:r>
            </a:p>
            <a:p>
              <a:pPr algn="ctr"/>
              <a:r>
                <a:rPr lang="en-US" altLang="zh-CN" dirty="0"/>
                <a:t>(Horn)</a:t>
              </a:r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9A20020-B8AF-4081-9876-826A1EFAE714}"/>
                </a:ext>
              </a:extLst>
            </p:cNvPr>
            <p:cNvSpPr/>
            <p:nvPr/>
          </p:nvSpPr>
          <p:spPr>
            <a:xfrm>
              <a:off x="6476214" y="1197203"/>
              <a:ext cx="810705" cy="810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Object</a:t>
              </a:r>
            </a:p>
            <a:p>
              <a:pPr algn="ctr"/>
              <a:r>
                <a:rPr lang="en-US" altLang="zh-CN" dirty="0"/>
                <a:t>(Tail)</a:t>
              </a:r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44D6C55-B058-426F-97F6-7E6446DEBB42}"/>
                </a:ext>
              </a:extLst>
            </p:cNvPr>
            <p:cNvSpPr/>
            <p:nvPr/>
          </p:nvSpPr>
          <p:spPr>
            <a:xfrm>
              <a:off x="7466028" y="1197203"/>
              <a:ext cx="810705" cy="810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Object</a:t>
              </a:r>
            </a:p>
            <a:p>
              <a:pPr algn="ctr"/>
              <a:r>
                <a:rPr lang="en-US" altLang="zh-CN" dirty="0"/>
                <a:t>(…)</a:t>
              </a:r>
              <a:endParaRPr lang="zh-CN" altLang="en-US" dirty="0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F1DA59A-3C57-4606-9B87-8FCB05D4E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5" y="2090246"/>
            <a:ext cx="6366300" cy="20407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EFFF037-56D6-4AA0-85F1-BE72FCD09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5" y="4492558"/>
            <a:ext cx="5197456" cy="181584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793F8B0-5165-4D52-AFC3-11C0C946C687}"/>
              </a:ext>
            </a:extLst>
          </p:cNvPr>
          <p:cNvSpPr txBox="1"/>
          <p:nvPr/>
        </p:nvSpPr>
        <p:spPr>
          <a:xfrm>
            <a:off x="131972" y="4123226"/>
            <a:ext cx="268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DrawingObject3d.ts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7F7042-38ED-41AE-A0A3-10C15B8A9AD5}"/>
              </a:ext>
            </a:extLst>
          </p:cNvPr>
          <p:cNvSpPr txBox="1"/>
          <p:nvPr/>
        </p:nvSpPr>
        <p:spPr>
          <a:xfrm>
            <a:off x="188535" y="6308405"/>
            <a:ext cx="268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DrawingPackage3d.ts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94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6FE4796-7EE6-42F8-BA06-2CD938AECEA4}"/>
              </a:ext>
            </a:extLst>
          </p:cNvPr>
          <p:cNvSpPr txBox="1"/>
          <p:nvPr/>
        </p:nvSpPr>
        <p:spPr>
          <a:xfrm>
            <a:off x="546754" y="358219"/>
            <a:ext cx="5363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OBJProcessor.ts</a:t>
            </a:r>
            <a:endParaRPr lang="zh-CN" altLang="en-US" sz="4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2EF529-1224-4F32-9A07-DC5DA20F8CD6}"/>
              </a:ext>
            </a:extLst>
          </p:cNvPr>
          <p:cNvSpPr/>
          <p:nvPr/>
        </p:nvSpPr>
        <p:spPr>
          <a:xfrm>
            <a:off x="546754" y="1377827"/>
            <a:ext cx="4793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Fira Code" panose="020B0509050000020004" pitchFamily="49" charset="0"/>
              </a:rPr>
              <a:t>v 0.23333 0.10086 0.66666</a:t>
            </a:r>
            <a:endParaRPr lang="en-US" altLang="zh-CN" sz="2400" b="0" dirty="0">
              <a:effectLst/>
              <a:latin typeface="Fira Code" panose="020B05090500000200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ED736C-CE21-44D3-A062-D79B29390DC8}"/>
              </a:ext>
            </a:extLst>
          </p:cNvPr>
          <p:cNvSpPr txBox="1"/>
          <p:nvPr/>
        </p:nvSpPr>
        <p:spPr>
          <a:xfrm>
            <a:off x="4745413" y="1837636"/>
            <a:ext cx="3836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v(\s\S*)(\s\S*)(\s\S*)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90C070-8700-4C53-A5A3-3E2F4E8DBC79}"/>
              </a:ext>
            </a:extLst>
          </p:cNvPr>
          <p:cNvSpPr/>
          <p:nvPr/>
        </p:nvSpPr>
        <p:spPr>
          <a:xfrm>
            <a:off x="546754" y="2372146"/>
            <a:ext cx="3502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Fira Code" panose="020B0509050000020004" pitchFamily="49" charset="0"/>
              </a:rPr>
              <a:t>vt 0.12580 -1.2306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DE13A85-50A6-490A-B46F-E0A43DC58B90}"/>
              </a:ext>
            </a:extLst>
          </p:cNvPr>
          <p:cNvSpPr txBox="1"/>
          <p:nvPr/>
        </p:nvSpPr>
        <p:spPr>
          <a:xfrm>
            <a:off x="4745412" y="2867872"/>
            <a:ext cx="3836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vt(\s\S*)(\s\S*)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397DAFB-5239-4D50-ACB0-35B7AEF4F445}"/>
              </a:ext>
            </a:extLst>
          </p:cNvPr>
          <p:cNvSpPr/>
          <p:nvPr/>
        </p:nvSpPr>
        <p:spPr>
          <a:xfrm>
            <a:off x="546754" y="3418818"/>
            <a:ext cx="3687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Fira Code" panose="020B0509050000020004" pitchFamily="49" charset="0"/>
              </a:rPr>
              <a:t>f 2/3/3 6/6/6 7/7/7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3EBA71D-746E-46B3-8C17-40B137AE647F}"/>
              </a:ext>
            </a:extLst>
          </p:cNvPr>
          <p:cNvSpPr/>
          <p:nvPr/>
        </p:nvSpPr>
        <p:spPr>
          <a:xfrm>
            <a:off x="546754" y="4334018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Fira Code" panose="020B0509050000020004" pitchFamily="49" charset="0"/>
              </a:rPr>
              <a:t>f 2//3 6//6 7//7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4D8758-7F37-4BE7-BE3B-931BF33C93F4}"/>
              </a:ext>
            </a:extLst>
          </p:cNvPr>
          <p:cNvSpPr/>
          <p:nvPr/>
        </p:nvSpPr>
        <p:spPr>
          <a:xfrm>
            <a:off x="546754" y="5189998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Fira Code" panose="020B0509050000020004" pitchFamily="49" charset="0"/>
              </a:rPr>
              <a:t>f 2/3 4/5 6/7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A0B570B-F2FD-40AC-9147-4CD4B8A7D1AA}"/>
              </a:ext>
            </a:extLst>
          </p:cNvPr>
          <p:cNvSpPr/>
          <p:nvPr/>
        </p:nvSpPr>
        <p:spPr>
          <a:xfrm>
            <a:off x="4745412" y="3875909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f[\s\d+\/\d+\/\d+]+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AE69F32-19E0-4D7A-B574-27D5C796A2C7}"/>
              </a:ext>
            </a:extLst>
          </p:cNvPr>
          <p:cNvSpPr/>
          <p:nvPr/>
        </p:nvSpPr>
        <p:spPr>
          <a:xfrm>
            <a:off x="4741054" y="5568085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f[\s\d+\/\d+]+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3360C9D-1D7A-47F1-B9F7-FAEC9ECF3DAA}"/>
              </a:ext>
            </a:extLst>
          </p:cNvPr>
          <p:cNvSpPr/>
          <p:nvPr/>
        </p:nvSpPr>
        <p:spPr>
          <a:xfrm>
            <a:off x="4745412" y="4721997"/>
            <a:ext cx="3724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f[\s\d+\/\/\d+\/\/\d+]+</a:t>
            </a:r>
          </a:p>
        </p:txBody>
      </p:sp>
    </p:spTree>
    <p:extLst>
      <p:ext uri="{BB962C8B-B14F-4D97-AF65-F5344CB8AC3E}">
        <p14:creationId xmlns:p14="http://schemas.microsoft.com/office/powerpoint/2010/main" val="421077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1A98F5-F5BD-4EB6-841B-CFC666F1B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85" y="1986271"/>
            <a:ext cx="7175829" cy="34718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5C30AF6-6973-4BDD-A3B1-FD7301E5C9AA}"/>
              </a:ext>
            </a:extLst>
          </p:cNvPr>
          <p:cNvSpPr txBox="1"/>
          <p:nvPr/>
        </p:nvSpPr>
        <p:spPr>
          <a:xfrm>
            <a:off x="546754" y="358219"/>
            <a:ext cx="5363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vShader.glsl</a:t>
            </a:r>
            <a:endParaRPr lang="zh-CN" altLang="en-US" sz="4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46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5C30AF6-6973-4BDD-A3B1-FD7301E5C9AA}"/>
              </a:ext>
            </a:extLst>
          </p:cNvPr>
          <p:cNvSpPr txBox="1"/>
          <p:nvPr/>
        </p:nvSpPr>
        <p:spPr>
          <a:xfrm>
            <a:off x="546754" y="358219"/>
            <a:ext cx="5363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虚拟跟踪球技术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878BC7-6FAF-4002-AC5B-B2E496D5FE2A}"/>
              </a:ext>
            </a:extLst>
          </p:cNvPr>
          <p:cNvSpPr txBox="1"/>
          <p:nvPr/>
        </p:nvSpPr>
        <p:spPr>
          <a:xfrm>
            <a:off x="1743958" y="2620651"/>
            <a:ext cx="5656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带惯性与摩擦力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待会请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gym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同学讲解</a:t>
            </a:r>
          </a:p>
        </p:txBody>
      </p:sp>
    </p:spTree>
    <p:extLst>
      <p:ext uri="{BB962C8B-B14F-4D97-AF65-F5344CB8AC3E}">
        <p14:creationId xmlns:p14="http://schemas.microsoft.com/office/powerpoint/2010/main" val="11112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270DF8-8179-4399-9ACF-29F8E91C5E90}"/>
              </a:ext>
            </a:extLst>
          </p:cNvPr>
          <p:cNvSpPr txBox="1"/>
          <p:nvPr/>
        </p:nvSpPr>
        <p:spPr>
          <a:xfrm>
            <a:off x="2549950" y="1725105"/>
            <a:ext cx="4044099" cy="2039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  <a:endParaRPr lang="en-US" altLang="zh-CN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欢迎探讨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7392339-7040-4F58-BC28-5020C74E25DF}"/>
              </a:ext>
            </a:extLst>
          </p:cNvPr>
          <p:cNvGrpSpPr/>
          <p:nvPr/>
        </p:nvGrpSpPr>
        <p:grpSpPr>
          <a:xfrm>
            <a:off x="2271859" y="4219793"/>
            <a:ext cx="5019909" cy="604375"/>
            <a:chOff x="2743200" y="4841963"/>
            <a:chExt cx="5019909" cy="60437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4353C8C-07D0-4A5D-BF73-4F53E21CD123}"/>
                </a:ext>
              </a:extLst>
            </p:cNvPr>
            <p:cNvSpPr/>
            <p:nvPr/>
          </p:nvSpPr>
          <p:spPr>
            <a:xfrm>
              <a:off x="3346515" y="4944096"/>
              <a:ext cx="441659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github.com/z0gSh1u/typed-webgl</a:t>
              </a: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B34C62E-39DD-4A6B-8A6E-77D938626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3200" y="4841963"/>
              <a:ext cx="603315" cy="60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719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152</Words>
  <Application>Microsoft Office PowerPoint</Application>
  <PresentationFormat>全屏显示(4:3)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Consolas</vt:lpstr>
      <vt:lpstr>Courier New</vt:lpstr>
      <vt:lpstr>Calibri Light</vt:lpstr>
      <vt:lpstr>Times New Roman</vt:lpstr>
      <vt:lpstr>Arial</vt:lpstr>
      <vt:lpstr>Fira Code</vt:lpstr>
      <vt:lpstr>Calibri</vt:lpstr>
      <vt:lpstr>宋体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卓 旭</dc:creator>
  <cp:lastModifiedBy>卓 旭</cp:lastModifiedBy>
  <cp:revision>35</cp:revision>
  <dcterms:created xsi:type="dcterms:W3CDTF">2019-10-16T11:42:52Z</dcterms:created>
  <dcterms:modified xsi:type="dcterms:W3CDTF">2019-10-30T13:13:45Z</dcterms:modified>
</cp:coreProperties>
</file>