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62" r:id="rId6"/>
    <p:sldId id="263" r:id="rId7"/>
    <p:sldId id="264" r:id="rId8"/>
    <p:sldId id="258" r:id="rId9"/>
    <p:sldId id="259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 Math" panose="02040503050406030204" pitchFamily="18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Fira Code" panose="020B0509050000020004" pitchFamily="49" charset="0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4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3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4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0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6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F1CB-9821-483D-8D43-CABFF3DCDBE3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3ACD-1847-4498-8FB8-695C2B733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4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31C71E-2660-4DFB-96AC-8FE5DFCBC7F6}"/>
              </a:ext>
            </a:extLst>
          </p:cNvPr>
          <p:cNvSpPr txBox="1"/>
          <p:nvPr/>
        </p:nvSpPr>
        <p:spPr>
          <a:xfrm>
            <a:off x="1758098" y="1734531"/>
            <a:ext cx="56278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计算机图形学</a:t>
            </a:r>
            <a:r>
              <a:rPr lang="en-US" altLang="zh-CN" sz="5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ctr"/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研讨</a:t>
            </a:r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– </a:t>
            </a:r>
            <a:r>
              <a:rPr lang="en-US" altLang="zh-CN" sz="4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Lappland</a:t>
            </a:r>
            <a:endParaRPr lang="zh-CN" altLang="en-US" sz="4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04A4A-FA79-4AFA-9E2A-5E0DE9537DBB}"/>
              </a:ext>
            </a:extLst>
          </p:cNvPr>
          <p:cNvSpPr txBox="1"/>
          <p:nvPr/>
        </p:nvSpPr>
        <p:spPr>
          <a:xfrm>
            <a:off x="5043339" y="4345756"/>
            <a:ext cx="3619893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组长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09017225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沈汉唐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09017224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高钰铭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09017227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卓旭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讲解人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09017227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卓旭</a:t>
            </a:r>
          </a:p>
        </p:txBody>
      </p:sp>
    </p:spTree>
    <p:extLst>
      <p:ext uri="{BB962C8B-B14F-4D97-AF65-F5344CB8AC3E}">
        <p14:creationId xmlns:p14="http://schemas.microsoft.com/office/powerpoint/2010/main" val="129062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270DF8-8179-4399-9ACF-29F8E91C5E90}"/>
              </a:ext>
            </a:extLst>
          </p:cNvPr>
          <p:cNvSpPr txBox="1"/>
          <p:nvPr/>
        </p:nvSpPr>
        <p:spPr>
          <a:xfrm>
            <a:off x="2549950" y="1725105"/>
            <a:ext cx="4044099" cy="203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en-US" altLang="zh-CN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欢迎探讨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392339-7040-4F58-BC28-5020C74E25DF}"/>
              </a:ext>
            </a:extLst>
          </p:cNvPr>
          <p:cNvGrpSpPr/>
          <p:nvPr/>
        </p:nvGrpSpPr>
        <p:grpSpPr>
          <a:xfrm>
            <a:off x="4034672" y="6010886"/>
            <a:ext cx="5019909" cy="604375"/>
            <a:chOff x="2743200" y="4841963"/>
            <a:chExt cx="5019909" cy="6043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353C8C-07D0-4A5D-BF73-4F53E21CD123}"/>
                </a:ext>
              </a:extLst>
            </p:cNvPr>
            <p:cNvSpPr/>
            <p:nvPr/>
          </p:nvSpPr>
          <p:spPr>
            <a:xfrm>
              <a:off x="3346515" y="4944096"/>
              <a:ext cx="44165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github.com/z0gSh1u/typed-webgl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34C62E-39DD-4A6B-8A6E-77D938626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4841963"/>
              <a:ext cx="603315" cy="60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71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CE9B5A-6C3A-44B4-9181-952B226E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226"/>
            <a:ext cx="9144000" cy="5003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09F9A5-550D-4E60-AA1A-AB503AADE5F0}"/>
              </a:ext>
            </a:extLst>
          </p:cNvPr>
          <p:cNvSpPr txBox="1"/>
          <p:nvPr/>
        </p:nvSpPr>
        <p:spPr>
          <a:xfrm>
            <a:off x="410066" y="269507"/>
            <a:ext cx="8323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拉普兰德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鲁珀族落单的</a:t>
            </a:r>
            <a:r>
              <a:rPr lang="zh-CN" altLang="en-US" sz="2800" b="1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狗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6BB0D6A-425A-4C6C-9F14-3A5B3BDE2773}"/>
              </a:ext>
            </a:extLst>
          </p:cNvPr>
          <p:cNvCxnSpPr>
            <a:cxnSpLocks/>
          </p:cNvCxnSpPr>
          <p:nvPr/>
        </p:nvCxnSpPr>
        <p:spPr>
          <a:xfrm>
            <a:off x="6268825" y="615960"/>
            <a:ext cx="3582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04683BD-7EC1-4494-BCD4-CE24F966B105}"/>
              </a:ext>
            </a:extLst>
          </p:cNvPr>
          <p:cNvSpPr/>
          <p:nvPr/>
        </p:nvSpPr>
        <p:spPr>
          <a:xfrm>
            <a:off x="3758315" y="5865626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画师：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沈汉唐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412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C4D259-9DEF-4D63-BE47-53742DAF24E3}"/>
              </a:ext>
            </a:extLst>
          </p:cNvPr>
          <p:cNvSpPr txBox="1"/>
          <p:nvPr/>
        </p:nvSpPr>
        <p:spPr>
          <a:xfrm>
            <a:off x="546755" y="358219"/>
            <a:ext cx="270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B00F46-B7FD-464B-9F9E-2C616F973F49}"/>
              </a:ext>
            </a:extLst>
          </p:cNvPr>
          <p:cNvSpPr txBox="1"/>
          <p:nvPr/>
        </p:nvSpPr>
        <p:spPr>
          <a:xfrm>
            <a:off x="1923068" y="1546806"/>
            <a:ext cx="5297863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带类型的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完善的类、泛型、模块化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ES6+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新语法支持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D6FF9E-D157-4785-9CD1-2EBB1F0A581E}"/>
              </a:ext>
            </a:extLst>
          </p:cNvPr>
          <p:cNvGrpSpPr/>
          <p:nvPr/>
        </p:nvGrpSpPr>
        <p:grpSpPr>
          <a:xfrm>
            <a:off x="2773838" y="3504362"/>
            <a:ext cx="3596325" cy="527901"/>
            <a:chOff x="1574276" y="3770722"/>
            <a:chExt cx="3596325" cy="52790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131304-C129-4848-AE40-6B3570FC496C}"/>
                </a:ext>
              </a:extLst>
            </p:cNvPr>
            <p:cNvSpPr/>
            <p:nvPr/>
          </p:nvSpPr>
          <p:spPr>
            <a:xfrm>
              <a:off x="1574276" y="3770722"/>
              <a:ext cx="1385740" cy="52790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js</a:t>
              </a:r>
              <a:endParaRPr lang="zh-CN" altLang="en-US" sz="28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4BE1B5-DF25-4A0A-9A06-5229F038AE25}"/>
                </a:ext>
              </a:extLst>
            </p:cNvPr>
            <p:cNvSpPr/>
            <p:nvPr/>
          </p:nvSpPr>
          <p:spPr>
            <a:xfrm>
              <a:off x="3784861" y="3770722"/>
              <a:ext cx="1385740" cy="52790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d.ts</a:t>
              </a:r>
              <a:endParaRPr lang="zh-CN" altLang="en-US" sz="2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A02E1FB-0FCA-481D-8A38-918B9B81B3B8}"/>
                </a:ext>
              </a:extLst>
            </p:cNvPr>
            <p:cNvSpPr txBox="1"/>
            <p:nvPr/>
          </p:nvSpPr>
          <p:spPr>
            <a:xfrm>
              <a:off x="3108488" y="3803839"/>
              <a:ext cx="527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+</a:t>
              </a:r>
              <a:endParaRPr lang="zh-CN" altLang="en-US" sz="24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55F393-06BC-4545-AD85-028349EA6339}"/>
              </a:ext>
            </a:extLst>
          </p:cNvPr>
          <p:cNvGrpSpPr/>
          <p:nvPr/>
        </p:nvGrpSpPr>
        <p:grpSpPr>
          <a:xfrm>
            <a:off x="2585300" y="4462876"/>
            <a:ext cx="3973397" cy="758735"/>
            <a:chOff x="2773836" y="4387461"/>
            <a:chExt cx="3973397" cy="7587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45F1F9-F316-4DE2-8155-0E5782B93936}"/>
                </a:ext>
              </a:extLst>
            </p:cNvPr>
            <p:cNvSpPr/>
            <p:nvPr/>
          </p:nvSpPr>
          <p:spPr>
            <a:xfrm>
              <a:off x="2773836" y="4618295"/>
              <a:ext cx="1385740" cy="52790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ts</a:t>
              </a:r>
              <a:endParaRPr lang="zh-CN" altLang="en-US" sz="28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820AD0B-EF3D-4E97-AFA3-4CDECEB1EBAE}"/>
                </a:ext>
              </a:extLst>
            </p:cNvPr>
            <p:cNvCxnSpPr/>
            <p:nvPr/>
          </p:nvCxnSpPr>
          <p:spPr>
            <a:xfrm>
              <a:off x="4308048" y="4882245"/>
              <a:ext cx="9049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606ED04-3106-48CC-A1D3-874392B6F257}"/>
                </a:ext>
              </a:extLst>
            </p:cNvPr>
            <p:cNvSpPr txBox="1"/>
            <p:nvPr/>
          </p:nvSpPr>
          <p:spPr>
            <a:xfrm>
              <a:off x="4430596" y="4387461"/>
              <a:ext cx="659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/>
                <a:t>tsc</a:t>
              </a:r>
              <a:endParaRPr lang="zh-CN" altLang="en-US" sz="2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AFC5180-ADD8-4401-815A-30239950421D}"/>
                </a:ext>
              </a:extLst>
            </p:cNvPr>
            <p:cNvSpPr/>
            <p:nvPr/>
          </p:nvSpPr>
          <p:spPr>
            <a:xfrm>
              <a:off x="5361493" y="4618295"/>
              <a:ext cx="1385740" cy="52790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.</a:t>
              </a:r>
              <a:r>
                <a:rPr lang="en-US" altLang="zh-CN" sz="2800" dirty="0" err="1"/>
                <a:t>js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1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F777C-DB2E-4577-AB66-06441C60D125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贝塞尔曲线（三次）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A50898-F2A9-447B-B76B-E8EA6E7B0A68}"/>
                  </a:ext>
                </a:extLst>
              </p:cNvPr>
              <p:cNvSpPr txBox="1"/>
              <p:nvPr/>
            </p:nvSpPr>
            <p:spPr>
              <a:xfrm>
                <a:off x="854636" y="1966179"/>
                <a:ext cx="743472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A50898-F2A9-447B-B76B-E8EA6E7B0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6" y="1966179"/>
                <a:ext cx="7434728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984CC55-0D66-4F59-BEB5-CF7450A09240}"/>
              </a:ext>
            </a:extLst>
          </p:cNvPr>
          <p:cNvSpPr txBox="1"/>
          <p:nvPr/>
        </p:nvSpPr>
        <p:spPr>
          <a:xfrm>
            <a:off x="2271859" y="3974249"/>
            <a:ext cx="460028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e.g.  Photoshop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中的钢笔工具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CorelDRAW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中的贝塞尔工具</a:t>
            </a:r>
          </a:p>
        </p:txBody>
      </p:sp>
    </p:spTree>
    <p:extLst>
      <p:ext uri="{BB962C8B-B14F-4D97-AF65-F5344CB8AC3E}">
        <p14:creationId xmlns:p14="http://schemas.microsoft.com/office/powerpoint/2010/main" val="120658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F777C-DB2E-4577-AB66-06441C60D125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碰撞箱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534484F-7462-45A4-A610-9DC24524F251}"/>
              </a:ext>
            </a:extLst>
          </p:cNvPr>
          <p:cNvGrpSpPr/>
          <p:nvPr/>
        </p:nvGrpSpPr>
        <p:grpSpPr>
          <a:xfrm>
            <a:off x="3044857" y="2604154"/>
            <a:ext cx="2724346" cy="1649692"/>
            <a:chOff x="2771480" y="2149311"/>
            <a:chExt cx="2724346" cy="164969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00B80C-8010-4B28-8E13-22CE075AD2C6}"/>
                </a:ext>
              </a:extLst>
            </p:cNvPr>
            <p:cNvSpPr/>
            <p:nvPr/>
          </p:nvSpPr>
          <p:spPr>
            <a:xfrm>
              <a:off x="2771480" y="2149311"/>
              <a:ext cx="2724346" cy="1649692"/>
            </a:xfrm>
            <a:prstGeom prst="rect">
              <a:avLst/>
            </a:prstGeom>
            <a:ln w="571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C9E90AB-E365-450F-8872-B2C09E856E05}"/>
                </a:ext>
              </a:extLst>
            </p:cNvPr>
            <p:cNvSpPr/>
            <p:nvPr/>
          </p:nvSpPr>
          <p:spPr>
            <a:xfrm>
              <a:off x="2771480" y="2149312"/>
              <a:ext cx="2724346" cy="1640264"/>
            </a:xfrm>
            <a:custGeom>
              <a:avLst/>
              <a:gdLst>
                <a:gd name="connsiteX0" fmla="*/ 103695 w 2724346"/>
                <a:gd name="connsiteY0" fmla="*/ 772998 h 1640264"/>
                <a:gd name="connsiteX1" fmla="*/ 103695 w 2724346"/>
                <a:gd name="connsiteY1" fmla="*/ 772998 h 1640264"/>
                <a:gd name="connsiteX2" fmla="*/ 160255 w 2724346"/>
                <a:gd name="connsiteY2" fmla="*/ 707010 h 1640264"/>
                <a:gd name="connsiteX3" fmla="*/ 348791 w 2724346"/>
                <a:gd name="connsiteY3" fmla="*/ 499620 h 1640264"/>
                <a:gd name="connsiteX4" fmla="*/ 452486 w 2724346"/>
                <a:gd name="connsiteY4" fmla="*/ 414779 h 1640264"/>
                <a:gd name="connsiteX5" fmla="*/ 471340 w 2724346"/>
                <a:gd name="connsiteY5" fmla="*/ 386499 h 1640264"/>
                <a:gd name="connsiteX6" fmla="*/ 631596 w 2724346"/>
                <a:gd name="connsiteY6" fmla="*/ 263950 h 1640264"/>
                <a:gd name="connsiteX7" fmla="*/ 725864 w 2724346"/>
                <a:gd name="connsiteY7" fmla="*/ 179109 h 1640264"/>
                <a:gd name="connsiteX8" fmla="*/ 754144 w 2724346"/>
                <a:gd name="connsiteY8" fmla="*/ 160255 h 1640264"/>
                <a:gd name="connsiteX9" fmla="*/ 820132 w 2724346"/>
                <a:gd name="connsiteY9" fmla="*/ 150829 h 1640264"/>
                <a:gd name="connsiteX10" fmla="*/ 1461154 w 2724346"/>
                <a:gd name="connsiteY10" fmla="*/ 160255 h 1640264"/>
                <a:gd name="connsiteX11" fmla="*/ 1527142 w 2724346"/>
                <a:gd name="connsiteY11" fmla="*/ 169682 h 1640264"/>
                <a:gd name="connsiteX12" fmla="*/ 1602556 w 2724346"/>
                <a:gd name="connsiteY12" fmla="*/ 150829 h 1640264"/>
                <a:gd name="connsiteX13" fmla="*/ 1630837 w 2724346"/>
                <a:gd name="connsiteY13" fmla="*/ 131975 h 1640264"/>
                <a:gd name="connsiteX14" fmla="*/ 1649690 w 2724346"/>
                <a:gd name="connsiteY14" fmla="*/ 103695 h 1640264"/>
                <a:gd name="connsiteX15" fmla="*/ 1706251 w 2724346"/>
                <a:gd name="connsiteY15" fmla="*/ 84841 h 1640264"/>
                <a:gd name="connsiteX16" fmla="*/ 1791092 w 2724346"/>
                <a:gd name="connsiteY16" fmla="*/ 47134 h 1640264"/>
                <a:gd name="connsiteX17" fmla="*/ 1828800 w 2724346"/>
                <a:gd name="connsiteY17" fmla="*/ 28280 h 1640264"/>
                <a:gd name="connsiteX18" fmla="*/ 1885361 w 2724346"/>
                <a:gd name="connsiteY18" fmla="*/ 9427 h 1640264"/>
                <a:gd name="connsiteX19" fmla="*/ 1913641 w 2724346"/>
                <a:gd name="connsiteY19" fmla="*/ 0 h 1640264"/>
                <a:gd name="connsiteX20" fmla="*/ 1998482 w 2724346"/>
                <a:gd name="connsiteY20" fmla="*/ 9427 h 1640264"/>
                <a:gd name="connsiteX21" fmla="*/ 2026763 w 2724346"/>
                <a:gd name="connsiteY21" fmla="*/ 28280 h 1640264"/>
                <a:gd name="connsiteX22" fmla="*/ 2064470 w 2724346"/>
                <a:gd name="connsiteY22" fmla="*/ 47134 h 1640264"/>
                <a:gd name="connsiteX23" fmla="*/ 2121031 w 2724346"/>
                <a:gd name="connsiteY23" fmla="*/ 103695 h 1640264"/>
                <a:gd name="connsiteX24" fmla="*/ 2196445 w 2724346"/>
                <a:gd name="connsiteY24" fmla="*/ 160255 h 1640264"/>
                <a:gd name="connsiteX25" fmla="*/ 2215299 w 2724346"/>
                <a:gd name="connsiteY25" fmla="*/ 188536 h 1640264"/>
                <a:gd name="connsiteX26" fmla="*/ 2243579 w 2724346"/>
                <a:gd name="connsiteY26" fmla="*/ 207389 h 1640264"/>
                <a:gd name="connsiteX27" fmla="*/ 2281286 w 2724346"/>
                <a:gd name="connsiteY27" fmla="*/ 263950 h 1640264"/>
                <a:gd name="connsiteX28" fmla="*/ 2337847 w 2724346"/>
                <a:gd name="connsiteY28" fmla="*/ 311084 h 1640264"/>
                <a:gd name="connsiteX29" fmla="*/ 2375554 w 2724346"/>
                <a:gd name="connsiteY29" fmla="*/ 367645 h 1640264"/>
                <a:gd name="connsiteX30" fmla="*/ 2432115 w 2724346"/>
                <a:gd name="connsiteY30" fmla="*/ 395925 h 1640264"/>
                <a:gd name="connsiteX31" fmla="*/ 2469822 w 2724346"/>
                <a:gd name="connsiteY31" fmla="*/ 443060 h 1640264"/>
                <a:gd name="connsiteX32" fmla="*/ 2526383 w 2724346"/>
                <a:gd name="connsiteY32" fmla="*/ 537328 h 1640264"/>
                <a:gd name="connsiteX33" fmla="*/ 2554664 w 2724346"/>
                <a:gd name="connsiteY33" fmla="*/ 546754 h 1640264"/>
                <a:gd name="connsiteX34" fmla="*/ 2573517 w 2724346"/>
                <a:gd name="connsiteY34" fmla="*/ 593888 h 1640264"/>
                <a:gd name="connsiteX35" fmla="*/ 2601798 w 2724346"/>
                <a:gd name="connsiteY35" fmla="*/ 612742 h 1640264"/>
                <a:gd name="connsiteX36" fmla="*/ 2648932 w 2724346"/>
                <a:gd name="connsiteY36" fmla="*/ 659876 h 1640264"/>
                <a:gd name="connsiteX37" fmla="*/ 2667785 w 2724346"/>
                <a:gd name="connsiteY37" fmla="*/ 688156 h 1640264"/>
                <a:gd name="connsiteX38" fmla="*/ 2696066 w 2724346"/>
                <a:gd name="connsiteY38" fmla="*/ 707010 h 1640264"/>
                <a:gd name="connsiteX39" fmla="*/ 2705492 w 2724346"/>
                <a:gd name="connsiteY39" fmla="*/ 735290 h 1640264"/>
                <a:gd name="connsiteX40" fmla="*/ 2724346 w 2724346"/>
                <a:gd name="connsiteY40" fmla="*/ 763571 h 1640264"/>
                <a:gd name="connsiteX41" fmla="*/ 2696066 w 2724346"/>
                <a:gd name="connsiteY41" fmla="*/ 782424 h 1640264"/>
                <a:gd name="connsiteX42" fmla="*/ 2677212 w 2724346"/>
                <a:gd name="connsiteY42" fmla="*/ 838985 h 1640264"/>
                <a:gd name="connsiteX43" fmla="*/ 2667785 w 2724346"/>
                <a:gd name="connsiteY43" fmla="*/ 867266 h 1640264"/>
                <a:gd name="connsiteX44" fmla="*/ 2630078 w 2724346"/>
                <a:gd name="connsiteY44" fmla="*/ 933253 h 1640264"/>
                <a:gd name="connsiteX45" fmla="*/ 2611224 w 2724346"/>
                <a:gd name="connsiteY45" fmla="*/ 980387 h 1640264"/>
                <a:gd name="connsiteX46" fmla="*/ 2582944 w 2724346"/>
                <a:gd name="connsiteY46" fmla="*/ 1036948 h 1640264"/>
                <a:gd name="connsiteX47" fmla="*/ 2545237 w 2724346"/>
                <a:gd name="connsiteY47" fmla="*/ 1121789 h 1640264"/>
                <a:gd name="connsiteX48" fmla="*/ 2526383 w 2724346"/>
                <a:gd name="connsiteY48" fmla="*/ 1150070 h 1640264"/>
                <a:gd name="connsiteX49" fmla="*/ 2516956 w 2724346"/>
                <a:gd name="connsiteY49" fmla="*/ 1178350 h 1640264"/>
                <a:gd name="connsiteX50" fmla="*/ 2498103 w 2724346"/>
                <a:gd name="connsiteY50" fmla="*/ 1206631 h 1640264"/>
                <a:gd name="connsiteX51" fmla="*/ 2479249 w 2724346"/>
                <a:gd name="connsiteY51" fmla="*/ 1244338 h 1640264"/>
                <a:gd name="connsiteX52" fmla="*/ 2469822 w 2724346"/>
                <a:gd name="connsiteY52" fmla="*/ 1272618 h 1640264"/>
                <a:gd name="connsiteX53" fmla="*/ 2441542 w 2724346"/>
                <a:gd name="connsiteY53" fmla="*/ 1310325 h 1640264"/>
                <a:gd name="connsiteX54" fmla="*/ 2422688 w 2724346"/>
                <a:gd name="connsiteY54" fmla="*/ 1357460 h 1640264"/>
                <a:gd name="connsiteX55" fmla="*/ 2366128 w 2724346"/>
                <a:gd name="connsiteY55" fmla="*/ 1480008 h 1640264"/>
                <a:gd name="connsiteX56" fmla="*/ 2337847 w 2724346"/>
                <a:gd name="connsiteY56" fmla="*/ 1574276 h 1640264"/>
                <a:gd name="connsiteX57" fmla="*/ 2318993 w 2724346"/>
                <a:gd name="connsiteY57" fmla="*/ 1602556 h 1640264"/>
                <a:gd name="connsiteX58" fmla="*/ 2281286 w 2724346"/>
                <a:gd name="connsiteY58" fmla="*/ 1640264 h 1640264"/>
                <a:gd name="connsiteX59" fmla="*/ 2253006 w 2724346"/>
                <a:gd name="connsiteY59" fmla="*/ 1630837 h 1640264"/>
                <a:gd name="connsiteX60" fmla="*/ 2196445 w 2724346"/>
                <a:gd name="connsiteY60" fmla="*/ 1593130 h 1640264"/>
                <a:gd name="connsiteX61" fmla="*/ 2139884 w 2724346"/>
                <a:gd name="connsiteY61" fmla="*/ 1545996 h 1640264"/>
                <a:gd name="connsiteX62" fmla="*/ 2130457 w 2724346"/>
                <a:gd name="connsiteY62" fmla="*/ 1517715 h 1640264"/>
                <a:gd name="connsiteX63" fmla="*/ 2102177 w 2724346"/>
                <a:gd name="connsiteY63" fmla="*/ 1498862 h 1640264"/>
                <a:gd name="connsiteX64" fmla="*/ 2026763 w 2724346"/>
                <a:gd name="connsiteY64" fmla="*/ 1432874 h 1640264"/>
                <a:gd name="connsiteX65" fmla="*/ 1970202 w 2724346"/>
                <a:gd name="connsiteY65" fmla="*/ 1385740 h 1640264"/>
                <a:gd name="connsiteX66" fmla="*/ 1951348 w 2724346"/>
                <a:gd name="connsiteY66" fmla="*/ 1357460 h 1640264"/>
                <a:gd name="connsiteX67" fmla="*/ 1885361 w 2724346"/>
                <a:gd name="connsiteY67" fmla="*/ 1319752 h 1640264"/>
                <a:gd name="connsiteX68" fmla="*/ 1828800 w 2724346"/>
                <a:gd name="connsiteY68" fmla="*/ 1282045 h 1640264"/>
                <a:gd name="connsiteX69" fmla="*/ 1734532 w 2724346"/>
                <a:gd name="connsiteY69" fmla="*/ 1253765 h 1640264"/>
                <a:gd name="connsiteX70" fmla="*/ 1696824 w 2724346"/>
                <a:gd name="connsiteY70" fmla="*/ 1234911 h 1640264"/>
                <a:gd name="connsiteX71" fmla="*/ 1640264 w 2724346"/>
                <a:gd name="connsiteY71" fmla="*/ 1216057 h 1640264"/>
                <a:gd name="connsiteX72" fmla="*/ 1527142 w 2724346"/>
                <a:gd name="connsiteY72" fmla="*/ 1234911 h 1640264"/>
                <a:gd name="connsiteX73" fmla="*/ 1451728 w 2724346"/>
                <a:gd name="connsiteY73" fmla="*/ 1263191 h 1640264"/>
                <a:gd name="connsiteX74" fmla="*/ 1376313 w 2724346"/>
                <a:gd name="connsiteY74" fmla="*/ 1300899 h 1640264"/>
                <a:gd name="connsiteX75" fmla="*/ 1319752 w 2724346"/>
                <a:gd name="connsiteY75" fmla="*/ 1329179 h 1640264"/>
                <a:gd name="connsiteX76" fmla="*/ 1291472 w 2724346"/>
                <a:gd name="connsiteY76" fmla="*/ 1348033 h 1640264"/>
                <a:gd name="connsiteX77" fmla="*/ 1178350 w 2724346"/>
                <a:gd name="connsiteY77" fmla="*/ 1376313 h 1640264"/>
                <a:gd name="connsiteX78" fmla="*/ 923826 w 2724346"/>
                <a:gd name="connsiteY78" fmla="*/ 1366886 h 1640264"/>
                <a:gd name="connsiteX79" fmla="*/ 480767 w 2724346"/>
                <a:gd name="connsiteY79" fmla="*/ 1357460 h 1640264"/>
                <a:gd name="connsiteX80" fmla="*/ 395925 w 2724346"/>
                <a:gd name="connsiteY80" fmla="*/ 1338606 h 1640264"/>
                <a:gd name="connsiteX81" fmla="*/ 367645 w 2724346"/>
                <a:gd name="connsiteY81" fmla="*/ 1329179 h 1640264"/>
                <a:gd name="connsiteX82" fmla="*/ 320511 w 2724346"/>
                <a:gd name="connsiteY82" fmla="*/ 1319752 h 1640264"/>
                <a:gd name="connsiteX83" fmla="*/ 282804 w 2724346"/>
                <a:gd name="connsiteY83" fmla="*/ 1310325 h 1640264"/>
                <a:gd name="connsiteX84" fmla="*/ 150829 w 2724346"/>
                <a:gd name="connsiteY84" fmla="*/ 1291472 h 1640264"/>
                <a:gd name="connsiteX85" fmla="*/ 94268 w 2724346"/>
                <a:gd name="connsiteY85" fmla="*/ 1272618 h 1640264"/>
                <a:gd name="connsiteX86" fmla="*/ 65987 w 2724346"/>
                <a:gd name="connsiteY86" fmla="*/ 1263191 h 1640264"/>
                <a:gd name="connsiteX87" fmla="*/ 47134 w 2724346"/>
                <a:gd name="connsiteY87" fmla="*/ 1234911 h 1640264"/>
                <a:gd name="connsiteX88" fmla="*/ 18853 w 2724346"/>
                <a:gd name="connsiteY88" fmla="*/ 1225484 h 1640264"/>
                <a:gd name="connsiteX89" fmla="*/ 0 w 2724346"/>
                <a:gd name="connsiteY89" fmla="*/ 1168923 h 1640264"/>
                <a:gd name="connsiteX90" fmla="*/ 9426 w 2724346"/>
                <a:gd name="connsiteY90" fmla="*/ 1046375 h 1640264"/>
                <a:gd name="connsiteX91" fmla="*/ 28280 w 2724346"/>
                <a:gd name="connsiteY91" fmla="*/ 989814 h 1640264"/>
                <a:gd name="connsiteX92" fmla="*/ 84841 w 2724346"/>
                <a:gd name="connsiteY92" fmla="*/ 961534 h 1640264"/>
                <a:gd name="connsiteX93" fmla="*/ 131975 w 2724346"/>
                <a:gd name="connsiteY93" fmla="*/ 923827 h 1640264"/>
                <a:gd name="connsiteX94" fmla="*/ 150829 w 2724346"/>
                <a:gd name="connsiteY94" fmla="*/ 895546 h 1640264"/>
                <a:gd name="connsiteX95" fmla="*/ 179109 w 2724346"/>
                <a:gd name="connsiteY95" fmla="*/ 876692 h 1640264"/>
                <a:gd name="connsiteX96" fmla="*/ 197963 w 2724346"/>
                <a:gd name="connsiteY96" fmla="*/ 848412 h 1640264"/>
                <a:gd name="connsiteX97" fmla="*/ 188536 w 2724346"/>
                <a:gd name="connsiteY97" fmla="*/ 820132 h 1640264"/>
                <a:gd name="connsiteX98" fmla="*/ 169682 w 2724346"/>
                <a:gd name="connsiteY98" fmla="*/ 791851 h 1640264"/>
                <a:gd name="connsiteX99" fmla="*/ 160255 w 2724346"/>
                <a:gd name="connsiteY99" fmla="*/ 772998 h 1640264"/>
                <a:gd name="connsiteX100" fmla="*/ 103695 w 2724346"/>
                <a:gd name="connsiteY100" fmla="*/ 772998 h 164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24346" h="1640264">
                  <a:moveTo>
                    <a:pt x="103695" y="772998"/>
                  </a:moveTo>
                  <a:lnTo>
                    <a:pt x="103695" y="772998"/>
                  </a:lnTo>
                  <a:cubicBezTo>
                    <a:pt x="122548" y="751002"/>
                    <a:pt x="141910" y="729432"/>
                    <a:pt x="160255" y="707010"/>
                  </a:cubicBezTo>
                  <a:cubicBezTo>
                    <a:pt x="235249" y="615350"/>
                    <a:pt x="177585" y="639697"/>
                    <a:pt x="348791" y="499620"/>
                  </a:cubicBezTo>
                  <a:cubicBezTo>
                    <a:pt x="383356" y="471340"/>
                    <a:pt x="419670" y="445071"/>
                    <a:pt x="452486" y="414779"/>
                  </a:cubicBezTo>
                  <a:cubicBezTo>
                    <a:pt x="460811" y="407094"/>
                    <a:pt x="462674" y="393797"/>
                    <a:pt x="471340" y="386499"/>
                  </a:cubicBezTo>
                  <a:cubicBezTo>
                    <a:pt x="522779" y="343182"/>
                    <a:pt x="578638" y="305395"/>
                    <a:pt x="631596" y="263950"/>
                  </a:cubicBezTo>
                  <a:cubicBezTo>
                    <a:pt x="799709" y="132382"/>
                    <a:pt x="599895" y="287082"/>
                    <a:pt x="725864" y="179109"/>
                  </a:cubicBezTo>
                  <a:cubicBezTo>
                    <a:pt x="734466" y="171736"/>
                    <a:pt x="743292" y="163510"/>
                    <a:pt x="754144" y="160255"/>
                  </a:cubicBezTo>
                  <a:cubicBezTo>
                    <a:pt x="775426" y="153870"/>
                    <a:pt x="798136" y="153971"/>
                    <a:pt x="820132" y="150829"/>
                  </a:cubicBezTo>
                  <a:lnTo>
                    <a:pt x="1461154" y="160255"/>
                  </a:lnTo>
                  <a:cubicBezTo>
                    <a:pt x="1483365" y="160847"/>
                    <a:pt x="1504923" y="169682"/>
                    <a:pt x="1527142" y="169682"/>
                  </a:cubicBezTo>
                  <a:cubicBezTo>
                    <a:pt x="1549890" y="169682"/>
                    <a:pt x="1580241" y="158267"/>
                    <a:pt x="1602556" y="150829"/>
                  </a:cubicBezTo>
                  <a:cubicBezTo>
                    <a:pt x="1611983" y="144544"/>
                    <a:pt x="1622826" y="139986"/>
                    <a:pt x="1630837" y="131975"/>
                  </a:cubicBezTo>
                  <a:cubicBezTo>
                    <a:pt x="1638848" y="123964"/>
                    <a:pt x="1640083" y="109700"/>
                    <a:pt x="1649690" y="103695"/>
                  </a:cubicBezTo>
                  <a:cubicBezTo>
                    <a:pt x="1666543" y="93162"/>
                    <a:pt x="1689210" y="95066"/>
                    <a:pt x="1706251" y="84841"/>
                  </a:cubicBezTo>
                  <a:cubicBezTo>
                    <a:pt x="1808088" y="23740"/>
                    <a:pt x="1704785" y="79500"/>
                    <a:pt x="1791092" y="47134"/>
                  </a:cubicBezTo>
                  <a:cubicBezTo>
                    <a:pt x="1804250" y="42200"/>
                    <a:pt x="1815752" y="33499"/>
                    <a:pt x="1828800" y="28280"/>
                  </a:cubicBezTo>
                  <a:cubicBezTo>
                    <a:pt x="1847252" y="20899"/>
                    <a:pt x="1866507" y="15711"/>
                    <a:pt x="1885361" y="9427"/>
                  </a:cubicBezTo>
                  <a:lnTo>
                    <a:pt x="1913641" y="0"/>
                  </a:lnTo>
                  <a:cubicBezTo>
                    <a:pt x="1941921" y="3142"/>
                    <a:pt x="1970877" y="2526"/>
                    <a:pt x="1998482" y="9427"/>
                  </a:cubicBezTo>
                  <a:cubicBezTo>
                    <a:pt x="2009473" y="12175"/>
                    <a:pt x="2016926" y="22659"/>
                    <a:pt x="2026763" y="28280"/>
                  </a:cubicBezTo>
                  <a:cubicBezTo>
                    <a:pt x="2038964" y="35252"/>
                    <a:pt x="2053497" y="38355"/>
                    <a:pt x="2064470" y="47134"/>
                  </a:cubicBezTo>
                  <a:cubicBezTo>
                    <a:pt x="2085290" y="63790"/>
                    <a:pt x="2100211" y="87039"/>
                    <a:pt x="2121031" y="103695"/>
                  </a:cubicBezTo>
                  <a:cubicBezTo>
                    <a:pt x="2177012" y="148479"/>
                    <a:pt x="2151424" y="130241"/>
                    <a:pt x="2196445" y="160255"/>
                  </a:cubicBezTo>
                  <a:cubicBezTo>
                    <a:pt x="2202730" y="169682"/>
                    <a:pt x="2207288" y="180525"/>
                    <a:pt x="2215299" y="188536"/>
                  </a:cubicBezTo>
                  <a:cubicBezTo>
                    <a:pt x="2223310" y="196547"/>
                    <a:pt x="2236119" y="198863"/>
                    <a:pt x="2243579" y="207389"/>
                  </a:cubicBezTo>
                  <a:cubicBezTo>
                    <a:pt x="2258500" y="224442"/>
                    <a:pt x="2265264" y="247928"/>
                    <a:pt x="2281286" y="263950"/>
                  </a:cubicBezTo>
                  <a:cubicBezTo>
                    <a:pt x="2317578" y="300242"/>
                    <a:pt x="2298474" y="284836"/>
                    <a:pt x="2337847" y="311084"/>
                  </a:cubicBezTo>
                  <a:cubicBezTo>
                    <a:pt x="2350416" y="329938"/>
                    <a:pt x="2354058" y="360480"/>
                    <a:pt x="2375554" y="367645"/>
                  </a:cubicBezTo>
                  <a:cubicBezTo>
                    <a:pt x="2414583" y="380655"/>
                    <a:pt x="2395567" y="371560"/>
                    <a:pt x="2432115" y="395925"/>
                  </a:cubicBezTo>
                  <a:cubicBezTo>
                    <a:pt x="2454622" y="463447"/>
                    <a:pt x="2422445" y="386208"/>
                    <a:pt x="2469822" y="443060"/>
                  </a:cubicBezTo>
                  <a:cubicBezTo>
                    <a:pt x="2487577" y="464367"/>
                    <a:pt x="2498993" y="528199"/>
                    <a:pt x="2526383" y="537328"/>
                  </a:cubicBezTo>
                  <a:lnTo>
                    <a:pt x="2554664" y="546754"/>
                  </a:lnTo>
                  <a:cubicBezTo>
                    <a:pt x="2560948" y="562465"/>
                    <a:pt x="2563682" y="580118"/>
                    <a:pt x="2573517" y="593888"/>
                  </a:cubicBezTo>
                  <a:cubicBezTo>
                    <a:pt x="2580102" y="603107"/>
                    <a:pt x="2593787" y="604731"/>
                    <a:pt x="2601798" y="612742"/>
                  </a:cubicBezTo>
                  <a:cubicBezTo>
                    <a:pt x="2664644" y="675588"/>
                    <a:pt x="2573514" y="609598"/>
                    <a:pt x="2648932" y="659876"/>
                  </a:cubicBezTo>
                  <a:cubicBezTo>
                    <a:pt x="2655216" y="669303"/>
                    <a:pt x="2659774" y="680145"/>
                    <a:pt x="2667785" y="688156"/>
                  </a:cubicBezTo>
                  <a:cubicBezTo>
                    <a:pt x="2675796" y="696167"/>
                    <a:pt x="2688988" y="698163"/>
                    <a:pt x="2696066" y="707010"/>
                  </a:cubicBezTo>
                  <a:cubicBezTo>
                    <a:pt x="2702273" y="714769"/>
                    <a:pt x="2701048" y="726402"/>
                    <a:pt x="2705492" y="735290"/>
                  </a:cubicBezTo>
                  <a:cubicBezTo>
                    <a:pt x="2710559" y="745424"/>
                    <a:pt x="2718061" y="754144"/>
                    <a:pt x="2724346" y="763571"/>
                  </a:cubicBezTo>
                  <a:cubicBezTo>
                    <a:pt x="2714919" y="769855"/>
                    <a:pt x="2702071" y="772817"/>
                    <a:pt x="2696066" y="782424"/>
                  </a:cubicBezTo>
                  <a:cubicBezTo>
                    <a:pt x="2685533" y="799277"/>
                    <a:pt x="2683497" y="820131"/>
                    <a:pt x="2677212" y="838985"/>
                  </a:cubicBezTo>
                  <a:cubicBezTo>
                    <a:pt x="2674070" y="848412"/>
                    <a:pt x="2673297" y="858998"/>
                    <a:pt x="2667785" y="867266"/>
                  </a:cubicBezTo>
                  <a:cubicBezTo>
                    <a:pt x="2647566" y="897595"/>
                    <a:pt x="2646024" y="897375"/>
                    <a:pt x="2630078" y="933253"/>
                  </a:cubicBezTo>
                  <a:cubicBezTo>
                    <a:pt x="2623205" y="948716"/>
                    <a:pt x="2618226" y="964982"/>
                    <a:pt x="2611224" y="980387"/>
                  </a:cubicBezTo>
                  <a:cubicBezTo>
                    <a:pt x="2602501" y="999577"/>
                    <a:pt x="2591667" y="1017758"/>
                    <a:pt x="2582944" y="1036948"/>
                  </a:cubicBezTo>
                  <a:cubicBezTo>
                    <a:pt x="2560503" y="1086319"/>
                    <a:pt x="2570302" y="1077924"/>
                    <a:pt x="2545237" y="1121789"/>
                  </a:cubicBezTo>
                  <a:cubicBezTo>
                    <a:pt x="2539616" y="1131626"/>
                    <a:pt x="2531450" y="1139936"/>
                    <a:pt x="2526383" y="1150070"/>
                  </a:cubicBezTo>
                  <a:cubicBezTo>
                    <a:pt x="2521939" y="1158958"/>
                    <a:pt x="2521400" y="1169462"/>
                    <a:pt x="2516956" y="1178350"/>
                  </a:cubicBezTo>
                  <a:cubicBezTo>
                    <a:pt x="2511889" y="1188484"/>
                    <a:pt x="2503724" y="1196794"/>
                    <a:pt x="2498103" y="1206631"/>
                  </a:cubicBezTo>
                  <a:cubicBezTo>
                    <a:pt x="2491131" y="1218832"/>
                    <a:pt x="2484785" y="1231422"/>
                    <a:pt x="2479249" y="1244338"/>
                  </a:cubicBezTo>
                  <a:cubicBezTo>
                    <a:pt x="2475335" y="1253471"/>
                    <a:pt x="2474752" y="1263991"/>
                    <a:pt x="2469822" y="1272618"/>
                  </a:cubicBezTo>
                  <a:cubicBezTo>
                    <a:pt x="2462027" y="1286259"/>
                    <a:pt x="2449172" y="1296591"/>
                    <a:pt x="2441542" y="1310325"/>
                  </a:cubicBezTo>
                  <a:cubicBezTo>
                    <a:pt x="2433324" y="1325118"/>
                    <a:pt x="2429779" y="1342096"/>
                    <a:pt x="2422688" y="1357460"/>
                  </a:cubicBezTo>
                  <a:cubicBezTo>
                    <a:pt x="2397545" y="1411938"/>
                    <a:pt x="2383298" y="1428497"/>
                    <a:pt x="2366128" y="1480008"/>
                  </a:cubicBezTo>
                  <a:cubicBezTo>
                    <a:pt x="2357346" y="1506355"/>
                    <a:pt x="2352415" y="1552425"/>
                    <a:pt x="2337847" y="1574276"/>
                  </a:cubicBezTo>
                  <a:lnTo>
                    <a:pt x="2318993" y="1602556"/>
                  </a:lnTo>
                  <a:cubicBezTo>
                    <a:pt x="2310614" y="1627695"/>
                    <a:pt x="2314805" y="1640264"/>
                    <a:pt x="2281286" y="1640264"/>
                  </a:cubicBezTo>
                  <a:cubicBezTo>
                    <a:pt x="2271349" y="1640264"/>
                    <a:pt x="2261692" y="1635663"/>
                    <a:pt x="2253006" y="1630837"/>
                  </a:cubicBezTo>
                  <a:cubicBezTo>
                    <a:pt x="2233198" y="1619833"/>
                    <a:pt x="2196445" y="1593130"/>
                    <a:pt x="2196445" y="1593130"/>
                  </a:cubicBezTo>
                  <a:cubicBezTo>
                    <a:pt x="2131223" y="1495298"/>
                    <a:pt x="2235567" y="1641679"/>
                    <a:pt x="2139884" y="1545996"/>
                  </a:cubicBezTo>
                  <a:cubicBezTo>
                    <a:pt x="2132858" y="1538970"/>
                    <a:pt x="2136665" y="1525474"/>
                    <a:pt x="2130457" y="1517715"/>
                  </a:cubicBezTo>
                  <a:cubicBezTo>
                    <a:pt x="2123380" y="1508868"/>
                    <a:pt x="2111604" y="1505146"/>
                    <a:pt x="2102177" y="1498862"/>
                  </a:cubicBezTo>
                  <a:cubicBezTo>
                    <a:pt x="2048762" y="1418739"/>
                    <a:pt x="2136733" y="1542840"/>
                    <a:pt x="2026763" y="1432874"/>
                  </a:cubicBezTo>
                  <a:cubicBezTo>
                    <a:pt x="1990471" y="1396583"/>
                    <a:pt x="2009574" y="1411989"/>
                    <a:pt x="1970202" y="1385740"/>
                  </a:cubicBezTo>
                  <a:cubicBezTo>
                    <a:pt x="1963917" y="1376313"/>
                    <a:pt x="1959359" y="1365471"/>
                    <a:pt x="1951348" y="1357460"/>
                  </a:cubicBezTo>
                  <a:cubicBezTo>
                    <a:pt x="1935042" y="1341154"/>
                    <a:pt x="1903846" y="1330843"/>
                    <a:pt x="1885361" y="1319752"/>
                  </a:cubicBezTo>
                  <a:cubicBezTo>
                    <a:pt x="1865931" y="1308094"/>
                    <a:pt x="1850296" y="1289211"/>
                    <a:pt x="1828800" y="1282045"/>
                  </a:cubicBezTo>
                  <a:cubicBezTo>
                    <a:pt x="1759948" y="1259094"/>
                    <a:pt x="1791519" y="1268011"/>
                    <a:pt x="1734532" y="1253765"/>
                  </a:cubicBezTo>
                  <a:cubicBezTo>
                    <a:pt x="1721963" y="1247480"/>
                    <a:pt x="1709872" y="1240130"/>
                    <a:pt x="1696824" y="1234911"/>
                  </a:cubicBezTo>
                  <a:cubicBezTo>
                    <a:pt x="1678372" y="1227530"/>
                    <a:pt x="1640264" y="1216057"/>
                    <a:pt x="1640264" y="1216057"/>
                  </a:cubicBezTo>
                  <a:cubicBezTo>
                    <a:pt x="1623635" y="1218136"/>
                    <a:pt x="1552789" y="1223919"/>
                    <a:pt x="1527142" y="1234911"/>
                  </a:cubicBezTo>
                  <a:cubicBezTo>
                    <a:pt x="1442189" y="1271320"/>
                    <a:pt x="1571266" y="1239286"/>
                    <a:pt x="1451728" y="1263191"/>
                  </a:cubicBezTo>
                  <a:lnTo>
                    <a:pt x="1376313" y="1300899"/>
                  </a:lnTo>
                  <a:cubicBezTo>
                    <a:pt x="1357459" y="1310326"/>
                    <a:pt x="1337291" y="1317486"/>
                    <a:pt x="1319752" y="1329179"/>
                  </a:cubicBezTo>
                  <a:cubicBezTo>
                    <a:pt x="1310325" y="1335464"/>
                    <a:pt x="1301825" y="1343432"/>
                    <a:pt x="1291472" y="1348033"/>
                  </a:cubicBezTo>
                  <a:cubicBezTo>
                    <a:pt x="1246659" y="1367950"/>
                    <a:pt x="1225775" y="1368409"/>
                    <a:pt x="1178350" y="1376313"/>
                  </a:cubicBezTo>
                  <a:lnTo>
                    <a:pt x="923826" y="1366886"/>
                  </a:lnTo>
                  <a:lnTo>
                    <a:pt x="480767" y="1357460"/>
                  </a:lnTo>
                  <a:cubicBezTo>
                    <a:pt x="469537" y="1357028"/>
                    <a:pt x="409871" y="1342591"/>
                    <a:pt x="395925" y="1338606"/>
                  </a:cubicBezTo>
                  <a:cubicBezTo>
                    <a:pt x="386371" y="1335876"/>
                    <a:pt x="377285" y="1331589"/>
                    <a:pt x="367645" y="1329179"/>
                  </a:cubicBezTo>
                  <a:cubicBezTo>
                    <a:pt x="352101" y="1325293"/>
                    <a:pt x="336152" y="1323228"/>
                    <a:pt x="320511" y="1319752"/>
                  </a:cubicBezTo>
                  <a:cubicBezTo>
                    <a:pt x="307864" y="1316941"/>
                    <a:pt x="295584" y="1312455"/>
                    <a:pt x="282804" y="1310325"/>
                  </a:cubicBezTo>
                  <a:cubicBezTo>
                    <a:pt x="238970" y="1303019"/>
                    <a:pt x="150829" y="1291472"/>
                    <a:pt x="150829" y="1291472"/>
                  </a:cubicBezTo>
                  <a:lnTo>
                    <a:pt x="94268" y="1272618"/>
                  </a:lnTo>
                  <a:lnTo>
                    <a:pt x="65987" y="1263191"/>
                  </a:lnTo>
                  <a:cubicBezTo>
                    <a:pt x="59703" y="1253764"/>
                    <a:pt x="55981" y="1241988"/>
                    <a:pt x="47134" y="1234911"/>
                  </a:cubicBezTo>
                  <a:cubicBezTo>
                    <a:pt x="39375" y="1228703"/>
                    <a:pt x="24629" y="1233570"/>
                    <a:pt x="18853" y="1225484"/>
                  </a:cubicBezTo>
                  <a:cubicBezTo>
                    <a:pt x="7302" y="1209312"/>
                    <a:pt x="0" y="1168923"/>
                    <a:pt x="0" y="1168923"/>
                  </a:cubicBezTo>
                  <a:cubicBezTo>
                    <a:pt x="3142" y="1128074"/>
                    <a:pt x="3036" y="1086844"/>
                    <a:pt x="9426" y="1046375"/>
                  </a:cubicBezTo>
                  <a:cubicBezTo>
                    <a:pt x="12525" y="1026745"/>
                    <a:pt x="11744" y="1000837"/>
                    <a:pt x="28280" y="989814"/>
                  </a:cubicBezTo>
                  <a:cubicBezTo>
                    <a:pt x="64829" y="965449"/>
                    <a:pt x="45813" y="974544"/>
                    <a:pt x="84841" y="961534"/>
                  </a:cubicBezTo>
                  <a:cubicBezTo>
                    <a:pt x="138875" y="880483"/>
                    <a:pt x="66927" y="975865"/>
                    <a:pt x="131975" y="923827"/>
                  </a:cubicBezTo>
                  <a:cubicBezTo>
                    <a:pt x="140822" y="916749"/>
                    <a:pt x="142818" y="903557"/>
                    <a:pt x="150829" y="895546"/>
                  </a:cubicBezTo>
                  <a:cubicBezTo>
                    <a:pt x="158840" y="887535"/>
                    <a:pt x="169682" y="882977"/>
                    <a:pt x="179109" y="876692"/>
                  </a:cubicBezTo>
                  <a:cubicBezTo>
                    <a:pt x="185394" y="867265"/>
                    <a:pt x="196100" y="859587"/>
                    <a:pt x="197963" y="848412"/>
                  </a:cubicBezTo>
                  <a:cubicBezTo>
                    <a:pt x="199597" y="838611"/>
                    <a:pt x="192980" y="829020"/>
                    <a:pt x="188536" y="820132"/>
                  </a:cubicBezTo>
                  <a:cubicBezTo>
                    <a:pt x="183469" y="809998"/>
                    <a:pt x="175511" y="801566"/>
                    <a:pt x="169682" y="791851"/>
                  </a:cubicBezTo>
                  <a:cubicBezTo>
                    <a:pt x="166067" y="785826"/>
                    <a:pt x="163397" y="779282"/>
                    <a:pt x="160255" y="772998"/>
                  </a:cubicBezTo>
                  <a:lnTo>
                    <a:pt x="103695" y="772998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40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F777C-DB2E-4577-AB66-06441C60D125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跳跃处理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E4FFEF-59ED-442A-9E77-5B347CE912EF}"/>
              </a:ext>
            </a:extLst>
          </p:cNvPr>
          <p:cNvSpPr/>
          <p:nvPr/>
        </p:nvSpPr>
        <p:spPr>
          <a:xfrm>
            <a:off x="1890074" y="2572996"/>
            <a:ext cx="5363851" cy="1712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JUMP_V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-1000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 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起跳初速度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(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每秒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)</a:t>
            </a:r>
            <a:endParaRPr lang="zh-CN" altLang="en-US" b="1" dirty="0">
              <a:solidFill>
                <a:srgbClr val="E6E6E6"/>
              </a:solidFill>
              <a:latin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GRAVITY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2000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 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重力加速度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(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每秒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)</a:t>
            </a:r>
            <a:endParaRPr lang="zh-CN" altLang="en-US" b="1" dirty="0">
              <a:solidFill>
                <a:srgbClr val="E6E6E6"/>
              </a:solidFill>
              <a:latin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INTERVAL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40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 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渲染间隔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(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毫秒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)</a:t>
            </a:r>
            <a:endParaRPr lang="zh-CN" altLang="en-US" b="1" dirty="0">
              <a:solidFill>
                <a:srgbClr val="E6E6E6"/>
              </a:solidFill>
              <a:latin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const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dirty="0">
                <a:solidFill>
                  <a:srgbClr val="FF9AC1"/>
                </a:solidFill>
                <a:latin typeface="Fira Code" panose="020B0509050000020004" pitchFamily="49" charset="0"/>
              </a:rPr>
              <a:t>GROUND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= </a:t>
            </a:r>
            <a:r>
              <a:rPr lang="en-US" altLang="zh-CN" b="1" dirty="0">
                <a:solidFill>
                  <a:srgbClr val="FFB86C"/>
                </a:solidFill>
                <a:latin typeface="Fira Code" panose="020B0509050000020004" pitchFamily="49" charset="0"/>
              </a:rPr>
              <a:t>632</a:t>
            </a:r>
            <a:r>
              <a:rPr lang="en-US" altLang="zh-CN" b="1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//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地面</a:t>
            </a:r>
            <a:r>
              <a:rPr lang="en-US" altLang="zh-CN" b="1" i="1" dirty="0">
                <a:solidFill>
                  <a:srgbClr val="676B79"/>
                </a:solidFill>
                <a:latin typeface="Fira Code" panose="020B0509050000020004" pitchFamily="49" charset="0"/>
              </a:rPr>
              <a:t>Y</a:t>
            </a:r>
            <a:r>
              <a:rPr lang="zh-CN" altLang="en-US" b="1" i="1" dirty="0">
                <a:solidFill>
                  <a:srgbClr val="676B79"/>
                </a:solidFill>
                <a:latin typeface="Fira Code" panose="020B0509050000020004" pitchFamily="49" charset="0"/>
              </a:rPr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37696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E4796-7EE6-42F8-BA06-2CD938AECE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程序架构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0AB755-D089-431C-A077-FEA5AA8BE3B5}"/>
              </a:ext>
            </a:extLst>
          </p:cNvPr>
          <p:cNvSpPr/>
          <p:nvPr/>
        </p:nvSpPr>
        <p:spPr>
          <a:xfrm>
            <a:off x="1553066" y="1720840"/>
            <a:ext cx="6037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latin typeface="Fira Code" panose="020B0509050000020004" pitchFamily="49" charset="0"/>
              </a:rPr>
              <a:t>WebGLHelper2d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latin typeface="Fira Code" panose="020B0509050000020004" pitchFamily="49" charset="0"/>
              </a:rPr>
              <a:t>{</a:t>
            </a:r>
            <a:b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</a:b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canvasDOM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HTMLCanvasElement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WebGLRenderingContext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>
                <a:latin typeface="Fira Code" panose="020B0509050000020004" pitchFamily="49" charset="0"/>
              </a:rPr>
              <a:t>program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WebGLProgram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</a:b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globalVertexBuffer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WebGLBuffer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globalColorBuffer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WebGLBuffer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globalVertexAttribute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string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globalAttributesPerVertex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 | null</a:t>
            </a:r>
          </a:p>
          <a:p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globalColorAttribute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string | null</a:t>
            </a:r>
          </a:p>
          <a:p>
            <a:b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</a:b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 </a:t>
            </a:r>
            <a:r>
              <a:rPr lang="en-US" altLang="zh-CN" dirty="0" err="1">
                <a:latin typeface="Fira Code" panose="020B0509050000020004" pitchFamily="49" charset="0"/>
              </a:rPr>
              <a:t>waitingQueue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</a:rPr>
              <a:t>: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WebGLDrawingPackage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0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FE4796-7EE6-42F8-BA06-2CD938AECE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程序架构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95D658-07BB-4D32-819B-8803AC914679}"/>
              </a:ext>
            </a:extLst>
          </p:cNvPr>
          <p:cNvSpPr txBox="1"/>
          <p:nvPr/>
        </p:nvSpPr>
        <p:spPr>
          <a:xfrm>
            <a:off x="546754" y="1319739"/>
            <a:ext cx="3949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 WebGLDrawingObject 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name: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data: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Array&lt;any&gt;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preFn: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((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arg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: any) =&gt; any)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method: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arg1: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arg2: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color: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Vec3 | Vec4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cookedData: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Array&lt;any&gt;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6D0F32-73D4-4190-AC1F-DDFE948647E5}"/>
              </a:ext>
            </a:extLst>
          </p:cNvPr>
          <p:cNvSpPr/>
          <p:nvPr/>
        </p:nvSpPr>
        <p:spPr>
          <a:xfrm>
            <a:off x="546754" y="4158697"/>
            <a:ext cx="5038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E6E6E6"/>
                </a:solidFill>
                <a:latin typeface="Fira Code" panose="020B0509050000020004" pitchFamily="49" charset="0"/>
              </a:rPr>
              <a:t> </a:t>
            </a:r>
            <a:r>
              <a:rPr lang="en-US" altLang="zh-CN" dirty="0" err="1">
                <a:latin typeface="Consolas" panose="020B0609020204030204" pitchFamily="49" charset="0"/>
              </a:rPr>
              <a:t>WebGLDrawingPackage</a:t>
            </a:r>
            <a:r>
              <a:rPr lang="en-US" altLang="zh-CN" dirty="0">
                <a:latin typeface="Consolas" panose="020B0609020204030204" pitchFamily="49" charset="0"/>
              </a:rPr>
              <a:t> 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latin typeface="Consolas" panose="020B0609020204030204" pitchFamily="49" charset="0"/>
              </a:rPr>
              <a:t>innerList</a:t>
            </a:r>
            <a:r>
              <a:rPr lang="en-US" altLang="zh-CN" dirty="0">
                <a:latin typeface="Consolas" panose="020B0609020204030204" pitchFamily="49" charset="0"/>
              </a:rPr>
              <a:t>: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Array&lt;WebGLDrawingObject&gt;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A31BB5-F85D-4691-89AC-FD6C140D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35" y="4963504"/>
            <a:ext cx="5590739" cy="125611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ACB2074-5642-4061-A800-FED0851469B3}"/>
              </a:ext>
            </a:extLst>
          </p:cNvPr>
          <p:cNvGrpSpPr/>
          <p:nvPr/>
        </p:nvGrpSpPr>
        <p:grpSpPr>
          <a:xfrm>
            <a:off x="5297864" y="1954294"/>
            <a:ext cx="3091992" cy="1633198"/>
            <a:chOff x="5335571" y="1066105"/>
            <a:chExt cx="3091992" cy="163319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EB311AE-7D0D-4C83-9FF9-382C13025A59}"/>
                </a:ext>
              </a:extLst>
            </p:cNvPr>
            <p:cNvSpPr/>
            <p:nvPr/>
          </p:nvSpPr>
          <p:spPr>
            <a:xfrm>
              <a:off x="5335571" y="1066105"/>
              <a:ext cx="3091992" cy="163319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sz="2400" dirty="0"/>
                <a:t>Package (Component)</a:t>
              </a:r>
              <a:endParaRPr lang="zh-CN" altLang="en-US" sz="24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5AF5566-8540-4506-BADE-2F4125AC63FF}"/>
                </a:ext>
              </a:extLst>
            </p:cNvPr>
            <p:cNvSpPr/>
            <p:nvPr/>
          </p:nvSpPr>
          <p:spPr>
            <a:xfrm>
              <a:off x="5486400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A20020-B8AF-4081-9876-826A1EFAE714}"/>
                </a:ext>
              </a:extLst>
            </p:cNvPr>
            <p:cNvSpPr/>
            <p:nvPr/>
          </p:nvSpPr>
          <p:spPr>
            <a:xfrm>
              <a:off x="6476214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4D6C55-B058-426F-97F6-7E6446DEBB42}"/>
                </a:ext>
              </a:extLst>
            </p:cNvPr>
            <p:cNvSpPr/>
            <p:nvPr/>
          </p:nvSpPr>
          <p:spPr>
            <a:xfrm>
              <a:off x="7466028" y="1197203"/>
              <a:ext cx="810705" cy="810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794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07034B4-5743-4756-B036-46BC13EF5BA4}"/>
              </a:ext>
            </a:extLst>
          </p:cNvPr>
          <p:cNvSpPr txBox="1"/>
          <p:nvPr/>
        </p:nvSpPr>
        <p:spPr>
          <a:xfrm>
            <a:off x="546754" y="358219"/>
            <a:ext cx="536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踩坑实录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203143-77DE-4D43-A321-98F9CE3D2E27}"/>
              </a:ext>
            </a:extLst>
          </p:cNvPr>
          <p:cNvSpPr txBox="1"/>
          <p:nvPr/>
        </p:nvSpPr>
        <p:spPr>
          <a:xfrm>
            <a:off x="1701537" y="1828800"/>
            <a:ext cx="574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WebGLRenderingContext.lineWidth</a:t>
            </a:r>
            <a:r>
              <a:rPr lang="en-US" altLang="zh-CN" sz="2400" dirty="0">
                <a:latin typeface="Consolas" panose="020B0609020204030204" pitchFamily="49" charset="0"/>
              </a:rPr>
              <a:t>()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60BDA0-81FB-4C6F-861F-8235FA69D802}"/>
              </a:ext>
            </a:extLst>
          </p:cNvPr>
          <p:cNvGrpSpPr/>
          <p:nvPr/>
        </p:nvGrpSpPr>
        <p:grpSpPr>
          <a:xfrm>
            <a:off x="3487915" y="3257210"/>
            <a:ext cx="2026763" cy="2064222"/>
            <a:chOff x="3487915" y="3257210"/>
            <a:chExt cx="2026763" cy="206422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1DA6253-2537-40E5-8019-986F0B27E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39" t="3299" r="32543" b="73333"/>
            <a:stretch/>
          </p:blipFill>
          <p:spPr>
            <a:xfrm>
              <a:off x="3718873" y="3257210"/>
              <a:ext cx="1564849" cy="16025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94EBD13-A922-414A-8767-B70B9E0A77A2}"/>
                </a:ext>
              </a:extLst>
            </p:cNvPr>
            <p:cNvSpPr txBox="1"/>
            <p:nvPr/>
          </p:nvSpPr>
          <p:spPr>
            <a:xfrm>
              <a:off x="3487915" y="4859767"/>
              <a:ext cx="2026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凹多边形绘制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10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160</Words>
  <Application>Microsoft Office PowerPoint</Application>
  <PresentationFormat>全屏显示(4:3)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Consolas</vt:lpstr>
      <vt:lpstr>Cambria Math</vt:lpstr>
      <vt:lpstr>Calibri Light</vt:lpstr>
      <vt:lpstr>Times New Roman</vt:lpstr>
      <vt:lpstr>Arial</vt:lpstr>
      <vt:lpstr>Fira Code</vt:lpstr>
      <vt:lpstr>Calibri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24</cp:revision>
  <dcterms:created xsi:type="dcterms:W3CDTF">2019-10-16T11:42:52Z</dcterms:created>
  <dcterms:modified xsi:type="dcterms:W3CDTF">2019-10-16T15:54:49Z</dcterms:modified>
</cp:coreProperties>
</file>