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9" r:id="rId5"/>
    <p:sldMasterId id="214748371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IBM Plex Sans"/>
      <p:regular r:id="rId43"/>
      <p:bold r:id="rId44"/>
      <p:italic r:id="rId45"/>
      <p:boldItalic r:id="rId46"/>
    </p:embeddedFont>
    <p:embeddedFont>
      <p:font typeface="Sora SemiBold"/>
      <p:regular r:id="rId47"/>
      <p:bold r:id="rId48"/>
    </p:embeddedFont>
    <p:embeddedFont>
      <p:font typeface="Lato"/>
      <p:regular r:id="rId49"/>
      <p:bold r:id="rId50"/>
      <p:italic r:id="rId51"/>
      <p:boldItalic r:id="rId52"/>
    </p:embeddedFont>
    <p:embeddedFont>
      <p:font typeface="IBM Plex Sans Medium"/>
      <p:regular r:id="rId53"/>
      <p:bold r:id="rId54"/>
      <p:italic r:id="rId55"/>
      <p:boldItalic r:id="rId56"/>
    </p:embeddedFont>
    <p:embeddedFont>
      <p:font typeface="Sora Light"/>
      <p:regular r:id="rId57"/>
      <p:bold r:id="rId58"/>
    </p:embeddedFont>
    <p:embeddedFont>
      <p:font typeface="Sora ExtraLight"/>
      <p:regular r:id="rId59"/>
      <p:bold r:id="rId60"/>
    </p:embeddedFont>
    <p:embeddedFont>
      <p:font typeface="Sora"/>
      <p:regular r:id="rId61"/>
      <p:bold r:id="rId62"/>
    </p:embeddedFont>
    <p:embeddedFont>
      <p:font typeface="Sora Medium"/>
      <p:regular r:id="rId63"/>
      <p:bold r:id="rId64"/>
    </p:embeddedFont>
    <p:embeddedFont>
      <p:font typeface="IBM Plex Sans SemiBold"/>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F2C3EB-F194-4BDC-AAB5-32F3A9DBD938}">
  <a:tblStyle styleId="{F0F2C3EB-F194-4BDC-AAB5-32F3A9DBD9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IBMPlexSans-bold.fntdata"/><Relationship Id="rId43" Type="http://schemas.openxmlformats.org/officeDocument/2006/relationships/font" Target="fonts/IBMPlexSans-regular.fntdata"/><Relationship Id="rId46" Type="http://schemas.openxmlformats.org/officeDocument/2006/relationships/font" Target="fonts/IBMPlexSans-boldItalic.fntdata"/><Relationship Id="rId45" Type="http://schemas.openxmlformats.org/officeDocument/2006/relationships/font" Target="fonts/IBMPlex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SoraSemiBold-bold.fntdata"/><Relationship Id="rId47" Type="http://schemas.openxmlformats.org/officeDocument/2006/relationships/font" Target="fonts/SoraSemiBold-regular.fntdata"/><Relationship Id="rId49"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Sora-bold.fntdata"/><Relationship Id="rId61" Type="http://schemas.openxmlformats.org/officeDocument/2006/relationships/font" Target="fonts/Sora-regular.fntdata"/><Relationship Id="rId20" Type="http://schemas.openxmlformats.org/officeDocument/2006/relationships/slide" Target="slides/slide13.xml"/><Relationship Id="rId64" Type="http://schemas.openxmlformats.org/officeDocument/2006/relationships/font" Target="fonts/SoraMedium-bold.fntdata"/><Relationship Id="rId63" Type="http://schemas.openxmlformats.org/officeDocument/2006/relationships/font" Target="fonts/SoraMedium-regular.fntdata"/><Relationship Id="rId22" Type="http://schemas.openxmlformats.org/officeDocument/2006/relationships/slide" Target="slides/slide15.xml"/><Relationship Id="rId66" Type="http://schemas.openxmlformats.org/officeDocument/2006/relationships/font" Target="fonts/IBMPlexSansSemiBold-bold.fntdata"/><Relationship Id="rId21" Type="http://schemas.openxmlformats.org/officeDocument/2006/relationships/slide" Target="slides/slide14.xml"/><Relationship Id="rId65" Type="http://schemas.openxmlformats.org/officeDocument/2006/relationships/font" Target="fonts/IBMPlexSansSemiBold-regular.fntdata"/><Relationship Id="rId24" Type="http://schemas.openxmlformats.org/officeDocument/2006/relationships/slide" Target="slides/slide17.xml"/><Relationship Id="rId68" Type="http://schemas.openxmlformats.org/officeDocument/2006/relationships/font" Target="fonts/IBMPlexSansSemiBold-boldItalic.fntdata"/><Relationship Id="rId23" Type="http://schemas.openxmlformats.org/officeDocument/2006/relationships/slide" Target="slides/slide16.xml"/><Relationship Id="rId67" Type="http://schemas.openxmlformats.org/officeDocument/2006/relationships/font" Target="fonts/IBMPlexSansSemiBold-italic.fntdata"/><Relationship Id="rId60" Type="http://schemas.openxmlformats.org/officeDocument/2006/relationships/font" Target="fonts/SoraExtraLight-bold.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Lato-italic.fntdata"/><Relationship Id="rId50" Type="http://schemas.openxmlformats.org/officeDocument/2006/relationships/font" Target="fonts/Lato-bold.fntdata"/><Relationship Id="rId53" Type="http://schemas.openxmlformats.org/officeDocument/2006/relationships/font" Target="fonts/IBMPlexSansMedium-regular.fntdata"/><Relationship Id="rId52" Type="http://schemas.openxmlformats.org/officeDocument/2006/relationships/font" Target="fonts/Lato-boldItalic.fntdata"/><Relationship Id="rId11" Type="http://schemas.openxmlformats.org/officeDocument/2006/relationships/slide" Target="slides/slide4.xml"/><Relationship Id="rId55" Type="http://schemas.openxmlformats.org/officeDocument/2006/relationships/font" Target="fonts/IBMPlexSansMedium-italic.fntdata"/><Relationship Id="rId10" Type="http://schemas.openxmlformats.org/officeDocument/2006/relationships/slide" Target="slides/slide3.xml"/><Relationship Id="rId54" Type="http://schemas.openxmlformats.org/officeDocument/2006/relationships/font" Target="fonts/IBMPlexSansMedium-bold.fntdata"/><Relationship Id="rId13" Type="http://schemas.openxmlformats.org/officeDocument/2006/relationships/slide" Target="slides/slide6.xml"/><Relationship Id="rId57" Type="http://schemas.openxmlformats.org/officeDocument/2006/relationships/font" Target="fonts/SoraLight-regular.fntdata"/><Relationship Id="rId12" Type="http://schemas.openxmlformats.org/officeDocument/2006/relationships/slide" Target="slides/slide5.xml"/><Relationship Id="rId56" Type="http://schemas.openxmlformats.org/officeDocument/2006/relationships/font" Target="fonts/IBMPlexSansMedium-boldItalic.fntdata"/><Relationship Id="rId15" Type="http://schemas.openxmlformats.org/officeDocument/2006/relationships/slide" Target="slides/slide8.xml"/><Relationship Id="rId59" Type="http://schemas.openxmlformats.org/officeDocument/2006/relationships/font" Target="fonts/SoraExtraLight-regular.fntdata"/><Relationship Id="rId14" Type="http://schemas.openxmlformats.org/officeDocument/2006/relationships/slide" Target="slides/slide7.xml"/><Relationship Id="rId58" Type="http://schemas.openxmlformats.org/officeDocument/2006/relationships/font" Target="fonts/SoraLight-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375e56b5d76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375e56b5d76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3784295ca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3784295ca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3784295ca6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3784295ca6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3784295ca6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3784295ca6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3782701777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3782701777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3782701777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3782701777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3784295ca6a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3784295ca6a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378270177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378270177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3782701777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3782701777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3782701777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3782701777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364391e679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364391e679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375e56b5d76_0_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375e56b5d76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364391e6797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364391e679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375fff5dfa8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6" name="Google Shape;1196;g375fff5dfa8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375e56b5d76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375e56b5d76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375fff5dfa8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375fff5dfa8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378317b79d8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378317b79d8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g37609c1a6f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6" name="Google Shape;1236;g37609c1a6f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378317b79d8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378317b79d8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g37609c1a6f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5" name="Google Shape;1255;g37609c1a6f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375e56b5d76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375e56b5d76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37609c1a6f3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37609c1a6f3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375e56b5d76_0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375e56b5d76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g37609c1a6f3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37609c1a6f3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375e56b5d76_0_1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375e56b5d76_0_1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364391e6797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364391e6797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375e56b5d76_0_1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375e56b5d76_0_1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375e56b5d76_0_1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375e56b5d76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3782701777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3782701777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378317b79d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378317b79d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375e56b5d76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375e56b5d76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375e56b5d76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375e56b5d76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375e56b5d76_0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375e56b5d76_0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375e56b5d76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375e56b5d76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375e56b5d76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375e56b5d76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2">
  <p:cSld name="BLANK_2">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idx="1" type="subTitle"/>
          </p:nvPr>
        </p:nvSpPr>
        <p:spPr>
          <a:xfrm>
            <a:off x="130200" y="4291350"/>
            <a:ext cx="4922100" cy="7392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56" name="Google Shape;56;p14"/>
          <p:cNvSpPr/>
          <p:nvPr/>
        </p:nvSpPr>
        <p:spPr>
          <a:xfrm rot="-900003">
            <a:off x="2618331" y="-723216"/>
            <a:ext cx="4001240" cy="1687704"/>
          </a:xfrm>
          <a:prstGeom prst="chord">
            <a:avLst>
              <a:gd fmla="val 694140" name="adj1"/>
              <a:gd fmla="val 11948531"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 name="Google Shape;57;p14"/>
          <p:cNvSpPr txBox="1"/>
          <p:nvPr>
            <p:ph idx="2" type="subTitle"/>
          </p:nvPr>
        </p:nvSpPr>
        <p:spPr>
          <a:xfrm>
            <a:off x="138475" y="228600"/>
            <a:ext cx="21645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58" name="Google Shape;58;p14"/>
          <p:cNvSpPr/>
          <p:nvPr/>
        </p:nvSpPr>
        <p:spPr>
          <a:xfrm>
            <a:off x="228600" y="4445350"/>
            <a:ext cx="4823700" cy="21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59" name="Google Shape;59;p14"/>
          <p:cNvGrpSpPr/>
          <p:nvPr/>
        </p:nvGrpSpPr>
        <p:grpSpPr>
          <a:xfrm flipH="1" rot="10800000">
            <a:off x="4395238" y="-11"/>
            <a:ext cx="4748757" cy="2797859"/>
            <a:chOff x="3200875" y="1642950"/>
            <a:chExt cx="5970275" cy="3517550"/>
          </a:xfrm>
        </p:grpSpPr>
        <p:sp>
          <p:nvSpPr>
            <p:cNvPr id="60" name="Google Shape;60;p14"/>
            <p:cNvSpPr/>
            <p:nvPr/>
          </p:nvSpPr>
          <p:spPr>
            <a:xfrm>
              <a:off x="4208325" y="1644500"/>
              <a:ext cx="4962825" cy="3516000"/>
            </a:xfrm>
            <a:custGeom>
              <a:rect b="b" l="l" r="r" t="t"/>
              <a:pathLst>
                <a:path extrusionOk="0" h="140640" w="198513">
                  <a:moveTo>
                    <a:pt x="31387" y="0"/>
                  </a:moveTo>
                  <a:lnTo>
                    <a:pt x="0" y="140640"/>
                  </a:lnTo>
                  <a:lnTo>
                    <a:pt x="198513" y="140640"/>
                  </a:lnTo>
                  <a:lnTo>
                    <a:pt x="198513" y="63700"/>
                  </a:lnTo>
                  <a:close/>
                </a:path>
              </a:pathLst>
            </a:custGeom>
            <a:gradFill>
              <a:gsLst>
                <a:gs pos="0">
                  <a:schemeClr val="accent2"/>
                </a:gs>
                <a:gs pos="21000">
                  <a:schemeClr val="lt2"/>
                </a:gs>
                <a:gs pos="51000">
                  <a:schemeClr val="accent1"/>
                </a:gs>
                <a:gs pos="79000">
                  <a:schemeClr val="accent1"/>
                </a:gs>
                <a:gs pos="91000">
                  <a:schemeClr val="accent3"/>
                </a:gs>
                <a:gs pos="100000">
                  <a:schemeClr val="accent4"/>
                </a:gs>
              </a:gsLst>
              <a:lin ang="5400012" scaled="0"/>
            </a:gradFill>
            <a:ln>
              <a:noFill/>
            </a:ln>
          </p:spPr>
        </p:sp>
        <p:sp>
          <p:nvSpPr>
            <p:cNvPr id="61" name="Google Shape;61;p14"/>
            <p:cNvSpPr/>
            <p:nvPr/>
          </p:nvSpPr>
          <p:spPr>
            <a:xfrm>
              <a:off x="3200875" y="1642950"/>
              <a:ext cx="1795975" cy="3517550"/>
            </a:xfrm>
            <a:custGeom>
              <a:rect b="b" l="l" r="r" t="t"/>
              <a:pathLst>
                <a:path extrusionOk="0" h="140702" w="71839">
                  <a:moveTo>
                    <a:pt x="71839" y="0"/>
                  </a:moveTo>
                  <a:lnTo>
                    <a:pt x="40808" y="140702"/>
                  </a:lnTo>
                  <a:lnTo>
                    <a:pt x="0" y="140702"/>
                  </a:lnTo>
                  <a:close/>
                </a:path>
              </a:pathLst>
            </a:custGeom>
            <a:solidFill>
              <a:schemeClr val="accent5"/>
            </a:solidFill>
            <a:ln>
              <a:noFill/>
            </a:ln>
          </p:spPr>
        </p:sp>
      </p:grpSp>
      <p:grpSp>
        <p:nvGrpSpPr>
          <p:cNvPr id="62" name="Google Shape;62;p14"/>
          <p:cNvGrpSpPr/>
          <p:nvPr/>
        </p:nvGrpSpPr>
        <p:grpSpPr>
          <a:xfrm flipH="1">
            <a:off x="6309311" y="2793726"/>
            <a:ext cx="2834695" cy="1890116"/>
            <a:chOff x="312900" y="2793625"/>
            <a:chExt cx="2221200" cy="1481050"/>
          </a:xfrm>
        </p:grpSpPr>
        <p:grpSp>
          <p:nvGrpSpPr>
            <p:cNvPr id="63" name="Google Shape;63;p14"/>
            <p:cNvGrpSpPr/>
            <p:nvPr/>
          </p:nvGrpSpPr>
          <p:grpSpPr>
            <a:xfrm>
              <a:off x="312900" y="2793625"/>
              <a:ext cx="1851000" cy="1481050"/>
              <a:chOff x="461225" y="3249175"/>
              <a:chExt cx="1851000" cy="1481050"/>
            </a:xfrm>
          </p:grpSpPr>
          <p:grpSp>
            <p:nvGrpSpPr>
              <p:cNvPr id="64" name="Google Shape;64;p14"/>
              <p:cNvGrpSpPr/>
              <p:nvPr/>
            </p:nvGrpSpPr>
            <p:grpSpPr>
              <a:xfrm>
                <a:off x="461225" y="3249175"/>
                <a:ext cx="1851000" cy="370200"/>
                <a:chOff x="461225" y="3249175"/>
                <a:chExt cx="1851000" cy="370200"/>
              </a:xfrm>
            </p:grpSpPr>
            <p:sp>
              <p:nvSpPr>
                <p:cNvPr id="65" name="Google Shape;65;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6" name="Google Shape;66;p14"/>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 name="Google Shape;67;p14"/>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8" name="Google Shape;68;p14"/>
              <p:cNvGrpSpPr/>
              <p:nvPr/>
            </p:nvGrpSpPr>
            <p:grpSpPr>
              <a:xfrm>
                <a:off x="461225" y="3619500"/>
                <a:ext cx="1480800" cy="370200"/>
                <a:chOff x="461225" y="3249175"/>
                <a:chExt cx="1480800" cy="370200"/>
              </a:xfrm>
            </p:grpSpPr>
            <p:sp>
              <p:nvSpPr>
                <p:cNvPr id="69" name="Google Shape;69;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 name="Google Shape;70;p14"/>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 name="Google Shape;71;p14"/>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 name="Google Shape;72;p14"/>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 name="Google Shape;73;p14"/>
              <p:cNvGrpSpPr/>
              <p:nvPr/>
            </p:nvGrpSpPr>
            <p:grpSpPr>
              <a:xfrm>
                <a:off x="461225" y="3989700"/>
                <a:ext cx="1851000" cy="370200"/>
                <a:chOff x="461225" y="3249175"/>
                <a:chExt cx="1851000" cy="370200"/>
              </a:xfrm>
            </p:grpSpPr>
            <p:sp>
              <p:nvSpPr>
                <p:cNvPr id="74" name="Google Shape;74;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5" name="Google Shape;75;p14"/>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 name="Google Shape;76;p14"/>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 name="Google Shape;77;p14"/>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8" name="Google Shape;78;p14"/>
              <p:cNvGrpSpPr/>
              <p:nvPr/>
            </p:nvGrpSpPr>
            <p:grpSpPr>
              <a:xfrm>
                <a:off x="461225" y="4360025"/>
                <a:ext cx="1480800" cy="370200"/>
                <a:chOff x="461225" y="3249175"/>
                <a:chExt cx="1480800" cy="370200"/>
              </a:xfrm>
            </p:grpSpPr>
            <p:sp>
              <p:nvSpPr>
                <p:cNvPr id="79" name="Google Shape;79;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 name="Google Shape;80;p14"/>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81" name="Google Shape;81;p14"/>
            <p:cNvSpPr/>
            <p:nvPr/>
          </p:nvSpPr>
          <p:spPr>
            <a:xfrm>
              <a:off x="2163900" y="390358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82" name="Google Shape;82;p14"/>
          <p:cNvSpPr txBox="1"/>
          <p:nvPr>
            <p:ph type="title"/>
          </p:nvPr>
        </p:nvSpPr>
        <p:spPr>
          <a:xfrm>
            <a:off x="74600" y="2891050"/>
            <a:ext cx="5876700" cy="1440000"/>
          </a:xfrm>
          <a:prstGeom prst="rect">
            <a:avLst/>
          </a:prstGeom>
        </p:spPr>
        <p:txBody>
          <a:bodyPr anchorCtr="0" anchor="b" bIns="91425" lIns="91425" spcFirstLastPara="1" rIns="91425" wrap="square" tIns="91425">
            <a:noAutofit/>
          </a:bodyPr>
          <a:lstStyle>
            <a:lvl1pPr lvl="0">
              <a:lnSpc>
                <a:spcPct val="70000"/>
              </a:lnSpc>
              <a:spcBef>
                <a:spcPts val="0"/>
              </a:spcBef>
              <a:spcAft>
                <a:spcPts val="0"/>
              </a:spcAft>
              <a:buNone/>
              <a:defRPr sz="5500">
                <a:solidFill>
                  <a:schemeClr val="dk1"/>
                </a:solidFill>
              </a:defRPr>
            </a:lvl1pPr>
            <a:lvl2pPr lvl="1">
              <a:spcBef>
                <a:spcPts val="0"/>
              </a:spcBef>
              <a:spcAft>
                <a:spcPts val="0"/>
              </a:spcAft>
              <a:buClr>
                <a:schemeClr val="dk1"/>
              </a:buClr>
              <a:buSzPts val="5500"/>
              <a:buFont typeface="IBM Plex Sans"/>
              <a:buNone/>
              <a:defRPr sz="5500">
                <a:solidFill>
                  <a:schemeClr val="dk1"/>
                </a:solidFill>
              </a:defRPr>
            </a:lvl2pPr>
            <a:lvl3pPr lvl="2">
              <a:spcBef>
                <a:spcPts val="0"/>
              </a:spcBef>
              <a:spcAft>
                <a:spcPts val="0"/>
              </a:spcAft>
              <a:buClr>
                <a:schemeClr val="dk1"/>
              </a:buClr>
              <a:buSzPts val="5500"/>
              <a:buFont typeface="IBM Plex Sans"/>
              <a:buNone/>
              <a:defRPr sz="5500">
                <a:solidFill>
                  <a:schemeClr val="dk1"/>
                </a:solidFill>
              </a:defRPr>
            </a:lvl3pPr>
            <a:lvl4pPr lvl="3">
              <a:spcBef>
                <a:spcPts val="0"/>
              </a:spcBef>
              <a:spcAft>
                <a:spcPts val="0"/>
              </a:spcAft>
              <a:buClr>
                <a:schemeClr val="dk1"/>
              </a:buClr>
              <a:buSzPts val="5500"/>
              <a:buFont typeface="IBM Plex Sans"/>
              <a:buNone/>
              <a:defRPr sz="5500">
                <a:solidFill>
                  <a:schemeClr val="dk1"/>
                </a:solidFill>
              </a:defRPr>
            </a:lvl4pPr>
            <a:lvl5pPr lvl="4">
              <a:spcBef>
                <a:spcPts val="0"/>
              </a:spcBef>
              <a:spcAft>
                <a:spcPts val="0"/>
              </a:spcAft>
              <a:buClr>
                <a:schemeClr val="dk1"/>
              </a:buClr>
              <a:buSzPts val="5500"/>
              <a:buFont typeface="IBM Plex Sans"/>
              <a:buNone/>
              <a:defRPr sz="5500">
                <a:solidFill>
                  <a:schemeClr val="dk1"/>
                </a:solidFill>
              </a:defRPr>
            </a:lvl5pPr>
            <a:lvl6pPr lvl="5">
              <a:spcBef>
                <a:spcPts val="0"/>
              </a:spcBef>
              <a:spcAft>
                <a:spcPts val="0"/>
              </a:spcAft>
              <a:buClr>
                <a:schemeClr val="dk1"/>
              </a:buClr>
              <a:buSzPts val="5500"/>
              <a:buFont typeface="IBM Plex Sans"/>
              <a:buNone/>
              <a:defRPr sz="5500">
                <a:solidFill>
                  <a:schemeClr val="dk1"/>
                </a:solidFill>
              </a:defRPr>
            </a:lvl6pPr>
            <a:lvl7pPr lvl="6">
              <a:spcBef>
                <a:spcPts val="0"/>
              </a:spcBef>
              <a:spcAft>
                <a:spcPts val="0"/>
              </a:spcAft>
              <a:buClr>
                <a:schemeClr val="dk1"/>
              </a:buClr>
              <a:buSzPts val="5500"/>
              <a:buFont typeface="IBM Plex Sans"/>
              <a:buNone/>
              <a:defRPr sz="5500">
                <a:solidFill>
                  <a:schemeClr val="dk1"/>
                </a:solidFill>
              </a:defRPr>
            </a:lvl7pPr>
            <a:lvl8pPr lvl="7">
              <a:spcBef>
                <a:spcPts val="0"/>
              </a:spcBef>
              <a:spcAft>
                <a:spcPts val="0"/>
              </a:spcAft>
              <a:buClr>
                <a:schemeClr val="dk1"/>
              </a:buClr>
              <a:buSzPts val="5500"/>
              <a:buFont typeface="IBM Plex Sans"/>
              <a:buNone/>
              <a:defRPr sz="5500">
                <a:solidFill>
                  <a:schemeClr val="dk1"/>
                </a:solidFill>
              </a:defRPr>
            </a:lvl8pPr>
            <a:lvl9pPr lvl="8">
              <a:spcBef>
                <a:spcPts val="0"/>
              </a:spcBef>
              <a:spcAft>
                <a:spcPts val="0"/>
              </a:spcAft>
              <a:buClr>
                <a:schemeClr val="dk1"/>
              </a:buClr>
              <a:buSzPts val="5500"/>
              <a:buFont typeface="IBM Plex Sans"/>
              <a:buNone/>
              <a:defRPr sz="55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
  <p:cSld name="BLANK_1_1_3">
    <p:spTree>
      <p:nvGrpSpPr>
        <p:cNvPr id="83" name="Shape 83"/>
        <p:cNvGrpSpPr/>
        <p:nvPr/>
      </p:nvGrpSpPr>
      <p:grpSpPr>
        <a:xfrm>
          <a:off x="0" y="0"/>
          <a:ext cx="0" cy="0"/>
          <a:chOff x="0" y="0"/>
          <a:chExt cx="0" cy="0"/>
        </a:xfrm>
      </p:grpSpPr>
      <p:grpSp>
        <p:nvGrpSpPr>
          <p:cNvPr id="84" name="Google Shape;84;p15"/>
          <p:cNvGrpSpPr/>
          <p:nvPr/>
        </p:nvGrpSpPr>
        <p:grpSpPr>
          <a:xfrm flipH="1">
            <a:off x="6169505" y="2816179"/>
            <a:ext cx="2979740" cy="1986829"/>
            <a:chOff x="312900" y="2793625"/>
            <a:chExt cx="2221200" cy="1481050"/>
          </a:xfrm>
        </p:grpSpPr>
        <p:grpSp>
          <p:nvGrpSpPr>
            <p:cNvPr id="85" name="Google Shape;85;p15"/>
            <p:cNvGrpSpPr/>
            <p:nvPr/>
          </p:nvGrpSpPr>
          <p:grpSpPr>
            <a:xfrm>
              <a:off x="312900" y="2793625"/>
              <a:ext cx="1851000" cy="1481050"/>
              <a:chOff x="461225" y="3249175"/>
              <a:chExt cx="1851000" cy="1481050"/>
            </a:xfrm>
          </p:grpSpPr>
          <p:grpSp>
            <p:nvGrpSpPr>
              <p:cNvPr id="86" name="Google Shape;86;p15"/>
              <p:cNvGrpSpPr/>
              <p:nvPr/>
            </p:nvGrpSpPr>
            <p:grpSpPr>
              <a:xfrm>
                <a:off x="461225" y="3249175"/>
                <a:ext cx="1851000" cy="370200"/>
                <a:chOff x="461225" y="3249175"/>
                <a:chExt cx="1851000" cy="370200"/>
              </a:xfrm>
            </p:grpSpPr>
            <p:sp>
              <p:nvSpPr>
                <p:cNvPr id="87" name="Google Shape;87;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8" name="Google Shape;88;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9" name="Google Shape;89;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0" name="Google Shape;90;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1" name="Google Shape;91;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92" name="Google Shape;92;p15"/>
              <p:cNvGrpSpPr/>
              <p:nvPr/>
            </p:nvGrpSpPr>
            <p:grpSpPr>
              <a:xfrm>
                <a:off x="461225" y="3619500"/>
                <a:ext cx="1851000" cy="370200"/>
                <a:chOff x="461225" y="3249175"/>
                <a:chExt cx="1851000" cy="370200"/>
              </a:xfrm>
            </p:grpSpPr>
            <p:sp>
              <p:nvSpPr>
                <p:cNvPr id="93" name="Google Shape;93;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4" name="Google Shape;94;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5" name="Google Shape;95;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6" name="Google Shape;96;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7" name="Google Shape;97;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98" name="Google Shape;98;p15"/>
              <p:cNvGrpSpPr/>
              <p:nvPr/>
            </p:nvGrpSpPr>
            <p:grpSpPr>
              <a:xfrm>
                <a:off x="461225" y="3989700"/>
                <a:ext cx="1851000" cy="370200"/>
                <a:chOff x="461225" y="3249175"/>
                <a:chExt cx="1851000" cy="370200"/>
              </a:xfrm>
            </p:grpSpPr>
            <p:sp>
              <p:nvSpPr>
                <p:cNvPr id="99" name="Google Shape;99;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0" name="Google Shape;100;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1" name="Google Shape;101;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2" name="Google Shape;102;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3" name="Google Shape;103;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04" name="Google Shape;104;p15"/>
              <p:cNvGrpSpPr/>
              <p:nvPr/>
            </p:nvGrpSpPr>
            <p:grpSpPr>
              <a:xfrm>
                <a:off x="461225" y="4360025"/>
                <a:ext cx="1851000" cy="370200"/>
                <a:chOff x="461225" y="3249175"/>
                <a:chExt cx="1851000" cy="370200"/>
              </a:xfrm>
            </p:grpSpPr>
            <p:sp>
              <p:nvSpPr>
                <p:cNvPr id="105" name="Google Shape;105;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6" name="Google Shape;106;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7" name="Google Shape;107;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8" name="Google Shape;108;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9" name="Google Shape;109;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10" name="Google Shape;110;p15"/>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111" name="Google Shape;111;p15"/>
          <p:cNvSpPr/>
          <p:nvPr/>
        </p:nvSpPr>
        <p:spPr>
          <a:xfrm flipH="1">
            <a:off x="12" y="3308203"/>
            <a:ext cx="9143963" cy="1835315"/>
          </a:xfrm>
          <a:custGeom>
            <a:rect b="b" l="l" r="r" t="t"/>
            <a:pathLst>
              <a:path extrusionOk="0" h="29205" w="61561">
                <a:moveTo>
                  <a:pt x="61560" y="1"/>
                </a:moveTo>
                <a:lnTo>
                  <a:pt x="60172" y="120"/>
                </a:lnTo>
                <a:lnTo>
                  <a:pt x="58745" y="258"/>
                </a:lnTo>
                <a:lnTo>
                  <a:pt x="57318" y="417"/>
                </a:lnTo>
                <a:lnTo>
                  <a:pt x="55870" y="595"/>
                </a:lnTo>
                <a:lnTo>
                  <a:pt x="54403" y="814"/>
                </a:lnTo>
                <a:lnTo>
                  <a:pt x="52936" y="1051"/>
                </a:lnTo>
                <a:lnTo>
                  <a:pt x="51429" y="1309"/>
                </a:lnTo>
                <a:lnTo>
                  <a:pt x="49942" y="1587"/>
                </a:lnTo>
                <a:lnTo>
                  <a:pt x="48436" y="1884"/>
                </a:lnTo>
                <a:lnTo>
                  <a:pt x="46909" y="2221"/>
                </a:lnTo>
                <a:lnTo>
                  <a:pt x="45382" y="2578"/>
                </a:lnTo>
                <a:lnTo>
                  <a:pt x="43836" y="2955"/>
                </a:lnTo>
                <a:lnTo>
                  <a:pt x="42309" y="3351"/>
                </a:lnTo>
                <a:lnTo>
                  <a:pt x="40763" y="3787"/>
                </a:lnTo>
                <a:lnTo>
                  <a:pt x="39217" y="4224"/>
                </a:lnTo>
                <a:lnTo>
                  <a:pt x="37670" y="4699"/>
                </a:lnTo>
                <a:lnTo>
                  <a:pt x="35866" y="5274"/>
                </a:lnTo>
                <a:lnTo>
                  <a:pt x="34082" y="5869"/>
                </a:lnTo>
                <a:lnTo>
                  <a:pt x="32337" y="6484"/>
                </a:lnTo>
                <a:lnTo>
                  <a:pt x="30592" y="7118"/>
                </a:lnTo>
                <a:lnTo>
                  <a:pt x="28887" y="7792"/>
                </a:lnTo>
                <a:lnTo>
                  <a:pt x="27222" y="8466"/>
                </a:lnTo>
                <a:lnTo>
                  <a:pt x="25557" y="9160"/>
                </a:lnTo>
                <a:lnTo>
                  <a:pt x="23951" y="9894"/>
                </a:lnTo>
                <a:lnTo>
                  <a:pt x="22365" y="10627"/>
                </a:lnTo>
                <a:lnTo>
                  <a:pt x="20818" y="11381"/>
                </a:lnTo>
                <a:lnTo>
                  <a:pt x="19292" y="12154"/>
                </a:lnTo>
                <a:lnTo>
                  <a:pt x="17824" y="12927"/>
                </a:lnTo>
                <a:lnTo>
                  <a:pt x="16377" y="13740"/>
                </a:lnTo>
                <a:lnTo>
                  <a:pt x="14989" y="14553"/>
                </a:lnTo>
                <a:lnTo>
                  <a:pt x="13621" y="15386"/>
                </a:lnTo>
                <a:lnTo>
                  <a:pt x="12313" y="16218"/>
                </a:lnTo>
                <a:lnTo>
                  <a:pt x="11084" y="17051"/>
                </a:lnTo>
                <a:lnTo>
                  <a:pt x="9914" y="17884"/>
                </a:lnTo>
                <a:lnTo>
                  <a:pt x="8804" y="18716"/>
                </a:lnTo>
                <a:lnTo>
                  <a:pt x="7753" y="19549"/>
                </a:lnTo>
                <a:lnTo>
                  <a:pt x="6762" y="20382"/>
                </a:lnTo>
                <a:lnTo>
                  <a:pt x="5810" y="21214"/>
                </a:lnTo>
                <a:lnTo>
                  <a:pt x="4938" y="22027"/>
                </a:lnTo>
                <a:lnTo>
                  <a:pt x="4125" y="22860"/>
                </a:lnTo>
                <a:lnTo>
                  <a:pt x="3371" y="23693"/>
                </a:lnTo>
                <a:lnTo>
                  <a:pt x="2697" y="24505"/>
                </a:lnTo>
                <a:lnTo>
                  <a:pt x="2380" y="24902"/>
                </a:lnTo>
                <a:lnTo>
                  <a:pt x="2063" y="25298"/>
                </a:lnTo>
                <a:lnTo>
                  <a:pt x="1785" y="25715"/>
                </a:lnTo>
                <a:lnTo>
                  <a:pt x="1528" y="26111"/>
                </a:lnTo>
                <a:lnTo>
                  <a:pt x="1270" y="26508"/>
                </a:lnTo>
                <a:lnTo>
                  <a:pt x="1032" y="26904"/>
                </a:lnTo>
                <a:lnTo>
                  <a:pt x="814" y="27281"/>
                </a:lnTo>
                <a:lnTo>
                  <a:pt x="616" y="27678"/>
                </a:lnTo>
                <a:lnTo>
                  <a:pt x="437" y="28054"/>
                </a:lnTo>
                <a:lnTo>
                  <a:pt x="279" y="28451"/>
                </a:lnTo>
                <a:lnTo>
                  <a:pt x="120" y="28827"/>
                </a:lnTo>
                <a:lnTo>
                  <a:pt x="1" y="29204"/>
                </a:lnTo>
                <a:lnTo>
                  <a:pt x="61560" y="29204"/>
                </a:lnTo>
                <a:lnTo>
                  <a:pt x="615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12" name="Google Shape;112;p15"/>
          <p:cNvSpPr/>
          <p:nvPr/>
        </p:nvSpPr>
        <p:spPr>
          <a:xfrm>
            <a:off x="11" y="2611497"/>
            <a:ext cx="725708" cy="1448283"/>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3"/>
              </a:gs>
              <a:gs pos="56000">
                <a:schemeClr val="accent1"/>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3" name="Google Shape;113;p15"/>
          <p:cNvSpPr/>
          <p:nvPr/>
        </p:nvSpPr>
        <p:spPr>
          <a:xfrm flipH="1">
            <a:off x="3311207" y="2592556"/>
            <a:ext cx="1486200" cy="1486200"/>
          </a:xfrm>
          <a:prstGeom prst="ellipse">
            <a:avLst/>
          </a:prstGeom>
          <a:gradFill>
            <a:gsLst>
              <a:gs pos="0">
                <a:schemeClr val="accent3"/>
              </a:gs>
              <a:gs pos="56000">
                <a:schemeClr val="accent1"/>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4" name="Google Shape;114;p15"/>
          <p:cNvSpPr/>
          <p:nvPr/>
        </p:nvSpPr>
        <p:spPr>
          <a:xfrm flipH="1" rot="-5400000">
            <a:off x="1299729" y="2592569"/>
            <a:ext cx="1486200" cy="1486200"/>
          </a:xfrm>
          <a:prstGeom prst="ellipse">
            <a:avLst/>
          </a:prstGeom>
          <a:gradFill>
            <a:gsLst>
              <a:gs pos="0">
                <a:schemeClr val="accent3"/>
              </a:gs>
              <a:gs pos="35000">
                <a:schemeClr val="accent3"/>
              </a:gs>
              <a:gs pos="100000">
                <a:schemeClr val="accent1"/>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5" name="Google Shape;115;p15"/>
          <p:cNvSpPr txBox="1"/>
          <p:nvPr>
            <p:ph type="title"/>
          </p:nvPr>
        </p:nvSpPr>
        <p:spPr>
          <a:xfrm>
            <a:off x="115025" y="502775"/>
            <a:ext cx="4183800" cy="5877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116" name="Google Shape;116;p15"/>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17" name="Google Shape;117;p15"/>
          <p:cNvSpPr txBox="1"/>
          <p:nvPr>
            <p:ph idx="1" type="body"/>
          </p:nvPr>
        </p:nvSpPr>
        <p:spPr>
          <a:xfrm>
            <a:off x="3511550" y="587150"/>
            <a:ext cx="4371600" cy="25263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a:buChar char="●"/>
              <a:defRPr sz="1000"/>
            </a:lvl1pPr>
            <a:lvl2pPr indent="-292100" lvl="1" marL="914400">
              <a:lnSpc>
                <a:spcPct val="115000"/>
              </a:lnSpc>
              <a:spcBef>
                <a:spcPts val="800"/>
              </a:spcBef>
              <a:spcAft>
                <a:spcPts val="0"/>
              </a:spcAft>
              <a:buClr>
                <a:schemeClr val="lt1"/>
              </a:buClr>
              <a:buSzPts val="1000"/>
              <a:buFont typeface="Sora"/>
              <a:buChar char="○"/>
              <a:defRPr sz="1000"/>
            </a:lvl2pPr>
            <a:lvl3pPr indent="-292100" lvl="2" marL="1371600">
              <a:lnSpc>
                <a:spcPct val="115000"/>
              </a:lnSpc>
              <a:spcBef>
                <a:spcPts val="800"/>
              </a:spcBef>
              <a:spcAft>
                <a:spcPts val="0"/>
              </a:spcAft>
              <a:buClr>
                <a:schemeClr val="lt1"/>
              </a:buClr>
              <a:buSzPts val="1000"/>
              <a:buFont typeface="Sora"/>
              <a:buChar char="■"/>
              <a:defRPr sz="1000"/>
            </a:lvl3pPr>
            <a:lvl4pPr indent="-292100" lvl="3" marL="1828800">
              <a:lnSpc>
                <a:spcPct val="115000"/>
              </a:lnSpc>
              <a:spcBef>
                <a:spcPts val="800"/>
              </a:spcBef>
              <a:spcAft>
                <a:spcPts val="0"/>
              </a:spcAft>
              <a:buClr>
                <a:schemeClr val="lt1"/>
              </a:buClr>
              <a:buSzPts val="1000"/>
              <a:buFont typeface="Sora"/>
              <a:buChar char="●"/>
              <a:defRPr sz="1000"/>
            </a:lvl4pPr>
            <a:lvl5pPr indent="-292100" lvl="4" marL="2286000">
              <a:lnSpc>
                <a:spcPct val="115000"/>
              </a:lnSpc>
              <a:spcBef>
                <a:spcPts val="800"/>
              </a:spcBef>
              <a:spcAft>
                <a:spcPts val="0"/>
              </a:spcAft>
              <a:buClr>
                <a:schemeClr val="lt1"/>
              </a:buClr>
              <a:buSzPts val="1000"/>
              <a:buFont typeface="Sora"/>
              <a:buChar char="○"/>
              <a:defRPr sz="1000"/>
            </a:lvl5pPr>
            <a:lvl6pPr indent="-292100" lvl="5" marL="2743200">
              <a:lnSpc>
                <a:spcPct val="115000"/>
              </a:lnSpc>
              <a:spcBef>
                <a:spcPts val="800"/>
              </a:spcBef>
              <a:spcAft>
                <a:spcPts val="0"/>
              </a:spcAft>
              <a:buClr>
                <a:schemeClr val="lt1"/>
              </a:buClr>
              <a:buSzPts val="1000"/>
              <a:buFont typeface="Sora"/>
              <a:buChar char="■"/>
              <a:defRPr sz="1000"/>
            </a:lvl6pPr>
            <a:lvl7pPr indent="-292100" lvl="6" marL="3200400">
              <a:lnSpc>
                <a:spcPct val="115000"/>
              </a:lnSpc>
              <a:spcBef>
                <a:spcPts val="800"/>
              </a:spcBef>
              <a:spcAft>
                <a:spcPts val="0"/>
              </a:spcAft>
              <a:buClr>
                <a:schemeClr val="lt1"/>
              </a:buClr>
              <a:buSzPts val="1000"/>
              <a:buFont typeface="Sora"/>
              <a:buChar char="●"/>
              <a:defRPr sz="1000"/>
            </a:lvl7pPr>
            <a:lvl8pPr indent="-292100" lvl="7" marL="3657600">
              <a:lnSpc>
                <a:spcPct val="115000"/>
              </a:lnSpc>
              <a:spcBef>
                <a:spcPts val="800"/>
              </a:spcBef>
              <a:spcAft>
                <a:spcPts val="0"/>
              </a:spcAft>
              <a:buClr>
                <a:schemeClr val="lt1"/>
              </a:buClr>
              <a:buSzPts val="1000"/>
              <a:buFont typeface="Sora"/>
              <a:buChar char="○"/>
              <a:defRPr sz="1000"/>
            </a:lvl8pPr>
            <a:lvl9pPr indent="-292100" lvl="8" marL="4114800">
              <a:lnSpc>
                <a:spcPct val="115000"/>
              </a:lnSpc>
              <a:spcBef>
                <a:spcPts val="800"/>
              </a:spcBef>
              <a:spcAft>
                <a:spcPts val="800"/>
              </a:spcAft>
              <a:buClr>
                <a:schemeClr val="lt1"/>
              </a:buClr>
              <a:buSzPts val="1000"/>
              <a:buFont typeface="Sora"/>
              <a:buChar char="■"/>
              <a:defRPr sz="1000"/>
            </a:lvl9pPr>
          </a:lstStyle>
          <a:p/>
        </p:txBody>
      </p:sp>
      <p:sp>
        <p:nvSpPr>
          <p:cNvPr id="118" name="Google Shape;118;p15"/>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2">
    <p:spTree>
      <p:nvGrpSpPr>
        <p:cNvPr id="119" name="Shape 119"/>
        <p:cNvGrpSpPr/>
        <p:nvPr/>
      </p:nvGrpSpPr>
      <p:grpSpPr>
        <a:xfrm>
          <a:off x="0" y="0"/>
          <a:ext cx="0" cy="0"/>
          <a:chOff x="0" y="0"/>
          <a:chExt cx="0" cy="0"/>
        </a:xfrm>
      </p:grpSpPr>
      <p:grpSp>
        <p:nvGrpSpPr>
          <p:cNvPr id="120" name="Google Shape;120;p16"/>
          <p:cNvGrpSpPr/>
          <p:nvPr/>
        </p:nvGrpSpPr>
        <p:grpSpPr>
          <a:xfrm flipH="1">
            <a:off x="6169505" y="228779"/>
            <a:ext cx="2979740" cy="1986829"/>
            <a:chOff x="312900" y="2793625"/>
            <a:chExt cx="2221200" cy="1481050"/>
          </a:xfrm>
        </p:grpSpPr>
        <p:grpSp>
          <p:nvGrpSpPr>
            <p:cNvPr id="121" name="Google Shape;121;p16"/>
            <p:cNvGrpSpPr/>
            <p:nvPr/>
          </p:nvGrpSpPr>
          <p:grpSpPr>
            <a:xfrm>
              <a:off x="312900" y="2793625"/>
              <a:ext cx="1851000" cy="1481050"/>
              <a:chOff x="461225" y="3249175"/>
              <a:chExt cx="1851000" cy="1481050"/>
            </a:xfrm>
          </p:grpSpPr>
          <p:grpSp>
            <p:nvGrpSpPr>
              <p:cNvPr id="122" name="Google Shape;122;p16"/>
              <p:cNvGrpSpPr/>
              <p:nvPr/>
            </p:nvGrpSpPr>
            <p:grpSpPr>
              <a:xfrm>
                <a:off x="461225" y="3249175"/>
                <a:ext cx="1851000" cy="370200"/>
                <a:chOff x="461225" y="3249175"/>
                <a:chExt cx="1851000" cy="370200"/>
              </a:xfrm>
            </p:grpSpPr>
            <p:sp>
              <p:nvSpPr>
                <p:cNvPr id="123" name="Google Shape;123;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4" name="Google Shape;124;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5" name="Google Shape;125;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6" name="Google Shape;126;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7" name="Google Shape;127;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28" name="Google Shape;128;p16"/>
              <p:cNvGrpSpPr/>
              <p:nvPr/>
            </p:nvGrpSpPr>
            <p:grpSpPr>
              <a:xfrm>
                <a:off x="461225" y="3619500"/>
                <a:ext cx="1851000" cy="370200"/>
                <a:chOff x="461225" y="3249175"/>
                <a:chExt cx="1851000" cy="370200"/>
              </a:xfrm>
            </p:grpSpPr>
            <p:sp>
              <p:nvSpPr>
                <p:cNvPr id="129" name="Google Shape;129;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0" name="Google Shape;130;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1" name="Google Shape;131;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2" name="Google Shape;132;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3" name="Google Shape;133;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34" name="Google Shape;134;p16"/>
              <p:cNvGrpSpPr/>
              <p:nvPr/>
            </p:nvGrpSpPr>
            <p:grpSpPr>
              <a:xfrm>
                <a:off x="461225" y="3989700"/>
                <a:ext cx="1851000" cy="370200"/>
                <a:chOff x="461225" y="3249175"/>
                <a:chExt cx="1851000" cy="370200"/>
              </a:xfrm>
            </p:grpSpPr>
            <p:sp>
              <p:nvSpPr>
                <p:cNvPr id="135" name="Google Shape;135;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6" name="Google Shape;136;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7" name="Google Shape;137;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8" name="Google Shape;138;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9" name="Google Shape;139;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40" name="Google Shape;140;p16"/>
              <p:cNvGrpSpPr/>
              <p:nvPr/>
            </p:nvGrpSpPr>
            <p:grpSpPr>
              <a:xfrm>
                <a:off x="461225" y="4360025"/>
                <a:ext cx="1851000" cy="370200"/>
                <a:chOff x="461225" y="3249175"/>
                <a:chExt cx="1851000" cy="370200"/>
              </a:xfrm>
            </p:grpSpPr>
            <p:sp>
              <p:nvSpPr>
                <p:cNvPr id="141" name="Google Shape;141;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2" name="Google Shape;142;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3" name="Google Shape;143;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4" name="Google Shape;144;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5" name="Google Shape;145;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46" name="Google Shape;146;p16"/>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147" name="Google Shape;147;p16"/>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48" name="Google Shape;148;p16"/>
          <p:cNvSpPr/>
          <p:nvPr/>
        </p:nvSpPr>
        <p:spPr>
          <a:xfrm flipH="1">
            <a:off x="8423546" y="3087297"/>
            <a:ext cx="725708" cy="1448283"/>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3"/>
              </a:gs>
              <a:gs pos="56000">
                <a:schemeClr val="accent1"/>
              </a:gs>
              <a:gs pos="100000">
                <a:schemeClr val="accent1"/>
              </a:gs>
            </a:gsLst>
            <a:lin ang="13500032" scaled="0"/>
          </a:gradFill>
          <a:ln>
            <a:noFill/>
          </a:ln>
          <a:effectLst>
            <a:outerShdw blurRad="485775" rotWithShape="0" algn="bl" dir="7800000" dist="76200">
              <a:schemeClr val="accent1">
                <a:alpha val="27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9" name="Google Shape;149;p16"/>
          <p:cNvSpPr/>
          <p:nvPr/>
        </p:nvSpPr>
        <p:spPr>
          <a:xfrm rot="-5400000">
            <a:off x="4618961" y="3068375"/>
            <a:ext cx="1486200" cy="1486200"/>
          </a:xfrm>
          <a:prstGeom prst="ellipse">
            <a:avLst/>
          </a:prstGeom>
          <a:gradFill>
            <a:gsLst>
              <a:gs pos="0">
                <a:schemeClr val="accent3"/>
              </a:gs>
              <a:gs pos="56000">
                <a:schemeClr val="accent1"/>
              </a:gs>
              <a:gs pos="100000">
                <a:schemeClr val="accent1"/>
              </a:gs>
            </a:gsLst>
            <a:lin ang="13500032" scaled="0"/>
          </a:gradFill>
          <a:ln>
            <a:noFill/>
          </a:ln>
          <a:effectLst>
            <a:outerShdw blurRad="328613" rotWithShape="0" algn="bl" dir="2700000" dist="28575">
              <a:schemeClr val="accent1">
                <a:alpha val="28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0" name="Google Shape;150;p16"/>
          <p:cNvSpPr/>
          <p:nvPr/>
        </p:nvSpPr>
        <p:spPr>
          <a:xfrm>
            <a:off x="6521248" y="3068375"/>
            <a:ext cx="1486200" cy="1486200"/>
          </a:xfrm>
          <a:prstGeom prst="ellipse">
            <a:avLst/>
          </a:prstGeom>
          <a:gradFill>
            <a:gsLst>
              <a:gs pos="0">
                <a:schemeClr val="accent3"/>
              </a:gs>
              <a:gs pos="35000">
                <a:schemeClr val="accent3"/>
              </a:gs>
              <a:gs pos="100000">
                <a:schemeClr val="accent1"/>
              </a:gs>
            </a:gsLst>
            <a:lin ang="8099331" scaled="0"/>
          </a:gradFill>
          <a:ln>
            <a:noFill/>
          </a:ln>
          <a:effectLst>
            <a:outerShdw blurRad="342900" rotWithShape="0" algn="bl" dir="5400000" dist="38100">
              <a:schemeClr val="accent3">
                <a:alpha val="3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1" name="Google Shape;151;p16"/>
          <p:cNvSpPr txBox="1"/>
          <p:nvPr>
            <p:ph idx="1" type="body"/>
          </p:nvPr>
        </p:nvSpPr>
        <p:spPr>
          <a:xfrm>
            <a:off x="115025" y="908975"/>
            <a:ext cx="5369100" cy="2478000"/>
          </a:xfrm>
          <a:prstGeom prst="rect">
            <a:avLst/>
          </a:prstGeom>
        </p:spPr>
        <p:txBody>
          <a:bodyPr anchorCtr="0" anchor="t" bIns="91425" lIns="91425" spcFirstLastPara="1" rIns="91425" wrap="square" tIns="0">
            <a:noAutofit/>
          </a:bodyPr>
          <a:lstStyle>
            <a:lvl1pPr indent="-457200" lvl="0" marL="457200">
              <a:spcBef>
                <a:spcPts val="0"/>
              </a:spcBef>
              <a:spcAft>
                <a:spcPts val="0"/>
              </a:spcAft>
              <a:buClr>
                <a:schemeClr val="lt1"/>
              </a:buClr>
              <a:buSzPts val="3600"/>
              <a:buFont typeface="IBM Plex Sans"/>
              <a:buChar char="●"/>
              <a:defRPr sz="3600">
                <a:latin typeface="IBM Plex Sans"/>
                <a:ea typeface="IBM Plex Sans"/>
                <a:cs typeface="IBM Plex Sans"/>
                <a:sym typeface="IBM Plex Sans"/>
              </a:defRPr>
            </a:lvl1pPr>
            <a:lvl2pPr indent="-457200" lvl="1" marL="914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2pPr>
            <a:lvl3pPr indent="-457200" lvl="2" marL="1371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3pPr>
            <a:lvl4pPr indent="-457200" lvl="3" marL="18288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4pPr>
            <a:lvl5pPr indent="-457200" lvl="4" marL="22860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5pPr>
            <a:lvl6pPr indent="-457200" lvl="5" marL="27432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6pPr>
            <a:lvl7pPr indent="-457200" lvl="6" marL="3200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7pPr>
            <a:lvl8pPr indent="-457200" lvl="7" marL="3657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8pPr>
            <a:lvl9pPr indent="-457200" lvl="8" marL="4114800">
              <a:spcBef>
                <a:spcPts val="800"/>
              </a:spcBef>
              <a:spcAft>
                <a:spcPts val="800"/>
              </a:spcAft>
              <a:buClr>
                <a:schemeClr val="lt1"/>
              </a:buClr>
              <a:buSzPts val="3600"/>
              <a:buFont typeface="IBM Plex Sans"/>
              <a:buChar char="■"/>
              <a:defRPr sz="3600">
                <a:latin typeface="IBM Plex Sans"/>
                <a:ea typeface="IBM Plex Sans"/>
                <a:cs typeface="IBM Plex Sans"/>
                <a:sym typeface="IBM Plex Sans"/>
              </a:defRPr>
            </a:lvl9pPr>
          </a:lstStyle>
          <a:p/>
        </p:txBody>
      </p:sp>
      <p:sp>
        <p:nvSpPr>
          <p:cNvPr id="152" name="Google Shape;152;p16"/>
          <p:cNvSpPr txBox="1"/>
          <p:nvPr>
            <p:ph idx="2" type="title"/>
          </p:nvPr>
        </p:nvSpPr>
        <p:spPr>
          <a:xfrm>
            <a:off x="115025" y="502775"/>
            <a:ext cx="4183800" cy="4062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3600">
                <a:solidFill>
                  <a:schemeClr val="accent3"/>
                </a:solidFill>
              </a:defRPr>
            </a:lvl2pPr>
            <a:lvl3pPr lvl="2">
              <a:lnSpc>
                <a:spcPct val="115000"/>
              </a:lnSpc>
              <a:spcBef>
                <a:spcPts val="0"/>
              </a:spcBef>
              <a:spcAft>
                <a:spcPts val="0"/>
              </a:spcAft>
              <a:buNone/>
              <a:defRPr sz="3600">
                <a:solidFill>
                  <a:schemeClr val="accent3"/>
                </a:solidFill>
              </a:defRPr>
            </a:lvl3pPr>
            <a:lvl4pPr lvl="3">
              <a:lnSpc>
                <a:spcPct val="115000"/>
              </a:lnSpc>
              <a:spcBef>
                <a:spcPts val="0"/>
              </a:spcBef>
              <a:spcAft>
                <a:spcPts val="0"/>
              </a:spcAft>
              <a:buNone/>
              <a:defRPr sz="3600">
                <a:solidFill>
                  <a:schemeClr val="accent3"/>
                </a:solidFill>
              </a:defRPr>
            </a:lvl4pPr>
            <a:lvl5pPr lvl="4">
              <a:lnSpc>
                <a:spcPct val="115000"/>
              </a:lnSpc>
              <a:spcBef>
                <a:spcPts val="0"/>
              </a:spcBef>
              <a:spcAft>
                <a:spcPts val="0"/>
              </a:spcAft>
              <a:buNone/>
              <a:defRPr sz="3600">
                <a:solidFill>
                  <a:schemeClr val="accent3"/>
                </a:solidFill>
              </a:defRPr>
            </a:lvl5pPr>
            <a:lvl6pPr lvl="5">
              <a:lnSpc>
                <a:spcPct val="115000"/>
              </a:lnSpc>
              <a:spcBef>
                <a:spcPts val="0"/>
              </a:spcBef>
              <a:spcAft>
                <a:spcPts val="0"/>
              </a:spcAft>
              <a:buNone/>
              <a:defRPr sz="3600">
                <a:solidFill>
                  <a:schemeClr val="accent3"/>
                </a:solidFill>
              </a:defRPr>
            </a:lvl6pPr>
            <a:lvl7pPr lvl="6">
              <a:lnSpc>
                <a:spcPct val="115000"/>
              </a:lnSpc>
              <a:spcBef>
                <a:spcPts val="0"/>
              </a:spcBef>
              <a:spcAft>
                <a:spcPts val="0"/>
              </a:spcAft>
              <a:buNone/>
              <a:defRPr sz="3600">
                <a:solidFill>
                  <a:schemeClr val="accent3"/>
                </a:solidFill>
              </a:defRPr>
            </a:lvl7pPr>
            <a:lvl8pPr lvl="7">
              <a:lnSpc>
                <a:spcPct val="115000"/>
              </a:lnSpc>
              <a:spcBef>
                <a:spcPts val="0"/>
              </a:spcBef>
              <a:spcAft>
                <a:spcPts val="0"/>
              </a:spcAft>
              <a:buNone/>
              <a:defRPr sz="3600">
                <a:solidFill>
                  <a:schemeClr val="accent3"/>
                </a:solidFill>
              </a:defRPr>
            </a:lvl8pPr>
            <a:lvl9pPr lvl="8">
              <a:lnSpc>
                <a:spcPct val="115000"/>
              </a:lnSpc>
              <a:spcBef>
                <a:spcPts val="0"/>
              </a:spcBef>
              <a:spcAft>
                <a:spcPts val="0"/>
              </a:spcAft>
              <a:buNone/>
              <a:defRPr sz="3600">
                <a:solidFill>
                  <a:schemeClr val="accent3"/>
                </a:solidFill>
              </a:defRPr>
            </a:lvl9pPr>
          </a:lstStyle>
          <a:p/>
        </p:txBody>
      </p:sp>
      <p:sp>
        <p:nvSpPr>
          <p:cNvPr id="153" name="Google Shape;153;p16"/>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Alt 1">
  <p:cSld name="BLANK_1_1_1">
    <p:spTree>
      <p:nvGrpSpPr>
        <p:cNvPr id="154" name="Shape 154"/>
        <p:cNvGrpSpPr/>
        <p:nvPr/>
      </p:nvGrpSpPr>
      <p:grpSpPr>
        <a:xfrm>
          <a:off x="0" y="0"/>
          <a:ext cx="0" cy="0"/>
          <a:chOff x="0" y="0"/>
          <a:chExt cx="0" cy="0"/>
        </a:xfrm>
      </p:grpSpPr>
      <p:grpSp>
        <p:nvGrpSpPr>
          <p:cNvPr id="155" name="Google Shape;155;p17"/>
          <p:cNvGrpSpPr/>
          <p:nvPr/>
        </p:nvGrpSpPr>
        <p:grpSpPr>
          <a:xfrm>
            <a:off x="228600" y="2793625"/>
            <a:ext cx="2221200" cy="1481050"/>
            <a:chOff x="312900" y="2793625"/>
            <a:chExt cx="2221200" cy="1481050"/>
          </a:xfrm>
        </p:grpSpPr>
        <p:grpSp>
          <p:nvGrpSpPr>
            <p:cNvPr id="156" name="Google Shape;156;p17"/>
            <p:cNvGrpSpPr/>
            <p:nvPr/>
          </p:nvGrpSpPr>
          <p:grpSpPr>
            <a:xfrm>
              <a:off x="312900" y="2793625"/>
              <a:ext cx="1851000" cy="1481050"/>
              <a:chOff x="461225" y="3249175"/>
              <a:chExt cx="1851000" cy="1481050"/>
            </a:xfrm>
          </p:grpSpPr>
          <p:grpSp>
            <p:nvGrpSpPr>
              <p:cNvPr id="157" name="Google Shape;157;p17"/>
              <p:cNvGrpSpPr/>
              <p:nvPr/>
            </p:nvGrpSpPr>
            <p:grpSpPr>
              <a:xfrm>
                <a:off x="461225" y="3249175"/>
                <a:ext cx="1851000" cy="370200"/>
                <a:chOff x="461225" y="3249175"/>
                <a:chExt cx="1851000" cy="370200"/>
              </a:xfrm>
            </p:grpSpPr>
            <p:sp>
              <p:nvSpPr>
                <p:cNvPr id="158" name="Google Shape;158;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9" name="Google Shape;159;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0" name="Google Shape;160;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1" name="Google Shape;161;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2" name="Google Shape;162;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63" name="Google Shape;163;p17"/>
              <p:cNvGrpSpPr/>
              <p:nvPr/>
            </p:nvGrpSpPr>
            <p:grpSpPr>
              <a:xfrm>
                <a:off x="461225" y="3619500"/>
                <a:ext cx="1851000" cy="370200"/>
                <a:chOff x="461225" y="3249175"/>
                <a:chExt cx="1851000" cy="370200"/>
              </a:xfrm>
            </p:grpSpPr>
            <p:sp>
              <p:nvSpPr>
                <p:cNvPr id="164" name="Google Shape;164;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5" name="Google Shape;165;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6" name="Google Shape;166;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7" name="Google Shape;167;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8" name="Google Shape;168;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69" name="Google Shape;169;p17"/>
              <p:cNvGrpSpPr/>
              <p:nvPr/>
            </p:nvGrpSpPr>
            <p:grpSpPr>
              <a:xfrm>
                <a:off x="461225" y="3989700"/>
                <a:ext cx="1851000" cy="370200"/>
                <a:chOff x="461225" y="3249175"/>
                <a:chExt cx="1851000" cy="370200"/>
              </a:xfrm>
            </p:grpSpPr>
            <p:sp>
              <p:nvSpPr>
                <p:cNvPr id="170" name="Google Shape;170;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1" name="Google Shape;171;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2" name="Google Shape;172;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3" name="Google Shape;173;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4" name="Google Shape;174;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75" name="Google Shape;175;p17"/>
              <p:cNvGrpSpPr/>
              <p:nvPr/>
            </p:nvGrpSpPr>
            <p:grpSpPr>
              <a:xfrm>
                <a:off x="461225" y="4360025"/>
                <a:ext cx="1851000" cy="370200"/>
                <a:chOff x="461225" y="3249175"/>
                <a:chExt cx="1851000" cy="370200"/>
              </a:xfrm>
            </p:grpSpPr>
            <p:sp>
              <p:nvSpPr>
                <p:cNvPr id="176" name="Google Shape;176;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7" name="Google Shape;177;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8" name="Google Shape;178;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9" name="Google Shape;179;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0" name="Google Shape;180;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81" name="Google Shape;181;p17"/>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82" name="Google Shape;182;p17"/>
          <p:cNvGrpSpPr/>
          <p:nvPr/>
        </p:nvGrpSpPr>
        <p:grpSpPr>
          <a:xfrm>
            <a:off x="7663200" y="-725"/>
            <a:ext cx="1480800" cy="1396025"/>
            <a:chOff x="461225" y="3334200"/>
            <a:chExt cx="1480800" cy="1396025"/>
          </a:xfrm>
        </p:grpSpPr>
        <p:grpSp>
          <p:nvGrpSpPr>
            <p:cNvPr id="183" name="Google Shape;183;p17"/>
            <p:cNvGrpSpPr/>
            <p:nvPr/>
          </p:nvGrpSpPr>
          <p:grpSpPr>
            <a:xfrm>
              <a:off x="461225" y="3334200"/>
              <a:ext cx="1480800" cy="285300"/>
              <a:chOff x="461225" y="3334200"/>
              <a:chExt cx="1480800" cy="285300"/>
            </a:xfrm>
          </p:grpSpPr>
          <p:sp>
            <p:nvSpPr>
              <p:cNvPr id="184" name="Google Shape;184;p17"/>
              <p:cNvSpPr/>
              <p:nvPr/>
            </p:nvSpPr>
            <p:spPr>
              <a:xfrm>
                <a:off x="4612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5" name="Google Shape;185;p17"/>
              <p:cNvSpPr/>
              <p:nvPr/>
            </p:nvSpPr>
            <p:spPr>
              <a:xfrm>
                <a:off x="8314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6" name="Google Shape;186;p17"/>
              <p:cNvSpPr/>
              <p:nvPr/>
            </p:nvSpPr>
            <p:spPr>
              <a:xfrm>
                <a:off x="12016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7" name="Google Shape;187;p17"/>
              <p:cNvSpPr/>
              <p:nvPr/>
            </p:nvSpPr>
            <p:spPr>
              <a:xfrm>
                <a:off x="15718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88" name="Google Shape;188;p17"/>
            <p:cNvGrpSpPr/>
            <p:nvPr/>
          </p:nvGrpSpPr>
          <p:grpSpPr>
            <a:xfrm>
              <a:off x="461225" y="3619500"/>
              <a:ext cx="1480800" cy="370200"/>
              <a:chOff x="461225" y="3249175"/>
              <a:chExt cx="1480800" cy="370200"/>
            </a:xfrm>
          </p:grpSpPr>
          <p:sp>
            <p:nvSpPr>
              <p:cNvPr id="189" name="Google Shape;189;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0" name="Google Shape;190;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1" name="Google Shape;191;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2" name="Google Shape;192;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93" name="Google Shape;193;p17"/>
            <p:cNvGrpSpPr/>
            <p:nvPr/>
          </p:nvGrpSpPr>
          <p:grpSpPr>
            <a:xfrm>
              <a:off x="461225" y="3989700"/>
              <a:ext cx="1480800" cy="370200"/>
              <a:chOff x="461225" y="3249175"/>
              <a:chExt cx="1480800" cy="370200"/>
            </a:xfrm>
          </p:grpSpPr>
          <p:sp>
            <p:nvSpPr>
              <p:cNvPr id="194" name="Google Shape;194;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5" name="Google Shape;195;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6" name="Google Shape;196;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7" name="Google Shape;197;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98" name="Google Shape;198;p17"/>
            <p:cNvGrpSpPr/>
            <p:nvPr/>
          </p:nvGrpSpPr>
          <p:grpSpPr>
            <a:xfrm>
              <a:off x="461225" y="4360025"/>
              <a:ext cx="1480800" cy="370200"/>
              <a:chOff x="461225" y="3249175"/>
              <a:chExt cx="1480800" cy="370200"/>
            </a:xfrm>
          </p:grpSpPr>
          <p:sp>
            <p:nvSpPr>
              <p:cNvPr id="199" name="Google Shape;199;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0" name="Google Shape;200;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1" name="Google Shape;201;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2" name="Google Shape;202;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grpSp>
        <p:nvGrpSpPr>
          <p:cNvPr id="203" name="Google Shape;203;p17"/>
          <p:cNvGrpSpPr/>
          <p:nvPr/>
        </p:nvGrpSpPr>
        <p:grpSpPr>
          <a:xfrm>
            <a:off x="1843925" y="-725"/>
            <a:ext cx="7300075" cy="5144088"/>
            <a:chOff x="1870575" y="-635"/>
            <a:chExt cx="7300075" cy="5174097"/>
          </a:xfrm>
        </p:grpSpPr>
        <p:sp>
          <p:nvSpPr>
            <p:cNvPr id="204" name="Google Shape;204;p17"/>
            <p:cNvSpPr/>
            <p:nvPr/>
          </p:nvSpPr>
          <p:spPr>
            <a:xfrm>
              <a:off x="1870575" y="-635"/>
              <a:ext cx="7300075" cy="4989625"/>
            </a:xfrm>
            <a:custGeom>
              <a:rect b="b" l="l" r="r" t="t"/>
              <a:pathLst>
                <a:path extrusionOk="0" h="199585" w="292003">
                  <a:moveTo>
                    <a:pt x="76429" y="0"/>
                  </a:moveTo>
                  <a:lnTo>
                    <a:pt x="0" y="163603"/>
                  </a:lnTo>
                  <a:lnTo>
                    <a:pt x="250486" y="199585"/>
                  </a:lnTo>
                  <a:lnTo>
                    <a:pt x="292003" y="107785"/>
                  </a:lnTo>
                  <a:lnTo>
                    <a:pt x="292003" y="52891"/>
                  </a:lnTo>
                  <a:lnTo>
                    <a:pt x="234162" y="0"/>
                  </a:lnTo>
                  <a:close/>
                </a:path>
              </a:pathLst>
            </a:custGeom>
            <a:gradFill>
              <a:gsLst>
                <a:gs pos="0">
                  <a:schemeClr val="accent3"/>
                </a:gs>
                <a:gs pos="77000">
                  <a:schemeClr val="accent1"/>
                </a:gs>
                <a:gs pos="100000">
                  <a:schemeClr val="accent1"/>
                </a:gs>
              </a:gsLst>
              <a:lin ang="8099331" scaled="0"/>
            </a:gradFill>
            <a:ln>
              <a:noFill/>
            </a:ln>
          </p:spPr>
        </p:sp>
        <p:sp>
          <p:nvSpPr>
            <p:cNvPr id="205" name="Google Shape;205;p17"/>
            <p:cNvSpPr/>
            <p:nvPr/>
          </p:nvSpPr>
          <p:spPr>
            <a:xfrm>
              <a:off x="1870575" y="4089437"/>
              <a:ext cx="6285225" cy="1084025"/>
            </a:xfrm>
            <a:custGeom>
              <a:rect b="b" l="l" r="r" t="t"/>
              <a:pathLst>
                <a:path extrusionOk="0" h="43361" w="251409">
                  <a:moveTo>
                    <a:pt x="0" y="0"/>
                  </a:moveTo>
                  <a:lnTo>
                    <a:pt x="6458" y="43361"/>
                  </a:lnTo>
                  <a:lnTo>
                    <a:pt x="251409" y="43361"/>
                  </a:lnTo>
                  <a:lnTo>
                    <a:pt x="250494" y="35931"/>
                  </a:lnTo>
                  <a:close/>
                </a:path>
              </a:pathLst>
            </a:custGeom>
            <a:solidFill>
              <a:schemeClr val="accent5"/>
            </a:solidFill>
            <a:ln>
              <a:noFill/>
            </a:ln>
          </p:spPr>
        </p:sp>
      </p:grpSp>
      <p:sp>
        <p:nvSpPr>
          <p:cNvPr id="206" name="Google Shape;206;p17"/>
          <p:cNvSpPr txBox="1"/>
          <p:nvPr>
            <p:ph idx="1" type="body"/>
          </p:nvPr>
        </p:nvSpPr>
        <p:spPr>
          <a:xfrm>
            <a:off x="4631450" y="2170025"/>
            <a:ext cx="2896200" cy="18876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a:buChar char="●"/>
              <a:defRPr sz="1000"/>
            </a:lvl1pPr>
            <a:lvl2pPr indent="-292100" lvl="1" marL="914400">
              <a:lnSpc>
                <a:spcPct val="115000"/>
              </a:lnSpc>
              <a:spcBef>
                <a:spcPts val="800"/>
              </a:spcBef>
              <a:spcAft>
                <a:spcPts val="0"/>
              </a:spcAft>
              <a:buClr>
                <a:schemeClr val="lt1"/>
              </a:buClr>
              <a:buSzPts val="1000"/>
              <a:buFont typeface="Sora"/>
              <a:buChar char="○"/>
              <a:defRPr sz="1000"/>
            </a:lvl2pPr>
            <a:lvl3pPr indent="-228600" lvl="2" marL="1371600">
              <a:lnSpc>
                <a:spcPct val="115000"/>
              </a:lnSpc>
              <a:spcBef>
                <a:spcPts val="800"/>
              </a:spcBef>
              <a:spcAft>
                <a:spcPts val="0"/>
              </a:spcAft>
              <a:buNone/>
              <a:defRPr sz="1000"/>
            </a:lvl3pPr>
            <a:lvl4pPr indent="-292100" lvl="3" marL="1828800">
              <a:lnSpc>
                <a:spcPct val="115000"/>
              </a:lnSpc>
              <a:spcBef>
                <a:spcPts val="0"/>
              </a:spcBef>
              <a:spcAft>
                <a:spcPts val="0"/>
              </a:spcAft>
              <a:buClr>
                <a:schemeClr val="lt1"/>
              </a:buClr>
              <a:buSzPts val="1000"/>
              <a:buFont typeface="Sora"/>
              <a:buChar char="●"/>
              <a:defRPr sz="1000"/>
            </a:lvl4pPr>
            <a:lvl5pPr indent="-292100" lvl="4" marL="2286000">
              <a:lnSpc>
                <a:spcPct val="115000"/>
              </a:lnSpc>
              <a:spcBef>
                <a:spcPts val="800"/>
              </a:spcBef>
              <a:spcAft>
                <a:spcPts val="0"/>
              </a:spcAft>
              <a:buClr>
                <a:schemeClr val="lt1"/>
              </a:buClr>
              <a:buSzPts val="1000"/>
              <a:buFont typeface="Sora"/>
              <a:buChar char="○"/>
              <a:defRPr sz="1000"/>
            </a:lvl5pPr>
            <a:lvl6pPr indent="-292100" lvl="5" marL="2743200">
              <a:lnSpc>
                <a:spcPct val="115000"/>
              </a:lnSpc>
              <a:spcBef>
                <a:spcPts val="800"/>
              </a:spcBef>
              <a:spcAft>
                <a:spcPts val="0"/>
              </a:spcAft>
              <a:buClr>
                <a:schemeClr val="lt1"/>
              </a:buClr>
              <a:buSzPts val="1000"/>
              <a:buFont typeface="Sora"/>
              <a:buChar char="■"/>
              <a:defRPr sz="1000"/>
            </a:lvl6pPr>
            <a:lvl7pPr indent="-292100" lvl="6" marL="3200400">
              <a:lnSpc>
                <a:spcPct val="115000"/>
              </a:lnSpc>
              <a:spcBef>
                <a:spcPts val="800"/>
              </a:spcBef>
              <a:spcAft>
                <a:spcPts val="0"/>
              </a:spcAft>
              <a:buClr>
                <a:schemeClr val="lt1"/>
              </a:buClr>
              <a:buSzPts val="1000"/>
              <a:buFont typeface="Sora"/>
              <a:buChar char="●"/>
              <a:defRPr sz="1000"/>
            </a:lvl7pPr>
            <a:lvl8pPr indent="-292100" lvl="7" marL="3657600">
              <a:lnSpc>
                <a:spcPct val="115000"/>
              </a:lnSpc>
              <a:spcBef>
                <a:spcPts val="800"/>
              </a:spcBef>
              <a:spcAft>
                <a:spcPts val="0"/>
              </a:spcAft>
              <a:buClr>
                <a:schemeClr val="lt1"/>
              </a:buClr>
              <a:buSzPts val="1000"/>
              <a:buFont typeface="Sora"/>
              <a:buChar char="○"/>
              <a:defRPr sz="1000"/>
            </a:lvl8pPr>
            <a:lvl9pPr indent="-228600" lvl="8" marL="4114800">
              <a:lnSpc>
                <a:spcPct val="115000"/>
              </a:lnSpc>
              <a:spcBef>
                <a:spcPts val="800"/>
              </a:spcBef>
              <a:spcAft>
                <a:spcPts val="0"/>
              </a:spcAft>
              <a:buNone/>
              <a:defRPr sz="1000"/>
            </a:lvl9pPr>
          </a:lstStyle>
          <a:p/>
        </p:txBody>
      </p:sp>
      <p:sp>
        <p:nvSpPr>
          <p:cNvPr id="207" name="Google Shape;207;p1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08" name="Google Shape;208;p17"/>
          <p:cNvSpPr txBox="1"/>
          <p:nvPr>
            <p:ph idx="2" type="body"/>
          </p:nvPr>
        </p:nvSpPr>
        <p:spPr>
          <a:xfrm>
            <a:off x="4631450" y="827575"/>
            <a:ext cx="2896200" cy="1200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Sora"/>
              <a:buChar char="●"/>
              <a:defRPr sz="1000"/>
            </a:lvl1pPr>
            <a:lvl2pPr indent="-292100" lvl="1" marL="914400">
              <a:spcBef>
                <a:spcPts val="800"/>
              </a:spcBef>
              <a:spcAft>
                <a:spcPts val="0"/>
              </a:spcAft>
              <a:buSzPts val="1000"/>
              <a:buFont typeface="Sora"/>
              <a:buChar char="○"/>
              <a:defRPr sz="1000"/>
            </a:lvl2pPr>
            <a:lvl3pPr indent="-292100" lvl="2" marL="1371600">
              <a:spcBef>
                <a:spcPts val="800"/>
              </a:spcBef>
              <a:spcAft>
                <a:spcPts val="0"/>
              </a:spcAft>
              <a:buSzPts val="1000"/>
              <a:buFont typeface="Sora"/>
              <a:buChar char="■"/>
              <a:defRPr sz="1000"/>
            </a:lvl3pPr>
            <a:lvl4pPr indent="-292100" lvl="3" marL="1828800">
              <a:spcBef>
                <a:spcPts val="800"/>
              </a:spcBef>
              <a:spcAft>
                <a:spcPts val="0"/>
              </a:spcAft>
              <a:buSzPts val="1000"/>
              <a:buFont typeface="Sora"/>
              <a:buChar char="●"/>
              <a:defRPr sz="1000"/>
            </a:lvl4pPr>
            <a:lvl5pPr indent="-292100" lvl="4" marL="2286000">
              <a:spcBef>
                <a:spcPts val="800"/>
              </a:spcBef>
              <a:spcAft>
                <a:spcPts val="0"/>
              </a:spcAft>
              <a:buSzPts val="1000"/>
              <a:buFont typeface="Sora"/>
              <a:buChar char="○"/>
              <a:defRPr sz="1000"/>
            </a:lvl5pPr>
            <a:lvl6pPr indent="-292100" lvl="5" marL="2743200">
              <a:spcBef>
                <a:spcPts val="800"/>
              </a:spcBef>
              <a:spcAft>
                <a:spcPts val="0"/>
              </a:spcAft>
              <a:buSzPts val="1000"/>
              <a:buFont typeface="Sora"/>
              <a:buChar char="■"/>
              <a:defRPr sz="1000"/>
            </a:lvl6pPr>
            <a:lvl7pPr indent="-292100" lvl="6" marL="3200400">
              <a:spcBef>
                <a:spcPts val="800"/>
              </a:spcBef>
              <a:spcAft>
                <a:spcPts val="0"/>
              </a:spcAft>
              <a:buSzPts val="1000"/>
              <a:buFont typeface="Sora"/>
              <a:buChar char="●"/>
              <a:defRPr sz="1000"/>
            </a:lvl7pPr>
            <a:lvl8pPr indent="-292100" lvl="7" marL="3657600">
              <a:spcBef>
                <a:spcPts val="800"/>
              </a:spcBef>
              <a:spcAft>
                <a:spcPts val="0"/>
              </a:spcAft>
              <a:buSzPts val="1000"/>
              <a:buFont typeface="Sora"/>
              <a:buChar char="○"/>
              <a:defRPr sz="1000"/>
            </a:lvl8pPr>
            <a:lvl9pPr indent="-292100" lvl="8" marL="4114800">
              <a:spcBef>
                <a:spcPts val="800"/>
              </a:spcBef>
              <a:spcAft>
                <a:spcPts val="800"/>
              </a:spcAft>
              <a:buSzPts val="1000"/>
              <a:buFont typeface="Sora"/>
              <a:buChar char="■"/>
              <a:defRPr sz="1000"/>
            </a:lvl9pPr>
          </a:lstStyle>
          <a:p/>
        </p:txBody>
      </p:sp>
      <p:sp>
        <p:nvSpPr>
          <p:cNvPr id="209" name="Google Shape;209;p17"/>
          <p:cNvSpPr txBox="1"/>
          <p:nvPr>
            <p:ph idx="3" type="title"/>
          </p:nvPr>
        </p:nvSpPr>
        <p:spPr>
          <a:xfrm>
            <a:off x="115025" y="502775"/>
            <a:ext cx="3905400" cy="5877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10" name="Google Shape;210;p17"/>
          <p:cNvSpPr txBox="1"/>
          <p:nvPr>
            <p:ph idx="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images">
  <p:cSld name="BLANK_1_1_1_1_2">
    <p:bg>
      <p:bgPr>
        <a:solidFill>
          <a:schemeClr val="lt1"/>
        </a:solidFill>
      </p:bgPr>
    </p:bg>
    <p:spTree>
      <p:nvGrpSpPr>
        <p:cNvPr id="211" name="Shape 211"/>
        <p:cNvGrpSpPr/>
        <p:nvPr/>
      </p:nvGrpSpPr>
      <p:grpSpPr>
        <a:xfrm>
          <a:off x="0" y="0"/>
          <a:ext cx="0" cy="0"/>
          <a:chOff x="0" y="0"/>
          <a:chExt cx="0" cy="0"/>
        </a:xfrm>
      </p:grpSpPr>
      <p:sp>
        <p:nvSpPr>
          <p:cNvPr id="212" name="Google Shape;212;p18"/>
          <p:cNvSpPr/>
          <p:nvPr/>
        </p:nvSpPr>
        <p:spPr>
          <a:xfrm flipH="1" rot="10800000">
            <a:off x="4482600" y="741600"/>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3" name="Google Shape;213;p18"/>
          <p:cNvSpPr/>
          <p:nvPr/>
        </p:nvSpPr>
        <p:spPr>
          <a:xfrm flipH="1" rot="10800000">
            <a:off x="4482600" y="1014475"/>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4" name="Google Shape;214;p18"/>
          <p:cNvSpPr/>
          <p:nvPr/>
        </p:nvSpPr>
        <p:spPr>
          <a:xfrm flipH="1" rot="10800000">
            <a:off x="4482600" y="1594038"/>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5" name="Google Shape;215;p18"/>
          <p:cNvSpPr/>
          <p:nvPr/>
        </p:nvSpPr>
        <p:spPr>
          <a:xfrm flipH="1" rot="10800000">
            <a:off x="4482600" y="1291263"/>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6" name="Google Shape;216;p18"/>
          <p:cNvSpPr txBox="1"/>
          <p:nvPr>
            <p:ph type="title"/>
          </p:nvPr>
        </p:nvSpPr>
        <p:spPr>
          <a:xfrm>
            <a:off x="91950" y="292050"/>
            <a:ext cx="4390500" cy="16035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None/>
              <a:defRPr sz="5500">
                <a:solidFill>
                  <a:schemeClr val="dk2"/>
                </a:solidFill>
              </a:defRPr>
            </a:lvl1pPr>
            <a:lvl2pPr lvl="1">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2pPr>
            <a:lvl3pPr lvl="2">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3pPr>
            <a:lvl4pPr lvl="3">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4pPr>
            <a:lvl5pPr lvl="4">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5pPr>
            <a:lvl6pPr lvl="5">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6pPr>
            <a:lvl7pPr lvl="6">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7pPr>
            <a:lvl8pPr lvl="7">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8pPr>
            <a:lvl9pPr lvl="8">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9pPr>
          </a:lstStyle>
          <a:p/>
        </p:txBody>
      </p:sp>
      <p:sp>
        <p:nvSpPr>
          <p:cNvPr id="217" name="Google Shape;217;p18"/>
          <p:cNvSpPr/>
          <p:nvPr>
            <p:ph idx="2" type="pic"/>
          </p:nvPr>
        </p:nvSpPr>
        <p:spPr>
          <a:xfrm>
            <a:off x="225300" y="3132125"/>
            <a:ext cx="1849800" cy="1770300"/>
          </a:xfrm>
          <a:prstGeom prst="rect">
            <a:avLst/>
          </a:prstGeom>
          <a:noFill/>
          <a:ln>
            <a:noFill/>
          </a:ln>
        </p:spPr>
      </p:sp>
      <p:sp>
        <p:nvSpPr>
          <p:cNvPr id="218" name="Google Shape;218;p18"/>
          <p:cNvSpPr/>
          <p:nvPr>
            <p:ph idx="3" type="pic"/>
          </p:nvPr>
        </p:nvSpPr>
        <p:spPr>
          <a:xfrm>
            <a:off x="5262525" y="228600"/>
            <a:ext cx="1865100" cy="1790100"/>
          </a:xfrm>
          <a:prstGeom prst="rect">
            <a:avLst/>
          </a:prstGeom>
          <a:noFill/>
          <a:ln>
            <a:noFill/>
          </a:ln>
        </p:spPr>
      </p:sp>
      <p:sp>
        <p:nvSpPr>
          <p:cNvPr id="219" name="Google Shape;219;p18"/>
          <p:cNvSpPr/>
          <p:nvPr>
            <p:ph idx="4" type="pic"/>
          </p:nvPr>
        </p:nvSpPr>
        <p:spPr>
          <a:xfrm>
            <a:off x="7281675" y="228600"/>
            <a:ext cx="1849800" cy="1790100"/>
          </a:xfrm>
          <a:prstGeom prst="rect">
            <a:avLst/>
          </a:prstGeom>
          <a:noFill/>
          <a:ln>
            <a:noFill/>
          </a:ln>
        </p:spPr>
      </p:sp>
      <p:sp>
        <p:nvSpPr>
          <p:cNvPr id="220" name="Google Shape;220;p18"/>
          <p:cNvSpPr txBox="1"/>
          <p:nvPr>
            <p:ph idx="1" type="subTitle"/>
          </p:nvPr>
        </p:nvSpPr>
        <p:spPr>
          <a:xfrm>
            <a:off x="5262525" y="2153019"/>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221" name="Google Shape;221;p18"/>
          <p:cNvSpPr txBox="1"/>
          <p:nvPr>
            <p:ph idx="5" type="subTitle"/>
          </p:nvPr>
        </p:nvSpPr>
        <p:spPr>
          <a:xfrm>
            <a:off x="7281675" y="2153019"/>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222" name="Google Shape;222;p18"/>
          <p:cNvSpPr txBox="1"/>
          <p:nvPr>
            <p:ph idx="6"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223" name="Google Shape;223;p18"/>
          <p:cNvSpPr txBox="1"/>
          <p:nvPr>
            <p:ph idx="7" type="title"/>
          </p:nvPr>
        </p:nvSpPr>
        <p:spPr>
          <a:xfrm>
            <a:off x="7420225" y="4723025"/>
            <a:ext cx="1583400" cy="189300"/>
          </a:xfrm>
          <a:prstGeom prst="rect">
            <a:avLst/>
          </a:prstGeom>
        </p:spPr>
        <p:txBody>
          <a:bodyPr anchorCtr="0" anchor="b" bIns="0" lIns="182875" spcFirstLastPara="1" rIns="91425" wrap="square" tIns="91425">
            <a:noAutofit/>
          </a:bodyPr>
          <a:lstStyle>
            <a:lvl1pPr lvl="0" algn="r">
              <a:spcBef>
                <a:spcPts val="0"/>
              </a:spcBef>
              <a:spcAft>
                <a:spcPts val="0"/>
              </a:spcAft>
              <a:buNone/>
              <a:defRPr sz="900">
                <a:solidFill>
                  <a:schemeClr val="dk2"/>
                </a:solidFill>
                <a:latin typeface="Sora"/>
                <a:ea typeface="Sora"/>
                <a:cs typeface="Sora"/>
                <a:sym typeface="Sora"/>
              </a:defRPr>
            </a:lvl1pPr>
            <a:lvl2pPr lvl="1"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
        <p:nvSpPr>
          <p:cNvPr id="224" name="Google Shape;224;p18"/>
          <p:cNvSpPr txBox="1"/>
          <p:nvPr>
            <p:ph idx="8" type="subTitle"/>
          </p:nvPr>
        </p:nvSpPr>
        <p:spPr>
          <a:xfrm>
            <a:off x="2216381" y="3132125"/>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grpSp>
        <p:nvGrpSpPr>
          <p:cNvPr id="225" name="Google Shape;225;p18"/>
          <p:cNvGrpSpPr/>
          <p:nvPr/>
        </p:nvGrpSpPr>
        <p:grpSpPr>
          <a:xfrm>
            <a:off x="4308382" y="2704009"/>
            <a:ext cx="4833127" cy="2437045"/>
            <a:chOff x="4308382" y="2704009"/>
            <a:chExt cx="4833127" cy="2437045"/>
          </a:xfrm>
        </p:grpSpPr>
        <p:sp>
          <p:nvSpPr>
            <p:cNvPr id="226" name="Google Shape;226;p18"/>
            <p:cNvSpPr/>
            <p:nvPr/>
          </p:nvSpPr>
          <p:spPr>
            <a:xfrm>
              <a:off x="4308382" y="4487840"/>
              <a:ext cx="4833127" cy="653214"/>
            </a:xfrm>
            <a:custGeom>
              <a:rect b="b" l="l" r="r" t="t"/>
              <a:pathLst>
                <a:path extrusionOk="0" h="12128" w="89735">
                  <a:moveTo>
                    <a:pt x="6834" y="1"/>
                  </a:moveTo>
                  <a:lnTo>
                    <a:pt x="6030" y="336"/>
                  </a:lnTo>
                  <a:lnTo>
                    <a:pt x="5271" y="671"/>
                  </a:lnTo>
                  <a:lnTo>
                    <a:pt x="4556" y="1006"/>
                  </a:lnTo>
                  <a:lnTo>
                    <a:pt x="3887" y="1363"/>
                  </a:lnTo>
                  <a:lnTo>
                    <a:pt x="3284" y="1720"/>
                  </a:lnTo>
                  <a:lnTo>
                    <a:pt x="2703" y="2078"/>
                  </a:lnTo>
                  <a:lnTo>
                    <a:pt x="2212" y="2457"/>
                  </a:lnTo>
                  <a:lnTo>
                    <a:pt x="1743" y="2815"/>
                  </a:lnTo>
                  <a:lnTo>
                    <a:pt x="1341" y="3194"/>
                  </a:lnTo>
                  <a:lnTo>
                    <a:pt x="983" y="3574"/>
                  </a:lnTo>
                  <a:lnTo>
                    <a:pt x="693" y="3954"/>
                  </a:lnTo>
                  <a:lnTo>
                    <a:pt x="447" y="4333"/>
                  </a:lnTo>
                  <a:lnTo>
                    <a:pt x="246" y="4713"/>
                  </a:lnTo>
                  <a:lnTo>
                    <a:pt x="112" y="5093"/>
                  </a:lnTo>
                  <a:lnTo>
                    <a:pt x="68" y="5294"/>
                  </a:lnTo>
                  <a:lnTo>
                    <a:pt x="45" y="5495"/>
                  </a:lnTo>
                  <a:lnTo>
                    <a:pt x="23" y="5673"/>
                  </a:lnTo>
                  <a:lnTo>
                    <a:pt x="1" y="5874"/>
                  </a:lnTo>
                  <a:lnTo>
                    <a:pt x="23" y="6098"/>
                  </a:lnTo>
                  <a:lnTo>
                    <a:pt x="45" y="6299"/>
                  </a:lnTo>
                  <a:lnTo>
                    <a:pt x="90" y="6500"/>
                  </a:lnTo>
                  <a:lnTo>
                    <a:pt x="135" y="6723"/>
                  </a:lnTo>
                  <a:lnTo>
                    <a:pt x="202" y="6924"/>
                  </a:lnTo>
                  <a:lnTo>
                    <a:pt x="291" y="7125"/>
                  </a:lnTo>
                  <a:lnTo>
                    <a:pt x="403" y="7326"/>
                  </a:lnTo>
                  <a:lnTo>
                    <a:pt x="514" y="7527"/>
                  </a:lnTo>
                  <a:lnTo>
                    <a:pt x="782" y="7951"/>
                  </a:lnTo>
                  <a:lnTo>
                    <a:pt x="1140" y="8353"/>
                  </a:lnTo>
                  <a:lnTo>
                    <a:pt x="1542" y="8755"/>
                  </a:lnTo>
                  <a:lnTo>
                    <a:pt x="2011" y="9157"/>
                  </a:lnTo>
                  <a:lnTo>
                    <a:pt x="2524" y="9537"/>
                  </a:lnTo>
                  <a:lnTo>
                    <a:pt x="3105" y="9939"/>
                  </a:lnTo>
                  <a:lnTo>
                    <a:pt x="3753" y="10319"/>
                  </a:lnTo>
                  <a:lnTo>
                    <a:pt x="4445" y="10698"/>
                  </a:lnTo>
                  <a:lnTo>
                    <a:pt x="5204" y="11056"/>
                  </a:lnTo>
                  <a:lnTo>
                    <a:pt x="6030" y="11435"/>
                  </a:lnTo>
                  <a:lnTo>
                    <a:pt x="6901" y="11793"/>
                  </a:lnTo>
                  <a:lnTo>
                    <a:pt x="7839" y="12128"/>
                  </a:lnTo>
                  <a:lnTo>
                    <a:pt x="84799" y="12128"/>
                  </a:lnTo>
                  <a:lnTo>
                    <a:pt x="89734" y="9783"/>
                  </a:lnTo>
                  <a:lnTo>
                    <a:pt x="89734" y="1966"/>
                  </a:lnTo>
                  <a:lnTo>
                    <a:pt x="89310" y="1698"/>
                  </a:lnTo>
                  <a:lnTo>
                    <a:pt x="88886" y="1452"/>
                  </a:lnTo>
                  <a:lnTo>
                    <a:pt x="88439" y="1207"/>
                  </a:lnTo>
                  <a:lnTo>
                    <a:pt x="87948" y="961"/>
                  </a:lnTo>
                  <a:lnTo>
                    <a:pt x="86920" y="470"/>
                  </a:lnTo>
                  <a:lnTo>
                    <a:pt x="85781" y="1"/>
                  </a:lnTo>
                  <a:lnTo>
                    <a:pt x="84977" y="314"/>
                  </a:lnTo>
                  <a:lnTo>
                    <a:pt x="84106" y="604"/>
                  </a:lnTo>
                  <a:lnTo>
                    <a:pt x="83235" y="917"/>
                  </a:lnTo>
                  <a:lnTo>
                    <a:pt x="82297" y="1185"/>
                  </a:lnTo>
                  <a:lnTo>
                    <a:pt x="81359" y="1475"/>
                  </a:lnTo>
                  <a:lnTo>
                    <a:pt x="80355" y="1743"/>
                  </a:lnTo>
                  <a:lnTo>
                    <a:pt x="79350" y="2011"/>
                  </a:lnTo>
                  <a:lnTo>
                    <a:pt x="78300" y="2256"/>
                  </a:lnTo>
                  <a:lnTo>
                    <a:pt x="77228" y="2502"/>
                  </a:lnTo>
                  <a:lnTo>
                    <a:pt x="76111" y="2725"/>
                  </a:lnTo>
                  <a:lnTo>
                    <a:pt x="74972" y="2971"/>
                  </a:lnTo>
                  <a:lnTo>
                    <a:pt x="73811" y="3172"/>
                  </a:lnTo>
                  <a:lnTo>
                    <a:pt x="72627" y="3395"/>
                  </a:lnTo>
                  <a:lnTo>
                    <a:pt x="71421" y="3574"/>
                  </a:lnTo>
                  <a:lnTo>
                    <a:pt x="68920" y="3954"/>
                  </a:lnTo>
                  <a:lnTo>
                    <a:pt x="66329" y="4266"/>
                  </a:lnTo>
                  <a:lnTo>
                    <a:pt x="63672" y="4557"/>
                  </a:lnTo>
                  <a:lnTo>
                    <a:pt x="60925" y="4802"/>
                  </a:lnTo>
                  <a:lnTo>
                    <a:pt x="58111" y="5003"/>
                  </a:lnTo>
                  <a:lnTo>
                    <a:pt x="55230" y="5160"/>
                  </a:lnTo>
                  <a:lnTo>
                    <a:pt x="52304" y="5271"/>
                  </a:lnTo>
                  <a:lnTo>
                    <a:pt x="49334" y="5361"/>
                  </a:lnTo>
                  <a:lnTo>
                    <a:pt x="46319" y="5383"/>
                  </a:lnTo>
                  <a:lnTo>
                    <a:pt x="43282" y="5361"/>
                  </a:lnTo>
                  <a:lnTo>
                    <a:pt x="40312" y="5271"/>
                  </a:lnTo>
                  <a:lnTo>
                    <a:pt x="37386" y="5160"/>
                  </a:lnTo>
                  <a:lnTo>
                    <a:pt x="34505" y="5003"/>
                  </a:lnTo>
                  <a:lnTo>
                    <a:pt x="31691" y="4802"/>
                  </a:lnTo>
                  <a:lnTo>
                    <a:pt x="28944" y="4557"/>
                  </a:lnTo>
                  <a:lnTo>
                    <a:pt x="26286" y="4266"/>
                  </a:lnTo>
                  <a:lnTo>
                    <a:pt x="23696" y="3954"/>
                  </a:lnTo>
                  <a:lnTo>
                    <a:pt x="21195" y="3574"/>
                  </a:lnTo>
                  <a:lnTo>
                    <a:pt x="19989" y="3395"/>
                  </a:lnTo>
                  <a:lnTo>
                    <a:pt x="18805" y="3172"/>
                  </a:lnTo>
                  <a:lnTo>
                    <a:pt x="17644" y="2971"/>
                  </a:lnTo>
                  <a:lnTo>
                    <a:pt x="16505" y="2725"/>
                  </a:lnTo>
                  <a:lnTo>
                    <a:pt x="15410" y="2502"/>
                  </a:lnTo>
                  <a:lnTo>
                    <a:pt x="14316" y="2256"/>
                  </a:lnTo>
                  <a:lnTo>
                    <a:pt x="13266" y="2011"/>
                  </a:lnTo>
                  <a:lnTo>
                    <a:pt x="12261" y="1743"/>
                  </a:lnTo>
                  <a:lnTo>
                    <a:pt x="11279" y="1475"/>
                  </a:lnTo>
                  <a:lnTo>
                    <a:pt x="10318" y="1185"/>
                  </a:lnTo>
                  <a:lnTo>
                    <a:pt x="9403" y="917"/>
                  </a:lnTo>
                  <a:lnTo>
                    <a:pt x="8509" y="604"/>
                  </a:lnTo>
                  <a:lnTo>
                    <a:pt x="7661" y="314"/>
                  </a:lnTo>
                  <a:lnTo>
                    <a:pt x="6834" y="1"/>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27" name="Google Shape;227;p18"/>
            <p:cNvSpPr/>
            <p:nvPr/>
          </p:nvSpPr>
          <p:spPr>
            <a:xfrm>
              <a:off x="4308382" y="3740892"/>
              <a:ext cx="4833127" cy="741006"/>
            </a:xfrm>
            <a:custGeom>
              <a:rect b="b" l="l" r="r" t="t"/>
              <a:pathLst>
                <a:path extrusionOk="0" h="13758" w="89735">
                  <a:moveTo>
                    <a:pt x="13289" y="0"/>
                  </a:moveTo>
                  <a:lnTo>
                    <a:pt x="11725" y="402"/>
                  </a:lnTo>
                  <a:lnTo>
                    <a:pt x="10251" y="826"/>
                  </a:lnTo>
                  <a:lnTo>
                    <a:pt x="8889" y="1251"/>
                  </a:lnTo>
                  <a:lnTo>
                    <a:pt x="7594" y="1697"/>
                  </a:lnTo>
                  <a:lnTo>
                    <a:pt x="6410" y="2166"/>
                  </a:lnTo>
                  <a:lnTo>
                    <a:pt x="5316" y="2635"/>
                  </a:lnTo>
                  <a:lnTo>
                    <a:pt x="4333" y="3127"/>
                  </a:lnTo>
                  <a:lnTo>
                    <a:pt x="3864" y="3372"/>
                  </a:lnTo>
                  <a:lnTo>
                    <a:pt x="3440" y="3618"/>
                  </a:lnTo>
                  <a:lnTo>
                    <a:pt x="3038" y="3886"/>
                  </a:lnTo>
                  <a:lnTo>
                    <a:pt x="2636" y="4132"/>
                  </a:lnTo>
                  <a:lnTo>
                    <a:pt x="2279" y="4377"/>
                  </a:lnTo>
                  <a:lnTo>
                    <a:pt x="1944" y="4645"/>
                  </a:lnTo>
                  <a:lnTo>
                    <a:pt x="1653" y="4913"/>
                  </a:lnTo>
                  <a:lnTo>
                    <a:pt x="1363" y="5159"/>
                  </a:lnTo>
                  <a:lnTo>
                    <a:pt x="1117" y="5427"/>
                  </a:lnTo>
                  <a:lnTo>
                    <a:pt x="872" y="5695"/>
                  </a:lnTo>
                  <a:lnTo>
                    <a:pt x="671" y="5963"/>
                  </a:lnTo>
                  <a:lnTo>
                    <a:pt x="492" y="6231"/>
                  </a:lnTo>
                  <a:lnTo>
                    <a:pt x="358" y="6499"/>
                  </a:lnTo>
                  <a:lnTo>
                    <a:pt x="224" y="6789"/>
                  </a:lnTo>
                  <a:lnTo>
                    <a:pt x="135" y="7057"/>
                  </a:lnTo>
                  <a:lnTo>
                    <a:pt x="68" y="7325"/>
                  </a:lnTo>
                  <a:lnTo>
                    <a:pt x="23" y="7616"/>
                  </a:lnTo>
                  <a:lnTo>
                    <a:pt x="1" y="7884"/>
                  </a:lnTo>
                  <a:lnTo>
                    <a:pt x="23" y="8085"/>
                  </a:lnTo>
                  <a:lnTo>
                    <a:pt x="45" y="8263"/>
                  </a:lnTo>
                  <a:lnTo>
                    <a:pt x="68" y="8464"/>
                  </a:lnTo>
                  <a:lnTo>
                    <a:pt x="112" y="8665"/>
                  </a:lnTo>
                  <a:lnTo>
                    <a:pt x="246" y="9045"/>
                  </a:lnTo>
                  <a:lnTo>
                    <a:pt x="447" y="9425"/>
                  </a:lnTo>
                  <a:lnTo>
                    <a:pt x="693" y="9804"/>
                  </a:lnTo>
                  <a:lnTo>
                    <a:pt x="983" y="10184"/>
                  </a:lnTo>
                  <a:lnTo>
                    <a:pt x="1341" y="10564"/>
                  </a:lnTo>
                  <a:lnTo>
                    <a:pt x="1743" y="10943"/>
                  </a:lnTo>
                  <a:lnTo>
                    <a:pt x="2212" y="11301"/>
                  </a:lnTo>
                  <a:lnTo>
                    <a:pt x="2703" y="11680"/>
                  </a:lnTo>
                  <a:lnTo>
                    <a:pt x="3284" y="12038"/>
                  </a:lnTo>
                  <a:lnTo>
                    <a:pt x="3887" y="12395"/>
                  </a:lnTo>
                  <a:lnTo>
                    <a:pt x="4556" y="12752"/>
                  </a:lnTo>
                  <a:lnTo>
                    <a:pt x="5271" y="13087"/>
                  </a:lnTo>
                  <a:lnTo>
                    <a:pt x="6030" y="13422"/>
                  </a:lnTo>
                  <a:lnTo>
                    <a:pt x="6834" y="13757"/>
                  </a:lnTo>
                  <a:lnTo>
                    <a:pt x="7661" y="13445"/>
                  </a:lnTo>
                  <a:lnTo>
                    <a:pt x="8509" y="13154"/>
                  </a:lnTo>
                  <a:lnTo>
                    <a:pt x="9403" y="12864"/>
                  </a:lnTo>
                  <a:lnTo>
                    <a:pt x="10318" y="12574"/>
                  </a:lnTo>
                  <a:lnTo>
                    <a:pt x="11279" y="12283"/>
                  </a:lnTo>
                  <a:lnTo>
                    <a:pt x="12261" y="12015"/>
                  </a:lnTo>
                  <a:lnTo>
                    <a:pt x="13266" y="11747"/>
                  </a:lnTo>
                  <a:lnTo>
                    <a:pt x="14316" y="11502"/>
                  </a:lnTo>
                  <a:lnTo>
                    <a:pt x="15410" y="11256"/>
                  </a:lnTo>
                  <a:lnTo>
                    <a:pt x="16505" y="11033"/>
                  </a:lnTo>
                  <a:lnTo>
                    <a:pt x="17644" y="10809"/>
                  </a:lnTo>
                  <a:lnTo>
                    <a:pt x="18805" y="10586"/>
                  </a:lnTo>
                  <a:lnTo>
                    <a:pt x="19989" y="10385"/>
                  </a:lnTo>
                  <a:lnTo>
                    <a:pt x="21195" y="10184"/>
                  </a:lnTo>
                  <a:lnTo>
                    <a:pt x="23696" y="9804"/>
                  </a:lnTo>
                  <a:lnTo>
                    <a:pt x="26286" y="9492"/>
                  </a:lnTo>
                  <a:lnTo>
                    <a:pt x="28944" y="9201"/>
                  </a:lnTo>
                  <a:lnTo>
                    <a:pt x="31691" y="8956"/>
                  </a:lnTo>
                  <a:lnTo>
                    <a:pt x="34505" y="8755"/>
                  </a:lnTo>
                  <a:lnTo>
                    <a:pt x="37386" y="8598"/>
                  </a:lnTo>
                  <a:lnTo>
                    <a:pt x="40312" y="8487"/>
                  </a:lnTo>
                  <a:lnTo>
                    <a:pt x="43282" y="8420"/>
                  </a:lnTo>
                  <a:lnTo>
                    <a:pt x="46319" y="8397"/>
                  </a:lnTo>
                  <a:lnTo>
                    <a:pt x="49334" y="8420"/>
                  </a:lnTo>
                  <a:lnTo>
                    <a:pt x="52304" y="8487"/>
                  </a:lnTo>
                  <a:lnTo>
                    <a:pt x="55230" y="8598"/>
                  </a:lnTo>
                  <a:lnTo>
                    <a:pt x="58111" y="8755"/>
                  </a:lnTo>
                  <a:lnTo>
                    <a:pt x="60925" y="8956"/>
                  </a:lnTo>
                  <a:lnTo>
                    <a:pt x="63672" y="9201"/>
                  </a:lnTo>
                  <a:lnTo>
                    <a:pt x="66329" y="9492"/>
                  </a:lnTo>
                  <a:lnTo>
                    <a:pt x="68920" y="9804"/>
                  </a:lnTo>
                  <a:lnTo>
                    <a:pt x="71421" y="10184"/>
                  </a:lnTo>
                  <a:lnTo>
                    <a:pt x="72627" y="10385"/>
                  </a:lnTo>
                  <a:lnTo>
                    <a:pt x="73811" y="10586"/>
                  </a:lnTo>
                  <a:lnTo>
                    <a:pt x="74972" y="10809"/>
                  </a:lnTo>
                  <a:lnTo>
                    <a:pt x="76111" y="11033"/>
                  </a:lnTo>
                  <a:lnTo>
                    <a:pt x="77228" y="11256"/>
                  </a:lnTo>
                  <a:lnTo>
                    <a:pt x="78300" y="11502"/>
                  </a:lnTo>
                  <a:lnTo>
                    <a:pt x="79350" y="11747"/>
                  </a:lnTo>
                  <a:lnTo>
                    <a:pt x="80355" y="12015"/>
                  </a:lnTo>
                  <a:lnTo>
                    <a:pt x="81359" y="12283"/>
                  </a:lnTo>
                  <a:lnTo>
                    <a:pt x="82297" y="12574"/>
                  </a:lnTo>
                  <a:lnTo>
                    <a:pt x="83235" y="12864"/>
                  </a:lnTo>
                  <a:lnTo>
                    <a:pt x="84106" y="13154"/>
                  </a:lnTo>
                  <a:lnTo>
                    <a:pt x="84977" y="13445"/>
                  </a:lnTo>
                  <a:lnTo>
                    <a:pt x="85781" y="13757"/>
                  </a:lnTo>
                  <a:lnTo>
                    <a:pt x="86920" y="13288"/>
                  </a:lnTo>
                  <a:lnTo>
                    <a:pt x="87948" y="12797"/>
                  </a:lnTo>
                  <a:lnTo>
                    <a:pt x="88439" y="12551"/>
                  </a:lnTo>
                  <a:lnTo>
                    <a:pt x="88886" y="12306"/>
                  </a:lnTo>
                  <a:lnTo>
                    <a:pt x="89310" y="12060"/>
                  </a:lnTo>
                  <a:lnTo>
                    <a:pt x="89734" y="11792"/>
                  </a:lnTo>
                  <a:lnTo>
                    <a:pt x="89734" y="3975"/>
                  </a:lnTo>
                  <a:lnTo>
                    <a:pt x="89288" y="3685"/>
                  </a:lnTo>
                  <a:lnTo>
                    <a:pt x="88819" y="3417"/>
                  </a:lnTo>
                  <a:lnTo>
                    <a:pt x="88305" y="3149"/>
                  </a:lnTo>
                  <a:lnTo>
                    <a:pt x="87791" y="2881"/>
                  </a:lnTo>
                  <a:lnTo>
                    <a:pt x="87233" y="2613"/>
                  </a:lnTo>
                  <a:lnTo>
                    <a:pt x="86652" y="2367"/>
                  </a:lnTo>
                  <a:lnTo>
                    <a:pt x="86049" y="2099"/>
                  </a:lnTo>
                  <a:lnTo>
                    <a:pt x="85402" y="1854"/>
                  </a:lnTo>
                  <a:lnTo>
                    <a:pt x="84039" y="1362"/>
                  </a:lnTo>
                  <a:lnTo>
                    <a:pt x="82588" y="893"/>
                  </a:lnTo>
                  <a:lnTo>
                    <a:pt x="81002" y="424"/>
                  </a:lnTo>
                  <a:lnTo>
                    <a:pt x="79327" y="0"/>
                  </a:lnTo>
                  <a:lnTo>
                    <a:pt x="77652" y="380"/>
                  </a:lnTo>
                  <a:lnTo>
                    <a:pt x="75910" y="759"/>
                  </a:lnTo>
                  <a:lnTo>
                    <a:pt x="74101" y="1117"/>
                  </a:lnTo>
                  <a:lnTo>
                    <a:pt x="72225" y="1429"/>
                  </a:lnTo>
                  <a:lnTo>
                    <a:pt x="70305" y="1742"/>
                  </a:lnTo>
                  <a:lnTo>
                    <a:pt x="68317" y="2010"/>
                  </a:lnTo>
                  <a:lnTo>
                    <a:pt x="66307" y="2278"/>
                  </a:lnTo>
                  <a:lnTo>
                    <a:pt x="64230" y="2501"/>
                  </a:lnTo>
                  <a:lnTo>
                    <a:pt x="62108" y="2702"/>
                  </a:lnTo>
                  <a:lnTo>
                    <a:pt x="59942" y="2881"/>
                  </a:lnTo>
                  <a:lnTo>
                    <a:pt x="57754" y="3015"/>
                  </a:lnTo>
                  <a:lnTo>
                    <a:pt x="55520" y="3149"/>
                  </a:lnTo>
                  <a:lnTo>
                    <a:pt x="53242" y="3238"/>
                  </a:lnTo>
                  <a:lnTo>
                    <a:pt x="50964" y="3305"/>
                  </a:lnTo>
                  <a:lnTo>
                    <a:pt x="48642" y="3350"/>
                  </a:lnTo>
                  <a:lnTo>
                    <a:pt x="46319" y="3372"/>
                  </a:lnTo>
                  <a:lnTo>
                    <a:pt x="43974" y="3350"/>
                  </a:lnTo>
                  <a:lnTo>
                    <a:pt x="41652" y="3305"/>
                  </a:lnTo>
                  <a:lnTo>
                    <a:pt x="39374" y="3238"/>
                  </a:lnTo>
                  <a:lnTo>
                    <a:pt x="37096" y="3149"/>
                  </a:lnTo>
                  <a:lnTo>
                    <a:pt x="34885" y="3015"/>
                  </a:lnTo>
                  <a:lnTo>
                    <a:pt x="32674" y="2881"/>
                  </a:lnTo>
                  <a:lnTo>
                    <a:pt x="30507" y="2702"/>
                  </a:lnTo>
                  <a:lnTo>
                    <a:pt x="28408" y="2501"/>
                  </a:lnTo>
                  <a:lnTo>
                    <a:pt x="26331" y="2278"/>
                  </a:lnTo>
                  <a:lnTo>
                    <a:pt x="24299" y="2010"/>
                  </a:lnTo>
                  <a:lnTo>
                    <a:pt x="22311" y="1742"/>
                  </a:lnTo>
                  <a:lnTo>
                    <a:pt x="20391" y="1429"/>
                  </a:lnTo>
                  <a:lnTo>
                    <a:pt x="18515" y="1117"/>
                  </a:lnTo>
                  <a:lnTo>
                    <a:pt x="16706" y="759"/>
                  </a:lnTo>
                  <a:lnTo>
                    <a:pt x="14964" y="380"/>
                  </a:lnTo>
                  <a:lnTo>
                    <a:pt x="13289"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28" name="Google Shape;228;p18"/>
            <p:cNvSpPr/>
            <p:nvPr/>
          </p:nvSpPr>
          <p:spPr>
            <a:xfrm>
              <a:off x="4308382" y="2704009"/>
              <a:ext cx="4833127" cy="1032065"/>
            </a:xfrm>
            <a:custGeom>
              <a:rect b="b" l="l" r="r" t="t"/>
              <a:pathLst>
                <a:path extrusionOk="0" h="19162" w="89735">
                  <a:moveTo>
                    <a:pt x="43929" y="0"/>
                  </a:moveTo>
                  <a:lnTo>
                    <a:pt x="41585" y="45"/>
                  </a:lnTo>
                  <a:lnTo>
                    <a:pt x="39262" y="134"/>
                  </a:lnTo>
                  <a:lnTo>
                    <a:pt x="36984" y="224"/>
                  </a:lnTo>
                  <a:lnTo>
                    <a:pt x="34751" y="358"/>
                  </a:lnTo>
                  <a:lnTo>
                    <a:pt x="32562" y="492"/>
                  </a:lnTo>
                  <a:lnTo>
                    <a:pt x="30396" y="670"/>
                  </a:lnTo>
                  <a:lnTo>
                    <a:pt x="28296" y="871"/>
                  </a:lnTo>
                  <a:lnTo>
                    <a:pt x="26264" y="1117"/>
                  </a:lnTo>
                  <a:lnTo>
                    <a:pt x="24254" y="1363"/>
                  </a:lnTo>
                  <a:lnTo>
                    <a:pt x="22311" y="1631"/>
                  </a:lnTo>
                  <a:lnTo>
                    <a:pt x="20435" y="1921"/>
                  </a:lnTo>
                  <a:lnTo>
                    <a:pt x="18626" y="2233"/>
                  </a:lnTo>
                  <a:lnTo>
                    <a:pt x="16884" y="2568"/>
                  </a:lnTo>
                  <a:lnTo>
                    <a:pt x="15187" y="2926"/>
                  </a:lnTo>
                  <a:lnTo>
                    <a:pt x="13579" y="3305"/>
                  </a:lnTo>
                  <a:lnTo>
                    <a:pt x="12060" y="3685"/>
                  </a:lnTo>
                  <a:lnTo>
                    <a:pt x="10586" y="4087"/>
                  </a:lnTo>
                  <a:lnTo>
                    <a:pt x="9224" y="4534"/>
                  </a:lnTo>
                  <a:lnTo>
                    <a:pt x="7929" y="4958"/>
                  </a:lnTo>
                  <a:lnTo>
                    <a:pt x="6723" y="5427"/>
                  </a:lnTo>
                  <a:lnTo>
                    <a:pt x="5606" y="5896"/>
                  </a:lnTo>
                  <a:lnTo>
                    <a:pt x="4579" y="6387"/>
                  </a:lnTo>
                  <a:lnTo>
                    <a:pt x="4110" y="6633"/>
                  </a:lnTo>
                  <a:lnTo>
                    <a:pt x="3663" y="6879"/>
                  </a:lnTo>
                  <a:lnTo>
                    <a:pt x="3217" y="7124"/>
                  </a:lnTo>
                  <a:lnTo>
                    <a:pt x="2815" y="7392"/>
                  </a:lnTo>
                  <a:lnTo>
                    <a:pt x="2435" y="7660"/>
                  </a:lnTo>
                  <a:lnTo>
                    <a:pt x="2100" y="7906"/>
                  </a:lnTo>
                  <a:lnTo>
                    <a:pt x="1765" y="8174"/>
                  </a:lnTo>
                  <a:lnTo>
                    <a:pt x="1475" y="8442"/>
                  </a:lnTo>
                  <a:lnTo>
                    <a:pt x="1207" y="8710"/>
                  </a:lnTo>
                  <a:lnTo>
                    <a:pt x="961" y="9000"/>
                  </a:lnTo>
                  <a:lnTo>
                    <a:pt x="738" y="9268"/>
                  </a:lnTo>
                  <a:lnTo>
                    <a:pt x="537" y="9559"/>
                  </a:lnTo>
                  <a:lnTo>
                    <a:pt x="380" y="9827"/>
                  </a:lnTo>
                  <a:lnTo>
                    <a:pt x="246" y="10117"/>
                  </a:lnTo>
                  <a:lnTo>
                    <a:pt x="135" y="10385"/>
                  </a:lnTo>
                  <a:lnTo>
                    <a:pt x="68" y="10675"/>
                  </a:lnTo>
                  <a:lnTo>
                    <a:pt x="23" y="10966"/>
                  </a:lnTo>
                  <a:lnTo>
                    <a:pt x="1" y="11256"/>
                  </a:lnTo>
                  <a:lnTo>
                    <a:pt x="23" y="11546"/>
                  </a:lnTo>
                  <a:lnTo>
                    <a:pt x="68" y="11814"/>
                  </a:lnTo>
                  <a:lnTo>
                    <a:pt x="135" y="12082"/>
                  </a:lnTo>
                  <a:lnTo>
                    <a:pt x="224" y="12373"/>
                  </a:lnTo>
                  <a:lnTo>
                    <a:pt x="358" y="12641"/>
                  </a:lnTo>
                  <a:lnTo>
                    <a:pt x="492" y="12909"/>
                  </a:lnTo>
                  <a:lnTo>
                    <a:pt x="671" y="13177"/>
                  </a:lnTo>
                  <a:lnTo>
                    <a:pt x="872" y="13445"/>
                  </a:lnTo>
                  <a:lnTo>
                    <a:pt x="1117" y="13713"/>
                  </a:lnTo>
                  <a:lnTo>
                    <a:pt x="1363" y="13981"/>
                  </a:lnTo>
                  <a:lnTo>
                    <a:pt x="1653" y="14249"/>
                  </a:lnTo>
                  <a:lnTo>
                    <a:pt x="1944" y="14494"/>
                  </a:lnTo>
                  <a:lnTo>
                    <a:pt x="2279" y="14762"/>
                  </a:lnTo>
                  <a:lnTo>
                    <a:pt x="2636" y="15008"/>
                  </a:lnTo>
                  <a:lnTo>
                    <a:pt x="3038" y="15276"/>
                  </a:lnTo>
                  <a:lnTo>
                    <a:pt x="3440" y="15522"/>
                  </a:lnTo>
                  <a:lnTo>
                    <a:pt x="3864" y="15767"/>
                  </a:lnTo>
                  <a:lnTo>
                    <a:pt x="4333" y="16013"/>
                  </a:lnTo>
                  <a:lnTo>
                    <a:pt x="5316" y="16504"/>
                  </a:lnTo>
                  <a:lnTo>
                    <a:pt x="6410" y="16973"/>
                  </a:lnTo>
                  <a:lnTo>
                    <a:pt x="7594" y="17442"/>
                  </a:lnTo>
                  <a:lnTo>
                    <a:pt x="8889" y="17889"/>
                  </a:lnTo>
                  <a:lnTo>
                    <a:pt x="10251" y="18335"/>
                  </a:lnTo>
                  <a:lnTo>
                    <a:pt x="11725" y="18737"/>
                  </a:lnTo>
                  <a:lnTo>
                    <a:pt x="13289" y="19162"/>
                  </a:lnTo>
                  <a:lnTo>
                    <a:pt x="14964" y="18760"/>
                  </a:lnTo>
                  <a:lnTo>
                    <a:pt x="16706" y="18380"/>
                  </a:lnTo>
                  <a:lnTo>
                    <a:pt x="18515" y="18023"/>
                  </a:lnTo>
                  <a:lnTo>
                    <a:pt x="20391" y="17710"/>
                  </a:lnTo>
                  <a:lnTo>
                    <a:pt x="22311" y="17398"/>
                  </a:lnTo>
                  <a:lnTo>
                    <a:pt x="24299" y="17130"/>
                  </a:lnTo>
                  <a:lnTo>
                    <a:pt x="26331" y="16884"/>
                  </a:lnTo>
                  <a:lnTo>
                    <a:pt x="28408" y="16638"/>
                  </a:lnTo>
                  <a:lnTo>
                    <a:pt x="30507" y="16437"/>
                  </a:lnTo>
                  <a:lnTo>
                    <a:pt x="32674" y="16281"/>
                  </a:lnTo>
                  <a:lnTo>
                    <a:pt x="34885" y="16125"/>
                  </a:lnTo>
                  <a:lnTo>
                    <a:pt x="37096" y="15991"/>
                  </a:lnTo>
                  <a:lnTo>
                    <a:pt x="39374" y="15901"/>
                  </a:lnTo>
                  <a:lnTo>
                    <a:pt x="41652" y="15834"/>
                  </a:lnTo>
                  <a:lnTo>
                    <a:pt x="43974" y="15790"/>
                  </a:lnTo>
                  <a:lnTo>
                    <a:pt x="46319" y="15767"/>
                  </a:lnTo>
                  <a:lnTo>
                    <a:pt x="48642" y="15790"/>
                  </a:lnTo>
                  <a:lnTo>
                    <a:pt x="50964" y="15834"/>
                  </a:lnTo>
                  <a:lnTo>
                    <a:pt x="53242" y="15901"/>
                  </a:lnTo>
                  <a:lnTo>
                    <a:pt x="55520" y="15991"/>
                  </a:lnTo>
                  <a:lnTo>
                    <a:pt x="57754" y="16125"/>
                  </a:lnTo>
                  <a:lnTo>
                    <a:pt x="59942" y="16281"/>
                  </a:lnTo>
                  <a:lnTo>
                    <a:pt x="62108" y="16437"/>
                  </a:lnTo>
                  <a:lnTo>
                    <a:pt x="64230" y="16638"/>
                  </a:lnTo>
                  <a:lnTo>
                    <a:pt x="66307" y="16884"/>
                  </a:lnTo>
                  <a:lnTo>
                    <a:pt x="68317" y="17130"/>
                  </a:lnTo>
                  <a:lnTo>
                    <a:pt x="70305" y="17398"/>
                  </a:lnTo>
                  <a:lnTo>
                    <a:pt x="72225" y="17710"/>
                  </a:lnTo>
                  <a:lnTo>
                    <a:pt x="74101" y="18023"/>
                  </a:lnTo>
                  <a:lnTo>
                    <a:pt x="75910" y="18380"/>
                  </a:lnTo>
                  <a:lnTo>
                    <a:pt x="77652" y="18760"/>
                  </a:lnTo>
                  <a:lnTo>
                    <a:pt x="79327" y="19162"/>
                  </a:lnTo>
                  <a:lnTo>
                    <a:pt x="81002" y="18715"/>
                  </a:lnTo>
                  <a:lnTo>
                    <a:pt x="82588" y="18269"/>
                  </a:lnTo>
                  <a:lnTo>
                    <a:pt x="84039" y="17777"/>
                  </a:lnTo>
                  <a:lnTo>
                    <a:pt x="85402" y="17286"/>
                  </a:lnTo>
                  <a:lnTo>
                    <a:pt x="86049" y="17040"/>
                  </a:lnTo>
                  <a:lnTo>
                    <a:pt x="86652" y="16795"/>
                  </a:lnTo>
                  <a:lnTo>
                    <a:pt x="87233" y="16527"/>
                  </a:lnTo>
                  <a:lnTo>
                    <a:pt x="87791" y="16259"/>
                  </a:lnTo>
                  <a:lnTo>
                    <a:pt x="88305" y="15991"/>
                  </a:lnTo>
                  <a:lnTo>
                    <a:pt x="88819" y="15723"/>
                  </a:lnTo>
                  <a:lnTo>
                    <a:pt x="89288" y="15455"/>
                  </a:lnTo>
                  <a:lnTo>
                    <a:pt x="89734" y="15187"/>
                  </a:lnTo>
                  <a:lnTo>
                    <a:pt x="89734" y="7348"/>
                  </a:lnTo>
                  <a:lnTo>
                    <a:pt x="89087" y="6946"/>
                  </a:lnTo>
                  <a:lnTo>
                    <a:pt x="88394" y="6566"/>
                  </a:lnTo>
                  <a:lnTo>
                    <a:pt x="87635" y="6186"/>
                  </a:lnTo>
                  <a:lnTo>
                    <a:pt x="86809" y="5807"/>
                  </a:lnTo>
                  <a:lnTo>
                    <a:pt x="85960" y="5449"/>
                  </a:lnTo>
                  <a:lnTo>
                    <a:pt x="85022" y="5092"/>
                  </a:lnTo>
                  <a:lnTo>
                    <a:pt x="84062" y="4735"/>
                  </a:lnTo>
                  <a:lnTo>
                    <a:pt x="83034" y="4400"/>
                  </a:lnTo>
                  <a:lnTo>
                    <a:pt x="81962" y="4065"/>
                  </a:lnTo>
                  <a:lnTo>
                    <a:pt x="80824" y="3752"/>
                  </a:lnTo>
                  <a:lnTo>
                    <a:pt x="79640" y="3439"/>
                  </a:lnTo>
                  <a:lnTo>
                    <a:pt x="78412" y="3149"/>
                  </a:lnTo>
                  <a:lnTo>
                    <a:pt x="77139" y="2859"/>
                  </a:lnTo>
                  <a:lnTo>
                    <a:pt x="75821" y="2591"/>
                  </a:lnTo>
                  <a:lnTo>
                    <a:pt x="74459" y="2323"/>
                  </a:lnTo>
                  <a:lnTo>
                    <a:pt x="73052" y="2055"/>
                  </a:lnTo>
                  <a:lnTo>
                    <a:pt x="71555" y="1809"/>
                  </a:lnTo>
                  <a:lnTo>
                    <a:pt x="70037" y="1586"/>
                  </a:lnTo>
                  <a:lnTo>
                    <a:pt x="68496" y="1363"/>
                  </a:lnTo>
                  <a:lnTo>
                    <a:pt x="66910" y="1162"/>
                  </a:lnTo>
                  <a:lnTo>
                    <a:pt x="65302" y="983"/>
                  </a:lnTo>
                  <a:lnTo>
                    <a:pt x="63672" y="804"/>
                  </a:lnTo>
                  <a:lnTo>
                    <a:pt x="62019" y="670"/>
                  </a:lnTo>
                  <a:lnTo>
                    <a:pt x="60344" y="514"/>
                  </a:lnTo>
                  <a:lnTo>
                    <a:pt x="58647" y="402"/>
                  </a:lnTo>
                  <a:lnTo>
                    <a:pt x="56950" y="291"/>
                  </a:lnTo>
                  <a:lnTo>
                    <a:pt x="55208" y="201"/>
                  </a:lnTo>
                  <a:lnTo>
                    <a:pt x="53443" y="134"/>
                  </a:lnTo>
                  <a:lnTo>
                    <a:pt x="51679" y="67"/>
                  </a:lnTo>
                  <a:lnTo>
                    <a:pt x="49915" y="23"/>
                  </a:lnTo>
                  <a:lnTo>
                    <a:pt x="48106"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Alt 1">
  <p:cSld name="BLANK_1_1_1_1_1_1_1">
    <p:spTree>
      <p:nvGrpSpPr>
        <p:cNvPr id="229" name="Shape 229"/>
        <p:cNvGrpSpPr/>
        <p:nvPr/>
      </p:nvGrpSpPr>
      <p:grpSpPr>
        <a:xfrm>
          <a:off x="0" y="0"/>
          <a:ext cx="0" cy="0"/>
          <a:chOff x="0" y="0"/>
          <a:chExt cx="0" cy="0"/>
        </a:xfrm>
      </p:grpSpPr>
      <p:sp>
        <p:nvSpPr>
          <p:cNvPr id="230" name="Google Shape;230;p19"/>
          <p:cNvSpPr/>
          <p:nvPr/>
        </p:nvSpPr>
        <p:spPr>
          <a:xfrm>
            <a:off x="6519500" y="2216800"/>
            <a:ext cx="4728600" cy="1604700"/>
          </a:xfrm>
          <a:prstGeom prst="chord">
            <a:avLst>
              <a:gd fmla="val 4346562" name="adj1"/>
              <a:gd fmla="val 1725432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1" name="Google Shape;231;p19"/>
          <p:cNvSpPr/>
          <p:nvPr/>
        </p:nvSpPr>
        <p:spPr>
          <a:xfrm rot="1800032">
            <a:off x="6670150" y="2309109"/>
            <a:ext cx="4728524" cy="1869582"/>
          </a:xfrm>
          <a:prstGeom prst="chord">
            <a:avLst>
              <a:gd fmla="val 3282930" name="adj1"/>
              <a:gd fmla="val 14744228"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2" name="Google Shape;232;p19"/>
          <p:cNvSpPr/>
          <p:nvPr/>
        </p:nvSpPr>
        <p:spPr>
          <a:xfrm>
            <a:off x="6008850" y="3120100"/>
            <a:ext cx="3135148" cy="2023395"/>
          </a:xfrm>
          <a:custGeom>
            <a:rect b="b" l="l" r="r" t="t"/>
            <a:pathLst>
              <a:path extrusionOk="0" h="29205" w="61561">
                <a:moveTo>
                  <a:pt x="61560" y="1"/>
                </a:moveTo>
                <a:lnTo>
                  <a:pt x="60172" y="120"/>
                </a:lnTo>
                <a:lnTo>
                  <a:pt x="58745" y="258"/>
                </a:lnTo>
                <a:lnTo>
                  <a:pt x="57318" y="417"/>
                </a:lnTo>
                <a:lnTo>
                  <a:pt x="55870" y="595"/>
                </a:lnTo>
                <a:lnTo>
                  <a:pt x="54403" y="814"/>
                </a:lnTo>
                <a:lnTo>
                  <a:pt x="52936" y="1051"/>
                </a:lnTo>
                <a:lnTo>
                  <a:pt x="51429" y="1309"/>
                </a:lnTo>
                <a:lnTo>
                  <a:pt x="49942" y="1587"/>
                </a:lnTo>
                <a:lnTo>
                  <a:pt x="48436" y="1884"/>
                </a:lnTo>
                <a:lnTo>
                  <a:pt x="46909" y="2221"/>
                </a:lnTo>
                <a:lnTo>
                  <a:pt x="45382" y="2578"/>
                </a:lnTo>
                <a:lnTo>
                  <a:pt x="43836" y="2955"/>
                </a:lnTo>
                <a:lnTo>
                  <a:pt x="42309" y="3351"/>
                </a:lnTo>
                <a:lnTo>
                  <a:pt x="40763" y="3787"/>
                </a:lnTo>
                <a:lnTo>
                  <a:pt x="39217" y="4224"/>
                </a:lnTo>
                <a:lnTo>
                  <a:pt x="37670" y="4699"/>
                </a:lnTo>
                <a:lnTo>
                  <a:pt x="35866" y="5274"/>
                </a:lnTo>
                <a:lnTo>
                  <a:pt x="34082" y="5869"/>
                </a:lnTo>
                <a:lnTo>
                  <a:pt x="32337" y="6484"/>
                </a:lnTo>
                <a:lnTo>
                  <a:pt x="30592" y="7118"/>
                </a:lnTo>
                <a:lnTo>
                  <a:pt x="28887" y="7792"/>
                </a:lnTo>
                <a:lnTo>
                  <a:pt x="27222" y="8466"/>
                </a:lnTo>
                <a:lnTo>
                  <a:pt x="25557" y="9160"/>
                </a:lnTo>
                <a:lnTo>
                  <a:pt x="23951" y="9894"/>
                </a:lnTo>
                <a:lnTo>
                  <a:pt x="22365" y="10627"/>
                </a:lnTo>
                <a:lnTo>
                  <a:pt x="20818" y="11381"/>
                </a:lnTo>
                <a:lnTo>
                  <a:pt x="19292" y="12154"/>
                </a:lnTo>
                <a:lnTo>
                  <a:pt x="17824" y="12927"/>
                </a:lnTo>
                <a:lnTo>
                  <a:pt x="16377" y="13740"/>
                </a:lnTo>
                <a:lnTo>
                  <a:pt x="14989" y="14553"/>
                </a:lnTo>
                <a:lnTo>
                  <a:pt x="13621" y="15386"/>
                </a:lnTo>
                <a:lnTo>
                  <a:pt x="12313" y="16218"/>
                </a:lnTo>
                <a:lnTo>
                  <a:pt x="11084" y="17051"/>
                </a:lnTo>
                <a:lnTo>
                  <a:pt x="9914" y="17884"/>
                </a:lnTo>
                <a:lnTo>
                  <a:pt x="8804" y="18716"/>
                </a:lnTo>
                <a:lnTo>
                  <a:pt x="7753" y="19549"/>
                </a:lnTo>
                <a:lnTo>
                  <a:pt x="6762" y="20382"/>
                </a:lnTo>
                <a:lnTo>
                  <a:pt x="5810" y="21214"/>
                </a:lnTo>
                <a:lnTo>
                  <a:pt x="4938" y="22027"/>
                </a:lnTo>
                <a:lnTo>
                  <a:pt x="4125" y="22860"/>
                </a:lnTo>
                <a:lnTo>
                  <a:pt x="3371" y="23693"/>
                </a:lnTo>
                <a:lnTo>
                  <a:pt x="2697" y="24505"/>
                </a:lnTo>
                <a:lnTo>
                  <a:pt x="2380" y="24902"/>
                </a:lnTo>
                <a:lnTo>
                  <a:pt x="2063" y="25298"/>
                </a:lnTo>
                <a:lnTo>
                  <a:pt x="1785" y="25715"/>
                </a:lnTo>
                <a:lnTo>
                  <a:pt x="1528" y="26111"/>
                </a:lnTo>
                <a:lnTo>
                  <a:pt x="1270" y="26508"/>
                </a:lnTo>
                <a:lnTo>
                  <a:pt x="1032" y="26904"/>
                </a:lnTo>
                <a:lnTo>
                  <a:pt x="814" y="27281"/>
                </a:lnTo>
                <a:lnTo>
                  <a:pt x="616" y="27678"/>
                </a:lnTo>
                <a:lnTo>
                  <a:pt x="437" y="28054"/>
                </a:lnTo>
                <a:lnTo>
                  <a:pt x="279" y="28451"/>
                </a:lnTo>
                <a:lnTo>
                  <a:pt x="120" y="28827"/>
                </a:lnTo>
                <a:lnTo>
                  <a:pt x="1" y="29204"/>
                </a:lnTo>
                <a:lnTo>
                  <a:pt x="61560" y="29204"/>
                </a:lnTo>
                <a:lnTo>
                  <a:pt x="61560" y="1"/>
                </a:lnTo>
                <a:close/>
              </a:path>
            </a:pathLst>
          </a:custGeom>
          <a:gradFill>
            <a:gsLst>
              <a:gs pos="0">
                <a:schemeClr val="accent2"/>
              </a:gs>
              <a:gs pos="37000">
                <a:schemeClr val="lt2"/>
              </a:gs>
              <a:gs pos="92000">
                <a:schemeClr val="accen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33" name="Google Shape;233;p19"/>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34" name="Google Shape;234;p19"/>
          <p:cNvSpPr txBox="1"/>
          <p:nvPr>
            <p:ph idx="2" type="title"/>
          </p:nvPr>
        </p:nvSpPr>
        <p:spPr>
          <a:xfrm>
            <a:off x="115025" y="406250"/>
            <a:ext cx="6507000" cy="2656800"/>
          </a:xfrm>
          <a:prstGeom prst="rect">
            <a:avLst/>
          </a:prstGeom>
        </p:spPr>
        <p:txBody>
          <a:bodyPr anchorCtr="0" anchor="t" bIns="91425" lIns="91425" spcFirstLastPara="1" rIns="91425" wrap="square" tIns="0">
            <a:noAutofit/>
          </a:bodyPr>
          <a:lstStyle>
            <a:lvl1pPr lvl="0">
              <a:lnSpc>
                <a:spcPct val="90000"/>
              </a:lnSpc>
              <a:spcBef>
                <a:spcPts val="0"/>
              </a:spcBef>
              <a:spcAft>
                <a:spcPts val="0"/>
              </a:spcAft>
              <a:buNone/>
              <a:defRPr sz="5500"/>
            </a:lvl1pPr>
            <a:lvl2pPr lvl="1">
              <a:lnSpc>
                <a:spcPct val="90000"/>
              </a:lnSpc>
              <a:spcBef>
                <a:spcPts val="0"/>
              </a:spcBef>
              <a:spcAft>
                <a:spcPts val="0"/>
              </a:spcAft>
              <a:buNone/>
              <a:defRPr sz="5500"/>
            </a:lvl2pPr>
            <a:lvl3pPr lvl="2">
              <a:lnSpc>
                <a:spcPct val="90000"/>
              </a:lnSpc>
              <a:spcBef>
                <a:spcPts val="0"/>
              </a:spcBef>
              <a:spcAft>
                <a:spcPts val="0"/>
              </a:spcAft>
              <a:buNone/>
              <a:defRPr sz="5500"/>
            </a:lvl3pPr>
            <a:lvl4pPr lvl="3">
              <a:lnSpc>
                <a:spcPct val="90000"/>
              </a:lnSpc>
              <a:spcBef>
                <a:spcPts val="0"/>
              </a:spcBef>
              <a:spcAft>
                <a:spcPts val="0"/>
              </a:spcAft>
              <a:buNone/>
              <a:defRPr sz="5500"/>
            </a:lvl4pPr>
            <a:lvl5pPr lvl="4">
              <a:lnSpc>
                <a:spcPct val="90000"/>
              </a:lnSpc>
              <a:spcBef>
                <a:spcPts val="0"/>
              </a:spcBef>
              <a:spcAft>
                <a:spcPts val="0"/>
              </a:spcAft>
              <a:buNone/>
              <a:defRPr sz="5500"/>
            </a:lvl5pPr>
            <a:lvl6pPr lvl="5">
              <a:lnSpc>
                <a:spcPct val="90000"/>
              </a:lnSpc>
              <a:spcBef>
                <a:spcPts val="0"/>
              </a:spcBef>
              <a:spcAft>
                <a:spcPts val="0"/>
              </a:spcAft>
              <a:buNone/>
              <a:defRPr sz="5500"/>
            </a:lvl6pPr>
            <a:lvl7pPr lvl="6">
              <a:lnSpc>
                <a:spcPct val="90000"/>
              </a:lnSpc>
              <a:spcBef>
                <a:spcPts val="0"/>
              </a:spcBef>
              <a:spcAft>
                <a:spcPts val="0"/>
              </a:spcAft>
              <a:buNone/>
              <a:defRPr sz="5500"/>
            </a:lvl7pPr>
            <a:lvl8pPr lvl="7">
              <a:lnSpc>
                <a:spcPct val="90000"/>
              </a:lnSpc>
              <a:spcBef>
                <a:spcPts val="0"/>
              </a:spcBef>
              <a:spcAft>
                <a:spcPts val="0"/>
              </a:spcAft>
              <a:buNone/>
              <a:defRPr sz="5500"/>
            </a:lvl8pPr>
            <a:lvl9pPr lvl="8">
              <a:lnSpc>
                <a:spcPct val="90000"/>
              </a:lnSpc>
              <a:spcBef>
                <a:spcPts val="0"/>
              </a:spcBef>
              <a:spcAft>
                <a:spcPts val="0"/>
              </a:spcAft>
              <a:buNone/>
              <a:defRPr sz="5500"/>
            </a:lvl9pPr>
          </a:lstStyle>
          <a:p/>
        </p:txBody>
      </p:sp>
      <p:sp>
        <p:nvSpPr>
          <p:cNvPr id="235" name="Google Shape;235;p19"/>
          <p:cNvSpPr txBox="1"/>
          <p:nvPr>
            <p:ph idx="1" type="subTitle"/>
          </p:nvPr>
        </p:nvSpPr>
        <p:spPr>
          <a:xfrm>
            <a:off x="115025" y="3062925"/>
            <a:ext cx="3759600" cy="1659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lt1"/>
              </a:buClr>
              <a:buSzPts val="1000"/>
              <a:buFont typeface="Sora"/>
              <a:buNone/>
              <a:defRPr sz="1000"/>
            </a:lvl1pPr>
            <a:lvl2pPr lvl="1">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000"/>
              <a:buFont typeface="Sora"/>
              <a:buNone/>
              <a:defRPr sz="1000">
                <a:solidFill>
                  <a:schemeClr val="lt1"/>
                </a:solidFill>
                <a:latin typeface="Sora"/>
                <a:ea typeface="Sora"/>
                <a:cs typeface="Sora"/>
                <a:sym typeface="Sora"/>
              </a:defRPr>
            </a:lvl9pPr>
          </a:lstStyle>
          <a:p/>
        </p:txBody>
      </p:sp>
      <p:sp>
        <p:nvSpPr>
          <p:cNvPr id="236" name="Google Shape;236;p19"/>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Alt 2">
  <p:cSld name="BLANK_1_1_1_1_1_1_1_2">
    <p:spTree>
      <p:nvGrpSpPr>
        <p:cNvPr id="237" name="Shape 237"/>
        <p:cNvGrpSpPr/>
        <p:nvPr/>
      </p:nvGrpSpPr>
      <p:grpSpPr>
        <a:xfrm>
          <a:off x="0" y="0"/>
          <a:ext cx="0" cy="0"/>
          <a:chOff x="0" y="0"/>
          <a:chExt cx="0" cy="0"/>
        </a:xfrm>
      </p:grpSpPr>
      <p:sp>
        <p:nvSpPr>
          <p:cNvPr id="238" name="Google Shape;238;p20"/>
          <p:cNvSpPr/>
          <p:nvPr/>
        </p:nvSpPr>
        <p:spPr>
          <a:xfrm>
            <a:off x="5861425" y="3065475"/>
            <a:ext cx="3282600" cy="2078950"/>
          </a:xfrm>
          <a:custGeom>
            <a:rect b="b" l="l" r="r" t="t"/>
            <a:pathLst>
              <a:path extrusionOk="0" h="83158" w="131304">
                <a:moveTo>
                  <a:pt x="131286" y="0"/>
                </a:moveTo>
                <a:lnTo>
                  <a:pt x="131304" y="83132"/>
                </a:lnTo>
                <a:lnTo>
                  <a:pt x="0" y="83158"/>
                </a:lnTo>
                <a:lnTo>
                  <a:pt x="55816" y="4343"/>
                </a:lnTo>
                <a:close/>
              </a:path>
            </a:pathLst>
          </a:custGeom>
          <a:solidFill>
            <a:schemeClr val="accent5"/>
          </a:solidFill>
          <a:ln>
            <a:noFill/>
          </a:ln>
        </p:spPr>
      </p:sp>
      <p:sp>
        <p:nvSpPr>
          <p:cNvPr id="239" name="Google Shape;239;p20"/>
          <p:cNvSpPr/>
          <p:nvPr/>
        </p:nvSpPr>
        <p:spPr>
          <a:xfrm>
            <a:off x="6818025" y="1675"/>
            <a:ext cx="2326300" cy="3183925"/>
          </a:xfrm>
          <a:custGeom>
            <a:rect b="b" l="l" r="r" t="t"/>
            <a:pathLst>
              <a:path extrusionOk="0" h="127357" w="93052">
                <a:moveTo>
                  <a:pt x="17353" y="127357"/>
                </a:moveTo>
                <a:lnTo>
                  <a:pt x="0" y="18662"/>
                </a:lnTo>
                <a:lnTo>
                  <a:pt x="93052" y="0"/>
                </a:lnTo>
                <a:lnTo>
                  <a:pt x="93019" y="122556"/>
                </a:lnTo>
                <a:close/>
              </a:path>
            </a:pathLst>
          </a:custGeom>
          <a:gradFill>
            <a:gsLst>
              <a:gs pos="0">
                <a:schemeClr val="accent2"/>
              </a:gs>
              <a:gs pos="37000">
                <a:schemeClr val="lt2"/>
              </a:gs>
              <a:gs pos="92000">
                <a:schemeClr val="accent1"/>
              </a:gs>
              <a:gs pos="100000">
                <a:schemeClr val="accent1"/>
              </a:gs>
            </a:gsLst>
            <a:lin ang="13500032" scaled="0"/>
          </a:gradFill>
          <a:ln>
            <a:noFill/>
          </a:ln>
        </p:spPr>
      </p:sp>
      <p:grpSp>
        <p:nvGrpSpPr>
          <p:cNvPr id="240" name="Google Shape;240;p20"/>
          <p:cNvGrpSpPr/>
          <p:nvPr/>
        </p:nvGrpSpPr>
        <p:grpSpPr>
          <a:xfrm>
            <a:off x="25" y="4625"/>
            <a:ext cx="2329791" cy="795413"/>
            <a:chOff x="21" y="-511"/>
            <a:chExt cx="2329791" cy="800617"/>
          </a:xfrm>
        </p:grpSpPr>
        <p:grpSp>
          <p:nvGrpSpPr>
            <p:cNvPr id="241" name="Google Shape;241;p20"/>
            <p:cNvGrpSpPr/>
            <p:nvPr/>
          </p:nvGrpSpPr>
          <p:grpSpPr>
            <a:xfrm flipH="1" rot="10800000">
              <a:off x="25" y="392516"/>
              <a:ext cx="1927788" cy="407590"/>
              <a:chOff x="537425" y="3249175"/>
              <a:chExt cx="1774800" cy="370200"/>
            </a:xfrm>
          </p:grpSpPr>
          <p:sp>
            <p:nvSpPr>
              <p:cNvPr id="242" name="Google Shape;242;p20"/>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3" name="Google Shape;243;p20"/>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4" name="Google Shape;244;p20"/>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5" name="Google Shape;245;p20"/>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6" name="Google Shape;246;p20"/>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47" name="Google Shape;247;p20"/>
            <p:cNvGrpSpPr/>
            <p:nvPr/>
          </p:nvGrpSpPr>
          <p:grpSpPr>
            <a:xfrm flipH="1" rot="10800000">
              <a:off x="21" y="-511"/>
              <a:ext cx="1927788" cy="393115"/>
              <a:chOff x="537425" y="3249175"/>
              <a:chExt cx="1774800" cy="370200"/>
            </a:xfrm>
          </p:grpSpPr>
          <p:sp>
            <p:nvSpPr>
              <p:cNvPr id="248" name="Google Shape;248;p20"/>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9" name="Google Shape;249;p20"/>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0" name="Google Shape;250;p20"/>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1" name="Google Shape;251;p20"/>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2" name="Google Shape;252;p20"/>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253" name="Google Shape;253;p20"/>
            <p:cNvSpPr/>
            <p:nvPr/>
          </p:nvSpPr>
          <p:spPr>
            <a:xfrm flipH="1" rot="10800000">
              <a:off x="1927813" y="392406"/>
              <a:ext cx="402000" cy="40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254" name="Google Shape;254;p20"/>
          <p:cNvSpPr txBox="1"/>
          <p:nvPr>
            <p:ph type="title"/>
          </p:nvPr>
        </p:nvSpPr>
        <p:spPr>
          <a:xfrm>
            <a:off x="96025" y="1206300"/>
            <a:ext cx="6507000" cy="1876200"/>
          </a:xfrm>
          <a:prstGeom prst="rect">
            <a:avLst/>
          </a:prstGeom>
        </p:spPr>
        <p:txBody>
          <a:bodyPr anchorCtr="0" anchor="t" bIns="91425" lIns="91425" spcFirstLastPara="1" rIns="91425" wrap="square" tIns="91425">
            <a:noAutofit/>
          </a:bodyPr>
          <a:lstStyle>
            <a:lvl1pPr lvl="0">
              <a:spcBef>
                <a:spcPts val="0"/>
              </a:spcBef>
              <a:spcAft>
                <a:spcPts val="0"/>
              </a:spcAft>
              <a:buNone/>
              <a:defRPr sz="3600"/>
            </a:lvl1pPr>
            <a:lvl2pPr lvl="1">
              <a:spcBef>
                <a:spcPts val="0"/>
              </a:spcBef>
              <a:spcAft>
                <a:spcPts val="0"/>
              </a:spcAft>
              <a:buClr>
                <a:schemeClr val="lt1"/>
              </a:buClr>
              <a:buSzPts val="3600"/>
              <a:buFont typeface="IBM Plex Sans"/>
              <a:buNone/>
              <a:defRPr sz="3600">
                <a:solidFill>
                  <a:schemeClr val="lt1"/>
                </a:solidFill>
              </a:defRPr>
            </a:lvl2pPr>
            <a:lvl3pPr lvl="2">
              <a:spcBef>
                <a:spcPts val="0"/>
              </a:spcBef>
              <a:spcAft>
                <a:spcPts val="0"/>
              </a:spcAft>
              <a:buClr>
                <a:schemeClr val="lt1"/>
              </a:buClr>
              <a:buSzPts val="3600"/>
              <a:buFont typeface="IBM Plex Sans"/>
              <a:buNone/>
              <a:defRPr sz="3600">
                <a:solidFill>
                  <a:schemeClr val="lt1"/>
                </a:solidFill>
              </a:defRPr>
            </a:lvl3pPr>
            <a:lvl4pPr lvl="3">
              <a:spcBef>
                <a:spcPts val="0"/>
              </a:spcBef>
              <a:spcAft>
                <a:spcPts val="0"/>
              </a:spcAft>
              <a:buClr>
                <a:schemeClr val="lt1"/>
              </a:buClr>
              <a:buSzPts val="3600"/>
              <a:buFont typeface="IBM Plex Sans"/>
              <a:buNone/>
              <a:defRPr sz="3600">
                <a:solidFill>
                  <a:schemeClr val="lt1"/>
                </a:solidFill>
              </a:defRPr>
            </a:lvl4pPr>
            <a:lvl5pPr lvl="4">
              <a:spcBef>
                <a:spcPts val="0"/>
              </a:spcBef>
              <a:spcAft>
                <a:spcPts val="0"/>
              </a:spcAft>
              <a:buClr>
                <a:schemeClr val="lt1"/>
              </a:buClr>
              <a:buSzPts val="3600"/>
              <a:buFont typeface="IBM Plex Sans"/>
              <a:buNone/>
              <a:defRPr sz="3600">
                <a:solidFill>
                  <a:schemeClr val="lt1"/>
                </a:solidFill>
              </a:defRPr>
            </a:lvl5pPr>
            <a:lvl6pPr lvl="5">
              <a:spcBef>
                <a:spcPts val="0"/>
              </a:spcBef>
              <a:spcAft>
                <a:spcPts val="0"/>
              </a:spcAft>
              <a:buClr>
                <a:schemeClr val="lt1"/>
              </a:buClr>
              <a:buSzPts val="3600"/>
              <a:buFont typeface="IBM Plex Sans"/>
              <a:buNone/>
              <a:defRPr sz="3600">
                <a:solidFill>
                  <a:schemeClr val="lt1"/>
                </a:solidFill>
              </a:defRPr>
            </a:lvl6pPr>
            <a:lvl7pPr lvl="6">
              <a:spcBef>
                <a:spcPts val="0"/>
              </a:spcBef>
              <a:spcAft>
                <a:spcPts val="0"/>
              </a:spcAft>
              <a:buClr>
                <a:schemeClr val="lt1"/>
              </a:buClr>
              <a:buSzPts val="3600"/>
              <a:buFont typeface="IBM Plex Sans"/>
              <a:buNone/>
              <a:defRPr sz="3600">
                <a:solidFill>
                  <a:schemeClr val="lt1"/>
                </a:solidFill>
              </a:defRPr>
            </a:lvl7pPr>
            <a:lvl8pPr lvl="7">
              <a:spcBef>
                <a:spcPts val="0"/>
              </a:spcBef>
              <a:spcAft>
                <a:spcPts val="0"/>
              </a:spcAft>
              <a:buClr>
                <a:schemeClr val="lt1"/>
              </a:buClr>
              <a:buSzPts val="3600"/>
              <a:buFont typeface="IBM Plex Sans"/>
              <a:buNone/>
              <a:defRPr sz="3600">
                <a:solidFill>
                  <a:schemeClr val="lt1"/>
                </a:solidFill>
              </a:defRPr>
            </a:lvl8pPr>
            <a:lvl9pPr lvl="8">
              <a:spcBef>
                <a:spcPts val="0"/>
              </a:spcBef>
              <a:spcAft>
                <a:spcPts val="0"/>
              </a:spcAft>
              <a:buClr>
                <a:schemeClr val="lt1"/>
              </a:buClr>
              <a:buSzPts val="3600"/>
              <a:buFont typeface="IBM Plex Sans"/>
              <a:buNone/>
              <a:defRPr sz="3600">
                <a:solidFill>
                  <a:schemeClr val="lt1"/>
                </a:solidFill>
              </a:defRPr>
            </a:lvl9pPr>
          </a:lstStyle>
          <a:p/>
        </p:txBody>
      </p:sp>
      <p:sp>
        <p:nvSpPr>
          <p:cNvPr id="255" name="Google Shape;255;p20"/>
          <p:cNvSpPr/>
          <p:nvPr/>
        </p:nvSpPr>
        <p:spPr>
          <a:xfrm rot="386111">
            <a:off x="5422314" y="2861786"/>
            <a:ext cx="5875319" cy="1732905"/>
          </a:xfrm>
          <a:prstGeom prst="chord">
            <a:avLst>
              <a:gd fmla="val 2600939" name="adj1"/>
              <a:gd fmla="val 1856118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6" name="Google Shape;256;p20"/>
          <p:cNvSpPr/>
          <p:nvPr/>
        </p:nvSpPr>
        <p:spPr>
          <a:xfrm rot="1800094">
            <a:off x="5534438" y="2649896"/>
            <a:ext cx="4427191" cy="1750358"/>
          </a:xfrm>
          <a:prstGeom prst="chord">
            <a:avLst>
              <a:gd fmla="val 837048" name="adj1"/>
              <a:gd fmla="val 19665286"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7" name="Google Shape;257;p20"/>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58" name="Google Shape;258;p20"/>
          <p:cNvSpPr txBox="1"/>
          <p:nvPr>
            <p:ph idx="1" type="subTitle"/>
          </p:nvPr>
        </p:nvSpPr>
        <p:spPr>
          <a:xfrm>
            <a:off x="115025" y="3062925"/>
            <a:ext cx="3759600" cy="1659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lt1"/>
              </a:buClr>
              <a:buSzPts val="1000"/>
              <a:buFont typeface="Sora"/>
              <a:buNone/>
              <a:defRPr sz="1000"/>
            </a:lvl1pPr>
            <a:lvl2pPr lvl="1">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000"/>
              <a:buFont typeface="Sora"/>
              <a:buNone/>
              <a:defRPr sz="1000">
                <a:solidFill>
                  <a:schemeClr val="lt1"/>
                </a:solidFill>
                <a:latin typeface="Sora"/>
                <a:ea typeface="Sora"/>
                <a:cs typeface="Sora"/>
                <a:sym typeface="Sora"/>
              </a:defRPr>
            </a:lvl9pPr>
          </a:lstStyle>
          <a:p/>
        </p:txBody>
      </p:sp>
      <p:sp>
        <p:nvSpPr>
          <p:cNvPr id="259" name="Google Shape;259;p20"/>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LANK_1_1_1_1_1_1_1_1_1_1_10">
    <p:spTree>
      <p:nvGrpSpPr>
        <p:cNvPr id="260" name="Shape 260"/>
        <p:cNvGrpSpPr/>
        <p:nvPr/>
      </p:nvGrpSpPr>
      <p:grpSpPr>
        <a:xfrm>
          <a:off x="0" y="0"/>
          <a:ext cx="0" cy="0"/>
          <a:chOff x="0" y="0"/>
          <a:chExt cx="0" cy="0"/>
        </a:xfrm>
      </p:grpSpPr>
      <p:sp>
        <p:nvSpPr>
          <p:cNvPr id="261" name="Google Shape;261;p21"/>
          <p:cNvSpPr/>
          <p:nvPr/>
        </p:nvSpPr>
        <p:spPr>
          <a:xfrm flipH="1" rot="-900031">
            <a:off x="1792020" y="1182391"/>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62" name="Google Shape;262;p21"/>
          <p:cNvSpPr/>
          <p:nvPr/>
        </p:nvSpPr>
        <p:spPr>
          <a:xfrm rot="10800000">
            <a:off x="1792025" y="1182400"/>
            <a:ext cx="5559900" cy="1963500"/>
          </a:xfrm>
          <a:prstGeom prst="ellipse">
            <a:avLst/>
          </a:prstGeom>
          <a:gradFill>
            <a:gsLst>
              <a:gs pos="0">
                <a:schemeClr val="accent2"/>
              </a:gs>
              <a:gs pos="37000">
                <a:schemeClr val="lt2"/>
              </a:gs>
              <a:gs pos="92000">
                <a:schemeClr val="accen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63" name="Google Shape;263;p21"/>
          <p:cNvSpPr txBox="1"/>
          <p:nvPr>
            <p:ph idx="1" type="body"/>
          </p:nvPr>
        </p:nvSpPr>
        <p:spPr>
          <a:xfrm>
            <a:off x="2351750" y="3857450"/>
            <a:ext cx="4346700" cy="4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Sora"/>
              <a:buChar char="●"/>
              <a:defRPr/>
            </a:lvl1pPr>
            <a:lvl2pPr indent="-304800" lvl="1" marL="914400">
              <a:spcBef>
                <a:spcPts val="0"/>
              </a:spcBef>
              <a:spcAft>
                <a:spcPts val="0"/>
              </a:spcAft>
              <a:buClr>
                <a:schemeClr val="lt1"/>
              </a:buClr>
              <a:buSzPts val="1200"/>
              <a:buFont typeface="Sora"/>
              <a:buChar char="○"/>
              <a:defRPr/>
            </a:lvl2pPr>
            <a:lvl3pPr indent="-304800" lvl="2" marL="1371600">
              <a:spcBef>
                <a:spcPts val="0"/>
              </a:spcBef>
              <a:spcAft>
                <a:spcPts val="0"/>
              </a:spcAft>
              <a:buClr>
                <a:schemeClr val="lt1"/>
              </a:buClr>
              <a:buSzPts val="1200"/>
              <a:buFont typeface="Sora"/>
              <a:buChar char="■"/>
              <a:defRPr/>
            </a:lvl3pPr>
            <a:lvl4pPr indent="-304800" lvl="3" marL="1828800">
              <a:spcBef>
                <a:spcPts val="0"/>
              </a:spcBef>
              <a:spcAft>
                <a:spcPts val="0"/>
              </a:spcAft>
              <a:buClr>
                <a:schemeClr val="lt1"/>
              </a:buClr>
              <a:buSzPts val="1200"/>
              <a:buFont typeface="Sora"/>
              <a:buChar char="●"/>
              <a:defRPr/>
            </a:lvl4pPr>
            <a:lvl5pPr indent="-304800" lvl="4" marL="2286000">
              <a:spcBef>
                <a:spcPts val="0"/>
              </a:spcBef>
              <a:spcAft>
                <a:spcPts val="0"/>
              </a:spcAft>
              <a:buClr>
                <a:schemeClr val="lt1"/>
              </a:buClr>
              <a:buSzPts val="1200"/>
              <a:buFont typeface="Sora"/>
              <a:buChar char="○"/>
              <a:defRPr/>
            </a:lvl5pPr>
            <a:lvl6pPr indent="-304800" lvl="5" marL="2743200">
              <a:spcBef>
                <a:spcPts val="0"/>
              </a:spcBef>
              <a:spcAft>
                <a:spcPts val="0"/>
              </a:spcAft>
              <a:buClr>
                <a:schemeClr val="lt1"/>
              </a:buClr>
              <a:buSzPts val="1200"/>
              <a:buFont typeface="Sora"/>
              <a:buChar char="■"/>
              <a:defRPr/>
            </a:lvl6pPr>
            <a:lvl7pPr indent="-304800" lvl="6" marL="3200400">
              <a:spcBef>
                <a:spcPts val="0"/>
              </a:spcBef>
              <a:spcAft>
                <a:spcPts val="0"/>
              </a:spcAft>
              <a:buClr>
                <a:schemeClr val="lt1"/>
              </a:buClr>
              <a:buSzPts val="1200"/>
              <a:buFont typeface="Sora"/>
              <a:buChar char="●"/>
              <a:defRPr/>
            </a:lvl7pPr>
            <a:lvl8pPr indent="-304800" lvl="7" marL="3657600">
              <a:spcBef>
                <a:spcPts val="0"/>
              </a:spcBef>
              <a:spcAft>
                <a:spcPts val="0"/>
              </a:spcAft>
              <a:buClr>
                <a:schemeClr val="lt1"/>
              </a:buClr>
              <a:buSzPts val="1200"/>
              <a:buFont typeface="Sora"/>
              <a:buChar char="○"/>
              <a:defRPr/>
            </a:lvl8pPr>
            <a:lvl9pPr indent="-304800" lvl="8" marL="4114800">
              <a:spcBef>
                <a:spcPts val="0"/>
              </a:spcBef>
              <a:spcAft>
                <a:spcPts val="0"/>
              </a:spcAft>
              <a:buClr>
                <a:schemeClr val="lt1"/>
              </a:buClr>
              <a:buSzPts val="1200"/>
              <a:buFont typeface="Sora"/>
              <a:buChar char="■"/>
              <a:defRPr/>
            </a:lvl9pPr>
          </a:lstStyle>
          <a:p/>
        </p:txBody>
      </p:sp>
      <p:sp>
        <p:nvSpPr>
          <p:cNvPr id="264" name="Google Shape;264;p21"/>
          <p:cNvSpPr txBox="1"/>
          <p:nvPr>
            <p:ph hasCustomPrompt="1" type="title"/>
          </p:nvPr>
        </p:nvSpPr>
        <p:spPr>
          <a:xfrm>
            <a:off x="2662050" y="1182350"/>
            <a:ext cx="3819900" cy="1963500"/>
          </a:xfrm>
          <a:prstGeom prst="rect">
            <a:avLst/>
          </a:prstGeom>
        </p:spPr>
        <p:txBody>
          <a:bodyPr anchorCtr="0" anchor="t" bIns="91425" lIns="91425" spcFirstLastPara="1" rIns="91425" wrap="square" tIns="91425">
            <a:spAutoFit/>
          </a:bodyPr>
          <a:lstStyle>
            <a:lvl1pPr lvl="0" algn="ctr">
              <a:spcBef>
                <a:spcPts val="0"/>
              </a:spcBef>
              <a:spcAft>
                <a:spcPts val="0"/>
              </a:spcAft>
              <a:buClr>
                <a:schemeClr val="lt1"/>
              </a:buClr>
              <a:buSzPts val="5500"/>
              <a:buFont typeface="IBM Plex Sans"/>
              <a:buNone/>
              <a:defRPr sz="5500"/>
            </a:lvl1pPr>
            <a:lvl2pPr lvl="1" algn="ctr">
              <a:spcBef>
                <a:spcPts val="0"/>
              </a:spcBef>
              <a:spcAft>
                <a:spcPts val="0"/>
              </a:spcAft>
              <a:buClr>
                <a:schemeClr val="lt1"/>
              </a:buClr>
              <a:buSzPts val="5500"/>
              <a:buFont typeface="IBM Plex Sans"/>
              <a:buNone/>
              <a:defRPr sz="5500">
                <a:solidFill>
                  <a:schemeClr val="lt1"/>
                </a:solidFill>
              </a:defRPr>
            </a:lvl2pPr>
            <a:lvl3pPr lvl="2" algn="ctr">
              <a:spcBef>
                <a:spcPts val="0"/>
              </a:spcBef>
              <a:spcAft>
                <a:spcPts val="0"/>
              </a:spcAft>
              <a:buClr>
                <a:schemeClr val="lt1"/>
              </a:buClr>
              <a:buSzPts val="5500"/>
              <a:buFont typeface="IBM Plex Sans"/>
              <a:buNone/>
              <a:defRPr sz="5500">
                <a:solidFill>
                  <a:schemeClr val="lt1"/>
                </a:solidFill>
              </a:defRPr>
            </a:lvl3pPr>
            <a:lvl4pPr lvl="3" algn="ctr">
              <a:spcBef>
                <a:spcPts val="0"/>
              </a:spcBef>
              <a:spcAft>
                <a:spcPts val="0"/>
              </a:spcAft>
              <a:buClr>
                <a:schemeClr val="lt1"/>
              </a:buClr>
              <a:buSzPts val="5500"/>
              <a:buFont typeface="IBM Plex Sans"/>
              <a:buNone/>
              <a:defRPr sz="5500">
                <a:solidFill>
                  <a:schemeClr val="lt1"/>
                </a:solidFill>
              </a:defRPr>
            </a:lvl4pPr>
            <a:lvl5pPr lvl="4" algn="ctr">
              <a:spcBef>
                <a:spcPts val="0"/>
              </a:spcBef>
              <a:spcAft>
                <a:spcPts val="0"/>
              </a:spcAft>
              <a:buClr>
                <a:schemeClr val="lt1"/>
              </a:buClr>
              <a:buSzPts val="5500"/>
              <a:buFont typeface="IBM Plex Sans"/>
              <a:buNone/>
              <a:defRPr sz="5500">
                <a:solidFill>
                  <a:schemeClr val="lt1"/>
                </a:solidFill>
              </a:defRPr>
            </a:lvl5pPr>
            <a:lvl6pPr lvl="5" algn="ctr">
              <a:spcBef>
                <a:spcPts val="0"/>
              </a:spcBef>
              <a:spcAft>
                <a:spcPts val="0"/>
              </a:spcAft>
              <a:buClr>
                <a:schemeClr val="lt1"/>
              </a:buClr>
              <a:buSzPts val="5500"/>
              <a:buFont typeface="IBM Plex Sans"/>
              <a:buNone/>
              <a:defRPr sz="5500">
                <a:solidFill>
                  <a:schemeClr val="lt1"/>
                </a:solidFill>
              </a:defRPr>
            </a:lvl6pPr>
            <a:lvl7pPr lvl="6" algn="ctr">
              <a:spcBef>
                <a:spcPts val="0"/>
              </a:spcBef>
              <a:spcAft>
                <a:spcPts val="0"/>
              </a:spcAft>
              <a:buClr>
                <a:schemeClr val="lt1"/>
              </a:buClr>
              <a:buSzPts val="5500"/>
              <a:buFont typeface="IBM Plex Sans"/>
              <a:buNone/>
              <a:defRPr sz="5500">
                <a:solidFill>
                  <a:schemeClr val="lt1"/>
                </a:solidFill>
              </a:defRPr>
            </a:lvl7pPr>
            <a:lvl8pPr lvl="7" algn="ctr">
              <a:spcBef>
                <a:spcPts val="0"/>
              </a:spcBef>
              <a:spcAft>
                <a:spcPts val="0"/>
              </a:spcAft>
              <a:buClr>
                <a:schemeClr val="lt1"/>
              </a:buClr>
              <a:buSzPts val="5500"/>
              <a:buFont typeface="IBM Plex Sans"/>
              <a:buNone/>
              <a:defRPr sz="5500">
                <a:solidFill>
                  <a:schemeClr val="lt1"/>
                </a:solidFill>
              </a:defRPr>
            </a:lvl8pPr>
            <a:lvl9pPr lvl="8" algn="ctr">
              <a:spcBef>
                <a:spcPts val="0"/>
              </a:spcBef>
              <a:spcAft>
                <a:spcPts val="0"/>
              </a:spcAft>
              <a:buClr>
                <a:schemeClr val="lt1"/>
              </a:buClr>
              <a:buSzPts val="5500"/>
              <a:buFont typeface="IBM Plex Sans"/>
              <a:buNone/>
              <a:defRPr sz="5500">
                <a:solidFill>
                  <a:schemeClr val="lt1"/>
                </a:solidFill>
              </a:defRPr>
            </a:lvl9pPr>
          </a:lstStyle>
          <a:p>
            <a:r>
              <a:t>xx%</a:t>
            </a:r>
          </a:p>
        </p:txBody>
      </p:sp>
      <p:sp>
        <p:nvSpPr>
          <p:cNvPr id="265" name="Google Shape;265;p21"/>
          <p:cNvSpPr/>
          <p:nvPr/>
        </p:nvSpPr>
        <p:spPr>
          <a:xfrm flipH="1" rot="900031">
            <a:off x="1791931" y="1182353"/>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2">
  <p:cSld name="BLANK_1_1_1_1_1_1_1_1_1_1_9">
    <p:spTree>
      <p:nvGrpSpPr>
        <p:cNvPr id="266" name="Shape 266"/>
        <p:cNvGrpSpPr/>
        <p:nvPr/>
      </p:nvGrpSpPr>
      <p:grpSpPr>
        <a:xfrm>
          <a:off x="0" y="0"/>
          <a:ext cx="0" cy="0"/>
          <a:chOff x="0" y="0"/>
          <a:chExt cx="0" cy="0"/>
        </a:xfrm>
      </p:grpSpPr>
      <p:grpSp>
        <p:nvGrpSpPr>
          <p:cNvPr id="267" name="Google Shape;267;p22"/>
          <p:cNvGrpSpPr/>
          <p:nvPr/>
        </p:nvGrpSpPr>
        <p:grpSpPr>
          <a:xfrm flipH="1">
            <a:off x="3212200" y="0"/>
            <a:ext cx="1851000" cy="1225325"/>
            <a:chOff x="461225" y="3875100"/>
            <a:chExt cx="1851000" cy="1225325"/>
          </a:xfrm>
        </p:grpSpPr>
        <p:grpSp>
          <p:nvGrpSpPr>
            <p:cNvPr id="268" name="Google Shape;268;p22"/>
            <p:cNvGrpSpPr/>
            <p:nvPr/>
          </p:nvGrpSpPr>
          <p:grpSpPr>
            <a:xfrm>
              <a:off x="461225" y="3875100"/>
              <a:ext cx="1851000" cy="114600"/>
              <a:chOff x="461225" y="3504775"/>
              <a:chExt cx="1851000" cy="114600"/>
            </a:xfrm>
          </p:grpSpPr>
          <p:sp>
            <p:nvSpPr>
              <p:cNvPr id="269" name="Google Shape;269;p22"/>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0" name="Google Shape;270;p22"/>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1" name="Google Shape;271;p22"/>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2" name="Google Shape;272;p22"/>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3" name="Google Shape;273;p22"/>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74" name="Google Shape;274;p22"/>
            <p:cNvGrpSpPr/>
            <p:nvPr/>
          </p:nvGrpSpPr>
          <p:grpSpPr>
            <a:xfrm>
              <a:off x="461225" y="3989700"/>
              <a:ext cx="1480800" cy="1110725"/>
              <a:chOff x="461225" y="3249175"/>
              <a:chExt cx="1480800" cy="1110725"/>
            </a:xfrm>
          </p:grpSpPr>
          <p:sp>
            <p:nvSpPr>
              <p:cNvPr id="275" name="Google Shape;275;p22"/>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6" name="Google Shape;276;p22"/>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7" name="Google Shape;277;p22"/>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8" name="Google Shape;278;p22"/>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79" name="Google Shape;279;p22"/>
            <p:cNvGrpSpPr/>
            <p:nvPr/>
          </p:nvGrpSpPr>
          <p:grpSpPr>
            <a:xfrm>
              <a:off x="831425" y="4360025"/>
              <a:ext cx="1480800" cy="370200"/>
              <a:chOff x="831425" y="3249175"/>
              <a:chExt cx="1480800" cy="370200"/>
            </a:xfrm>
          </p:grpSpPr>
          <p:sp>
            <p:nvSpPr>
              <p:cNvPr id="280" name="Google Shape;280;p22"/>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1" name="Google Shape;281;p22"/>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2" name="Google Shape;282;p22"/>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3" name="Google Shape;283;p22"/>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284" name="Google Shape;284;p22"/>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85" name="Google Shape;285;p22"/>
          <p:cNvSpPr txBox="1"/>
          <p:nvPr>
            <p:ph idx="2"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86" name="Google Shape;286;p22"/>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CUSTOM_2">
    <p:spTree>
      <p:nvGrpSpPr>
        <p:cNvPr id="287" name="Shape 287"/>
        <p:cNvGrpSpPr/>
        <p:nvPr/>
      </p:nvGrpSpPr>
      <p:grpSpPr>
        <a:xfrm>
          <a:off x="0" y="0"/>
          <a:ext cx="0" cy="0"/>
          <a:chOff x="0" y="0"/>
          <a:chExt cx="0" cy="0"/>
        </a:xfrm>
      </p:grpSpPr>
      <p:sp>
        <p:nvSpPr>
          <p:cNvPr id="288" name="Google Shape;288;p23"/>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89" name="Google Shape;289;p23"/>
          <p:cNvSpPr txBox="1"/>
          <p:nvPr>
            <p:ph idx="2" type="title"/>
          </p:nvPr>
        </p:nvSpPr>
        <p:spPr>
          <a:xfrm>
            <a:off x="115025" y="502775"/>
            <a:ext cx="5400000" cy="6888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grpSp>
        <p:nvGrpSpPr>
          <p:cNvPr id="290" name="Google Shape;290;p23"/>
          <p:cNvGrpSpPr/>
          <p:nvPr/>
        </p:nvGrpSpPr>
        <p:grpSpPr>
          <a:xfrm flipH="1" rot="10800000">
            <a:off x="6179902" y="24"/>
            <a:ext cx="2963226" cy="1495659"/>
            <a:chOff x="4306084" y="2701610"/>
            <a:chExt cx="4837921" cy="2441893"/>
          </a:xfrm>
        </p:grpSpPr>
        <p:sp>
          <p:nvSpPr>
            <p:cNvPr id="291" name="Google Shape;291;p23"/>
            <p:cNvSpPr/>
            <p:nvPr/>
          </p:nvSpPr>
          <p:spPr>
            <a:xfrm>
              <a:off x="4306084" y="4485495"/>
              <a:ext cx="4837921" cy="658008"/>
            </a:xfrm>
            <a:custGeom>
              <a:rect b="b" l="l" r="r" t="t"/>
              <a:pathLst>
                <a:path extrusionOk="0" fill="none" h="12217" w="89824">
                  <a:moveTo>
                    <a:pt x="85826" y="0"/>
                  </a:moveTo>
                  <a:lnTo>
                    <a:pt x="85826" y="0"/>
                  </a:lnTo>
                  <a:lnTo>
                    <a:pt x="85045" y="291"/>
                  </a:lnTo>
                  <a:lnTo>
                    <a:pt x="84218" y="581"/>
                  </a:lnTo>
                  <a:lnTo>
                    <a:pt x="83370" y="871"/>
                  </a:lnTo>
                  <a:lnTo>
                    <a:pt x="82476" y="1139"/>
                  </a:lnTo>
                  <a:lnTo>
                    <a:pt x="81538" y="1430"/>
                  </a:lnTo>
                  <a:lnTo>
                    <a:pt x="80578" y="1697"/>
                  </a:lnTo>
                  <a:lnTo>
                    <a:pt x="79596" y="1943"/>
                  </a:lnTo>
                  <a:lnTo>
                    <a:pt x="78568" y="2189"/>
                  </a:lnTo>
                  <a:lnTo>
                    <a:pt x="77496" y="2434"/>
                  </a:lnTo>
                  <a:lnTo>
                    <a:pt x="76424" y="2680"/>
                  </a:lnTo>
                  <a:lnTo>
                    <a:pt x="75308" y="2903"/>
                  </a:lnTo>
                  <a:lnTo>
                    <a:pt x="74146" y="3104"/>
                  </a:lnTo>
                  <a:lnTo>
                    <a:pt x="71779" y="3529"/>
                  </a:lnTo>
                  <a:lnTo>
                    <a:pt x="69278" y="3886"/>
                  </a:lnTo>
                  <a:lnTo>
                    <a:pt x="66709" y="4221"/>
                  </a:lnTo>
                  <a:lnTo>
                    <a:pt x="64029" y="4511"/>
                  </a:lnTo>
                  <a:lnTo>
                    <a:pt x="61260" y="4779"/>
                  </a:lnTo>
                  <a:lnTo>
                    <a:pt x="58424" y="4980"/>
                  </a:lnTo>
                  <a:lnTo>
                    <a:pt x="55498" y="5159"/>
                  </a:lnTo>
                  <a:lnTo>
                    <a:pt x="52506" y="5271"/>
                  </a:lnTo>
                  <a:lnTo>
                    <a:pt x="49468" y="5338"/>
                  </a:lnTo>
                  <a:lnTo>
                    <a:pt x="46364" y="5382"/>
                  </a:lnTo>
                  <a:lnTo>
                    <a:pt x="46364" y="5382"/>
                  </a:lnTo>
                  <a:lnTo>
                    <a:pt x="43260" y="5338"/>
                  </a:lnTo>
                  <a:lnTo>
                    <a:pt x="40200" y="5271"/>
                  </a:lnTo>
                  <a:lnTo>
                    <a:pt x="37208" y="5159"/>
                  </a:lnTo>
                  <a:lnTo>
                    <a:pt x="34304" y="4980"/>
                  </a:lnTo>
                  <a:lnTo>
                    <a:pt x="31446" y="4779"/>
                  </a:lnTo>
                  <a:lnTo>
                    <a:pt x="28676" y="4511"/>
                  </a:lnTo>
                  <a:lnTo>
                    <a:pt x="25996" y="4221"/>
                  </a:lnTo>
                  <a:lnTo>
                    <a:pt x="23428" y="3886"/>
                  </a:lnTo>
                  <a:lnTo>
                    <a:pt x="20927" y="3529"/>
                  </a:lnTo>
                  <a:lnTo>
                    <a:pt x="18560" y="3104"/>
                  </a:lnTo>
                  <a:lnTo>
                    <a:pt x="17421" y="2903"/>
                  </a:lnTo>
                  <a:lnTo>
                    <a:pt x="16282" y="2680"/>
                  </a:lnTo>
                  <a:lnTo>
                    <a:pt x="15210" y="2434"/>
                  </a:lnTo>
                  <a:lnTo>
                    <a:pt x="14138" y="2189"/>
                  </a:lnTo>
                  <a:lnTo>
                    <a:pt x="13110" y="1943"/>
                  </a:lnTo>
                  <a:lnTo>
                    <a:pt x="12128" y="1697"/>
                  </a:lnTo>
                  <a:lnTo>
                    <a:pt x="11167" y="1430"/>
                  </a:lnTo>
                  <a:lnTo>
                    <a:pt x="10229" y="1139"/>
                  </a:lnTo>
                  <a:lnTo>
                    <a:pt x="9336" y="871"/>
                  </a:lnTo>
                  <a:lnTo>
                    <a:pt x="8487" y="581"/>
                  </a:lnTo>
                  <a:lnTo>
                    <a:pt x="7661" y="291"/>
                  </a:lnTo>
                  <a:lnTo>
                    <a:pt x="6879" y="0"/>
                  </a:lnTo>
                  <a:lnTo>
                    <a:pt x="6879" y="0"/>
                  </a:lnTo>
                  <a:lnTo>
                    <a:pt x="6075" y="313"/>
                  </a:lnTo>
                  <a:lnTo>
                    <a:pt x="5338" y="648"/>
                  </a:lnTo>
                  <a:lnTo>
                    <a:pt x="4624" y="983"/>
                  </a:lnTo>
                  <a:lnTo>
                    <a:pt x="3976" y="1340"/>
                  </a:lnTo>
                  <a:lnTo>
                    <a:pt x="3351" y="1697"/>
                  </a:lnTo>
                  <a:lnTo>
                    <a:pt x="2793" y="2055"/>
                  </a:lnTo>
                  <a:lnTo>
                    <a:pt x="2279" y="2412"/>
                  </a:lnTo>
                  <a:lnTo>
                    <a:pt x="1810" y="2792"/>
                  </a:lnTo>
                  <a:lnTo>
                    <a:pt x="1386" y="3171"/>
                  </a:lnTo>
                  <a:lnTo>
                    <a:pt x="1028" y="3551"/>
                  </a:lnTo>
                  <a:lnTo>
                    <a:pt x="716" y="3931"/>
                  </a:lnTo>
                  <a:lnTo>
                    <a:pt x="470" y="4310"/>
                  </a:lnTo>
                  <a:lnTo>
                    <a:pt x="269" y="4712"/>
                  </a:lnTo>
                  <a:lnTo>
                    <a:pt x="180" y="4913"/>
                  </a:lnTo>
                  <a:lnTo>
                    <a:pt x="135" y="5114"/>
                  </a:lnTo>
                  <a:lnTo>
                    <a:pt x="68" y="5315"/>
                  </a:lnTo>
                  <a:lnTo>
                    <a:pt x="46" y="5516"/>
                  </a:lnTo>
                  <a:lnTo>
                    <a:pt x="23" y="5717"/>
                  </a:lnTo>
                  <a:lnTo>
                    <a:pt x="1" y="5918"/>
                  </a:lnTo>
                  <a:lnTo>
                    <a:pt x="1" y="5918"/>
                  </a:lnTo>
                  <a:lnTo>
                    <a:pt x="23" y="6142"/>
                  </a:lnTo>
                  <a:lnTo>
                    <a:pt x="46" y="6365"/>
                  </a:lnTo>
                  <a:lnTo>
                    <a:pt x="90" y="6566"/>
                  </a:lnTo>
                  <a:lnTo>
                    <a:pt x="135" y="6789"/>
                  </a:lnTo>
                  <a:lnTo>
                    <a:pt x="224" y="7013"/>
                  </a:lnTo>
                  <a:lnTo>
                    <a:pt x="314" y="7214"/>
                  </a:lnTo>
                  <a:lnTo>
                    <a:pt x="425" y="7437"/>
                  </a:lnTo>
                  <a:lnTo>
                    <a:pt x="537" y="7638"/>
                  </a:lnTo>
                  <a:lnTo>
                    <a:pt x="671" y="7839"/>
                  </a:lnTo>
                  <a:lnTo>
                    <a:pt x="827" y="8062"/>
                  </a:lnTo>
                  <a:lnTo>
                    <a:pt x="1185" y="8464"/>
                  </a:lnTo>
                  <a:lnTo>
                    <a:pt x="1609" y="8866"/>
                  </a:lnTo>
                  <a:lnTo>
                    <a:pt x="2078" y="9268"/>
                  </a:lnTo>
                  <a:lnTo>
                    <a:pt x="2614" y="9670"/>
                  </a:lnTo>
                  <a:lnTo>
                    <a:pt x="3195" y="10050"/>
                  </a:lnTo>
                  <a:lnTo>
                    <a:pt x="3842" y="10430"/>
                  </a:lnTo>
                  <a:lnTo>
                    <a:pt x="4557" y="10809"/>
                  </a:lnTo>
                  <a:lnTo>
                    <a:pt x="5294" y="11167"/>
                  </a:lnTo>
                  <a:lnTo>
                    <a:pt x="6098" y="11524"/>
                  </a:lnTo>
                  <a:lnTo>
                    <a:pt x="6969" y="11881"/>
                  </a:lnTo>
                  <a:lnTo>
                    <a:pt x="7862" y="12216"/>
                  </a:lnTo>
                  <a:lnTo>
                    <a:pt x="84844" y="12216"/>
                  </a:lnTo>
                  <a:lnTo>
                    <a:pt x="89824" y="9871"/>
                  </a:lnTo>
                  <a:lnTo>
                    <a:pt x="89824" y="1988"/>
                  </a:lnTo>
                  <a:lnTo>
                    <a:pt x="89824" y="1988"/>
                  </a:lnTo>
                  <a:lnTo>
                    <a:pt x="89400" y="1720"/>
                  </a:lnTo>
                  <a:lnTo>
                    <a:pt x="88975" y="1474"/>
                  </a:lnTo>
                  <a:lnTo>
                    <a:pt x="88506" y="1206"/>
                  </a:lnTo>
                  <a:lnTo>
                    <a:pt x="88015" y="961"/>
                  </a:lnTo>
                  <a:lnTo>
                    <a:pt x="87501" y="715"/>
                  </a:lnTo>
                  <a:lnTo>
                    <a:pt x="86965" y="469"/>
                  </a:lnTo>
                  <a:lnTo>
                    <a:pt x="85826" y="0"/>
                  </a:lnTo>
                  <a:lnTo>
                    <a:pt x="8582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92" name="Google Shape;292;p23"/>
            <p:cNvSpPr/>
            <p:nvPr/>
          </p:nvSpPr>
          <p:spPr>
            <a:xfrm>
              <a:off x="4306084" y="3738493"/>
              <a:ext cx="4837921" cy="747038"/>
            </a:xfrm>
            <a:custGeom>
              <a:rect b="b" l="l" r="r" t="t"/>
              <a:pathLst>
                <a:path extrusionOk="0" fill="none" h="13870" w="89824">
                  <a:moveTo>
                    <a:pt x="79372" y="0"/>
                  </a:moveTo>
                  <a:lnTo>
                    <a:pt x="79372" y="0"/>
                  </a:lnTo>
                  <a:lnTo>
                    <a:pt x="77764" y="380"/>
                  </a:lnTo>
                  <a:lnTo>
                    <a:pt x="76067" y="737"/>
                  </a:lnTo>
                  <a:lnTo>
                    <a:pt x="74325" y="1072"/>
                  </a:lnTo>
                  <a:lnTo>
                    <a:pt x="72494" y="1407"/>
                  </a:lnTo>
                  <a:lnTo>
                    <a:pt x="70595" y="1698"/>
                  </a:lnTo>
                  <a:lnTo>
                    <a:pt x="68652" y="1966"/>
                  </a:lnTo>
                  <a:lnTo>
                    <a:pt x="66642" y="2234"/>
                  </a:lnTo>
                  <a:lnTo>
                    <a:pt x="64565" y="2457"/>
                  </a:lnTo>
                  <a:lnTo>
                    <a:pt x="62444" y="2658"/>
                  </a:lnTo>
                  <a:lnTo>
                    <a:pt x="60278" y="2859"/>
                  </a:lnTo>
                  <a:lnTo>
                    <a:pt x="58044" y="3015"/>
                  </a:lnTo>
                  <a:lnTo>
                    <a:pt x="55789" y="3127"/>
                  </a:lnTo>
                  <a:lnTo>
                    <a:pt x="53488" y="3239"/>
                  </a:lnTo>
                  <a:lnTo>
                    <a:pt x="51143" y="3306"/>
                  </a:lnTo>
                  <a:lnTo>
                    <a:pt x="48754" y="3350"/>
                  </a:lnTo>
                  <a:lnTo>
                    <a:pt x="46364" y="3373"/>
                  </a:lnTo>
                  <a:lnTo>
                    <a:pt x="46364" y="3373"/>
                  </a:lnTo>
                  <a:lnTo>
                    <a:pt x="43952" y="3350"/>
                  </a:lnTo>
                  <a:lnTo>
                    <a:pt x="41563" y="3306"/>
                  </a:lnTo>
                  <a:lnTo>
                    <a:pt x="39218" y="3239"/>
                  </a:lnTo>
                  <a:lnTo>
                    <a:pt x="36917" y="3127"/>
                  </a:lnTo>
                  <a:lnTo>
                    <a:pt x="34662" y="3015"/>
                  </a:lnTo>
                  <a:lnTo>
                    <a:pt x="32451" y="2859"/>
                  </a:lnTo>
                  <a:lnTo>
                    <a:pt x="30262" y="2658"/>
                  </a:lnTo>
                  <a:lnTo>
                    <a:pt x="28140" y="2457"/>
                  </a:lnTo>
                  <a:lnTo>
                    <a:pt x="26086" y="2234"/>
                  </a:lnTo>
                  <a:lnTo>
                    <a:pt x="24053" y="1966"/>
                  </a:lnTo>
                  <a:lnTo>
                    <a:pt x="22111" y="1698"/>
                  </a:lnTo>
                  <a:lnTo>
                    <a:pt x="20212" y="1407"/>
                  </a:lnTo>
                  <a:lnTo>
                    <a:pt x="18381" y="1072"/>
                  </a:lnTo>
                  <a:lnTo>
                    <a:pt x="16639" y="737"/>
                  </a:lnTo>
                  <a:lnTo>
                    <a:pt x="14942" y="380"/>
                  </a:lnTo>
                  <a:lnTo>
                    <a:pt x="13334" y="0"/>
                  </a:lnTo>
                  <a:lnTo>
                    <a:pt x="13334" y="0"/>
                  </a:lnTo>
                  <a:lnTo>
                    <a:pt x="11815" y="380"/>
                  </a:lnTo>
                  <a:lnTo>
                    <a:pt x="10386" y="782"/>
                  </a:lnTo>
                  <a:lnTo>
                    <a:pt x="9046" y="1229"/>
                  </a:lnTo>
                  <a:lnTo>
                    <a:pt x="7773" y="1653"/>
                  </a:lnTo>
                  <a:lnTo>
                    <a:pt x="6589" y="2122"/>
                  </a:lnTo>
                  <a:lnTo>
                    <a:pt x="5495" y="2591"/>
                  </a:lnTo>
                  <a:lnTo>
                    <a:pt x="4490" y="3060"/>
                  </a:lnTo>
                  <a:lnTo>
                    <a:pt x="4021" y="3328"/>
                  </a:lnTo>
                  <a:lnTo>
                    <a:pt x="3574" y="3574"/>
                  </a:lnTo>
                  <a:lnTo>
                    <a:pt x="3150" y="3819"/>
                  </a:lnTo>
                  <a:lnTo>
                    <a:pt x="2770" y="4087"/>
                  </a:lnTo>
                  <a:lnTo>
                    <a:pt x="2391" y="4333"/>
                  </a:lnTo>
                  <a:lnTo>
                    <a:pt x="2056" y="4601"/>
                  </a:lnTo>
                  <a:lnTo>
                    <a:pt x="1743" y="4869"/>
                  </a:lnTo>
                  <a:lnTo>
                    <a:pt x="1430" y="5137"/>
                  </a:lnTo>
                  <a:lnTo>
                    <a:pt x="1162" y="5405"/>
                  </a:lnTo>
                  <a:lnTo>
                    <a:pt x="939" y="5673"/>
                  </a:lnTo>
                  <a:lnTo>
                    <a:pt x="716" y="5941"/>
                  </a:lnTo>
                  <a:lnTo>
                    <a:pt x="537" y="6231"/>
                  </a:lnTo>
                  <a:lnTo>
                    <a:pt x="381" y="6499"/>
                  </a:lnTo>
                  <a:lnTo>
                    <a:pt x="247" y="6790"/>
                  </a:lnTo>
                  <a:lnTo>
                    <a:pt x="135" y="7058"/>
                  </a:lnTo>
                  <a:lnTo>
                    <a:pt x="68" y="7348"/>
                  </a:lnTo>
                  <a:lnTo>
                    <a:pt x="23" y="7638"/>
                  </a:lnTo>
                  <a:lnTo>
                    <a:pt x="1" y="7929"/>
                  </a:lnTo>
                  <a:lnTo>
                    <a:pt x="1" y="7929"/>
                  </a:lnTo>
                  <a:lnTo>
                    <a:pt x="23" y="8130"/>
                  </a:lnTo>
                  <a:lnTo>
                    <a:pt x="46" y="8331"/>
                  </a:lnTo>
                  <a:lnTo>
                    <a:pt x="68" y="8532"/>
                  </a:lnTo>
                  <a:lnTo>
                    <a:pt x="135" y="8733"/>
                  </a:lnTo>
                  <a:lnTo>
                    <a:pt x="180" y="8934"/>
                  </a:lnTo>
                  <a:lnTo>
                    <a:pt x="269" y="9135"/>
                  </a:lnTo>
                  <a:lnTo>
                    <a:pt x="470" y="9537"/>
                  </a:lnTo>
                  <a:lnTo>
                    <a:pt x="716" y="9916"/>
                  </a:lnTo>
                  <a:lnTo>
                    <a:pt x="1028" y="10318"/>
                  </a:lnTo>
                  <a:lnTo>
                    <a:pt x="1386" y="10698"/>
                  </a:lnTo>
                  <a:lnTo>
                    <a:pt x="1810" y="11055"/>
                  </a:lnTo>
                  <a:lnTo>
                    <a:pt x="2279" y="11435"/>
                  </a:lnTo>
                  <a:lnTo>
                    <a:pt x="2793" y="11792"/>
                  </a:lnTo>
                  <a:lnTo>
                    <a:pt x="3351" y="12150"/>
                  </a:lnTo>
                  <a:lnTo>
                    <a:pt x="3976" y="12507"/>
                  </a:lnTo>
                  <a:lnTo>
                    <a:pt x="4624" y="12864"/>
                  </a:lnTo>
                  <a:lnTo>
                    <a:pt x="5338" y="13199"/>
                  </a:lnTo>
                  <a:lnTo>
                    <a:pt x="6075" y="13534"/>
                  </a:lnTo>
                  <a:lnTo>
                    <a:pt x="6879" y="13869"/>
                  </a:lnTo>
                  <a:lnTo>
                    <a:pt x="6879" y="13869"/>
                  </a:lnTo>
                  <a:lnTo>
                    <a:pt x="7661" y="13557"/>
                  </a:lnTo>
                  <a:lnTo>
                    <a:pt x="8487" y="13266"/>
                  </a:lnTo>
                  <a:lnTo>
                    <a:pt x="9336" y="12976"/>
                  </a:lnTo>
                  <a:lnTo>
                    <a:pt x="10229" y="12708"/>
                  </a:lnTo>
                  <a:lnTo>
                    <a:pt x="11167" y="12440"/>
                  </a:lnTo>
                  <a:lnTo>
                    <a:pt x="12128" y="12172"/>
                  </a:lnTo>
                  <a:lnTo>
                    <a:pt x="13110" y="11904"/>
                  </a:lnTo>
                  <a:lnTo>
                    <a:pt x="14138" y="11658"/>
                  </a:lnTo>
                  <a:lnTo>
                    <a:pt x="15210" y="11413"/>
                  </a:lnTo>
                  <a:lnTo>
                    <a:pt x="16282" y="11189"/>
                  </a:lnTo>
                  <a:lnTo>
                    <a:pt x="17421" y="10966"/>
                  </a:lnTo>
                  <a:lnTo>
                    <a:pt x="18560" y="10743"/>
                  </a:lnTo>
                  <a:lnTo>
                    <a:pt x="20927" y="10318"/>
                  </a:lnTo>
                  <a:lnTo>
                    <a:pt x="23428" y="9961"/>
                  </a:lnTo>
                  <a:lnTo>
                    <a:pt x="25996" y="9626"/>
                  </a:lnTo>
                  <a:lnTo>
                    <a:pt x="28676" y="9336"/>
                  </a:lnTo>
                  <a:lnTo>
                    <a:pt x="31446" y="9068"/>
                  </a:lnTo>
                  <a:lnTo>
                    <a:pt x="34304" y="8867"/>
                  </a:lnTo>
                  <a:lnTo>
                    <a:pt x="37208" y="8688"/>
                  </a:lnTo>
                  <a:lnTo>
                    <a:pt x="40200" y="8576"/>
                  </a:lnTo>
                  <a:lnTo>
                    <a:pt x="43260" y="8509"/>
                  </a:lnTo>
                  <a:lnTo>
                    <a:pt x="46364" y="8487"/>
                  </a:lnTo>
                  <a:lnTo>
                    <a:pt x="46364" y="8487"/>
                  </a:lnTo>
                  <a:lnTo>
                    <a:pt x="49468" y="8509"/>
                  </a:lnTo>
                  <a:lnTo>
                    <a:pt x="52506" y="8576"/>
                  </a:lnTo>
                  <a:lnTo>
                    <a:pt x="55498" y="8688"/>
                  </a:lnTo>
                  <a:lnTo>
                    <a:pt x="58424" y="8867"/>
                  </a:lnTo>
                  <a:lnTo>
                    <a:pt x="61260" y="9068"/>
                  </a:lnTo>
                  <a:lnTo>
                    <a:pt x="64029" y="9336"/>
                  </a:lnTo>
                  <a:lnTo>
                    <a:pt x="66709" y="9626"/>
                  </a:lnTo>
                  <a:lnTo>
                    <a:pt x="69278" y="9961"/>
                  </a:lnTo>
                  <a:lnTo>
                    <a:pt x="71779" y="10318"/>
                  </a:lnTo>
                  <a:lnTo>
                    <a:pt x="74146" y="10743"/>
                  </a:lnTo>
                  <a:lnTo>
                    <a:pt x="75308" y="10966"/>
                  </a:lnTo>
                  <a:lnTo>
                    <a:pt x="76424" y="11189"/>
                  </a:lnTo>
                  <a:lnTo>
                    <a:pt x="77496" y="11413"/>
                  </a:lnTo>
                  <a:lnTo>
                    <a:pt x="78568" y="11658"/>
                  </a:lnTo>
                  <a:lnTo>
                    <a:pt x="79596" y="11904"/>
                  </a:lnTo>
                  <a:lnTo>
                    <a:pt x="80578" y="12172"/>
                  </a:lnTo>
                  <a:lnTo>
                    <a:pt x="81538" y="12440"/>
                  </a:lnTo>
                  <a:lnTo>
                    <a:pt x="82476" y="12708"/>
                  </a:lnTo>
                  <a:lnTo>
                    <a:pt x="83370" y="12976"/>
                  </a:lnTo>
                  <a:lnTo>
                    <a:pt x="84218" y="13266"/>
                  </a:lnTo>
                  <a:lnTo>
                    <a:pt x="85045" y="13557"/>
                  </a:lnTo>
                  <a:lnTo>
                    <a:pt x="85826" y="13869"/>
                  </a:lnTo>
                  <a:lnTo>
                    <a:pt x="85826" y="13869"/>
                  </a:lnTo>
                  <a:lnTo>
                    <a:pt x="86965" y="13378"/>
                  </a:lnTo>
                  <a:lnTo>
                    <a:pt x="88015" y="12887"/>
                  </a:lnTo>
                  <a:lnTo>
                    <a:pt x="88506" y="12641"/>
                  </a:lnTo>
                  <a:lnTo>
                    <a:pt x="88975" y="12395"/>
                  </a:lnTo>
                  <a:lnTo>
                    <a:pt x="89400" y="12127"/>
                  </a:lnTo>
                  <a:lnTo>
                    <a:pt x="89824" y="11859"/>
                  </a:lnTo>
                  <a:lnTo>
                    <a:pt x="89824" y="3998"/>
                  </a:lnTo>
                  <a:lnTo>
                    <a:pt x="89824" y="3998"/>
                  </a:lnTo>
                  <a:lnTo>
                    <a:pt x="89377" y="3708"/>
                  </a:lnTo>
                  <a:lnTo>
                    <a:pt x="88886" y="3440"/>
                  </a:lnTo>
                  <a:lnTo>
                    <a:pt x="88395" y="3149"/>
                  </a:lnTo>
                  <a:lnTo>
                    <a:pt x="87859" y="2881"/>
                  </a:lnTo>
                  <a:lnTo>
                    <a:pt x="87300" y="2613"/>
                  </a:lnTo>
                  <a:lnTo>
                    <a:pt x="86697" y="2368"/>
                  </a:lnTo>
                  <a:lnTo>
                    <a:pt x="86094" y="2100"/>
                  </a:lnTo>
                  <a:lnTo>
                    <a:pt x="85447" y="1854"/>
                  </a:lnTo>
                  <a:lnTo>
                    <a:pt x="84084" y="1363"/>
                  </a:lnTo>
                  <a:lnTo>
                    <a:pt x="82610" y="871"/>
                  </a:lnTo>
                  <a:lnTo>
                    <a:pt x="81047" y="425"/>
                  </a:lnTo>
                  <a:lnTo>
                    <a:pt x="79372" y="0"/>
                  </a:lnTo>
                  <a:lnTo>
                    <a:pt x="79372"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93" name="Google Shape;293;p23"/>
            <p:cNvSpPr/>
            <p:nvPr/>
          </p:nvSpPr>
          <p:spPr>
            <a:xfrm>
              <a:off x="4306084" y="2701610"/>
              <a:ext cx="4837921" cy="1036913"/>
            </a:xfrm>
            <a:custGeom>
              <a:rect b="b" l="l" r="r" t="t"/>
              <a:pathLst>
                <a:path extrusionOk="0" fill="none" h="19252" w="89824">
                  <a:moveTo>
                    <a:pt x="46364" y="1"/>
                  </a:moveTo>
                  <a:lnTo>
                    <a:pt x="46364" y="1"/>
                  </a:lnTo>
                  <a:lnTo>
                    <a:pt x="43974" y="1"/>
                  </a:lnTo>
                  <a:lnTo>
                    <a:pt x="41607" y="45"/>
                  </a:lnTo>
                  <a:lnTo>
                    <a:pt x="39307" y="135"/>
                  </a:lnTo>
                  <a:lnTo>
                    <a:pt x="37007" y="224"/>
                  </a:lnTo>
                  <a:lnTo>
                    <a:pt x="34773" y="358"/>
                  </a:lnTo>
                  <a:lnTo>
                    <a:pt x="32562" y="492"/>
                  </a:lnTo>
                  <a:lnTo>
                    <a:pt x="30418" y="671"/>
                  </a:lnTo>
                  <a:lnTo>
                    <a:pt x="28319" y="872"/>
                  </a:lnTo>
                  <a:lnTo>
                    <a:pt x="26264" y="1117"/>
                  </a:lnTo>
                  <a:lnTo>
                    <a:pt x="24254" y="1363"/>
                  </a:lnTo>
                  <a:lnTo>
                    <a:pt x="22334" y="1631"/>
                  </a:lnTo>
                  <a:lnTo>
                    <a:pt x="20436" y="1921"/>
                  </a:lnTo>
                  <a:lnTo>
                    <a:pt x="18627" y="2234"/>
                  </a:lnTo>
                  <a:lnTo>
                    <a:pt x="16885" y="2569"/>
                  </a:lnTo>
                  <a:lnTo>
                    <a:pt x="15187" y="2926"/>
                  </a:lnTo>
                  <a:lnTo>
                    <a:pt x="13579" y="3306"/>
                  </a:lnTo>
                  <a:lnTo>
                    <a:pt x="12038" y="3708"/>
                  </a:lnTo>
                  <a:lnTo>
                    <a:pt x="10587" y="4110"/>
                  </a:lnTo>
                  <a:lnTo>
                    <a:pt x="9224" y="4534"/>
                  </a:lnTo>
                  <a:lnTo>
                    <a:pt x="7929" y="4981"/>
                  </a:lnTo>
                  <a:lnTo>
                    <a:pt x="6723" y="5450"/>
                  </a:lnTo>
                  <a:lnTo>
                    <a:pt x="5606" y="5919"/>
                  </a:lnTo>
                  <a:lnTo>
                    <a:pt x="4579" y="6410"/>
                  </a:lnTo>
                  <a:lnTo>
                    <a:pt x="4110" y="6656"/>
                  </a:lnTo>
                  <a:lnTo>
                    <a:pt x="3641" y="6901"/>
                  </a:lnTo>
                  <a:lnTo>
                    <a:pt x="3217" y="7169"/>
                  </a:lnTo>
                  <a:lnTo>
                    <a:pt x="2815" y="7415"/>
                  </a:lnTo>
                  <a:lnTo>
                    <a:pt x="2435" y="7683"/>
                  </a:lnTo>
                  <a:lnTo>
                    <a:pt x="2100" y="7951"/>
                  </a:lnTo>
                  <a:lnTo>
                    <a:pt x="1765" y="8219"/>
                  </a:lnTo>
                  <a:lnTo>
                    <a:pt x="1475" y="8487"/>
                  </a:lnTo>
                  <a:lnTo>
                    <a:pt x="1185" y="8755"/>
                  </a:lnTo>
                  <a:lnTo>
                    <a:pt x="961" y="9023"/>
                  </a:lnTo>
                  <a:lnTo>
                    <a:pt x="738" y="9313"/>
                  </a:lnTo>
                  <a:lnTo>
                    <a:pt x="537" y="9581"/>
                  </a:lnTo>
                  <a:lnTo>
                    <a:pt x="381" y="9872"/>
                  </a:lnTo>
                  <a:lnTo>
                    <a:pt x="247" y="10140"/>
                  </a:lnTo>
                  <a:lnTo>
                    <a:pt x="135" y="10430"/>
                  </a:lnTo>
                  <a:lnTo>
                    <a:pt x="68" y="10720"/>
                  </a:lnTo>
                  <a:lnTo>
                    <a:pt x="23" y="11011"/>
                  </a:lnTo>
                  <a:lnTo>
                    <a:pt x="1" y="11301"/>
                  </a:lnTo>
                  <a:lnTo>
                    <a:pt x="1" y="11301"/>
                  </a:lnTo>
                  <a:lnTo>
                    <a:pt x="23" y="11591"/>
                  </a:lnTo>
                  <a:lnTo>
                    <a:pt x="68" y="11882"/>
                  </a:lnTo>
                  <a:lnTo>
                    <a:pt x="135" y="12172"/>
                  </a:lnTo>
                  <a:lnTo>
                    <a:pt x="247" y="12462"/>
                  </a:lnTo>
                  <a:lnTo>
                    <a:pt x="381" y="12730"/>
                  </a:lnTo>
                  <a:lnTo>
                    <a:pt x="537" y="13021"/>
                  </a:lnTo>
                  <a:lnTo>
                    <a:pt x="716" y="13289"/>
                  </a:lnTo>
                  <a:lnTo>
                    <a:pt x="939" y="13557"/>
                  </a:lnTo>
                  <a:lnTo>
                    <a:pt x="1162" y="13847"/>
                  </a:lnTo>
                  <a:lnTo>
                    <a:pt x="1430" y="14115"/>
                  </a:lnTo>
                  <a:lnTo>
                    <a:pt x="1743" y="14383"/>
                  </a:lnTo>
                  <a:lnTo>
                    <a:pt x="2056" y="14629"/>
                  </a:lnTo>
                  <a:lnTo>
                    <a:pt x="2391" y="14897"/>
                  </a:lnTo>
                  <a:lnTo>
                    <a:pt x="2770" y="15165"/>
                  </a:lnTo>
                  <a:lnTo>
                    <a:pt x="3150" y="15410"/>
                  </a:lnTo>
                  <a:lnTo>
                    <a:pt x="3574" y="15678"/>
                  </a:lnTo>
                  <a:lnTo>
                    <a:pt x="4021" y="15924"/>
                  </a:lnTo>
                  <a:lnTo>
                    <a:pt x="4490" y="16170"/>
                  </a:lnTo>
                  <a:lnTo>
                    <a:pt x="5495" y="16661"/>
                  </a:lnTo>
                  <a:lnTo>
                    <a:pt x="6589" y="17130"/>
                  </a:lnTo>
                  <a:lnTo>
                    <a:pt x="7773" y="17577"/>
                  </a:lnTo>
                  <a:lnTo>
                    <a:pt x="9046" y="18023"/>
                  </a:lnTo>
                  <a:lnTo>
                    <a:pt x="10386" y="18447"/>
                  </a:lnTo>
                  <a:lnTo>
                    <a:pt x="11815" y="18849"/>
                  </a:lnTo>
                  <a:lnTo>
                    <a:pt x="13334" y="19251"/>
                  </a:lnTo>
                  <a:lnTo>
                    <a:pt x="13334" y="19251"/>
                  </a:lnTo>
                  <a:lnTo>
                    <a:pt x="14942" y="18872"/>
                  </a:lnTo>
                  <a:lnTo>
                    <a:pt x="16639" y="18492"/>
                  </a:lnTo>
                  <a:lnTo>
                    <a:pt x="18381" y="18157"/>
                  </a:lnTo>
                  <a:lnTo>
                    <a:pt x="20212" y="17845"/>
                  </a:lnTo>
                  <a:lnTo>
                    <a:pt x="22111" y="17532"/>
                  </a:lnTo>
                  <a:lnTo>
                    <a:pt x="24053" y="17264"/>
                  </a:lnTo>
                  <a:lnTo>
                    <a:pt x="26086" y="16996"/>
                  </a:lnTo>
                  <a:lnTo>
                    <a:pt x="28140" y="16773"/>
                  </a:lnTo>
                  <a:lnTo>
                    <a:pt x="30262" y="16572"/>
                  </a:lnTo>
                  <a:lnTo>
                    <a:pt x="32451" y="16393"/>
                  </a:lnTo>
                  <a:lnTo>
                    <a:pt x="34662" y="16237"/>
                  </a:lnTo>
                  <a:lnTo>
                    <a:pt x="36917" y="16103"/>
                  </a:lnTo>
                  <a:lnTo>
                    <a:pt x="39218" y="15991"/>
                  </a:lnTo>
                  <a:lnTo>
                    <a:pt x="41563" y="15924"/>
                  </a:lnTo>
                  <a:lnTo>
                    <a:pt x="43952" y="15879"/>
                  </a:lnTo>
                  <a:lnTo>
                    <a:pt x="46364" y="15857"/>
                  </a:lnTo>
                  <a:lnTo>
                    <a:pt x="46364" y="15857"/>
                  </a:lnTo>
                  <a:lnTo>
                    <a:pt x="48754" y="15879"/>
                  </a:lnTo>
                  <a:lnTo>
                    <a:pt x="51143" y="15924"/>
                  </a:lnTo>
                  <a:lnTo>
                    <a:pt x="53488" y="15991"/>
                  </a:lnTo>
                  <a:lnTo>
                    <a:pt x="55789" y="16103"/>
                  </a:lnTo>
                  <a:lnTo>
                    <a:pt x="58044" y="16237"/>
                  </a:lnTo>
                  <a:lnTo>
                    <a:pt x="60278" y="16393"/>
                  </a:lnTo>
                  <a:lnTo>
                    <a:pt x="62444" y="16572"/>
                  </a:lnTo>
                  <a:lnTo>
                    <a:pt x="64565" y="16773"/>
                  </a:lnTo>
                  <a:lnTo>
                    <a:pt x="66642" y="16996"/>
                  </a:lnTo>
                  <a:lnTo>
                    <a:pt x="68652" y="17264"/>
                  </a:lnTo>
                  <a:lnTo>
                    <a:pt x="70595" y="17532"/>
                  </a:lnTo>
                  <a:lnTo>
                    <a:pt x="72494" y="17845"/>
                  </a:lnTo>
                  <a:lnTo>
                    <a:pt x="74325" y="18157"/>
                  </a:lnTo>
                  <a:lnTo>
                    <a:pt x="76067" y="18492"/>
                  </a:lnTo>
                  <a:lnTo>
                    <a:pt x="77764" y="18872"/>
                  </a:lnTo>
                  <a:lnTo>
                    <a:pt x="79372" y="19251"/>
                  </a:lnTo>
                  <a:lnTo>
                    <a:pt x="79372" y="19251"/>
                  </a:lnTo>
                  <a:lnTo>
                    <a:pt x="81047" y="18805"/>
                  </a:lnTo>
                  <a:lnTo>
                    <a:pt x="82610" y="18358"/>
                  </a:lnTo>
                  <a:lnTo>
                    <a:pt x="84084" y="17889"/>
                  </a:lnTo>
                  <a:lnTo>
                    <a:pt x="85447" y="17398"/>
                  </a:lnTo>
                  <a:lnTo>
                    <a:pt x="86094" y="17130"/>
                  </a:lnTo>
                  <a:lnTo>
                    <a:pt x="86697" y="16884"/>
                  </a:lnTo>
                  <a:lnTo>
                    <a:pt x="87300" y="16616"/>
                  </a:lnTo>
                  <a:lnTo>
                    <a:pt x="87859" y="16348"/>
                  </a:lnTo>
                  <a:lnTo>
                    <a:pt x="88395" y="16080"/>
                  </a:lnTo>
                  <a:lnTo>
                    <a:pt x="88886" y="15812"/>
                  </a:lnTo>
                  <a:lnTo>
                    <a:pt x="89377" y="15522"/>
                  </a:lnTo>
                  <a:lnTo>
                    <a:pt x="89824" y="15254"/>
                  </a:lnTo>
                  <a:lnTo>
                    <a:pt x="89824" y="7370"/>
                  </a:lnTo>
                  <a:lnTo>
                    <a:pt x="89824" y="7370"/>
                  </a:lnTo>
                  <a:lnTo>
                    <a:pt x="89176" y="6968"/>
                  </a:lnTo>
                  <a:lnTo>
                    <a:pt x="88462" y="6566"/>
                  </a:lnTo>
                  <a:lnTo>
                    <a:pt x="87702" y="6187"/>
                  </a:lnTo>
                  <a:lnTo>
                    <a:pt x="86876" y="5807"/>
                  </a:lnTo>
                  <a:lnTo>
                    <a:pt x="86005" y="5450"/>
                  </a:lnTo>
                  <a:lnTo>
                    <a:pt x="85067" y="5092"/>
                  </a:lnTo>
                  <a:lnTo>
                    <a:pt x="84084" y="4735"/>
                  </a:lnTo>
                  <a:lnTo>
                    <a:pt x="83057" y="4400"/>
                  </a:lnTo>
                  <a:lnTo>
                    <a:pt x="81985" y="4065"/>
                  </a:lnTo>
                  <a:lnTo>
                    <a:pt x="80846" y="3752"/>
                  </a:lnTo>
                  <a:lnTo>
                    <a:pt x="79663" y="3440"/>
                  </a:lnTo>
                  <a:lnTo>
                    <a:pt x="78434" y="3149"/>
                  </a:lnTo>
                  <a:lnTo>
                    <a:pt x="77161" y="2859"/>
                  </a:lnTo>
                  <a:lnTo>
                    <a:pt x="75844" y="2569"/>
                  </a:lnTo>
                  <a:lnTo>
                    <a:pt x="74504" y="2323"/>
                  </a:lnTo>
                  <a:lnTo>
                    <a:pt x="73097" y="2055"/>
                  </a:lnTo>
                  <a:lnTo>
                    <a:pt x="71667" y="1832"/>
                  </a:lnTo>
                  <a:lnTo>
                    <a:pt x="70193" y="1609"/>
                  </a:lnTo>
                  <a:lnTo>
                    <a:pt x="68675" y="1385"/>
                  </a:lnTo>
                  <a:lnTo>
                    <a:pt x="67134" y="1184"/>
                  </a:lnTo>
                  <a:lnTo>
                    <a:pt x="65548" y="1006"/>
                  </a:lnTo>
                  <a:lnTo>
                    <a:pt x="63940" y="827"/>
                  </a:lnTo>
                  <a:lnTo>
                    <a:pt x="62310" y="671"/>
                  </a:lnTo>
                  <a:lnTo>
                    <a:pt x="60635" y="537"/>
                  </a:lnTo>
                  <a:lnTo>
                    <a:pt x="58938" y="425"/>
                  </a:lnTo>
                  <a:lnTo>
                    <a:pt x="57196" y="313"/>
                  </a:lnTo>
                  <a:lnTo>
                    <a:pt x="55454" y="202"/>
                  </a:lnTo>
                  <a:lnTo>
                    <a:pt x="53667" y="135"/>
                  </a:lnTo>
                  <a:lnTo>
                    <a:pt x="51880" y="68"/>
                  </a:lnTo>
                  <a:lnTo>
                    <a:pt x="50049" y="23"/>
                  </a:lnTo>
                  <a:lnTo>
                    <a:pt x="48218" y="1"/>
                  </a:lnTo>
                  <a:lnTo>
                    <a:pt x="46364" y="1"/>
                  </a:lnTo>
                  <a:lnTo>
                    <a:pt x="46364" y="1"/>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grpSp>
      <p:sp>
        <p:nvSpPr>
          <p:cNvPr id="294" name="Google Shape;294;p23"/>
          <p:cNvSpPr txBox="1"/>
          <p:nvPr>
            <p:ph idx="1" type="subTitle"/>
          </p:nvPr>
        </p:nvSpPr>
        <p:spPr>
          <a:xfrm>
            <a:off x="278850" y="2976125"/>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5" name="Google Shape;295;p23"/>
          <p:cNvSpPr txBox="1"/>
          <p:nvPr>
            <p:ph idx="3" type="subTitle"/>
          </p:nvPr>
        </p:nvSpPr>
        <p:spPr>
          <a:xfrm>
            <a:off x="1720650" y="25893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6" name="Google Shape;296;p23"/>
          <p:cNvSpPr txBox="1"/>
          <p:nvPr>
            <p:ph idx="4" type="subTitle"/>
          </p:nvPr>
        </p:nvSpPr>
        <p:spPr>
          <a:xfrm>
            <a:off x="3155400" y="230665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7" name="Google Shape;297;p23"/>
          <p:cNvSpPr txBox="1"/>
          <p:nvPr>
            <p:ph idx="5" type="subTitle"/>
          </p:nvPr>
        </p:nvSpPr>
        <p:spPr>
          <a:xfrm>
            <a:off x="4597200" y="19932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8" name="Google Shape;298;p23"/>
          <p:cNvSpPr txBox="1"/>
          <p:nvPr>
            <p:ph idx="6" type="subTitle"/>
          </p:nvPr>
        </p:nvSpPr>
        <p:spPr>
          <a:xfrm>
            <a:off x="6031950" y="16491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23"/>
          <p:cNvSpPr txBox="1"/>
          <p:nvPr>
            <p:ph idx="7" type="subTitle"/>
          </p:nvPr>
        </p:nvSpPr>
        <p:spPr>
          <a:xfrm>
            <a:off x="7473750" y="127795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00" name="Google Shape;300;p23"/>
          <p:cNvGrpSpPr/>
          <p:nvPr/>
        </p:nvGrpSpPr>
        <p:grpSpPr>
          <a:xfrm>
            <a:off x="2674998" y="2923250"/>
            <a:ext cx="6470027" cy="2221724"/>
            <a:chOff x="2674998" y="2923250"/>
            <a:chExt cx="6470027" cy="2221724"/>
          </a:xfrm>
        </p:grpSpPr>
        <p:sp>
          <p:nvSpPr>
            <p:cNvPr id="301" name="Google Shape;301;p23"/>
            <p:cNvSpPr/>
            <p:nvPr/>
          </p:nvSpPr>
          <p:spPr>
            <a:xfrm flipH="1">
              <a:off x="2674998" y="2923250"/>
              <a:ext cx="6469577" cy="2221028"/>
            </a:xfrm>
            <a:custGeom>
              <a:rect b="b" l="l" r="r" t="t"/>
              <a:pathLst>
                <a:path extrusionOk="0" h="140705" w="409856">
                  <a:moveTo>
                    <a:pt x="31655" y="0"/>
                  </a:moveTo>
                  <a:lnTo>
                    <a:pt x="0" y="140608"/>
                  </a:lnTo>
                  <a:lnTo>
                    <a:pt x="198782" y="140640"/>
                  </a:lnTo>
                  <a:lnTo>
                    <a:pt x="409856" y="140705"/>
                  </a:lnTo>
                  <a:close/>
                </a:path>
              </a:pathLst>
            </a:custGeom>
            <a:gradFill>
              <a:gsLst>
                <a:gs pos="0">
                  <a:schemeClr val="accent3"/>
                </a:gs>
                <a:gs pos="35000">
                  <a:schemeClr val="accent3"/>
                </a:gs>
                <a:gs pos="100000">
                  <a:schemeClr val="accent1"/>
                </a:gs>
              </a:gsLst>
              <a:lin ang="8099331" scaled="0"/>
            </a:gradFill>
            <a:ln>
              <a:noFill/>
            </a:ln>
          </p:spPr>
        </p:sp>
        <p:sp>
          <p:nvSpPr>
            <p:cNvPr id="302" name="Google Shape;302;p23"/>
            <p:cNvSpPr/>
            <p:nvPr/>
          </p:nvSpPr>
          <p:spPr>
            <a:xfrm flipH="1">
              <a:off x="8645446" y="2924025"/>
              <a:ext cx="499579" cy="2220949"/>
            </a:xfrm>
            <a:custGeom>
              <a:rect b="b" l="l" r="r" t="t"/>
              <a:pathLst>
                <a:path extrusionOk="0" h="140700" w="31649">
                  <a:moveTo>
                    <a:pt x="31649" y="0"/>
                  </a:moveTo>
                  <a:lnTo>
                    <a:pt x="0" y="140700"/>
                  </a:lnTo>
                  <a:lnTo>
                    <a:pt x="65" y="53185"/>
                  </a:lnTo>
                  <a:close/>
                </a:path>
              </a:pathLst>
            </a:custGeom>
            <a:solidFill>
              <a:schemeClr val="accent5"/>
            </a:solidFill>
            <a:ln>
              <a:noFill/>
            </a:ln>
          </p:spPr>
        </p:sp>
      </p:grpSp>
      <p:sp>
        <p:nvSpPr>
          <p:cNvPr id="303" name="Google Shape;303;p23"/>
          <p:cNvSpPr txBox="1"/>
          <p:nvPr>
            <p:ph idx="8"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1_1_1_1_1_1_1_1_7">
    <p:spTree>
      <p:nvGrpSpPr>
        <p:cNvPr id="304" name="Shape 304"/>
        <p:cNvGrpSpPr/>
        <p:nvPr/>
      </p:nvGrpSpPr>
      <p:grpSpPr>
        <a:xfrm>
          <a:off x="0" y="0"/>
          <a:ext cx="0" cy="0"/>
          <a:chOff x="0" y="0"/>
          <a:chExt cx="0" cy="0"/>
        </a:xfrm>
      </p:grpSpPr>
      <p:sp>
        <p:nvSpPr>
          <p:cNvPr id="305" name="Google Shape;305;p24"/>
          <p:cNvSpPr/>
          <p:nvPr/>
        </p:nvSpPr>
        <p:spPr>
          <a:xfrm>
            <a:off x="5050850" y="3243900"/>
            <a:ext cx="4093093" cy="1899657"/>
          </a:xfrm>
          <a:custGeom>
            <a:rect b="b" l="l" r="r" t="t"/>
            <a:pathLst>
              <a:path extrusionOk="0" fill="none" h="54955" w="115714">
                <a:moveTo>
                  <a:pt x="115714" y="0"/>
                </a:moveTo>
                <a:lnTo>
                  <a:pt x="115714" y="0"/>
                </a:lnTo>
                <a:lnTo>
                  <a:pt x="113184" y="224"/>
                </a:lnTo>
                <a:lnTo>
                  <a:pt x="110579" y="447"/>
                </a:lnTo>
                <a:lnTo>
                  <a:pt x="107938" y="744"/>
                </a:lnTo>
                <a:lnTo>
                  <a:pt x="105296" y="1079"/>
                </a:lnTo>
                <a:lnTo>
                  <a:pt x="102580" y="1451"/>
                </a:lnTo>
                <a:lnTo>
                  <a:pt x="99827" y="1898"/>
                </a:lnTo>
                <a:lnTo>
                  <a:pt x="97036" y="2382"/>
                </a:lnTo>
                <a:lnTo>
                  <a:pt x="94208" y="2902"/>
                </a:lnTo>
                <a:lnTo>
                  <a:pt x="91381" y="3461"/>
                </a:lnTo>
                <a:lnTo>
                  <a:pt x="88516" y="4093"/>
                </a:lnTo>
                <a:lnTo>
                  <a:pt x="85614" y="4763"/>
                </a:lnTo>
                <a:lnTo>
                  <a:pt x="82674" y="5470"/>
                </a:lnTo>
                <a:lnTo>
                  <a:pt x="79735" y="6251"/>
                </a:lnTo>
                <a:lnTo>
                  <a:pt x="76758" y="7032"/>
                </a:lnTo>
                <a:lnTo>
                  <a:pt x="73782" y="7925"/>
                </a:lnTo>
                <a:lnTo>
                  <a:pt x="70805" y="8818"/>
                </a:lnTo>
                <a:lnTo>
                  <a:pt x="70805" y="8818"/>
                </a:lnTo>
                <a:lnTo>
                  <a:pt x="67308" y="9935"/>
                </a:lnTo>
                <a:lnTo>
                  <a:pt x="63885" y="11088"/>
                </a:lnTo>
                <a:lnTo>
                  <a:pt x="60499" y="12279"/>
                </a:lnTo>
                <a:lnTo>
                  <a:pt x="57187" y="13506"/>
                </a:lnTo>
                <a:lnTo>
                  <a:pt x="53950" y="14772"/>
                </a:lnTo>
                <a:lnTo>
                  <a:pt x="50788" y="16074"/>
                </a:lnTo>
                <a:lnTo>
                  <a:pt x="47662" y="17413"/>
                </a:lnTo>
                <a:lnTo>
                  <a:pt x="44611" y="18753"/>
                </a:lnTo>
                <a:lnTo>
                  <a:pt x="41635" y="20167"/>
                </a:lnTo>
                <a:lnTo>
                  <a:pt x="38770" y="21580"/>
                </a:lnTo>
                <a:lnTo>
                  <a:pt x="35942" y="22994"/>
                </a:lnTo>
                <a:lnTo>
                  <a:pt x="33226" y="24445"/>
                </a:lnTo>
                <a:lnTo>
                  <a:pt x="30547" y="25934"/>
                </a:lnTo>
                <a:lnTo>
                  <a:pt x="28017" y="27422"/>
                </a:lnTo>
                <a:lnTo>
                  <a:pt x="25524" y="28947"/>
                </a:lnTo>
                <a:lnTo>
                  <a:pt x="23180" y="30473"/>
                </a:lnTo>
                <a:lnTo>
                  <a:pt x="20873" y="31998"/>
                </a:lnTo>
                <a:lnTo>
                  <a:pt x="18715" y="33561"/>
                </a:lnTo>
                <a:lnTo>
                  <a:pt x="16632" y="35086"/>
                </a:lnTo>
                <a:lnTo>
                  <a:pt x="14660" y="36649"/>
                </a:lnTo>
                <a:lnTo>
                  <a:pt x="12762" y="38212"/>
                </a:lnTo>
                <a:lnTo>
                  <a:pt x="11013" y="39775"/>
                </a:lnTo>
                <a:lnTo>
                  <a:pt x="9376" y="41337"/>
                </a:lnTo>
                <a:lnTo>
                  <a:pt x="7814" y="42900"/>
                </a:lnTo>
                <a:lnTo>
                  <a:pt x="6400" y="44425"/>
                </a:lnTo>
                <a:lnTo>
                  <a:pt x="5098" y="45988"/>
                </a:lnTo>
                <a:lnTo>
                  <a:pt x="4502" y="46732"/>
                </a:lnTo>
                <a:lnTo>
                  <a:pt x="3944" y="47514"/>
                </a:lnTo>
                <a:lnTo>
                  <a:pt x="3386" y="48258"/>
                </a:lnTo>
                <a:lnTo>
                  <a:pt x="2902" y="49039"/>
                </a:lnTo>
                <a:lnTo>
                  <a:pt x="2419" y="49783"/>
                </a:lnTo>
                <a:lnTo>
                  <a:pt x="1972" y="50527"/>
                </a:lnTo>
                <a:lnTo>
                  <a:pt x="1563" y="51272"/>
                </a:lnTo>
                <a:lnTo>
                  <a:pt x="1191" y="52016"/>
                </a:lnTo>
                <a:lnTo>
                  <a:pt x="819" y="52760"/>
                </a:lnTo>
                <a:lnTo>
                  <a:pt x="521" y="53504"/>
                </a:lnTo>
                <a:lnTo>
                  <a:pt x="223" y="54248"/>
                </a:lnTo>
                <a:lnTo>
                  <a:pt x="0" y="54955"/>
                </a:lnTo>
                <a:lnTo>
                  <a:pt x="115714" y="54955"/>
                </a:lnTo>
                <a:lnTo>
                  <a:pt x="115714" y="0"/>
                </a:lnTo>
                <a:lnTo>
                  <a:pt x="115714"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06" name="Google Shape;306;p24"/>
          <p:cNvSpPr/>
          <p:nvPr/>
        </p:nvSpPr>
        <p:spPr>
          <a:xfrm>
            <a:off x="6123025" y="-3887"/>
            <a:ext cx="3022650" cy="837525"/>
          </a:xfrm>
          <a:custGeom>
            <a:rect b="b" l="l" r="r" t="t"/>
            <a:pathLst>
              <a:path extrusionOk="0" h="33501" w="120906">
                <a:moveTo>
                  <a:pt x="0" y="1"/>
                </a:moveTo>
                <a:lnTo>
                  <a:pt x="36409" y="33501"/>
                </a:lnTo>
                <a:lnTo>
                  <a:pt x="120847" y="20748"/>
                </a:lnTo>
                <a:lnTo>
                  <a:pt x="120906" y="0"/>
                </a:lnTo>
                <a:close/>
              </a:path>
            </a:pathLst>
          </a:custGeom>
          <a:gradFill>
            <a:gsLst>
              <a:gs pos="0">
                <a:schemeClr val="accent2"/>
              </a:gs>
              <a:gs pos="37000">
                <a:schemeClr val="lt2"/>
              </a:gs>
              <a:gs pos="92000">
                <a:schemeClr val="accent1"/>
              </a:gs>
              <a:gs pos="100000">
                <a:schemeClr val="accent1"/>
              </a:gs>
            </a:gsLst>
            <a:lin ang="10800025" scaled="0"/>
          </a:gradFill>
          <a:ln>
            <a:noFill/>
          </a:ln>
          <a:effectLst>
            <a:outerShdw blurRad="700088" rotWithShape="0" algn="bl" dir="5700000" dist="219075">
              <a:schemeClr val="lt2">
                <a:alpha val="40000"/>
              </a:schemeClr>
            </a:outerShdw>
          </a:effectLst>
        </p:spPr>
      </p:sp>
      <p:sp>
        <p:nvSpPr>
          <p:cNvPr id="307" name="Google Shape;307;p24"/>
          <p:cNvSpPr txBox="1"/>
          <p:nvPr>
            <p:ph type="title"/>
          </p:nvPr>
        </p:nvSpPr>
        <p:spPr>
          <a:xfrm>
            <a:off x="1143300" y="1526963"/>
            <a:ext cx="2197500" cy="4020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latin typeface="Sora Medium"/>
                <a:ea typeface="Sora Medium"/>
                <a:cs typeface="Sora Medium"/>
                <a:sym typeface="Sora Medium"/>
              </a:defRPr>
            </a:lvl9pPr>
          </a:lstStyle>
          <a:p/>
        </p:txBody>
      </p:sp>
      <p:sp>
        <p:nvSpPr>
          <p:cNvPr id="308" name="Google Shape;308;p24"/>
          <p:cNvSpPr txBox="1"/>
          <p:nvPr>
            <p:ph idx="2" type="title"/>
          </p:nvPr>
        </p:nvSpPr>
        <p:spPr>
          <a:xfrm>
            <a:off x="3820750" y="1526963"/>
            <a:ext cx="2197500" cy="402000"/>
          </a:xfrm>
          <a:prstGeom prst="rect">
            <a:avLst/>
          </a:prstGeom>
        </p:spPr>
        <p:txBody>
          <a:bodyPr anchorCtr="0" anchor="b" bIns="91425" lIns="0" spcFirstLastPara="1" rIns="91425" wrap="square" tIns="91425">
            <a:no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309" name="Google Shape;309;p24"/>
          <p:cNvSpPr txBox="1"/>
          <p:nvPr>
            <p:ph idx="3" type="title"/>
          </p:nvPr>
        </p:nvSpPr>
        <p:spPr>
          <a:xfrm>
            <a:off x="1129950" y="1992625"/>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0" name="Google Shape;310;p24"/>
          <p:cNvSpPr txBox="1"/>
          <p:nvPr>
            <p:ph idx="4" type="title"/>
          </p:nvPr>
        </p:nvSpPr>
        <p:spPr>
          <a:xfrm>
            <a:off x="1129950" y="2801602"/>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1" name="Google Shape;311;p24"/>
          <p:cNvSpPr txBox="1"/>
          <p:nvPr>
            <p:ph idx="5" type="title"/>
          </p:nvPr>
        </p:nvSpPr>
        <p:spPr>
          <a:xfrm>
            <a:off x="1129950" y="3610580"/>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2" name="Google Shape;312;p24"/>
          <p:cNvSpPr txBox="1"/>
          <p:nvPr>
            <p:ph idx="6" type="title"/>
          </p:nvPr>
        </p:nvSpPr>
        <p:spPr>
          <a:xfrm>
            <a:off x="3820750" y="1992625"/>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3" name="Google Shape;313;p24"/>
          <p:cNvSpPr txBox="1"/>
          <p:nvPr>
            <p:ph idx="7" type="title"/>
          </p:nvPr>
        </p:nvSpPr>
        <p:spPr>
          <a:xfrm>
            <a:off x="3820750" y="2801550"/>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4" name="Google Shape;314;p24"/>
          <p:cNvSpPr txBox="1"/>
          <p:nvPr>
            <p:ph idx="8" type="title"/>
          </p:nvPr>
        </p:nvSpPr>
        <p:spPr>
          <a:xfrm>
            <a:off x="3820750" y="3610475"/>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5" name="Google Shape;315;p24"/>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16" name="Google Shape;316;p24"/>
          <p:cNvSpPr txBox="1"/>
          <p:nvPr>
            <p:ph idx="13" type="title"/>
          </p:nvPr>
        </p:nvSpPr>
        <p:spPr>
          <a:xfrm>
            <a:off x="115025" y="502775"/>
            <a:ext cx="6440400" cy="6888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317" name="Google Shape;317;p24"/>
          <p:cNvSpPr txBox="1"/>
          <p:nvPr>
            <p:ph idx="14" type="title"/>
          </p:nvPr>
        </p:nvSpPr>
        <p:spPr>
          <a:xfrm>
            <a:off x="228600" y="21273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
        <p:nvSpPr>
          <p:cNvPr id="318" name="Google Shape;318;p24"/>
          <p:cNvSpPr txBox="1"/>
          <p:nvPr>
            <p:ph idx="15"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319" name="Google Shape;319;p24"/>
          <p:cNvSpPr txBox="1"/>
          <p:nvPr>
            <p:ph idx="16" type="title"/>
          </p:nvPr>
        </p:nvSpPr>
        <p:spPr>
          <a:xfrm>
            <a:off x="228600" y="29362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
        <p:nvSpPr>
          <p:cNvPr id="320" name="Google Shape;320;p24"/>
          <p:cNvSpPr txBox="1"/>
          <p:nvPr>
            <p:ph idx="17" type="title"/>
          </p:nvPr>
        </p:nvSpPr>
        <p:spPr>
          <a:xfrm>
            <a:off x="228600" y="37451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Tree>
  </p:cSld>
  <p:clrMapOvr>
    <a:masterClrMapping/>
  </p:clrMapOvr>
  <p:extLst>
    <p:ext uri="{DCECCB84-F9BA-43D5-87BE-67443E8EF086}">
      <p15:sldGuideLst>
        <p15:guide id="1" orient="horz" pos="1241">
          <p15:clr>
            <a:srgbClr val="E46962"/>
          </p15:clr>
        </p15:guide>
        <p15:guide id="2" orient="horz" pos="1755">
          <p15:clr>
            <a:srgbClr val="E46962"/>
          </p15:clr>
        </p15:guide>
        <p15:guide id="3" orient="horz" pos="2267">
          <p15:clr>
            <a:srgbClr val="E46962"/>
          </p15:clr>
        </p15:guide>
        <p15:guide id="4" orient="horz" pos="2778">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p:cSld name="BLANK_1_1_1_1_1_1_1_1_1_1_7_1">
    <p:spTree>
      <p:nvGrpSpPr>
        <p:cNvPr id="321" name="Shape 321"/>
        <p:cNvGrpSpPr/>
        <p:nvPr/>
      </p:nvGrpSpPr>
      <p:grpSpPr>
        <a:xfrm>
          <a:off x="0" y="0"/>
          <a:ext cx="0" cy="0"/>
          <a:chOff x="0" y="0"/>
          <a:chExt cx="0" cy="0"/>
        </a:xfrm>
      </p:grpSpPr>
      <p:sp>
        <p:nvSpPr>
          <p:cNvPr id="322" name="Google Shape;322;p25"/>
          <p:cNvSpPr/>
          <p:nvPr/>
        </p:nvSpPr>
        <p:spPr>
          <a:xfrm flipH="1" rot="-1079220">
            <a:off x="-2010221" y="4250160"/>
            <a:ext cx="4477637" cy="804981"/>
          </a:xfrm>
          <a:prstGeom prst="chord">
            <a:avLst>
              <a:gd fmla="val 2752926" name="adj1"/>
              <a:gd fmla="val 1719354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323" name="Google Shape;323;p25"/>
          <p:cNvGrpSpPr/>
          <p:nvPr/>
        </p:nvGrpSpPr>
        <p:grpSpPr>
          <a:xfrm rot="-5400000">
            <a:off x="4030013" y="41713"/>
            <a:ext cx="1026300" cy="9201675"/>
            <a:chOff x="670045" y="-5692564"/>
            <a:chExt cx="1026300" cy="9201675"/>
          </a:xfrm>
        </p:grpSpPr>
        <p:sp>
          <p:nvSpPr>
            <p:cNvPr id="324" name="Google Shape;324;p25"/>
            <p:cNvSpPr/>
            <p:nvPr/>
          </p:nvSpPr>
          <p:spPr>
            <a:xfrm>
              <a:off x="675320" y="-5692564"/>
              <a:ext cx="1010925" cy="7239975"/>
            </a:xfrm>
            <a:custGeom>
              <a:rect b="b" l="l" r="r" t="t"/>
              <a:pathLst>
                <a:path extrusionOk="0" h="289599" w="40437">
                  <a:moveTo>
                    <a:pt x="40437" y="287489"/>
                  </a:moveTo>
                  <a:lnTo>
                    <a:pt x="0" y="0"/>
                  </a:lnTo>
                  <a:lnTo>
                    <a:pt x="242" y="276278"/>
                  </a:lnTo>
                  <a:lnTo>
                    <a:pt x="238" y="289599"/>
                  </a:lnTo>
                  <a:close/>
                </a:path>
              </a:pathLst>
            </a:custGeom>
            <a:solidFill>
              <a:schemeClr val="lt1"/>
            </a:solidFill>
            <a:ln>
              <a:noFill/>
            </a:ln>
          </p:spPr>
        </p:sp>
        <p:sp>
          <p:nvSpPr>
            <p:cNvPr id="325" name="Google Shape;325;p25"/>
            <p:cNvSpPr/>
            <p:nvPr/>
          </p:nvSpPr>
          <p:spPr>
            <a:xfrm>
              <a:off x="670045" y="1494661"/>
              <a:ext cx="1026300" cy="2014450"/>
            </a:xfrm>
            <a:custGeom>
              <a:rect b="b" l="l" r="r" t="t"/>
              <a:pathLst>
                <a:path extrusionOk="0" h="80578" w="41052">
                  <a:moveTo>
                    <a:pt x="499" y="80578"/>
                  </a:moveTo>
                  <a:lnTo>
                    <a:pt x="15982" y="73724"/>
                  </a:lnTo>
                  <a:lnTo>
                    <a:pt x="41052" y="0"/>
                  </a:lnTo>
                  <a:lnTo>
                    <a:pt x="472" y="1824"/>
                  </a:lnTo>
                  <a:lnTo>
                    <a:pt x="0" y="39674"/>
                  </a:lnTo>
                  <a:close/>
                </a:path>
              </a:pathLst>
            </a:custGeom>
            <a:gradFill>
              <a:gsLst>
                <a:gs pos="0">
                  <a:schemeClr val="accent2"/>
                </a:gs>
                <a:gs pos="37000">
                  <a:schemeClr val="lt2"/>
                </a:gs>
                <a:gs pos="92000">
                  <a:schemeClr val="accent1"/>
                </a:gs>
                <a:gs pos="100000">
                  <a:schemeClr val="accent1"/>
                </a:gs>
              </a:gsLst>
              <a:lin ang="13500032" scaled="0"/>
            </a:gradFill>
            <a:ln>
              <a:noFill/>
            </a:ln>
          </p:spPr>
        </p:sp>
      </p:grpSp>
      <p:sp>
        <p:nvSpPr>
          <p:cNvPr id="326" name="Google Shape;326;p25"/>
          <p:cNvSpPr txBox="1"/>
          <p:nvPr>
            <p:ph type="title"/>
          </p:nvPr>
        </p:nvSpPr>
        <p:spPr>
          <a:xfrm>
            <a:off x="372002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latin typeface="Sora"/>
                <a:ea typeface="Sora"/>
                <a:cs typeface="Sora"/>
                <a:sym typeface="Sora"/>
              </a:defRPr>
            </a:lvl2pPr>
            <a:lvl3pPr lvl="2">
              <a:spcBef>
                <a:spcPts val="0"/>
              </a:spcBef>
              <a:spcAft>
                <a:spcPts val="0"/>
              </a:spcAft>
              <a:buClr>
                <a:schemeClr val="lt1"/>
              </a:buClr>
              <a:buSzPts val="1000"/>
              <a:buFont typeface="Sora"/>
              <a:buNone/>
              <a:defRPr sz="1000">
                <a:latin typeface="Sora"/>
                <a:ea typeface="Sora"/>
                <a:cs typeface="Sora"/>
                <a:sym typeface="Sora"/>
              </a:defRPr>
            </a:lvl3pPr>
            <a:lvl4pPr lvl="3">
              <a:spcBef>
                <a:spcPts val="0"/>
              </a:spcBef>
              <a:spcAft>
                <a:spcPts val="0"/>
              </a:spcAft>
              <a:buClr>
                <a:schemeClr val="lt1"/>
              </a:buClr>
              <a:buSzPts val="1000"/>
              <a:buFont typeface="Sora"/>
              <a:buNone/>
              <a:defRPr sz="1000">
                <a:latin typeface="Sora"/>
                <a:ea typeface="Sora"/>
                <a:cs typeface="Sora"/>
                <a:sym typeface="Sora"/>
              </a:defRPr>
            </a:lvl4pPr>
            <a:lvl5pPr lvl="4">
              <a:spcBef>
                <a:spcPts val="0"/>
              </a:spcBef>
              <a:spcAft>
                <a:spcPts val="0"/>
              </a:spcAft>
              <a:buClr>
                <a:schemeClr val="lt1"/>
              </a:buClr>
              <a:buSzPts val="1000"/>
              <a:buFont typeface="Sora"/>
              <a:buNone/>
              <a:defRPr sz="1000">
                <a:latin typeface="Sora"/>
                <a:ea typeface="Sora"/>
                <a:cs typeface="Sora"/>
                <a:sym typeface="Sora"/>
              </a:defRPr>
            </a:lvl5pPr>
            <a:lvl6pPr lvl="5">
              <a:spcBef>
                <a:spcPts val="0"/>
              </a:spcBef>
              <a:spcAft>
                <a:spcPts val="0"/>
              </a:spcAft>
              <a:buClr>
                <a:schemeClr val="lt1"/>
              </a:buClr>
              <a:buSzPts val="1000"/>
              <a:buFont typeface="Sora"/>
              <a:buNone/>
              <a:defRPr sz="1000">
                <a:latin typeface="Sora"/>
                <a:ea typeface="Sora"/>
                <a:cs typeface="Sora"/>
                <a:sym typeface="Sora"/>
              </a:defRPr>
            </a:lvl6pPr>
            <a:lvl7pPr lvl="6">
              <a:spcBef>
                <a:spcPts val="0"/>
              </a:spcBef>
              <a:spcAft>
                <a:spcPts val="0"/>
              </a:spcAft>
              <a:buClr>
                <a:schemeClr val="lt1"/>
              </a:buClr>
              <a:buSzPts val="1000"/>
              <a:buFont typeface="Sora"/>
              <a:buNone/>
              <a:defRPr sz="1000">
                <a:latin typeface="Sora"/>
                <a:ea typeface="Sora"/>
                <a:cs typeface="Sora"/>
                <a:sym typeface="Sora"/>
              </a:defRPr>
            </a:lvl7pPr>
            <a:lvl8pPr lvl="7">
              <a:spcBef>
                <a:spcPts val="0"/>
              </a:spcBef>
              <a:spcAft>
                <a:spcPts val="0"/>
              </a:spcAft>
              <a:buClr>
                <a:schemeClr val="lt1"/>
              </a:buClr>
              <a:buSzPts val="1000"/>
              <a:buFont typeface="Sora"/>
              <a:buNone/>
              <a:defRPr sz="1000">
                <a:latin typeface="Sora"/>
                <a:ea typeface="Sora"/>
                <a:cs typeface="Sora"/>
                <a:sym typeface="Sora"/>
              </a:defRPr>
            </a:lvl8pPr>
            <a:lvl9pPr lvl="8">
              <a:spcBef>
                <a:spcPts val="0"/>
              </a:spcBef>
              <a:spcAft>
                <a:spcPts val="0"/>
              </a:spcAft>
              <a:buClr>
                <a:schemeClr val="lt1"/>
              </a:buClr>
              <a:buSzPts val="1000"/>
              <a:buFont typeface="Sora"/>
              <a:buNone/>
              <a:defRPr sz="1000">
                <a:latin typeface="Sora"/>
                <a:ea typeface="Sora"/>
                <a:cs typeface="Sora"/>
                <a:sym typeface="Sora"/>
              </a:defRPr>
            </a:lvl9pPr>
          </a:lstStyle>
          <a:p/>
        </p:txBody>
      </p:sp>
      <p:sp>
        <p:nvSpPr>
          <p:cNvPr id="327" name="Google Shape;327;p25"/>
          <p:cNvSpPr txBox="1"/>
          <p:nvPr>
            <p:ph idx="2" type="title"/>
          </p:nvPr>
        </p:nvSpPr>
        <p:spPr>
          <a:xfrm>
            <a:off x="714892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328" name="Google Shape;328;p25"/>
          <p:cNvSpPr txBox="1"/>
          <p:nvPr>
            <p:ph idx="3" type="title"/>
          </p:nvPr>
        </p:nvSpPr>
        <p:spPr>
          <a:xfrm>
            <a:off x="543447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329" name="Google Shape;329;p25"/>
          <p:cNvSpPr txBox="1"/>
          <p:nvPr>
            <p:ph idx="4"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30" name="Google Shape;330;p25"/>
          <p:cNvSpPr txBox="1"/>
          <p:nvPr>
            <p:ph idx="5" type="title"/>
          </p:nvPr>
        </p:nvSpPr>
        <p:spPr>
          <a:xfrm>
            <a:off x="108300" y="1168075"/>
            <a:ext cx="3544500" cy="2275200"/>
          </a:xfrm>
          <a:prstGeom prst="rect">
            <a:avLst/>
          </a:prstGeom>
        </p:spPr>
        <p:txBody>
          <a:bodyPr anchorCtr="0" anchor="t" bIns="91425" lIns="91425" spcFirstLastPara="1" rIns="91425" wrap="square" tIns="0">
            <a:norm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a:latin typeface="IBM Plex Sans SemiBold"/>
                <a:ea typeface="IBM Plex Sans SemiBold"/>
                <a:cs typeface="IBM Plex Sans SemiBold"/>
                <a:sym typeface="IBM Plex Sans SemiBold"/>
              </a:defRPr>
            </a:lvl2pPr>
            <a:lvl3pPr lvl="2">
              <a:lnSpc>
                <a:spcPct val="115000"/>
              </a:lnSpc>
              <a:spcBef>
                <a:spcPts val="0"/>
              </a:spcBef>
              <a:spcAft>
                <a:spcPts val="0"/>
              </a:spcAft>
              <a:buNone/>
              <a:defRPr>
                <a:latin typeface="IBM Plex Sans SemiBold"/>
                <a:ea typeface="IBM Plex Sans SemiBold"/>
                <a:cs typeface="IBM Plex Sans SemiBold"/>
                <a:sym typeface="IBM Plex Sans SemiBold"/>
              </a:defRPr>
            </a:lvl3pPr>
            <a:lvl4pPr lvl="3">
              <a:lnSpc>
                <a:spcPct val="115000"/>
              </a:lnSpc>
              <a:spcBef>
                <a:spcPts val="0"/>
              </a:spcBef>
              <a:spcAft>
                <a:spcPts val="0"/>
              </a:spcAft>
              <a:buNone/>
              <a:defRPr>
                <a:latin typeface="IBM Plex Sans SemiBold"/>
                <a:ea typeface="IBM Plex Sans SemiBold"/>
                <a:cs typeface="IBM Plex Sans SemiBold"/>
                <a:sym typeface="IBM Plex Sans SemiBold"/>
              </a:defRPr>
            </a:lvl4pPr>
            <a:lvl5pPr lvl="4">
              <a:lnSpc>
                <a:spcPct val="115000"/>
              </a:lnSpc>
              <a:spcBef>
                <a:spcPts val="0"/>
              </a:spcBef>
              <a:spcAft>
                <a:spcPts val="0"/>
              </a:spcAft>
              <a:buNone/>
              <a:defRPr>
                <a:latin typeface="IBM Plex Sans SemiBold"/>
                <a:ea typeface="IBM Plex Sans SemiBold"/>
                <a:cs typeface="IBM Plex Sans SemiBold"/>
                <a:sym typeface="IBM Plex Sans SemiBold"/>
              </a:defRPr>
            </a:lvl5pPr>
            <a:lvl6pPr lvl="5">
              <a:lnSpc>
                <a:spcPct val="115000"/>
              </a:lnSpc>
              <a:spcBef>
                <a:spcPts val="0"/>
              </a:spcBef>
              <a:spcAft>
                <a:spcPts val="0"/>
              </a:spcAft>
              <a:buNone/>
              <a:defRPr>
                <a:latin typeface="IBM Plex Sans SemiBold"/>
                <a:ea typeface="IBM Plex Sans SemiBold"/>
                <a:cs typeface="IBM Plex Sans SemiBold"/>
                <a:sym typeface="IBM Plex Sans SemiBold"/>
              </a:defRPr>
            </a:lvl6pPr>
            <a:lvl7pPr lvl="6">
              <a:lnSpc>
                <a:spcPct val="115000"/>
              </a:lnSpc>
              <a:spcBef>
                <a:spcPts val="0"/>
              </a:spcBef>
              <a:spcAft>
                <a:spcPts val="0"/>
              </a:spcAft>
              <a:buNone/>
              <a:defRPr>
                <a:latin typeface="IBM Plex Sans SemiBold"/>
                <a:ea typeface="IBM Plex Sans SemiBold"/>
                <a:cs typeface="IBM Plex Sans SemiBold"/>
                <a:sym typeface="IBM Plex Sans SemiBold"/>
              </a:defRPr>
            </a:lvl7pPr>
            <a:lvl8pPr lvl="7">
              <a:lnSpc>
                <a:spcPct val="115000"/>
              </a:lnSpc>
              <a:spcBef>
                <a:spcPts val="0"/>
              </a:spcBef>
              <a:spcAft>
                <a:spcPts val="0"/>
              </a:spcAft>
              <a:buNone/>
              <a:defRPr>
                <a:latin typeface="IBM Plex Sans SemiBold"/>
                <a:ea typeface="IBM Plex Sans SemiBold"/>
                <a:cs typeface="IBM Plex Sans SemiBold"/>
                <a:sym typeface="IBM Plex Sans SemiBold"/>
              </a:defRPr>
            </a:lvl8pPr>
            <a:lvl9pPr lvl="8">
              <a:lnSpc>
                <a:spcPct val="115000"/>
              </a:lnSpc>
              <a:spcBef>
                <a:spcPts val="0"/>
              </a:spcBef>
              <a:spcAft>
                <a:spcPts val="0"/>
              </a:spcAft>
              <a:buNone/>
              <a:defRPr>
                <a:latin typeface="IBM Plex Sans SemiBold"/>
                <a:ea typeface="IBM Plex Sans SemiBold"/>
                <a:cs typeface="IBM Plex Sans SemiBold"/>
                <a:sym typeface="IBM Plex Sans SemiBold"/>
              </a:defRPr>
            </a:lvl9pPr>
          </a:lstStyle>
          <a:p/>
        </p:txBody>
      </p:sp>
      <p:sp>
        <p:nvSpPr>
          <p:cNvPr id="331" name="Google Shape;331;p25"/>
          <p:cNvSpPr txBox="1"/>
          <p:nvPr>
            <p:ph idx="6" type="title"/>
          </p:nvPr>
        </p:nvSpPr>
        <p:spPr>
          <a:xfrm>
            <a:off x="3720025" y="1287875"/>
            <a:ext cx="4295400" cy="27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a:buNone/>
              <a:defRPr sz="1200">
                <a:solidFill>
                  <a:schemeClr val="lt1"/>
                </a:solidFill>
                <a:latin typeface="Sora"/>
                <a:ea typeface="Sora"/>
                <a:cs typeface="Sora"/>
                <a:sym typeface="Sora"/>
              </a:defRPr>
            </a:lvl2pPr>
            <a:lvl3pPr lvl="2">
              <a:spcBef>
                <a:spcPts val="0"/>
              </a:spcBef>
              <a:spcAft>
                <a:spcPts val="0"/>
              </a:spcAft>
              <a:buClr>
                <a:schemeClr val="lt1"/>
              </a:buClr>
              <a:buSzPts val="1200"/>
              <a:buFont typeface="Sora"/>
              <a:buNone/>
              <a:defRPr sz="1200">
                <a:solidFill>
                  <a:schemeClr val="lt1"/>
                </a:solidFill>
                <a:latin typeface="Sora"/>
                <a:ea typeface="Sora"/>
                <a:cs typeface="Sora"/>
                <a:sym typeface="Sora"/>
              </a:defRPr>
            </a:lvl3pPr>
            <a:lvl4pPr lvl="3">
              <a:spcBef>
                <a:spcPts val="0"/>
              </a:spcBef>
              <a:spcAft>
                <a:spcPts val="0"/>
              </a:spcAft>
              <a:buClr>
                <a:schemeClr val="lt1"/>
              </a:buClr>
              <a:buSzPts val="1200"/>
              <a:buFont typeface="Sora"/>
              <a:buNone/>
              <a:defRPr sz="1200">
                <a:solidFill>
                  <a:schemeClr val="lt1"/>
                </a:solidFill>
                <a:latin typeface="Sora"/>
                <a:ea typeface="Sora"/>
                <a:cs typeface="Sora"/>
                <a:sym typeface="Sora"/>
              </a:defRPr>
            </a:lvl4pPr>
            <a:lvl5pPr lvl="4">
              <a:spcBef>
                <a:spcPts val="0"/>
              </a:spcBef>
              <a:spcAft>
                <a:spcPts val="0"/>
              </a:spcAft>
              <a:buClr>
                <a:schemeClr val="lt1"/>
              </a:buClr>
              <a:buSzPts val="1200"/>
              <a:buFont typeface="Sora"/>
              <a:buNone/>
              <a:defRPr sz="1200">
                <a:solidFill>
                  <a:schemeClr val="lt1"/>
                </a:solidFill>
                <a:latin typeface="Sora"/>
                <a:ea typeface="Sora"/>
                <a:cs typeface="Sora"/>
                <a:sym typeface="Sora"/>
              </a:defRPr>
            </a:lvl5pPr>
            <a:lvl6pPr lvl="5">
              <a:spcBef>
                <a:spcPts val="0"/>
              </a:spcBef>
              <a:spcAft>
                <a:spcPts val="0"/>
              </a:spcAft>
              <a:buClr>
                <a:schemeClr val="lt1"/>
              </a:buClr>
              <a:buSzPts val="1200"/>
              <a:buFont typeface="Sora"/>
              <a:buNone/>
              <a:defRPr sz="1200">
                <a:solidFill>
                  <a:schemeClr val="lt1"/>
                </a:solidFill>
                <a:latin typeface="Sora"/>
                <a:ea typeface="Sora"/>
                <a:cs typeface="Sora"/>
                <a:sym typeface="Sora"/>
              </a:defRPr>
            </a:lvl6pPr>
            <a:lvl7pPr lvl="6">
              <a:spcBef>
                <a:spcPts val="0"/>
              </a:spcBef>
              <a:spcAft>
                <a:spcPts val="0"/>
              </a:spcAft>
              <a:buClr>
                <a:schemeClr val="lt1"/>
              </a:buClr>
              <a:buSzPts val="1200"/>
              <a:buFont typeface="Sora"/>
              <a:buNone/>
              <a:defRPr sz="1200">
                <a:solidFill>
                  <a:schemeClr val="lt1"/>
                </a:solidFill>
                <a:latin typeface="Sora"/>
                <a:ea typeface="Sora"/>
                <a:cs typeface="Sora"/>
                <a:sym typeface="Sora"/>
              </a:defRPr>
            </a:lvl7pPr>
            <a:lvl8pPr lvl="7">
              <a:spcBef>
                <a:spcPts val="0"/>
              </a:spcBef>
              <a:spcAft>
                <a:spcPts val="0"/>
              </a:spcAft>
              <a:buClr>
                <a:schemeClr val="lt1"/>
              </a:buClr>
              <a:buSzPts val="1200"/>
              <a:buFont typeface="Sora"/>
              <a:buNone/>
              <a:defRPr sz="1200">
                <a:solidFill>
                  <a:schemeClr val="lt1"/>
                </a:solidFill>
                <a:latin typeface="Sora"/>
                <a:ea typeface="Sora"/>
                <a:cs typeface="Sora"/>
                <a:sym typeface="Sora"/>
              </a:defRPr>
            </a:lvl8pPr>
            <a:lvl9pPr lvl="8">
              <a:spcBef>
                <a:spcPts val="0"/>
              </a:spcBef>
              <a:spcAft>
                <a:spcPts val="0"/>
              </a:spcAft>
              <a:buClr>
                <a:schemeClr val="lt1"/>
              </a:buClr>
              <a:buSzPts val="1200"/>
              <a:buFont typeface="Sora"/>
              <a:buNone/>
              <a:defRPr sz="1200">
                <a:solidFill>
                  <a:schemeClr val="lt1"/>
                </a:solidFill>
                <a:latin typeface="Sora"/>
                <a:ea typeface="Sora"/>
                <a:cs typeface="Sora"/>
                <a:sym typeface="Sora"/>
              </a:defRPr>
            </a:lvl9pPr>
          </a:lstStyle>
          <a:p/>
        </p:txBody>
      </p:sp>
      <p:sp>
        <p:nvSpPr>
          <p:cNvPr id="332" name="Google Shape;332;p25"/>
          <p:cNvSpPr txBox="1"/>
          <p:nvPr>
            <p:ph idx="7"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BLANK_1_1_1_1_1_1_1_1_1_1_6">
    <p:spTree>
      <p:nvGrpSpPr>
        <p:cNvPr id="333" name="Shape 333"/>
        <p:cNvGrpSpPr/>
        <p:nvPr/>
      </p:nvGrpSpPr>
      <p:grpSpPr>
        <a:xfrm>
          <a:off x="0" y="0"/>
          <a:ext cx="0" cy="0"/>
          <a:chOff x="0" y="0"/>
          <a:chExt cx="0" cy="0"/>
        </a:xfrm>
      </p:grpSpPr>
      <p:sp>
        <p:nvSpPr>
          <p:cNvPr id="334" name="Google Shape;334;p26"/>
          <p:cNvSpPr/>
          <p:nvPr/>
        </p:nvSpPr>
        <p:spPr>
          <a:xfrm rot="35689">
            <a:off x="3842097" y="2193145"/>
            <a:ext cx="4854862" cy="1982508"/>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5" name="Google Shape;335;p26"/>
          <p:cNvSpPr/>
          <p:nvPr/>
        </p:nvSpPr>
        <p:spPr>
          <a:xfrm rot="-1029644">
            <a:off x="3491561" y="2543266"/>
            <a:ext cx="5708121" cy="1598166"/>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336" name="Google Shape;336;p26"/>
          <p:cNvGrpSpPr/>
          <p:nvPr/>
        </p:nvGrpSpPr>
        <p:grpSpPr>
          <a:xfrm rot="10800000">
            <a:off x="9" y="0"/>
            <a:ext cx="1889320" cy="1499480"/>
            <a:chOff x="461225" y="3249175"/>
            <a:chExt cx="1399496" cy="1110726"/>
          </a:xfrm>
        </p:grpSpPr>
        <p:grpSp>
          <p:nvGrpSpPr>
            <p:cNvPr id="337" name="Google Shape;337;p26"/>
            <p:cNvGrpSpPr/>
            <p:nvPr/>
          </p:nvGrpSpPr>
          <p:grpSpPr>
            <a:xfrm>
              <a:off x="461225" y="3249175"/>
              <a:ext cx="1399496" cy="370204"/>
              <a:chOff x="461225" y="3249175"/>
              <a:chExt cx="1399496" cy="370204"/>
            </a:xfrm>
          </p:grpSpPr>
          <p:sp>
            <p:nvSpPr>
              <p:cNvPr id="338" name="Google Shape;338;p2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9" name="Google Shape;339;p2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0" name="Google Shape;340;p2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1" name="Google Shape;341;p26"/>
              <p:cNvSpPr/>
              <p:nvPr/>
            </p:nvSpPr>
            <p:spPr>
              <a:xfrm>
                <a:off x="1571821" y="3249179"/>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42" name="Google Shape;342;p26"/>
            <p:cNvGrpSpPr/>
            <p:nvPr/>
          </p:nvGrpSpPr>
          <p:grpSpPr>
            <a:xfrm>
              <a:off x="461225" y="3619500"/>
              <a:ext cx="1399496" cy="370202"/>
              <a:chOff x="461225" y="3249175"/>
              <a:chExt cx="1399496" cy="370202"/>
            </a:xfrm>
          </p:grpSpPr>
          <p:sp>
            <p:nvSpPr>
              <p:cNvPr id="343" name="Google Shape;343;p2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4" name="Google Shape;344;p2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5" name="Google Shape;345;p2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6" name="Google Shape;346;p26"/>
              <p:cNvSpPr/>
              <p:nvPr/>
            </p:nvSpPr>
            <p:spPr>
              <a:xfrm>
                <a:off x="1571821" y="3249177"/>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47" name="Google Shape;347;p26"/>
            <p:cNvGrpSpPr/>
            <p:nvPr/>
          </p:nvGrpSpPr>
          <p:grpSpPr>
            <a:xfrm>
              <a:off x="461225" y="3989700"/>
              <a:ext cx="1399496" cy="370201"/>
              <a:chOff x="461225" y="3249175"/>
              <a:chExt cx="1399496" cy="370201"/>
            </a:xfrm>
          </p:grpSpPr>
          <p:sp>
            <p:nvSpPr>
              <p:cNvPr id="348" name="Google Shape;348;p2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9" name="Google Shape;349;p2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0" name="Google Shape;350;p2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1" name="Google Shape;351;p26"/>
              <p:cNvSpPr/>
              <p:nvPr/>
            </p:nvSpPr>
            <p:spPr>
              <a:xfrm>
                <a:off x="1571821" y="3249176"/>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352" name="Google Shape;352;p26"/>
          <p:cNvSpPr/>
          <p:nvPr/>
        </p:nvSpPr>
        <p:spPr>
          <a:xfrm>
            <a:off x="5909401" y="-3350"/>
            <a:ext cx="3234589" cy="1736822"/>
          </a:xfrm>
          <a:custGeom>
            <a:rect b="b" l="l" r="r" t="t"/>
            <a:pathLst>
              <a:path extrusionOk="0" h="141435" w="263403">
                <a:moveTo>
                  <a:pt x="0" y="277"/>
                </a:moveTo>
                <a:lnTo>
                  <a:pt x="193747" y="141435"/>
                </a:lnTo>
                <a:lnTo>
                  <a:pt x="263403" y="7658"/>
                </a:lnTo>
                <a:lnTo>
                  <a:pt x="263403" y="0"/>
                </a:lnTo>
                <a:close/>
              </a:path>
            </a:pathLst>
          </a:custGeom>
          <a:gradFill>
            <a:gsLst>
              <a:gs pos="0">
                <a:schemeClr val="accent2"/>
              </a:gs>
              <a:gs pos="21000">
                <a:schemeClr val="lt2"/>
              </a:gs>
              <a:gs pos="51000">
                <a:schemeClr val="accent1"/>
              </a:gs>
              <a:gs pos="79000">
                <a:schemeClr val="accent1"/>
              </a:gs>
              <a:gs pos="91000">
                <a:schemeClr val="accent3"/>
              </a:gs>
              <a:gs pos="100000">
                <a:schemeClr val="accent4"/>
              </a:gs>
            </a:gsLst>
            <a:lin ang="5400012" scaled="0"/>
          </a:gradFill>
          <a:ln>
            <a:noFill/>
          </a:ln>
          <a:effectLst>
            <a:outerShdw blurRad="1042988" rotWithShape="0" algn="bl" dir="5400000" dist="19050">
              <a:schemeClr val="lt2">
                <a:alpha val="49000"/>
              </a:schemeClr>
            </a:outerShdw>
          </a:effectLst>
        </p:spPr>
      </p:sp>
      <p:sp>
        <p:nvSpPr>
          <p:cNvPr id="353" name="Google Shape;353;p26"/>
          <p:cNvSpPr/>
          <p:nvPr/>
        </p:nvSpPr>
        <p:spPr>
          <a:xfrm>
            <a:off x="8299949" y="73285"/>
            <a:ext cx="844041" cy="1631459"/>
          </a:xfrm>
          <a:custGeom>
            <a:rect b="b" l="l" r="r" t="t"/>
            <a:pathLst>
              <a:path extrusionOk="0" h="132855" w="68733">
                <a:moveTo>
                  <a:pt x="0" y="132855"/>
                </a:moveTo>
                <a:lnTo>
                  <a:pt x="68733" y="58124"/>
                </a:lnTo>
                <a:lnTo>
                  <a:pt x="68733" y="0"/>
                </a:lnTo>
                <a:close/>
              </a:path>
            </a:pathLst>
          </a:custGeom>
          <a:solidFill>
            <a:schemeClr val="accent5"/>
          </a:solidFill>
          <a:ln>
            <a:noFill/>
          </a:ln>
        </p:spPr>
      </p:sp>
      <p:sp>
        <p:nvSpPr>
          <p:cNvPr id="354" name="Google Shape;354;p26"/>
          <p:cNvSpPr txBox="1"/>
          <p:nvPr>
            <p:ph type="title"/>
          </p:nvPr>
        </p:nvSpPr>
        <p:spPr>
          <a:xfrm>
            <a:off x="163725" y="2947825"/>
            <a:ext cx="6637500" cy="1499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500"/>
              <a:buFont typeface="IBM Plex Sans"/>
              <a:buNone/>
              <a:defRPr sz="5500"/>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55" name="Google Shape;355;p26"/>
          <p:cNvSpPr txBox="1"/>
          <p:nvPr>
            <p:ph idx="1" type="subTitle"/>
          </p:nvPr>
        </p:nvSpPr>
        <p:spPr>
          <a:xfrm>
            <a:off x="163725" y="1184350"/>
            <a:ext cx="3336600" cy="1582200"/>
          </a:xfrm>
          <a:prstGeom prst="rect">
            <a:avLst/>
          </a:prstGeom>
        </p:spPr>
        <p:txBody>
          <a:bodyPr anchorCtr="0" anchor="b" bIns="0" lIns="91425" spcFirstLastPara="1" rIns="91425" wrap="square" tIns="91425">
            <a:noAutofit/>
          </a:bodyPr>
          <a:lstStyle>
            <a:lvl1pPr lvl="0">
              <a:lnSpc>
                <a:spcPct val="115000"/>
              </a:lnSpc>
              <a:spcBef>
                <a:spcPts val="0"/>
              </a:spcBef>
              <a:spcAft>
                <a:spcPts val="0"/>
              </a:spcAft>
              <a:buClr>
                <a:schemeClr val="lt1"/>
              </a:buClr>
              <a:buSzPts val="1200"/>
              <a:buFont typeface="Sora"/>
              <a:buNone/>
              <a:defRPr sz="1200"/>
            </a:lvl1pPr>
            <a:lvl2pPr lvl="1">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200"/>
              <a:buFont typeface="Sora"/>
              <a:buNone/>
              <a:defRPr sz="1200">
                <a:solidFill>
                  <a:schemeClr val="lt1"/>
                </a:solidFill>
                <a:latin typeface="Sora"/>
                <a:ea typeface="Sora"/>
                <a:cs typeface="Sora"/>
                <a:sym typeface="Sora"/>
              </a:defRPr>
            </a:lvl9pPr>
          </a:lstStyle>
          <a:p/>
        </p:txBody>
      </p:sp>
      <p:sp>
        <p:nvSpPr>
          <p:cNvPr id="356" name="Google Shape;356;p26"/>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57" name="Google Shape;357;p26"/>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3">
  <p:cSld name="BLANK_1_1_1_1_1_1_1_1_1_1_5">
    <p:spTree>
      <p:nvGrpSpPr>
        <p:cNvPr id="358" name="Shape 358"/>
        <p:cNvGrpSpPr/>
        <p:nvPr/>
      </p:nvGrpSpPr>
      <p:grpSpPr>
        <a:xfrm>
          <a:off x="0" y="0"/>
          <a:ext cx="0" cy="0"/>
          <a:chOff x="0" y="0"/>
          <a:chExt cx="0" cy="0"/>
        </a:xfrm>
      </p:grpSpPr>
      <p:sp>
        <p:nvSpPr>
          <p:cNvPr id="359" name="Google Shape;359;p27"/>
          <p:cNvSpPr/>
          <p:nvPr/>
        </p:nvSpPr>
        <p:spPr>
          <a:xfrm>
            <a:off x="1347300" y="4352975"/>
            <a:ext cx="6752827" cy="790544"/>
          </a:xfrm>
          <a:custGeom>
            <a:rect b="b" l="l" r="r" t="t"/>
            <a:pathLst>
              <a:path extrusionOk="0" h="14771" w="86243">
                <a:moveTo>
                  <a:pt x="61203" y="1"/>
                </a:moveTo>
                <a:lnTo>
                  <a:pt x="59656" y="20"/>
                </a:lnTo>
                <a:lnTo>
                  <a:pt x="58090" y="60"/>
                </a:lnTo>
                <a:lnTo>
                  <a:pt x="56504" y="119"/>
                </a:lnTo>
                <a:lnTo>
                  <a:pt x="54898" y="199"/>
                </a:lnTo>
                <a:lnTo>
                  <a:pt x="53272" y="298"/>
                </a:lnTo>
                <a:lnTo>
                  <a:pt x="51627" y="417"/>
                </a:lnTo>
                <a:lnTo>
                  <a:pt x="49961" y="575"/>
                </a:lnTo>
                <a:lnTo>
                  <a:pt x="48276" y="734"/>
                </a:lnTo>
                <a:lnTo>
                  <a:pt x="46591" y="932"/>
                </a:lnTo>
                <a:lnTo>
                  <a:pt x="44886" y="1150"/>
                </a:lnTo>
                <a:lnTo>
                  <a:pt x="43161" y="1388"/>
                </a:lnTo>
                <a:lnTo>
                  <a:pt x="41436" y="1646"/>
                </a:lnTo>
                <a:lnTo>
                  <a:pt x="39711" y="1924"/>
                </a:lnTo>
                <a:lnTo>
                  <a:pt x="37967" y="2221"/>
                </a:lnTo>
                <a:lnTo>
                  <a:pt x="36202" y="2538"/>
                </a:lnTo>
                <a:lnTo>
                  <a:pt x="34458" y="2875"/>
                </a:lnTo>
                <a:lnTo>
                  <a:pt x="31900" y="3411"/>
                </a:lnTo>
                <a:lnTo>
                  <a:pt x="29382" y="3986"/>
                </a:lnTo>
                <a:lnTo>
                  <a:pt x="26884" y="4600"/>
                </a:lnTo>
                <a:lnTo>
                  <a:pt x="24426" y="5235"/>
                </a:lnTo>
                <a:lnTo>
                  <a:pt x="22007" y="5909"/>
                </a:lnTo>
                <a:lnTo>
                  <a:pt x="19628" y="6622"/>
                </a:lnTo>
                <a:lnTo>
                  <a:pt x="17288" y="7356"/>
                </a:lnTo>
                <a:lnTo>
                  <a:pt x="15008" y="8129"/>
                </a:lnTo>
                <a:lnTo>
                  <a:pt x="12867" y="8902"/>
                </a:lnTo>
                <a:lnTo>
                  <a:pt x="10805" y="9695"/>
                </a:lnTo>
                <a:lnTo>
                  <a:pt x="8823" y="10488"/>
                </a:lnTo>
                <a:lnTo>
                  <a:pt x="6900" y="11321"/>
                </a:lnTo>
                <a:lnTo>
                  <a:pt x="5056" y="12154"/>
                </a:lnTo>
                <a:lnTo>
                  <a:pt x="4164" y="12590"/>
                </a:lnTo>
                <a:lnTo>
                  <a:pt x="3291" y="13006"/>
                </a:lnTo>
                <a:lnTo>
                  <a:pt x="2439" y="13442"/>
                </a:lnTo>
                <a:lnTo>
                  <a:pt x="1606" y="13879"/>
                </a:lnTo>
                <a:lnTo>
                  <a:pt x="793" y="14335"/>
                </a:lnTo>
                <a:lnTo>
                  <a:pt x="0" y="14771"/>
                </a:lnTo>
                <a:lnTo>
                  <a:pt x="83665" y="14771"/>
                </a:lnTo>
                <a:lnTo>
                  <a:pt x="84042" y="14335"/>
                </a:lnTo>
                <a:lnTo>
                  <a:pt x="84379" y="13918"/>
                </a:lnTo>
                <a:lnTo>
                  <a:pt x="84696" y="13482"/>
                </a:lnTo>
                <a:lnTo>
                  <a:pt x="84974" y="13066"/>
                </a:lnTo>
                <a:lnTo>
                  <a:pt x="85232" y="12649"/>
                </a:lnTo>
                <a:lnTo>
                  <a:pt x="85450" y="12233"/>
                </a:lnTo>
                <a:lnTo>
                  <a:pt x="85648" y="11817"/>
                </a:lnTo>
                <a:lnTo>
                  <a:pt x="85826" y="11400"/>
                </a:lnTo>
                <a:lnTo>
                  <a:pt x="85965" y="11004"/>
                </a:lnTo>
                <a:lnTo>
                  <a:pt x="86084" y="10607"/>
                </a:lnTo>
                <a:lnTo>
                  <a:pt x="86163" y="10211"/>
                </a:lnTo>
                <a:lnTo>
                  <a:pt x="86223" y="9814"/>
                </a:lnTo>
                <a:lnTo>
                  <a:pt x="86243" y="9438"/>
                </a:lnTo>
                <a:lnTo>
                  <a:pt x="86243" y="9041"/>
                </a:lnTo>
                <a:lnTo>
                  <a:pt x="86203" y="8664"/>
                </a:lnTo>
                <a:lnTo>
                  <a:pt x="86144" y="8288"/>
                </a:lnTo>
                <a:lnTo>
                  <a:pt x="86084" y="8050"/>
                </a:lnTo>
                <a:lnTo>
                  <a:pt x="86025" y="7812"/>
                </a:lnTo>
                <a:lnTo>
                  <a:pt x="85945" y="7574"/>
                </a:lnTo>
                <a:lnTo>
                  <a:pt x="85846" y="7336"/>
                </a:lnTo>
                <a:lnTo>
                  <a:pt x="85747" y="7118"/>
                </a:lnTo>
                <a:lnTo>
                  <a:pt x="85628" y="6880"/>
                </a:lnTo>
                <a:lnTo>
                  <a:pt x="85370" y="6444"/>
                </a:lnTo>
                <a:lnTo>
                  <a:pt x="85053" y="6008"/>
                </a:lnTo>
                <a:lnTo>
                  <a:pt x="84676" y="5591"/>
                </a:lnTo>
                <a:lnTo>
                  <a:pt x="84280" y="5175"/>
                </a:lnTo>
                <a:lnTo>
                  <a:pt x="83824" y="4798"/>
                </a:lnTo>
                <a:lnTo>
                  <a:pt x="83309" y="4402"/>
                </a:lnTo>
                <a:lnTo>
                  <a:pt x="82773" y="4045"/>
                </a:lnTo>
                <a:lnTo>
                  <a:pt x="82178" y="3688"/>
                </a:lnTo>
                <a:lnTo>
                  <a:pt x="81524" y="3351"/>
                </a:lnTo>
                <a:lnTo>
                  <a:pt x="80850" y="3034"/>
                </a:lnTo>
                <a:lnTo>
                  <a:pt x="80117" y="2717"/>
                </a:lnTo>
                <a:lnTo>
                  <a:pt x="79343" y="2419"/>
                </a:lnTo>
                <a:lnTo>
                  <a:pt x="78530" y="2142"/>
                </a:lnTo>
                <a:lnTo>
                  <a:pt x="77698" y="1884"/>
                </a:lnTo>
                <a:lnTo>
                  <a:pt x="76825" y="1646"/>
                </a:lnTo>
                <a:lnTo>
                  <a:pt x="75933" y="1428"/>
                </a:lnTo>
                <a:lnTo>
                  <a:pt x="74982" y="1230"/>
                </a:lnTo>
                <a:lnTo>
                  <a:pt x="74010" y="1031"/>
                </a:lnTo>
                <a:lnTo>
                  <a:pt x="72999" y="853"/>
                </a:lnTo>
                <a:lnTo>
                  <a:pt x="71948" y="694"/>
                </a:lnTo>
                <a:lnTo>
                  <a:pt x="70878" y="556"/>
                </a:lnTo>
                <a:lnTo>
                  <a:pt x="69767" y="437"/>
                </a:lnTo>
                <a:lnTo>
                  <a:pt x="68618" y="318"/>
                </a:lnTo>
                <a:lnTo>
                  <a:pt x="67448" y="219"/>
                </a:lnTo>
                <a:lnTo>
                  <a:pt x="66258" y="139"/>
                </a:lnTo>
                <a:lnTo>
                  <a:pt x="65029" y="80"/>
                </a:lnTo>
                <a:lnTo>
                  <a:pt x="63780" y="40"/>
                </a:lnTo>
                <a:lnTo>
                  <a:pt x="62511" y="20"/>
                </a:lnTo>
                <a:lnTo>
                  <a:pt x="61203"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60" name="Google Shape;360;p2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61" name="Google Shape;361;p27"/>
          <p:cNvSpPr txBox="1"/>
          <p:nvPr>
            <p:ph idx="2"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362" name="Google Shape;362;p27"/>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_1_1_1_4">
    <p:spTree>
      <p:nvGrpSpPr>
        <p:cNvPr id="363" name="Shape 363"/>
        <p:cNvGrpSpPr/>
        <p:nvPr/>
      </p:nvGrpSpPr>
      <p:grpSpPr>
        <a:xfrm>
          <a:off x="0" y="0"/>
          <a:ext cx="0" cy="0"/>
          <a:chOff x="0" y="0"/>
          <a:chExt cx="0" cy="0"/>
        </a:xfrm>
      </p:grpSpPr>
      <p:sp>
        <p:nvSpPr>
          <p:cNvPr id="364" name="Google Shape;364;p28"/>
          <p:cNvSpPr/>
          <p:nvPr/>
        </p:nvSpPr>
        <p:spPr>
          <a:xfrm rot="-737329">
            <a:off x="5068924" y="-96942"/>
            <a:ext cx="3371552" cy="1136324"/>
          </a:xfrm>
          <a:prstGeom prst="chord">
            <a:avLst>
              <a:gd fmla="val 21353619" name="adj1"/>
              <a:gd fmla="val 1421063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65" name="Google Shape;365;p28"/>
          <p:cNvSpPr txBox="1"/>
          <p:nvPr>
            <p:ph type="title"/>
          </p:nvPr>
        </p:nvSpPr>
        <p:spPr>
          <a:xfrm>
            <a:off x="134550" y="1524225"/>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9pPr>
          </a:lstStyle>
          <a:p/>
        </p:txBody>
      </p:sp>
      <p:sp>
        <p:nvSpPr>
          <p:cNvPr id="366" name="Google Shape;366;p28"/>
          <p:cNvSpPr txBox="1"/>
          <p:nvPr>
            <p:ph idx="2" type="title"/>
          </p:nvPr>
        </p:nvSpPr>
        <p:spPr>
          <a:xfrm>
            <a:off x="132615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7" name="Google Shape;367;p28"/>
          <p:cNvSpPr txBox="1"/>
          <p:nvPr>
            <p:ph idx="3" type="title"/>
          </p:nvPr>
        </p:nvSpPr>
        <p:spPr>
          <a:xfrm>
            <a:off x="3808925"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8" name="Google Shape;368;p28"/>
          <p:cNvSpPr txBox="1"/>
          <p:nvPr>
            <p:ph idx="4" type="title"/>
          </p:nvPr>
        </p:nvSpPr>
        <p:spPr>
          <a:xfrm>
            <a:off x="629170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9" name="Google Shape;369;p28"/>
          <p:cNvSpPr txBox="1"/>
          <p:nvPr>
            <p:ph idx="5" type="title"/>
          </p:nvPr>
        </p:nvSpPr>
        <p:spPr>
          <a:xfrm>
            <a:off x="134550" y="260620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9pPr>
          </a:lstStyle>
          <a:p/>
        </p:txBody>
      </p:sp>
      <p:sp>
        <p:nvSpPr>
          <p:cNvPr id="370" name="Google Shape;370;p28"/>
          <p:cNvSpPr txBox="1"/>
          <p:nvPr>
            <p:ph idx="6" type="title"/>
          </p:nvPr>
        </p:nvSpPr>
        <p:spPr>
          <a:xfrm>
            <a:off x="134550" y="365975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9pPr>
          </a:lstStyle>
          <a:p/>
        </p:txBody>
      </p:sp>
      <p:sp>
        <p:nvSpPr>
          <p:cNvPr id="371" name="Google Shape;371;p28"/>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72" name="Google Shape;372;p28"/>
          <p:cNvSpPr/>
          <p:nvPr/>
        </p:nvSpPr>
        <p:spPr>
          <a:xfrm flipH="1" rot="-6104187">
            <a:off x="4324040" y="2970795"/>
            <a:ext cx="1541221" cy="4732320"/>
          </a:xfrm>
          <a:prstGeom prst="chord">
            <a:avLst>
              <a:gd fmla="val 4994308" name="adj1"/>
              <a:gd fmla="val 15114049"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3" name="Google Shape;373;p28"/>
          <p:cNvSpPr/>
          <p:nvPr/>
        </p:nvSpPr>
        <p:spPr>
          <a:xfrm rot="5740201">
            <a:off x="4240558" y="2810912"/>
            <a:ext cx="1433212" cy="5490517"/>
          </a:xfrm>
          <a:prstGeom prst="chord">
            <a:avLst>
              <a:gd fmla="val 5592353" name="adj1"/>
              <a:gd fmla="val 150240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4" name="Google Shape;374;p28"/>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5" name="Google Shape;375;p28"/>
          <p:cNvSpPr txBox="1"/>
          <p:nvPr>
            <p:ph idx="8" type="body"/>
          </p:nvPr>
        </p:nvSpPr>
        <p:spPr>
          <a:xfrm>
            <a:off x="380886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800"/>
              </a:spcBef>
              <a:spcAft>
                <a:spcPts val="0"/>
              </a:spcAft>
              <a:buSzPts val="1000"/>
              <a:buFont typeface="Sora"/>
              <a:buChar char="○"/>
              <a:defRPr sz="1000"/>
            </a:lvl2pPr>
            <a:lvl3pPr indent="-292100" lvl="2" marL="1371600">
              <a:spcBef>
                <a:spcPts val="800"/>
              </a:spcBef>
              <a:spcAft>
                <a:spcPts val="0"/>
              </a:spcAft>
              <a:buSzPts val="1000"/>
              <a:buFont typeface="Sora"/>
              <a:buChar char="■"/>
              <a:defRPr sz="1000"/>
            </a:lvl3pPr>
            <a:lvl4pPr indent="-292100" lvl="3" marL="1828800">
              <a:spcBef>
                <a:spcPts val="800"/>
              </a:spcBef>
              <a:spcAft>
                <a:spcPts val="0"/>
              </a:spcAft>
              <a:buSzPts val="1000"/>
              <a:buFont typeface="Sora"/>
              <a:buChar char="●"/>
              <a:defRPr sz="1000"/>
            </a:lvl4pPr>
            <a:lvl5pPr indent="-292100" lvl="4" marL="2286000">
              <a:spcBef>
                <a:spcPts val="800"/>
              </a:spcBef>
              <a:spcAft>
                <a:spcPts val="0"/>
              </a:spcAft>
              <a:buSzPts val="1000"/>
              <a:buFont typeface="Sora"/>
              <a:buChar char="○"/>
              <a:defRPr sz="1000"/>
            </a:lvl5pPr>
            <a:lvl6pPr indent="-292100" lvl="5" marL="2743200">
              <a:spcBef>
                <a:spcPts val="800"/>
              </a:spcBef>
              <a:spcAft>
                <a:spcPts val="0"/>
              </a:spcAft>
              <a:buSzPts val="1000"/>
              <a:buFont typeface="Sora"/>
              <a:buChar char="■"/>
              <a:defRPr sz="1000"/>
            </a:lvl6pPr>
            <a:lvl7pPr indent="-292100" lvl="6" marL="3200400">
              <a:spcBef>
                <a:spcPts val="800"/>
              </a:spcBef>
              <a:spcAft>
                <a:spcPts val="0"/>
              </a:spcAft>
              <a:buSzPts val="1000"/>
              <a:buFont typeface="Sora"/>
              <a:buChar char="●"/>
              <a:defRPr sz="1000"/>
            </a:lvl7pPr>
            <a:lvl8pPr indent="-292100" lvl="7" marL="3657600">
              <a:spcBef>
                <a:spcPts val="800"/>
              </a:spcBef>
              <a:spcAft>
                <a:spcPts val="0"/>
              </a:spcAft>
              <a:buSzPts val="1000"/>
              <a:buFont typeface="Sora"/>
              <a:buChar char="○"/>
              <a:defRPr sz="1000"/>
            </a:lvl8pPr>
            <a:lvl9pPr indent="-292100" lvl="8" marL="4114800">
              <a:spcBef>
                <a:spcPts val="800"/>
              </a:spcBef>
              <a:spcAft>
                <a:spcPts val="800"/>
              </a:spcAft>
              <a:buSzPts val="1000"/>
              <a:buFont typeface="Sora"/>
              <a:buChar char="■"/>
              <a:defRPr sz="1000"/>
            </a:lvl9pPr>
          </a:lstStyle>
          <a:p/>
        </p:txBody>
      </p:sp>
      <p:sp>
        <p:nvSpPr>
          <p:cNvPr id="376" name="Google Shape;376;p28"/>
          <p:cNvSpPr txBox="1"/>
          <p:nvPr>
            <p:ph idx="9" type="body"/>
          </p:nvPr>
        </p:nvSpPr>
        <p:spPr>
          <a:xfrm>
            <a:off x="629171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7" name="Google Shape;377;p28"/>
          <p:cNvSpPr txBox="1"/>
          <p:nvPr>
            <p:ph idx="13" type="body"/>
          </p:nvPr>
        </p:nvSpPr>
        <p:spPr>
          <a:xfrm>
            <a:off x="1326025"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8" name="Google Shape;378;p28"/>
          <p:cNvSpPr txBox="1"/>
          <p:nvPr>
            <p:ph idx="14" type="body"/>
          </p:nvPr>
        </p:nvSpPr>
        <p:spPr>
          <a:xfrm>
            <a:off x="380886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9" name="Google Shape;379;p28"/>
          <p:cNvSpPr txBox="1"/>
          <p:nvPr>
            <p:ph idx="15" type="body"/>
          </p:nvPr>
        </p:nvSpPr>
        <p:spPr>
          <a:xfrm>
            <a:off x="629171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0" name="Google Shape;380;p28"/>
          <p:cNvSpPr txBox="1"/>
          <p:nvPr>
            <p:ph idx="16" type="body"/>
          </p:nvPr>
        </p:nvSpPr>
        <p:spPr>
          <a:xfrm>
            <a:off x="1326025"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1" name="Google Shape;381;p28"/>
          <p:cNvSpPr txBox="1"/>
          <p:nvPr>
            <p:ph idx="17" type="body"/>
          </p:nvPr>
        </p:nvSpPr>
        <p:spPr>
          <a:xfrm>
            <a:off x="3808867"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2" name="Google Shape;382;p28"/>
          <p:cNvSpPr txBox="1"/>
          <p:nvPr>
            <p:ph idx="18" type="body"/>
          </p:nvPr>
        </p:nvSpPr>
        <p:spPr>
          <a:xfrm>
            <a:off x="6291721"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3" name="Google Shape;383;p28"/>
          <p:cNvSpPr txBox="1"/>
          <p:nvPr>
            <p:ph idx="19"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384" name="Google Shape;384;p28"/>
          <p:cNvSpPr txBox="1"/>
          <p:nvPr>
            <p:ph idx="20"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Dark">
  <p:cSld name="BLANK_1_1_1_1_1_1_1_1_1_1_4_1">
    <p:bg>
      <p:bgPr>
        <a:solidFill>
          <a:schemeClr val="lt1"/>
        </a:solidFill>
      </p:bgPr>
    </p:bg>
    <p:spTree>
      <p:nvGrpSpPr>
        <p:cNvPr id="385" name="Shape 385"/>
        <p:cNvGrpSpPr/>
        <p:nvPr/>
      </p:nvGrpSpPr>
      <p:grpSpPr>
        <a:xfrm>
          <a:off x="0" y="0"/>
          <a:ext cx="0" cy="0"/>
          <a:chOff x="0" y="0"/>
          <a:chExt cx="0" cy="0"/>
        </a:xfrm>
      </p:grpSpPr>
      <p:sp>
        <p:nvSpPr>
          <p:cNvPr id="386" name="Google Shape;386;p29"/>
          <p:cNvSpPr/>
          <p:nvPr/>
        </p:nvSpPr>
        <p:spPr>
          <a:xfrm rot="-737329">
            <a:off x="5068924" y="-96942"/>
            <a:ext cx="3371552" cy="1136324"/>
          </a:xfrm>
          <a:prstGeom prst="chord">
            <a:avLst>
              <a:gd fmla="val 21353619" name="adj1"/>
              <a:gd fmla="val 1421063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Sora"/>
              <a:ea typeface="Sora"/>
              <a:cs typeface="Sora"/>
              <a:sym typeface="Sora"/>
            </a:endParaRPr>
          </a:p>
        </p:txBody>
      </p:sp>
      <p:sp>
        <p:nvSpPr>
          <p:cNvPr id="387" name="Google Shape;387;p29"/>
          <p:cNvSpPr txBox="1"/>
          <p:nvPr>
            <p:ph type="title"/>
          </p:nvPr>
        </p:nvSpPr>
        <p:spPr>
          <a:xfrm>
            <a:off x="134550" y="1524225"/>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88" name="Google Shape;388;p29"/>
          <p:cNvSpPr txBox="1"/>
          <p:nvPr>
            <p:ph idx="2" type="title"/>
          </p:nvPr>
        </p:nvSpPr>
        <p:spPr>
          <a:xfrm>
            <a:off x="134550" y="260620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89" name="Google Shape;389;p29"/>
          <p:cNvSpPr txBox="1"/>
          <p:nvPr>
            <p:ph idx="3" type="title"/>
          </p:nvPr>
        </p:nvSpPr>
        <p:spPr>
          <a:xfrm>
            <a:off x="134550" y="365975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90" name="Google Shape;390;p29"/>
          <p:cNvSpPr txBox="1"/>
          <p:nvPr>
            <p:ph idx="4"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391" name="Google Shape;391;p29"/>
          <p:cNvSpPr txBox="1"/>
          <p:nvPr>
            <p:ph idx="5" type="title"/>
          </p:nvPr>
        </p:nvSpPr>
        <p:spPr>
          <a:xfrm>
            <a:off x="132615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92" name="Google Shape;392;p29"/>
          <p:cNvSpPr txBox="1"/>
          <p:nvPr>
            <p:ph idx="6" type="title"/>
          </p:nvPr>
        </p:nvSpPr>
        <p:spPr>
          <a:xfrm>
            <a:off x="3808925"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93" name="Google Shape;393;p29"/>
          <p:cNvSpPr txBox="1"/>
          <p:nvPr>
            <p:ph idx="7" type="title"/>
          </p:nvPr>
        </p:nvSpPr>
        <p:spPr>
          <a:xfrm>
            <a:off x="629170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94" name="Google Shape;394;p29"/>
          <p:cNvSpPr/>
          <p:nvPr/>
        </p:nvSpPr>
        <p:spPr>
          <a:xfrm flipH="1" rot="-6104187">
            <a:off x="4324040" y="2970795"/>
            <a:ext cx="1541221" cy="4732320"/>
          </a:xfrm>
          <a:prstGeom prst="chord">
            <a:avLst>
              <a:gd fmla="val 4994308" name="adj1"/>
              <a:gd fmla="val 15114049"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5" name="Google Shape;395;p29"/>
          <p:cNvSpPr/>
          <p:nvPr/>
        </p:nvSpPr>
        <p:spPr>
          <a:xfrm rot="5740201">
            <a:off x="4240558" y="2810912"/>
            <a:ext cx="1433212" cy="5490517"/>
          </a:xfrm>
          <a:prstGeom prst="chord">
            <a:avLst>
              <a:gd fmla="val 5592353" name="adj1"/>
              <a:gd fmla="val 1502406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6" name="Google Shape;396;p29"/>
          <p:cNvSpPr txBox="1"/>
          <p:nvPr>
            <p:ph idx="8"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397" name="Google Shape;397;p29"/>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98" name="Google Shape;398;p29"/>
          <p:cNvSpPr txBox="1"/>
          <p:nvPr>
            <p:ph idx="9" type="body"/>
          </p:nvPr>
        </p:nvSpPr>
        <p:spPr>
          <a:xfrm>
            <a:off x="380886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800"/>
              </a:spcBef>
              <a:spcAft>
                <a:spcPts val="0"/>
              </a:spcAft>
              <a:buClr>
                <a:schemeClr val="dk1"/>
              </a:buClr>
              <a:buSzPts val="1000"/>
              <a:buFont typeface="Sora"/>
              <a:buChar char="◆"/>
              <a:defRPr sz="1000">
                <a:solidFill>
                  <a:schemeClr val="dk1"/>
                </a:solidFill>
              </a:defRPr>
            </a:lvl2pPr>
            <a:lvl3pPr indent="-292100" lvl="2" marL="1371600">
              <a:spcBef>
                <a:spcPts val="800"/>
              </a:spcBef>
              <a:spcAft>
                <a:spcPts val="0"/>
              </a:spcAft>
              <a:buClr>
                <a:schemeClr val="dk1"/>
              </a:buClr>
              <a:buSzPts val="1000"/>
              <a:buFont typeface="Sora"/>
              <a:buChar char="●"/>
              <a:defRPr sz="1000">
                <a:solidFill>
                  <a:schemeClr val="dk1"/>
                </a:solidFill>
              </a:defRPr>
            </a:lvl3pPr>
            <a:lvl4pPr indent="-292100" lvl="3" marL="1828800">
              <a:spcBef>
                <a:spcPts val="800"/>
              </a:spcBef>
              <a:spcAft>
                <a:spcPts val="0"/>
              </a:spcAft>
              <a:buClr>
                <a:schemeClr val="dk1"/>
              </a:buClr>
              <a:buSzPts val="1000"/>
              <a:buFont typeface="Sora"/>
              <a:buChar char="○"/>
              <a:defRPr sz="1000">
                <a:solidFill>
                  <a:schemeClr val="dk1"/>
                </a:solidFill>
              </a:defRPr>
            </a:lvl4pPr>
            <a:lvl5pPr indent="-292100" lvl="4" marL="2286000">
              <a:spcBef>
                <a:spcPts val="800"/>
              </a:spcBef>
              <a:spcAft>
                <a:spcPts val="0"/>
              </a:spcAft>
              <a:buClr>
                <a:schemeClr val="dk1"/>
              </a:buClr>
              <a:buSzPts val="1000"/>
              <a:buFont typeface="Sora"/>
              <a:buChar char="◆"/>
              <a:defRPr sz="1000">
                <a:solidFill>
                  <a:schemeClr val="dk1"/>
                </a:solidFill>
              </a:defRPr>
            </a:lvl5pPr>
            <a:lvl6pPr indent="-292100" lvl="5" marL="2743200">
              <a:spcBef>
                <a:spcPts val="800"/>
              </a:spcBef>
              <a:spcAft>
                <a:spcPts val="0"/>
              </a:spcAft>
              <a:buClr>
                <a:schemeClr val="dk1"/>
              </a:buClr>
              <a:buSzPts val="1000"/>
              <a:buFont typeface="Sora"/>
              <a:buChar char="●"/>
              <a:defRPr sz="1000">
                <a:solidFill>
                  <a:schemeClr val="dk1"/>
                </a:solidFill>
              </a:defRPr>
            </a:lvl6pPr>
            <a:lvl7pPr indent="-292100" lvl="6" marL="3200400">
              <a:spcBef>
                <a:spcPts val="800"/>
              </a:spcBef>
              <a:spcAft>
                <a:spcPts val="0"/>
              </a:spcAft>
              <a:buClr>
                <a:schemeClr val="dk1"/>
              </a:buClr>
              <a:buSzPts val="1000"/>
              <a:buFont typeface="Sora"/>
              <a:buChar char="○"/>
              <a:defRPr sz="1000">
                <a:solidFill>
                  <a:schemeClr val="dk1"/>
                </a:solidFill>
              </a:defRPr>
            </a:lvl7pPr>
            <a:lvl8pPr indent="-292100" lvl="7" marL="3657600">
              <a:spcBef>
                <a:spcPts val="800"/>
              </a:spcBef>
              <a:spcAft>
                <a:spcPts val="0"/>
              </a:spcAft>
              <a:buClr>
                <a:schemeClr val="dk1"/>
              </a:buClr>
              <a:buSzPts val="1000"/>
              <a:buFont typeface="Sora"/>
              <a:buChar char="◆"/>
              <a:defRPr sz="1000">
                <a:solidFill>
                  <a:schemeClr val="dk1"/>
                </a:solidFill>
              </a:defRPr>
            </a:lvl8pPr>
            <a:lvl9pPr indent="-292100" lvl="8" marL="4114800">
              <a:spcBef>
                <a:spcPts val="800"/>
              </a:spcBef>
              <a:spcAft>
                <a:spcPts val="800"/>
              </a:spcAft>
              <a:buClr>
                <a:schemeClr val="dk1"/>
              </a:buClr>
              <a:buSzPts val="1000"/>
              <a:buFont typeface="Sora"/>
              <a:buChar char="●"/>
              <a:defRPr sz="1000">
                <a:solidFill>
                  <a:schemeClr val="dk1"/>
                </a:solidFill>
              </a:defRPr>
            </a:lvl9pPr>
          </a:lstStyle>
          <a:p/>
        </p:txBody>
      </p:sp>
      <p:sp>
        <p:nvSpPr>
          <p:cNvPr id="399" name="Google Shape;399;p29"/>
          <p:cNvSpPr txBox="1"/>
          <p:nvPr>
            <p:ph idx="13" type="body"/>
          </p:nvPr>
        </p:nvSpPr>
        <p:spPr>
          <a:xfrm>
            <a:off x="629171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0" name="Google Shape;400;p29"/>
          <p:cNvSpPr txBox="1"/>
          <p:nvPr>
            <p:ph idx="14" type="body"/>
          </p:nvPr>
        </p:nvSpPr>
        <p:spPr>
          <a:xfrm>
            <a:off x="1326025"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1" name="Google Shape;401;p29"/>
          <p:cNvSpPr txBox="1"/>
          <p:nvPr>
            <p:ph idx="15" type="body"/>
          </p:nvPr>
        </p:nvSpPr>
        <p:spPr>
          <a:xfrm>
            <a:off x="380886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2" name="Google Shape;402;p29"/>
          <p:cNvSpPr txBox="1"/>
          <p:nvPr>
            <p:ph idx="16" type="body"/>
          </p:nvPr>
        </p:nvSpPr>
        <p:spPr>
          <a:xfrm>
            <a:off x="629171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3" name="Google Shape;403;p29"/>
          <p:cNvSpPr txBox="1"/>
          <p:nvPr>
            <p:ph idx="17" type="body"/>
          </p:nvPr>
        </p:nvSpPr>
        <p:spPr>
          <a:xfrm>
            <a:off x="1326025"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4" name="Google Shape;404;p29"/>
          <p:cNvSpPr txBox="1"/>
          <p:nvPr>
            <p:ph idx="18" type="body"/>
          </p:nvPr>
        </p:nvSpPr>
        <p:spPr>
          <a:xfrm>
            <a:off x="3808867"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5" name="Google Shape;405;p29"/>
          <p:cNvSpPr txBox="1"/>
          <p:nvPr>
            <p:ph idx="19" type="body"/>
          </p:nvPr>
        </p:nvSpPr>
        <p:spPr>
          <a:xfrm>
            <a:off x="6291721"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6" name="Google Shape;406;p29"/>
          <p:cNvSpPr txBox="1"/>
          <p:nvPr>
            <p:ph idx="20"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two bodies">
  <p:cSld name="BLANK_1_1_1_1_1_1_1_1_1_1_3_2">
    <p:bg>
      <p:bgPr>
        <a:solidFill>
          <a:schemeClr val="lt1"/>
        </a:solidFill>
      </p:bgPr>
    </p:bg>
    <p:spTree>
      <p:nvGrpSpPr>
        <p:cNvPr id="407" name="Shape 407"/>
        <p:cNvGrpSpPr/>
        <p:nvPr/>
      </p:nvGrpSpPr>
      <p:grpSpPr>
        <a:xfrm>
          <a:off x="0" y="0"/>
          <a:ext cx="0" cy="0"/>
          <a:chOff x="0" y="0"/>
          <a:chExt cx="0" cy="0"/>
        </a:xfrm>
      </p:grpSpPr>
      <p:sp>
        <p:nvSpPr>
          <p:cNvPr id="408" name="Google Shape;408;p30"/>
          <p:cNvSpPr/>
          <p:nvPr/>
        </p:nvSpPr>
        <p:spPr>
          <a:xfrm flipH="1" rot="-5400000">
            <a:off x="1263236" y="2706539"/>
            <a:ext cx="1173845" cy="3700317"/>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09" name="Google Shape;409;p30"/>
          <p:cNvSpPr/>
          <p:nvPr/>
        </p:nvSpPr>
        <p:spPr>
          <a:xfrm flipH="1">
            <a:off x="228605" y="3621311"/>
            <a:ext cx="3534079" cy="1522191"/>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10" name="Google Shape;410;p30"/>
          <p:cNvSpPr/>
          <p:nvPr/>
        </p:nvSpPr>
        <p:spPr>
          <a:xfrm flipH="1">
            <a:off x="234700" y="1635550"/>
            <a:ext cx="3321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411" name="Google Shape;411;p30"/>
          <p:cNvGrpSpPr/>
          <p:nvPr/>
        </p:nvGrpSpPr>
        <p:grpSpPr>
          <a:xfrm flipH="1">
            <a:off x="7293000" y="0"/>
            <a:ext cx="1851000" cy="1225325"/>
            <a:chOff x="461225" y="3875100"/>
            <a:chExt cx="1851000" cy="1225325"/>
          </a:xfrm>
        </p:grpSpPr>
        <p:grpSp>
          <p:nvGrpSpPr>
            <p:cNvPr id="412" name="Google Shape;412;p30"/>
            <p:cNvGrpSpPr/>
            <p:nvPr/>
          </p:nvGrpSpPr>
          <p:grpSpPr>
            <a:xfrm>
              <a:off x="461225" y="3875100"/>
              <a:ext cx="1851000" cy="114600"/>
              <a:chOff x="461225" y="3504775"/>
              <a:chExt cx="1851000" cy="114600"/>
            </a:xfrm>
          </p:grpSpPr>
          <p:sp>
            <p:nvSpPr>
              <p:cNvPr id="413" name="Google Shape;413;p30"/>
              <p:cNvSpPr/>
              <p:nvPr/>
            </p:nvSpPr>
            <p:spPr>
              <a:xfrm>
                <a:off x="4612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4" name="Google Shape;414;p30"/>
              <p:cNvSpPr/>
              <p:nvPr/>
            </p:nvSpPr>
            <p:spPr>
              <a:xfrm>
                <a:off x="8314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5" name="Google Shape;415;p30"/>
              <p:cNvSpPr/>
              <p:nvPr/>
            </p:nvSpPr>
            <p:spPr>
              <a:xfrm>
                <a:off x="12016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6" name="Google Shape;416;p30"/>
              <p:cNvSpPr/>
              <p:nvPr/>
            </p:nvSpPr>
            <p:spPr>
              <a:xfrm>
                <a:off x="15718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7" name="Google Shape;417;p30"/>
              <p:cNvSpPr/>
              <p:nvPr/>
            </p:nvSpPr>
            <p:spPr>
              <a:xfrm>
                <a:off x="19420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18" name="Google Shape;418;p30"/>
            <p:cNvGrpSpPr/>
            <p:nvPr/>
          </p:nvGrpSpPr>
          <p:grpSpPr>
            <a:xfrm>
              <a:off x="461225" y="3989700"/>
              <a:ext cx="1480800" cy="1110725"/>
              <a:chOff x="461225" y="3249175"/>
              <a:chExt cx="1480800" cy="1110725"/>
            </a:xfrm>
          </p:grpSpPr>
          <p:sp>
            <p:nvSpPr>
              <p:cNvPr id="419" name="Google Shape;419;p30"/>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0" name="Google Shape;420;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1" name="Google Shape;421;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2" name="Google Shape;422;p30"/>
              <p:cNvSpPr/>
              <p:nvPr/>
            </p:nvSpPr>
            <p:spPr>
              <a:xfrm>
                <a:off x="1201625" y="39897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23" name="Google Shape;423;p30"/>
            <p:cNvGrpSpPr/>
            <p:nvPr/>
          </p:nvGrpSpPr>
          <p:grpSpPr>
            <a:xfrm>
              <a:off x="831425" y="4360025"/>
              <a:ext cx="1480800" cy="370200"/>
              <a:chOff x="831425" y="3249175"/>
              <a:chExt cx="1480800" cy="370200"/>
            </a:xfrm>
          </p:grpSpPr>
          <p:sp>
            <p:nvSpPr>
              <p:cNvPr id="424" name="Google Shape;424;p3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5" name="Google Shape;425;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6" name="Google Shape;426;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7" name="Google Shape;427;p3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28" name="Google Shape;428;p30"/>
          <p:cNvSpPr txBox="1"/>
          <p:nvPr>
            <p:ph type="title"/>
          </p:nvPr>
        </p:nvSpPr>
        <p:spPr>
          <a:xfrm>
            <a:off x="3822450" y="1287875"/>
            <a:ext cx="4295400" cy="277200"/>
          </a:xfrm>
          <a:prstGeom prst="rect">
            <a:avLst/>
          </a:prstGeom>
        </p:spPr>
        <p:txBody>
          <a:bodyPr anchorCtr="0" anchor="t" bIns="91425" lIns="0" spcFirstLastPara="1" rIns="0" wrap="square" tIns="91425">
            <a:noAutofit/>
          </a:bodyPr>
          <a:lstStyle>
            <a:lvl1pPr lvl="0">
              <a:spcBef>
                <a:spcPts val="0"/>
              </a:spcBef>
              <a:spcAft>
                <a:spcPts val="0"/>
              </a:spcAft>
              <a:buClr>
                <a:schemeClr val="dk2"/>
              </a:buClr>
              <a:buSzPts val="1200"/>
              <a:buFont typeface="Sora Medium"/>
              <a:buNone/>
              <a:defRPr sz="1200">
                <a:solidFill>
                  <a:schemeClr val="dk2"/>
                </a:solidFill>
                <a:latin typeface="Sora Medium"/>
                <a:ea typeface="Sora Medium"/>
                <a:cs typeface="Sora Medium"/>
                <a:sym typeface="Sora Medium"/>
              </a:defRPr>
            </a:lvl1pPr>
            <a:lvl2pPr lvl="1">
              <a:spcBef>
                <a:spcPts val="0"/>
              </a:spcBef>
              <a:spcAft>
                <a:spcPts val="0"/>
              </a:spcAft>
              <a:buClr>
                <a:schemeClr val="dk2"/>
              </a:buClr>
              <a:buSzPts val="1200"/>
              <a:buFont typeface="Sora"/>
              <a:buNone/>
              <a:defRPr sz="1200">
                <a:solidFill>
                  <a:schemeClr val="dk2"/>
                </a:solidFill>
                <a:latin typeface="Sora"/>
                <a:ea typeface="Sora"/>
                <a:cs typeface="Sora"/>
                <a:sym typeface="Sora"/>
              </a:defRPr>
            </a:lvl2pPr>
            <a:lvl3pPr lvl="2">
              <a:spcBef>
                <a:spcPts val="0"/>
              </a:spcBef>
              <a:spcAft>
                <a:spcPts val="0"/>
              </a:spcAft>
              <a:buClr>
                <a:schemeClr val="dk2"/>
              </a:buClr>
              <a:buSzPts val="1200"/>
              <a:buFont typeface="Sora"/>
              <a:buNone/>
              <a:defRPr sz="1200">
                <a:solidFill>
                  <a:schemeClr val="dk2"/>
                </a:solidFill>
                <a:latin typeface="Sora"/>
                <a:ea typeface="Sora"/>
                <a:cs typeface="Sora"/>
                <a:sym typeface="Sora"/>
              </a:defRPr>
            </a:lvl3pPr>
            <a:lvl4pPr lvl="3">
              <a:spcBef>
                <a:spcPts val="0"/>
              </a:spcBef>
              <a:spcAft>
                <a:spcPts val="0"/>
              </a:spcAft>
              <a:buClr>
                <a:schemeClr val="dk2"/>
              </a:buClr>
              <a:buSzPts val="1200"/>
              <a:buFont typeface="Sora"/>
              <a:buNone/>
              <a:defRPr sz="1200">
                <a:solidFill>
                  <a:schemeClr val="dk2"/>
                </a:solidFill>
                <a:latin typeface="Sora"/>
                <a:ea typeface="Sora"/>
                <a:cs typeface="Sora"/>
                <a:sym typeface="Sora"/>
              </a:defRPr>
            </a:lvl4pPr>
            <a:lvl5pPr lvl="4">
              <a:spcBef>
                <a:spcPts val="0"/>
              </a:spcBef>
              <a:spcAft>
                <a:spcPts val="0"/>
              </a:spcAft>
              <a:buClr>
                <a:schemeClr val="dk2"/>
              </a:buClr>
              <a:buSzPts val="1200"/>
              <a:buFont typeface="Sora"/>
              <a:buNone/>
              <a:defRPr sz="1200">
                <a:solidFill>
                  <a:schemeClr val="dk2"/>
                </a:solidFill>
                <a:latin typeface="Sora"/>
                <a:ea typeface="Sora"/>
                <a:cs typeface="Sora"/>
                <a:sym typeface="Sora"/>
              </a:defRPr>
            </a:lvl5pPr>
            <a:lvl6pPr lvl="5">
              <a:spcBef>
                <a:spcPts val="0"/>
              </a:spcBef>
              <a:spcAft>
                <a:spcPts val="0"/>
              </a:spcAft>
              <a:buClr>
                <a:schemeClr val="dk2"/>
              </a:buClr>
              <a:buSzPts val="1200"/>
              <a:buFont typeface="Sora"/>
              <a:buNone/>
              <a:defRPr sz="1200">
                <a:solidFill>
                  <a:schemeClr val="dk2"/>
                </a:solidFill>
                <a:latin typeface="Sora"/>
                <a:ea typeface="Sora"/>
                <a:cs typeface="Sora"/>
                <a:sym typeface="Sora"/>
              </a:defRPr>
            </a:lvl6pPr>
            <a:lvl7pPr lvl="6">
              <a:spcBef>
                <a:spcPts val="0"/>
              </a:spcBef>
              <a:spcAft>
                <a:spcPts val="0"/>
              </a:spcAft>
              <a:buClr>
                <a:schemeClr val="dk2"/>
              </a:buClr>
              <a:buSzPts val="1200"/>
              <a:buFont typeface="Sora"/>
              <a:buNone/>
              <a:defRPr sz="1200">
                <a:solidFill>
                  <a:schemeClr val="dk2"/>
                </a:solidFill>
                <a:latin typeface="Sora"/>
                <a:ea typeface="Sora"/>
                <a:cs typeface="Sora"/>
                <a:sym typeface="Sora"/>
              </a:defRPr>
            </a:lvl7pPr>
            <a:lvl8pPr lvl="7">
              <a:spcBef>
                <a:spcPts val="0"/>
              </a:spcBef>
              <a:spcAft>
                <a:spcPts val="0"/>
              </a:spcAft>
              <a:buClr>
                <a:schemeClr val="dk2"/>
              </a:buClr>
              <a:buSzPts val="1200"/>
              <a:buFont typeface="Sora"/>
              <a:buNone/>
              <a:defRPr sz="1200">
                <a:solidFill>
                  <a:schemeClr val="dk2"/>
                </a:solidFill>
                <a:latin typeface="Sora"/>
                <a:ea typeface="Sora"/>
                <a:cs typeface="Sora"/>
                <a:sym typeface="Sora"/>
              </a:defRPr>
            </a:lvl8pPr>
            <a:lvl9pPr lvl="8">
              <a:spcBef>
                <a:spcPts val="0"/>
              </a:spcBef>
              <a:spcAft>
                <a:spcPts val="0"/>
              </a:spcAft>
              <a:buClr>
                <a:schemeClr val="dk2"/>
              </a:buClr>
              <a:buSzPts val="1200"/>
              <a:buFont typeface="Sora"/>
              <a:buNone/>
              <a:defRPr sz="1200">
                <a:solidFill>
                  <a:schemeClr val="dk2"/>
                </a:solidFill>
                <a:latin typeface="Sora"/>
                <a:ea typeface="Sora"/>
                <a:cs typeface="Sora"/>
                <a:sym typeface="Sora"/>
              </a:defRPr>
            </a:lvl9pPr>
          </a:lstStyle>
          <a:p/>
        </p:txBody>
      </p:sp>
      <p:sp>
        <p:nvSpPr>
          <p:cNvPr id="429" name="Google Shape;429;p30"/>
          <p:cNvSpPr txBox="1"/>
          <p:nvPr>
            <p:ph idx="2" type="title"/>
          </p:nvPr>
        </p:nvSpPr>
        <p:spPr>
          <a:xfrm>
            <a:off x="85725" y="1287875"/>
            <a:ext cx="3347400" cy="27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Sora Medium"/>
              <a:buNone/>
              <a:defRPr sz="1200">
                <a:solidFill>
                  <a:schemeClr val="dk2"/>
                </a:solidFill>
                <a:latin typeface="Sora Medium"/>
                <a:ea typeface="Sora Medium"/>
                <a:cs typeface="Sora Medium"/>
                <a:sym typeface="Sora Medium"/>
              </a:defRPr>
            </a:lvl1pPr>
            <a:lvl2pPr lvl="1">
              <a:spcBef>
                <a:spcPts val="0"/>
              </a:spcBef>
              <a:spcAft>
                <a:spcPts val="0"/>
              </a:spcAft>
              <a:buClr>
                <a:schemeClr val="dk2"/>
              </a:buClr>
              <a:buSzPts val="1200"/>
              <a:buFont typeface="Sora"/>
              <a:buNone/>
              <a:defRPr sz="1200">
                <a:solidFill>
                  <a:schemeClr val="dk2"/>
                </a:solidFill>
                <a:latin typeface="Sora"/>
                <a:ea typeface="Sora"/>
                <a:cs typeface="Sora"/>
                <a:sym typeface="Sora"/>
              </a:defRPr>
            </a:lvl2pPr>
            <a:lvl3pPr lvl="2">
              <a:spcBef>
                <a:spcPts val="0"/>
              </a:spcBef>
              <a:spcAft>
                <a:spcPts val="0"/>
              </a:spcAft>
              <a:buClr>
                <a:schemeClr val="dk2"/>
              </a:buClr>
              <a:buSzPts val="1200"/>
              <a:buFont typeface="Sora"/>
              <a:buNone/>
              <a:defRPr sz="1200">
                <a:solidFill>
                  <a:schemeClr val="dk2"/>
                </a:solidFill>
                <a:latin typeface="Sora"/>
                <a:ea typeface="Sora"/>
                <a:cs typeface="Sora"/>
                <a:sym typeface="Sora"/>
              </a:defRPr>
            </a:lvl3pPr>
            <a:lvl4pPr lvl="3">
              <a:spcBef>
                <a:spcPts val="0"/>
              </a:spcBef>
              <a:spcAft>
                <a:spcPts val="0"/>
              </a:spcAft>
              <a:buClr>
                <a:schemeClr val="dk2"/>
              </a:buClr>
              <a:buSzPts val="1200"/>
              <a:buFont typeface="Sora"/>
              <a:buNone/>
              <a:defRPr sz="1200">
                <a:solidFill>
                  <a:schemeClr val="dk2"/>
                </a:solidFill>
                <a:latin typeface="Sora"/>
                <a:ea typeface="Sora"/>
                <a:cs typeface="Sora"/>
                <a:sym typeface="Sora"/>
              </a:defRPr>
            </a:lvl4pPr>
            <a:lvl5pPr lvl="4">
              <a:spcBef>
                <a:spcPts val="0"/>
              </a:spcBef>
              <a:spcAft>
                <a:spcPts val="0"/>
              </a:spcAft>
              <a:buClr>
                <a:schemeClr val="dk2"/>
              </a:buClr>
              <a:buSzPts val="1200"/>
              <a:buFont typeface="Sora"/>
              <a:buNone/>
              <a:defRPr sz="1200">
                <a:solidFill>
                  <a:schemeClr val="dk2"/>
                </a:solidFill>
                <a:latin typeface="Sora"/>
                <a:ea typeface="Sora"/>
                <a:cs typeface="Sora"/>
                <a:sym typeface="Sora"/>
              </a:defRPr>
            </a:lvl5pPr>
            <a:lvl6pPr lvl="5">
              <a:spcBef>
                <a:spcPts val="0"/>
              </a:spcBef>
              <a:spcAft>
                <a:spcPts val="0"/>
              </a:spcAft>
              <a:buClr>
                <a:schemeClr val="dk2"/>
              </a:buClr>
              <a:buSzPts val="1200"/>
              <a:buFont typeface="Sora"/>
              <a:buNone/>
              <a:defRPr sz="1200">
                <a:solidFill>
                  <a:schemeClr val="dk2"/>
                </a:solidFill>
                <a:latin typeface="Sora"/>
                <a:ea typeface="Sora"/>
                <a:cs typeface="Sora"/>
                <a:sym typeface="Sora"/>
              </a:defRPr>
            </a:lvl6pPr>
            <a:lvl7pPr lvl="6">
              <a:spcBef>
                <a:spcPts val="0"/>
              </a:spcBef>
              <a:spcAft>
                <a:spcPts val="0"/>
              </a:spcAft>
              <a:buClr>
                <a:schemeClr val="dk2"/>
              </a:buClr>
              <a:buSzPts val="1200"/>
              <a:buFont typeface="Sora"/>
              <a:buNone/>
              <a:defRPr sz="1200">
                <a:solidFill>
                  <a:schemeClr val="dk2"/>
                </a:solidFill>
                <a:latin typeface="Sora"/>
                <a:ea typeface="Sora"/>
                <a:cs typeface="Sora"/>
                <a:sym typeface="Sora"/>
              </a:defRPr>
            </a:lvl7pPr>
            <a:lvl8pPr lvl="7">
              <a:spcBef>
                <a:spcPts val="0"/>
              </a:spcBef>
              <a:spcAft>
                <a:spcPts val="0"/>
              </a:spcAft>
              <a:buClr>
                <a:schemeClr val="dk2"/>
              </a:buClr>
              <a:buSzPts val="1200"/>
              <a:buFont typeface="Sora"/>
              <a:buNone/>
              <a:defRPr sz="1200">
                <a:solidFill>
                  <a:schemeClr val="dk2"/>
                </a:solidFill>
                <a:latin typeface="Sora"/>
                <a:ea typeface="Sora"/>
                <a:cs typeface="Sora"/>
                <a:sym typeface="Sora"/>
              </a:defRPr>
            </a:lvl8pPr>
            <a:lvl9pPr lvl="8">
              <a:spcBef>
                <a:spcPts val="0"/>
              </a:spcBef>
              <a:spcAft>
                <a:spcPts val="0"/>
              </a:spcAft>
              <a:buClr>
                <a:schemeClr val="dk2"/>
              </a:buClr>
              <a:buSzPts val="1200"/>
              <a:buFont typeface="Sora"/>
              <a:buNone/>
              <a:defRPr sz="1200">
                <a:solidFill>
                  <a:schemeClr val="dk2"/>
                </a:solidFill>
                <a:latin typeface="Sora"/>
                <a:ea typeface="Sora"/>
                <a:cs typeface="Sora"/>
                <a:sym typeface="Sora"/>
              </a:defRPr>
            </a:lvl9pPr>
          </a:lstStyle>
          <a:p/>
        </p:txBody>
      </p:sp>
      <p:sp>
        <p:nvSpPr>
          <p:cNvPr id="430" name="Google Shape;430;p30"/>
          <p:cNvSpPr/>
          <p:nvPr>
            <p:ph idx="3" type="pic"/>
          </p:nvPr>
        </p:nvSpPr>
        <p:spPr>
          <a:xfrm>
            <a:off x="227225" y="1832375"/>
            <a:ext cx="821100" cy="785400"/>
          </a:xfrm>
          <a:prstGeom prst="rect">
            <a:avLst/>
          </a:prstGeom>
          <a:noFill/>
          <a:ln>
            <a:noFill/>
          </a:ln>
        </p:spPr>
      </p:sp>
      <p:sp>
        <p:nvSpPr>
          <p:cNvPr id="431" name="Google Shape;431;p30"/>
          <p:cNvSpPr/>
          <p:nvPr>
            <p:ph idx="4" type="pic"/>
          </p:nvPr>
        </p:nvSpPr>
        <p:spPr>
          <a:xfrm>
            <a:off x="227225" y="2672425"/>
            <a:ext cx="821100" cy="785400"/>
          </a:xfrm>
          <a:prstGeom prst="rect">
            <a:avLst/>
          </a:prstGeom>
          <a:noFill/>
          <a:ln>
            <a:noFill/>
          </a:ln>
        </p:spPr>
      </p:sp>
      <p:sp>
        <p:nvSpPr>
          <p:cNvPr id="432" name="Google Shape;432;p30"/>
          <p:cNvSpPr/>
          <p:nvPr>
            <p:ph idx="5" type="pic"/>
          </p:nvPr>
        </p:nvSpPr>
        <p:spPr>
          <a:xfrm>
            <a:off x="227225" y="3512475"/>
            <a:ext cx="821100" cy="785400"/>
          </a:xfrm>
          <a:prstGeom prst="rect">
            <a:avLst/>
          </a:prstGeom>
          <a:noFill/>
          <a:ln>
            <a:noFill/>
          </a:ln>
        </p:spPr>
      </p:sp>
      <p:sp>
        <p:nvSpPr>
          <p:cNvPr id="433" name="Google Shape;433;p30"/>
          <p:cNvSpPr txBox="1"/>
          <p:nvPr>
            <p:ph idx="6" type="title"/>
          </p:nvPr>
        </p:nvSpPr>
        <p:spPr>
          <a:xfrm>
            <a:off x="1048325" y="183237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34" name="Google Shape;434;p30"/>
          <p:cNvSpPr txBox="1"/>
          <p:nvPr>
            <p:ph idx="7" type="title"/>
          </p:nvPr>
        </p:nvSpPr>
        <p:spPr>
          <a:xfrm>
            <a:off x="1048325" y="267242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35" name="Google Shape;435;p30"/>
          <p:cNvSpPr txBox="1"/>
          <p:nvPr>
            <p:ph idx="8" type="title"/>
          </p:nvPr>
        </p:nvSpPr>
        <p:spPr>
          <a:xfrm>
            <a:off x="1048325" y="351247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36" name="Google Shape;436;p30"/>
          <p:cNvSpPr txBox="1"/>
          <p:nvPr>
            <p:ph idx="9" type="title"/>
          </p:nvPr>
        </p:nvSpPr>
        <p:spPr>
          <a:xfrm>
            <a:off x="3820750" y="1711525"/>
            <a:ext cx="1800000" cy="1522200"/>
          </a:xfrm>
          <a:prstGeom prst="rect">
            <a:avLst/>
          </a:prstGeom>
        </p:spPr>
        <p:txBody>
          <a:bodyPr anchorCtr="0" anchor="t" bIns="91425" lIns="0" spcFirstLastPara="1" rIns="0" wrap="square" tIns="91425">
            <a:noAutofit/>
          </a:bodyPr>
          <a:lstStyle>
            <a:lvl1pPr lvl="0">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1pPr>
            <a:lvl2pPr lvl="1">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2pPr>
            <a:lvl3pPr lvl="2">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3pPr>
            <a:lvl4pPr lvl="3">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4pPr>
            <a:lvl5pPr lvl="4">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5pPr>
            <a:lvl6pPr lvl="5">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6pPr>
            <a:lvl7pPr lvl="6">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7pPr>
            <a:lvl8pPr lvl="7">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8pPr>
            <a:lvl9pPr lvl="8">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9pPr>
          </a:lstStyle>
          <a:p/>
        </p:txBody>
      </p:sp>
      <p:sp>
        <p:nvSpPr>
          <p:cNvPr id="437" name="Google Shape;437;p30"/>
          <p:cNvSpPr txBox="1"/>
          <p:nvPr>
            <p:ph idx="13" type="title"/>
          </p:nvPr>
        </p:nvSpPr>
        <p:spPr>
          <a:xfrm>
            <a:off x="7107575" y="1711450"/>
            <a:ext cx="874200" cy="152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438" name="Google Shape;438;p30"/>
          <p:cNvSpPr txBox="1"/>
          <p:nvPr>
            <p:ph idx="14" type="title"/>
          </p:nvPr>
        </p:nvSpPr>
        <p:spPr>
          <a:xfrm>
            <a:off x="5518325" y="1711575"/>
            <a:ext cx="1322100" cy="152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439" name="Google Shape;439;p30"/>
          <p:cNvSpPr txBox="1"/>
          <p:nvPr>
            <p:ph idx="15"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440" name="Google Shape;440;p30"/>
          <p:cNvSpPr txBox="1"/>
          <p:nvPr>
            <p:ph idx="16" type="title"/>
          </p:nvPr>
        </p:nvSpPr>
        <p:spPr>
          <a:xfrm>
            <a:off x="93381" y="502775"/>
            <a:ext cx="7178100" cy="7851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441" name="Google Shape;441;p30"/>
          <p:cNvSpPr txBox="1"/>
          <p:nvPr>
            <p:ph idx="17"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Project Roadmap">
  <p:cSld name="BLANK_1_1_1_1_1_1_1_1_1_1_3_1">
    <p:bg>
      <p:bgPr>
        <a:solidFill>
          <a:schemeClr val="lt1"/>
        </a:solidFill>
      </p:bgPr>
    </p:bg>
    <p:spTree>
      <p:nvGrpSpPr>
        <p:cNvPr id="442" name="Shape 442"/>
        <p:cNvGrpSpPr/>
        <p:nvPr/>
      </p:nvGrpSpPr>
      <p:grpSpPr>
        <a:xfrm>
          <a:off x="0" y="0"/>
          <a:ext cx="0" cy="0"/>
          <a:chOff x="0" y="0"/>
          <a:chExt cx="0" cy="0"/>
        </a:xfrm>
      </p:grpSpPr>
      <p:sp>
        <p:nvSpPr>
          <p:cNvPr id="443" name="Google Shape;443;p31"/>
          <p:cNvSpPr txBox="1"/>
          <p:nvPr>
            <p:ph type="title"/>
          </p:nvPr>
        </p:nvSpPr>
        <p:spPr>
          <a:xfrm>
            <a:off x="134550" y="1339350"/>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44" name="Google Shape;444;p31"/>
          <p:cNvSpPr txBox="1"/>
          <p:nvPr>
            <p:ph idx="2" type="title"/>
          </p:nvPr>
        </p:nvSpPr>
        <p:spPr>
          <a:xfrm>
            <a:off x="1326150"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45" name="Google Shape;445;p31"/>
          <p:cNvSpPr txBox="1"/>
          <p:nvPr>
            <p:ph idx="3" type="title"/>
          </p:nvPr>
        </p:nvSpPr>
        <p:spPr>
          <a:xfrm>
            <a:off x="3877025"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46" name="Google Shape;446;p31"/>
          <p:cNvSpPr txBox="1"/>
          <p:nvPr>
            <p:ph idx="4" type="title"/>
          </p:nvPr>
        </p:nvSpPr>
        <p:spPr>
          <a:xfrm>
            <a:off x="6291700"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47" name="Google Shape;447;p31"/>
          <p:cNvSpPr txBox="1"/>
          <p:nvPr>
            <p:ph idx="5" type="title"/>
          </p:nvPr>
        </p:nvSpPr>
        <p:spPr>
          <a:xfrm>
            <a:off x="134550" y="2545225"/>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48" name="Google Shape;448;p31"/>
          <p:cNvSpPr txBox="1"/>
          <p:nvPr>
            <p:ph idx="6" type="title"/>
          </p:nvPr>
        </p:nvSpPr>
        <p:spPr>
          <a:xfrm>
            <a:off x="134550" y="3703975"/>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49" name="Google Shape;449;p31"/>
          <p:cNvSpPr txBox="1"/>
          <p:nvPr>
            <p:ph idx="7" type="title"/>
          </p:nvPr>
        </p:nvSpPr>
        <p:spPr>
          <a:xfrm>
            <a:off x="3877025" y="1339350"/>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0" name="Google Shape;450;p31"/>
          <p:cNvSpPr txBox="1"/>
          <p:nvPr>
            <p:ph idx="8" type="title"/>
          </p:nvPr>
        </p:nvSpPr>
        <p:spPr>
          <a:xfrm>
            <a:off x="3877025" y="2552413"/>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9pPr>
          </a:lstStyle>
          <a:p/>
        </p:txBody>
      </p:sp>
      <p:sp>
        <p:nvSpPr>
          <p:cNvPr id="451" name="Google Shape;451;p31"/>
          <p:cNvSpPr txBox="1"/>
          <p:nvPr>
            <p:ph idx="9" type="title"/>
          </p:nvPr>
        </p:nvSpPr>
        <p:spPr>
          <a:xfrm>
            <a:off x="3877025" y="3711169"/>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9pPr>
          </a:lstStyle>
          <a:p/>
        </p:txBody>
      </p:sp>
      <p:sp>
        <p:nvSpPr>
          <p:cNvPr id="452" name="Google Shape;452;p31"/>
          <p:cNvSpPr txBox="1"/>
          <p:nvPr>
            <p:ph idx="13" type="title"/>
          </p:nvPr>
        </p:nvSpPr>
        <p:spPr>
          <a:xfrm>
            <a:off x="6427900" y="2552413"/>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53" name="Google Shape;453;p31"/>
          <p:cNvSpPr txBox="1"/>
          <p:nvPr>
            <p:ph idx="14" type="title"/>
          </p:nvPr>
        </p:nvSpPr>
        <p:spPr>
          <a:xfrm>
            <a:off x="6427900" y="1339350"/>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54" name="Google Shape;454;p31"/>
          <p:cNvSpPr txBox="1"/>
          <p:nvPr>
            <p:ph idx="15" type="title"/>
          </p:nvPr>
        </p:nvSpPr>
        <p:spPr>
          <a:xfrm>
            <a:off x="6427900" y="3711169"/>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55" name="Google Shape;455;p31"/>
          <p:cNvSpPr txBox="1"/>
          <p:nvPr>
            <p:ph idx="16" type="title"/>
          </p:nvPr>
        </p:nvSpPr>
        <p:spPr>
          <a:xfrm>
            <a:off x="1326150" y="1339350"/>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6" name="Google Shape;456;p31"/>
          <p:cNvSpPr txBox="1"/>
          <p:nvPr>
            <p:ph idx="17" type="title"/>
          </p:nvPr>
        </p:nvSpPr>
        <p:spPr>
          <a:xfrm>
            <a:off x="1326150" y="2545213"/>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7" name="Google Shape;457;p31"/>
          <p:cNvSpPr txBox="1"/>
          <p:nvPr>
            <p:ph idx="18" type="title"/>
          </p:nvPr>
        </p:nvSpPr>
        <p:spPr>
          <a:xfrm>
            <a:off x="1326150" y="3703969"/>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8" name="Google Shape;458;p31"/>
          <p:cNvSpPr txBox="1"/>
          <p:nvPr>
            <p:ph idx="1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459" name="Google Shape;459;p31"/>
          <p:cNvSpPr txBox="1"/>
          <p:nvPr>
            <p:ph idx="20"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460" name="Google Shape;460;p31"/>
          <p:cNvSpPr txBox="1"/>
          <p:nvPr>
            <p:ph idx="21"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BLANK_1_1_1_1_1_1_1_1_1_1_2">
    <p:spTree>
      <p:nvGrpSpPr>
        <p:cNvPr id="461" name="Shape 461"/>
        <p:cNvGrpSpPr/>
        <p:nvPr/>
      </p:nvGrpSpPr>
      <p:grpSpPr>
        <a:xfrm>
          <a:off x="0" y="0"/>
          <a:ext cx="0" cy="0"/>
          <a:chOff x="0" y="0"/>
          <a:chExt cx="0" cy="0"/>
        </a:xfrm>
      </p:grpSpPr>
      <p:sp>
        <p:nvSpPr>
          <p:cNvPr id="462" name="Google Shape;462;p32"/>
          <p:cNvSpPr/>
          <p:nvPr/>
        </p:nvSpPr>
        <p:spPr>
          <a:xfrm>
            <a:off x="8210550" y="-7150"/>
            <a:ext cx="945375" cy="1453000"/>
          </a:xfrm>
          <a:custGeom>
            <a:rect b="b" l="l" r="r" t="t"/>
            <a:pathLst>
              <a:path extrusionOk="0" h="58120" w="37815">
                <a:moveTo>
                  <a:pt x="0" y="35846"/>
                </a:moveTo>
                <a:lnTo>
                  <a:pt x="37815" y="58120"/>
                </a:lnTo>
                <a:lnTo>
                  <a:pt x="37589" y="0"/>
                </a:lnTo>
                <a:lnTo>
                  <a:pt x="2413" y="32"/>
                </a:lnTo>
                <a:close/>
              </a:path>
            </a:pathLst>
          </a:custGeom>
          <a:solidFill>
            <a:schemeClr val="lt1"/>
          </a:solidFill>
          <a:ln>
            <a:noFill/>
          </a:ln>
        </p:spPr>
      </p:sp>
      <p:sp>
        <p:nvSpPr>
          <p:cNvPr id="463" name="Google Shape;463;p32"/>
          <p:cNvSpPr/>
          <p:nvPr/>
        </p:nvSpPr>
        <p:spPr>
          <a:xfrm>
            <a:off x="4614025" y="-6850"/>
            <a:ext cx="3659250" cy="1404775"/>
          </a:xfrm>
          <a:custGeom>
            <a:rect b="b" l="l" r="r" t="t"/>
            <a:pathLst>
              <a:path extrusionOk="0" h="56191" w="146370">
                <a:moveTo>
                  <a:pt x="5482" y="0"/>
                </a:moveTo>
                <a:lnTo>
                  <a:pt x="0" y="56191"/>
                </a:lnTo>
                <a:lnTo>
                  <a:pt x="144451" y="35907"/>
                </a:lnTo>
                <a:lnTo>
                  <a:pt x="146370" y="274"/>
                </a:lnTo>
                <a:close/>
              </a:path>
            </a:pathLst>
          </a:custGeom>
          <a:gradFill>
            <a:gsLst>
              <a:gs pos="0">
                <a:schemeClr val="accent3"/>
              </a:gs>
              <a:gs pos="35000">
                <a:schemeClr val="accent3"/>
              </a:gs>
              <a:gs pos="100000">
                <a:schemeClr val="accent1"/>
              </a:gs>
            </a:gsLst>
            <a:lin ang="8099331" scaled="0"/>
          </a:gradFill>
          <a:ln>
            <a:noFill/>
          </a:ln>
        </p:spPr>
      </p:sp>
      <p:sp>
        <p:nvSpPr>
          <p:cNvPr id="464" name="Google Shape;464;p32"/>
          <p:cNvSpPr txBox="1"/>
          <p:nvPr>
            <p:ph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65" name="Google Shape;465;p32"/>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66" name="Google Shape;466;p32"/>
          <p:cNvSpPr txBox="1"/>
          <p:nvPr>
            <p:ph idx="3" type="title"/>
          </p:nvPr>
        </p:nvSpPr>
        <p:spPr>
          <a:xfrm>
            <a:off x="211795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67" name="Google Shape;467;p32"/>
          <p:cNvSpPr txBox="1"/>
          <p:nvPr>
            <p:ph idx="4" type="title"/>
          </p:nvPr>
        </p:nvSpPr>
        <p:spPr>
          <a:xfrm>
            <a:off x="398730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68" name="Google Shape;468;p32"/>
          <p:cNvSpPr txBox="1"/>
          <p:nvPr>
            <p:ph idx="5" type="title"/>
          </p:nvPr>
        </p:nvSpPr>
        <p:spPr>
          <a:xfrm>
            <a:off x="38905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69" name="Google Shape;469;p32"/>
          <p:cNvSpPr txBox="1"/>
          <p:nvPr>
            <p:ph idx="6" type="title"/>
          </p:nvPr>
        </p:nvSpPr>
        <p:spPr>
          <a:xfrm>
            <a:off x="5858938"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70" name="Google Shape;470;p32"/>
          <p:cNvSpPr txBox="1"/>
          <p:nvPr>
            <p:ph idx="7" type="title"/>
          </p:nvPr>
        </p:nvSpPr>
        <p:spPr>
          <a:xfrm>
            <a:off x="7730563" y="1797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71" name="Google Shape;471;p32"/>
          <p:cNvSpPr txBox="1"/>
          <p:nvPr>
            <p:ph idx="1" type="body"/>
          </p:nvPr>
        </p:nvSpPr>
        <p:spPr>
          <a:xfrm>
            <a:off x="148300"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2" name="Google Shape;472;p32"/>
          <p:cNvSpPr txBox="1"/>
          <p:nvPr>
            <p:ph idx="8" type="body"/>
          </p:nvPr>
        </p:nvSpPr>
        <p:spPr>
          <a:xfrm>
            <a:off x="3601450" y="2960850"/>
            <a:ext cx="15795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3" name="Google Shape;473;p32"/>
          <p:cNvSpPr txBox="1"/>
          <p:nvPr>
            <p:ph idx="9" type="body"/>
          </p:nvPr>
        </p:nvSpPr>
        <p:spPr>
          <a:xfrm>
            <a:off x="5565675" y="2960850"/>
            <a:ext cx="14877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4" name="Google Shape;474;p32"/>
          <p:cNvSpPr txBox="1"/>
          <p:nvPr>
            <p:ph idx="13" type="body"/>
          </p:nvPr>
        </p:nvSpPr>
        <p:spPr>
          <a:xfrm>
            <a:off x="7346300" y="3194850"/>
            <a:ext cx="1649400" cy="14397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1pPr>
            <a:lvl2pPr indent="-292100" lvl="1" marL="914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2pPr>
            <a:lvl3pPr indent="-292100" lvl="2" marL="1371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3pPr>
            <a:lvl4pPr indent="-292100" lvl="3" marL="1828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4pPr>
            <a:lvl5pPr indent="-292100" lvl="4" marL="22860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5pPr>
            <a:lvl6pPr indent="-292100" lvl="5" marL="2743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6pPr>
            <a:lvl7pPr indent="-292100" lvl="6" marL="3200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7pPr>
            <a:lvl8pPr indent="-292100" lvl="7" marL="3657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8pPr>
            <a:lvl9pPr indent="-292100" lvl="8" marL="4114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9pPr>
          </a:lstStyle>
          <a:p/>
        </p:txBody>
      </p:sp>
      <p:sp>
        <p:nvSpPr>
          <p:cNvPr id="475" name="Google Shape;475;p32"/>
          <p:cNvSpPr txBox="1"/>
          <p:nvPr>
            <p:ph idx="14" type="body"/>
          </p:nvPr>
        </p:nvSpPr>
        <p:spPr>
          <a:xfrm>
            <a:off x="1842125"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6" name="Google Shape;476;p32"/>
          <p:cNvSpPr txBox="1"/>
          <p:nvPr>
            <p:ph idx="15"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4">
  <p:cSld name="BLANK_1_1_1_1_1_1_1_1_1_1_2_1">
    <p:spTree>
      <p:nvGrpSpPr>
        <p:cNvPr id="477" name="Shape 477"/>
        <p:cNvGrpSpPr/>
        <p:nvPr/>
      </p:nvGrpSpPr>
      <p:grpSpPr>
        <a:xfrm>
          <a:off x="0" y="0"/>
          <a:ext cx="0" cy="0"/>
          <a:chOff x="0" y="0"/>
          <a:chExt cx="0" cy="0"/>
        </a:xfrm>
      </p:grpSpPr>
      <p:grpSp>
        <p:nvGrpSpPr>
          <p:cNvPr id="478" name="Google Shape;478;p33"/>
          <p:cNvGrpSpPr/>
          <p:nvPr/>
        </p:nvGrpSpPr>
        <p:grpSpPr>
          <a:xfrm flipH="1">
            <a:off x="3199575" y="156175"/>
            <a:ext cx="1851000" cy="1225325"/>
            <a:chOff x="461225" y="3875100"/>
            <a:chExt cx="1851000" cy="1225325"/>
          </a:xfrm>
        </p:grpSpPr>
        <p:grpSp>
          <p:nvGrpSpPr>
            <p:cNvPr id="479" name="Google Shape;479;p33"/>
            <p:cNvGrpSpPr/>
            <p:nvPr/>
          </p:nvGrpSpPr>
          <p:grpSpPr>
            <a:xfrm>
              <a:off x="461225" y="3875100"/>
              <a:ext cx="1851000" cy="114600"/>
              <a:chOff x="461225" y="3504775"/>
              <a:chExt cx="1851000" cy="114600"/>
            </a:xfrm>
          </p:grpSpPr>
          <p:sp>
            <p:nvSpPr>
              <p:cNvPr id="480" name="Google Shape;480;p33"/>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1" name="Google Shape;481;p33"/>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2" name="Google Shape;482;p33"/>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3" name="Google Shape;483;p33"/>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4" name="Google Shape;484;p33"/>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85" name="Google Shape;485;p33"/>
            <p:cNvGrpSpPr/>
            <p:nvPr/>
          </p:nvGrpSpPr>
          <p:grpSpPr>
            <a:xfrm>
              <a:off x="461225" y="3989700"/>
              <a:ext cx="1480800" cy="1110725"/>
              <a:chOff x="461225" y="3249175"/>
              <a:chExt cx="1480800" cy="1110725"/>
            </a:xfrm>
          </p:grpSpPr>
          <p:sp>
            <p:nvSpPr>
              <p:cNvPr id="486" name="Google Shape;486;p3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7" name="Google Shape;487;p3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8" name="Google Shape;488;p3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9" name="Google Shape;489;p33"/>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90" name="Google Shape;490;p33"/>
            <p:cNvGrpSpPr/>
            <p:nvPr/>
          </p:nvGrpSpPr>
          <p:grpSpPr>
            <a:xfrm>
              <a:off x="831425" y="4360025"/>
              <a:ext cx="1480800" cy="370200"/>
              <a:chOff x="831425" y="3249175"/>
              <a:chExt cx="1480800" cy="370200"/>
            </a:xfrm>
          </p:grpSpPr>
          <p:sp>
            <p:nvSpPr>
              <p:cNvPr id="491" name="Google Shape;491;p3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2" name="Google Shape;492;p3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3" name="Google Shape;493;p3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4" name="Google Shape;494;p3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95" name="Google Shape;495;p33"/>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96" name="Google Shape;496;p33"/>
          <p:cNvSpPr/>
          <p:nvPr/>
        </p:nvSpPr>
        <p:spPr>
          <a:xfrm>
            <a:off x="5023375" y="3994875"/>
            <a:ext cx="3941541" cy="1148616"/>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lt1"/>
              </a:solidFill>
              <a:latin typeface="Sora"/>
              <a:ea typeface="Sora"/>
              <a:cs typeface="Sora"/>
              <a:sym typeface="Sora"/>
            </a:endParaRPr>
          </a:p>
        </p:txBody>
      </p:sp>
      <p:sp>
        <p:nvSpPr>
          <p:cNvPr id="497" name="Google Shape;497;p33"/>
          <p:cNvSpPr/>
          <p:nvPr/>
        </p:nvSpPr>
        <p:spPr>
          <a:xfrm rot="5400000">
            <a:off x="6364434" y="2363929"/>
            <a:ext cx="912991" cy="4646142"/>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98" name="Google Shape;498;p33"/>
          <p:cNvSpPr txBox="1"/>
          <p:nvPr>
            <p:ph idx="2" type="title"/>
          </p:nvPr>
        </p:nvSpPr>
        <p:spPr>
          <a:xfrm>
            <a:off x="115025" y="5027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99" name="Google Shape;499;p33"/>
          <p:cNvSpPr/>
          <p:nvPr/>
        </p:nvSpPr>
        <p:spPr>
          <a:xfrm>
            <a:off x="1643225" y="-725"/>
            <a:ext cx="5761425" cy="711800"/>
          </a:xfrm>
          <a:custGeom>
            <a:rect b="b" l="l" r="r" t="t"/>
            <a:pathLst>
              <a:path extrusionOk="0" h="28472" w="230457">
                <a:moveTo>
                  <a:pt x="0" y="0"/>
                </a:moveTo>
                <a:lnTo>
                  <a:pt x="230457" y="28472"/>
                </a:lnTo>
                <a:lnTo>
                  <a:pt x="220381" y="20"/>
                </a:lnTo>
                <a:close/>
              </a:path>
            </a:pathLst>
          </a:custGeom>
          <a:solidFill>
            <a:schemeClr val="lt1"/>
          </a:solidFill>
          <a:ln>
            <a:noFill/>
          </a:ln>
        </p:spPr>
      </p:sp>
      <p:sp>
        <p:nvSpPr>
          <p:cNvPr id="500" name="Google Shape;500;p33"/>
          <p:cNvSpPr/>
          <p:nvPr/>
        </p:nvSpPr>
        <p:spPr>
          <a:xfrm>
            <a:off x="7140700" y="-1350"/>
            <a:ext cx="2003375" cy="714225"/>
          </a:xfrm>
          <a:custGeom>
            <a:rect b="b" l="l" r="r" t="t"/>
            <a:pathLst>
              <a:path extrusionOk="0" h="28569" w="80135">
                <a:moveTo>
                  <a:pt x="10558" y="28569"/>
                </a:moveTo>
                <a:lnTo>
                  <a:pt x="67491" y="18220"/>
                </a:lnTo>
                <a:lnTo>
                  <a:pt x="80135" y="0"/>
                </a:lnTo>
                <a:lnTo>
                  <a:pt x="0" y="45"/>
                </a:lnTo>
                <a:close/>
              </a:path>
            </a:pathLst>
          </a:custGeom>
          <a:gradFill>
            <a:gsLst>
              <a:gs pos="0">
                <a:schemeClr val="accent2"/>
              </a:gs>
              <a:gs pos="21000">
                <a:schemeClr val="lt2"/>
              </a:gs>
              <a:gs pos="49000">
                <a:schemeClr val="accent1"/>
              </a:gs>
              <a:gs pos="75000">
                <a:schemeClr val="accent3"/>
              </a:gs>
              <a:gs pos="100000">
                <a:schemeClr val="accent4"/>
              </a:gs>
            </a:gsLst>
            <a:lin ang="0" scaled="0"/>
          </a:gradFill>
          <a:ln>
            <a:noFill/>
          </a:ln>
          <a:effectLst>
            <a:outerShdw blurRad="314325" rotWithShape="0" algn="bl" dir="5400000" dist="28575">
              <a:schemeClr val="accent4">
                <a:alpha val="24000"/>
              </a:schemeClr>
            </a:outerShdw>
          </a:effectLst>
        </p:spPr>
      </p:sp>
      <p:sp>
        <p:nvSpPr>
          <p:cNvPr id="501" name="Google Shape;501;p33"/>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os="317">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p:cSld name="BLANK_1_1_1_1_1_1_1_1_1_1_2_1_1">
    <p:spTree>
      <p:nvGrpSpPr>
        <p:cNvPr id="502" name="Shape 502"/>
        <p:cNvGrpSpPr/>
        <p:nvPr/>
      </p:nvGrpSpPr>
      <p:grpSpPr>
        <a:xfrm>
          <a:off x="0" y="0"/>
          <a:ext cx="0" cy="0"/>
          <a:chOff x="0" y="0"/>
          <a:chExt cx="0" cy="0"/>
        </a:xfrm>
      </p:grpSpPr>
      <p:grpSp>
        <p:nvGrpSpPr>
          <p:cNvPr id="503" name="Google Shape;503;p34"/>
          <p:cNvGrpSpPr/>
          <p:nvPr/>
        </p:nvGrpSpPr>
        <p:grpSpPr>
          <a:xfrm flipH="1">
            <a:off x="3199575" y="156175"/>
            <a:ext cx="1851000" cy="1225325"/>
            <a:chOff x="461225" y="3875100"/>
            <a:chExt cx="1851000" cy="1225325"/>
          </a:xfrm>
        </p:grpSpPr>
        <p:grpSp>
          <p:nvGrpSpPr>
            <p:cNvPr id="504" name="Google Shape;504;p34"/>
            <p:cNvGrpSpPr/>
            <p:nvPr/>
          </p:nvGrpSpPr>
          <p:grpSpPr>
            <a:xfrm>
              <a:off x="461225" y="3875100"/>
              <a:ext cx="1851000" cy="114600"/>
              <a:chOff x="461225" y="3504775"/>
              <a:chExt cx="1851000" cy="114600"/>
            </a:xfrm>
          </p:grpSpPr>
          <p:sp>
            <p:nvSpPr>
              <p:cNvPr id="505" name="Google Shape;505;p34"/>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6" name="Google Shape;506;p34"/>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7" name="Google Shape;507;p34"/>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8" name="Google Shape;508;p34"/>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9" name="Google Shape;509;p34"/>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10" name="Google Shape;510;p34"/>
            <p:cNvGrpSpPr/>
            <p:nvPr/>
          </p:nvGrpSpPr>
          <p:grpSpPr>
            <a:xfrm>
              <a:off x="461225" y="3989700"/>
              <a:ext cx="1480800" cy="1110725"/>
              <a:chOff x="461225" y="3249175"/>
              <a:chExt cx="1480800" cy="1110725"/>
            </a:xfrm>
          </p:grpSpPr>
          <p:sp>
            <p:nvSpPr>
              <p:cNvPr id="511" name="Google Shape;511;p3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2" name="Google Shape;512;p3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3" name="Google Shape;513;p3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4" name="Google Shape;514;p34"/>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15" name="Google Shape;515;p34"/>
            <p:cNvGrpSpPr/>
            <p:nvPr/>
          </p:nvGrpSpPr>
          <p:grpSpPr>
            <a:xfrm>
              <a:off x="831425" y="4360025"/>
              <a:ext cx="1480800" cy="370200"/>
              <a:chOff x="831425" y="3249175"/>
              <a:chExt cx="1480800" cy="370200"/>
            </a:xfrm>
          </p:grpSpPr>
          <p:sp>
            <p:nvSpPr>
              <p:cNvPr id="516" name="Google Shape;516;p3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7" name="Google Shape;517;p3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8" name="Google Shape;518;p3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9" name="Google Shape;519;p3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20" name="Google Shape;520;p34"/>
          <p:cNvSpPr/>
          <p:nvPr/>
        </p:nvSpPr>
        <p:spPr>
          <a:xfrm>
            <a:off x="5023375" y="3994875"/>
            <a:ext cx="3941541" cy="1148616"/>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521" name="Google Shape;521;p34"/>
          <p:cNvSpPr/>
          <p:nvPr/>
        </p:nvSpPr>
        <p:spPr>
          <a:xfrm rot="5400000">
            <a:off x="6364434" y="2363929"/>
            <a:ext cx="912991" cy="4646142"/>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522" name="Google Shape;522;p34"/>
          <p:cNvSpPr/>
          <p:nvPr/>
        </p:nvSpPr>
        <p:spPr>
          <a:xfrm>
            <a:off x="1643225" y="-725"/>
            <a:ext cx="5761425" cy="711800"/>
          </a:xfrm>
          <a:custGeom>
            <a:rect b="b" l="l" r="r" t="t"/>
            <a:pathLst>
              <a:path extrusionOk="0" h="28472" w="230457">
                <a:moveTo>
                  <a:pt x="0" y="0"/>
                </a:moveTo>
                <a:lnTo>
                  <a:pt x="230457" y="28472"/>
                </a:lnTo>
                <a:lnTo>
                  <a:pt x="220381" y="20"/>
                </a:lnTo>
                <a:close/>
              </a:path>
            </a:pathLst>
          </a:custGeom>
          <a:solidFill>
            <a:schemeClr val="lt1"/>
          </a:solidFill>
          <a:ln>
            <a:noFill/>
          </a:ln>
        </p:spPr>
      </p:sp>
      <p:sp>
        <p:nvSpPr>
          <p:cNvPr id="523" name="Google Shape;523;p34"/>
          <p:cNvSpPr/>
          <p:nvPr/>
        </p:nvSpPr>
        <p:spPr>
          <a:xfrm>
            <a:off x="7140700" y="-1350"/>
            <a:ext cx="2003375" cy="714225"/>
          </a:xfrm>
          <a:custGeom>
            <a:rect b="b" l="l" r="r" t="t"/>
            <a:pathLst>
              <a:path extrusionOk="0" h="28569" w="80135">
                <a:moveTo>
                  <a:pt x="10558" y="28569"/>
                </a:moveTo>
                <a:lnTo>
                  <a:pt x="67491" y="18220"/>
                </a:lnTo>
                <a:lnTo>
                  <a:pt x="80135" y="0"/>
                </a:lnTo>
                <a:lnTo>
                  <a:pt x="0" y="45"/>
                </a:lnTo>
                <a:close/>
              </a:path>
            </a:pathLst>
          </a:custGeom>
          <a:gradFill>
            <a:gsLst>
              <a:gs pos="0">
                <a:schemeClr val="accent1"/>
              </a:gs>
              <a:gs pos="11000">
                <a:schemeClr val="accent1"/>
              </a:gs>
              <a:gs pos="26000">
                <a:schemeClr val="accent3"/>
              </a:gs>
              <a:gs pos="63000">
                <a:schemeClr val="accent4"/>
              </a:gs>
              <a:gs pos="100000">
                <a:schemeClr val="accent4"/>
              </a:gs>
            </a:gsLst>
            <a:lin ang="8100019" scaled="0"/>
          </a:gradFill>
          <a:ln>
            <a:noFill/>
          </a:ln>
          <a:effectLst>
            <a:outerShdw blurRad="314325" rotWithShape="0" algn="bl" dir="5400000" dist="28575">
              <a:schemeClr val="accent4">
                <a:alpha val="24000"/>
              </a:schemeClr>
            </a:outerShdw>
          </a:effectLst>
        </p:spPr>
      </p:sp>
      <p:cxnSp>
        <p:nvCxnSpPr>
          <p:cNvPr id="524" name="Google Shape;524;p34"/>
          <p:cNvCxnSpPr/>
          <p:nvPr/>
        </p:nvCxnSpPr>
        <p:spPr>
          <a:xfrm rot="10800000">
            <a:off x="605578" y="1794125"/>
            <a:ext cx="8537700" cy="0"/>
          </a:xfrm>
          <a:prstGeom prst="straightConnector1">
            <a:avLst/>
          </a:prstGeom>
          <a:noFill/>
          <a:ln cap="flat" cmpd="sng" w="19050">
            <a:solidFill>
              <a:schemeClr val="dk1"/>
            </a:solidFill>
            <a:prstDash val="solid"/>
            <a:round/>
            <a:headEnd len="med" w="med" type="none"/>
            <a:tailEnd len="med" w="med" type="none"/>
          </a:ln>
        </p:spPr>
      </p:cxnSp>
      <p:cxnSp>
        <p:nvCxnSpPr>
          <p:cNvPr id="525" name="Google Shape;525;p34"/>
          <p:cNvCxnSpPr/>
          <p:nvPr/>
        </p:nvCxnSpPr>
        <p:spPr>
          <a:xfrm rot="10800000">
            <a:off x="605578" y="2731925"/>
            <a:ext cx="8537700" cy="0"/>
          </a:xfrm>
          <a:prstGeom prst="straightConnector1">
            <a:avLst/>
          </a:prstGeom>
          <a:noFill/>
          <a:ln cap="flat" cmpd="sng" w="19050">
            <a:solidFill>
              <a:schemeClr val="dk1"/>
            </a:solidFill>
            <a:prstDash val="solid"/>
            <a:round/>
            <a:headEnd len="med" w="med" type="none"/>
            <a:tailEnd len="med" w="med" type="none"/>
          </a:ln>
        </p:spPr>
      </p:cxnSp>
      <p:cxnSp>
        <p:nvCxnSpPr>
          <p:cNvPr id="526" name="Google Shape;526;p34"/>
          <p:cNvCxnSpPr/>
          <p:nvPr/>
        </p:nvCxnSpPr>
        <p:spPr>
          <a:xfrm rot="10800000">
            <a:off x="606300" y="3669725"/>
            <a:ext cx="8537700" cy="0"/>
          </a:xfrm>
          <a:prstGeom prst="straightConnector1">
            <a:avLst/>
          </a:prstGeom>
          <a:noFill/>
          <a:ln cap="flat" cmpd="sng" w="19050">
            <a:solidFill>
              <a:schemeClr val="dk1"/>
            </a:solidFill>
            <a:prstDash val="solid"/>
            <a:round/>
            <a:headEnd len="med" w="med" type="none"/>
            <a:tailEnd len="med" w="med" type="none"/>
          </a:ln>
        </p:spPr>
      </p:cxnSp>
      <p:sp>
        <p:nvSpPr>
          <p:cNvPr id="527" name="Google Shape;527;p34"/>
          <p:cNvSpPr txBox="1"/>
          <p:nvPr>
            <p:ph idx="1" type="body"/>
          </p:nvPr>
        </p:nvSpPr>
        <p:spPr>
          <a:xfrm>
            <a:off x="5788075" y="1906850"/>
            <a:ext cx="3021300" cy="8250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28" name="Google Shape;528;p34"/>
          <p:cNvSpPr txBox="1"/>
          <p:nvPr>
            <p:ph type="title"/>
          </p:nvPr>
        </p:nvSpPr>
        <p:spPr>
          <a:xfrm>
            <a:off x="2134625" y="2853988"/>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29" name="Google Shape;529;p34"/>
          <p:cNvSpPr txBox="1"/>
          <p:nvPr>
            <p:ph idx="2" type="body"/>
          </p:nvPr>
        </p:nvSpPr>
        <p:spPr>
          <a:xfrm>
            <a:off x="5788075" y="2855650"/>
            <a:ext cx="3021300" cy="8142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30" name="Google Shape;530;p34"/>
          <p:cNvSpPr txBox="1"/>
          <p:nvPr>
            <p:ph idx="3" type="title"/>
          </p:nvPr>
        </p:nvSpPr>
        <p:spPr>
          <a:xfrm>
            <a:off x="525175" y="2853988"/>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1" name="Google Shape;531;p34"/>
          <p:cNvSpPr txBox="1"/>
          <p:nvPr>
            <p:ph idx="4" type="title"/>
          </p:nvPr>
        </p:nvSpPr>
        <p:spPr>
          <a:xfrm>
            <a:off x="2134625" y="3793475"/>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2" name="Google Shape;532;p34"/>
          <p:cNvSpPr txBox="1"/>
          <p:nvPr>
            <p:ph idx="5" type="body"/>
          </p:nvPr>
        </p:nvSpPr>
        <p:spPr>
          <a:xfrm>
            <a:off x="5788075" y="3793450"/>
            <a:ext cx="3021300" cy="8361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33" name="Google Shape;533;p34"/>
          <p:cNvSpPr txBox="1"/>
          <p:nvPr>
            <p:ph idx="6" type="title"/>
          </p:nvPr>
        </p:nvSpPr>
        <p:spPr>
          <a:xfrm>
            <a:off x="525175" y="3793475"/>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4" name="Google Shape;534;p34"/>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535" name="Google Shape;535;p34"/>
          <p:cNvSpPr txBox="1"/>
          <p:nvPr>
            <p:ph idx="8" type="title"/>
          </p:nvPr>
        </p:nvSpPr>
        <p:spPr>
          <a:xfrm>
            <a:off x="2134625" y="1914525"/>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6" name="Google Shape;536;p34"/>
          <p:cNvSpPr txBox="1"/>
          <p:nvPr>
            <p:ph idx="9" type="title"/>
          </p:nvPr>
        </p:nvSpPr>
        <p:spPr>
          <a:xfrm>
            <a:off x="525175" y="1914525"/>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7" name="Google Shape;537;p34"/>
          <p:cNvSpPr txBox="1"/>
          <p:nvPr>
            <p:ph idx="13" type="title"/>
          </p:nvPr>
        </p:nvSpPr>
        <p:spPr>
          <a:xfrm>
            <a:off x="115025" y="5027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538" name="Google Shape;538;p34"/>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os="317">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1">
  <p:cSld name="BLANK_1_1_1_1_1_1_1_1_1_1_1">
    <p:spTree>
      <p:nvGrpSpPr>
        <p:cNvPr id="539" name="Shape 539"/>
        <p:cNvGrpSpPr/>
        <p:nvPr/>
      </p:nvGrpSpPr>
      <p:grpSpPr>
        <a:xfrm>
          <a:off x="0" y="0"/>
          <a:ext cx="0" cy="0"/>
          <a:chOff x="0" y="0"/>
          <a:chExt cx="0" cy="0"/>
        </a:xfrm>
      </p:grpSpPr>
      <p:grpSp>
        <p:nvGrpSpPr>
          <p:cNvPr id="540" name="Google Shape;540;p35"/>
          <p:cNvGrpSpPr/>
          <p:nvPr/>
        </p:nvGrpSpPr>
        <p:grpSpPr>
          <a:xfrm>
            <a:off x="115026" y="364"/>
            <a:ext cx="5125634" cy="5143564"/>
            <a:chOff x="312900" y="2788524"/>
            <a:chExt cx="2221197" cy="1994480"/>
          </a:xfrm>
        </p:grpSpPr>
        <p:grpSp>
          <p:nvGrpSpPr>
            <p:cNvPr id="541" name="Google Shape;541;p35"/>
            <p:cNvGrpSpPr/>
            <p:nvPr/>
          </p:nvGrpSpPr>
          <p:grpSpPr>
            <a:xfrm>
              <a:off x="312900" y="2788524"/>
              <a:ext cx="1851000" cy="1994480"/>
              <a:chOff x="461225" y="3244074"/>
              <a:chExt cx="1851000" cy="1994480"/>
            </a:xfrm>
          </p:grpSpPr>
          <p:grpSp>
            <p:nvGrpSpPr>
              <p:cNvPr id="542" name="Google Shape;542;p35"/>
              <p:cNvGrpSpPr/>
              <p:nvPr/>
            </p:nvGrpSpPr>
            <p:grpSpPr>
              <a:xfrm>
                <a:off x="461229" y="3244074"/>
                <a:ext cx="1850992" cy="1994480"/>
                <a:chOff x="461229" y="3244074"/>
                <a:chExt cx="1850992" cy="1994480"/>
              </a:xfrm>
            </p:grpSpPr>
            <p:sp>
              <p:nvSpPr>
                <p:cNvPr id="543" name="Google Shape;543;p35"/>
                <p:cNvSpPr/>
                <p:nvPr/>
              </p:nvSpPr>
              <p:spPr>
                <a:xfrm>
                  <a:off x="461229" y="3244074"/>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4" name="Google Shape;544;p35"/>
                <p:cNvSpPr/>
                <p:nvPr/>
              </p:nvSpPr>
              <p:spPr>
                <a:xfrm>
                  <a:off x="831430" y="5100554"/>
                  <a:ext cx="370200" cy="138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5" name="Google Shape;545;p35"/>
                <p:cNvSpPr/>
                <p:nvPr/>
              </p:nvSpPr>
              <p:spPr>
                <a:xfrm>
                  <a:off x="1201620"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6" name="Google Shape;546;p35"/>
                <p:cNvSpPr/>
                <p:nvPr/>
              </p:nvSpPr>
              <p:spPr>
                <a:xfrm>
                  <a:off x="1571820"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7" name="Google Shape;547;p35"/>
                <p:cNvSpPr/>
                <p:nvPr/>
              </p:nvSpPr>
              <p:spPr>
                <a:xfrm>
                  <a:off x="1942021"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48" name="Google Shape;548;p35"/>
              <p:cNvGrpSpPr/>
              <p:nvPr/>
            </p:nvGrpSpPr>
            <p:grpSpPr>
              <a:xfrm>
                <a:off x="461225" y="3619500"/>
                <a:ext cx="1851000" cy="370200"/>
                <a:chOff x="461225" y="3249175"/>
                <a:chExt cx="1851000" cy="370200"/>
              </a:xfrm>
            </p:grpSpPr>
            <p:sp>
              <p:nvSpPr>
                <p:cNvPr id="549" name="Google Shape;549;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0" name="Google Shape;550;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1" name="Google Shape;551;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2" name="Google Shape;552;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3" name="Google Shape;553;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54" name="Google Shape;554;p35"/>
              <p:cNvGrpSpPr/>
              <p:nvPr/>
            </p:nvGrpSpPr>
            <p:grpSpPr>
              <a:xfrm>
                <a:off x="461225" y="3989700"/>
                <a:ext cx="1851000" cy="1110726"/>
                <a:chOff x="461225" y="3249175"/>
                <a:chExt cx="1851000" cy="1110726"/>
              </a:xfrm>
            </p:grpSpPr>
            <p:sp>
              <p:nvSpPr>
                <p:cNvPr id="555" name="Google Shape;555;p35"/>
                <p:cNvSpPr/>
                <p:nvPr/>
              </p:nvSpPr>
              <p:spPr>
                <a:xfrm>
                  <a:off x="461225" y="3989701"/>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6" name="Google Shape;556;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7" name="Google Shape;557;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8" name="Google Shape;558;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9" name="Google Shape;559;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60" name="Google Shape;560;p35"/>
              <p:cNvGrpSpPr/>
              <p:nvPr/>
            </p:nvGrpSpPr>
            <p:grpSpPr>
              <a:xfrm>
                <a:off x="461225" y="4360025"/>
                <a:ext cx="1851000" cy="370200"/>
                <a:chOff x="461225" y="3249175"/>
                <a:chExt cx="1851000" cy="370200"/>
              </a:xfrm>
            </p:grpSpPr>
            <p:sp>
              <p:nvSpPr>
                <p:cNvPr id="561" name="Google Shape;561;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2" name="Google Shape;562;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3" name="Google Shape;563;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4" name="Google Shape;564;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65" name="Google Shape;565;p35"/>
            <p:cNvSpPr/>
            <p:nvPr/>
          </p:nvSpPr>
          <p:spPr>
            <a:xfrm>
              <a:off x="2163897" y="2788524"/>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66" name="Google Shape;566;p35"/>
          <p:cNvGrpSpPr/>
          <p:nvPr/>
        </p:nvGrpSpPr>
        <p:grpSpPr>
          <a:xfrm flipH="1" rot="5400000">
            <a:off x="7145338" y="3274875"/>
            <a:ext cx="2221200" cy="1481050"/>
            <a:chOff x="312900" y="2793625"/>
            <a:chExt cx="2221200" cy="1481050"/>
          </a:xfrm>
        </p:grpSpPr>
        <p:grpSp>
          <p:nvGrpSpPr>
            <p:cNvPr id="567" name="Google Shape;567;p35"/>
            <p:cNvGrpSpPr/>
            <p:nvPr/>
          </p:nvGrpSpPr>
          <p:grpSpPr>
            <a:xfrm>
              <a:off x="312900" y="2793625"/>
              <a:ext cx="1851000" cy="1481050"/>
              <a:chOff x="461225" y="3249175"/>
              <a:chExt cx="1851000" cy="1481050"/>
            </a:xfrm>
          </p:grpSpPr>
          <p:grpSp>
            <p:nvGrpSpPr>
              <p:cNvPr id="568" name="Google Shape;568;p35"/>
              <p:cNvGrpSpPr/>
              <p:nvPr/>
            </p:nvGrpSpPr>
            <p:grpSpPr>
              <a:xfrm>
                <a:off x="461225" y="3249175"/>
                <a:ext cx="1851000" cy="370200"/>
                <a:chOff x="461225" y="3249175"/>
                <a:chExt cx="1851000" cy="370200"/>
              </a:xfrm>
            </p:grpSpPr>
            <p:sp>
              <p:nvSpPr>
                <p:cNvPr id="569" name="Google Shape;569;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0" name="Google Shape;570;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1" name="Google Shape;571;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2" name="Google Shape;572;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3" name="Google Shape;573;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74" name="Google Shape;574;p35"/>
              <p:cNvGrpSpPr/>
              <p:nvPr/>
            </p:nvGrpSpPr>
            <p:grpSpPr>
              <a:xfrm>
                <a:off x="461225" y="3619500"/>
                <a:ext cx="1851000" cy="370200"/>
                <a:chOff x="461225" y="3249175"/>
                <a:chExt cx="1851000" cy="370200"/>
              </a:xfrm>
            </p:grpSpPr>
            <p:sp>
              <p:nvSpPr>
                <p:cNvPr id="575" name="Google Shape;575;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6" name="Google Shape;576;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7" name="Google Shape;577;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8" name="Google Shape;578;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9" name="Google Shape;579;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80" name="Google Shape;580;p35"/>
              <p:cNvGrpSpPr/>
              <p:nvPr/>
            </p:nvGrpSpPr>
            <p:grpSpPr>
              <a:xfrm>
                <a:off x="461225" y="3989700"/>
                <a:ext cx="1851000" cy="370200"/>
                <a:chOff x="461225" y="3249175"/>
                <a:chExt cx="1851000" cy="370200"/>
              </a:xfrm>
            </p:grpSpPr>
            <p:sp>
              <p:nvSpPr>
                <p:cNvPr id="581" name="Google Shape;581;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2" name="Google Shape;582;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3" name="Google Shape;583;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4" name="Google Shape;584;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5" name="Google Shape;585;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86" name="Google Shape;586;p35"/>
              <p:cNvGrpSpPr/>
              <p:nvPr/>
            </p:nvGrpSpPr>
            <p:grpSpPr>
              <a:xfrm>
                <a:off x="461225" y="4360025"/>
                <a:ext cx="1851000" cy="370200"/>
                <a:chOff x="461225" y="3249175"/>
                <a:chExt cx="1851000" cy="370200"/>
              </a:xfrm>
            </p:grpSpPr>
            <p:sp>
              <p:nvSpPr>
                <p:cNvPr id="587" name="Google Shape;587;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8" name="Google Shape;588;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9" name="Google Shape;589;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0" name="Google Shape;590;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1" name="Google Shape;591;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92" name="Google Shape;592;p35"/>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593" name="Google Shape;593;p35"/>
          <p:cNvSpPr/>
          <p:nvPr/>
        </p:nvSpPr>
        <p:spPr>
          <a:xfrm>
            <a:off x="6255775" y="3774250"/>
            <a:ext cx="2888225" cy="1369250"/>
          </a:xfrm>
          <a:custGeom>
            <a:rect b="b" l="l" r="r" t="t"/>
            <a:pathLst>
              <a:path extrusionOk="0" h="54770" w="115529">
                <a:moveTo>
                  <a:pt x="115529" y="1"/>
                </a:moveTo>
                <a:lnTo>
                  <a:pt x="112924" y="187"/>
                </a:lnTo>
                <a:lnTo>
                  <a:pt x="110245" y="447"/>
                </a:lnTo>
                <a:lnTo>
                  <a:pt x="107566" y="745"/>
                </a:lnTo>
                <a:lnTo>
                  <a:pt x="104850" y="1080"/>
                </a:lnTo>
                <a:lnTo>
                  <a:pt x="102097" y="1489"/>
                </a:lnTo>
                <a:lnTo>
                  <a:pt x="99344" y="1936"/>
                </a:lnTo>
                <a:lnTo>
                  <a:pt x="96516" y="2419"/>
                </a:lnTo>
                <a:lnTo>
                  <a:pt x="93725" y="2940"/>
                </a:lnTo>
                <a:lnTo>
                  <a:pt x="90860" y="3536"/>
                </a:lnTo>
                <a:lnTo>
                  <a:pt x="88033" y="4131"/>
                </a:lnTo>
                <a:lnTo>
                  <a:pt x="85168" y="4801"/>
                </a:lnTo>
                <a:lnTo>
                  <a:pt x="82266" y="5508"/>
                </a:lnTo>
                <a:lnTo>
                  <a:pt x="79401" y="6252"/>
                </a:lnTo>
                <a:lnTo>
                  <a:pt x="76498" y="7070"/>
                </a:lnTo>
                <a:lnTo>
                  <a:pt x="73596" y="7889"/>
                </a:lnTo>
                <a:lnTo>
                  <a:pt x="70694" y="8782"/>
                </a:lnTo>
                <a:lnTo>
                  <a:pt x="67308" y="9861"/>
                </a:lnTo>
                <a:lnTo>
                  <a:pt x="63960" y="10977"/>
                </a:lnTo>
                <a:lnTo>
                  <a:pt x="60685" y="12130"/>
                </a:lnTo>
                <a:lnTo>
                  <a:pt x="57411" y="13321"/>
                </a:lnTo>
                <a:lnTo>
                  <a:pt x="54211" y="14586"/>
                </a:lnTo>
                <a:lnTo>
                  <a:pt x="51086" y="15851"/>
                </a:lnTo>
                <a:lnTo>
                  <a:pt x="47961" y="17153"/>
                </a:lnTo>
                <a:lnTo>
                  <a:pt x="44947" y="18530"/>
                </a:lnTo>
                <a:lnTo>
                  <a:pt x="41970" y="19907"/>
                </a:lnTo>
                <a:lnTo>
                  <a:pt x="39068" y="21321"/>
                </a:lnTo>
                <a:lnTo>
                  <a:pt x="36203" y="22772"/>
                </a:lnTo>
                <a:lnTo>
                  <a:pt x="33450" y="24223"/>
                </a:lnTo>
                <a:lnTo>
                  <a:pt x="30734" y="25748"/>
                </a:lnTo>
                <a:lnTo>
                  <a:pt x="28129" y="27274"/>
                </a:lnTo>
                <a:lnTo>
                  <a:pt x="25562" y="28836"/>
                </a:lnTo>
                <a:lnTo>
                  <a:pt x="23106" y="30436"/>
                </a:lnTo>
                <a:lnTo>
                  <a:pt x="20799" y="31962"/>
                </a:lnTo>
                <a:lnTo>
                  <a:pt x="18604" y="33524"/>
                </a:lnTo>
                <a:lnTo>
                  <a:pt x="16521" y="35087"/>
                </a:lnTo>
                <a:lnTo>
                  <a:pt x="14549" y="36650"/>
                </a:lnTo>
                <a:lnTo>
                  <a:pt x="12651" y="38213"/>
                </a:lnTo>
                <a:lnTo>
                  <a:pt x="10902" y="39775"/>
                </a:lnTo>
                <a:lnTo>
                  <a:pt x="9265" y="41338"/>
                </a:lnTo>
                <a:lnTo>
                  <a:pt x="7740" y="42863"/>
                </a:lnTo>
                <a:lnTo>
                  <a:pt x="6326" y="44426"/>
                </a:lnTo>
                <a:lnTo>
                  <a:pt x="5061" y="45952"/>
                </a:lnTo>
                <a:lnTo>
                  <a:pt x="4466" y="46696"/>
                </a:lnTo>
                <a:lnTo>
                  <a:pt x="3870" y="47477"/>
                </a:lnTo>
                <a:lnTo>
                  <a:pt x="3349" y="48221"/>
                </a:lnTo>
                <a:lnTo>
                  <a:pt x="2828" y="48965"/>
                </a:lnTo>
                <a:lnTo>
                  <a:pt x="2382" y="49709"/>
                </a:lnTo>
                <a:lnTo>
                  <a:pt x="1936" y="50454"/>
                </a:lnTo>
                <a:lnTo>
                  <a:pt x="1526" y="51198"/>
                </a:lnTo>
                <a:lnTo>
                  <a:pt x="1154" y="51905"/>
                </a:lnTo>
                <a:lnTo>
                  <a:pt x="819" y="52649"/>
                </a:lnTo>
                <a:lnTo>
                  <a:pt x="522" y="53356"/>
                </a:lnTo>
                <a:lnTo>
                  <a:pt x="224" y="54063"/>
                </a:lnTo>
                <a:lnTo>
                  <a:pt x="1" y="54770"/>
                </a:lnTo>
                <a:lnTo>
                  <a:pt x="115529" y="54770"/>
                </a:lnTo>
                <a:lnTo>
                  <a:pt x="115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4" name="Google Shape;594;p35"/>
          <p:cNvSpPr/>
          <p:nvPr/>
        </p:nvSpPr>
        <p:spPr>
          <a:xfrm rot="5400000">
            <a:off x="6256650" y="3649999"/>
            <a:ext cx="1392300" cy="3359400"/>
          </a:xfrm>
          <a:prstGeom prst="chord">
            <a:avLst>
              <a:gd fmla="val 5820070" name="adj1"/>
              <a:gd fmla="val 15784537"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5" name="Google Shape;595;p35"/>
          <p:cNvSpPr txBox="1"/>
          <p:nvPr>
            <p:ph idx="1" type="subTitle"/>
          </p:nvPr>
        </p:nvSpPr>
        <p:spPr>
          <a:xfrm>
            <a:off x="4482800" y="3963975"/>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96" name="Google Shape;596;p35"/>
          <p:cNvSpPr txBox="1"/>
          <p:nvPr>
            <p:ph idx="2" type="subTitle"/>
          </p:nvPr>
        </p:nvSpPr>
        <p:spPr>
          <a:xfrm>
            <a:off x="4482800" y="3731112"/>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97" name="Google Shape;597;p3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598" name="Google Shape;598;p35"/>
          <p:cNvSpPr txBox="1"/>
          <p:nvPr>
            <p:ph idx="3" type="title"/>
          </p:nvPr>
        </p:nvSpPr>
        <p:spPr>
          <a:xfrm>
            <a:off x="115025" y="4710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599" name="Google Shape;599;p35"/>
          <p:cNvSpPr txBox="1"/>
          <p:nvPr>
            <p:ph idx="4" type="subTitle"/>
          </p:nvPr>
        </p:nvSpPr>
        <p:spPr>
          <a:xfrm>
            <a:off x="4482800" y="3428650"/>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0" name="Google Shape;600;p35"/>
          <p:cNvSpPr txBox="1"/>
          <p:nvPr>
            <p:ph idx="5" type="subTitle"/>
          </p:nvPr>
        </p:nvSpPr>
        <p:spPr>
          <a:xfrm>
            <a:off x="4482800" y="3195787"/>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1" name="Google Shape;601;p35"/>
          <p:cNvSpPr txBox="1"/>
          <p:nvPr>
            <p:ph idx="6" type="subTitle"/>
          </p:nvPr>
        </p:nvSpPr>
        <p:spPr>
          <a:xfrm>
            <a:off x="4482800" y="289486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2" name="Google Shape;602;p35"/>
          <p:cNvSpPr txBox="1"/>
          <p:nvPr>
            <p:ph idx="7" type="subTitle"/>
          </p:nvPr>
        </p:nvSpPr>
        <p:spPr>
          <a:xfrm>
            <a:off x="4482800" y="266200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3" name="Google Shape;603;p35"/>
          <p:cNvSpPr txBox="1"/>
          <p:nvPr>
            <p:ph idx="8" type="subTitle"/>
          </p:nvPr>
        </p:nvSpPr>
        <p:spPr>
          <a:xfrm>
            <a:off x="4482800" y="236186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4" name="Google Shape;604;p35"/>
          <p:cNvSpPr txBox="1"/>
          <p:nvPr>
            <p:ph idx="9" type="subTitle"/>
          </p:nvPr>
        </p:nvSpPr>
        <p:spPr>
          <a:xfrm>
            <a:off x="4482800" y="212900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5" name="Google Shape;605;p35"/>
          <p:cNvSpPr txBox="1"/>
          <p:nvPr>
            <p:ph idx="13" type="subTitle"/>
          </p:nvPr>
        </p:nvSpPr>
        <p:spPr>
          <a:xfrm>
            <a:off x="4482800" y="1829238"/>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6" name="Google Shape;606;p35"/>
          <p:cNvSpPr txBox="1"/>
          <p:nvPr>
            <p:ph idx="14" type="subTitle"/>
          </p:nvPr>
        </p:nvSpPr>
        <p:spPr>
          <a:xfrm>
            <a:off x="4482800" y="1596375"/>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7" name="Google Shape;607;p35"/>
          <p:cNvSpPr txBox="1"/>
          <p:nvPr>
            <p:ph idx="15" type="subTitle"/>
          </p:nvPr>
        </p:nvSpPr>
        <p:spPr>
          <a:xfrm>
            <a:off x="4482800" y="129661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8" name="Google Shape;608;p35"/>
          <p:cNvSpPr txBox="1"/>
          <p:nvPr>
            <p:ph idx="16" type="subTitle"/>
          </p:nvPr>
        </p:nvSpPr>
        <p:spPr>
          <a:xfrm>
            <a:off x="4482800" y="106375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9" name="Google Shape;609;p35"/>
          <p:cNvSpPr txBox="1"/>
          <p:nvPr>
            <p:ph idx="17"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Persona Infographic">
  <p:cSld name="BLANK_1_1_1_1_1_1_1_1_1_1_1_1_3">
    <p:bg>
      <p:bgPr>
        <a:solidFill>
          <a:schemeClr val="lt1"/>
        </a:solidFill>
      </p:bgPr>
    </p:bg>
    <p:spTree>
      <p:nvGrpSpPr>
        <p:cNvPr id="610" name="Shape 610"/>
        <p:cNvGrpSpPr/>
        <p:nvPr/>
      </p:nvGrpSpPr>
      <p:grpSpPr>
        <a:xfrm>
          <a:off x="0" y="0"/>
          <a:ext cx="0" cy="0"/>
          <a:chOff x="0" y="0"/>
          <a:chExt cx="0" cy="0"/>
        </a:xfrm>
      </p:grpSpPr>
      <p:sp>
        <p:nvSpPr>
          <p:cNvPr id="611" name="Google Shape;611;p36"/>
          <p:cNvSpPr/>
          <p:nvPr/>
        </p:nvSpPr>
        <p:spPr>
          <a:xfrm>
            <a:off x="6702700" y="2532550"/>
            <a:ext cx="2441400" cy="261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12" name="Google Shape;612;p36"/>
          <p:cNvSpPr/>
          <p:nvPr>
            <p:ph idx="2" type="pic"/>
          </p:nvPr>
        </p:nvSpPr>
        <p:spPr>
          <a:xfrm>
            <a:off x="6702600" y="-16150"/>
            <a:ext cx="2441400" cy="2574600"/>
          </a:xfrm>
          <a:prstGeom prst="rect">
            <a:avLst/>
          </a:prstGeom>
          <a:noFill/>
          <a:ln>
            <a:noFill/>
          </a:ln>
        </p:spPr>
      </p:sp>
      <p:sp>
        <p:nvSpPr>
          <p:cNvPr id="613" name="Google Shape;613;p36"/>
          <p:cNvSpPr txBox="1"/>
          <p:nvPr>
            <p:ph idx="1" type="subTitle"/>
          </p:nvPr>
        </p:nvSpPr>
        <p:spPr>
          <a:xfrm>
            <a:off x="115025" y="1739375"/>
            <a:ext cx="3460800" cy="1776600"/>
          </a:xfrm>
          <a:prstGeom prst="rect">
            <a:avLst/>
          </a:prstGeom>
        </p:spPr>
        <p:txBody>
          <a:bodyPr anchorCtr="0" anchor="t" bIns="0" lIns="91425" spcFirstLastPara="1" rIns="91425" wrap="square" tIns="0">
            <a:norm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nSpc>
                <a:spcPct val="115000"/>
              </a:lnSpc>
              <a:spcBef>
                <a:spcPts val="1000"/>
              </a:spcBef>
              <a:spcAft>
                <a:spcPts val="0"/>
              </a:spcAft>
              <a:buClr>
                <a:schemeClr val="dk2"/>
              </a:buClr>
              <a:buSzPts val="1400"/>
              <a:buNone/>
              <a:defRPr>
                <a:solidFill>
                  <a:schemeClr val="dk2"/>
                </a:solidFill>
              </a:defRPr>
            </a:lvl2pPr>
            <a:lvl3pPr lvl="2">
              <a:lnSpc>
                <a:spcPct val="115000"/>
              </a:lnSpc>
              <a:spcBef>
                <a:spcPts val="0"/>
              </a:spcBef>
              <a:spcAft>
                <a:spcPts val="0"/>
              </a:spcAft>
              <a:buClr>
                <a:schemeClr val="dk2"/>
              </a:buClr>
              <a:buSzPts val="1400"/>
              <a:buNone/>
              <a:defRPr>
                <a:solidFill>
                  <a:schemeClr val="dk2"/>
                </a:solidFill>
              </a:defRPr>
            </a:lvl3pPr>
            <a:lvl4pPr lvl="3">
              <a:lnSpc>
                <a:spcPct val="115000"/>
              </a:lnSpc>
              <a:spcBef>
                <a:spcPts val="0"/>
              </a:spcBef>
              <a:spcAft>
                <a:spcPts val="0"/>
              </a:spcAft>
              <a:buClr>
                <a:schemeClr val="dk2"/>
              </a:buClr>
              <a:buSzPts val="1400"/>
              <a:buNone/>
              <a:defRPr>
                <a:solidFill>
                  <a:schemeClr val="dk2"/>
                </a:solidFill>
              </a:defRPr>
            </a:lvl4pPr>
            <a:lvl5pPr lvl="4">
              <a:lnSpc>
                <a:spcPct val="115000"/>
              </a:lnSpc>
              <a:spcBef>
                <a:spcPts val="0"/>
              </a:spcBef>
              <a:spcAft>
                <a:spcPts val="0"/>
              </a:spcAft>
              <a:buClr>
                <a:schemeClr val="dk2"/>
              </a:buClr>
              <a:buSzPts val="1400"/>
              <a:buNone/>
              <a:defRPr>
                <a:solidFill>
                  <a:schemeClr val="dk2"/>
                </a:solidFill>
              </a:defRPr>
            </a:lvl5pPr>
            <a:lvl6pPr lvl="5">
              <a:lnSpc>
                <a:spcPct val="115000"/>
              </a:lnSpc>
              <a:spcBef>
                <a:spcPts val="0"/>
              </a:spcBef>
              <a:spcAft>
                <a:spcPts val="0"/>
              </a:spcAft>
              <a:buClr>
                <a:schemeClr val="dk2"/>
              </a:buClr>
              <a:buSzPts val="1400"/>
              <a:buNone/>
              <a:defRPr>
                <a:solidFill>
                  <a:schemeClr val="dk2"/>
                </a:solidFill>
              </a:defRPr>
            </a:lvl6pPr>
            <a:lvl7pPr lvl="6">
              <a:lnSpc>
                <a:spcPct val="115000"/>
              </a:lnSpc>
              <a:spcBef>
                <a:spcPts val="0"/>
              </a:spcBef>
              <a:spcAft>
                <a:spcPts val="0"/>
              </a:spcAft>
              <a:buClr>
                <a:schemeClr val="dk2"/>
              </a:buClr>
              <a:buSzPts val="1400"/>
              <a:buNone/>
              <a:defRPr>
                <a:solidFill>
                  <a:schemeClr val="dk2"/>
                </a:solidFill>
              </a:defRPr>
            </a:lvl7pPr>
            <a:lvl8pPr lvl="7">
              <a:lnSpc>
                <a:spcPct val="115000"/>
              </a:lnSpc>
              <a:spcBef>
                <a:spcPts val="0"/>
              </a:spcBef>
              <a:spcAft>
                <a:spcPts val="0"/>
              </a:spcAft>
              <a:buClr>
                <a:schemeClr val="dk2"/>
              </a:buClr>
              <a:buSzPts val="1400"/>
              <a:buNone/>
              <a:defRPr>
                <a:solidFill>
                  <a:schemeClr val="dk2"/>
                </a:solidFill>
              </a:defRPr>
            </a:lvl8pPr>
            <a:lvl9pPr lvl="8">
              <a:lnSpc>
                <a:spcPct val="115000"/>
              </a:lnSpc>
              <a:spcBef>
                <a:spcPts val="0"/>
              </a:spcBef>
              <a:spcAft>
                <a:spcPts val="0"/>
              </a:spcAft>
              <a:buClr>
                <a:schemeClr val="dk2"/>
              </a:buClr>
              <a:buSzPts val="1400"/>
              <a:buNone/>
              <a:defRPr>
                <a:solidFill>
                  <a:schemeClr val="dk2"/>
                </a:solidFill>
              </a:defRPr>
            </a:lvl9pPr>
          </a:lstStyle>
          <a:p/>
        </p:txBody>
      </p:sp>
      <p:sp>
        <p:nvSpPr>
          <p:cNvPr id="614" name="Google Shape;614;p36"/>
          <p:cNvSpPr txBox="1"/>
          <p:nvPr>
            <p:ph idx="3" type="subTitle"/>
          </p:nvPr>
        </p:nvSpPr>
        <p:spPr>
          <a:xfrm>
            <a:off x="115025" y="3869063"/>
            <a:ext cx="3460800" cy="8004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100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615" name="Google Shape;615;p36"/>
          <p:cNvSpPr txBox="1"/>
          <p:nvPr>
            <p:ph type="title"/>
          </p:nvPr>
        </p:nvSpPr>
        <p:spPr>
          <a:xfrm>
            <a:off x="3656050" y="1739375"/>
            <a:ext cx="2960700" cy="237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16" name="Google Shape;616;p36"/>
          <p:cNvSpPr txBox="1"/>
          <p:nvPr>
            <p:ph idx="4" type="title"/>
          </p:nvPr>
        </p:nvSpPr>
        <p:spPr>
          <a:xfrm>
            <a:off x="3656050" y="2786778"/>
            <a:ext cx="29607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17" name="Google Shape;617;p36"/>
          <p:cNvSpPr txBox="1"/>
          <p:nvPr>
            <p:ph idx="5" type="title"/>
          </p:nvPr>
        </p:nvSpPr>
        <p:spPr>
          <a:xfrm>
            <a:off x="3624425" y="4231975"/>
            <a:ext cx="9006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18" name="Google Shape;618;p36"/>
          <p:cNvSpPr txBox="1"/>
          <p:nvPr>
            <p:ph idx="6" type="title"/>
          </p:nvPr>
        </p:nvSpPr>
        <p:spPr>
          <a:xfrm>
            <a:off x="115025" y="1079975"/>
            <a:ext cx="6055500" cy="492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619" name="Google Shape;619;p36"/>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620" name="Google Shape;620;p36"/>
          <p:cNvSpPr txBox="1"/>
          <p:nvPr>
            <p:ph idx="8" type="title"/>
          </p:nvPr>
        </p:nvSpPr>
        <p:spPr>
          <a:xfrm>
            <a:off x="115025" y="473240"/>
            <a:ext cx="6055500" cy="5772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621" name="Google Shape;621;p36"/>
          <p:cNvSpPr txBox="1"/>
          <p:nvPr>
            <p:ph idx="9" type="title"/>
          </p:nvPr>
        </p:nvSpPr>
        <p:spPr>
          <a:xfrm>
            <a:off x="115025" y="3631463"/>
            <a:ext cx="3460800" cy="237600"/>
          </a:xfrm>
          <a:prstGeom prst="rect">
            <a:avLst/>
          </a:prstGeom>
        </p:spPr>
        <p:txBody>
          <a:bodyPr anchorCtr="0" anchor="t" bIns="0" lIns="91425" spcFirstLastPara="1" rIns="0" wrap="square" tIns="0">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22" name="Google Shape;622;p36"/>
          <p:cNvSpPr txBox="1"/>
          <p:nvPr>
            <p:ph idx="13" type="subTitle"/>
          </p:nvPr>
        </p:nvSpPr>
        <p:spPr>
          <a:xfrm>
            <a:off x="6751650" y="2599100"/>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3" name="Google Shape;623;p36"/>
          <p:cNvSpPr txBox="1"/>
          <p:nvPr>
            <p:ph idx="14" type="subTitle"/>
          </p:nvPr>
        </p:nvSpPr>
        <p:spPr>
          <a:xfrm>
            <a:off x="6751650" y="2912378"/>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4" name="Google Shape;624;p36"/>
          <p:cNvSpPr txBox="1"/>
          <p:nvPr>
            <p:ph idx="15" type="subTitle"/>
          </p:nvPr>
        </p:nvSpPr>
        <p:spPr>
          <a:xfrm>
            <a:off x="6751650" y="3225655"/>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5" name="Google Shape;625;p36"/>
          <p:cNvSpPr txBox="1"/>
          <p:nvPr>
            <p:ph idx="16" type="subTitle"/>
          </p:nvPr>
        </p:nvSpPr>
        <p:spPr>
          <a:xfrm>
            <a:off x="6751650" y="3538932"/>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6" name="Google Shape;626;p36"/>
          <p:cNvSpPr txBox="1"/>
          <p:nvPr>
            <p:ph idx="17" type="subTitle"/>
          </p:nvPr>
        </p:nvSpPr>
        <p:spPr>
          <a:xfrm>
            <a:off x="6751650" y="3852210"/>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7" name="Google Shape;627;p36"/>
          <p:cNvSpPr txBox="1"/>
          <p:nvPr>
            <p:ph idx="18" type="subTitle"/>
          </p:nvPr>
        </p:nvSpPr>
        <p:spPr>
          <a:xfrm>
            <a:off x="6751650" y="4165488"/>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8" name="Google Shape;628;p36"/>
          <p:cNvSpPr txBox="1"/>
          <p:nvPr>
            <p:ph idx="19"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2">
  <p:cSld name="BLANK_1_1_1_1_1_1_1_1_1_1_1_1_2">
    <p:spTree>
      <p:nvGrpSpPr>
        <p:cNvPr id="629" name="Shape 629"/>
        <p:cNvGrpSpPr/>
        <p:nvPr/>
      </p:nvGrpSpPr>
      <p:grpSpPr>
        <a:xfrm>
          <a:off x="0" y="0"/>
          <a:ext cx="0" cy="0"/>
          <a:chOff x="0" y="0"/>
          <a:chExt cx="0" cy="0"/>
        </a:xfrm>
      </p:grpSpPr>
      <p:sp>
        <p:nvSpPr>
          <p:cNvPr id="630" name="Google Shape;630;p37"/>
          <p:cNvSpPr/>
          <p:nvPr/>
        </p:nvSpPr>
        <p:spPr>
          <a:xfrm flipH="1" rot="-8100000">
            <a:off x="4692650" y="965198"/>
            <a:ext cx="4843399" cy="2480248"/>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31" name="Google Shape;631;p37"/>
          <p:cNvSpPr/>
          <p:nvPr/>
        </p:nvSpPr>
        <p:spPr>
          <a:xfrm flipH="1" rot="10800000">
            <a:off x="4676692" y="3337812"/>
            <a:ext cx="4467295" cy="1685226"/>
          </a:xfrm>
          <a:custGeom>
            <a:rect b="b" l="l" r="r" t="t"/>
            <a:pathLst>
              <a:path extrusionOk="0" h="51371" w="119855">
                <a:moveTo>
                  <a:pt x="32006" y="0"/>
                </a:moveTo>
                <a:lnTo>
                  <a:pt x="30303" y="29"/>
                </a:lnTo>
                <a:lnTo>
                  <a:pt x="28658" y="116"/>
                </a:lnTo>
                <a:lnTo>
                  <a:pt x="27042" y="202"/>
                </a:lnTo>
                <a:lnTo>
                  <a:pt x="25455" y="289"/>
                </a:lnTo>
                <a:lnTo>
                  <a:pt x="23896" y="433"/>
                </a:lnTo>
                <a:lnTo>
                  <a:pt x="22367" y="606"/>
                </a:lnTo>
                <a:lnTo>
                  <a:pt x="20895" y="779"/>
                </a:lnTo>
                <a:lnTo>
                  <a:pt x="19452" y="1010"/>
                </a:lnTo>
                <a:lnTo>
                  <a:pt x="18067" y="1241"/>
                </a:lnTo>
                <a:lnTo>
                  <a:pt x="16710" y="1501"/>
                </a:lnTo>
                <a:lnTo>
                  <a:pt x="15383" y="1761"/>
                </a:lnTo>
                <a:lnTo>
                  <a:pt x="14142" y="2078"/>
                </a:lnTo>
                <a:lnTo>
                  <a:pt x="12930" y="2396"/>
                </a:lnTo>
                <a:lnTo>
                  <a:pt x="11746" y="2771"/>
                </a:lnTo>
                <a:lnTo>
                  <a:pt x="10621" y="3117"/>
                </a:lnTo>
                <a:lnTo>
                  <a:pt x="9524" y="3550"/>
                </a:lnTo>
                <a:lnTo>
                  <a:pt x="8485" y="3983"/>
                </a:lnTo>
                <a:lnTo>
                  <a:pt x="7504" y="4416"/>
                </a:lnTo>
                <a:lnTo>
                  <a:pt x="6581" y="4906"/>
                </a:lnTo>
                <a:lnTo>
                  <a:pt x="5715" y="5397"/>
                </a:lnTo>
                <a:lnTo>
                  <a:pt x="4907" y="5916"/>
                </a:lnTo>
                <a:lnTo>
                  <a:pt x="4156" y="6465"/>
                </a:lnTo>
                <a:lnTo>
                  <a:pt x="3464" y="7013"/>
                </a:lnTo>
                <a:lnTo>
                  <a:pt x="2829" y="7590"/>
                </a:lnTo>
                <a:lnTo>
                  <a:pt x="2281" y="8196"/>
                </a:lnTo>
                <a:lnTo>
                  <a:pt x="1761" y="8802"/>
                </a:lnTo>
                <a:lnTo>
                  <a:pt x="1328" y="9437"/>
                </a:lnTo>
                <a:lnTo>
                  <a:pt x="953" y="10072"/>
                </a:lnTo>
                <a:lnTo>
                  <a:pt x="636" y="10765"/>
                </a:lnTo>
                <a:lnTo>
                  <a:pt x="376" y="11429"/>
                </a:lnTo>
                <a:lnTo>
                  <a:pt x="174" y="12121"/>
                </a:lnTo>
                <a:lnTo>
                  <a:pt x="87" y="12698"/>
                </a:lnTo>
                <a:lnTo>
                  <a:pt x="29" y="13276"/>
                </a:lnTo>
                <a:lnTo>
                  <a:pt x="1" y="13853"/>
                </a:lnTo>
                <a:lnTo>
                  <a:pt x="29" y="14430"/>
                </a:lnTo>
                <a:lnTo>
                  <a:pt x="87" y="15007"/>
                </a:lnTo>
                <a:lnTo>
                  <a:pt x="174" y="15613"/>
                </a:lnTo>
                <a:lnTo>
                  <a:pt x="318" y="16219"/>
                </a:lnTo>
                <a:lnTo>
                  <a:pt x="491" y="16796"/>
                </a:lnTo>
                <a:lnTo>
                  <a:pt x="722" y="17403"/>
                </a:lnTo>
                <a:lnTo>
                  <a:pt x="953" y="18009"/>
                </a:lnTo>
                <a:lnTo>
                  <a:pt x="1242" y="18615"/>
                </a:lnTo>
                <a:lnTo>
                  <a:pt x="1588" y="19221"/>
                </a:lnTo>
                <a:lnTo>
                  <a:pt x="1934" y="19856"/>
                </a:lnTo>
                <a:lnTo>
                  <a:pt x="2338" y="20462"/>
                </a:lnTo>
                <a:lnTo>
                  <a:pt x="2771" y="21068"/>
                </a:lnTo>
                <a:lnTo>
                  <a:pt x="3233" y="21703"/>
                </a:lnTo>
                <a:lnTo>
                  <a:pt x="3752" y="22309"/>
                </a:lnTo>
                <a:lnTo>
                  <a:pt x="4272" y="22944"/>
                </a:lnTo>
                <a:lnTo>
                  <a:pt x="4849" y="23550"/>
                </a:lnTo>
                <a:lnTo>
                  <a:pt x="5455" y="24185"/>
                </a:lnTo>
                <a:lnTo>
                  <a:pt x="6090" y="24791"/>
                </a:lnTo>
                <a:lnTo>
                  <a:pt x="6754" y="25426"/>
                </a:lnTo>
                <a:lnTo>
                  <a:pt x="7446" y="26032"/>
                </a:lnTo>
                <a:lnTo>
                  <a:pt x="8197" y="26638"/>
                </a:lnTo>
                <a:lnTo>
                  <a:pt x="8947" y="27273"/>
                </a:lnTo>
                <a:lnTo>
                  <a:pt x="9726" y="27879"/>
                </a:lnTo>
                <a:lnTo>
                  <a:pt x="10563" y="28485"/>
                </a:lnTo>
                <a:lnTo>
                  <a:pt x="11400" y="29120"/>
                </a:lnTo>
                <a:lnTo>
                  <a:pt x="12295" y="29726"/>
                </a:lnTo>
                <a:lnTo>
                  <a:pt x="13189" y="30332"/>
                </a:lnTo>
                <a:lnTo>
                  <a:pt x="14113" y="30938"/>
                </a:lnTo>
                <a:lnTo>
                  <a:pt x="15094" y="31544"/>
                </a:lnTo>
                <a:lnTo>
                  <a:pt x="17085" y="32727"/>
                </a:lnTo>
                <a:lnTo>
                  <a:pt x="19192" y="33910"/>
                </a:lnTo>
                <a:lnTo>
                  <a:pt x="21414" y="35065"/>
                </a:lnTo>
                <a:lnTo>
                  <a:pt x="23723" y="36219"/>
                </a:lnTo>
                <a:lnTo>
                  <a:pt x="26118" y="37316"/>
                </a:lnTo>
                <a:lnTo>
                  <a:pt x="28629" y="38412"/>
                </a:lnTo>
                <a:lnTo>
                  <a:pt x="31198" y="39480"/>
                </a:lnTo>
                <a:lnTo>
                  <a:pt x="33853" y="40519"/>
                </a:lnTo>
                <a:lnTo>
                  <a:pt x="36595" y="41529"/>
                </a:lnTo>
                <a:lnTo>
                  <a:pt x="39423" y="42510"/>
                </a:lnTo>
                <a:lnTo>
                  <a:pt x="42309" y="43434"/>
                </a:lnTo>
                <a:lnTo>
                  <a:pt x="45281" y="44329"/>
                </a:lnTo>
                <a:lnTo>
                  <a:pt x="48283" y="45194"/>
                </a:lnTo>
                <a:lnTo>
                  <a:pt x="51371" y="46002"/>
                </a:lnTo>
                <a:lnTo>
                  <a:pt x="54516" y="46782"/>
                </a:lnTo>
                <a:lnTo>
                  <a:pt x="57691" y="47503"/>
                </a:lnTo>
                <a:lnTo>
                  <a:pt x="59884" y="47965"/>
                </a:lnTo>
                <a:lnTo>
                  <a:pt x="62049" y="48398"/>
                </a:lnTo>
                <a:lnTo>
                  <a:pt x="64213" y="48802"/>
                </a:lnTo>
                <a:lnTo>
                  <a:pt x="66378" y="49177"/>
                </a:lnTo>
                <a:lnTo>
                  <a:pt x="68542" y="49523"/>
                </a:lnTo>
                <a:lnTo>
                  <a:pt x="70678" y="49841"/>
                </a:lnTo>
                <a:lnTo>
                  <a:pt x="72813" y="50129"/>
                </a:lnTo>
                <a:lnTo>
                  <a:pt x="74949" y="50389"/>
                </a:lnTo>
                <a:lnTo>
                  <a:pt x="77027" y="50620"/>
                </a:lnTo>
                <a:lnTo>
                  <a:pt x="79133" y="50822"/>
                </a:lnTo>
                <a:lnTo>
                  <a:pt x="81183" y="50995"/>
                </a:lnTo>
                <a:lnTo>
                  <a:pt x="83232" y="51111"/>
                </a:lnTo>
                <a:lnTo>
                  <a:pt x="85252" y="51226"/>
                </a:lnTo>
                <a:lnTo>
                  <a:pt x="87272" y="51313"/>
                </a:lnTo>
                <a:lnTo>
                  <a:pt x="89234" y="51370"/>
                </a:lnTo>
                <a:lnTo>
                  <a:pt x="91168" y="51370"/>
                </a:lnTo>
                <a:lnTo>
                  <a:pt x="93534" y="51342"/>
                </a:lnTo>
                <a:lnTo>
                  <a:pt x="95843" y="51284"/>
                </a:lnTo>
                <a:lnTo>
                  <a:pt x="98094" y="51168"/>
                </a:lnTo>
                <a:lnTo>
                  <a:pt x="100259" y="50995"/>
                </a:lnTo>
                <a:lnTo>
                  <a:pt x="102365" y="50764"/>
                </a:lnTo>
                <a:lnTo>
                  <a:pt x="104386" y="50533"/>
                </a:lnTo>
                <a:lnTo>
                  <a:pt x="106319" y="50216"/>
                </a:lnTo>
                <a:lnTo>
                  <a:pt x="108195" y="49870"/>
                </a:lnTo>
                <a:lnTo>
                  <a:pt x="109955" y="49466"/>
                </a:lnTo>
                <a:lnTo>
                  <a:pt x="111658" y="49033"/>
                </a:lnTo>
                <a:lnTo>
                  <a:pt x="113274" y="48571"/>
                </a:lnTo>
                <a:lnTo>
                  <a:pt x="114025" y="48311"/>
                </a:lnTo>
                <a:lnTo>
                  <a:pt x="114775" y="48052"/>
                </a:lnTo>
                <a:lnTo>
                  <a:pt x="115497" y="47763"/>
                </a:lnTo>
                <a:lnTo>
                  <a:pt x="116189" y="47474"/>
                </a:lnTo>
                <a:lnTo>
                  <a:pt x="116882" y="47186"/>
                </a:lnTo>
                <a:lnTo>
                  <a:pt x="117517" y="46868"/>
                </a:lnTo>
                <a:lnTo>
                  <a:pt x="118152" y="46580"/>
                </a:lnTo>
                <a:lnTo>
                  <a:pt x="118729" y="46233"/>
                </a:lnTo>
                <a:lnTo>
                  <a:pt x="119306" y="45916"/>
                </a:lnTo>
                <a:lnTo>
                  <a:pt x="119854" y="45570"/>
                </a:lnTo>
                <a:lnTo>
                  <a:pt x="119854" y="27590"/>
                </a:lnTo>
                <a:lnTo>
                  <a:pt x="118989" y="26724"/>
                </a:lnTo>
                <a:lnTo>
                  <a:pt x="118065" y="25858"/>
                </a:lnTo>
                <a:lnTo>
                  <a:pt x="117084" y="24993"/>
                </a:lnTo>
                <a:lnTo>
                  <a:pt x="116045" y="24127"/>
                </a:lnTo>
                <a:lnTo>
                  <a:pt x="114919" y="23290"/>
                </a:lnTo>
                <a:lnTo>
                  <a:pt x="113765" y="22424"/>
                </a:lnTo>
                <a:lnTo>
                  <a:pt x="112553" y="21558"/>
                </a:lnTo>
                <a:lnTo>
                  <a:pt x="111283" y="20721"/>
                </a:lnTo>
                <a:lnTo>
                  <a:pt x="109927" y="19884"/>
                </a:lnTo>
                <a:lnTo>
                  <a:pt x="108570" y="19048"/>
                </a:lnTo>
                <a:lnTo>
                  <a:pt x="107127" y="18239"/>
                </a:lnTo>
                <a:lnTo>
                  <a:pt x="105627" y="17403"/>
                </a:lnTo>
                <a:lnTo>
                  <a:pt x="104097" y="16594"/>
                </a:lnTo>
                <a:lnTo>
                  <a:pt x="102510" y="15786"/>
                </a:lnTo>
                <a:lnTo>
                  <a:pt x="100894" y="15007"/>
                </a:lnTo>
                <a:lnTo>
                  <a:pt x="99220" y="14228"/>
                </a:lnTo>
                <a:lnTo>
                  <a:pt x="97430" y="13420"/>
                </a:lnTo>
                <a:lnTo>
                  <a:pt x="95612" y="12641"/>
                </a:lnTo>
                <a:lnTo>
                  <a:pt x="93765" y="11890"/>
                </a:lnTo>
                <a:lnTo>
                  <a:pt x="91889" y="11140"/>
                </a:lnTo>
                <a:lnTo>
                  <a:pt x="89985" y="10419"/>
                </a:lnTo>
                <a:lnTo>
                  <a:pt x="88022" y="9726"/>
                </a:lnTo>
                <a:lnTo>
                  <a:pt x="86060" y="9033"/>
                </a:lnTo>
                <a:lnTo>
                  <a:pt x="84040" y="8369"/>
                </a:lnTo>
                <a:lnTo>
                  <a:pt x="82019" y="7735"/>
                </a:lnTo>
                <a:lnTo>
                  <a:pt x="79970" y="7100"/>
                </a:lnTo>
                <a:lnTo>
                  <a:pt x="77893" y="6522"/>
                </a:lnTo>
                <a:lnTo>
                  <a:pt x="75786" y="5945"/>
                </a:lnTo>
                <a:lnTo>
                  <a:pt x="73650" y="5368"/>
                </a:lnTo>
                <a:lnTo>
                  <a:pt x="71515" y="4849"/>
                </a:lnTo>
                <a:lnTo>
                  <a:pt x="69379" y="4329"/>
                </a:lnTo>
                <a:lnTo>
                  <a:pt x="67214" y="3839"/>
                </a:lnTo>
                <a:lnTo>
                  <a:pt x="65021" y="3377"/>
                </a:lnTo>
                <a:lnTo>
                  <a:pt x="62857" y="2944"/>
                </a:lnTo>
                <a:lnTo>
                  <a:pt x="60692" y="2540"/>
                </a:lnTo>
                <a:lnTo>
                  <a:pt x="58528" y="2194"/>
                </a:lnTo>
                <a:lnTo>
                  <a:pt x="56363" y="1847"/>
                </a:lnTo>
                <a:lnTo>
                  <a:pt x="54228" y="1530"/>
                </a:lnTo>
                <a:lnTo>
                  <a:pt x="52092" y="1241"/>
                </a:lnTo>
                <a:lnTo>
                  <a:pt x="49985" y="981"/>
                </a:lnTo>
                <a:lnTo>
                  <a:pt x="47879" y="751"/>
                </a:lnTo>
                <a:lnTo>
                  <a:pt x="45772" y="549"/>
                </a:lnTo>
                <a:lnTo>
                  <a:pt x="43723" y="375"/>
                </a:lnTo>
                <a:lnTo>
                  <a:pt x="41674" y="231"/>
                </a:lnTo>
                <a:lnTo>
                  <a:pt x="39654" y="116"/>
                </a:lnTo>
                <a:lnTo>
                  <a:pt x="37662" y="58"/>
                </a:lnTo>
                <a:lnTo>
                  <a:pt x="3567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632" name="Google Shape;632;p37"/>
          <p:cNvSpPr/>
          <p:nvPr>
            <p:ph idx="2" type="pic"/>
          </p:nvPr>
        </p:nvSpPr>
        <p:spPr>
          <a:xfrm>
            <a:off x="5457500" y="0"/>
            <a:ext cx="3686400" cy="5143500"/>
          </a:xfrm>
          <a:prstGeom prst="rect">
            <a:avLst/>
          </a:prstGeom>
          <a:noFill/>
          <a:ln>
            <a:noFill/>
          </a:ln>
        </p:spPr>
      </p:sp>
      <p:sp>
        <p:nvSpPr>
          <p:cNvPr id="633" name="Google Shape;633;p37"/>
          <p:cNvSpPr txBox="1"/>
          <p:nvPr>
            <p:ph idx="1" type="body"/>
          </p:nvPr>
        </p:nvSpPr>
        <p:spPr>
          <a:xfrm>
            <a:off x="115025" y="1743625"/>
            <a:ext cx="2094000" cy="2864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Sora Light"/>
              <a:buChar char="●"/>
              <a:defRPr sz="1000">
                <a:latin typeface="Sora Light"/>
                <a:ea typeface="Sora Light"/>
                <a:cs typeface="Sora Light"/>
                <a:sym typeface="Sora Light"/>
              </a:defRPr>
            </a:lvl1pPr>
            <a:lvl2pPr indent="-292100" lvl="1" marL="914400">
              <a:spcBef>
                <a:spcPts val="800"/>
              </a:spcBef>
              <a:spcAft>
                <a:spcPts val="0"/>
              </a:spcAft>
              <a:buSzPts val="1000"/>
              <a:buFont typeface="Sora Light"/>
              <a:buChar char="○"/>
              <a:defRPr sz="1000">
                <a:latin typeface="Sora Light"/>
                <a:ea typeface="Sora Light"/>
                <a:cs typeface="Sora Light"/>
                <a:sym typeface="Sora Light"/>
              </a:defRPr>
            </a:lvl2pPr>
            <a:lvl3pPr indent="-292100" lvl="2" marL="1371600">
              <a:spcBef>
                <a:spcPts val="800"/>
              </a:spcBef>
              <a:spcAft>
                <a:spcPts val="0"/>
              </a:spcAft>
              <a:buSzPts val="1000"/>
              <a:buFont typeface="Sora Light"/>
              <a:buChar char="■"/>
              <a:defRPr sz="1000">
                <a:latin typeface="Sora Light"/>
                <a:ea typeface="Sora Light"/>
                <a:cs typeface="Sora Light"/>
                <a:sym typeface="Sora Light"/>
              </a:defRPr>
            </a:lvl3pPr>
            <a:lvl4pPr indent="-292100" lvl="3" marL="1828800">
              <a:spcBef>
                <a:spcPts val="800"/>
              </a:spcBef>
              <a:spcAft>
                <a:spcPts val="0"/>
              </a:spcAft>
              <a:buSzPts val="1000"/>
              <a:buFont typeface="Sora Light"/>
              <a:buChar char="●"/>
              <a:defRPr sz="1000">
                <a:latin typeface="Sora Light"/>
                <a:ea typeface="Sora Light"/>
                <a:cs typeface="Sora Light"/>
                <a:sym typeface="Sora Light"/>
              </a:defRPr>
            </a:lvl4pPr>
            <a:lvl5pPr indent="-292100" lvl="4" marL="2286000">
              <a:spcBef>
                <a:spcPts val="800"/>
              </a:spcBef>
              <a:spcAft>
                <a:spcPts val="0"/>
              </a:spcAft>
              <a:buSzPts val="1000"/>
              <a:buFont typeface="Sora Light"/>
              <a:buChar char="○"/>
              <a:defRPr sz="1000">
                <a:latin typeface="Sora Light"/>
                <a:ea typeface="Sora Light"/>
                <a:cs typeface="Sora Light"/>
                <a:sym typeface="Sora Light"/>
              </a:defRPr>
            </a:lvl5pPr>
            <a:lvl6pPr indent="-292100" lvl="5" marL="2743200">
              <a:spcBef>
                <a:spcPts val="800"/>
              </a:spcBef>
              <a:spcAft>
                <a:spcPts val="0"/>
              </a:spcAft>
              <a:buSzPts val="1000"/>
              <a:buFont typeface="Sora Light"/>
              <a:buChar char="■"/>
              <a:defRPr sz="1000">
                <a:latin typeface="Sora Light"/>
                <a:ea typeface="Sora Light"/>
                <a:cs typeface="Sora Light"/>
                <a:sym typeface="Sora Light"/>
              </a:defRPr>
            </a:lvl6pPr>
            <a:lvl7pPr indent="-292100" lvl="6" marL="3200400">
              <a:spcBef>
                <a:spcPts val="800"/>
              </a:spcBef>
              <a:spcAft>
                <a:spcPts val="0"/>
              </a:spcAft>
              <a:buSzPts val="1000"/>
              <a:buFont typeface="Sora Light"/>
              <a:buChar char="●"/>
              <a:defRPr sz="1000">
                <a:latin typeface="Sora Light"/>
                <a:ea typeface="Sora Light"/>
                <a:cs typeface="Sora Light"/>
                <a:sym typeface="Sora Light"/>
              </a:defRPr>
            </a:lvl7pPr>
            <a:lvl8pPr indent="-292100" lvl="7" marL="3657600">
              <a:spcBef>
                <a:spcPts val="800"/>
              </a:spcBef>
              <a:spcAft>
                <a:spcPts val="0"/>
              </a:spcAft>
              <a:buSzPts val="1000"/>
              <a:buFont typeface="Sora Light"/>
              <a:buChar char="○"/>
              <a:defRPr sz="1000">
                <a:latin typeface="Sora Light"/>
                <a:ea typeface="Sora Light"/>
                <a:cs typeface="Sora Light"/>
                <a:sym typeface="Sora Light"/>
              </a:defRPr>
            </a:lvl8pPr>
            <a:lvl9pPr indent="-292100" lvl="8" marL="4114800">
              <a:spcBef>
                <a:spcPts val="800"/>
              </a:spcBef>
              <a:spcAft>
                <a:spcPts val="800"/>
              </a:spcAft>
              <a:buSzPts val="1000"/>
              <a:buFont typeface="Sora Light"/>
              <a:buChar char="■"/>
              <a:defRPr sz="1000">
                <a:latin typeface="Sora Light"/>
                <a:ea typeface="Sora Light"/>
                <a:cs typeface="Sora Light"/>
                <a:sym typeface="Sora Light"/>
              </a:defRPr>
            </a:lvl9pPr>
          </a:lstStyle>
          <a:p/>
        </p:txBody>
      </p:sp>
      <p:sp>
        <p:nvSpPr>
          <p:cNvPr id="634" name="Google Shape;634;p37"/>
          <p:cNvSpPr txBox="1"/>
          <p:nvPr>
            <p:ph idx="3" type="body"/>
          </p:nvPr>
        </p:nvSpPr>
        <p:spPr>
          <a:xfrm>
            <a:off x="2276600" y="1743625"/>
            <a:ext cx="2904900" cy="28647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nSpc>
                <a:spcPct val="115000"/>
              </a:lnSpc>
              <a:spcBef>
                <a:spcPts val="800"/>
              </a:spcBef>
              <a:spcAft>
                <a:spcPts val="800"/>
              </a:spcAft>
              <a:buClr>
                <a:schemeClr val="lt1"/>
              </a:buClr>
              <a:buSzPts val="1000"/>
              <a:buFont typeface="Sora Light"/>
              <a:buChar char="■"/>
              <a:defRPr sz="1000">
                <a:latin typeface="Sora Light"/>
                <a:ea typeface="Sora Light"/>
                <a:cs typeface="Sora Light"/>
                <a:sym typeface="Sora Light"/>
              </a:defRPr>
            </a:lvl9pPr>
          </a:lstStyle>
          <a:p/>
        </p:txBody>
      </p:sp>
      <p:sp>
        <p:nvSpPr>
          <p:cNvPr id="635" name="Google Shape;635;p3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636" name="Google Shape;636;p37"/>
          <p:cNvSpPr txBox="1"/>
          <p:nvPr>
            <p:ph idx="4" type="title"/>
          </p:nvPr>
        </p:nvSpPr>
        <p:spPr>
          <a:xfrm>
            <a:off x="115025" y="502775"/>
            <a:ext cx="51255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637" name="Google Shape;637;p37"/>
          <p:cNvSpPr txBox="1"/>
          <p:nvPr>
            <p:ph idx="5"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Alt 2">
  <p:cSld name="BLANK_1_1_1_1_1_1_1_1_1_1_1_1_1_1">
    <p:bg>
      <p:bgPr>
        <a:solidFill>
          <a:schemeClr val="lt1"/>
        </a:solidFill>
      </p:bgPr>
    </p:bg>
    <p:spTree>
      <p:nvGrpSpPr>
        <p:cNvPr id="638" name="Shape 638"/>
        <p:cNvGrpSpPr/>
        <p:nvPr/>
      </p:nvGrpSpPr>
      <p:grpSpPr>
        <a:xfrm>
          <a:off x="0" y="0"/>
          <a:ext cx="0" cy="0"/>
          <a:chOff x="0" y="0"/>
          <a:chExt cx="0" cy="0"/>
        </a:xfrm>
      </p:grpSpPr>
      <p:grpSp>
        <p:nvGrpSpPr>
          <p:cNvPr id="639" name="Google Shape;639;p38"/>
          <p:cNvGrpSpPr/>
          <p:nvPr/>
        </p:nvGrpSpPr>
        <p:grpSpPr>
          <a:xfrm>
            <a:off x="7704171" y="1036593"/>
            <a:ext cx="1439893" cy="3234395"/>
            <a:chOff x="461225" y="3249175"/>
            <a:chExt cx="1110600" cy="2221578"/>
          </a:xfrm>
        </p:grpSpPr>
        <p:grpSp>
          <p:nvGrpSpPr>
            <p:cNvPr id="640" name="Google Shape;640;p38"/>
            <p:cNvGrpSpPr/>
            <p:nvPr/>
          </p:nvGrpSpPr>
          <p:grpSpPr>
            <a:xfrm>
              <a:off x="831422" y="3249175"/>
              <a:ext cx="740403" cy="2221578"/>
              <a:chOff x="831422" y="3249175"/>
              <a:chExt cx="740403" cy="2221578"/>
            </a:xfrm>
          </p:grpSpPr>
          <p:sp>
            <p:nvSpPr>
              <p:cNvPr id="641" name="Google Shape;641;p38"/>
              <p:cNvSpPr/>
              <p:nvPr/>
            </p:nvSpPr>
            <p:spPr>
              <a:xfrm>
                <a:off x="831422"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2" name="Google Shape;642;p38"/>
              <p:cNvSpPr/>
              <p:nvPr/>
            </p:nvSpPr>
            <p:spPr>
              <a:xfrm>
                <a:off x="1201622" y="510055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3" name="Google Shape;643;p3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44" name="Google Shape;644;p38"/>
            <p:cNvGrpSpPr/>
            <p:nvPr/>
          </p:nvGrpSpPr>
          <p:grpSpPr>
            <a:xfrm>
              <a:off x="461225" y="3619500"/>
              <a:ext cx="1110600" cy="370200"/>
              <a:chOff x="461225" y="3249175"/>
              <a:chExt cx="1110600" cy="370200"/>
            </a:xfrm>
          </p:grpSpPr>
          <p:sp>
            <p:nvSpPr>
              <p:cNvPr id="645" name="Google Shape;645;p38"/>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6" name="Google Shape;646;p3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7" name="Google Shape;647;p3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48" name="Google Shape;648;p38"/>
            <p:cNvGrpSpPr/>
            <p:nvPr/>
          </p:nvGrpSpPr>
          <p:grpSpPr>
            <a:xfrm>
              <a:off x="461225" y="3989700"/>
              <a:ext cx="1110600" cy="1110726"/>
              <a:chOff x="461225" y="3249175"/>
              <a:chExt cx="1110600" cy="1110726"/>
            </a:xfrm>
          </p:grpSpPr>
          <p:sp>
            <p:nvSpPr>
              <p:cNvPr id="649" name="Google Shape;649;p38"/>
              <p:cNvSpPr/>
              <p:nvPr/>
            </p:nvSpPr>
            <p:spPr>
              <a:xfrm>
                <a:off x="461225" y="3989701"/>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50" name="Google Shape;650;p3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51" name="Google Shape;651;p3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52" name="Google Shape;652;p38"/>
            <p:cNvGrpSpPr/>
            <p:nvPr/>
          </p:nvGrpSpPr>
          <p:grpSpPr>
            <a:xfrm>
              <a:off x="831422" y="4360025"/>
              <a:ext cx="370203" cy="740520"/>
              <a:chOff x="831422" y="3249175"/>
              <a:chExt cx="370203" cy="740520"/>
            </a:xfrm>
          </p:grpSpPr>
          <p:sp>
            <p:nvSpPr>
              <p:cNvPr id="653" name="Google Shape;653;p38"/>
              <p:cNvSpPr/>
              <p:nvPr/>
            </p:nvSpPr>
            <p:spPr>
              <a:xfrm>
                <a:off x="831422" y="361949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54" name="Google Shape;654;p3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sp>
        <p:nvSpPr>
          <p:cNvPr id="655" name="Google Shape;655;p38"/>
          <p:cNvSpPr/>
          <p:nvPr/>
        </p:nvSpPr>
        <p:spPr>
          <a:xfrm>
            <a:off x="7394250" y="-8100"/>
            <a:ext cx="1759750" cy="2691775"/>
          </a:xfrm>
          <a:custGeom>
            <a:rect b="b" l="l" r="r" t="t"/>
            <a:pathLst>
              <a:path extrusionOk="0" h="107671" w="70390">
                <a:moveTo>
                  <a:pt x="0" y="95"/>
                </a:moveTo>
                <a:lnTo>
                  <a:pt x="70390" y="0"/>
                </a:lnTo>
                <a:lnTo>
                  <a:pt x="70200" y="107671"/>
                </a:lnTo>
                <a:close/>
              </a:path>
            </a:pathLst>
          </a:custGeom>
          <a:gradFill>
            <a:gsLst>
              <a:gs pos="0">
                <a:schemeClr val="accent2"/>
              </a:gs>
              <a:gs pos="37000">
                <a:schemeClr val="lt2"/>
              </a:gs>
              <a:gs pos="92000">
                <a:schemeClr val="accent1"/>
              </a:gs>
              <a:gs pos="100000">
                <a:schemeClr val="accent1"/>
              </a:gs>
            </a:gsLst>
            <a:lin ang="13500032" scaled="0"/>
          </a:gradFill>
          <a:ln>
            <a:noFill/>
          </a:ln>
        </p:spPr>
      </p:sp>
      <p:sp>
        <p:nvSpPr>
          <p:cNvPr id="656" name="Google Shape;656;p38"/>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657" name="Google Shape;657;p38"/>
          <p:cNvSpPr txBox="1"/>
          <p:nvPr>
            <p:ph idx="2" type="title"/>
          </p:nvPr>
        </p:nvSpPr>
        <p:spPr>
          <a:xfrm>
            <a:off x="115025" y="502775"/>
            <a:ext cx="6055500" cy="8409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658" name="Google Shape;658;p38"/>
          <p:cNvSpPr txBox="1"/>
          <p:nvPr>
            <p:ph idx="3" type="title"/>
          </p:nvPr>
        </p:nvSpPr>
        <p:spPr>
          <a:xfrm>
            <a:off x="115025"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659" name="Google Shape;659;p38"/>
          <p:cNvSpPr txBox="1"/>
          <p:nvPr>
            <p:ph idx="4" type="title"/>
          </p:nvPr>
        </p:nvSpPr>
        <p:spPr>
          <a:xfrm>
            <a:off x="2634200"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lt2"/>
                </a:solidFill>
                <a:latin typeface="IBM Plex Sans Medium"/>
                <a:ea typeface="IBM Plex Sans Medium"/>
                <a:cs typeface="IBM Plex Sans Medium"/>
                <a:sym typeface="IBM Plex Sans Medium"/>
              </a:defRPr>
            </a:lvl1pPr>
            <a:lvl2pPr lvl="1">
              <a:spcBef>
                <a:spcPts val="0"/>
              </a:spcBef>
              <a:spcAft>
                <a:spcPts val="0"/>
              </a:spcAft>
              <a:buClr>
                <a:schemeClr val="lt2"/>
              </a:buClr>
              <a:buSzPts val="3000"/>
              <a:buNone/>
              <a:defRPr>
                <a:solidFill>
                  <a:schemeClr val="lt2"/>
                </a:solidFill>
              </a:defRPr>
            </a:lvl2pPr>
            <a:lvl3pPr lvl="2">
              <a:spcBef>
                <a:spcPts val="0"/>
              </a:spcBef>
              <a:spcAft>
                <a:spcPts val="0"/>
              </a:spcAft>
              <a:buClr>
                <a:schemeClr val="lt2"/>
              </a:buClr>
              <a:buSzPts val="3000"/>
              <a:buNone/>
              <a:defRPr>
                <a:solidFill>
                  <a:schemeClr val="lt2"/>
                </a:solidFill>
              </a:defRPr>
            </a:lvl3pPr>
            <a:lvl4pPr lvl="3">
              <a:spcBef>
                <a:spcPts val="0"/>
              </a:spcBef>
              <a:spcAft>
                <a:spcPts val="0"/>
              </a:spcAft>
              <a:buClr>
                <a:schemeClr val="lt2"/>
              </a:buClr>
              <a:buSzPts val="3000"/>
              <a:buNone/>
              <a:defRPr>
                <a:solidFill>
                  <a:schemeClr val="lt2"/>
                </a:solidFill>
              </a:defRPr>
            </a:lvl4pPr>
            <a:lvl5pPr lvl="4">
              <a:spcBef>
                <a:spcPts val="0"/>
              </a:spcBef>
              <a:spcAft>
                <a:spcPts val="0"/>
              </a:spcAft>
              <a:buClr>
                <a:schemeClr val="lt2"/>
              </a:buClr>
              <a:buSzPts val="3000"/>
              <a:buNone/>
              <a:defRPr>
                <a:solidFill>
                  <a:schemeClr val="lt2"/>
                </a:solidFill>
              </a:defRPr>
            </a:lvl5pPr>
            <a:lvl6pPr lvl="5">
              <a:spcBef>
                <a:spcPts val="0"/>
              </a:spcBef>
              <a:spcAft>
                <a:spcPts val="0"/>
              </a:spcAft>
              <a:buClr>
                <a:schemeClr val="lt2"/>
              </a:buClr>
              <a:buSzPts val="3000"/>
              <a:buNone/>
              <a:defRPr>
                <a:solidFill>
                  <a:schemeClr val="lt2"/>
                </a:solidFill>
              </a:defRPr>
            </a:lvl6pPr>
            <a:lvl7pPr lvl="6">
              <a:spcBef>
                <a:spcPts val="0"/>
              </a:spcBef>
              <a:spcAft>
                <a:spcPts val="0"/>
              </a:spcAft>
              <a:buClr>
                <a:schemeClr val="lt2"/>
              </a:buClr>
              <a:buSzPts val="3000"/>
              <a:buNone/>
              <a:defRPr>
                <a:solidFill>
                  <a:schemeClr val="lt2"/>
                </a:solidFill>
              </a:defRPr>
            </a:lvl7pPr>
            <a:lvl8pPr lvl="7">
              <a:spcBef>
                <a:spcPts val="0"/>
              </a:spcBef>
              <a:spcAft>
                <a:spcPts val="0"/>
              </a:spcAft>
              <a:buClr>
                <a:schemeClr val="lt2"/>
              </a:buClr>
              <a:buSzPts val="3000"/>
              <a:buNone/>
              <a:defRPr>
                <a:solidFill>
                  <a:schemeClr val="lt2"/>
                </a:solidFill>
              </a:defRPr>
            </a:lvl8pPr>
            <a:lvl9pPr lvl="8">
              <a:spcBef>
                <a:spcPts val="0"/>
              </a:spcBef>
              <a:spcAft>
                <a:spcPts val="0"/>
              </a:spcAft>
              <a:buClr>
                <a:schemeClr val="lt2"/>
              </a:buClr>
              <a:buSzPts val="3000"/>
              <a:buNone/>
              <a:defRPr>
                <a:solidFill>
                  <a:schemeClr val="lt2"/>
                </a:solidFill>
              </a:defRPr>
            </a:lvl9pPr>
          </a:lstStyle>
          <a:p/>
        </p:txBody>
      </p:sp>
      <p:sp>
        <p:nvSpPr>
          <p:cNvPr id="660" name="Google Shape;660;p38"/>
          <p:cNvSpPr txBox="1"/>
          <p:nvPr>
            <p:ph idx="5" type="title"/>
          </p:nvPr>
        </p:nvSpPr>
        <p:spPr>
          <a:xfrm>
            <a:off x="5169188"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661" name="Google Shape;661;p38"/>
          <p:cNvSpPr txBox="1"/>
          <p:nvPr>
            <p:ph idx="1" type="body"/>
          </p:nvPr>
        </p:nvSpPr>
        <p:spPr>
          <a:xfrm>
            <a:off x="115025"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2" name="Google Shape;662;p38"/>
          <p:cNvSpPr txBox="1"/>
          <p:nvPr>
            <p:ph idx="6" type="body"/>
          </p:nvPr>
        </p:nvSpPr>
        <p:spPr>
          <a:xfrm>
            <a:off x="115025"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3" name="Google Shape;663;p38"/>
          <p:cNvSpPr txBox="1"/>
          <p:nvPr>
            <p:ph idx="7" type="body"/>
          </p:nvPr>
        </p:nvSpPr>
        <p:spPr>
          <a:xfrm>
            <a:off x="2634200"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4" name="Google Shape;664;p38"/>
          <p:cNvSpPr txBox="1"/>
          <p:nvPr>
            <p:ph idx="8" type="body"/>
          </p:nvPr>
        </p:nvSpPr>
        <p:spPr>
          <a:xfrm>
            <a:off x="2634200"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5" name="Google Shape;665;p38"/>
          <p:cNvSpPr txBox="1"/>
          <p:nvPr>
            <p:ph idx="9" type="body"/>
          </p:nvPr>
        </p:nvSpPr>
        <p:spPr>
          <a:xfrm>
            <a:off x="5169188"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6" name="Google Shape;666;p38"/>
          <p:cNvSpPr txBox="1"/>
          <p:nvPr>
            <p:ph idx="13" type="body"/>
          </p:nvPr>
        </p:nvSpPr>
        <p:spPr>
          <a:xfrm>
            <a:off x="5169188"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800"/>
              </a:spcBef>
              <a:spcAft>
                <a:spcPts val="80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7" name="Google Shape;667;p38"/>
          <p:cNvSpPr txBox="1"/>
          <p:nvPr>
            <p:ph idx="14"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15:clr>
            <a:srgbClr val="E46962"/>
          </p15:clr>
        </p15:guide>
        <p15:guide id="2" pos="576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Alt 1">
  <p:cSld name="BLANK_1_1_1_1_1_1_1_1_1_1_1_1_1_1_1">
    <p:bg>
      <p:bgPr>
        <a:solidFill>
          <a:schemeClr val="lt1"/>
        </a:solidFill>
      </p:bgPr>
    </p:bg>
    <p:spTree>
      <p:nvGrpSpPr>
        <p:cNvPr id="668" name="Shape 668"/>
        <p:cNvGrpSpPr/>
        <p:nvPr/>
      </p:nvGrpSpPr>
      <p:grpSpPr>
        <a:xfrm>
          <a:off x="0" y="0"/>
          <a:ext cx="0" cy="0"/>
          <a:chOff x="0" y="0"/>
          <a:chExt cx="0" cy="0"/>
        </a:xfrm>
      </p:grpSpPr>
      <p:grpSp>
        <p:nvGrpSpPr>
          <p:cNvPr id="669" name="Google Shape;669;p39"/>
          <p:cNvGrpSpPr/>
          <p:nvPr/>
        </p:nvGrpSpPr>
        <p:grpSpPr>
          <a:xfrm>
            <a:off x="0" y="506850"/>
            <a:ext cx="930250" cy="2593175"/>
            <a:chOff x="0" y="506850"/>
            <a:chExt cx="930250" cy="2593175"/>
          </a:xfrm>
        </p:grpSpPr>
        <p:grpSp>
          <p:nvGrpSpPr>
            <p:cNvPr id="670" name="Google Shape;670;p39"/>
            <p:cNvGrpSpPr/>
            <p:nvPr/>
          </p:nvGrpSpPr>
          <p:grpSpPr>
            <a:xfrm>
              <a:off x="0" y="877050"/>
              <a:ext cx="930250" cy="2222975"/>
              <a:chOff x="1233650" y="2421900"/>
              <a:chExt cx="930250" cy="2222975"/>
            </a:xfrm>
          </p:grpSpPr>
          <p:grpSp>
            <p:nvGrpSpPr>
              <p:cNvPr id="671" name="Google Shape;671;p39"/>
              <p:cNvGrpSpPr/>
              <p:nvPr/>
            </p:nvGrpSpPr>
            <p:grpSpPr>
              <a:xfrm>
                <a:off x="1233650" y="2793625"/>
                <a:ext cx="560050" cy="1851250"/>
                <a:chOff x="1381975" y="3249175"/>
                <a:chExt cx="560050" cy="1851250"/>
              </a:xfrm>
            </p:grpSpPr>
            <p:sp>
              <p:nvSpPr>
                <p:cNvPr id="672" name="Google Shape;672;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3" name="Google Shape;673;p39"/>
                <p:cNvSpPr/>
                <p:nvPr/>
              </p:nvSpPr>
              <p:spPr>
                <a:xfrm>
                  <a:off x="1381975" y="36195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674" name="Google Shape;674;p39"/>
                <p:cNvGrpSpPr/>
                <p:nvPr/>
              </p:nvGrpSpPr>
              <p:grpSpPr>
                <a:xfrm>
                  <a:off x="1381975" y="3989700"/>
                  <a:ext cx="560050" cy="1110725"/>
                  <a:chOff x="1381975" y="3249175"/>
                  <a:chExt cx="560050" cy="1110725"/>
                </a:xfrm>
              </p:grpSpPr>
              <p:sp>
                <p:nvSpPr>
                  <p:cNvPr id="675" name="Google Shape;675;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6" name="Google Shape;676;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7" name="Google Shape;677;p39"/>
                  <p:cNvSpPr/>
                  <p:nvPr/>
                </p:nvSpPr>
                <p:spPr>
                  <a:xfrm>
                    <a:off x="1381975" y="39897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78" name="Google Shape;678;p39"/>
                <p:cNvGrpSpPr/>
                <p:nvPr/>
              </p:nvGrpSpPr>
              <p:grpSpPr>
                <a:xfrm>
                  <a:off x="1381975" y="4360025"/>
                  <a:ext cx="560050" cy="370200"/>
                  <a:chOff x="1381975" y="3249175"/>
                  <a:chExt cx="560050" cy="370200"/>
                </a:xfrm>
              </p:grpSpPr>
              <p:sp>
                <p:nvSpPr>
                  <p:cNvPr id="679" name="Google Shape;679;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0" name="Google Shape;680;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681" name="Google Shape;681;p39"/>
              <p:cNvSpPr/>
              <p:nvPr/>
            </p:nvSpPr>
            <p:spPr>
              <a:xfrm>
                <a:off x="1793700" y="24219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82" name="Google Shape;682;p39"/>
            <p:cNvSpPr/>
            <p:nvPr/>
          </p:nvSpPr>
          <p:spPr>
            <a:xfrm>
              <a:off x="183800" y="50685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83" name="Google Shape;683;p39"/>
          <p:cNvSpPr txBox="1"/>
          <p:nvPr>
            <p:ph type="title"/>
          </p:nvPr>
        </p:nvSpPr>
        <p:spPr>
          <a:xfrm>
            <a:off x="38100" y="319650"/>
            <a:ext cx="18231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684" name="Google Shape;684;p39"/>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685" name="Google Shape;685;p39"/>
          <p:cNvSpPr txBox="1"/>
          <p:nvPr>
            <p:ph idx="2" type="subTitle"/>
          </p:nvPr>
        </p:nvSpPr>
        <p:spPr>
          <a:xfrm>
            <a:off x="2942250"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86" name="Google Shape;686;p39"/>
          <p:cNvSpPr txBox="1"/>
          <p:nvPr>
            <p:ph idx="3" type="subTitle"/>
          </p:nvPr>
        </p:nvSpPr>
        <p:spPr>
          <a:xfrm>
            <a:off x="1078950"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87" name="Google Shape;687;p39"/>
          <p:cNvSpPr txBox="1"/>
          <p:nvPr>
            <p:ph idx="4" type="subTitle"/>
          </p:nvPr>
        </p:nvSpPr>
        <p:spPr>
          <a:xfrm>
            <a:off x="4798644"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88" name="Google Shape;688;p39"/>
          <p:cNvSpPr txBox="1"/>
          <p:nvPr>
            <p:ph idx="5" type="subTitle"/>
          </p:nvPr>
        </p:nvSpPr>
        <p:spPr>
          <a:xfrm>
            <a:off x="2942257"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89" name="Google Shape;689;p39"/>
          <p:cNvSpPr txBox="1"/>
          <p:nvPr>
            <p:ph idx="6" type="subTitle"/>
          </p:nvPr>
        </p:nvSpPr>
        <p:spPr>
          <a:xfrm>
            <a:off x="6671581"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90" name="Google Shape;690;p39"/>
          <p:cNvSpPr txBox="1"/>
          <p:nvPr>
            <p:ph idx="7" type="subTitle"/>
          </p:nvPr>
        </p:nvSpPr>
        <p:spPr>
          <a:xfrm>
            <a:off x="4798647"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grpSp>
        <p:nvGrpSpPr>
          <p:cNvPr id="691" name="Google Shape;691;p39"/>
          <p:cNvGrpSpPr/>
          <p:nvPr/>
        </p:nvGrpSpPr>
        <p:grpSpPr>
          <a:xfrm rot="5400000">
            <a:off x="7381575" y="-838700"/>
            <a:ext cx="930250" cy="2591775"/>
            <a:chOff x="0" y="508250"/>
            <a:chExt cx="930250" cy="2591775"/>
          </a:xfrm>
        </p:grpSpPr>
        <p:grpSp>
          <p:nvGrpSpPr>
            <p:cNvPr id="692" name="Google Shape;692;p39"/>
            <p:cNvGrpSpPr/>
            <p:nvPr/>
          </p:nvGrpSpPr>
          <p:grpSpPr>
            <a:xfrm>
              <a:off x="0" y="877050"/>
              <a:ext cx="930250" cy="2222975"/>
              <a:chOff x="1233650" y="2421900"/>
              <a:chExt cx="930250" cy="2222975"/>
            </a:xfrm>
          </p:grpSpPr>
          <p:grpSp>
            <p:nvGrpSpPr>
              <p:cNvPr id="693" name="Google Shape;693;p39"/>
              <p:cNvGrpSpPr/>
              <p:nvPr/>
            </p:nvGrpSpPr>
            <p:grpSpPr>
              <a:xfrm>
                <a:off x="1233650" y="2793625"/>
                <a:ext cx="930250" cy="1851250"/>
                <a:chOff x="1381975" y="3249175"/>
                <a:chExt cx="930250" cy="1851250"/>
              </a:xfrm>
            </p:grpSpPr>
            <p:grpSp>
              <p:nvGrpSpPr>
                <p:cNvPr id="694" name="Google Shape;694;p39"/>
                <p:cNvGrpSpPr/>
                <p:nvPr/>
              </p:nvGrpSpPr>
              <p:grpSpPr>
                <a:xfrm>
                  <a:off x="1571825" y="3249175"/>
                  <a:ext cx="740400" cy="370200"/>
                  <a:chOff x="1571825" y="3249175"/>
                  <a:chExt cx="740400" cy="370200"/>
                </a:xfrm>
              </p:grpSpPr>
              <p:sp>
                <p:nvSpPr>
                  <p:cNvPr id="695" name="Google Shape;695;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6" name="Google Shape;696;p39"/>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97" name="Google Shape;697;p39"/>
                <p:cNvSpPr/>
                <p:nvPr/>
              </p:nvSpPr>
              <p:spPr>
                <a:xfrm>
                  <a:off x="1381975" y="36195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698" name="Google Shape;698;p39"/>
                <p:cNvGrpSpPr/>
                <p:nvPr/>
              </p:nvGrpSpPr>
              <p:grpSpPr>
                <a:xfrm>
                  <a:off x="1381975" y="3989700"/>
                  <a:ext cx="560050" cy="1110725"/>
                  <a:chOff x="1381975" y="3249175"/>
                  <a:chExt cx="560050" cy="1110725"/>
                </a:xfrm>
              </p:grpSpPr>
              <p:sp>
                <p:nvSpPr>
                  <p:cNvPr id="699" name="Google Shape;699;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0" name="Google Shape;700;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1" name="Google Shape;701;p39"/>
                  <p:cNvSpPr/>
                  <p:nvPr/>
                </p:nvSpPr>
                <p:spPr>
                  <a:xfrm>
                    <a:off x="1381975" y="39897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02" name="Google Shape;702;p39"/>
                <p:cNvGrpSpPr/>
                <p:nvPr/>
              </p:nvGrpSpPr>
              <p:grpSpPr>
                <a:xfrm>
                  <a:off x="1381975" y="4360025"/>
                  <a:ext cx="560050" cy="370200"/>
                  <a:chOff x="1381975" y="3249175"/>
                  <a:chExt cx="560050" cy="370200"/>
                </a:xfrm>
              </p:grpSpPr>
              <p:sp>
                <p:nvSpPr>
                  <p:cNvPr id="703" name="Google Shape;703;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4" name="Google Shape;704;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05" name="Google Shape;705;p39"/>
              <p:cNvSpPr/>
              <p:nvPr/>
            </p:nvSpPr>
            <p:spPr>
              <a:xfrm>
                <a:off x="1793700" y="24219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706" name="Google Shape;706;p39"/>
            <p:cNvSpPr/>
            <p:nvPr/>
          </p:nvSpPr>
          <p:spPr>
            <a:xfrm>
              <a:off x="189850" y="50825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707" name="Google Shape;707;p39"/>
          <p:cNvSpPr txBox="1"/>
          <p:nvPr>
            <p:ph idx="8" type="subTitle"/>
          </p:nvPr>
        </p:nvSpPr>
        <p:spPr>
          <a:xfrm>
            <a:off x="6671579"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708" name="Google Shape;708;p39"/>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cxnSp>
        <p:nvCxnSpPr>
          <p:cNvPr id="709" name="Google Shape;709;p39"/>
          <p:cNvCxnSpPr/>
          <p:nvPr/>
        </p:nvCxnSpPr>
        <p:spPr>
          <a:xfrm>
            <a:off x="1865850" y="392700"/>
            <a:ext cx="0" cy="390300"/>
          </a:xfrm>
          <a:prstGeom prst="straightConnector1">
            <a:avLst/>
          </a:prstGeom>
          <a:noFill/>
          <a:ln cap="flat" cmpd="sng" w="19050">
            <a:solidFill>
              <a:schemeClr val="accent3"/>
            </a:solidFill>
            <a:prstDash val="solid"/>
            <a:round/>
            <a:headEnd len="med" w="med" type="none"/>
            <a:tailEnd len="med" w="med" type="none"/>
          </a:ln>
        </p:spPr>
      </p:cxnSp>
      <p:sp>
        <p:nvSpPr>
          <p:cNvPr id="710" name="Google Shape;710;p39"/>
          <p:cNvSpPr/>
          <p:nvPr/>
        </p:nvSpPr>
        <p:spPr>
          <a:xfrm rot="5400000">
            <a:off x="8773788" y="92231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1" name="Google Shape;711;p39"/>
          <p:cNvSpPr/>
          <p:nvPr/>
        </p:nvSpPr>
        <p:spPr>
          <a:xfrm rot="5400000">
            <a:off x="8773788" y="129251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2" name="Google Shape;712;p39"/>
          <p:cNvSpPr txBox="1"/>
          <p:nvPr>
            <p:ph idx="13" type="subTitle"/>
          </p:nvPr>
        </p:nvSpPr>
        <p:spPr>
          <a:xfrm>
            <a:off x="1078938"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713" name="Google Shape;713;p39"/>
          <p:cNvSpPr txBox="1"/>
          <p:nvPr>
            <p:ph idx="14" type="title"/>
          </p:nvPr>
        </p:nvSpPr>
        <p:spPr>
          <a:xfrm>
            <a:off x="3484500" y="1377875"/>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714" name="Google Shape;714;p39"/>
          <p:cNvSpPr txBox="1"/>
          <p:nvPr>
            <p:ph idx="15" type="title"/>
          </p:nvPr>
        </p:nvSpPr>
        <p:spPr>
          <a:xfrm>
            <a:off x="7204200" y="1411200"/>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BM Plex Sans"/>
              <a:buNone/>
              <a:defRPr b="1" sz="1800"/>
            </a:lvl1pPr>
            <a:lvl2pPr lvl="1" algn="ctr">
              <a:spcBef>
                <a:spcPts val="0"/>
              </a:spcBef>
              <a:spcAft>
                <a:spcPts val="0"/>
              </a:spcAft>
              <a:buClr>
                <a:schemeClr val="lt1"/>
              </a:buClr>
              <a:buSzPts val="3000"/>
              <a:buNone/>
              <a:defRPr b="1">
                <a:solidFill>
                  <a:schemeClr val="lt1"/>
                </a:solidFill>
              </a:defRPr>
            </a:lvl2pPr>
            <a:lvl3pPr lvl="2" algn="ctr">
              <a:spcBef>
                <a:spcPts val="0"/>
              </a:spcBef>
              <a:spcAft>
                <a:spcPts val="0"/>
              </a:spcAft>
              <a:buClr>
                <a:schemeClr val="lt1"/>
              </a:buClr>
              <a:buSzPts val="3000"/>
              <a:buNone/>
              <a:defRPr b="1">
                <a:solidFill>
                  <a:schemeClr val="lt1"/>
                </a:solidFill>
              </a:defRPr>
            </a:lvl3pPr>
            <a:lvl4pPr lvl="3" algn="ctr">
              <a:spcBef>
                <a:spcPts val="0"/>
              </a:spcBef>
              <a:spcAft>
                <a:spcPts val="0"/>
              </a:spcAft>
              <a:buClr>
                <a:schemeClr val="lt1"/>
              </a:buClr>
              <a:buSzPts val="3000"/>
              <a:buNone/>
              <a:defRPr b="1">
                <a:solidFill>
                  <a:schemeClr val="lt1"/>
                </a:solidFill>
              </a:defRPr>
            </a:lvl4pPr>
            <a:lvl5pPr lvl="4" algn="ctr">
              <a:spcBef>
                <a:spcPts val="0"/>
              </a:spcBef>
              <a:spcAft>
                <a:spcPts val="0"/>
              </a:spcAft>
              <a:buClr>
                <a:schemeClr val="lt1"/>
              </a:buClr>
              <a:buSzPts val="3000"/>
              <a:buNone/>
              <a:defRPr b="1">
                <a:solidFill>
                  <a:schemeClr val="lt1"/>
                </a:solidFill>
              </a:defRPr>
            </a:lvl5pPr>
            <a:lvl6pPr lvl="5" algn="ctr">
              <a:spcBef>
                <a:spcPts val="0"/>
              </a:spcBef>
              <a:spcAft>
                <a:spcPts val="0"/>
              </a:spcAft>
              <a:buClr>
                <a:schemeClr val="lt1"/>
              </a:buClr>
              <a:buSzPts val="3000"/>
              <a:buNone/>
              <a:defRPr b="1">
                <a:solidFill>
                  <a:schemeClr val="lt1"/>
                </a:solidFill>
              </a:defRPr>
            </a:lvl6pPr>
            <a:lvl7pPr lvl="6" algn="ctr">
              <a:spcBef>
                <a:spcPts val="0"/>
              </a:spcBef>
              <a:spcAft>
                <a:spcPts val="0"/>
              </a:spcAft>
              <a:buClr>
                <a:schemeClr val="lt1"/>
              </a:buClr>
              <a:buSzPts val="3000"/>
              <a:buNone/>
              <a:defRPr b="1">
                <a:solidFill>
                  <a:schemeClr val="lt1"/>
                </a:solidFill>
              </a:defRPr>
            </a:lvl7pPr>
            <a:lvl8pPr lvl="7" algn="ctr">
              <a:spcBef>
                <a:spcPts val="0"/>
              </a:spcBef>
              <a:spcAft>
                <a:spcPts val="0"/>
              </a:spcAft>
              <a:buClr>
                <a:schemeClr val="lt1"/>
              </a:buClr>
              <a:buSzPts val="3000"/>
              <a:buNone/>
              <a:defRPr b="1">
                <a:solidFill>
                  <a:schemeClr val="lt1"/>
                </a:solidFill>
              </a:defRPr>
            </a:lvl8pPr>
            <a:lvl9pPr lvl="8" algn="ctr">
              <a:spcBef>
                <a:spcPts val="0"/>
              </a:spcBef>
              <a:spcAft>
                <a:spcPts val="0"/>
              </a:spcAft>
              <a:buClr>
                <a:schemeClr val="lt1"/>
              </a:buClr>
              <a:buSzPts val="3000"/>
              <a:buNone/>
              <a:defRPr b="1">
                <a:solidFill>
                  <a:schemeClr val="lt1"/>
                </a:solidFill>
              </a:defRPr>
            </a:lvl9pPr>
          </a:lstStyle>
          <a:p/>
        </p:txBody>
      </p:sp>
      <p:sp>
        <p:nvSpPr>
          <p:cNvPr id="715" name="Google Shape;715;p39"/>
          <p:cNvSpPr txBox="1"/>
          <p:nvPr>
            <p:ph idx="16" type="title"/>
          </p:nvPr>
        </p:nvSpPr>
        <p:spPr>
          <a:xfrm>
            <a:off x="5344350" y="1411200"/>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716" name="Google Shape;716;p39"/>
          <p:cNvSpPr txBox="1"/>
          <p:nvPr>
            <p:ph idx="17" type="title"/>
          </p:nvPr>
        </p:nvSpPr>
        <p:spPr>
          <a:xfrm>
            <a:off x="1624650" y="1377875"/>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717" name="Google Shape;717;p39"/>
          <p:cNvSpPr txBox="1"/>
          <p:nvPr>
            <p:ph idx="18"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1175">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2">
  <p:cSld name="BLANK_1_1_1_1_1_1_1_1_1_1_1_1_1_1_1_2">
    <p:bg>
      <p:bgPr>
        <a:solidFill>
          <a:schemeClr val="lt1"/>
        </a:solidFill>
      </p:bgPr>
    </p:bg>
    <p:spTree>
      <p:nvGrpSpPr>
        <p:cNvPr id="718" name="Shape 718"/>
        <p:cNvGrpSpPr/>
        <p:nvPr/>
      </p:nvGrpSpPr>
      <p:grpSpPr>
        <a:xfrm>
          <a:off x="0" y="0"/>
          <a:ext cx="0" cy="0"/>
          <a:chOff x="0" y="0"/>
          <a:chExt cx="0" cy="0"/>
        </a:xfrm>
      </p:grpSpPr>
      <p:sp>
        <p:nvSpPr>
          <p:cNvPr id="719" name="Google Shape;719;p40"/>
          <p:cNvSpPr txBox="1"/>
          <p:nvPr>
            <p:ph idx="1" type="body"/>
          </p:nvPr>
        </p:nvSpPr>
        <p:spPr>
          <a:xfrm>
            <a:off x="1867950" y="203530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20" name="Google Shape;720;p40"/>
          <p:cNvSpPr txBox="1"/>
          <p:nvPr>
            <p:ph idx="2" type="body"/>
          </p:nvPr>
        </p:nvSpPr>
        <p:spPr>
          <a:xfrm>
            <a:off x="1867950" y="340515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21" name="Google Shape;721;p40"/>
          <p:cNvSpPr txBox="1"/>
          <p:nvPr>
            <p:ph idx="3" type="body"/>
          </p:nvPr>
        </p:nvSpPr>
        <p:spPr>
          <a:xfrm>
            <a:off x="5297575" y="203530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22" name="Google Shape;722;p40"/>
          <p:cNvSpPr txBox="1"/>
          <p:nvPr>
            <p:ph idx="4" type="body"/>
          </p:nvPr>
        </p:nvSpPr>
        <p:spPr>
          <a:xfrm>
            <a:off x="5297575" y="340515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grpSp>
        <p:nvGrpSpPr>
          <p:cNvPr id="723" name="Google Shape;723;p40"/>
          <p:cNvGrpSpPr/>
          <p:nvPr/>
        </p:nvGrpSpPr>
        <p:grpSpPr>
          <a:xfrm>
            <a:off x="7073603" y="0"/>
            <a:ext cx="2070408" cy="1617374"/>
            <a:chOff x="6787102" y="-57263"/>
            <a:chExt cx="2403260" cy="1877393"/>
          </a:xfrm>
        </p:grpSpPr>
        <p:grpSp>
          <p:nvGrpSpPr>
            <p:cNvPr id="724" name="Google Shape;724;p40"/>
            <p:cNvGrpSpPr/>
            <p:nvPr/>
          </p:nvGrpSpPr>
          <p:grpSpPr>
            <a:xfrm rot="10800000">
              <a:off x="8286413" y="1320355"/>
              <a:ext cx="903863" cy="499775"/>
              <a:chOff x="532097" y="3249175"/>
              <a:chExt cx="669528" cy="370204"/>
            </a:xfrm>
          </p:grpSpPr>
          <p:sp>
            <p:nvSpPr>
              <p:cNvPr id="725" name="Google Shape;725;p40"/>
              <p:cNvSpPr/>
              <p:nvPr/>
            </p:nvSpPr>
            <p:spPr>
              <a:xfrm>
                <a:off x="532097" y="3249179"/>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6" name="Google Shape;726;p4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27" name="Google Shape;727;p40"/>
            <p:cNvGrpSpPr/>
            <p:nvPr/>
          </p:nvGrpSpPr>
          <p:grpSpPr>
            <a:xfrm rot="10800000">
              <a:off x="6787103" y="820419"/>
              <a:ext cx="2402289" cy="499772"/>
              <a:chOff x="532752" y="3249175"/>
              <a:chExt cx="1779473" cy="370202"/>
            </a:xfrm>
          </p:grpSpPr>
          <p:sp>
            <p:nvSpPr>
              <p:cNvPr id="728" name="Google Shape;728;p40"/>
              <p:cNvSpPr/>
              <p:nvPr/>
            </p:nvSpPr>
            <p:spPr>
              <a:xfrm>
                <a:off x="532752" y="3249177"/>
                <a:ext cx="2988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9" name="Google Shape;729;p4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0" name="Google Shape;730;p4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1" name="Google Shape;731;p4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2" name="Google Shape;732;p40"/>
            <p:cNvGrpSpPr/>
            <p:nvPr/>
          </p:nvGrpSpPr>
          <p:grpSpPr>
            <a:xfrm rot="10800000">
              <a:off x="7286873" y="320651"/>
              <a:ext cx="1499310" cy="499770"/>
              <a:chOff x="831425" y="3249175"/>
              <a:chExt cx="1110600" cy="370200"/>
            </a:xfrm>
          </p:grpSpPr>
          <p:sp>
            <p:nvSpPr>
              <p:cNvPr id="733" name="Google Shape;733;p4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4" name="Google Shape;734;p4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5" name="Google Shape;735;p4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6" name="Google Shape;736;p40"/>
            <p:cNvGrpSpPr/>
            <p:nvPr/>
          </p:nvGrpSpPr>
          <p:grpSpPr>
            <a:xfrm rot="10800000">
              <a:off x="6787102" y="-57263"/>
              <a:ext cx="2403260" cy="377865"/>
              <a:chOff x="532032" y="3249173"/>
              <a:chExt cx="1780193" cy="370202"/>
            </a:xfrm>
          </p:grpSpPr>
          <p:sp>
            <p:nvSpPr>
              <p:cNvPr id="737" name="Google Shape;737;p40"/>
              <p:cNvSpPr/>
              <p:nvPr/>
            </p:nvSpPr>
            <p:spPr>
              <a:xfrm>
                <a:off x="532032" y="3249173"/>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8" name="Google Shape;738;p40"/>
              <p:cNvSpPr/>
              <p:nvPr/>
            </p:nvSpPr>
            <p:spPr>
              <a:xfrm>
                <a:off x="831430" y="324917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9" name="Google Shape;739;p4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0" name="Google Shape;740;p4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1" name="Google Shape;741;p4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42" name="Google Shape;742;p40"/>
          <p:cNvSpPr/>
          <p:nvPr/>
        </p:nvSpPr>
        <p:spPr>
          <a:xfrm flipH="1" rot="10800000">
            <a:off x="8088611" y="31980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3" name="Google Shape;743;p40"/>
          <p:cNvSpPr/>
          <p:nvPr/>
        </p:nvSpPr>
        <p:spPr>
          <a:xfrm flipH="1" rot="10800000">
            <a:off x="8088611" y="592679"/>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4" name="Google Shape;744;p40"/>
          <p:cNvSpPr/>
          <p:nvPr/>
        </p:nvSpPr>
        <p:spPr>
          <a:xfrm flipH="1" rot="10800000">
            <a:off x="8088611" y="117225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5" name="Google Shape;745;p40"/>
          <p:cNvSpPr/>
          <p:nvPr/>
        </p:nvSpPr>
        <p:spPr>
          <a:xfrm flipH="1" rot="10800000">
            <a:off x="8088611" y="869471"/>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6" name="Google Shape;746;p40"/>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47" name="Google Shape;747;p40"/>
          <p:cNvSpPr txBox="1"/>
          <p:nvPr>
            <p:ph idx="5" type="title"/>
          </p:nvPr>
        </p:nvSpPr>
        <p:spPr>
          <a:xfrm>
            <a:off x="38100" y="319650"/>
            <a:ext cx="18231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lt2"/>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748" name="Google Shape;748;p40"/>
          <p:cNvSpPr txBox="1"/>
          <p:nvPr>
            <p:ph idx="6"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749" name="Google Shape;749;p40"/>
          <p:cNvSpPr txBox="1"/>
          <p:nvPr>
            <p:ph idx="7" type="subTitle"/>
          </p:nvPr>
        </p:nvSpPr>
        <p:spPr>
          <a:xfrm>
            <a:off x="1867950" y="169227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0" name="Google Shape;750;p40"/>
          <p:cNvSpPr txBox="1"/>
          <p:nvPr>
            <p:ph idx="8" type="subTitle"/>
          </p:nvPr>
        </p:nvSpPr>
        <p:spPr>
          <a:xfrm>
            <a:off x="1867950" y="306212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1" name="Google Shape;751;p40"/>
          <p:cNvSpPr txBox="1"/>
          <p:nvPr>
            <p:ph idx="9" type="subTitle"/>
          </p:nvPr>
        </p:nvSpPr>
        <p:spPr>
          <a:xfrm>
            <a:off x="5297575" y="169227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2" name="Google Shape;752;p40"/>
          <p:cNvSpPr txBox="1"/>
          <p:nvPr>
            <p:ph idx="13" type="subTitle"/>
          </p:nvPr>
        </p:nvSpPr>
        <p:spPr>
          <a:xfrm>
            <a:off x="5297575" y="306212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3" name="Google Shape;753;p40"/>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4611">
          <p15:clr>
            <a:srgbClr val="E46962"/>
          </p15:clr>
        </p15:guide>
        <p15:guide id="2" pos="3407">
          <p15:clr>
            <a:srgbClr val="E46962"/>
          </p15:clr>
        </p15:guide>
        <p15:guide id="3" pos="2262">
          <p15:clr>
            <a:srgbClr val="E46962"/>
          </p15:clr>
        </p15:guide>
        <p15:guide id="4" orient="horz" pos="1006">
          <p15:clr>
            <a:srgbClr val="E46962"/>
          </p15:clr>
        </p15:guide>
        <p15:guide id="5" pos="1175">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3">
  <p:cSld name="BLANK_1_1_1_1_1_1_1_1_1_1_1_1_1_1_1_2_1">
    <p:bg>
      <p:bgPr>
        <a:solidFill>
          <a:schemeClr val="lt1"/>
        </a:solidFill>
      </p:bgPr>
    </p:bg>
    <p:spTree>
      <p:nvGrpSpPr>
        <p:cNvPr id="754" name="Shape 754"/>
        <p:cNvGrpSpPr/>
        <p:nvPr/>
      </p:nvGrpSpPr>
      <p:grpSpPr>
        <a:xfrm>
          <a:off x="0" y="0"/>
          <a:ext cx="0" cy="0"/>
          <a:chOff x="0" y="0"/>
          <a:chExt cx="0" cy="0"/>
        </a:xfrm>
      </p:grpSpPr>
      <p:sp>
        <p:nvSpPr>
          <p:cNvPr id="755" name="Google Shape;755;p41"/>
          <p:cNvSpPr txBox="1"/>
          <p:nvPr>
            <p:ph type="title"/>
          </p:nvPr>
        </p:nvSpPr>
        <p:spPr>
          <a:xfrm>
            <a:off x="104850" y="2155850"/>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6" name="Google Shape;756;p41"/>
          <p:cNvSpPr txBox="1"/>
          <p:nvPr>
            <p:ph idx="2" type="title"/>
          </p:nvPr>
        </p:nvSpPr>
        <p:spPr>
          <a:xfrm>
            <a:off x="1932925"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7" name="Google Shape;757;p41"/>
          <p:cNvSpPr txBox="1"/>
          <p:nvPr>
            <p:ph idx="3" type="title"/>
          </p:nvPr>
        </p:nvSpPr>
        <p:spPr>
          <a:xfrm>
            <a:off x="3761000"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8" name="Google Shape;758;p41"/>
          <p:cNvSpPr txBox="1"/>
          <p:nvPr>
            <p:ph idx="4" type="title"/>
          </p:nvPr>
        </p:nvSpPr>
        <p:spPr>
          <a:xfrm>
            <a:off x="5607150"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9" name="Google Shape;759;p41"/>
          <p:cNvSpPr txBox="1"/>
          <p:nvPr>
            <p:ph idx="5"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60" name="Google Shape;760;p41"/>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cxnSp>
        <p:nvCxnSpPr>
          <p:cNvPr id="761" name="Google Shape;761;p41"/>
          <p:cNvCxnSpPr/>
          <p:nvPr/>
        </p:nvCxnSpPr>
        <p:spPr>
          <a:xfrm>
            <a:off x="1865850" y="392700"/>
            <a:ext cx="0" cy="390300"/>
          </a:xfrm>
          <a:prstGeom prst="straightConnector1">
            <a:avLst/>
          </a:prstGeom>
          <a:noFill/>
          <a:ln cap="flat" cmpd="sng" w="19050">
            <a:solidFill>
              <a:schemeClr val="accent6"/>
            </a:solidFill>
            <a:prstDash val="solid"/>
            <a:round/>
            <a:headEnd len="med" w="med" type="none"/>
            <a:tailEnd len="med" w="med" type="none"/>
          </a:ln>
        </p:spPr>
      </p:cxnSp>
      <p:grpSp>
        <p:nvGrpSpPr>
          <p:cNvPr id="762" name="Google Shape;762;p41"/>
          <p:cNvGrpSpPr/>
          <p:nvPr/>
        </p:nvGrpSpPr>
        <p:grpSpPr>
          <a:xfrm>
            <a:off x="7073603" y="0"/>
            <a:ext cx="2070408" cy="1617374"/>
            <a:chOff x="6787102" y="-57263"/>
            <a:chExt cx="2403260" cy="1877393"/>
          </a:xfrm>
        </p:grpSpPr>
        <p:grpSp>
          <p:nvGrpSpPr>
            <p:cNvPr id="763" name="Google Shape;763;p41"/>
            <p:cNvGrpSpPr/>
            <p:nvPr/>
          </p:nvGrpSpPr>
          <p:grpSpPr>
            <a:xfrm rot="10800000">
              <a:off x="8286413" y="1320355"/>
              <a:ext cx="903863" cy="499775"/>
              <a:chOff x="532097" y="3249175"/>
              <a:chExt cx="669528" cy="370204"/>
            </a:xfrm>
          </p:grpSpPr>
          <p:sp>
            <p:nvSpPr>
              <p:cNvPr id="764" name="Google Shape;764;p41"/>
              <p:cNvSpPr/>
              <p:nvPr/>
            </p:nvSpPr>
            <p:spPr>
              <a:xfrm>
                <a:off x="532097" y="3249179"/>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5" name="Google Shape;765;p41"/>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66" name="Google Shape;766;p41"/>
            <p:cNvGrpSpPr/>
            <p:nvPr/>
          </p:nvGrpSpPr>
          <p:grpSpPr>
            <a:xfrm rot="10800000">
              <a:off x="6787103" y="820419"/>
              <a:ext cx="2402289" cy="499772"/>
              <a:chOff x="532752" y="3249175"/>
              <a:chExt cx="1779473" cy="370202"/>
            </a:xfrm>
          </p:grpSpPr>
          <p:sp>
            <p:nvSpPr>
              <p:cNvPr id="767" name="Google Shape;767;p41"/>
              <p:cNvSpPr/>
              <p:nvPr/>
            </p:nvSpPr>
            <p:spPr>
              <a:xfrm>
                <a:off x="532752" y="3249177"/>
                <a:ext cx="2988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8" name="Google Shape;768;p41"/>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9" name="Google Shape;769;p41"/>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0" name="Google Shape;770;p41"/>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71" name="Google Shape;771;p41"/>
            <p:cNvGrpSpPr/>
            <p:nvPr/>
          </p:nvGrpSpPr>
          <p:grpSpPr>
            <a:xfrm rot="10800000">
              <a:off x="7286873" y="320651"/>
              <a:ext cx="1499310" cy="499770"/>
              <a:chOff x="831425" y="3249175"/>
              <a:chExt cx="1110600" cy="370200"/>
            </a:xfrm>
          </p:grpSpPr>
          <p:sp>
            <p:nvSpPr>
              <p:cNvPr id="772" name="Google Shape;772;p41"/>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3" name="Google Shape;773;p41"/>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4" name="Google Shape;774;p41"/>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75" name="Google Shape;775;p41"/>
            <p:cNvGrpSpPr/>
            <p:nvPr/>
          </p:nvGrpSpPr>
          <p:grpSpPr>
            <a:xfrm rot="10800000">
              <a:off x="6787102" y="-57263"/>
              <a:ext cx="2403260" cy="377865"/>
              <a:chOff x="532032" y="3249173"/>
              <a:chExt cx="1780193" cy="370202"/>
            </a:xfrm>
          </p:grpSpPr>
          <p:sp>
            <p:nvSpPr>
              <p:cNvPr id="776" name="Google Shape;776;p41"/>
              <p:cNvSpPr/>
              <p:nvPr/>
            </p:nvSpPr>
            <p:spPr>
              <a:xfrm>
                <a:off x="532032" y="3249173"/>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7" name="Google Shape;777;p41"/>
              <p:cNvSpPr/>
              <p:nvPr/>
            </p:nvSpPr>
            <p:spPr>
              <a:xfrm>
                <a:off x="831430" y="324917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8" name="Google Shape;778;p41"/>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9" name="Google Shape;779;p41"/>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0" name="Google Shape;780;p41"/>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81" name="Google Shape;781;p41"/>
          <p:cNvSpPr/>
          <p:nvPr/>
        </p:nvSpPr>
        <p:spPr>
          <a:xfrm flipH="1" rot="10800000">
            <a:off x="8088611" y="31980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2" name="Google Shape;782;p41"/>
          <p:cNvSpPr/>
          <p:nvPr/>
        </p:nvSpPr>
        <p:spPr>
          <a:xfrm flipH="1" rot="10800000">
            <a:off x="8088611" y="592679"/>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3" name="Google Shape;783;p41"/>
          <p:cNvSpPr/>
          <p:nvPr/>
        </p:nvSpPr>
        <p:spPr>
          <a:xfrm flipH="1" rot="10800000">
            <a:off x="8088611" y="117225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4" name="Google Shape;784;p41"/>
          <p:cNvSpPr/>
          <p:nvPr/>
        </p:nvSpPr>
        <p:spPr>
          <a:xfrm flipH="1" rot="10800000">
            <a:off x="8088611" y="869471"/>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5" name="Google Shape;785;p41"/>
          <p:cNvSpPr txBox="1"/>
          <p:nvPr>
            <p:ph idx="6" type="body"/>
          </p:nvPr>
        </p:nvSpPr>
        <p:spPr>
          <a:xfrm>
            <a:off x="10490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6" name="Google Shape;786;p41"/>
          <p:cNvSpPr txBox="1"/>
          <p:nvPr>
            <p:ph idx="7" type="body"/>
          </p:nvPr>
        </p:nvSpPr>
        <p:spPr>
          <a:xfrm>
            <a:off x="1932925"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800"/>
              </a:spcBef>
              <a:spcAft>
                <a:spcPts val="80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7" name="Google Shape;787;p41"/>
          <p:cNvSpPr txBox="1"/>
          <p:nvPr>
            <p:ph idx="8" type="body"/>
          </p:nvPr>
        </p:nvSpPr>
        <p:spPr>
          <a:xfrm>
            <a:off x="376100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8" name="Google Shape;788;p41"/>
          <p:cNvSpPr txBox="1"/>
          <p:nvPr>
            <p:ph idx="9" type="body"/>
          </p:nvPr>
        </p:nvSpPr>
        <p:spPr>
          <a:xfrm>
            <a:off x="560715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9" name="Google Shape;789;p41"/>
          <p:cNvSpPr txBox="1"/>
          <p:nvPr>
            <p:ph idx="13" type="title"/>
          </p:nvPr>
        </p:nvSpPr>
        <p:spPr>
          <a:xfrm>
            <a:off x="239975"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0" name="Google Shape;790;p41"/>
          <p:cNvSpPr txBox="1"/>
          <p:nvPr>
            <p:ph idx="14" type="title"/>
          </p:nvPr>
        </p:nvSpPr>
        <p:spPr>
          <a:xfrm>
            <a:off x="2009500"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1" name="Google Shape;791;p41"/>
          <p:cNvSpPr txBox="1"/>
          <p:nvPr>
            <p:ph idx="15" type="title"/>
          </p:nvPr>
        </p:nvSpPr>
        <p:spPr>
          <a:xfrm>
            <a:off x="3895425"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2" name="Google Shape;792;p41"/>
          <p:cNvSpPr txBox="1"/>
          <p:nvPr>
            <p:ph idx="16" type="title"/>
          </p:nvPr>
        </p:nvSpPr>
        <p:spPr>
          <a:xfrm>
            <a:off x="5704700"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3" name="Google Shape;793;p41"/>
          <p:cNvSpPr txBox="1"/>
          <p:nvPr>
            <p:ph idx="17" type="title"/>
          </p:nvPr>
        </p:nvSpPr>
        <p:spPr>
          <a:xfrm>
            <a:off x="38100" y="319650"/>
            <a:ext cx="18279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accent6"/>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6"/>
                </a:solidFill>
              </a:defRPr>
            </a:lvl2pPr>
            <a:lvl3pPr lvl="2">
              <a:lnSpc>
                <a:spcPct val="115000"/>
              </a:lnSpc>
              <a:spcBef>
                <a:spcPts val="0"/>
              </a:spcBef>
              <a:spcAft>
                <a:spcPts val="0"/>
              </a:spcAft>
              <a:buNone/>
              <a:defRPr sz="1800">
                <a:solidFill>
                  <a:schemeClr val="accent6"/>
                </a:solidFill>
              </a:defRPr>
            </a:lvl3pPr>
            <a:lvl4pPr lvl="3">
              <a:lnSpc>
                <a:spcPct val="115000"/>
              </a:lnSpc>
              <a:spcBef>
                <a:spcPts val="0"/>
              </a:spcBef>
              <a:spcAft>
                <a:spcPts val="0"/>
              </a:spcAft>
              <a:buNone/>
              <a:defRPr sz="1800">
                <a:solidFill>
                  <a:schemeClr val="accent6"/>
                </a:solidFill>
              </a:defRPr>
            </a:lvl4pPr>
            <a:lvl5pPr lvl="4">
              <a:lnSpc>
                <a:spcPct val="115000"/>
              </a:lnSpc>
              <a:spcBef>
                <a:spcPts val="0"/>
              </a:spcBef>
              <a:spcAft>
                <a:spcPts val="0"/>
              </a:spcAft>
              <a:buNone/>
              <a:defRPr sz="1800">
                <a:solidFill>
                  <a:schemeClr val="accent6"/>
                </a:solidFill>
              </a:defRPr>
            </a:lvl5pPr>
            <a:lvl6pPr lvl="5">
              <a:lnSpc>
                <a:spcPct val="115000"/>
              </a:lnSpc>
              <a:spcBef>
                <a:spcPts val="0"/>
              </a:spcBef>
              <a:spcAft>
                <a:spcPts val="0"/>
              </a:spcAft>
              <a:buNone/>
              <a:defRPr sz="1800">
                <a:solidFill>
                  <a:schemeClr val="accent6"/>
                </a:solidFill>
              </a:defRPr>
            </a:lvl6pPr>
            <a:lvl7pPr lvl="6">
              <a:lnSpc>
                <a:spcPct val="115000"/>
              </a:lnSpc>
              <a:spcBef>
                <a:spcPts val="0"/>
              </a:spcBef>
              <a:spcAft>
                <a:spcPts val="0"/>
              </a:spcAft>
              <a:buNone/>
              <a:defRPr sz="1800">
                <a:solidFill>
                  <a:schemeClr val="accent6"/>
                </a:solidFill>
              </a:defRPr>
            </a:lvl7pPr>
            <a:lvl8pPr lvl="7">
              <a:lnSpc>
                <a:spcPct val="115000"/>
              </a:lnSpc>
              <a:spcBef>
                <a:spcPts val="0"/>
              </a:spcBef>
              <a:spcAft>
                <a:spcPts val="0"/>
              </a:spcAft>
              <a:buNone/>
              <a:defRPr sz="1800">
                <a:solidFill>
                  <a:schemeClr val="accent6"/>
                </a:solidFill>
              </a:defRPr>
            </a:lvl8pPr>
            <a:lvl9pPr lvl="8">
              <a:lnSpc>
                <a:spcPct val="115000"/>
              </a:lnSpc>
              <a:spcBef>
                <a:spcPts val="0"/>
              </a:spcBef>
              <a:spcAft>
                <a:spcPts val="0"/>
              </a:spcAft>
              <a:buNone/>
              <a:defRPr sz="1800">
                <a:solidFill>
                  <a:schemeClr val="accent6"/>
                </a:solidFill>
              </a:defRPr>
            </a:lvl9pPr>
          </a:lstStyle>
          <a:p/>
        </p:txBody>
      </p:sp>
      <p:sp>
        <p:nvSpPr>
          <p:cNvPr id="794" name="Google Shape;794;p41"/>
          <p:cNvSpPr txBox="1"/>
          <p:nvPr>
            <p:ph idx="18"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4611">
          <p15:clr>
            <a:srgbClr val="E46962"/>
          </p15:clr>
        </p15:guide>
        <p15:guide id="2" pos="3431">
          <p15:clr>
            <a:srgbClr val="E46962"/>
          </p15:clr>
        </p15:guide>
        <p15:guide id="3" pos="2262">
          <p15:clr>
            <a:srgbClr val="E46962"/>
          </p15:clr>
        </p15:guide>
        <p15:guide id="4" pos="1173">
          <p15:clr>
            <a:srgbClr val="E46962"/>
          </p15:clr>
        </p15:guide>
        <p15:guide id="5" pos="1408">
          <p15:clr>
            <a:srgbClr val="E46962"/>
          </p15:clr>
        </p15:guide>
        <p15:guide id="6" pos="1175">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with caption">
  <p:cSld name="BLANK_1_1_1_1_1_1_1_1_1_1_1_1_1_1_1_1_1_1_2">
    <p:bg>
      <p:bgPr>
        <a:solidFill>
          <a:schemeClr val="lt1"/>
        </a:solidFill>
      </p:bgPr>
    </p:bg>
    <p:spTree>
      <p:nvGrpSpPr>
        <p:cNvPr id="795" name="Shape 795"/>
        <p:cNvGrpSpPr/>
        <p:nvPr/>
      </p:nvGrpSpPr>
      <p:grpSpPr>
        <a:xfrm>
          <a:off x="0" y="0"/>
          <a:ext cx="0" cy="0"/>
          <a:chOff x="0" y="0"/>
          <a:chExt cx="0" cy="0"/>
        </a:xfrm>
      </p:grpSpPr>
      <p:sp>
        <p:nvSpPr>
          <p:cNvPr id="796" name="Google Shape;796;p42"/>
          <p:cNvSpPr txBox="1"/>
          <p:nvPr>
            <p:ph type="title"/>
          </p:nvPr>
        </p:nvSpPr>
        <p:spPr>
          <a:xfrm>
            <a:off x="38100" y="397750"/>
            <a:ext cx="1948200" cy="189300"/>
          </a:xfrm>
          <a:prstGeom prst="rect">
            <a:avLst/>
          </a:prstGeom>
        </p:spPr>
        <p:txBody>
          <a:bodyPr anchorCtr="0" anchor="t" bIns="91425" lIns="182875" spcFirstLastPara="1" rIns="91425" wrap="square" tIns="91425">
            <a:noAutofit/>
          </a:bodyPr>
          <a:lstStyle>
            <a:lvl1pPr lvl="0">
              <a:lnSpc>
                <a:spcPct val="70000"/>
              </a:lnSpc>
              <a:spcBef>
                <a:spcPts val="0"/>
              </a:spcBef>
              <a:spcAft>
                <a:spcPts val="0"/>
              </a:spcAft>
              <a:buNone/>
              <a:defRPr sz="1200">
                <a:solidFill>
                  <a:schemeClr val="dk2"/>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797" name="Google Shape;797;p42"/>
          <p:cNvGrpSpPr/>
          <p:nvPr/>
        </p:nvGrpSpPr>
        <p:grpSpPr>
          <a:xfrm rot="10800000">
            <a:off x="5657179" y="-1"/>
            <a:ext cx="3486840" cy="2906092"/>
            <a:chOff x="312900" y="2793625"/>
            <a:chExt cx="2221200" cy="1851250"/>
          </a:xfrm>
        </p:grpSpPr>
        <p:grpSp>
          <p:nvGrpSpPr>
            <p:cNvPr id="798" name="Google Shape;798;p42"/>
            <p:cNvGrpSpPr/>
            <p:nvPr/>
          </p:nvGrpSpPr>
          <p:grpSpPr>
            <a:xfrm>
              <a:off x="312900" y="2793625"/>
              <a:ext cx="1851000" cy="1851250"/>
              <a:chOff x="461225" y="3249175"/>
              <a:chExt cx="1851000" cy="1851250"/>
            </a:xfrm>
          </p:grpSpPr>
          <p:grpSp>
            <p:nvGrpSpPr>
              <p:cNvPr id="799" name="Google Shape;799;p42"/>
              <p:cNvGrpSpPr/>
              <p:nvPr/>
            </p:nvGrpSpPr>
            <p:grpSpPr>
              <a:xfrm>
                <a:off x="461225" y="3249175"/>
                <a:ext cx="1851000" cy="370200"/>
                <a:chOff x="461225" y="3249175"/>
                <a:chExt cx="1851000" cy="370200"/>
              </a:xfrm>
            </p:grpSpPr>
            <p:sp>
              <p:nvSpPr>
                <p:cNvPr id="800" name="Google Shape;800;p4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1" name="Google Shape;801;p4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2" name="Google Shape;802;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3" name="Google Shape;803;p4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04" name="Google Shape;804;p42"/>
              <p:cNvGrpSpPr/>
              <p:nvPr/>
            </p:nvGrpSpPr>
            <p:grpSpPr>
              <a:xfrm>
                <a:off x="461225" y="3619500"/>
                <a:ext cx="1851000" cy="370200"/>
                <a:chOff x="461225" y="3249175"/>
                <a:chExt cx="1851000" cy="370200"/>
              </a:xfrm>
            </p:grpSpPr>
            <p:sp>
              <p:nvSpPr>
                <p:cNvPr id="805" name="Google Shape;805;p4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6" name="Google Shape;806;p4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7" name="Google Shape;807;p4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8" name="Google Shape;808;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9" name="Google Shape;809;p4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10" name="Google Shape;810;p42"/>
              <p:cNvGrpSpPr/>
              <p:nvPr/>
            </p:nvGrpSpPr>
            <p:grpSpPr>
              <a:xfrm>
                <a:off x="461225" y="3989700"/>
                <a:ext cx="1480800" cy="1110725"/>
                <a:chOff x="461225" y="3249175"/>
                <a:chExt cx="1480800" cy="1110725"/>
              </a:xfrm>
            </p:grpSpPr>
            <p:sp>
              <p:nvSpPr>
                <p:cNvPr id="811" name="Google Shape;811;p4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2" name="Google Shape;812;p4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3" name="Google Shape;813;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4" name="Google Shape;814;p42"/>
                <p:cNvSpPr/>
                <p:nvPr/>
              </p:nvSpPr>
              <p:spPr>
                <a:xfrm>
                  <a:off x="1201625" y="39897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15" name="Google Shape;815;p42"/>
              <p:cNvGrpSpPr/>
              <p:nvPr/>
            </p:nvGrpSpPr>
            <p:grpSpPr>
              <a:xfrm>
                <a:off x="831425" y="4360025"/>
                <a:ext cx="1480800" cy="370200"/>
                <a:chOff x="831425" y="3249175"/>
                <a:chExt cx="1480800" cy="370200"/>
              </a:xfrm>
            </p:grpSpPr>
            <p:sp>
              <p:nvSpPr>
                <p:cNvPr id="816" name="Google Shape;816;p4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7" name="Google Shape;817;p4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8" name="Google Shape;818;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9" name="Google Shape;819;p4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820" name="Google Shape;820;p42"/>
            <p:cNvSpPr/>
            <p:nvPr/>
          </p:nvSpPr>
          <p:spPr>
            <a:xfrm>
              <a:off x="2163900" y="279362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821" name="Google Shape;821;p42"/>
          <p:cNvSpPr/>
          <p:nvPr>
            <p:ph idx="2" type="pic"/>
          </p:nvPr>
        </p:nvSpPr>
        <p:spPr>
          <a:xfrm>
            <a:off x="1200750" y="984738"/>
            <a:ext cx="1649400" cy="1649400"/>
          </a:xfrm>
          <a:prstGeom prst="ellipse">
            <a:avLst/>
          </a:prstGeom>
          <a:noFill/>
          <a:ln>
            <a:noFill/>
          </a:ln>
        </p:spPr>
      </p:sp>
      <p:sp>
        <p:nvSpPr>
          <p:cNvPr id="822" name="Google Shape;822;p42"/>
          <p:cNvSpPr/>
          <p:nvPr>
            <p:ph idx="3" type="pic"/>
          </p:nvPr>
        </p:nvSpPr>
        <p:spPr>
          <a:xfrm>
            <a:off x="3747300" y="921988"/>
            <a:ext cx="1649400" cy="1649400"/>
          </a:xfrm>
          <a:prstGeom prst="ellipse">
            <a:avLst/>
          </a:prstGeom>
          <a:noFill/>
          <a:ln>
            <a:noFill/>
          </a:ln>
        </p:spPr>
      </p:sp>
      <p:sp>
        <p:nvSpPr>
          <p:cNvPr id="823" name="Google Shape;823;p42"/>
          <p:cNvSpPr/>
          <p:nvPr>
            <p:ph idx="4" type="pic"/>
          </p:nvPr>
        </p:nvSpPr>
        <p:spPr>
          <a:xfrm>
            <a:off x="6080650" y="941438"/>
            <a:ext cx="1649400" cy="1649400"/>
          </a:xfrm>
          <a:prstGeom prst="ellipse">
            <a:avLst/>
          </a:prstGeom>
          <a:noFill/>
          <a:ln>
            <a:noFill/>
          </a:ln>
        </p:spPr>
      </p:sp>
      <p:sp>
        <p:nvSpPr>
          <p:cNvPr id="824" name="Google Shape;824;p42"/>
          <p:cNvSpPr txBox="1"/>
          <p:nvPr>
            <p:ph idx="1" type="subTitle"/>
          </p:nvPr>
        </p:nvSpPr>
        <p:spPr>
          <a:xfrm>
            <a:off x="94775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25" name="Google Shape;825;p42"/>
          <p:cNvSpPr txBox="1"/>
          <p:nvPr>
            <p:ph idx="5" type="title"/>
          </p:nvPr>
        </p:nvSpPr>
        <p:spPr>
          <a:xfrm>
            <a:off x="111185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26" name="Google Shape;826;p42"/>
          <p:cNvSpPr txBox="1"/>
          <p:nvPr>
            <p:ph idx="6" type="subTitle"/>
          </p:nvPr>
        </p:nvSpPr>
        <p:spPr>
          <a:xfrm>
            <a:off x="352860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27" name="Google Shape;827;p42"/>
          <p:cNvSpPr txBox="1"/>
          <p:nvPr>
            <p:ph idx="7" type="title"/>
          </p:nvPr>
        </p:nvSpPr>
        <p:spPr>
          <a:xfrm>
            <a:off x="369270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28" name="Google Shape;828;p42"/>
          <p:cNvSpPr txBox="1"/>
          <p:nvPr>
            <p:ph idx="8" type="subTitle"/>
          </p:nvPr>
        </p:nvSpPr>
        <p:spPr>
          <a:xfrm>
            <a:off x="586195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29" name="Google Shape;829;p42"/>
          <p:cNvSpPr txBox="1"/>
          <p:nvPr>
            <p:ph idx="9" type="title"/>
          </p:nvPr>
        </p:nvSpPr>
        <p:spPr>
          <a:xfrm>
            <a:off x="602605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30" name="Google Shape;830;p42"/>
          <p:cNvSpPr txBox="1"/>
          <p:nvPr>
            <p:ph idx="13"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831" name="Google Shape;831;p42"/>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32" name="Shape 832"/>
        <p:cNvGrpSpPr/>
        <p:nvPr/>
      </p:nvGrpSpPr>
      <p:grpSpPr>
        <a:xfrm>
          <a:off x="0" y="0"/>
          <a:ext cx="0" cy="0"/>
          <a:chOff x="0" y="0"/>
          <a:chExt cx="0" cy="0"/>
        </a:xfrm>
      </p:grpSpPr>
      <p:sp>
        <p:nvSpPr>
          <p:cNvPr id="833" name="Google Shape;833;p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834" name="Google Shape;834;p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835" name="Shape 835"/>
        <p:cNvGrpSpPr/>
        <p:nvPr/>
      </p:nvGrpSpPr>
      <p:grpSpPr>
        <a:xfrm>
          <a:off x="0" y="0"/>
          <a:ext cx="0" cy="0"/>
          <a:chOff x="0" y="0"/>
          <a:chExt cx="0" cy="0"/>
        </a:xfrm>
      </p:grpSpPr>
      <p:sp>
        <p:nvSpPr>
          <p:cNvPr id="836" name="Google Shape;836;p4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837" name="Shape 837"/>
        <p:cNvGrpSpPr/>
        <p:nvPr/>
      </p:nvGrpSpPr>
      <p:grpSpPr>
        <a:xfrm>
          <a:off x="0" y="0"/>
          <a:ext cx="0" cy="0"/>
          <a:chOff x="0" y="0"/>
          <a:chExt cx="0" cy="0"/>
        </a:xfrm>
      </p:grpSpPr>
      <p:sp>
        <p:nvSpPr>
          <p:cNvPr id="838" name="Google Shape;83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39" name="Google Shape;839;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840" name="Shape 840"/>
        <p:cNvGrpSpPr/>
        <p:nvPr/>
      </p:nvGrpSpPr>
      <p:grpSpPr>
        <a:xfrm>
          <a:off x="0" y="0"/>
          <a:ext cx="0" cy="0"/>
          <a:chOff x="0" y="0"/>
          <a:chExt cx="0" cy="0"/>
        </a:xfrm>
      </p:grpSpPr>
      <p:sp>
        <p:nvSpPr>
          <p:cNvPr id="841" name="Google Shape;84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42" name="Google Shape;842;p4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43" name="Google Shape;843;p46"/>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44" name="Shape 844"/>
        <p:cNvGrpSpPr/>
        <p:nvPr/>
      </p:nvGrpSpPr>
      <p:grpSpPr>
        <a:xfrm>
          <a:off x="0" y="0"/>
          <a:ext cx="0" cy="0"/>
          <a:chOff x="0" y="0"/>
          <a:chExt cx="0" cy="0"/>
        </a:xfrm>
      </p:grpSpPr>
      <p:sp>
        <p:nvSpPr>
          <p:cNvPr id="845" name="Google Shape;845;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846" name="Shape 846"/>
        <p:cNvGrpSpPr/>
        <p:nvPr/>
      </p:nvGrpSpPr>
      <p:grpSpPr>
        <a:xfrm>
          <a:off x="0" y="0"/>
          <a:ext cx="0" cy="0"/>
          <a:chOff x="0" y="0"/>
          <a:chExt cx="0" cy="0"/>
        </a:xfrm>
      </p:grpSpPr>
      <p:sp>
        <p:nvSpPr>
          <p:cNvPr id="847" name="Google Shape;847;p4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48" name="Google Shape;848;p4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849" name="Shape 849"/>
        <p:cNvGrpSpPr/>
        <p:nvPr/>
      </p:nvGrpSpPr>
      <p:grpSpPr>
        <a:xfrm>
          <a:off x="0" y="0"/>
          <a:ext cx="0" cy="0"/>
          <a:chOff x="0" y="0"/>
          <a:chExt cx="0" cy="0"/>
        </a:xfrm>
      </p:grpSpPr>
      <p:sp>
        <p:nvSpPr>
          <p:cNvPr id="850" name="Google Shape;850;p4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851" name="Shape 851"/>
        <p:cNvGrpSpPr/>
        <p:nvPr/>
      </p:nvGrpSpPr>
      <p:grpSpPr>
        <a:xfrm>
          <a:off x="0" y="0"/>
          <a:ext cx="0" cy="0"/>
          <a:chOff x="0" y="0"/>
          <a:chExt cx="0" cy="0"/>
        </a:xfrm>
      </p:grpSpPr>
      <p:sp>
        <p:nvSpPr>
          <p:cNvPr id="852" name="Google Shape;852;p5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53" name="Google Shape;853;p5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54" name="Google Shape;854;p5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55" name="Shape 855"/>
        <p:cNvGrpSpPr/>
        <p:nvPr/>
      </p:nvGrpSpPr>
      <p:grpSpPr>
        <a:xfrm>
          <a:off x="0" y="0"/>
          <a:ext cx="0" cy="0"/>
          <a:chOff x="0" y="0"/>
          <a:chExt cx="0" cy="0"/>
        </a:xfrm>
      </p:grpSpPr>
      <p:sp>
        <p:nvSpPr>
          <p:cNvPr id="856" name="Google Shape;856;p5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57" name="Shape 857"/>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858" name="Shape 858"/>
        <p:cNvGrpSpPr/>
        <p:nvPr/>
      </p:nvGrpSpPr>
      <p:grpSpPr>
        <a:xfrm>
          <a:off x="0" y="0"/>
          <a:ext cx="0" cy="0"/>
          <a:chOff x="0" y="0"/>
          <a:chExt cx="0" cy="0"/>
        </a:xfrm>
      </p:grpSpPr>
      <p:sp>
        <p:nvSpPr>
          <p:cNvPr id="859" name="Google Shape;859;p5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0" name="Google Shape;860;p5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1" name="Google Shape;861;p5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2" name="Google Shape;862;p5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3" name="Google Shape;863;p5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4" name="Google Shape;864;p5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5" name="Google Shape;865;p5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866" name="Shape 866"/>
        <p:cNvGrpSpPr/>
        <p:nvPr/>
      </p:nvGrpSpPr>
      <p:grpSpPr>
        <a:xfrm>
          <a:off x="0" y="0"/>
          <a:ext cx="0" cy="0"/>
          <a:chOff x="0" y="0"/>
          <a:chExt cx="0" cy="0"/>
        </a:xfrm>
      </p:grpSpPr>
      <p:sp>
        <p:nvSpPr>
          <p:cNvPr id="867" name="Google Shape;86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8" name="Google Shape;868;p54"/>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69" name="Google Shape;869;p54"/>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870" name="Shape 870"/>
        <p:cNvGrpSpPr/>
        <p:nvPr/>
      </p:nvGrpSpPr>
      <p:grpSpPr>
        <a:xfrm>
          <a:off x="0" y="0"/>
          <a:ext cx="0" cy="0"/>
          <a:chOff x="0" y="0"/>
          <a:chExt cx="0" cy="0"/>
        </a:xfrm>
      </p:grpSpPr>
      <p:sp>
        <p:nvSpPr>
          <p:cNvPr id="871" name="Google Shape;871;p5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72" name="Google Shape;872;p55"/>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73" name="Google Shape;873;p5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74" name="Google Shape;874;p5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75" name="Google Shape;875;p5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876" name="Shape 876"/>
        <p:cNvGrpSpPr/>
        <p:nvPr/>
      </p:nvGrpSpPr>
      <p:grpSpPr>
        <a:xfrm>
          <a:off x="0" y="0"/>
          <a:ext cx="0" cy="0"/>
          <a:chOff x="0" y="0"/>
          <a:chExt cx="0" cy="0"/>
        </a:xfrm>
      </p:grpSpPr>
      <p:sp>
        <p:nvSpPr>
          <p:cNvPr id="877" name="Google Shape;877;p56"/>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78" name="Google Shape;878;p5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79" name="Google Shape;879;p5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0" name="Google Shape;880;p56"/>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1" name="Google Shape;881;p56"/>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2" name="Google Shape;882;p56"/>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3" name="Google Shape;883;p56"/>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884" name="Shape 884"/>
        <p:cNvGrpSpPr/>
        <p:nvPr/>
      </p:nvGrpSpPr>
      <p:grpSpPr>
        <a:xfrm>
          <a:off x="0" y="0"/>
          <a:ext cx="0" cy="0"/>
          <a:chOff x="0" y="0"/>
          <a:chExt cx="0" cy="0"/>
        </a:xfrm>
      </p:grpSpPr>
      <p:sp>
        <p:nvSpPr>
          <p:cNvPr id="885" name="Google Shape;885;p57"/>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86" name="Google Shape;886;p5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7" name="Google Shape;887;p5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8" name="Google Shape;888;p5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9" name="Google Shape;889;p5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90" name="Google Shape;890;p5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1" name="Google Shape;891;p5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2" name="Google Shape;892;p5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3" name="Google Shape;893;p5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894" name="Shape 894"/>
        <p:cNvGrpSpPr/>
        <p:nvPr/>
      </p:nvGrpSpPr>
      <p:grpSpPr>
        <a:xfrm>
          <a:off x="0" y="0"/>
          <a:ext cx="0" cy="0"/>
          <a:chOff x="0" y="0"/>
          <a:chExt cx="0" cy="0"/>
        </a:xfrm>
      </p:grpSpPr>
      <p:sp>
        <p:nvSpPr>
          <p:cNvPr id="895" name="Google Shape;895;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96" name="Google Shape;896;p5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897" name="Shape 897"/>
        <p:cNvGrpSpPr/>
        <p:nvPr/>
      </p:nvGrpSpPr>
      <p:grpSpPr>
        <a:xfrm>
          <a:off x="0" y="0"/>
          <a:ext cx="0" cy="0"/>
          <a:chOff x="0" y="0"/>
          <a:chExt cx="0" cy="0"/>
        </a:xfrm>
      </p:grpSpPr>
      <p:sp>
        <p:nvSpPr>
          <p:cNvPr id="898" name="Google Shape;898;p59"/>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99" name="Google Shape;899;p59"/>
          <p:cNvSpPr/>
          <p:nvPr>
            <p:ph idx="2" type="pic"/>
          </p:nvPr>
        </p:nvSpPr>
        <p:spPr>
          <a:xfrm>
            <a:off x="4804825" y="1133300"/>
            <a:ext cx="4027500" cy="2392800"/>
          </a:xfrm>
          <a:prstGeom prst="rect">
            <a:avLst/>
          </a:prstGeom>
          <a:noFill/>
          <a:ln>
            <a:noFill/>
          </a:ln>
        </p:spPr>
      </p:sp>
      <p:sp>
        <p:nvSpPr>
          <p:cNvPr id="900" name="Google Shape;900;p59"/>
          <p:cNvSpPr/>
          <p:nvPr>
            <p:ph idx="3" type="pic"/>
          </p:nvPr>
        </p:nvSpPr>
        <p:spPr>
          <a:xfrm>
            <a:off x="311725" y="1133300"/>
            <a:ext cx="4027500" cy="2392800"/>
          </a:xfrm>
          <a:prstGeom prst="rect">
            <a:avLst/>
          </a:prstGeom>
          <a:noFill/>
          <a:ln>
            <a:noFill/>
          </a:ln>
        </p:spPr>
      </p:sp>
      <p:sp>
        <p:nvSpPr>
          <p:cNvPr id="901" name="Google Shape;901;p5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02" name="Google Shape;902;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03" name="Google Shape;903;p5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04" name="Google Shape;904;p5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905" name="Shape 905"/>
        <p:cNvGrpSpPr/>
        <p:nvPr/>
      </p:nvGrpSpPr>
      <p:grpSpPr>
        <a:xfrm>
          <a:off x="0" y="0"/>
          <a:ext cx="0" cy="0"/>
          <a:chOff x="0" y="0"/>
          <a:chExt cx="0" cy="0"/>
        </a:xfrm>
      </p:grpSpPr>
      <p:sp>
        <p:nvSpPr>
          <p:cNvPr id="906" name="Google Shape;906;p60"/>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907" name="Google Shape;907;p60"/>
          <p:cNvSpPr/>
          <p:nvPr>
            <p:ph idx="2" type="pic"/>
          </p:nvPr>
        </p:nvSpPr>
        <p:spPr>
          <a:xfrm>
            <a:off x="6205225" y="1128325"/>
            <a:ext cx="2627100" cy="2273100"/>
          </a:xfrm>
          <a:prstGeom prst="rect">
            <a:avLst/>
          </a:prstGeom>
          <a:noFill/>
          <a:ln>
            <a:noFill/>
          </a:ln>
        </p:spPr>
      </p:sp>
      <p:sp>
        <p:nvSpPr>
          <p:cNvPr id="908" name="Google Shape;908;p60"/>
          <p:cNvSpPr/>
          <p:nvPr>
            <p:ph idx="3" type="pic"/>
          </p:nvPr>
        </p:nvSpPr>
        <p:spPr>
          <a:xfrm>
            <a:off x="311725" y="1128325"/>
            <a:ext cx="2627100" cy="2273100"/>
          </a:xfrm>
          <a:prstGeom prst="rect">
            <a:avLst/>
          </a:prstGeom>
          <a:noFill/>
          <a:ln>
            <a:noFill/>
          </a:ln>
        </p:spPr>
      </p:sp>
      <p:sp>
        <p:nvSpPr>
          <p:cNvPr id="909" name="Google Shape;909;p6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10" name="Google Shape;910;p60"/>
          <p:cNvSpPr/>
          <p:nvPr>
            <p:ph idx="5" type="pic"/>
          </p:nvPr>
        </p:nvSpPr>
        <p:spPr>
          <a:xfrm>
            <a:off x="3255250" y="1128325"/>
            <a:ext cx="2627100" cy="2273100"/>
          </a:xfrm>
          <a:prstGeom prst="rect">
            <a:avLst/>
          </a:prstGeom>
          <a:noFill/>
          <a:ln>
            <a:noFill/>
          </a:ln>
        </p:spPr>
      </p:sp>
      <p:sp>
        <p:nvSpPr>
          <p:cNvPr id="911" name="Google Shape;911;p6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12" name="Google Shape;912;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13" name="Google Shape;913;p6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14" name="Google Shape;914;p6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15" name="Google Shape;915;p6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916" name="Shape 916"/>
        <p:cNvGrpSpPr/>
        <p:nvPr/>
      </p:nvGrpSpPr>
      <p:grpSpPr>
        <a:xfrm>
          <a:off x="0" y="0"/>
          <a:ext cx="0" cy="0"/>
          <a:chOff x="0" y="0"/>
          <a:chExt cx="0" cy="0"/>
        </a:xfrm>
      </p:grpSpPr>
      <p:sp>
        <p:nvSpPr>
          <p:cNvPr id="917" name="Google Shape;917;p61"/>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918" name="Shape 918"/>
        <p:cNvGrpSpPr/>
        <p:nvPr/>
      </p:nvGrpSpPr>
      <p:grpSpPr>
        <a:xfrm>
          <a:off x="0" y="0"/>
          <a:ext cx="0" cy="0"/>
          <a:chOff x="0" y="0"/>
          <a:chExt cx="0" cy="0"/>
        </a:xfrm>
      </p:grpSpPr>
      <p:sp>
        <p:nvSpPr>
          <p:cNvPr id="919" name="Google Shape;919;p62"/>
          <p:cNvSpPr/>
          <p:nvPr>
            <p:ph idx="2" type="pic"/>
          </p:nvPr>
        </p:nvSpPr>
        <p:spPr>
          <a:xfrm>
            <a:off x="3389600" y="118913"/>
            <a:ext cx="1643700" cy="1535100"/>
          </a:xfrm>
          <a:prstGeom prst="rect">
            <a:avLst/>
          </a:prstGeom>
          <a:noFill/>
          <a:ln>
            <a:noFill/>
          </a:ln>
        </p:spPr>
      </p:sp>
      <p:sp>
        <p:nvSpPr>
          <p:cNvPr id="920" name="Google Shape;920;p62"/>
          <p:cNvSpPr/>
          <p:nvPr>
            <p:ph idx="3" type="pic"/>
          </p:nvPr>
        </p:nvSpPr>
        <p:spPr>
          <a:xfrm>
            <a:off x="5195935" y="118913"/>
            <a:ext cx="1643700" cy="1535100"/>
          </a:xfrm>
          <a:prstGeom prst="rect">
            <a:avLst/>
          </a:prstGeom>
          <a:noFill/>
          <a:ln>
            <a:noFill/>
          </a:ln>
        </p:spPr>
      </p:sp>
      <p:sp>
        <p:nvSpPr>
          <p:cNvPr id="921" name="Google Shape;921;p62"/>
          <p:cNvSpPr/>
          <p:nvPr>
            <p:ph idx="4" type="pic"/>
          </p:nvPr>
        </p:nvSpPr>
        <p:spPr>
          <a:xfrm>
            <a:off x="7002270" y="118913"/>
            <a:ext cx="1643700" cy="1535100"/>
          </a:xfrm>
          <a:prstGeom prst="rect">
            <a:avLst/>
          </a:prstGeom>
          <a:noFill/>
          <a:ln>
            <a:noFill/>
          </a:ln>
        </p:spPr>
      </p:sp>
      <p:sp>
        <p:nvSpPr>
          <p:cNvPr id="922" name="Google Shape;922;p62"/>
          <p:cNvSpPr/>
          <p:nvPr>
            <p:ph idx="5" type="pic"/>
          </p:nvPr>
        </p:nvSpPr>
        <p:spPr>
          <a:xfrm>
            <a:off x="3389588" y="1804212"/>
            <a:ext cx="1643700" cy="1535100"/>
          </a:xfrm>
          <a:prstGeom prst="rect">
            <a:avLst/>
          </a:prstGeom>
          <a:noFill/>
          <a:ln>
            <a:noFill/>
          </a:ln>
        </p:spPr>
      </p:sp>
      <p:sp>
        <p:nvSpPr>
          <p:cNvPr id="923" name="Google Shape;923;p62"/>
          <p:cNvSpPr/>
          <p:nvPr>
            <p:ph idx="6" type="pic"/>
          </p:nvPr>
        </p:nvSpPr>
        <p:spPr>
          <a:xfrm>
            <a:off x="5195922" y="1804212"/>
            <a:ext cx="1643700" cy="1535100"/>
          </a:xfrm>
          <a:prstGeom prst="rect">
            <a:avLst/>
          </a:prstGeom>
          <a:noFill/>
          <a:ln>
            <a:noFill/>
          </a:ln>
        </p:spPr>
      </p:sp>
      <p:sp>
        <p:nvSpPr>
          <p:cNvPr id="924" name="Google Shape;924;p62"/>
          <p:cNvSpPr/>
          <p:nvPr>
            <p:ph idx="7" type="pic"/>
          </p:nvPr>
        </p:nvSpPr>
        <p:spPr>
          <a:xfrm>
            <a:off x="7002257" y="1804212"/>
            <a:ext cx="1643700" cy="1535100"/>
          </a:xfrm>
          <a:prstGeom prst="rect">
            <a:avLst/>
          </a:prstGeom>
          <a:noFill/>
          <a:ln>
            <a:noFill/>
          </a:ln>
        </p:spPr>
      </p:sp>
      <p:sp>
        <p:nvSpPr>
          <p:cNvPr id="925" name="Google Shape;925;p6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26" name="Google Shape;926;p62"/>
          <p:cNvSpPr/>
          <p:nvPr>
            <p:ph idx="8" type="pic"/>
          </p:nvPr>
        </p:nvSpPr>
        <p:spPr>
          <a:xfrm>
            <a:off x="3389588" y="3489487"/>
            <a:ext cx="1643700" cy="1535100"/>
          </a:xfrm>
          <a:prstGeom prst="rect">
            <a:avLst/>
          </a:prstGeom>
          <a:noFill/>
          <a:ln>
            <a:noFill/>
          </a:ln>
        </p:spPr>
      </p:sp>
      <p:sp>
        <p:nvSpPr>
          <p:cNvPr id="927" name="Google Shape;927;p62"/>
          <p:cNvSpPr/>
          <p:nvPr>
            <p:ph idx="9" type="pic"/>
          </p:nvPr>
        </p:nvSpPr>
        <p:spPr>
          <a:xfrm>
            <a:off x="5195922" y="3489487"/>
            <a:ext cx="1643700" cy="1535100"/>
          </a:xfrm>
          <a:prstGeom prst="rect">
            <a:avLst/>
          </a:prstGeom>
          <a:noFill/>
          <a:ln>
            <a:noFill/>
          </a:ln>
        </p:spPr>
      </p:sp>
      <p:sp>
        <p:nvSpPr>
          <p:cNvPr id="928" name="Google Shape;928;p6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x">
  <p:cSld name="TITLE_AND_BODY">
    <p:spTree>
      <p:nvGrpSpPr>
        <p:cNvPr id="929" name="Shape 929"/>
        <p:cNvGrpSpPr/>
        <p:nvPr/>
      </p:nvGrpSpPr>
      <p:grpSpPr>
        <a:xfrm>
          <a:off x="0" y="0"/>
          <a:ext cx="0" cy="0"/>
          <a:chOff x="0" y="0"/>
          <a:chExt cx="0" cy="0"/>
        </a:xfrm>
      </p:grpSpPr>
      <p:sp>
        <p:nvSpPr>
          <p:cNvPr id="930" name="Google Shape;930;p6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1" name="Google Shape;931;p63"/>
          <p:cNvGrpSpPr/>
          <p:nvPr/>
        </p:nvGrpSpPr>
        <p:grpSpPr>
          <a:xfrm>
            <a:off x="830392" y="1191256"/>
            <a:ext cx="745763" cy="45826"/>
            <a:chOff x="4580561" y="2589004"/>
            <a:chExt cx="1064464" cy="25200"/>
          </a:xfrm>
        </p:grpSpPr>
        <p:sp>
          <p:nvSpPr>
            <p:cNvPr id="932" name="Google Shape;932;p6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4" name="Google Shape;934;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35" name="Google Shape;935;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36" name="Google Shape;936;p6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theme" Target="../theme/theme2.xml"/><Relationship Id="rId50" Type="http://schemas.openxmlformats.org/officeDocument/2006/relationships/slideLayout" Target="../slideLayouts/slideLayout6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228600" y="1452125"/>
            <a:ext cx="5760600" cy="3460200"/>
          </a:xfrm>
          <a:prstGeom prst="rect">
            <a:avLst/>
          </a:prstGeom>
          <a:noFill/>
          <a:ln>
            <a:noFill/>
          </a:ln>
        </p:spPr>
        <p:txBody>
          <a:bodyPr anchorCtr="0" anchor="t" bIns="91425" lIns="91425" spcFirstLastPara="1" rIns="91425" wrap="square" tIns="91425">
            <a:spAutoFit/>
          </a:bodyPr>
          <a:lstStyle>
            <a:lvl1pPr indent="-304800" lvl="0" marL="457200">
              <a:lnSpc>
                <a:spcPct val="115000"/>
              </a:lnSpc>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1pPr>
            <a:lvl2pPr indent="-304800" lvl="1" marL="9144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2pPr>
            <a:lvl3pPr indent="-304800" lvl="2" marL="13716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3pPr>
            <a:lvl4pPr indent="-304800" lvl="3" marL="18288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4pPr>
            <a:lvl5pPr indent="-304800" lvl="4" marL="22860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5pPr>
            <a:lvl6pPr indent="-304800" lvl="5" marL="27432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6pPr>
            <a:lvl7pPr indent="-304800" lvl="6" marL="32004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7pPr>
            <a:lvl8pPr indent="-304800" lvl="7" marL="36576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8pPr>
            <a:lvl9pPr indent="-304800" lvl="8" marL="4114800">
              <a:lnSpc>
                <a:spcPct val="115000"/>
              </a:lnSpc>
              <a:spcBef>
                <a:spcPts val="800"/>
              </a:spcBef>
              <a:spcAft>
                <a:spcPts val="800"/>
              </a:spcAft>
              <a:buClr>
                <a:schemeClr val="lt1"/>
              </a:buClr>
              <a:buSzPts val="1200"/>
              <a:buFont typeface="Sora"/>
              <a:buChar char="■"/>
              <a:defRPr sz="1200">
                <a:solidFill>
                  <a:schemeClr val="lt1"/>
                </a:solidFill>
                <a:latin typeface="Sora"/>
                <a:ea typeface="Sora"/>
                <a:cs typeface="Sora"/>
                <a:sym typeface="Sora"/>
              </a:defRPr>
            </a:lvl9pPr>
          </a:lstStyle>
          <a:p/>
        </p:txBody>
      </p:sp>
      <p:sp>
        <p:nvSpPr>
          <p:cNvPr id="52" name="Google Shape;52;p13"/>
          <p:cNvSpPr txBox="1"/>
          <p:nvPr>
            <p:ph type="title"/>
          </p:nvPr>
        </p:nvSpPr>
        <p:spPr>
          <a:xfrm>
            <a:off x="402800" y="197225"/>
            <a:ext cx="6537900" cy="1254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000"/>
              <a:buFont typeface="IBM Plex Sans"/>
              <a:buNone/>
              <a:defRPr sz="3000">
                <a:solidFill>
                  <a:schemeClr val="lt1"/>
                </a:solidFill>
                <a:latin typeface="IBM Plex Sans"/>
                <a:ea typeface="IBM Plex Sans"/>
                <a:cs typeface="IBM Plex Sans"/>
                <a:sym typeface="IBM Plex Sans"/>
              </a:defRPr>
            </a:lvl1pPr>
            <a:lvl2pPr lvl="1">
              <a:spcBef>
                <a:spcPts val="0"/>
              </a:spcBef>
              <a:spcAft>
                <a:spcPts val="0"/>
              </a:spcAft>
              <a:buSzPts val="3000"/>
              <a:buFont typeface="IBM Plex Sans"/>
              <a:buNone/>
              <a:defRPr sz="3000">
                <a:latin typeface="IBM Plex Sans"/>
                <a:ea typeface="IBM Plex Sans"/>
                <a:cs typeface="IBM Plex Sans"/>
                <a:sym typeface="IBM Plex Sans"/>
              </a:defRPr>
            </a:lvl2pPr>
            <a:lvl3pPr lvl="2">
              <a:spcBef>
                <a:spcPts val="0"/>
              </a:spcBef>
              <a:spcAft>
                <a:spcPts val="0"/>
              </a:spcAft>
              <a:buSzPts val="3000"/>
              <a:buFont typeface="IBM Plex Sans"/>
              <a:buNone/>
              <a:defRPr sz="3000">
                <a:latin typeface="IBM Plex Sans"/>
                <a:ea typeface="IBM Plex Sans"/>
                <a:cs typeface="IBM Plex Sans"/>
                <a:sym typeface="IBM Plex Sans"/>
              </a:defRPr>
            </a:lvl3pPr>
            <a:lvl4pPr lvl="3">
              <a:spcBef>
                <a:spcPts val="0"/>
              </a:spcBef>
              <a:spcAft>
                <a:spcPts val="0"/>
              </a:spcAft>
              <a:buSzPts val="3000"/>
              <a:buFont typeface="IBM Plex Sans"/>
              <a:buNone/>
              <a:defRPr sz="3000">
                <a:latin typeface="IBM Plex Sans"/>
                <a:ea typeface="IBM Plex Sans"/>
                <a:cs typeface="IBM Plex Sans"/>
                <a:sym typeface="IBM Plex Sans"/>
              </a:defRPr>
            </a:lvl4pPr>
            <a:lvl5pPr lvl="4">
              <a:spcBef>
                <a:spcPts val="0"/>
              </a:spcBef>
              <a:spcAft>
                <a:spcPts val="0"/>
              </a:spcAft>
              <a:buSzPts val="3000"/>
              <a:buFont typeface="IBM Plex Sans"/>
              <a:buNone/>
              <a:defRPr sz="3000">
                <a:latin typeface="IBM Plex Sans"/>
                <a:ea typeface="IBM Plex Sans"/>
                <a:cs typeface="IBM Plex Sans"/>
                <a:sym typeface="IBM Plex Sans"/>
              </a:defRPr>
            </a:lvl5pPr>
            <a:lvl6pPr lvl="5">
              <a:spcBef>
                <a:spcPts val="0"/>
              </a:spcBef>
              <a:spcAft>
                <a:spcPts val="0"/>
              </a:spcAft>
              <a:buSzPts val="3000"/>
              <a:buFont typeface="IBM Plex Sans"/>
              <a:buNone/>
              <a:defRPr sz="3000">
                <a:latin typeface="IBM Plex Sans"/>
                <a:ea typeface="IBM Plex Sans"/>
                <a:cs typeface="IBM Plex Sans"/>
                <a:sym typeface="IBM Plex Sans"/>
              </a:defRPr>
            </a:lvl6pPr>
            <a:lvl7pPr lvl="6">
              <a:spcBef>
                <a:spcPts val="0"/>
              </a:spcBef>
              <a:spcAft>
                <a:spcPts val="0"/>
              </a:spcAft>
              <a:buSzPts val="3000"/>
              <a:buFont typeface="IBM Plex Sans"/>
              <a:buNone/>
              <a:defRPr sz="3000">
                <a:latin typeface="IBM Plex Sans"/>
                <a:ea typeface="IBM Plex Sans"/>
                <a:cs typeface="IBM Plex Sans"/>
                <a:sym typeface="IBM Plex Sans"/>
              </a:defRPr>
            </a:lvl7pPr>
            <a:lvl8pPr lvl="7">
              <a:spcBef>
                <a:spcPts val="0"/>
              </a:spcBef>
              <a:spcAft>
                <a:spcPts val="0"/>
              </a:spcAft>
              <a:buSzPts val="3000"/>
              <a:buFont typeface="IBM Plex Sans"/>
              <a:buNone/>
              <a:defRPr sz="3000">
                <a:latin typeface="IBM Plex Sans"/>
                <a:ea typeface="IBM Plex Sans"/>
                <a:cs typeface="IBM Plex Sans"/>
                <a:sym typeface="IBM Plex Sans"/>
              </a:defRPr>
            </a:lvl8pPr>
            <a:lvl9pPr lvl="8">
              <a:spcBef>
                <a:spcPts val="0"/>
              </a:spcBef>
              <a:spcAft>
                <a:spcPts val="0"/>
              </a:spcAft>
              <a:buSzPts val="3000"/>
              <a:buFont typeface="IBM Plex Sans"/>
              <a:buNone/>
              <a:defRPr sz="3000">
                <a:latin typeface="IBM Plex Sans"/>
                <a:ea typeface="IBM Plex Sans"/>
                <a:cs typeface="IBM Plex Sans"/>
                <a:sym typeface="IBM Plex Sans"/>
              </a:defRPr>
            </a:lvl9pPr>
          </a:lstStyle>
          <a:p/>
        </p:txBody>
      </p:sp>
      <p:sp>
        <p:nvSpPr>
          <p:cNvPr id="53" name="Google Shape;53;p13"/>
          <p:cNvSpPr txBox="1"/>
          <p:nvPr>
            <p:ph idx="2" type="body"/>
          </p:nvPr>
        </p:nvSpPr>
        <p:spPr>
          <a:xfrm>
            <a:off x="3439325" y="1502775"/>
            <a:ext cx="5344800" cy="24399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1pPr>
            <a:lvl2pPr indent="-304800" lvl="1" marL="9144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2pPr>
            <a:lvl3pPr indent="-304800" lvl="2" marL="13716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3pPr>
            <a:lvl4pPr indent="-304800" lvl="3" marL="18288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4pPr>
            <a:lvl5pPr indent="-304800" lvl="4" marL="22860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5pPr>
            <a:lvl6pPr indent="-304800" lvl="5" marL="27432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6pPr>
            <a:lvl7pPr indent="-304800" lvl="6" marL="32004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7pPr>
            <a:lvl8pPr indent="-304800" lvl="7" marL="36576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8pPr>
            <a:lvl9pPr indent="-304800" lvl="8" marL="41148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468">
          <p15:clr>
            <a:srgbClr val="E46962"/>
          </p15:clr>
        </p15:guide>
        <p15:guide id="8" pos="1527">
          <p15:clr>
            <a:srgbClr val="E46962"/>
          </p15:clr>
        </p15:guide>
        <p15:guide id="9" pos="4226">
          <p15:clr>
            <a:srgbClr val="E46962"/>
          </p15:clr>
        </p15:guide>
        <p15:guide id="10" pos="4285">
          <p15:clr>
            <a:srgbClr val="E46962"/>
          </p15:clr>
        </p15:guide>
        <p15:guide id="11" pos="3773">
          <p15:clr>
            <a:srgbClr val="E46962"/>
          </p15:clr>
        </p15:guide>
        <p15:guide id="12" pos="3830">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14.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3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 Id="rId3" Type="http://schemas.openxmlformats.org/officeDocument/2006/relationships/hyperlink" Target="https://pewrsr.ch/3biPz6c" TargetMode="External"/><Relationship Id="rId4" Type="http://schemas.openxmlformats.org/officeDocument/2006/relationships/hyperlink" Target="https://jewishhomeroc.org/" TargetMode="External"/><Relationship Id="rId5" Type="http://schemas.openxmlformats.org/officeDocument/2006/relationships/hyperlink" Target="https://jewishhomeroc.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64"/>
          <p:cNvSpPr txBox="1"/>
          <p:nvPr>
            <p:ph idx="2" type="subTitle"/>
          </p:nvPr>
        </p:nvSpPr>
        <p:spPr>
          <a:xfrm>
            <a:off x="138475" y="228600"/>
            <a:ext cx="2164500" cy="33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Sora"/>
              <a:ea typeface="Sora"/>
              <a:cs typeface="Sora"/>
              <a:sym typeface="Sora"/>
            </a:endParaRPr>
          </a:p>
        </p:txBody>
      </p:sp>
      <p:sp>
        <p:nvSpPr>
          <p:cNvPr id="942" name="Google Shape;942;p64"/>
          <p:cNvSpPr txBox="1"/>
          <p:nvPr>
            <p:ph type="title"/>
          </p:nvPr>
        </p:nvSpPr>
        <p:spPr>
          <a:xfrm>
            <a:off x="74600" y="2891050"/>
            <a:ext cx="5876700" cy="14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JSL Rochester</a:t>
            </a:r>
            <a:endParaRPr>
              <a:solidFill>
                <a:schemeClr val="dk2"/>
              </a:solidFill>
            </a:endParaRPr>
          </a:p>
          <a:p>
            <a:pPr indent="0" lvl="0" marL="0" rtl="0" algn="l">
              <a:spcBef>
                <a:spcPts val="0"/>
              </a:spcBef>
              <a:spcAft>
                <a:spcPts val="0"/>
              </a:spcAft>
              <a:buNone/>
            </a:pPr>
            <a:r>
              <a:rPr lang="en">
                <a:solidFill>
                  <a:schemeClr val="dk2"/>
                </a:solidFill>
              </a:rPr>
              <a:t>Data Analysis</a:t>
            </a:r>
            <a:endParaRPr>
              <a:solidFill>
                <a:schemeClr val="dk2"/>
              </a:solidFill>
            </a:endParaRPr>
          </a:p>
        </p:txBody>
      </p:sp>
      <p:sp>
        <p:nvSpPr>
          <p:cNvPr id="943" name="Google Shape;943;p64"/>
          <p:cNvSpPr txBox="1"/>
          <p:nvPr>
            <p:ph idx="1" type="subTitle"/>
          </p:nvPr>
        </p:nvSpPr>
        <p:spPr>
          <a:xfrm>
            <a:off x="130200" y="4291350"/>
            <a:ext cx="4922100" cy="73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9E9E9E"/>
                </a:solidFill>
                <a:latin typeface="Sora"/>
                <a:ea typeface="Sora"/>
                <a:cs typeface="Sora"/>
                <a:sym typeface="Sora"/>
              </a:rPr>
              <a:t>Capstone for BANA 2025</a:t>
            </a:r>
            <a:endParaRPr>
              <a:solidFill>
                <a:srgbClr val="9E9E9E"/>
              </a:solidFill>
              <a:latin typeface="Sora"/>
              <a:ea typeface="Sora"/>
              <a:cs typeface="Sora"/>
              <a:sym typeface="S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73"/>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069" name="Google Shape;1069;p73"/>
          <p:cNvSpPr txBox="1"/>
          <p:nvPr>
            <p:ph idx="2" type="title"/>
          </p:nvPr>
        </p:nvSpPr>
        <p:spPr>
          <a:xfrm>
            <a:off x="126900" y="348650"/>
            <a:ext cx="60555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Top 10 Questions</a:t>
            </a:r>
            <a:endParaRPr/>
          </a:p>
        </p:txBody>
      </p:sp>
      <p:sp>
        <p:nvSpPr>
          <p:cNvPr id="1070" name="Google Shape;1070;p73"/>
          <p:cNvSpPr txBox="1"/>
          <p:nvPr>
            <p:ph idx="3" type="title"/>
          </p:nvPr>
        </p:nvSpPr>
        <p:spPr>
          <a:xfrm>
            <a:off x="115025" y="1904100"/>
            <a:ext cx="1834500" cy="520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t/>
            </a:r>
            <a:endParaRPr/>
          </a:p>
        </p:txBody>
      </p:sp>
      <p:sp>
        <p:nvSpPr>
          <p:cNvPr id="1071" name="Google Shape;1071;p73"/>
          <p:cNvSpPr txBox="1"/>
          <p:nvPr>
            <p:ph idx="4" type="title"/>
          </p:nvPr>
        </p:nvSpPr>
        <p:spPr>
          <a:xfrm>
            <a:off x="2634200" y="1904100"/>
            <a:ext cx="1834500" cy="520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t/>
            </a:r>
            <a:endParaRPr/>
          </a:p>
        </p:txBody>
      </p:sp>
      <p:sp>
        <p:nvSpPr>
          <p:cNvPr id="1072" name="Google Shape;1072;p73"/>
          <p:cNvSpPr txBox="1"/>
          <p:nvPr>
            <p:ph idx="5" type="title"/>
          </p:nvPr>
        </p:nvSpPr>
        <p:spPr>
          <a:xfrm>
            <a:off x="5169188" y="1904100"/>
            <a:ext cx="1834500" cy="520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t/>
            </a:r>
            <a:endParaRPr/>
          </a:p>
        </p:txBody>
      </p:sp>
      <p:sp>
        <p:nvSpPr>
          <p:cNvPr id="1073" name="Google Shape;1073;p73"/>
          <p:cNvSpPr txBox="1"/>
          <p:nvPr>
            <p:ph idx="1" type="body"/>
          </p:nvPr>
        </p:nvSpPr>
        <p:spPr>
          <a:xfrm>
            <a:off x="115025" y="2487473"/>
            <a:ext cx="1834500" cy="889800"/>
          </a:xfrm>
          <a:prstGeom prst="rect">
            <a:avLst/>
          </a:prstGeom>
        </p:spPr>
        <p:txBody>
          <a:bodyPr anchorCtr="0" anchor="t" bIns="91425" lIns="91425" spcFirstLastPara="1" rIns="0" wrap="square" tIns="91425">
            <a:normAutofit/>
          </a:bodyPr>
          <a:lstStyle/>
          <a:p>
            <a:pPr indent="0" lvl="0" marL="0" rtl="0" algn="l">
              <a:spcBef>
                <a:spcPts val="0"/>
              </a:spcBef>
              <a:spcAft>
                <a:spcPts val="0"/>
              </a:spcAft>
              <a:buNone/>
            </a:pPr>
            <a:r>
              <a:t/>
            </a:r>
            <a:endParaRPr/>
          </a:p>
        </p:txBody>
      </p:sp>
      <p:sp>
        <p:nvSpPr>
          <p:cNvPr id="1074" name="Google Shape;1074;p73"/>
          <p:cNvSpPr txBox="1"/>
          <p:nvPr>
            <p:ph idx="6" type="body"/>
          </p:nvPr>
        </p:nvSpPr>
        <p:spPr>
          <a:xfrm>
            <a:off x="38100" y="3296350"/>
            <a:ext cx="8709900" cy="889800"/>
          </a:xfrm>
          <a:prstGeom prst="rect">
            <a:avLst/>
          </a:prstGeom>
        </p:spPr>
        <p:txBody>
          <a:bodyPr anchorCtr="0" anchor="t" bIns="91425" lIns="91425" spcFirstLastPara="1" rIns="0" wrap="square" tIns="91425">
            <a:noAutofit/>
          </a:bodyPr>
          <a:lstStyle/>
          <a:p>
            <a:pPr indent="-284162" lvl="0" marL="457200" rtl="0" algn="l">
              <a:lnSpc>
                <a:spcPct val="95000"/>
              </a:lnSpc>
              <a:spcBef>
                <a:spcPts val="1200"/>
              </a:spcBef>
              <a:spcAft>
                <a:spcPts val="0"/>
              </a:spcAft>
              <a:buClr>
                <a:schemeClr val="dk2"/>
              </a:buClr>
              <a:buSzPts val="875"/>
              <a:buFont typeface="Arial"/>
              <a:buChar char="●"/>
            </a:pPr>
            <a:r>
              <a:rPr lang="en" sz="875"/>
              <a:t>Most frequently recorded items relate to resident eating behavior:</a:t>
            </a:r>
            <a:br>
              <a:rPr lang="en" sz="875"/>
            </a:br>
            <a:endParaRPr sz="875"/>
          </a:p>
          <a:p>
            <a:pPr indent="-284162" lvl="1" marL="914400" rtl="0" algn="l">
              <a:lnSpc>
                <a:spcPct val="95000"/>
              </a:lnSpc>
              <a:spcBef>
                <a:spcPts val="0"/>
              </a:spcBef>
              <a:spcAft>
                <a:spcPts val="0"/>
              </a:spcAft>
              <a:buClr>
                <a:schemeClr val="dk2"/>
              </a:buClr>
              <a:buSzPts val="875"/>
              <a:buFont typeface="Arial"/>
              <a:buChar char="○"/>
            </a:pPr>
            <a:r>
              <a:rPr i="1" lang="en" sz="875"/>
              <a:t>“What percentage of the meal was eaten?”</a:t>
            </a:r>
            <a:r>
              <a:rPr lang="en" sz="875"/>
              <a:t> and </a:t>
            </a:r>
            <a:r>
              <a:rPr i="1" lang="en" sz="875"/>
              <a:t>“Eating: ability to use utensils &amp; swallow food/liquid”</a:t>
            </a:r>
            <a:r>
              <a:rPr lang="en" sz="875"/>
              <a:t> dominate with over 90k responses each.</a:t>
            </a:r>
            <a:br>
              <a:rPr lang="en" sz="875"/>
            </a:br>
            <a:endParaRPr sz="875"/>
          </a:p>
          <a:p>
            <a:pPr indent="-284162" lvl="0" marL="457200" rtl="0" algn="l">
              <a:lnSpc>
                <a:spcPct val="95000"/>
              </a:lnSpc>
              <a:spcBef>
                <a:spcPts val="0"/>
              </a:spcBef>
              <a:spcAft>
                <a:spcPts val="0"/>
              </a:spcAft>
              <a:buClr>
                <a:schemeClr val="dk2"/>
              </a:buClr>
              <a:buSzPts val="875"/>
              <a:buFont typeface="Sora ExtraLight"/>
              <a:buChar char="●"/>
            </a:pPr>
            <a:r>
              <a:rPr lang="en" sz="875"/>
              <a:t>Moderate frequency for:</a:t>
            </a:r>
            <a:br>
              <a:rPr lang="en" sz="875"/>
            </a:br>
            <a:endParaRPr sz="875"/>
          </a:p>
          <a:p>
            <a:pPr indent="-284162" lvl="1" marL="914400" rtl="0" algn="l">
              <a:lnSpc>
                <a:spcPct val="95000"/>
              </a:lnSpc>
              <a:spcBef>
                <a:spcPts val="0"/>
              </a:spcBef>
              <a:spcAft>
                <a:spcPts val="0"/>
              </a:spcAft>
              <a:buClr>
                <a:schemeClr val="dk2"/>
              </a:buClr>
              <a:buSzPts val="875"/>
              <a:buFont typeface="Sora ExtraLight"/>
              <a:buChar char="○"/>
            </a:pPr>
            <a:r>
              <a:rPr i="1" lang="en" sz="875"/>
              <a:t>“What was the resident's intake (in ccs)?”</a:t>
            </a:r>
            <a:r>
              <a:rPr lang="en" sz="875"/>
              <a:t> (~45k), </a:t>
            </a:r>
            <a:r>
              <a:rPr i="1" lang="en" sz="875"/>
              <a:t>“In what way did this intake occur?”</a:t>
            </a:r>
            <a:r>
              <a:rPr lang="en" sz="875"/>
              <a:t> (~45k) &amp; Lower counts for mobility, safety, and toileting checks.</a:t>
            </a:r>
            <a:br>
              <a:rPr lang="en" sz="875"/>
            </a:br>
            <a:endParaRPr sz="875"/>
          </a:p>
          <a:p>
            <a:pPr indent="-265112" lvl="0" marL="457200" rtl="0" algn="l">
              <a:lnSpc>
                <a:spcPct val="95000"/>
              </a:lnSpc>
              <a:spcBef>
                <a:spcPts val="0"/>
              </a:spcBef>
              <a:spcAft>
                <a:spcPts val="0"/>
              </a:spcAft>
              <a:buClr>
                <a:schemeClr val="dk2"/>
              </a:buClr>
              <a:buSzPts val="575"/>
              <a:buFont typeface="Arial"/>
              <a:buChar char="●"/>
            </a:pPr>
            <a:r>
              <a:rPr lang="en" sz="875"/>
              <a:t>Insight: Data collection heavily emphasizes meal-related intake, suggesting nutrition tracking is a central operational focus</a:t>
            </a:r>
            <a:r>
              <a:rPr lang="en" sz="575"/>
              <a:t>.</a:t>
            </a:r>
            <a:endParaRPr sz="575"/>
          </a:p>
          <a:p>
            <a:pPr indent="0" lvl="0" marL="0" rtl="0" algn="l">
              <a:lnSpc>
                <a:spcPct val="80000"/>
              </a:lnSpc>
              <a:spcBef>
                <a:spcPts val="1200"/>
              </a:spcBef>
              <a:spcAft>
                <a:spcPts val="0"/>
              </a:spcAft>
              <a:buSzPts val="275"/>
              <a:buNone/>
            </a:pPr>
            <a:r>
              <a:t/>
            </a:r>
            <a:endParaRPr sz="550"/>
          </a:p>
        </p:txBody>
      </p:sp>
      <p:sp>
        <p:nvSpPr>
          <p:cNvPr id="1075" name="Google Shape;1075;p73"/>
          <p:cNvSpPr txBox="1"/>
          <p:nvPr>
            <p:ph idx="7" type="body"/>
          </p:nvPr>
        </p:nvSpPr>
        <p:spPr>
          <a:xfrm>
            <a:off x="2634200" y="2487473"/>
            <a:ext cx="1834500" cy="889800"/>
          </a:xfrm>
          <a:prstGeom prst="rect">
            <a:avLst/>
          </a:prstGeom>
        </p:spPr>
        <p:txBody>
          <a:bodyPr anchorCtr="0" anchor="t" bIns="91425" lIns="91425" spcFirstLastPara="1" rIns="0" wrap="square" tIns="91425">
            <a:normAutofit/>
          </a:bodyPr>
          <a:lstStyle/>
          <a:p>
            <a:pPr indent="0" lvl="0" marL="0" rtl="0" algn="l">
              <a:spcBef>
                <a:spcPts val="0"/>
              </a:spcBef>
              <a:spcAft>
                <a:spcPts val="0"/>
              </a:spcAft>
              <a:buNone/>
            </a:pPr>
            <a:r>
              <a:t/>
            </a:r>
            <a:endParaRPr/>
          </a:p>
        </p:txBody>
      </p:sp>
      <p:sp>
        <p:nvSpPr>
          <p:cNvPr id="1076" name="Google Shape;1076;p73"/>
          <p:cNvSpPr txBox="1"/>
          <p:nvPr>
            <p:ph idx="9" type="body"/>
          </p:nvPr>
        </p:nvSpPr>
        <p:spPr>
          <a:xfrm>
            <a:off x="5169188" y="2487473"/>
            <a:ext cx="1834500" cy="889800"/>
          </a:xfrm>
          <a:prstGeom prst="rect">
            <a:avLst/>
          </a:prstGeom>
        </p:spPr>
        <p:txBody>
          <a:bodyPr anchorCtr="0" anchor="t" bIns="91425" lIns="91425" spcFirstLastPara="1" rIns="0" wrap="square" tIns="91425">
            <a:normAutofit/>
          </a:bodyPr>
          <a:lstStyle/>
          <a:p>
            <a:pPr indent="0" lvl="0" marL="0" rtl="0" algn="l">
              <a:spcBef>
                <a:spcPts val="0"/>
              </a:spcBef>
              <a:spcAft>
                <a:spcPts val="0"/>
              </a:spcAft>
              <a:buNone/>
            </a:pPr>
            <a:r>
              <a:t/>
            </a:r>
            <a:endParaRPr/>
          </a:p>
        </p:txBody>
      </p:sp>
      <p:sp>
        <p:nvSpPr>
          <p:cNvPr id="1077" name="Google Shape;1077;p73"/>
          <p:cNvSpPr txBox="1"/>
          <p:nvPr>
            <p:ph idx="14" type="title"/>
          </p:nvPr>
        </p:nvSpPr>
        <p:spPr>
          <a:xfrm>
            <a:off x="228600" y="4774929"/>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Capstone for BANA 2025</a:t>
            </a:r>
            <a:endParaRPr/>
          </a:p>
        </p:txBody>
      </p:sp>
      <p:pic>
        <p:nvPicPr>
          <p:cNvPr id="1078" name="Google Shape;1078;p73" title="slide111.png"/>
          <p:cNvPicPr preferRelativeResize="0"/>
          <p:nvPr/>
        </p:nvPicPr>
        <p:blipFill>
          <a:blip r:embed="rId3">
            <a:alphaModFix/>
          </a:blip>
          <a:stretch>
            <a:fillRect/>
          </a:stretch>
        </p:blipFill>
        <p:spPr>
          <a:xfrm>
            <a:off x="38100" y="1012275"/>
            <a:ext cx="7485998" cy="230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74"/>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084" name="Google Shape;1084;p74"/>
          <p:cNvSpPr txBox="1"/>
          <p:nvPr>
            <p:ph idx="2" type="title"/>
          </p:nvPr>
        </p:nvSpPr>
        <p:spPr>
          <a:xfrm>
            <a:off x="115025" y="502775"/>
            <a:ext cx="60555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PRN Response</a:t>
            </a:r>
            <a:endParaRPr/>
          </a:p>
        </p:txBody>
      </p:sp>
      <p:sp>
        <p:nvSpPr>
          <p:cNvPr id="1085" name="Google Shape;1085;p74"/>
          <p:cNvSpPr txBox="1"/>
          <p:nvPr>
            <p:ph idx="3" type="title"/>
          </p:nvPr>
        </p:nvSpPr>
        <p:spPr>
          <a:xfrm>
            <a:off x="115025" y="1904100"/>
            <a:ext cx="1834500" cy="520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t/>
            </a:r>
            <a:endParaRPr/>
          </a:p>
        </p:txBody>
      </p:sp>
      <p:sp>
        <p:nvSpPr>
          <p:cNvPr id="1086" name="Google Shape;1086;p74"/>
          <p:cNvSpPr txBox="1"/>
          <p:nvPr>
            <p:ph idx="4" type="title"/>
          </p:nvPr>
        </p:nvSpPr>
        <p:spPr>
          <a:xfrm>
            <a:off x="2634200" y="1904100"/>
            <a:ext cx="1834500" cy="520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t/>
            </a:r>
            <a:endParaRPr/>
          </a:p>
        </p:txBody>
      </p:sp>
      <p:sp>
        <p:nvSpPr>
          <p:cNvPr id="1087" name="Google Shape;1087;p74"/>
          <p:cNvSpPr txBox="1"/>
          <p:nvPr>
            <p:ph idx="1" type="body"/>
          </p:nvPr>
        </p:nvSpPr>
        <p:spPr>
          <a:xfrm>
            <a:off x="115025" y="2487473"/>
            <a:ext cx="1834500" cy="889800"/>
          </a:xfrm>
          <a:prstGeom prst="rect">
            <a:avLst/>
          </a:prstGeom>
        </p:spPr>
        <p:txBody>
          <a:bodyPr anchorCtr="0" anchor="t" bIns="91425" lIns="91425" spcFirstLastPara="1" rIns="0" wrap="square" tIns="91425">
            <a:normAutofit/>
          </a:bodyPr>
          <a:lstStyle/>
          <a:p>
            <a:pPr indent="0" lvl="0" marL="0" rtl="0" algn="l">
              <a:spcBef>
                <a:spcPts val="0"/>
              </a:spcBef>
              <a:spcAft>
                <a:spcPts val="0"/>
              </a:spcAft>
              <a:buNone/>
            </a:pPr>
            <a:r>
              <a:t/>
            </a:r>
            <a:endParaRPr/>
          </a:p>
        </p:txBody>
      </p:sp>
      <p:sp>
        <p:nvSpPr>
          <p:cNvPr id="1088" name="Google Shape;1088;p74"/>
          <p:cNvSpPr txBox="1"/>
          <p:nvPr>
            <p:ph idx="7" type="body"/>
          </p:nvPr>
        </p:nvSpPr>
        <p:spPr>
          <a:xfrm>
            <a:off x="2634200" y="2487473"/>
            <a:ext cx="1834500" cy="889800"/>
          </a:xfrm>
          <a:prstGeom prst="rect">
            <a:avLst/>
          </a:prstGeom>
        </p:spPr>
        <p:txBody>
          <a:bodyPr anchorCtr="0" anchor="t" bIns="91425" lIns="91425" spcFirstLastPara="1" rIns="0" wrap="square" tIns="91425">
            <a:normAutofit/>
          </a:bodyPr>
          <a:lstStyle/>
          <a:p>
            <a:pPr indent="0" lvl="0" marL="0" rtl="0" algn="l">
              <a:spcBef>
                <a:spcPts val="0"/>
              </a:spcBef>
              <a:spcAft>
                <a:spcPts val="0"/>
              </a:spcAft>
              <a:buNone/>
            </a:pPr>
            <a:r>
              <a:t/>
            </a:r>
            <a:endParaRPr/>
          </a:p>
        </p:txBody>
      </p:sp>
      <p:sp>
        <p:nvSpPr>
          <p:cNvPr id="1089" name="Google Shape;1089;p74"/>
          <p:cNvSpPr txBox="1"/>
          <p:nvPr>
            <p:ph idx="13" type="body"/>
          </p:nvPr>
        </p:nvSpPr>
        <p:spPr>
          <a:xfrm>
            <a:off x="4468700" y="1258825"/>
            <a:ext cx="3152100" cy="3014100"/>
          </a:xfrm>
          <a:prstGeom prst="rect">
            <a:avLst/>
          </a:prstGeom>
        </p:spPr>
        <p:txBody>
          <a:bodyPr anchorCtr="0" anchor="t" bIns="91425" lIns="91425" spcFirstLastPara="1" rIns="0" wrap="square" tIns="91425">
            <a:noAutofit/>
          </a:bodyPr>
          <a:lstStyle/>
          <a:p>
            <a:pPr indent="-292100" lvl="0" marL="457200" rtl="0" algn="l">
              <a:spcBef>
                <a:spcPts val="1200"/>
              </a:spcBef>
              <a:spcAft>
                <a:spcPts val="0"/>
              </a:spcAft>
              <a:buClr>
                <a:schemeClr val="dk2"/>
              </a:buClr>
              <a:buSzPts val="1000"/>
              <a:buFont typeface="Sora ExtraLight"/>
              <a:buChar char="●"/>
            </a:pPr>
            <a:r>
              <a:rPr lang="en"/>
              <a:t>Meal intake questions again lead:</a:t>
            </a:r>
            <a:br>
              <a:rPr lang="en"/>
            </a:br>
            <a:endParaRPr/>
          </a:p>
          <a:p>
            <a:pPr indent="-292100" lvl="1" marL="914400" rtl="0" algn="l">
              <a:spcBef>
                <a:spcPts val="0"/>
              </a:spcBef>
              <a:spcAft>
                <a:spcPts val="0"/>
              </a:spcAft>
              <a:buClr>
                <a:schemeClr val="dk2"/>
              </a:buClr>
              <a:buSzPts val="1000"/>
              <a:buFont typeface="Sora ExtraLight"/>
              <a:buChar char="○"/>
            </a:pPr>
            <a:r>
              <a:rPr i="1" lang="en"/>
              <a:t>“What was the resident's intake (in ccs)?”</a:t>
            </a:r>
            <a:r>
              <a:rPr lang="en"/>
              <a:t> and </a:t>
            </a:r>
            <a:r>
              <a:rPr i="1" lang="en"/>
              <a:t>“In what way did this intake occur?”</a:t>
            </a:r>
            <a:r>
              <a:rPr lang="en"/>
              <a:t> (~27k responses each)</a:t>
            </a:r>
            <a:br>
              <a:rPr lang="en"/>
            </a:br>
            <a:endParaRPr/>
          </a:p>
          <a:p>
            <a:pPr indent="-292100" lvl="0" marL="457200" rtl="0" algn="l">
              <a:spcBef>
                <a:spcPts val="0"/>
              </a:spcBef>
              <a:spcAft>
                <a:spcPts val="0"/>
              </a:spcAft>
              <a:buClr>
                <a:schemeClr val="dk2"/>
              </a:buClr>
              <a:buSzPts val="1000"/>
              <a:buFont typeface="Sora ExtraLight"/>
              <a:buChar char="●"/>
            </a:pPr>
            <a:r>
              <a:rPr lang="en"/>
              <a:t>Other common categories:</a:t>
            </a:r>
            <a:br>
              <a:rPr lang="en"/>
            </a:br>
            <a:endParaRPr/>
          </a:p>
          <a:p>
            <a:pPr indent="-292100" lvl="1" marL="914400" rtl="0" algn="l">
              <a:spcBef>
                <a:spcPts val="0"/>
              </a:spcBef>
              <a:spcAft>
                <a:spcPts val="0"/>
              </a:spcAft>
              <a:buClr>
                <a:schemeClr val="dk2"/>
              </a:buClr>
              <a:buSzPts val="1000"/>
              <a:buFont typeface="Sora ExtraLight"/>
              <a:buChar char="○"/>
            </a:pPr>
            <a:r>
              <a:rPr lang="en"/>
              <a:t>Urine &amp; other outputs (type and volume)</a:t>
            </a:r>
            <a:br>
              <a:rPr lang="en"/>
            </a:br>
            <a:endParaRPr/>
          </a:p>
          <a:p>
            <a:pPr indent="-292100" lvl="1" marL="914400" rtl="0" algn="l">
              <a:spcBef>
                <a:spcPts val="0"/>
              </a:spcBef>
              <a:spcAft>
                <a:spcPts val="0"/>
              </a:spcAft>
              <a:buClr>
                <a:schemeClr val="dk2"/>
              </a:buClr>
              <a:buSzPts val="1000"/>
              <a:buFont typeface="Sora ExtraLight"/>
              <a:buChar char="○"/>
            </a:pPr>
            <a:r>
              <a:rPr lang="en"/>
              <a:t>Behavior tracking (</a:t>
            </a:r>
            <a:r>
              <a:rPr i="1" lang="en"/>
              <a:t>Behavior Symptoms</a:t>
            </a:r>
            <a:r>
              <a:rPr lang="en"/>
              <a:t>, </a:t>
            </a:r>
            <a:r>
              <a:rPr i="1" lang="en"/>
              <a:t>Has resident exhibited this behavior before?</a:t>
            </a:r>
            <a:r>
              <a:rPr lang="en"/>
              <a:t>)</a:t>
            </a:r>
            <a:br>
              <a:rPr lang="en"/>
            </a:br>
            <a:endParaRPr/>
          </a:p>
          <a:p>
            <a:pPr indent="-292100" lvl="1" marL="914400" rtl="0" algn="l">
              <a:spcBef>
                <a:spcPts val="0"/>
              </a:spcBef>
              <a:spcAft>
                <a:spcPts val="0"/>
              </a:spcAft>
              <a:buClr>
                <a:schemeClr val="dk2"/>
              </a:buClr>
              <a:buSzPts val="1000"/>
              <a:buFont typeface="Sora ExtraLight"/>
              <a:buChar char="○"/>
            </a:pPr>
            <a:r>
              <a:rPr lang="en"/>
              <a:t>Weight and scale entries</a:t>
            </a:r>
            <a:br>
              <a:rPr lang="en"/>
            </a:br>
            <a:endParaRPr/>
          </a:p>
          <a:p>
            <a:pPr indent="0" lvl="0" marL="0" rtl="0" algn="l">
              <a:spcBef>
                <a:spcPts val="1200"/>
              </a:spcBef>
              <a:spcAft>
                <a:spcPts val="0"/>
              </a:spcAft>
              <a:buNone/>
            </a:pPr>
            <a:r>
              <a:rPr lang="en"/>
              <a:t>.</a:t>
            </a:r>
            <a:endParaRPr/>
          </a:p>
          <a:p>
            <a:pPr indent="0" lvl="0" marL="0" rtl="0" algn="l">
              <a:spcBef>
                <a:spcPts val="1200"/>
              </a:spcBef>
              <a:spcAft>
                <a:spcPts val="800"/>
              </a:spcAft>
              <a:buNone/>
            </a:pPr>
            <a:r>
              <a:t/>
            </a:r>
            <a:endParaRPr/>
          </a:p>
        </p:txBody>
      </p:sp>
      <p:sp>
        <p:nvSpPr>
          <p:cNvPr id="1090" name="Google Shape;1090;p74"/>
          <p:cNvSpPr txBox="1"/>
          <p:nvPr>
            <p:ph idx="14" type="title"/>
          </p:nvPr>
        </p:nvSpPr>
        <p:spPr>
          <a:xfrm>
            <a:off x="228600" y="4774929"/>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Capstone for BANA 2025</a:t>
            </a:r>
            <a:endParaRPr/>
          </a:p>
        </p:txBody>
      </p:sp>
      <p:pic>
        <p:nvPicPr>
          <p:cNvPr id="1091" name="Google Shape;1091;p74" title="slide222.png"/>
          <p:cNvPicPr preferRelativeResize="0"/>
          <p:nvPr/>
        </p:nvPicPr>
        <p:blipFill>
          <a:blip r:embed="rId3">
            <a:alphaModFix/>
          </a:blip>
          <a:stretch>
            <a:fillRect/>
          </a:stretch>
        </p:blipFill>
        <p:spPr>
          <a:xfrm>
            <a:off x="115025" y="1258825"/>
            <a:ext cx="4740849" cy="2915699"/>
          </a:xfrm>
          <a:prstGeom prst="rect">
            <a:avLst/>
          </a:prstGeom>
          <a:noFill/>
          <a:ln>
            <a:noFill/>
          </a:ln>
        </p:spPr>
      </p:pic>
      <p:sp>
        <p:nvSpPr>
          <p:cNvPr id="1092" name="Google Shape;1092;p74"/>
          <p:cNvSpPr txBox="1"/>
          <p:nvPr/>
        </p:nvSpPr>
        <p:spPr>
          <a:xfrm>
            <a:off x="2236575" y="4513575"/>
            <a:ext cx="55479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000">
                <a:solidFill>
                  <a:schemeClr val="dk2"/>
                </a:solidFill>
                <a:latin typeface="Sora ExtraLight"/>
                <a:ea typeface="Sora ExtraLight"/>
                <a:cs typeface="Sora ExtraLight"/>
                <a:sym typeface="Sora ExtraLight"/>
              </a:rPr>
              <a:t>Insight: PRN (as-needed) entries still prioritize intake/output but also capture episodic events like behavior changes</a:t>
            </a:r>
            <a:endParaRPr sz="1000">
              <a:solidFill>
                <a:schemeClr val="lt1"/>
              </a:solidFill>
              <a:latin typeface="Sora ExtraLight"/>
              <a:ea typeface="Sora ExtraLight"/>
              <a:cs typeface="Sora ExtraLight"/>
              <a:sym typeface="Sora Extra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7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098" name="Google Shape;1098;p75"/>
          <p:cNvSpPr txBox="1"/>
          <p:nvPr>
            <p:ph idx="2" type="title"/>
          </p:nvPr>
        </p:nvSpPr>
        <p:spPr>
          <a:xfrm>
            <a:off x="115025" y="502775"/>
            <a:ext cx="60555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Missing Client ID</a:t>
            </a:r>
            <a:endParaRPr/>
          </a:p>
        </p:txBody>
      </p:sp>
      <p:sp>
        <p:nvSpPr>
          <p:cNvPr id="1099" name="Google Shape;1099;p75"/>
          <p:cNvSpPr txBox="1"/>
          <p:nvPr>
            <p:ph idx="4" type="title"/>
          </p:nvPr>
        </p:nvSpPr>
        <p:spPr>
          <a:xfrm>
            <a:off x="2634200" y="1904100"/>
            <a:ext cx="1834500" cy="520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t/>
            </a:r>
            <a:endParaRPr/>
          </a:p>
        </p:txBody>
      </p:sp>
      <p:sp>
        <p:nvSpPr>
          <p:cNvPr id="1100" name="Google Shape;1100;p75"/>
          <p:cNvSpPr txBox="1"/>
          <p:nvPr>
            <p:ph idx="7" type="body"/>
          </p:nvPr>
        </p:nvSpPr>
        <p:spPr>
          <a:xfrm>
            <a:off x="2634200" y="2487473"/>
            <a:ext cx="1834500" cy="889800"/>
          </a:xfrm>
          <a:prstGeom prst="rect">
            <a:avLst/>
          </a:prstGeom>
        </p:spPr>
        <p:txBody>
          <a:bodyPr anchorCtr="0" anchor="t" bIns="91425" lIns="91425" spcFirstLastPara="1" rIns="0" wrap="square" tIns="91425">
            <a:normAutofit/>
          </a:bodyPr>
          <a:lstStyle/>
          <a:p>
            <a:pPr indent="0" lvl="0" marL="0" rtl="0" algn="l">
              <a:spcBef>
                <a:spcPts val="0"/>
              </a:spcBef>
              <a:spcAft>
                <a:spcPts val="0"/>
              </a:spcAft>
              <a:buNone/>
            </a:pPr>
            <a:r>
              <a:t/>
            </a:r>
            <a:endParaRPr/>
          </a:p>
        </p:txBody>
      </p:sp>
      <p:sp>
        <p:nvSpPr>
          <p:cNvPr id="1101" name="Google Shape;1101;p75"/>
          <p:cNvSpPr txBox="1"/>
          <p:nvPr>
            <p:ph idx="8" type="body"/>
          </p:nvPr>
        </p:nvSpPr>
        <p:spPr>
          <a:xfrm>
            <a:off x="2634200" y="3395173"/>
            <a:ext cx="1834500" cy="889800"/>
          </a:xfrm>
          <a:prstGeom prst="rect">
            <a:avLst/>
          </a:prstGeom>
        </p:spPr>
        <p:txBody>
          <a:bodyPr anchorCtr="0" anchor="t" bIns="91425" lIns="91425" spcFirstLastPara="1" rIns="0" wrap="square" tIns="91425">
            <a:normAutofit/>
          </a:bodyPr>
          <a:lstStyle/>
          <a:p>
            <a:pPr indent="0" lvl="0" marL="0" rtl="0" algn="l">
              <a:spcBef>
                <a:spcPts val="0"/>
              </a:spcBef>
              <a:spcAft>
                <a:spcPts val="0"/>
              </a:spcAft>
              <a:buNone/>
            </a:pPr>
            <a:r>
              <a:t/>
            </a:r>
            <a:endParaRPr/>
          </a:p>
        </p:txBody>
      </p:sp>
      <p:sp>
        <p:nvSpPr>
          <p:cNvPr id="1102" name="Google Shape;1102;p75"/>
          <p:cNvSpPr txBox="1"/>
          <p:nvPr>
            <p:ph idx="9" type="body"/>
          </p:nvPr>
        </p:nvSpPr>
        <p:spPr>
          <a:xfrm>
            <a:off x="4525038" y="1186173"/>
            <a:ext cx="1834500" cy="889800"/>
          </a:xfrm>
          <a:prstGeom prst="rect">
            <a:avLst/>
          </a:prstGeom>
        </p:spPr>
        <p:txBody>
          <a:bodyPr anchorCtr="0" anchor="t" bIns="91425" lIns="91425" spcFirstLastPara="1" rIns="0" wrap="square" tIns="91425">
            <a:noAutofit/>
          </a:bodyPr>
          <a:lstStyle/>
          <a:p>
            <a:pPr indent="-292100" lvl="0" marL="457200" rtl="0" algn="l">
              <a:lnSpc>
                <a:spcPct val="115000"/>
              </a:lnSpc>
              <a:spcBef>
                <a:spcPts val="1200"/>
              </a:spcBef>
              <a:spcAft>
                <a:spcPts val="0"/>
              </a:spcAft>
              <a:buClr>
                <a:schemeClr val="dk2"/>
              </a:buClr>
              <a:buSzPts val="1000"/>
              <a:buFont typeface="Arial"/>
              <a:buChar char="●"/>
            </a:pPr>
            <a:r>
              <a:rPr lang="en"/>
              <a:t>Early fluctuations (Nov–Dec 2024) with spikes up to 50% missing.</a:t>
            </a:r>
            <a:br>
              <a:rPr lang="en"/>
            </a:br>
            <a:endParaRPr/>
          </a:p>
          <a:p>
            <a:pPr indent="-292100" lvl="0" marL="457200" rtl="0" algn="l">
              <a:lnSpc>
                <a:spcPct val="115000"/>
              </a:lnSpc>
              <a:spcBef>
                <a:spcPts val="0"/>
              </a:spcBef>
              <a:spcAft>
                <a:spcPts val="0"/>
              </a:spcAft>
              <a:buClr>
                <a:schemeClr val="dk2"/>
              </a:buClr>
              <a:buSzPts val="1000"/>
              <a:buFont typeface="Arial"/>
              <a:buChar char="●"/>
            </a:pPr>
            <a:r>
              <a:rPr lang="en"/>
              <a:t>Stabilized around 30–35% missing through early 2025.</a:t>
            </a:r>
            <a:br>
              <a:rPr lang="en"/>
            </a:br>
            <a:endParaRPr/>
          </a:p>
          <a:p>
            <a:pPr indent="-292100" lvl="0" marL="457200" rtl="0" algn="l">
              <a:lnSpc>
                <a:spcPct val="115000"/>
              </a:lnSpc>
              <a:spcBef>
                <a:spcPts val="0"/>
              </a:spcBef>
              <a:spcAft>
                <a:spcPts val="0"/>
              </a:spcAft>
              <a:buClr>
                <a:schemeClr val="dk2"/>
              </a:buClr>
              <a:buSzPts val="1000"/>
              <a:buFont typeface="Arial"/>
              <a:buChar char="●"/>
            </a:pPr>
            <a:r>
              <a:rPr lang="en"/>
              <a:t>Notable improvement from May 2025 onward, dropping near 20%.</a:t>
            </a:r>
            <a:br>
              <a:rPr lang="en"/>
            </a:br>
            <a:endParaRPr/>
          </a:p>
          <a:p>
            <a:pPr indent="0" lvl="0" marL="0" rtl="0" algn="l">
              <a:lnSpc>
                <a:spcPct val="115000"/>
              </a:lnSpc>
              <a:spcBef>
                <a:spcPts val="1200"/>
              </a:spcBef>
              <a:spcAft>
                <a:spcPts val="0"/>
              </a:spcAft>
              <a:buNone/>
            </a:pPr>
            <a:r>
              <a:rPr lang="en"/>
              <a:t>Insight: Missing ID rates are decreasing, but persistent gaps suggest the need for data entry process improvements.</a:t>
            </a:r>
            <a:endParaRPr/>
          </a:p>
          <a:p>
            <a:pPr indent="0" lvl="0" marL="0" rtl="0" algn="l">
              <a:spcBef>
                <a:spcPts val="1200"/>
              </a:spcBef>
              <a:spcAft>
                <a:spcPts val="0"/>
              </a:spcAft>
              <a:buNone/>
            </a:pPr>
            <a:r>
              <a:t/>
            </a:r>
            <a:endParaRPr/>
          </a:p>
        </p:txBody>
      </p:sp>
      <p:sp>
        <p:nvSpPr>
          <p:cNvPr id="1103" name="Google Shape;1103;p75"/>
          <p:cNvSpPr txBox="1"/>
          <p:nvPr>
            <p:ph idx="14" type="title"/>
          </p:nvPr>
        </p:nvSpPr>
        <p:spPr>
          <a:xfrm>
            <a:off x="228600" y="4774929"/>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Capstone for BANA 2025</a:t>
            </a:r>
            <a:endParaRPr/>
          </a:p>
        </p:txBody>
      </p:sp>
      <p:pic>
        <p:nvPicPr>
          <p:cNvPr id="1104" name="Google Shape;1104;p75" title="slide333.png"/>
          <p:cNvPicPr preferRelativeResize="0"/>
          <p:nvPr/>
        </p:nvPicPr>
        <p:blipFill>
          <a:blip r:embed="rId3">
            <a:alphaModFix/>
          </a:blip>
          <a:stretch>
            <a:fillRect/>
          </a:stretch>
        </p:blipFill>
        <p:spPr>
          <a:xfrm>
            <a:off x="115025" y="1186175"/>
            <a:ext cx="4348475" cy="3315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76"/>
          <p:cNvSpPr txBox="1"/>
          <p:nvPr>
            <p:ph idx="14" type="title"/>
          </p:nvPr>
        </p:nvSpPr>
        <p:spPr>
          <a:xfrm>
            <a:off x="228600" y="4773281"/>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Visualisation</a:t>
            </a:r>
            <a:endParaRPr/>
          </a:p>
        </p:txBody>
      </p:sp>
      <p:sp>
        <p:nvSpPr>
          <p:cNvPr id="1110" name="Google Shape;1110;p76"/>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111" name="Google Shape;1111;p76"/>
          <p:cNvSpPr txBox="1"/>
          <p:nvPr>
            <p:ph idx="5" type="title"/>
          </p:nvPr>
        </p:nvSpPr>
        <p:spPr>
          <a:xfrm>
            <a:off x="5169188" y="1646838"/>
            <a:ext cx="1834500" cy="520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Age Distribution by Gender</a:t>
            </a:r>
            <a:endParaRPr/>
          </a:p>
        </p:txBody>
      </p:sp>
      <p:sp>
        <p:nvSpPr>
          <p:cNvPr id="1112" name="Google Shape;1112;p76"/>
          <p:cNvSpPr txBox="1"/>
          <p:nvPr>
            <p:ph idx="2" type="title"/>
          </p:nvPr>
        </p:nvSpPr>
        <p:spPr>
          <a:xfrm>
            <a:off x="115025" y="502775"/>
            <a:ext cx="60555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Age Distribution</a:t>
            </a:r>
            <a:endParaRPr/>
          </a:p>
        </p:txBody>
      </p:sp>
      <p:sp>
        <p:nvSpPr>
          <p:cNvPr id="1113" name="Google Shape;1113;p76"/>
          <p:cNvSpPr txBox="1"/>
          <p:nvPr>
            <p:ph idx="9" type="body"/>
          </p:nvPr>
        </p:nvSpPr>
        <p:spPr>
          <a:xfrm>
            <a:off x="5169200" y="2230213"/>
            <a:ext cx="2406900" cy="2106900"/>
          </a:xfrm>
          <a:prstGeom prst="rect">
            <a:avLst/>
          </a:prstGeom>
        </p:spPr>
        <p:txBody>
          <a:bodyPr anchorCtr="0" anchor="t" bIns="91425" lIns="91425" spcFirstLastPara="1" rIns="0" wrap="square" tIns="91425">
            <a:normAutofit/>
          </a:bodyPr>
          <a:lstStyle/>
          <a:p>
            <a:pPr indent="0" lvl="0" marL="0" rtl="0" algn="l">
              <a:lnSpc>
                <a:spcPct val="90000"/>
              </a:lnSpc>
              <a:spcBef>
                <a:spcPts val="0"/>
              </a:spcBef>
              <a:spcAft>
                <a:spcPts val="0"/>
              </a:spcAft>
              <a:buNone/>
            </a:pPr>
            <a:r>
              <a:rPr lang="en"/>
              <a:t>Age range for Females is wider, with more outliers. Additionally, our age 41 </a:t>
            </a:r>
            <a:r>
              <a:rPr lang="en"/>
              <a:t>patient</a:t>
            </a:r>
            <a:r>
              <a:rPr lang="en"/>
              <a:t> is female.</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Male patients see a smaller spread of central tendency - with fewer outliers.</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Female</a:t>
            </a:r>
            <a:r>
              <a:rPr lang="en"/>
              <a:t> Patients : 500</a:t>
            </a:r>
            <a:endParaRPr/>
          </a:p>
          <a:p>
            <a:pPr indent="0" lvl="0" marL="0" rtl="0" algn="l">
              <a:lnSpc>
                <a:spcPct val="90000"/>
              </a:lnSpc>
              <a:spcBef>
                <a:spcPts val="0"/>
              </a:spcBef>
              <a:spcAft>
                <a:spcPts val="0"/>
              </a:spcAft>
              <a:buNone/>
            </a:pPr>
            <a:r>
              <a:rPr lang="en"/>
              <a:t>Male Patients : 249</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There are 2x more female patients than male - and they cover a wider spread of ages.</a:t>
            </a:r>
            <a:endParaRPr/>
          </a:p>
        </p:txBody>
      </p:sp>
      <p:pic>
        <p:nvPicPr>
          <p:cNvPr id="1114" name="Google Shape;1114;p76"/>
          <p:cNvPicPr preferRelativeResize="0"/>
          <p:nvPr/>
        </p:nvPicPr>
        <p:blipFill>
          <a:blip r:embed="rId3">
            <a:alphaModFix/>
          </a:blip>
          <a:stretch>
            <a:fillRect/>
          </a:stretch>
        </p:blipFill>
        <p:spPr>
          <a:xfrm>
            <a:off x="228600" y="1504675"/>
            <a:ext cx="4539575" cy="2974600"/>
          </a:xfrm>
          <a:prstGeom prst="rect">
            <a:avLst/>
          </a:prstGeom>
          <a:noFill/>
          <a:ln>
            <a:noFill/>
          </a:ln>
        </p:spPr>
      </p:pic>
      <p:pic>
        <p:nvPicPr>
          <p:cNvPr id="1115" name="Google Shape;1115;p76"/>
          <p:cNvPicPr preferRelativeResize="0"/>
          <p:nvPr/>
        </p:nvPicPr>
        <p:blipFill>
          <a:blip r:embed="rId4">
            <a:alphaModFix/>
          </a:blip>
          <a:stretch>
            <a:fillRect/>
          </a:stretch>
        </p:blipFill>
        <p:spPr>
          <a:xfrm>
            <a:off x="7763900" y="3802025"/>
            <a:ext cx="841475" cy="88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77"/>
          <p:cNvSpPr txBox="1"/>
          <p:nvPr>
            <p:ph idx="14" type="title"/>
          </p:nvPr>
        </p:nvSpPr>
        <p:spPr>
          <a:xfrm>
            <a:off x="228600" y="4773281"/>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Visualisation</a:t>
            </a:r>
            <a:endParaRPr/>
          </a:p>
        </p:txBody>
      </p:sp>
      <p:sp>
        <p:nvSpPr>
          <p:cNvPr id="1121" name="Google Shape;1121;p7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122" name="Google Shape;1122;p77"/>
          <p:cNvSpPr txBox="1"/>
          <p:nvPr>
            <p:ph idx="5" type="title"/>
          </p:nvPr>
        </p:nvSpPr>
        <p:spPr>
          <a:xfrm>
            <a:off x="4693203" y="1646850"/>
            <a:ext cx="2310600" cy="520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solidFill>
                  <a:schemeClr val="lt2"/>
                </a:solidFill>
              </a:rPr>
              <a:t>Distribution of Racial Data</a:t>
            </a:r>
            <a:endParaRPr>
              <a:solidFill>
                <a:schemeClr val="lt2"/>
              </a:solidFill>
            </a:endParaRPr>
          </a:p>
        </p:txBody>
      </p:sp>
      <p:sp>
        <p:nvSpPr>
          <p:cNvPr id="1123" name="Google Shape;1123;p77"/>
          <p:cNvSpPr txBox="1"/>
          <p:nvPr>
            <p:ph idx="2" type="title"/>
          </p:nvPr>
        </p:nvSpPr>
        <p:spPr>
          <a:xfrm>
            <a:off x="115025" y="502775"/>
            <a:ext cx="60555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Race Distribution</a:t>
            </a:r>
            <a:endParaRPr/>
          </a:p>
        </p:txBody>
      </p:sp>
      <p:sp>
        <p:nvSpPr>
          <p:cNvPr id="1124" name="Google Shape;1124;p77"/>
          <p:cNvSpPr txBox="1"/>
          <p:nvPr>
            <p:ph idx="9" type="body"/>
          </p:nvPr>
        </p:nvSpPr>
        <p:spPr>
          <a:xfrm>
            <a:off x="4693200" y="2091800"/>
            <a:ext cx="2882700" cy="2245200"/>
          </a:xfrm>
          <a:prstGeom prst="rect">
            <a:avLst/>
          </a:prstGeom>
        </p:spPr>
        <p:txBody>
          <a:bodyPr anchorCtr="0" anchor="t" bIns="91425" lIns="91425" spcFirstLastPara="1" rIns="0" wrap="square" tIns="91425">
            <a:normAutofit/>
          </a:bodyPr>
          <a:lstStyle/>
          <a:p>
            <a:pPr indent="0" lvl="0" marL="0" rtl="0" algn="l">
              <a:lnSpc>
                <a:spcPct val="90000"/>
              </a:lnSpc>
              <a:spcBef>
                <a:spcPts val="0"/>
              </a:spcBef>
              <a:spcAft>
                <a:spcPts val="0"/>
              </a:spcAft>
              <a:buNone/>
            </a:pPr>
            <a:r>
              <a:rPr lang="en"/>
              <a:t>White/Caucasian clients make up 92.7% of the dataset, closely matching findings from a 2021 Pew Research Center survey indicating that 92% of Jewish Americans identify as White.</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While the dataset’s racial composition matches national Jewish demographics, the small share of non-White groups limits generalization for those populations. </a:t>
            </a:r>
            <a:endParaRPr/>
          </a:p>
        </p:txBody>
      </p:sp>
      <p:pic>
        <p:nvPicPr>
          <p:cNvPr id="1125" name="Google Shape;1125;p77"/>
          <p:cNvPicPr preferRelativeResize="0"/>
          <p:nvPr/>
        </p:nvPicPr>
        <p:blipFill>
          <a:blip r:embed="rId3">
            <a:alphaModFix/>
          </a:blip>
          <a:stretch>
            <a:fillRect/>
          </a:stretch>
        </p:blipFill>
        <p:spPr>
          <a:xfrm>
            <a:off x="152400" y="1338575"/>
            <a:ext cx="4164118" cy="32823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78"/>
          <p:cNvSpPr txBox="1"/>
          <p:nvPr>
            <p:ph idx="14" type="title"/>
          </p:nvPr>
        </p:nvSpPr>
        <p:spPr>
          <a:xfrm>
            <a:off x="228600" y="4773281"/>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Capstone for BANA 2025</a:t>
            </a:r>
            <a:endParaRPr/>
          </a:p>
        </p:txBody>
      </p:sp>
      <p:sp>
        <p:nvSpPr>
          <p:cNvPr id="1131" name="Google Shape;1131;p78"/>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132" name="Google Shape;1132;p78"/>
          <p:cNvSpPr txBox="1"/>
          <p:nvPr>
            <p:ph idx="2" type="title"/>
          </p:nvPr>
        </p:nvSpPr>
        <p:spPr>
          <a:xfrm>
            <a:off x="126900" y="358300"/>
            <a:ext cx="60555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Race Distribution</a:t>
            </a:r>
            <a:endParaRPr/>
          </a:p>
        </p:txBody>
      </p:sp>
      <p:pic>
        <p:nvPicPr>
          <p:cNvPr id="1133" name="Google Shape;1133;p78" title="slide444.png"/>
          <p:cNvPicPr preferRelativeResize="0"/>
          <p:nvPr/>
        </p:nvPicPr>
        <p:blipFill>
          <a:blip r:embed="rId3">
            <a:alphaModFix/>
          </a:blip>
          <a:stretch>
            <a:fillRect/>
          </a:stretch>
        </p:blipFill>
        <p:spPr>
          <a:xfrm>
            <a:off x="0" y="897125"/>
            <a:ext cx="7640125" cy="2116350"/>
          </a:xfrm>
          <a:prstGeom prst="rect">
            <a:avLst/>
          </a:prstGeom>
          <a:noFill/>
          <a:ln>
            <a:noFill/>
          </a:ln>
        </p:spPr>
      </p:pic>
      <p:sp>
        <p:nvSpPr>
          <p:cNvPr id="1134" name="Google Shape;1134;p78"/>
          <p:cNvSpPr txBox="1"/>
          <p:nvPr/>
        </p:nvSpPr>
        <p:spPr>
          <a:xfrm>
            <a:off x="0" y="2912725"/>
            <a:ext cx="7416600" cy="2339700"/>
          </a:xfrm>
          <a:prstGeom prst="rect">
            <a:avLst/>
          </a:prstGeom>
          <a:noFill/>
          <a:ln>
            <a:noFill/>
          </a:ln>
        </p:spPr>
        <p:txBody>
          <a:bodyPr anchorCtr="0" anchor="t" bIns="91425" lIns="91425" spcFirstLastPara="1" rIns="91425" wrap="square" tIns="91425">
            <a:spAutoFit/>
          </a:bodyPr>
          <a:lstStyle/>
          <a:p>
            <a:pPr indent="-292100" lvl="0" marL="457200" rtl="0" algn="l">
              <a:lnSpc>
                <a:spcPct val="100000"/>
              </a:lnSpc>
              <a:spcBef>
                <a:spcPts val="1200"/>
              </a:spcBef>
              <a:spcAft>
                <a:spcPts val="0"/>
              </a:spcAft>
              <a:buClr>
                <a:schemeClr val="dk2"/>
              </a:buClr>
              <a:buSzPts val="1000"/>
              <a:buFont typeface="Sora ExtraLight"/>
              <a:buChar char="●"/>
            </a:pPr>
            <a:r>
              <a:rPr lang="en" sz="1000">
                <a:solidFill>
                  <a:schemeClr val="dk2"/>
                </a:solidFill>
                <a:latin typeface="Sora ExtraLight"/>
                <a:ea typeface="Sora ExtraLight"/>
                <a:cs typeface="Sora ExtraLight"/>
                <a:sym typeface="Sora ExtraLight"/>
              </a:rPr>
              <a:t>Highest frequency entries (&gt;170k each):</a:t>
            </a:r>
            <a:br>
              <a:rPr lang="en" sz="1000">
                <a:solidFill>
                  <a:schemeClr val="dk2"/>
                </a:solidFill>
                <a:latin typeface="Sora ExtraLight"/>
                <a:ea typeface="Sora ExtraLight"/>
                <a:cs typeface="Sora ExtraLight"/>
                <a:sym typeface="Sora ExtraLight"/>
              </a:rPr>
            </a:br>
            <a:endParaRPr sz="1000">
              <a:solidFill>
                <a:schemeClr val="dk2"/>
              </a:solidFill>
              <a:latin typeface="Sora ExtraLight"/>
              <a:ea typeface="Sora ExtraLight"/>
              <a:cs typeface="Sora ExtraLight"/>
              <a:sym typeface="Sora ExtraLight"/>
            </a:endParaRPr>
          </a:p>
          <a:p>
            <a:pPr indent="-292100" lvl="1" marL="914400" rtl="0" algn="l">
              <a:lnSpc>
                <a:spcPct val="100000"/>
              </a:lnSpc>
              <a:spcBef>
                <a:spcPts val="0"/>
              </a:spcBef>
              <a:spcAft>
                <a:spcPts val="0"/>
              </a:spcAft>
              <a:buClr>
                <a:schemeClr val="dk2"/>
              </a:buClr>
              <a:buSzPts val="1000"/>
              <a:buChar char="○"/>
            </a:pPr>
            <a:r>
              <a:rPr lang="en" sz="1000">
                <a:solidFill>
                  <a:schemeClr val="dk2"/>
                </a:solidFill>
                <a:latin typeface="Sora ExtraLight"/>
                <a:ea typeface="Sora ExtraLight"/>
                <a:cs typeface="Sora ExtraLight"/>
                <a:sym typeface="Sora ExtraLight"/>
              </a:rPr>
              <a:t>Sit to stand – Ability to rise from sitting to standing.</a:t>
            </a:r>
            <a:br>
              <a:rPr lang="en" sz="1000">
                <a:solidFill>
                  <a:schemeClr val="dk2"/>
                </a:solidFill>
                <a:latin typeface="Sora ExtraLight"/>
                <a:ea typeface="Sora ExtraLight"/>
                <a:cs typeface="Sora ExtraLight"/>
                <a:sym typeface="Sora ExtraLight"/>
              </a:rPr>
            </a:br>
            <a:endParaRPr sz="1000">
              <a:solidFill>
                <a:schemeClr val="dk2"/>
              </a:solidFill>
              <a:latin typeface="Sora ExtraLight"/>
              <a:ea typeface="Sora ExtraLight"/>
              <a:cs typeface="Sora ExtraLight"/>
              <a:sym typeface="Sora ExtraLight"/>
            </a:endParaRPr>
          </a:p>
          <a:p>
            <a:pPr indent="-292100" lvl="1" marL="914400" rtl="0" algn="l">
              <a:lnSpc>
                <a:spcPct val="100000"/>
              </a:lnSpc>
              <a:spcBef>
                <a:spcPts val="0"/>
              </a:spcBef>
              <a:spcAft>
                <a:spcPts val="0"/>
              </a:spcAft>
              <a:buClr>
                <a:schemeClr val="dk2"/>
              </a:buClr>
              <a:buSzPts val="1000"/>
              <a:buChar char="○"/>
            </a:pPr>
            <a:r>
              <a:rPr lang="en" sz="1000">
                <a:solidFill>
                  <a:schemeClr val="dk2"/>
                </a:solidFill>
                <a:latin typeface="Sora ExtraLight"/>
                <a:ea typeface="Sora ExtraLight"/>
                <a:cs typeface="Sora ExtraLight"/>
                <a:sym typeface="Sora ExtraLight"/>
              </a:rPr>
              <a:t>Chair/bed-to-chair transfer – Transfers between bed and chair/wheelchair.</a:t>
            </a:r>
            <a:br>
              <a:rPr lang="en" sz="1000">
                <a:solidFill>
                  <a:schemeClr val="dk2"/>
                </a:solidFill>
                <a:latin typeface="Sora ExtraLight"/>
                <a:ea typeface="Sora ExtraLight"/>
                <a:cs typeface="Sora ExtraLight"/>
                <a:sym typeface="Sora ExtraLight"/>
              </a:rPr>
            </a:br>
            <a:endParaRPr sz="1000">
              <a:solidFill>
                <a:schemeClr val="dk2"/>
              </a:solidFill>
              <a:latin typeface="Sora ExtraLight"/>
              <a:ea typeface="Sora ExtraLight"/>
              <a:cs typeface="Sora ExtraLight"/>
              <a:sym typeface="Sora ExtraLight"/>
            </a:endParaRPr>
          </a:p>
          <a:p>
            <a:pPr indent="-292100" lvl="1" marL="914400" rtl="0" algn="l">
              <a:lnSpc>
                <a:spcPct val="100000"/>
              </a:lnSpc>
              <a:spcBef>
                <a:spcPts val="0"/>
              </a:spcBef>
              <a:spcAft>
                <a:spcPts val="0"/>
              </a:spcAft>
              <a:buClr>
                <a:schemeClr val="dk2"/>
              </a:buClr>
              <a:buSzPts val="1000"/>
              <a:buChar char="○"/>
            </a:pPr>
            <a:r>
              <a:rPr lang="en" sz="1000">
                <a:solidFill>
                  <a:schemeClr val="dk2"/>
                </a:solidFill>
                <a:latin typeface="Sora ExtraLight"/>
                <a:ea typeface="Sora ExtraLight"/>
                <a:cs typeface="Sora ExtraLight"/>
                <a:sym typeface="Sora ExtraLight"/>
              </a:rPr>
              <a:t>Wheel 150 feet – Mobility in corridors or similar spaces.</a:t>
            </a:r>
            <a:br>
              <a:rPr lang="en" sz="1000">
                <a:solidFill>
                  <a:schemeClr val="dk2"/>
                </a:solidFill>
                <a:latin typeface="Sora ExtraLight"/>
                <a:ea typeface="Sora ExtraLight"/>
                <a:cs typeface="Sora ExtraLight"/>
                <a:sym typeface="Sora ExtraLight"/>
              </a:rPr>
            </a:br>
            <a:endParaRPr sz="1000">
              <a:solidFill>
                <a:schemeClr val="dk2"/>
              </a:solidFill>
              <a:latin typeface="Sora ExtraLight"/>
              <a:ea typeface="Sora ExtraLight"/>
              <a:cs typeface="Sora ExtraLight"/>
              <a:sym typeface="Sora ExtraLight"/>
            </a:endParaRPr>
          </a:p>
          <a:p>
            <a:pPr indent="-292100" lvl="1" marL="914400" rtl="0" algn="l">
              <a:lnSpc>
                <a:spcPct val="100000"/>
              </a:lnSpc>
              <a:spcBef>
                <a:spcPts val="0"/>
              </a:spcBef>
              <a:spcAft>
                <a:spcPts val="0"/>
              </a:spcAft>
              <a:buClr>
                <a:schemeClr val="dk2"/>
              </a:buClr>
              <a:buSzPts val="1000"/>
              <a:buChar char="○"/>
            </a:pPr>
            <a:r>
              <a:rPr lang="en" sz="1000">
                <a:solidFill>
                  <a:schemeClr val="dk2"/>
                </a:solidFill>
                <a:latin typeface="Sora ExtraLight"/>
                <a:ea typeface="Sora ExtraLight"/>
                <a:cs typeface="Sora ExtraLight"/>
                <a:sym typeface="Sora ExtraLight"/>
              </a:rPr>
              <a:t>Wheel 50 feet with two turns – Short-distance wheelchair/scooter navigation.</a:t>
            </a:r>
            <a:br>
              <a:rPr lang="en" sz="1000">
                <a:solidFill>
                  <a:schemeClr val="dk2"/>
                </a:solidFill>
                <a:latin typeface="Sora ExtraLight"/>
                <a:ea typeface="Sora ExtraLight"/>
                <a:cs typeface="Sora ExtraLight"/>
                <a:sym typeface="Sora ExtraLight"/>
              </a:rPr>
            </a:br>
            <a:endParaRPr sz="1000">
              <a:solidFill>
                <a:schemeClr val="dk2"/>
              </a:solidFill>
              <a:latin typeface="Sora ExtraLight"/>
              <a:ea typeface="Sora ExtraLight"/>
              <a:cs typeface="Sora ExtraLight"/>
              <a:sym typeface="Sora ExtraLight"/>
            </a:endParaRPr>
          </a:p>
          <a:p>
            <a:pPr indent="0" lvl="0" marL="457200" rtl="0" algn="l">
              <a:lnSpc>
                <a:spcPct val="100000"/>
              </a:lnSpc>
              <a:spcBef>
                <a:spcPts val="1200"/>
              </a:spcBef>
              <a:spcAft>
                <a:spcPts val="0"/>
              </a:spcAft>
              <a:buNone/>
            </a:pPr>
            <a:r>
              <a:t/>
            </a:r>
            <a:endParaRPr sz="1000">
              <a:solidFill>
                <a:schemeClr val="dk2"/>
              </a:solidFill>
              <a:latin typeface="Sora ExtraLight"/>
              <a:ea typeface="Sora ExtraLight"/>
              <a:cs typeface="Sora ExtraLight"/>
              <a:sym typeface="Sora ExtraLight"/>
            </a:endParaRPr>
          </a:p>
          <a:p>
            <a:pPr indent="0" lvl="0" marL="0" rtl="0" algn="l">
              <a:lnSpc>
                <a:spcPct val="100000"/>
              </a:lnSpc>
              <a:spcBef>
                <a:spcPts val="1200"/>
              </a:spcBef>
              <a:spcAft>
                <a:spcPts val="0"/>
              </a:spcAft>
              <a:buNone/>
            </a:pPr>
            <a:r>
              <a:t/>
            </a:r>
            <a:endParaRPr sz="1000">
              <a:solidFill>
                <a:schemeClr val="dk2"/>
              </a:solidFill>
              <a:latin typeface="Sora ExtraLight"/>
              <a:ea typeface="Sora ExtraLight"/>
              <a:cs typeface="Sora ExtraLight"/>
              <a:sym typeface="Sora ExtraLight"/>
            </a:endParaRPr>
          </a:p>
        </p:txBody>
      </p:sp>
      <p:sp>
        <p:nvSpPr>
          <p:cNvPr id="1135" name="Google Shape;1135;p78"/>
          <p:cNvSpPr txBox="1"/>
          <p:nvPr/>
        </p:nvSpPr>
        <p:spPr>
          <a:xfrm>
            <a:off x="2329800" y="4435175"/>
            <a:ext cx="5547900" cy="9543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000">
                <a:solidFill>
                  <a:schemeClr val="dk2"/>
                </a:solidFill>
                <a:latin typeface="Sora ExtraLight"/>
                <a:ea typeface="Sora ExtraLight"/>
                <a:cs typeface="Sora ExtraLight"/>
                <a:sym typeface="Sora ExtraLight"/>
              </a:rPr>
              <a:t>Insight: QShift data heavily centers on mobility and transfer capabilities, indicating strong emphasis on tracking resident independence and movement assistance needs.</a:t>
            </a:r>
            <a:endParaRPr sz="1000">
              <a:solidFill>
                <a:schemeClr val="dk2"/>
              </a:solidFill>
              <a:latin typeface="Sora ExtraLight"/>
              <a:ea typeface="Sora ExtraLight"/>
              <a:cs typeface="Sora ExtraLight"/>
              <a:sym typeface="Sora ExtraLight"/>
            </a:endParaRPr>
          </a:p>
          <a:p>
            <a:pPr indent="0" lvl="0" marL="0" rtl="0" algn="l">
              <a:spcBef>
                <a:spcPts val="1200"/>
              </a:spcBef>
              <a:spcAft>
                <a:spcPts val="0"/>
              </a:spcAft>
              <a:buNone/>
            </a:pPr>
            <a:r>
              <a:t/>
            </a:r>
            <a:endParaRPr sz="1000">
              <a:solidFill>
                <a:schemeClr val="lt1"/>
              </a:solidFill>
              <a:latin typeface="Sora ExtraLight"/>
              <a:ea typeface="Sora ExtraLight"/>
              <a:cs typeface="Sora ExtraLight"/>
              <a:sym typeface="Sora Extra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79"/>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141" name="Google Shape;1141;p79"/>
          <p:cNvSpPr txBox="1"/>
          <p:nvPr>
            <p:ph idx="3" type="title"/>
          </p:nvPr>
        </p:nvSpPr>
        <p:spPr>
          <a:xfrm>
            <a:off x="587675" y="1544888"/>
            <a:ext cx="2637600" cy="520200"/>
          </a:xfrm>
          <a:prstGeom prst="rect">
            <a:avLst/>
          </a:prstGeom>
        </p:spPr>
        <p:txBody>
          <a:bodyPr anchorCtr="0" anchor="t" bIns="91425" lIns="91425" spcFirstLastPara="1" rIns="91425" wrap="square" tIns="0">
            <a:noAutofit/>
          </a:bodyPr>
          <a:lstStyle/>
          <a:p>
            <a:pPr indent="0" lvl="0" marL="0" marR="0" rtl="0" algn="l">
              <a:lnSpc>
                <a:spcPct val="90000"/>
              </a:lnSpc>
              <a:spcBef>
                <a:spcPts val="0"/>
              </a:spcBef>
              <a:spcAft>
                <a:spcPts val="0"/>
              </a:spcAft>
              <a:buNone/>
            </a:pPr>
            <a:r>
              <a:rPr lang="en"/>
              <a:t>Patterns in PRN Documentation</a:t>
            </a:r>
            <a:endParaRPr/>
          </a:p>
        </p:txBody>
      </p:sp>
      <p:sp>
        <p:nvSpPr>
          <p:cNvPr id="1142" name="Google Shape;1142;p79"/>
          <p:cNvSpPr txBox="1"/>
          <p:nvPr>
            <p:ph idx="2" type="title"/>
          </p:nvPr>
        </p:nvSpPr>
        <p:spPr>
          <a:xfrm>
            <a:off x="115025" y="502775"/>
            <a:ext cx="60555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PRN Documentation</a:t>
            </a:r>
            <a:endParaRPr/>
          </a:p>
        </p:txBody>
      </p:sp>
      <p:sp>
        <p:nvSpPr>
          <p:cNvPr id="1143" name="Google Shape;1143;p79"/>
          <p:cNvSpPr txBox="1"/>
          <p:nvPr>
            <p:ph idx="1" type="body"/>
          </p:nvPr>
        </p:nvSpPr>
        <p:spPr>
          <a:xfrm>
            <a:off x="115025" y="2000924"/>
            <a:ext cx="3680100" cy="2565600"/>
          </a:xfrm>
          <a:prstGeom prst="rect">
            <a:avLst/>
          </a:prstGeom>
        </p:spPr>
        <p:txBody>
          <a:bodyPr anchorCtr="0" anchor="t" bIns="91425" lIns="91425" spcFirstLastPara="1" rIns="0" wrap="square" tIns="91425">
            <a:noAutofit/>
          </a:bodyPr>
          <a:lstStyle/>
          <a:p>
            <a:pPr indent="-317500" lvl="0" marL="457200" rtl="0" algn="l">
              <a:spcBef>
                <a:spcPts val="0"/>
              </a:spcBef>
              <a:spcAft>
                <a:spcPts val="0"/>
              </a:spcAft>
              <a:buClr>
                <a:schemeClr val="dk1"/>
              </a:buClr>
              <a:buSzPts val="1400"/>
              <a:buFont typeface="Sora"/>
              <a:buChar char="-"/>
            </a:pPr>
            <a:r>
              <a:rPr lang="en" sz="1400">
                <a:solidFill>
                  <a:schemeClr val="dk1"/>
                </a:solidFill>
                <a:latin typeface="Sora"/>
                <a:ea typeface="Sora"/>
                <a:cs typeface="Sora"/>
                <a:sym typeface="Sora"/>
              </a:rPr>
              <a:t>Over time, we can see that documentation has decreased.</a:t>
            </a:r>
            <a:endParaRPr sz="1400">
              <a:solidFill>
                <a:schemeClr val="dk1"/>
              </a:solidFill>
              <a:latin typeface="Sora"/>
              <a:ea typeface="Sora"/>
              <a:cs typeface="Sora"/>
              <a:sym typeface="Sora"/>
            </a:endParaRPr>
          </a:p>
          <a:p>
            <a:pPr indent="-317500" lvl="0" marL="457200" rtl="0" algn="l">
              <a:spcBef>
                <a:spcPts val="0"/>
              </a:spcBef>
              <a:spcAft>
                <a:spcPts val="0"/>
              </a:spcAft>
              <a:buClr>
                <a:schemeClr val="dk1"/>
              </a:buClr>
              <a:buSzPts val="1400"/>
              <a:buFont typeface="Sora"/>
              <a:buChar char="-"/>
            </a:pPr>
            <a:r>
              <a:rPr lang="en" sz="1400">
                <a:solidFill>
                  <a:schemeClr val="dk1"/>
                </a:solidFill>
                <a:latin typeface="Sora"/>
                <a:ea typeface="Sora"/>
                <a:cs typeface="Sora"/>
                <a:sym typeface="Sora"/>
              </a:rPr>
              <a:t>All values have 183195 entries, with some unique and some without</a:t>
            </a:r>
            <a:endParaRPr sz="1400">
              <a:solidFill>
                <a:schemeClr val="dk1"/>
              </a:solidFill>
              <a:latin typeface="Sora"/>
              <a:ea typeface="Sora"/>
              <a:cs typeface="Sora"/>
              <a:sym typeface="Sora"/>
            </a:endParaRPr>
          </a:p>
          <a:p>
            <a:pPr indent="-317500" lvl="0" marL="457200" rtl="0" algn="l">
              <a:spcBef>
                <a:spcPts val="0"/>
              </a:spcBef>
              <a:spcAft>
                <a:spcPts val="0"/>
              </a:spcAft>
              <a:buClr>
                <a:schemeClr val="dk1"/>
              </a:buClr>
              <a:buSzPts val="1400"/>
              <a:buFont typeface="Sora"/>
              <a:buChar char="-"/>
            </a:pPr>
            <a:r>
              <a:rPr lang="en" sz="1400">
                <a:solidFill>
                  <a:schemeClr val="dk1"/>
                </a:solidFill>
                <a:latin typeface="Sora"/>
                <a:ea typeface="Sora"/>
                <a:cs typeface="Sora"/>
                <a:sym typeface="Sora"/>
              </a:rPr>
              <a:t>We can identify peaks or patterns in unscheduled care, times when further up / down may require additional care</a:t>
            </a:r>
            <a:br>
              <a:rPr lang="en" sz="1400">
                <a:solidFill>
                  <a:schemeClr val="dk1"/>
                </a:solidFill>
                <a:latin typeface="Sora"/>
                <a:ea typeface="Sora"/>
                <a:cs typeface="Sora"/>
                <a:sym typeface="Sora"/>
              </a:rPr>
            </a:br>
            <a:endParaRPr sz="1400">
              <a:solidFill>
                <a:schemeClr val="dk1"/>
              </a:solidFill>
              <a:latin typeface="Sora"/>
              <a:ea typeface="Sora"/>
              <a:cs typeface="Sora"/>
              <a:sym typeface="Sora"/>
            </a:endParaRPr>
          </a:p>
          <a:p>
            <a:pPr indent="0" lvl="0" marL="0" rtl="0" algn="l">
              <a:lnSpc>
                <a:spcPct val="90000"/>
              </a:lnSpc>
              <a:spcBef>
                <a:spcPts val="0"/>
              </a:spcBef>
              <a:spcAft>
                <a:spcPts val="0"/>
              </a:spcAft>
              <a:buNone/>
            </a:pPr>
            <a:r>
              <a:t/>
            </a:r>
            <a:endParaRPr sz="1200">
              <a:solidFill>
                <a:schemeClr val="dk1"/>
              </a:solidFill>
            </a:endParaRPr>
          </a:p>
        </p:txBody>
      </p:sp>
      <p:pic>
        <p:nvPicPr>
          <p:cNvPr id="1144" name="Google Shape;1144;p79"/>
          <p:cNvPicPr preferRelativeResize="0"/>
          <p:nvPr/>
        </p:nvPicPr>
        <p:blipFill>
          <a:blip r:embed="rId3">
            <a:alphaModFix/>
          </a:blip>
          <a:stretch>
            <a:fillRect/>
          </a:stretch>
        </p:blipFill>
        <p:spPr>
          <a:xfrm>
            <a:off x="4185788" y="1631277"/>
            <a:ext cx="3942774" cy="1957401"/>
          </a:xfrm>
          <a:prstGeom prst="rect">
            <a:avLst/>
          </a:prstGeom>
          <a:noFill/>
          <a:ln>
            <a:noFill/>
          </a:ln>
        </p:spPr>
      </p:pic>
      <p:pic>
        <p:nvPicPr>
          <p:cNvPr id="1145" name="Google Shape;1145;p79"/>
          <p:cNvPicPr preferRelativeResize="0"/>
          <p:nvPr/>
        </p:nvPicPr>
        <p:blipFill>
          <a:blip r:embed="rId4">
            <a:alphaModFix/>
          </a:blip>
          <a:stretch>
            <a:fillRect/>
          </a:stretch>
        </p:blipFill>
        <p:spPr>
          <a:xfrm>
            <a:off x="7518349" y="3829800"/>
            <a:ext cx="1089150" cy="1034061"/>
          </a:xfrm>
          <a:prstGeom prst="rect">
            <a:avLst/>
          </a:prstGeom>
          <a:noFill/>
          <a:ln>
            <a:noFill/>
          </a:ln>
        </p:spPr>
      </p:pic>
      <p:sp>
        <p:nvSpPr>
          <p:cNvPr id="1146" name="Google Shape;1146;p79"/>
          <p:cNvSpPr txBox="1"/>
          <p:nvPr>
            <p:ph idx="4294967295" type="title"/>
          </p:nvPr>
        </p:nvSpPr>
        <p:spPr>
          <a:xfrm>
            <a:off x="115025" y="4683725"/>
            <a:ext cx="2266500" cy="3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E9E9E"/>
                </a:solidFill>
                <a:latin typeface="Sora"/>
                <a:ea typeface="Sora"/>
                <a:cs typeface="Sora"/>
                <a:sym typeface="Sora"/>
              </a:rPr>
              <a:t>Capstone for BANA 2025</a:t>
            </a:r>
            <a:endParaRPr sz="1000">
              <a:latin typeface="Sora"/>
              <a:ea typeface="Sora"/>
              <a:cs typeface="Sora"/>
              <a:sym typeface="So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80"/>
          <p:cNvSpPr txBox="1"/>
          <p:nvPr>
            <p:ph idx="14" type="title"/>
          </p:nvPr>
        </p:nvSpPr>
        <p:spPr>
          <a:xfrm>
            <a:off x="228600" y="4773281"/>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000">
                <a:solidFill>
                  <a:srgbClr val="9E9E9E"/>
                </a:solidFill>
              </a:rPr>
              <a:t>Capstone for BANA 2025</a:t>
            </a:r>
            <a:endParaRPr/>
          </a:p>
        </p:txBody>
      </p:sp>
      <p:sp>
        <p:nvSpPr>
          <p:cNvPr id="1152" name="Google Shape;1152;p80"/>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153" name="Google Shape;1153;p80"/>
          <p:cNvSpPr txBox="1"/>
          <p:nvPr>
            <p:ph idx="3" type="title"/>
          </p:nvPr>
        </p:nvSpPr>
        <p:spPr>
          <a:xfrm>
            <a:off x="587675" y="1225163"/>
            <a:ext cx="2637600" cy="520200"/>
          </a:xfrm>
          <a:prstGeom prst="rect">
            <a:avLst/>
          </a:prstGeom>
        </p:spPr>
        <p:txBody>
          <a:bodyPr anchorCtr="0" anchor="t" bIns="91425" lIns="91425" spcFirstLastPara="1" rIns="91425" wrap="square" tIns="0">
            <a:noAutofit/>
          </a:bodyPr>
          <a:lstStyle/>
          <a:p>
            <a:pPr indent="0" lvl="0" marL="0" rtl="0" algn="l">
              <a:lnSpc>
                <a:spcPct val="90000"/>
              </a:lnSpc>
              <a:spcBef>
                <a:spcPts val="0"/>
              </a:spcBef>
              <a:spcAft>
                <a:spcPts val="0"/>
              </a:spcAft>
              <a:buNone/>
            </a:pPr>
            <a:r>
              <a:rPr lang="en"/>
              <a:t>Scheduled Documentation Entries</a:t>
            </a:r>
            <a:endParaRPr/>
          </a:p>
          <a:p>
            <a:pPr indent="0" lvl="0" marL="0" rtl="0" algn="l">
              <a:lnSpc>
                <a:spcPct val="90000"/>
              </a:lnSpc>
              <a:spcBef>
                <a:spcPts val="0"/>
              </a:spcBef>
              <a:spcAft>
                <a:spcPts val="0"/>
              </a:spcAft>
              <a:buNone/>
            </a:pPr>
            <a:r>
              <a:t/>
            </a:r>
            <a:endParaRPr/>
          </a:p>
          <a:p>
            <a:pPr indent="0" lvl="0" marL="0" marR="0" rtl="0" algn="l">
              <a:lnSpc>
                <a:spcPct val="90000"/>
              </a:lnSpc>
              <a:spcBef>
                <a:spcPts val="0"/>
              </a:spcBef>
              <a:spcAft>
                <a:spcPts val="0"/>
              </a:spcAft>
              <a:buNone/>
            </a:pPr>
            <a:r>
              <a:t/>
            </a:r>
            <a:endParaRPr/>
          </a:p>
        </p:txBody>
      </p:sp>
      <p:sp>
        <p:nvSpPr>
          <p:cNvPr id="1154" name="Google Shape;1154;p80"/>
          <p:cNvSpPr txBox="1"/>
          <p:nvPr>
            <p:ph idx="2" type="title"/>
          </p:nvPr>
        </p:nvSpPr>
        <p:spPr>
          <a:xfrm>
            <a:off x="115025" y="502775"/>
            <a:ext cx="60555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PRN Documentation</a:t>
            </a:r>
            <a:endParaRPr/>
          </a:p>
        </p:txBody>
      </p:sp>
      <p:sp>
        <p:nvSpPr>
          <p:cNvPr id="1155" name="Google Shape;1155;p80"/>
          <p:cNvSpPr txBox="1"/>
          <p:nvPr>
            <p:ph idx="1" type="body"/>
          </p:nvPr>
        </p:nvSpPr>
        <p:spPr>
          <a:xfrm>
            <a:off x="115025" y="1444875"/>
            <a:ext cx="3791400" cy="2795100"/>
          </a:xfrm>
          <a:prstGeom prst="rect">
            <a:avLst/>
          </a:prstGeom>
        </p:spPr>
        <p:txBody>
          <a:bodyPr anchorCtr="0" anchor="t" bIns="91425" lIns="91425" spcFirstLastPara="1" rIns="0" wrap="square" tIns="91425">
            <a:noAutofit/>
          </a:bodyPr>
          <a:lstStyle/>
          <a:p>
            <a:pPr indent="-323850" lvl="0" marL="457200" rtl="0" algn="l">
              <a:lnSpc>
                <a:spcPct val="90000"/>
              </a:lnSpc>
              <a:spcBef>
                <a:spcPts val="0"/>
              </a:spcBef>
              <a:spcAft>
                <a:spcPts val="0"/>
              </a:spcAft>
              <a:buClr>
                <a:schemeClr val="dk1"/>
              </a:buClr>
              <a:buSzPts val="1500"/>
              <a:buFont typeface="Sora"/>
              <a:buChar char="-"/>
            </a:pPr>
            <a:r>
              <a:rPr lang="en" sz="1500">
                <a:solidFill>
                  <a:schemeClr val="dk1"/>
                </a:solidFill>
                <a:latin typeface="Sora"/>
                <a:ea typeface="Sora"/>
                <a:cs typeface="Sora"/>
                <a:sym typeface="Sora"/>
              </a:rPr>
              <a:t>Represents scheduled documentation entries submitted each day</a:t>
            </a:r>
            <a:endParaRPr sz="1500">
              <a:solidFill>
                <a:schemeClr val="dk1"/>
              </a:solidFill>
              <a:latin typeface="Sora"/>
              <a:ea typeface="Sora"/>
              <a:cs typeface="Sora"/>
              <a:sym typeface="Sora"/>
            </a:endParaRPr>
          </a:p>
          <a:p>
            <a:pPr indent="-323850" lvl="0" marL="457200" rtl="0" algn="l">
              <a:lnSpc>
                <a:spcPct val="90000"/>
              </a:lnSpc>
              <a:spcBef>
                <a:spcPts val="0"/>
              </a:spcBef>
              <a:spcAft>
                <a:spcPts val="0"/>
              </a:spcAft>
              <a:buClr>
                <a:schemeClr val="dk1"/>
              </a:buClr>
              <a:buSzPts val="1500"/>
              <a:buFont typeface="Sora"/>
              <a:buChar char="-"/>
            </a:pPr>
            <a:r>
              <a:rPr lang="en" sz="1500">
                <a:solidFill>
                  <a:schemeClr val="dk1"/>
                </a:solidFill>
                <a:latin typeface="Sora"/>
                <a:ea typeface="Sora"/>
                <a:cs typeface="Sora"/>
                <a:sym typeface="Sora"/>
              </a:rPr>
              <a:t>Consistent pattern indicates routine care and monitoring</a:t>
            </a:r>
            <a:endParaRPr sz="1500">
              <a:solidFill>
                <a:schemeClr val="dk1"/>
              </a:solidFill>
              <a:latin typeface="Sora"/>
              <a:ea typeface="Sora"/>
              <a:cs typeface="Sora"/>
              <a:sym typeface="Sora"/>
            </a:endParaRPr>
          </a:p>
          <a:p>
            <a:pPr indent="-323850" lvl="0" marL="457200" rtl="0" algn="l">
              <a:lnSpc>
                <a:spcPct val="90000"/>
              </a:lnSpc>
              <a:spcBef>
                <a:spcPts val="0"/>
              </a:spcBef>
              <a:spcAft>
                <a:spcPts val="0"/>
              </a:spcAft>
              <a:buClr>
                <a:schemeClr val="dk1"/>
              </a:buClr>
              <a:buSzPts val="1500"/>
              <a:buFont typeface="Sora"/>
              <a:buChar char="-"/>
            </a:pPr>
            <a:r>
              <a:rPr lang="en" sz="1500">
                <a:solidFill>
                  <a:schemeClr val="dk1"/>
                </a:solidFill>
                <a:latin typeface="Sora"/>
                <a:ea typeface="Sora"/>
                <a:cs typeface="Sora"/>
                <a:sym typeface="Sora"/>
              </a:rPr>
              <a:t>Any drops would point towards issues in documentation or compliance</a:t>
            </a:r>
            <a:endParaRPr sz="1500">
              <a:solidFill>
                <a:schemeClr val="dk1"/>
              </a:solidFill>
              <a:latin typeface="Sora"/>
              <a:ea typeface="Sora"/>
              <a:cs typeface="Sora"/>
              <a:sym typeface="Sora"/>
            </a:endParaRPr>
          </a:p>
          <a:p>
            <a:pPr indent="0" lvl="0" marL="0" rtl="0" algn="l">
              <a:lnSpc>
                <a:spcPct val="90000"/>
              </a:lnSpc>
              <a:spcBef>
                <a:spcPts val="0"/>
              </a:spcBef>
              <a:spcAft>
                <a:spcPts val="0"/>
              </a:spcAft>
              <a:buNone/>
            </a:pPr>
            <a:r>
              <a:t/>
            </a:r>
            <a:endParaRPr sz="1500">
              <a:solidFill>
                <a:schemeClr val="dk1"/>
              </a:solidFill>
              <a:latin typeface="Sora"/>
              <a:ea typeface="Sora"/>
              <a:cs typeface="Sora"/>
              <a:sym typeface="Sora"/>
            </a:endParaRPr>
          </a:p>
          <a:p>
            <a:pPr indent="0" lvl="0" marL="0" rtl="0" algn="l">
              <a:lnSpc>
                <a:spcPct val="90000"/>
              </a:lnSpc>
              <a:spcBef>
                <a:spcPts val="0"/>
              </a:spcBef>
              <a:spcAft>
                <a:spcPts val="0"/>
              </a:spcAft>
              <a:buNone/>
            </a:pPr>
            <a:r>
              <a:t/>
            </a:r>
            <a:endParaRPr sz="1500">
              <a:solidFill>
                <a:schemeClr val="dk1"/>
              </a:solidFill>
              <a:latin typeface="Sora"/>
              <a:ea typeface="Sora"/>
              <a:cs typeface="Sora"/>
              <a:sym typeface="Sora"/>
            </a:endParaRPr>
          </a:p>
          <a:p>
            <a:pPr indent="0" lvl="0" marL="0" rtl="0" algn="l">
              <a:lnSpc>
                <a:spcPct val="90000"/>
              </a:lnSpc>
              <a:spcBef>
                <a:spcPts val="0"/>
              </a:spcBef>
              <a:spcAft>
                <a:spcPts val="0"/>
              </a:spcAft>
              <a:buNone/>
            </a:pPr>
            <a:r>
              <a:t/>
            </a:r>
            <a:endParaRPr sz="1500">
              <a:solidFill>
                <a:schemeClr val="dk1"/>
              </a:solidFill>
              <a:latin typeface="Sora"/>
              <a:ea typeface="Sora"/>
              <a:cs typeface="Sora"/>
              <a:sym typeface="Sora"/>
            </a:endParaRPr>
          </a:p>
        </p:txBody>
      </p:sp>
      <p:pic>
        <p:nvPicPr>
          <p:cNvPr id="1156" name="Google Shape;1156;p80"/>
          <p:cNvPicPr preferRelativeResize="0"/>
          <p:nvPr/>
        </p:nvPicPr>
        <p:blipFill>
          <a:blip r:embed="rId3">
            <a:alphaModFix/>
          </a:blip>
          <a:stretch>
            <a:fillRect/>
          </a:stretch>
        </p:blipFill>
        <p:spPr>
          <a:xfrm>
            <a:off x="4081912" y="1745375"/>
            <a:ext cx="3997575" cy="1984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81"/>
          <p:cNvSpPr txBox="1"/>
          <p:nvPr>
            <p:ph idx="14" type="title"/>
          </p:nvPr>
        </p:nvSpPr>
        <p:spPr>
          <a:xfrm>
            <a:off x="228600" y="4773281"/>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000">
                <a:solidFill>
                  <a:srgbClr val="9E9E9E"/>
                </a:solidFill>
              </a:rPr>
              <a:t>Capstone for BANA 2025</a:t>
            </a:r>
            <a:endParaRPr/>
          </a:p>
        </p:txBody>
      </p:sp>
      <p:sp>
        <p:nvSpPr>
          <p:cNvPr id="1162" name="Google Shape;1162;p81"/>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163" name="Google Shape;1163;p81"/>
          <p:cNvSpPr txBox="1"/>
          <p:nvPr>
            <p:ph idx="5" type="title"/>
          </p:nvPr>
        </p:nvSpPr>
        <p:spPr>
          <a:xfrm>
            <a:off x="495288" y="1541400"/>
            <a:ext cx="1834500" cy="520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Potential Anomalies?</a:t>
            </a:r>
            <a:endParaRPr/>
          </a:p>
        </p:txBody>
      </p:sp>
      <p:sp>
        <p:nvSpPr>
          <p:cNvPr id="1164" name="Google Shape;1164;p81"/>
          <p:cNvSpPr txBox="1"/>
          <p:nvPr>
            <p:ph idx="2" type="title"/>
          </p:nvPr>
        </p:nvSpPr>
        <p:spPr>
          <a:xfrm>
            <a:off x="115025" y="502775"/>
            <a:ext cx="60555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PRN Documentation</a:t>
            </a:r>
            <a:endParaRPr/>
          </a:p>
        </p:txBody>
      </p:sp>
      <p:sp>
        <p:nvSpPr>
          <p:cNvPr id="1165" name="Google Shape;1165;p81"/>
          <p:cNvSpPr txBox="1"/>
          <p:nvPr>
            <p:ph idx="9" type="body"/>
          </p:nvPr>
        </p:nvSpPr>
        <p:spPr>
          <a:xfrm>
            <a:off x="268975" y="1815225"/>
            <a:ext cx="3811200" cy="2612400"/>
          </a:xfrm>
          <a:prstGeom prst="rect">
            <a:avLst/>
          </a:prstGeom>
        </p:spPr>
        <p:txBody>
          <a:bodyPr anchorCtr="0" anchor="t" bIns="91425" lIns="91425" spcFirstLastPara="1" rIns="0" wrap="square" tIns="91425">
            <a:noAutofit/>
          </a:bodyPr>
          <a:lstStyle/>
          <a:p>
            <a:pPr indent="-317500" lvl="0" marL="457200" rtl="0" algn="l">
              <a:lnSpc>
                <a:spcPct val="90000"/>
              </a:lnSpc>
              <a:spcBef>
                <a:spcPts val="0"/>
              </a:spcBef>
              <a:spcAft>
                <a:spcPts val="0"/>
              </a:spcAft>
              <a:buSzPts val="1400"/>
              <a:buChar char="●"/>
            </a:pPr>
            <a:r>
              <a:rPr lang="en" sz="1400"/>
              <a:t>In our brief assessment, one shift / time appears to be of question</a:t>
            </a:r>
            <a:endParaRPr sz="1400"/>
          </a:p>
          <a:p>
            <a:pPr indent="-317500" lvl="0" marL="457200" rtl="0" algn="l">
              <a:lnSpc>
                <a:spcPct val="90000"/>
              </a:lnSpc>
              <a:spcBef>
                <a:spcPts val="0"/>
              </a:spcBef>
              <a:spcAft>
                <a:spcPts val="0"/>
              </a:spcAft>
              <a:buSzPts val="1400"/>
              <a:buChar char="●"/>
            </a:pPr>
            <a:r>
              <a:rPr lang="en" sz="1400"/>
              <a:t>Remainder of shifts and time appear compliant with expected documentation patterns</a:t>
            </a:r>
            <a:endParaRPr sz="1400"/>
          </a:p>
          <a:p>
            <a:pPr indent="-317500" lvl="0" marL="457200" rtl="0" algn="l">
              <a:lnSpc>
                <a:spcPct val="90000"/>
              </a:lnSpc>
              <a:spcBef>
                <a:spcPts val="0"/>
              </a:spcBef>
              <a:spcAft>
                <a:spcPts val="0"/>
              </a:spcAft>
              <a:buSzPts val="1400"/>
              <a:buChar char="●"/>
            </a:pPr>
            <a:r>
              <a:rPr lang="en" sz="1400"/>
              <a:t>Next steps should include identifying reasons and why the documentation was lacking at the time</a:t>
            </a:r>
            <a:endParaRPr sz="1400"/>
          </a:p>
          <a:p>
            <a:pPr indent="-317500" lvl="0" marL="457200" rtl="0" algn="l">
              <a:lnSpc>
                <a:spcPct val="90000"/>
              </a:lnSpc>
              <a:spcBef>
                <a:spcPts val="0"/>
              </a:spcBef>
              <a:spcAft>
                <a:spcPts val="0"/>
              </a:spcAft>
              <a:buSzPts val="1400"/>
              <a:buChar char="●"/>
            </a:pPr>
            <a:r>
              <a:rPr lang="en" sz="1400"/>
              <a:t>Extenuating circumstances, determine what occurred at the time</a:t>
            </a:r>
            <a:endParaRPr sz="1400"/>
          </a:p>
          <a:p>
            <a:pPr indent="-317500" lvl="0" marL="457200" rtl="0" algn="l">
              <a:lnSpc>
                <a:spcPct val="90000"/>
              </a:lnSpc>
              <a:spcBef>
                <a:spcPts val="0"/>
              </a:spcBef>
              <a:spcAft>
                <a:spcPts val="0"/>
              </a:spcAft>
              <a:buSzPts val="1400"/>
              <a:buChar char="●"/>
            </a:pPr>
            <a:r>
              <a:rPr lang="en" sz="1400"/>
              <a:t>PRN Documentation is decreasing over time - is this intentional or a point of concern?</a:t>
            </a:r>
            <a:endParaRPr sz="1400"/>
          </a:p>
        </p:txBody>
      </p:sp>
      <p:pic>
        <p:nvPicPr>
          <p:cNvPr id="1166" name="Google Shape;1166;p81"/>
          <p:cNvPicPr preferRelativeResize="0"/>
          <p:nvPr/>
        </p:nvPicPr>
        <p:blipFill>
          <a:blip r:embed="rId3">
            <a:alphaModFix/>
          </a:blip>
          <a:stretch>
            <a:fillRect/>
          </a:stretch>
        </p:blipFill>
        <p:spPr>
          <a:xfrm>
            <a:off x="4887900" y="592662"/>
            <a:ext cx="2619651" cy="1300537"/>
          </a:xfrm>
          <a:prstGeom prst="rect">
            <a:avLst/>
          </a:prstGeom>
          <a:noFill/>
          <a:ln>
            <a:noFill/>
          </a:ln>
        </p:spPr>
      </p:pic>
      <p:pic>
        <p:nvPicPr>
          <p:cNvPr id="1167" name="Google Shape;1167;p81"/>
          <p:cNvPicPr preferRelativeResize="0"/>
          <p:nvPr/>
        </p:nvPicPr>
        <p:blipFill>
          <a:blip r:embed="rId4">
            <a:alphaModFix/>
          </a:blip>
          <a:stretch>
            <a:fillRect/>
          </a:stretch>
        </p:blipFill>
        <p:spPr>
          <a:xfrm>
            <a:off x="4887900" y="1972196"/>
            <a:ext cx="2767753" cy="1374057"/>
          </a:xfrm>
          <a:prstGeom prst="rect">
            <a:avLst/>
          </a:prstGeom>
          <a:noFill/>
          <a:ln>
            <a:noFill/>
          </a:ln>
        </p:spPr>
      </p:pic>
      <p:sp>
        <p:nvSpPr>
          <p:cNvPr id="1168" name="Google Shape;1168;p81"/>
          <p:cNvSpPr/>
          <p:nvPr/>
        </p:nvSpPr>
        <p:spPr>
          <a:xfrm>
            <a:off x="5936620" y="1354747"/>
            <a:ext cx="348300" cy="360000"/>
          </a:xfrm>
          <a:prstGeom prst="ellipse">
            <a:avLst/>
          </a:prstGeom>
          <a:noFill/>
          <a:ln cap="flat" cmpd="sng" w="26400">
            <a:solidFill>
              <a:srgbClr val="FF0000"/>
            </a:solidFill>
            <a:prstDash val="solid"/>
            <a:round/>
            <a:headEnd len="sm" w="sm" type="none"/>
            <a:tailEnd len="sm" w="sm" type="none"/>
          </a:ln>
        </p:spPr>
        <p:txBody>
          <a:bodyPr anchorCtr="0" anchor="ctr" bIns="84500" lIns="84500" spcFirstLastPara="1" rIns="84500" wrap="square" tIns="84500">
            <a:noAutofit/>
          </a:bodyPr>
          <a:lstStyle/>
          <a:p>
            <a:pPr indent="0" lvl="0" marL="0" rtl="0" algn="ctr">
              <a:spcBef>
                <a:spcPts val="0"/>
              </a:spcBef>
              <a:spcAft>
                <a:spcPts val="0"/>
              </a:spcAft>
              <a:buNone/>
            </a:pPr>
            <a:r>
              <a:t/>
            </a:r>
            <a:endParaRPr sz="1293">
              <a:latin typeface="Lato"/>
              <a:ea typeface="Lato"/>
              <a:cs typeface="Lato"/>
              <a:sym typeface="Lato"/>
            </a:endParaRPr>
          </a:p>
        </p:txBody>
      </p:sp>
      <p:sp>
        <p:nvSpPr>
          <p:cNvPr id="1169" name="Google Shape;1169;p81"/>
          <p:cNvSpPr/>
          <p:nvPr/>
        </p:nvSpPr>
        <p:spPr>
          <a:xfrm>
            <a:off x="6023609" y="2875058"/>
            <a:ext cx="348300" cy="360000"/>
          </a:xfrm>
          <a:prstGeom prst="ellipse">
            <a:avLst/>
          </a:prstGeom>
          <a:noFill/>
          <a:ln cap="flat" cmpd="sng" w="26400">
            <a:solidFill>
              <a:srgbClr val="FF0000"/>
            </a:solidFill>
            <a:prstDash val="solid"/>
            <a:round/>
            <a:headEnd len="sm" w="sm" type="none"/>
            <a:tailEnd len="sm" w="sm" type="none"/>
          </a:ln>
        </p:spPr>
        <p:txBody>
          <a:bodyPr anchorCtr="0" anchor="ctr" bIns="84500" lIns="84500" spcFirstLastPara="1" rIns="84500" wrap="square" tIns="84500">
            <a:noAutofit/>
          </a:bodyPr>
          <a:lstStyle/>
          <a:p>
            <a:pPr indent="0" lvl="0" marL="0" rtl="0" algn="ctr">
              <a:spcBef>
                <a:spcPts val="0"/>
              </a:spcBef>
              <a:spcAft>
                <a:spcPts val="0"/>
              </a:spcAft>
              <a:buNone/>
            </a:pPr>
            <a:r>
              <a:t/>
            </a:r>
            <a:endParaRPr sz="1293">
              <a:latin typeface="Lato"/>
              <a:ea typeface="Lato"/>
              <a:cs typeface="Lato"/>
              <a:sym typeface="Lato"/>
            </a:endParaRPr>
          </a:p>
        </p:txBody>
      </p:sp>
      <p:pic>
        <p:nvPicPr>
          <p:cNvPr id="1170" name="Google Shape;1170;p81"/>
          <p:cNvPicPr preferRelativeResize="0"/>
          <p:nvPr/>
        </p:nvPicPr>
        <p:blipFill>
          <a:blip r:embed="rId5">
            <a:alphaModFix/>
          </a:blip>
          <a:stretch>
            <a:fillRect/>
          </a:stretch>
        </p:blipFill>
        <p:spPr>
          <a:xfrm>
            <a:off x="5121373" y="3465267"/>
            <a:ext cx="2454361" cy="1218470"/>
          </a:xfrm>
          <a:prstGeom prst="rect">
            <a:avLst/>
          </a:prstGeom>
          <a:noFill/>
          <a:ln>
            <a:noFill/>
          </a:ln>
        </p:spPr>
      </p:pic>
      <p:cxnSp>
        <p:nvCxnSpPr>
          <p:cNvPr id="1171" name="Google Shape;1171;p81"/>
          <p:cNvCxnSpPr/>
          <p:nvPr/>
        </p:nvCxnSpPr>
        <p:spPr>
          <a:xfrm>
            <a:off x="5011187" y="3758569"/>
            <a:ext cx="2718000" cy="496800"/>
          </a:xfrm>
          <a:prstGeom prst="straightConnector1">
            <a:avLst/>
          </a:prstGeom>
          <a:noFill/>
          <a:ln cap="flat" cmpd="sng" w="8800">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82"/>
          <p:cNvSpPr txBox="1"/>
          <p:nvPr>
            <p:ph idx="4" type="title"/>
          </p:nvPr>
        </p:nvSpPr>
        <p:spPr>
          <a:xfrm>
            <a:off x="38100" y="267450"/>
            <a:ext cx="5265000" cy="5142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sz="2600">
                <a:solidFill>
                  <a:schemeClr val="lt1"/>
                </a:solidFill>
                <a:latin typeface="IBM Plex Sans"/>
                <a:ea typeface="IBM Plex Sans"/>
                <a:cs typeface="IBM Plex Sans"/>
                <a:sym typeface="IBM Plex Sans"/>
              </a:rPr>
              <a:t>Scheduled &amp; PRN Documentation Insights</a:t>
            </a:r>
            <a:endParaRPr sz="2600">
              <a:solidFill>
                <a:schemeClr val="lt1"/>
              </a:solidFill>
              <a:latin typeface="IBM Plex Sans"/>
              <a:ea typeface="IBM Plex Sans"/>
              <a:cs typeface="IBM Plex Sans"/>
              <a:sym typeface="IBM Plex Sans"/>
            </a:endParaRPr>
          </a:p>
        </p:txBody>
      </p:sp>
      <p:sp>
        <p:nvSpPr>
          <p:cNvPr id="1177" name="Google Shape;1177;p82"/>
          <p:cNvSpPr txBox="1"/>
          <p:nvPr>
            <p:ph idx="5" type="title"/>
          </p:nvPr>
        </p:nvSpPr>
        <p:spPr>
          <a:xfrm>
            <a:off x="108300" y="1369200"/>
            <a:ext cx="5011500" cy="3245400"/>
          </a:xfrm>
          <a:prstGeom prst="rect">
            <a:avLst/>
          </a:prstGeom>
        </p:spPr>
        <p:txBody>
          <a:bodyPr anchorCtr="0" anchor="t" bIns="91425" lIns="91425" spcFirstLastPara="1" rIns="91425" wrap="square" tIns="0">
            <a:noAutofit/>
          </a:bodyPr>
          <a:lstStyle/>
          <a:p>
            <a:pPr indent="0" lvl="0" marL="0" rtl="0" algn="l">
              <a:lnSpc>
                <a:spcPct val="115000"/>
              </a:lnSpc>
              <a:spcBef>
                <a:spcPts val="0"/>
              </a:spcBef>
              <a:spcAft>
                <a:spcPts val="0"/>
              </a:spcAft>
              <a:buSzPts val="990"/>
              <a:buNone/>
            </a:pPr>
            <a:r>
              <a:rPr lang="en" sz="1100">
                <a:solidFill>
                  <a:srgbClr val="188038"/>
                </a:solidFill>
                <a:latin typeface="Sora"/>
                <a:ea typeface="Sora"/>
                <a:cs typeface="Sora"/>
                <a:sym typeface="Sora"/>
              </a:rPr>
              <a:t>Scheduled Documentation:</a:t>
            </a:r>
            <a:endParaRPr sz="1100">
              <a:solidFill>
                <a:srgbClr val="188038"/>
              </a:solidFill>
              <a:latin typeface="Sora"/>
              <a:ea typeface="Sora"/>
              <a:cs typeface="Sora"/>
              <a:sym typeface="Sora"/>
            </a:endParaRPr>
          </a:p>
          <a:p>
            <a:pPr indent="-298450" lvl="0" marL="457200" rtl="0" algn="l">
              <a:lnSpc>
                <a:spcPct val="115000"/>
              </a:lnSpc>
              <a:spcBef>
                <a:spcPts val="1200"/>
              </a:spcBef>
              <a:spcAft>
                <a:spcPts val="0"/>
              </a:spcAft>
              <a:buClr>
                <a:srgbClr val="000000"/>
              </a:buClr>
              <a:buSzPts val="1100"/>
              <a:buFont typeface="Sora ExtraLight"/>
              <a:buChar char="●"/>
            </a:pPr>
            <a:r>
              <a:rPr lang="en" sz="1100">
                <a:solidFill>
                  <a:srgbClr val="000000"/>
                </a:solidFill>
                <a:latin typeface="Sora ExtraLight"/>
                <a:ea typeface="Sora ExtraLight"/>
                <a:cs typeface="Sora ExtraLight"/>
                <a:sym typeface="Sora ExtraLight"/>
              </a:rPr>
              <a:t>Merged schedules with responses and question text, removing strikeouts to ensure data integrity.</a:t>
            </a:r>
            <a:endParaRPr sz="1100">
              <a:solidFill>
                <a:srgbClr val="000000"/>
              </a:solidFill>
              <a:latin typeface="Sora ExtraLight"/>
              <a:ea typeface="Sora ExtraLight"/>
              <a:cs typeface="Sora ExtraLight"/>
              <a:sym typeface="Sora ExtraLight"/>
            </a:endParaRPr>
          </a:p>
          <a:p>
            <a:pPr indent="-298450" lvl="0" marL="457200" rtl="0" algn="l">
              <a:lnSpc>
                <a:spcPct val="115000"/>
              </a:lnSpc>
              <a:spcBef>
                <a:spcPts val="0"/>
              </a:spcBef>
              <a:spcAft>
                <a:spcPts val="0"/>
              </a:spcAft>
              <a:buClr>
                <a:srgbClr val="000000"/>
              </a:buClr>
              <a:buSzPts val="1100"/>
              <a:buFont typeface="Sora ExtraLight"/>
              <a:buChar char="●"/>
            </a:pPr>
            <a:r>
              <a:rPr lang="en" sz="1100">
                <a:solidFill>
                  <a:srgbClr val="000000"/>
                </a:solidFill>
                <a:latin typeface="Sora ExtraLight"/>
                <a:ea typeface="Sora ExtraLight"/>
                <a:cs typeface="Sora ExtraLight"/>
                <a:sym typeface="Sora ExtraLight"/>
              </a:rPr>
              <a:t>Identified </a:t>
            </a:r>
            <a:r>
              <a:rPr i="1" lang="en" sz="1100">
                <a:solidFill>
                  <a:srgbClr val="000000"/>
                </a:solidFill>
                <a:latin typeface="Sora ExtraLight"/>
                <a:ea typeface="Sora ExtraLight"/>
                <a:cs typeface="Sora ExtraLight"/>
                <a:sym typeface="Sora ExtraLight"/>
              </a:rPr>
              <a:t>Top 10 scheduled care questions</a:t>
            </a:r>
            <a:r>
              <a:rPr lang="en" sz="1100">
                <a:solidFill>
                  <a:srgbClr val="000000"/>
                </a:solidFill>
                <a:latin typeface="Sora ExtraLight"/>
                <a:ea typeface="Sora ExtraLight"/>
                <a:cs typeface="Sora ExtraLight"/>
                <a:sym typeface="Sora ExtraLight"/>
              </a:rPr>
              <a:t> (e.g., toileting assistance, meal participation, safety checks) and visualized trends over time.</a:t>
            </a:r>
            <a:endParaRPr sz="1100">
              <a:solidFill>
                <a:srgbClr val="000000"/>
              </a:solidFill>
              <a:latin typeface="Sora ExtraLight"/>
              <a:ea typeface="Sora ExtraLight"/>
              <a:cs typeface="Sora ExtraLight"/>
              <a:sym typeface="Sora ExtraLight"/>
            </a:endParaRPr>
          </a:p>
          <a:p>
            <a:pPr indent="-298450" lvl="0" marL="457200" rtl="0" algn="l">
              <a:lnSpc>
                <a:spcPct val="115000"/>
              </a:lnSpc>
              <a:spcBef>
                <a:spcPts val="0"/>
              </a:spcBef>
              <a:spcAft>
                <a:spcPts val="0"/>
              </a:spcAft>
              <a:buClr>
                <a:srgbClr val="000000"/>
              </a:buClr>
              <a:buSzPts val="1100"/>
              <a:buFont typeface="Sora ExtraLight"/>
              <a:buChar char="●"/>
            </a:pPr>
            <a:r>
              <a:rPr lang="en" sz="1100">
                <a:solidFill>
                  <a:srgbClr val="000000"/>
                </a:solidFill>
                <a:latin typeface="Sora ExtraLight"/>
                <a:ea typeface="Sora ExtraLight"/>
                <a:cs typeface="Sora ExtraLight"/>
                <a:sym typeface="Sora ExtraLight"/>
              </a:rPr>
              <a:t>Detected seasonal or monthly variations in care activities that could reflect staffing patterns or patient needs.</a:t>
            </a:r>
            <a:endParaRPr sz="1100">
              <a:solidFill>
                <a:srgbClr val="000000"/>
              </a:solidFill>
              <a:latin typeface="Sora ExtraLight"/>
              <a:ea typeface="Sora ExtraLight"/>
              <a:cs typeface="Sora ExtraLight"/>
              <a:sym typeface="Sora ExtraLight"/>
            </a:endParaRPr>
          </a:p>
          <a:p>
            <a:pPr indent="0" lvl="0" marL="0" rtl="0" algn="l">
              <a:lnSpc>
                <a:spcPct val="115000"/>
              </a:lnSpc>
              <a:spcBef>
                <a:spcPts val="1200"/>
              </a:spcBef>
              <a:spcAft>
                <a:spcPts val="0"/>
              </a:spcAft>
              <a:buSzPts val="990"/>
              <a:buNone/>
            </a:pPr>
            <a:r>
              <a:rPr lang="en" sz="1100">
                <a:solidFill>
                  <a:srgbClr val="188038"/>
                </a:solidFill>
                <a:latin typeface="Sora"/>
                <a:ea typeface="Sora"/>
                <a:cs typeface="Sora"/>
                <a:sym typeface="Sora"/>
              </a:rPr>
              <a:t>PRN Documentation:</a:t>
            </a:r>
            <a:endParaRPr sz="1100">
              <a:solidFill>
                <a:srgbClr val="188038"/>
              </a:solidFill>
              <a:latin typeface="Sora"/>
              <a:ea typeface="Sora"/>
              <a:cs typeface="Sora"/>
              <a:sym typeface="Sora"/>
            </a:endParaRPr>
          </a:p>
          <a:p>
            <a:pPr indent="-298450" lvl="0" marL="457200" rtl="0" algn="l">
              <a:lnSpc>
                <a:spcPct val="115000"/>
              </a:lnSpc>
              <a:spcBef>
                <a:spcPts val="1200"/>
              </a:spcBef>
              <a:spcAft>
                <a:spcPts val="0"/>
              </a:spcAft>
              <a:buClr>
                <a:srgbClr val="000000"/>
              </a:buClr>
              <a:buSzPts val="1100"/>
              <a:buFont typeface="Sora ExtraLight"/>
              <a:buChar char="●"/>
            </a:pPr>
            <a:r>
              <a:rPr lang="en" sz="1100">
                <a:solidFill>
                  <a:srgbClr val="000000"/>
                </a:solidFill>
                <a:latin typeface="Sora ExtraLight"/>
                <a:ea typeface="Sora ExtraLight"/>
                <a:cs typeface="Sora ExtraLight"/>
                <a:sym typeface="Sora ExtraLight"/>
              </a:rPr>
              <a:t>Analyzed top unscheduled (PRN) care questions (e.g., fluid intake, urination type, behavioral symptoms).</a:t>
            </a:r>
            <a:endParaRPr sz="1100">
              <a:solidFill>
                <a:srgbClr val="000000"/>
              </a:solidFill>
              <a:latin typeface="Sora ExtraLight"/>
              <a:ea typeface="Sora ExtraLight"/>
              <a:cs typeface="Sora ExtraLight"/>
              <a:sym typeface="Sora ExtraLight"/>
            </a:endParaRPr>
          </a:p>
          <a:p>
            <a:pPr indent="-298450" lvl="0" marL="457200" rtl="0" algn="l">
              <a:lnSpc>
                <a:spcPct val="115000"/>
              </a:lnSpc>
              <a:spcBef>
                <a:spcPts val="0"/>
              </a:spcBef>
              <a:spcAft>
                <a:spcPts val="0"/>
              </a:spcAft>
              <a:buClr>
                <a:srgbClr val="000000"/>
              </a:buClr>
              <a:buSzPts val="1100"/>
              <a:buFont typeface="Sora ExtraLight"/>
              <a:buChar char="●"/>
            </a:pPr>
            <a:r>
              <a:rPr lang="en" sz="1100">
                <a:solidFill>
                  <a:srgbClr val="000000"/>
                </a:solidFill>
                <a:latin typeface="Sora ExtraLight"/>
                <a:ea typeface="Sora ExtraLight"/>
                <a:cs typeface="Sora ExtraLight"/>
                <a:sym typeface="Sora ExtraLight"/>
              </a:rPr>
              <a:t>High frequency of hydration- and output-related PRN entries suggests potential focus areas for preventive care.</a:t>
            </a:r>
            <a:endParaRPr sz="1100">
              <a:solidFill>
                <a:srgbClr val="000000"/>
              </a:solidFill>
              <a:latin typeface="Sora ExtraLight"/>
              <a:ea typeface="Sora ExtraLight"/>
              <a:cs typeface="Sora ExtraLight"/>
              <a:sym typeface="Sora ExtraLight"/>
            </a:endParaRPr>
          </a:p>
          <a:p>
            <a:pPr indent="0" lvl="0" marL="0" rtl="0" algn="l">
              <a:spcBef>
                <a:spcPts val="1200"/>
              </a:spcBef>
              <a:spcAft>
                <a:spcPts val="0"/>
              </a:spcAft>
              <a:buSzPts val="990"/>
              <a:buNone/>
            </a:pPr>
            <a:r>
              <a:t/>
            </a:r>
            <a:endParaRPr sz="1100">
              <a:latin typeface="Sora"/>
              <a:ea typeface="Sora"/>
              <a:cs typeface="Sora"/>
              <a:sym typeface="Sora"/>
            </a:endParaRPr>
          </a:p>
        </p:txBody>
      </p:sp>
      <p:sp>
        <p:nvSpPr>
          <p:cNvPr id="1178" name="Google Shape;1178;p82"/>
          <p:cNvSpPr txBox="1"/>
          <p:nvPr>
            <p:ph idx="6" type="title"/>
          </p:nvPr>
        </p:nvSpPr>
        <p:spPr>
          <a:xfrm>
            <a:off x="5303100" y="512950"/>
            <a:ext cx="3607200" cy="6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DD7E6B"/>
                </a:solidFill>
                <a:latin typeface="IBM Plex Sans"/>
                <a:ea typeface="IBM Plex Sans"/>
                <a:cs typeface="IBM Plex Sans"/>
                <a:sym typeface="IBM Plex Sans"/>
              </a:rPr>
              <a:t>Top Care Activity Trends from Scheduled &amp; PRN Data</a:t>
            </a:r>
            <a:endParaRPr sz="1100">
              <a:solidFill>
                <a:srgbClr val="DD7E6B"/>
              </a:solidFill>
              <a:latin typeface="IBM Plex Sans"/>
              <a:ea typeface="IBM Plex Sans"/>
              <a:cs typeface="IBM Plex Sans"/>
              <a:sym typeface="IBM Plex Sans"/>
            </a:endParaRPr>
          </a:p>
        </p:txBody>
      </p:sp>
      <p:pic>
        <p:nvPicPr>
          <p:cNvPr id="1179" name="Google Shape;1179;p82" title="Screenshot 2025-08-12 at 5.44.39 PM.png"/>
          <p:cNvPicPr preferRelativeResize="0"/>
          <p:nvPr/>
        </p:nvPicPr>
        <p:blipFill>
          <a:blip r:embed="rId3">
            <a:alphaModFix/>
          </a:blip>
          <a:stretch>
            <a:fillRect/>
          </a:stretch>
        </p:blipFill>
        <p:spPr>
          <a:xfrm>
            <a:off x="5223100" y="889375"/>
            <a:ext cx="3544501" cy="1682375"/>
          </a:xfrm>
          <a:prstGeom prst="rect">
            <a:avLst/>
          </a:prstGeom>
          <a:noFill/>
          <a:ln>
            <a:noFill/>
          </a:ln>
        </p:spPr>
      </p:pic>
      <p:pic>
        <p:nvPicPr>
          <p:cNvPr id="1180" name="Google Shape;1180;p82" title="Screenshot 2025-08-12 at 5.44.52 PM.png"/>
          <p:cNvPicPr preferRelativeResize="0"/>
          <p:nvPr/>
        </p:nvPicPr>
        <p:blipFill>
          <a:blip r:embed="rId4">
            <a:alphaModFix/>
          </a:blip>
          <a:stretch>
            <a:fillRect/>
          </a:stretch>
        </p:blipFill>
        <p:spPr>
          <a:xfrm>
            <a:off x="5223100" y="2615150"/>
            <a:ext cx="3544501" cy="1394676"/>
          </a:xfrm>
          <a:prstGeom prst="rect">
            <a:avLst/>
          </a:prstGeom>
          <a:noFill/>
          <a:ln>
            <a:noFill/>
          </a:ln>
        </p:spPr>
      </p:pic>
      <p:sp>
        <p:nvSpPr>
          <p:cNvPr id="1181" name="Google Shape;1181;p82"/>
          <p:cNvSpPr txBox="1"/>
          <p:nvPr/>
        </p:nvSpPr>
        <p:spPr>
          <a:xfrm>
            <a:off x="-49900" y="57875"/>
            <a:ext cx="11439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Sora"/>
                <a:ea typeface="Sora"/>
                <a:cs typeface="Sora"/>
                <a:sym typeface="Sora"/>
              </a:rPr>
              <a:t>RIT SCB</a:t>
            </a:r>
            <a:endParaRPr sz="900">
              <a:solidFill>
                <a:schemeClr val="lt1"/>
              </a:solidFill>
              <a:latin typeface="Sora"/>
              <a:ea typeface="Sora"/>
              <a:cs typeface="Sora"/>
              <a:sym typeface="Sora"/>
            </a:endParaRPr>
          </a:p>
          <a:p>
            <a:pPr indent="0" lvl="0" marL="0" rtl="0" algn="l">
              <a:spcBef>
                <a:spcPts val="0"/>
              </a:spcBef>
              <a:spcAft>
                <a:spcPts val="0"/>
              </a:spcAft>
              <a:buNone/>
            </a:pPr>
            <a:r>
              <a:rPr lang="en" sz="900">
                <a:solidFill>
                  <a:schemeClr val="dk2"/>
                </a:solidFill>
                <a:latin typeface="Sora"/>
                <a:ea typeface="Sora"/>
                <a:cs typeface="Sora"/>
                <a:sym typeface="Sora"/>
              </a:rPr>
              <a:t>CB</a:t>
            </a:r>
            <a:endParaRPr sz="900">
              <a:solidFill>
                <a:schemeClr val="dk2"/>
              </a:solidFill>
              <a:latin typeface="Sora"/>
              <a:ea typeface="Sora"/>
              <a:cs typeface="Sora"/>
              <a:sym typeface="Sora"/>
            </a:endParaRPr>
          </a:p>
        </p:txBody>
      </p:sp>
      <p:sp>
        <p:nvSpPr>
          <p:cNvPr id="1182" name="Google Shape;1182;p82"/>
          <p:cNvSpPr txBox="1"/>
          <p:nvPr/>
        </p:nvSpPr>
        <p:spPr>
          <a:xfrm>
            <a:off x="0" y="4614600"/>
            <a:ext cx="1748700" cy="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E9E9E"/>
                </a:solidFill>
              </a:rPr>
              <a:t>Capstone for BANA 2025</a:t>
            </a:r>
            <a:endParaRPr sz="1200">
              <a:solidFill>
                <a:schemeClr val="lt1"/>
              </a:solidFill>
              <a:latin typeface="Sora"/>
              <a:ea typeface="Sora"/>
              <a:cs typeface="Sora"/>
              <a:sym typeface="S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65"/>
          <p:cNvSpPr txBox="1"/>
          <p:nvPr>
            <p:ph idx="3" type="title"/>
          </p:nvPr>
        </p:nvSpPr>
        <p:spPr>
          <a:xfrm>
            <a:off x="115025" y="471075"/>
            <a:ext cx="39417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Contents</a:t>
            </a:r>
            <a:endParaRPr/>
          </a:p>
        </p:txBody>
      </p:sp>
      <p:sp>
        <p:nvSpPr>
          <p:cNvPr id="949" name="Google Shape;949;p65"/>
          <p:cNvSpPr txBox="1"/>
          <p:nvPr>
            <p:ph idx="17" type="title"/>
          </p:nvPr>
        </p:nvSpPr>
        <p:spPr>
          <a:xfrm>
            <a:off x="228600" y="4748070"/>
            <a:ext cx="1939200" cy="189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000">
                <a:solidFill>
                  <a:srgbClr val="9E9E9E"/>
                </a:solidFill>
              </a:rPr>
              <a:t>Capstone for BANA 2025</a:t>
            </a:r>
            <a:endParaRPr>
              <a:solidFill>
                <a:srgbClr val="9E9E9E"/>
              </a:solidFill>
            </a:endParaRPr>
          </a:p>
        </p:txBody>
      </p:sp>
      <p:sp>
        <p:nvSpPr>
          <p:cNvPr id="950" name="Google Shape;950;p6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951" name="Google Shape;951;p65"/>
          <p:cNvSpPr txBox="1"/>
          <p:nvPr>
            <p:ph idx="6" type="subTitle"/>
          </p:nvPr>
        </p:nvSpPr>
        <p:spPr>
          <a:xfrm>
            <a:off x="2632650" y="2942063"/>
            <a:ext cx="3972600" cy="277200"/>
          </a:xfrm>
          <a:prstGeom prst="rect">
            <a:avLst/>
          </a:prstGeom>
        </p:spPr>
        <p:txBody>
          <a:bodyPr anchorCtr="0" anchor="b" bIns="91425" lIns="0" spcFirstLastPara="1" rIns="91425" wrap="square" tIns="0">
            <a:noAutofit/>
          </a:bodyPr>
          <a:lstStyle/>
          <a:p>
            <a:pPr indent="-381000" lvl="0" marL="457200" rtl="0" algn="l">
              <a:spcBef>
                <a:spcPts val="0"/>
              </a:spcBef>
              <a:spcAft>
                <a:spcPts val="0"/>
              </a:spcAft>
              <a:buSzPts val="2400"/>
              <a:buChar char="●"/>
            </a:pPr>
            <a:r>
              <a:rPr lang="en" sz="2400"/>
              <a:t>Models Used</a:t>
            </a:r>
            <a:endParaRPr sz="2400"/>
          </a:p>
        </p:txBody>
      </p:sp>
      <p:sp>
        <p:nvSpPr>
          <p:cNvPr id="952" name="Google Shape;952;p65"/>
          <p:cNvSpPr txBox="1"/>
          <p:nvPr>
            <p:ph idx="8" type="subTitle"/>
          </p:nvPr>
        </p:nvSpPr>
        <p:spPr>
          <a:xfrm>
            <a:off x="2632650" y="2409063"/>
            <a:ext cx="3972600" cy="277200"/>
          </a:xfrm>
          <a:prstGeom prst="rect">
            <a:avLst/>
          </a:prstGeom>
        </p:spPr>
        <p:txBody>
          <a:bodyPr anchorCtr="0" anchor="b" bIns="91425" lIns="0" spcFirstLastPara="1" rIns="91425" wrap="square" tIns="0">
            <a:noAutofit/>
          </a:bodyPr>
          <a:lstStyle/>
          <a:p>
            <a:pPr indent="-381000" lvl="0" marL="457200" rtl="0" algn="l">
              <a:spcBef>
                <a:spcPts val="0"/>
              </a:spcBef>
              <a:spcAft>
                <a:spcPts val="0"/>
              </a:spcAft>
              <a:buSzPts val="2400"/>
              <a:buChar char="●"/>
            </a:pPr>
            <a:r>
              <a:rPr lang="en" sz="2400"/>
              <a:t>Data Analysis</a:t>
            </a:r>
            <a:endParaRPr sz="2400"/>
          </a:p>
        </p:txBody>
      </p:sp>
      <p:sp>
        <p:nvSpPr>
          <p:cNvPr id="953" name="Google Shape;953;p65"/>
          <p:cNvSpPr txBox="1"/>
          <p:nvPr>
            <p:ph idx="13" type="subTitle"/>
          </p:nvPr>
        </p:nvSpPr>
        <p:spPr>
          <a:xfrm>
            <a:off x="2632650" y="1876438"/>
            <a:ext cx="3972600" cy="277200"/>
          </a:xfrm>
          <a:prstGeom prst="rect">
            <a:avLst/>
          </a:prstGeom>
        </p:spPr>
        <p:txBody>
          <a:bodyPr anchorCtr="0" anchor="b" bIns="91425" lIns="0" spcFirstLastPara="1" rIns="91425" wrap="square" tIns="0">
            <a:noAutofit/>
          </a:bodyPr>
          <a:lstStyle/>
          <a:p>
            <a:pPr indent="-381000" lvl="0" marL="457200" rtl="0" algn="l">
              <a:spcBef>
                <a:spcPts val="0"/>
              </a:spcBef>
              <a:spcAft>
                <a:spcPts val="0"/>
              </a:spcAft>
              <a:buSzPts val="2400"/>
              <a:buChar char="●"/>
            </a:pPr>
            <a:r>
              <a:rPr lang="en" sz="2400"/>
              <a:t>Questions to Ask</a:t>
            </a:r>
            <a:endParaRPr sz="2400"/>
          </a:p>
        </p:txBody>
      </p:sp>
      <p:sp>
        <p:nvSpPr>
          <p:cNvPr id="954" name="Google Shape;954;p65"/>
          <p:cNvSpPr txBox="1"/>
          <p:nvPr>
            <p:ph idx="15" type="subTitle"/>
          </p:nvPr>
        </p:nvSpPr>
        <p:spPr>
          <a:xfrm>
            <a:off x="2632650" y="1343813"/>
            <a:ext cx="3972600" cy="277200"/>
          </a:xfrm>
          <a:prstGeom prst="rect">
            <a:avLst/>
          </a:prstGeom>
        </p:spPr>
        <p:txBody>
          <a:bodyPr anchorCtr="0" anchor="b" bIns="91425" lIns="0" spcFirstLastPara="1" rIns="91425" wrap="square" tIns="0">
            <a:noAutofit/>
          </a:bodyPr>
          <a:lstStyle/>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Introduction</a:t>
            </a:r>
            <a:endParaRPr sz="2400"/>
          </a:p>
        </p:txBody>
      </p:sp>
      <p:sp>
        <p:nvSpPr>
          <p:cNvPr id="955" name="Google Shape;955;p65"/>
          <p:cNvSpPr txBox="1"/>
          <p:nvPr>
            <p:ph idx="1" type="subTitle"/>
          </p:nvPr>
        </p:nvSpPr>
        <p:spPr>
          <a:xfrm>
            <a:off x="2632650" y="4011175"/>
            <a:ext cx="3972600" cy="277200"/>
          </a:xfrm>
          <a:prstGeom prst="rect">
            <a:avLst/>
          </a:prstGeom>
        </p:spPr>
        <p:txBody>
          <a:bodyPr anchorCtr="0" anchor="b" bIns="91425" lIns="0" spcFirstLastPara="1" rIns="91425" wrap="square" tIns="0">
            <a:noAutofit/>
          </a:bodyPr>
          <a:lstStyle/>
          <a:p>
            <a:pPr indent="-381000" lvl="0" marL="457200" rtl="0" algn="l">
              <a:spcBef>
                <a:spcPts val="0"/>
              </a:spcBef>
              <a:spcAft>
                <a:spcPts val="0"/>
              </a:spcAft>
              <a:buSzPts val="2400"/>
              <a:buChar char="●"/>
            </a:pPr>
            <a:r>
              <a:rPr lang="en" sz="2400"/>
              <a:t>Future Analysis</a:t>
            </a:r>
            <a:endParaRPr sz="2400"/>
          </a:p>
        </p:txBody>
      </p:sp>
      <p:sp>
        <p:nvSpPr>
          <p:cNvPr id="956" name="Google Shape;956;p65"/>
          <p:cNvSpPr txBox="1"/>
          <p:nvPr>
            <p:ph idx="4" type="subTitle"/>
          </p:nvPr>
        </p:nvSpPr>
        <p:spPr>
          <a:xfrm>
            <a:off x="2632650" y="3475850"/>
            <a:ext cx="3972600" cy="277200"/>
          </a:xfrm>
          <a:prstGeom prst="rect">
            <a:avLst/>
          </a:prstGeom>
        </p:spPr>
        <p:txBody>
          <a:bodyPr anchorCtr="0" anchor="b" bIns="91425" lIns="0" spcFirstLastPara="1" rIns="91425" wrap="square" tIns="91425">
            <a:noAutofit/>
          </a:bodyPr>
          <a:lstStyle/>
          <a:p>
            <a:pPr indent="-381000" lvl="0" marL="457200" rtl="0" algn="l">
              <a:spcBef>
                <a:spcPts val="0"/>
              </a:spcBef>
              <a:spcAft>
                <a:spcPts val="0"/>
              </a:spcAft>
              <a:buSzPts val="2400"/>
              <a:buChar char="●"/>
            </a:pPr>
            <a:r>
              <a:rPr lang="en" sz="2400"/>
              <a:t>Core Takeaways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83"/>
          <p:cNvSpPr txBox="1"/>
          <p:nvPr>
            <p:ph idx="5" type="title"/>
          </p:nvPr>
        </p:nvSpPr>
        <p:spPr>
          <a:xfrm>
            <a:off x="126375" y="1183575"/>
            <a:ext cx="3916200" cy="3089700"/>
          </a:xfrm>
          <a:prstGeom prst="rect">
            <a:avLst/>
          </a:prstGeom>
        </p:spPr>
        <p:txBody>
          <a:bodyPr anchorCtr="0" anchor="t" bIns="91425" lIns="91425" spcFirstLastPara="1" rIns="91425" wrap="square" tIns="0">
            <a:noAutofit/>
          </a:bodyPr>
          <a:lstStyle/>
          <a:p>
            <a:pPr indent="0" lvl="0" marL="0" rtl="0" algn="l">
              <a:lnSpc>
                <a:spcPct val="115000"/>
              </a:lnSpc>
              <a:spcBef>
                <a:spcPts val="1200"/>
              </a:spcBef>
              <a:spcAft>
                <a:spcPts val="0"/>
              </a:spcAft>
              <a:buNone/>
            </a:pPr>
            <a:r>
              <a:rPr lang="en" sz="1100">
                <a:solidFill>
                  <a:srgbClr val="FF9900"/>
                </a:solidFill>
                <a:latin typeface="Sora"/>
                <a:ea typeface="Sora"/>
                <a:cs typeface="Sora"/>
                <a:sym typeface="Sora"/>
              </a:rPr>
              <a:t>Qshift Documentation:</a:t>
            </a:r>
            <a:endParaRPr sz="1100">
              <a:solidFill>
                <a:srgbClr val="FF9900"/>
              </a:solidFill>
              <a:latin typeface="Sora"/>
              <a:ea typeface="Sora"/>
              <a:cs typeface="Sora"/>
              <a:sym typeface="Sora"/>
            </a:endParaRPr>
          </a:p>
          <a:p>
            <a:pPr indent="-298450" lvl="0" marL="457200" rtl="0" algn="l">
              <a:spcBef>
                <a:spcPts val="1200"/>
              </a:spcBef>
              <a:spcAft>
                <a:spcPts val="0"/>
              </a:spcAft>
              <a:buSzPts val="1100"/>
              <a:buFont typeface="Sora ExtraLight"/>
              <a:buChar char="●"/>
            </a:pPr>
            <a:r>
              <a:rPr lang="en" sz="1100">
                <a:latin typeface="Sora ExtraLight"/>
                <a:ea typeface="Sora ExtraLight"/>
                <a:cs typeface="Sora ExtraLight"/>
                <a:sym typeface="Sora ExtraLight"/>
              </a:rPr>
              <a:t>Processed and merged shift detail with responses to identify </a:t>
            </a:r>
            <a:r>
              <a:rPr i="1" lang="en" sz="1100">
                <a:latin typeface="Sora ExtraLight"/>
                <a:ea typeface="Sora ExtraLight"/>
                <a:cs typeface="Sora ExtraLight"/>
                <a:sym typeface="Sora ExtraLight"/>
              </a:rPr>
              <a:t>Top 10 Qshift care questions</a:t>
            </a:r>
            <a:r>
              <a:rPr lang="en" sz="1100">
                <a:latin typeface="Sora ExtraLight"/>
                <a:ea typeface="Sora ExtraLight"/>
                <a:cs typeface="Sora ExtraLight"/>
                <a:sym typeface="Sora ExtraLight"/>
              </a:rPr>
              <a:t> (e.g., bowel continence, hygiene, mobility).</a:t>
            </a:r>
            <a:endParaRPr sz="1100">
              <a:latin typeface="Sora ExtraLight"/>
              <a:ea typeface="Sora ExtraLight"/>
              <a:cs typeface="Sora ExtraLight"/>
              <a:sym typeface="Sora ExtraLight"/>
            </a:endParaRPr>
          </a:p>
          <a:p>
            <a:pPr indent="-298450" lvl="0" marL="457200" rtl="0" algn="l">
              <a:spcBef>
                <a:spcPts val="0"/>
              </a:spcBef>
              <a:spcAft>
                <a:spcPts val="0"/>
              </a:spcAft>
              <a:buSzPts val="1100"/>
              <a:buFont typeface="Sora ExtraLight"/>
              <a:buChar char="●"/>
            </a:pPr>
            <a:r>
              <a:rPr lang="en" sz="1100">
                <a:latin typeface="Sora ExtraLight"/>
                <a:ea typeface="Sora ExtraLight"/>
                <a:cs typeface="Sora ExtraLight"/>
                <a:sym typeface="Sora ExtraLight"/>
              </a:rPr>
              <a:t>Trend analysis revealed consistent patterns in core daily living activities, with peaks during certain months.</a:t>
            </a:r>
            <a:endParaRPr sz="1100">
              <a:solidFill>
                <a:srgbClr val="FF9900"/>
              </a:solidFill>
              <a:latin typeface="Sora"/>
              <a:ea typeface="Sora"/>
              <a:cs typeface="Sora"/>
              <a:sym typeface="Sora"/>
            </a:endParaRPr>
          </a:p>
          <a:p>
            <a:pPr indent="0" lvl="0" marL="0" rtl="0" algn="l">
              <a:lnSpc>
                <a:spcPct val="115000"/>
              </a:lnSpc>
              <a:spcBef>
                <a:spcPts val="1200"/>
              </a:spcBef>
              <a:spcAft>
                <a:spcPts val="0"/>
              </a:spcAft>
              <a:buNone/>
            </a:pPr>
            <a:r>
              <a:rPr lang="en" sz="1100">
                <a:solidFill>
                  <a:srgbClr val="FF9900"/>
                </a:solidFill>
                <a:latin typeface="Sora"/>
                <a:ea typeface="Sora"/>
                <a:cs typeface="Sora"/>
                <a:sym typeface="Sora"/>
              </a:rPr>
              <a:t>Acuity Tracking:</a:t>
            </a:r>
            <a:endParaRPr sz="1100">
              <a:solidFill>
                <a:srgbClr val="FF9900"/>
              </a:solidFill>
              <a:latin typeface="Sora"/>
              <a:ea typeface="Sora"/>
              <a:cs typeface="Sora"/>
              <a:sym typeface="Sora"/>
            </a:endParaRPr>
          </a:p>
          <a:p>
            <a:pPr indent="-298450" lvl="0" marL="457200" rtl="0" algn="l">
              <a:spcBef>
                <a:spcPts val="1200"/>
              </a:spcBef>
              <a:spcAft>
                <a:spcPts val="0"/>
              </a:spcAft>
              <a:buSzPts val="1100"/>
              <a:buFont typeface="Sora ExtraLight"/>
              <a:buChar char="●"/>
            </a:pPr>
            <a:r>
              <a:rPr lang="en" sz="1100">
                <a:latin typeface="Sora ExtraLight"/>
                <a:ea typeface="Sora ExtraLight"/>
                <a:cs typeface="Sora ExtraLight"/>
                <a:sym typeface="Sora ExtraLight"/>
              </a:rPr>
              <a:t>Filtered for activities tied to daily living (toileting, bathing, hygiene, continence, mobility).</a:t>
            </a:r>
            <a:endParaRPr sz="1100">
              <a:latin typeface="Sora ExtraLight"/>
              <a:ea typeface="Sora ExtraLight"/>
              <a:cs typeface="Sora ExtraLight"/>
              <a:sym typeface="Sora ExtraLight"/>
            </a:endParaRPr>
          </a:p>
          <a:p>
            <a:pPr indent="-298450" lvl="0" marL="457200" rtl="0" algn="l">
              <a:spcBef>
                <a:spcPts val="0"/>
              </a:spcBef>
              <a:spcAft>
                <a:spcPts val="0"/>
              </a:spcAft>
              <a:buSzPts val="1100"/>
              <a:buFont typeface="Sora ExtraLight"/>
              <a:buChar char="●"/>
            </a:pPr>
            <a:r>
              <a:rPr lang="en" sz="1100">
                <a:latin typeface="Sora ExtraLight"/>
                <a:ea typeface="Sora ExtraLight"/>
                <a:cs typeface="Sora ExtraLight"/>
                <a:sym typeface="Sora ExtraLight"/>
              </a:rPr>
              <a:t>Created month-over-month trend lines for the top 3 most active clients, showing periods of increased intervention needs.</a:t>
            </a:r>
            <a:endParaRPr sz="1100">
              <a:latin typeface="Sora ExtraLight"/>
              <a:ea typeface="Sora ExtraLight"/>
              <a:cs typeface="Sora ExtraLight"/>
              <a:sym typeface="Sora ExtraLight"/>
            </a:endParaRPr>
          </a:p>
          <a:p>
            <a:pPr indent="-298450" lvl="0" marL="457200" rtl="0" algn="l">
              <a:spcBef>
                <a:spcPts val="0"/>
              </a:spcBef>
              <a:spcAft>
                <a:spcPts val="0"/>
              </a:spcAft>
              <a:buSzPts val="1100"/>
              <a:buFont typeface="Sora ExtraLight"/>
              <a:buChar char="●"/>
            </a:pPr>
            <a:r>
              <a:rPr lang="en" sz="1100">
                <a:latin typeface="Sora ExtraLight"/>
                <a:ea typeface="Sora ExtraLight"/>
                <a:cs typeface="Sora ExtraLight"/>
                <a:sym typeface="Sora ExtraLight"/>
              </a:rPr>
              <a:t>These trends can be used to flag potential decline earlier and tailor personalized care plans.</a:t>
            </a:r>
            <a:endParaRPr sz="1100">
              <a:latin typeface="Sora ExtraLight"/>
              <a:ea typeface="Sora ExtraLight"/>
              <a:cs typeface="Sora ExtraLight"/>
              <a:sym typeface="Sora ExtraLight"/>
            </a:endParaRPr>
          </a:p>
          <a:p>
            <a:pPr indent="0" lvl="0" marL="0" rtl="0" algn="l">
              <a:spcBef>
                <a:spcPts val="1200"/>
              </a:spcBef>
              <a:spcAft>
                <a:spcPts val="0"/>
              </a:spcAft>
              <a:buNone/>
            </a:pPr>
            <a:r>
              <a:t/>
            </a:r>
            <a:endParaRPr sz="1100">
              <a:latin typeface="Sora ExtraLight"/>
              <a:ea typeface="Sora ExtraLight"/>
              <a:cs typeface="Sora ExtraLight"/>
              <a:sym typeface="Sora ExtraLight"/>
            </a:endParaRPr>
          </a:p>
        </p:txBody>
      </p:sp>
      <p:sp>
        <p:nvSpPr>
          <p:cNvPr id="1188" name="Google Shape;1188;p83"/>
          <p:cNvSpPr txBox="1"/>
          <p:nvPr>
            <p:ph idx="6" type="title"/>
          </p:nvPr>
        </p:nvSpPr>
        <p:spPr>
          <a:xfrm>
            <a:off x="4931925" y="457200"/>
            <a:ext cx="3724500" cy="3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188038"/>
                </a:solidFill>
                <a:latin typeface="IBM Plex Sans"/>
                <a:ea typeface="IBM Plex Sans"/>
                <a:cs typeface="IBM Plex Sans"/>
                <a:sym typeface="IBM Plex Sans"/>
              </a:rPr>
              <a:t>Shift-based Care Patterns &amp; Client Acuity Trends</a:t>
            </a:r>
            <a:endParaRPr sz="1100">
              <a:solidFill>
                <a:srgbClr val="188038"/>
              </a:solidFill>
              <a:latin typeface="IBM Plex Sans"/>
              <a:ea typeface="IBM Plex Sans"/>
              <a:cs typeface="IBM Plex Sans"/>
              <a:sym typeface="IBM Plex Sans"/>
            </a:endParaRPr>
          </a:p>
        </p:txBody>
      </p:sp>
      <p:sp>
        <p:nvSpPr>
          <p:cNvPr id="1189" name="Google Shape;1189;p83"/>
          <p:cNvSpPr txBox="1"/>
          <p:nvPr>
            <p:ph idx="7" type="title"/>
          </p:nvPr>
        </p:nvSpPr>
        <p:spPr>
          <a:xfrm>
            <a:off x="93600" y="504100"/>
            <a:ext cx="3724500" cy="43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600">
                <a:solidFill>
                  <a:schemeClr val="lt1"/>
                </a:solidFill>
                <a:latin typeface="IBM Plex Sans"/>
                <a:ea typeface="IBM Plex Sans"/>
                <a:cs typeface="IBM Plex Sans"/>
                <a:sym typeface="IBM Plex Sans"/>
              </a:rPr>
              <a:t>Qshift &amp; Acuity Tracking</a:t>
            </a:r>
            <a:endParaRPr sz="2600">
              <a:solidFill>
                <a:schemeClr val="lt1"/>
              </a:solidFill>
              <a:latin typeface="IBM Plex Sans"/>
              <a:ea typeface="IBM Plex Sans"/>
              <a:cs typeface="IBM Plex Sans"/>
              <a:sym typeface="IBM Plex Sans"/>
            </a:endParaRPr>
          </a:p>
        </p:txBody>
      </p:sp>
      <p:pic>
        <p:nvPicPr>
          <p:cNvPr id="1190" name="Google Shape;1190;p83" title="Screenshot 2025-08-12 at 5.45.24 PM.png"/>
          <p:cNvPicPr preferRelativeResize="0"/>
          <p:nvPr/>
        </p:nvPicPr>
        <p:blipFill>
          <a:blip r:embed="rId3">
            <a:alphaModFix/>
          </a:blip>
          <a:stretch>
            <a:fillRect/>
          </a:stretch>
        </p:blipFill>
        <p:spPr>
          <a:xfrm>
            <a:off x="3997825" y="775913"/>
            <a:ext cx="4742301" cy="1455026"/>
          </a:xfrm>
          <a:prstGeom prst="rect">
            <a:avLst/>
          </a:prstGeom>
          <a:noFill/>
          <a:ln>
            <a:noFill/>
          </a:ln>
        </p:spPr>
      </p:pic>
      <p:pic>
        <p:nvPicPr>
          <p:cNvPr id="1191" name="Google Shape;1191;p83" title="Screenshot 2025-08-12 at 5.45.44 PM.png"/>
          <p:cNvPicPr preferRelativeResize="0"/>
          <p:nvPr/>
        </p:nvPicPr>
        <p:blipFill>
          <a:blip r:embed="rId4">
            <a:alphaModFix/>
          </a:blip>
          <a:stretch>
            <a:fillRect/>
          </a:stretch>
        </p:blipFill>
        <p:spPr>
          <a:xfrm>
            <a:off x="3997837" y="2320250"/>
            <a:ext cx="4838125" cy="1763450"/>
          </a:xfrm>
          <a:prstGeom prst="rect">
            <a:avLst/>
          </a:prstGeom>
          <a:noFill/>
          <a:ln>
            <a:noFill/>
          </a:ln>
        </p:spPr>
      </p:pic>
      <p:sp>
        <p:nvSpPr>
          <p:cNvPr id="1192" name="Google Shape;1192;p83"/>
          <p:cNvSpPr txBox="1"/>
          <p:nvPr/>
        </p:nvSpPr>
        <p:spPr>
          <a:xfrm>
            <a:off x="45900" y="0"/>
            <a:ext cx="8622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Sora"/>
                <a:ea typeface="Sora"/>
                <a:cs typeface="Sora"/>
                <a:sym typeface="Sora"/>
              </a:rPr>
              <a:t>RIT SCB</a:t>
            </a:r>
            <a:endParaRPr sz="1200">
              <a:solidFill>
                <a:schemeClr val="lt1"/>
              </a:solidFill>
              <a:latin typeface="Sora"/>
              <a:ea typeface="Sora"/>
              <a:cs typeface="Sora"/>
              <a:sym typeface="Sora"/>
            </a:endParaRPr>
          </a:p>
        </p:txBody>
      </p:sp>
      <p:sp>
        <p:nvSpPr>
          <p:cNvPr id="1193" name="Google Shape;1193;p83"/>
          <p:cNvSpPr txBox="1"/>
          <p:nvPr/>
        </p:nvSpPr>
        <p:spPr>
          <a:xfrm>
            <a:off x="93600" y="4632725"/>
            <a:ext cx="17505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E9E9E"/>
                </a:solidFill>
              </a:rPr>
              <a:t>Capstone for BANA 2025</a:t>
            </a:r>
            <a:endParaRPr sz="1200">
              <a:solidFill>
                <a:schemeClr val="lt1"/>
              </a:solidFill>
              <a:latin typeface="Sora"/>
              <a:ea typeface="Sora"/>
              <a:cs typeface="Sora"/>
              <a:sym typeface="So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84"/>
          <p:cNvSpPr txBox="1"/>
          <p:nvPr>
            <p:ph idx="4"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t/>
            </a:r>
            <a:endParaRPr/>
          </a:p>
        </p:txBody>
      </p:sp>
      <p:sp>
        <p:nvSpPr>
          <p:cNvPr id="1199" name="Google Shape;1199;p84"/>
          <p:cNvSpPr txBox="1"/>
          <p:nvPr>
            <p:ph idx="5" type="title"/>
          </p:nvPr>
        </p:nvSpPr>
        <p:spPr>
          <a:xfrm>
            <a:off x="38100" y="385800"/>
            <a:ext cx="3544500" cy="2275200"/>
          </a:xfrm>
          <a:prstGeom prst="rect">
            <a:avLst/>
          </a:prstGeom>
        </p:spPr>
        <p:txBody>
          <a:bodyPr anchorCtr="0" anchor="t" bIns="91425" lIns="91425" spcFirstLastPara="1" rIns="91425" wrap="square" tIns="0">
            <a:normAutofit/>
          </a:bodyPr>
          <a:lstStyle/>
          <a:p>
            <a:pPr indent="0" lvl="0" marL="0" rtl="0" algn="l">
              <a:spcBef>
                <a:spcPts val="0"/>
              </a:spcBef>
              <a:spcAft>
                <a:spcPts val="0"/>
              </a:spcAft>
              <a:buNone/>
            </a:pPr>
            <a:r>
              <a:rPr lang="en"/>
              <a:t>Feature Engineering</a:t>
            </a:r>
            <a:endParaRPr/>
          </a:p>
        </p:txBody>
      </p:sp>
      <p:sp>
        <p:nvSpPr>
          <p:cNvPr id="1200" name="Google Shape;1200;p84"/>
          <p:cNvSpPr txBox="1"/>
          <p:nvPr>
            <p:ph idx="7" type="title"/>
          </p:nvPr>
        </p:nvSpPr>
        <p:spPr>
          <a:xfrm>
            <a:off x="228600" y="4774929"/>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000">
                <a:solidFill>
                  <a:srgbClr val="9E9E9E"/>
                </a:solidFill>
              </a:rPr>
              <a:t>Capstone for BANA 2025</a:t>
            </a:r>
            <a:endParaRPr/>
          </a:p>
        </p:txBody>
      </p:sp>
      <p:pic>
        <p:nvPicPr>
          <p:cNvPr id="1201" name="Google Shape;1201;p84"/>
          <p:cNvPicPr preferRelativeResize="0"/>
          <p:nvPr/>
        </p:nvPicPr>
        <p:blipFill>
          <a:blip r:embed="rId3">
            <a:alphaModFix/>
          </a:blip>
          <a:stretch>
            <a:fillRect/>
          </a:stretch>
        </p:blipFill>
        <p:spPr>
          <a:xfrm>
            <a:off x="3329554" y="385800"/>
            <a:ext cx="5814436" cy="1108500"/>
          </a:xfrm>
          <a:prstGeom prst="rect">
            <a:avLst/>
          </a:prstGeom>
          <a:noFill/>
          <a:ln>
            <a:noFill/>
          </a:ln>
        </p:spPr>
      </p:pic>
      <p:sp>
        <p:nvSpPr>
          <p:cNvPr id="1202" name="Google Shape;1202;p84"/>
          <p:cNvSpPr txBox="1"/>
          <p:nvPr/>
        </p:nvSpPr>
        <p:spPr>
          <a:xfrm>
            <a:off x="114300" y="1628000"/>
            <a:ext cx="8915400" cy="110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latin typeface="Sora"/>
                <a:ea typeface="Sora"/>
                <a:cs typeface="Sora"/>
                <a:sym typeface="Sora"/>
              </a:rPr>
              <a:t>Key Steps:</a:t>
            </a:r>
            <a:endParaRPr b="1" sz="1100">
              <a:latin typeface="Sora"/>
              <a:ea typeface="Sora"/>
              <a:cs typeface="Sora"/>
              <a:sym typeface="Sora"/>
            </a:endParaRPr>
          </a:p>
          <a:p>
            <a:pPr indent="-298450" lvl="0" marL="457200" rtl="0" algn="l">
              <a:lnSpc>
                <a:spcPct val="100000"/>
              </a:lnSpc>
              <a:spcBef>
                <a:spcPts val="1200"/>
              </a:spcBef>
              <a:spcAft>
                <a:spcPts val="0"/>
              </a:spcAft>
              <a:buSzPts val="1100"/>
              <a:buChar char="●"/>
            </a:pPr>
            <a:r>
              <a:rPr b="1" lang="en" sz="1100">
                <a:latin typeface="Sora"/>
                <a:ea typeface="Sora"/>
                <a:cs typeface="Sora"/>
                <a:sym typeface="Sora"/>
              </a:rPr>
              <a:t>Data filtering</a:t>
            </a:r>
            <a:r>
              <a:rPr lang="en" sz="1100">
                <a:latin typeface="Sora"/>
                <a:ea typeface="Sora"/>
                <a:cs typeface="Sora"/>
                <a:sym typeface="Sora"/>
              </a:rPr>
              <a:t> – Removed first-month records after admission to avoid bias from initial assessments.</a:t>
            </a:r>
            <a:br>
              <a:rPr lang="en" sz="1100">
                <a:latin typeface="Sora"/>
                <a:ea typeface="Sora"/>
                <a:cs typeface="Sora"/>
                <a:sym typeface="Sora"/>
              </a:rPr>
            </a:br>
            <a:endParaRPr sz="1100">
              <a:latin typeface="Sora"/>
              <a:ea typeface="Sora"/>
              <a:cs typeface="Sora"/>
              <a:sym typeface="Sora"/>
            </a:endParaRPr>
          </a:p>
          <a:p>
            <a:pPr indent="-298450" lvl="0" marL="457200" rtl="0" algn="l">
              <a:lnSpc>
                <a:spcPct val="100000"/>
              </a:lnSpc>
              <a:spcBef>
                <a:spcPts val="0"/>
              </a:spcBef>
              <a:spcAft>
                <a:spcPts val="0"/>
              </a:spcAft>
              <a:buSzPts val="1100"/>
              <a:buChar char="●"/>
            </a:pPr>
            <a:r>
              <a:rPr b="1" lang="en" sz="1100">
                <a:latin typeface="Sora"/>
                <a:ea typeface="Sora"/>
                <a:cs typeface="Sora"/>
                <a:sym typeface="Sora"/>
              </a:rPr>
              <a:t>Time window selection</a:t>
            </a:r>
            <a:r>
              <a:rPr lang="en" sz="1100">
                <a:latin typeface="Sora"/>
                <a:ea typeface="Sora"/>
                <a:cs typeface="Sora"/>
                <a:sym typeface="Sora"/>
              </a:rPr>
              <a:t> – Used features from </a:t>
            </a:r>
            <a:r>
              <a:rPr b="1" lang="en" sz="1100">
                <a:latin typeface="Sora"/>
                <a:ea typeface="Sora"/>
                <a:cs typeface="Sora"/>
                <a:sym typeface="Sora"/>
              </a:rPr>
              <a:t>Dec–Apr</a:t>
            </a:r>
            <a:r>
              <a:rPr lang="en" sz="1100">
                <a:latin typeface="Sora"/>
                <a:ea typeface="Sora"/>
                <a:cs typeface="Sora"/>
                <a:sym typeface="Sora"/>
              </a:rPr>
              <a:t> to predict outcomes in </a:t>
            </a:r>
            <a:r>
              <a:rPr b="1" lang="en" sz="1100">
                <a:latin typeface="Sora"/>
                <a:ea typeface="Sora"/>
                <a:cs typeface="Sora"/>
                <a:sym typeface="Sora"/>
              </a:rPr>
              <a:t>May</a:t>
            </a:r>
            <a:r>
              <a:rPr lang="en" sz="1100">
                <a:latin typeface="Sora"/>
                <a:ea typeface="Sora"/>
                <a:cs typeface="Sora"/>
                <a:sym typeface="Sora"/>
              </a:rPr>
              <a:t>.</a:t>
            </a:r>
            <a:br>
              <a:rPr lang="en" sz="1100">
                <a:latin typeface="Sora"/>
                <a:ea typeface="Sora"/>
                <a:cs typeface="Sora"/>
                <a:sym typeface="Sora"/>
              </a:rPr>
            </a:br>
            <a:endParaRPr sz="1100">
              <a:latin typeface="Sora"/>
              <a:ea typeface="Sora"/>
              <a:cs typeface="Sora"/>
              <a:sym typeface="Sora"/>
            </a:endParaRPr>
          </a:p>
          <a:p>
            <a:pPr indent="-298450" lvl="0" marL="457200" rtl="0" algn="l">
              <a:lnSpc>
                <a:spcPct val="100000"/>
              </a:lnSpc>
              <a:spcBef>
                <a:spcPts val="0"/>
              </a:spcBef>
              <a:spcAft>
                <a:spcPts val="0"/>
              </a:spcAft>
              <a:buSzPts val="1100"/>
              <a:buChar char="●"/>
            </a:pPr>
            <a:r>
              <a:rPr b="1" lang="en" sz="1100">
                <a:latin typeface="Sora"/>
                <a:ea typeface="Sora"/>
                <a:cs typeface="Sora"/>
                <a:sym typeface="Sora"/>
              </a:rPr>
              <a:t>Activity transformation</a:t>
            </a:r>
            <a:r>
              <a:rPr lang="en" sz="1100">
                <a:latin typeface="Sora"/>
                <a:ea typeface="Sora"/>
                <a:cs typeface="Sora"/>
                <a:sym typeface="Sora"/>
              </a:rPr>
              <a:t> –</a:t>
            </a:r>
            <a:br>
              <a:rPr lang="en" sz="1100">
                <a:latin typeface="Sora"/>
                <a:ea typeface="Sora"/>
                <a:cs typeface="Sora"/>
                <a:sym typeface="Sora"/>
              </a:rPr>
            </a:br>
            <a:endParaRPr sz="1100">
              <a:latin typeface="Sora"/>
              <a:ea typeface="Sora"/>
              <a:cs typeface="Sora"/>
              <a:sym typeface="Sora"/>
            </a:endParaRPr>
          </a:p>
          <a:p>
            <a:pPr indent="-298450" lvl="1" marL="914400" rtl="0" algn="l">
              <a:lnSpc>
                <a:spcPct val="100000"/>
              </a:lnSpc>
              <a:spcBef>
                <a:spcPts val="0"/>
              </a:spcBef>
              <a:spcAft>
                <a:spcPts val="0"/>
              </a:spcAft>
              <a:buSzPts val="1100"/>
              <a:buFont typeface="Sora"/>
              <a:buChar char="○"/>
            </a:pPr>
            <a:r>
              <a:rPr lang="en" sz="1100">
                <a:latin typeface="Sora"/>
                <a:ea typeface="Sora"/>
                <a:cs typeface="Sora"/>
                <a:sym typeface="Sora"/>
              </a:rPr>
              <a:t>Encoded </a:t>
            </a:r>
            <a:r>
              <a:rPr i="1" lang="en" sz="1100">
                <a:latin typeface="Sora"/>
                <a:ea typeface="Sora"/>
                <a:cs typeface="Sora"/>
                <a:sym typeface="Sora"/>
              </a:rPr>
              <a:t>ADL – Eating</a:t>
            </a:r>
            <a:r>
              <a:rPr lang="en" sz="1100">
                <a:latin typeface="Sora"/>
                <a:ea typeface="Sora"/>
                <a:cs typeface="Sora"/>
                <a:sym typeface="Sora"/>
              </a:rPr>
              <a:t> levels into ordinal scores (0–5).</a:t>
            </a:r>
            <a:br>
              <a:rPr lang="en" sz="1100">
                <a:latin typeface="Sora"/>
                <a:ea typeface="Sora"/>
                <a:cs typeface="Sora"/>
                <a:sym typeface="Sora"/>
              </a:rPr>
            </a:br>
            <a:endParaRPr sz="1100">
              <a:latin typeface="Sora"/>
              <a:ea typeface="Sora"/>
              <a:cs typeface="Sora"/>
              <a:sym typeface="Sora"/>
            </a:endParaRPr>
          </a:p>
          <a:p>
            <a:pPr indent="-298450" lvl="1" marL="914400" rtl="0" algn="l">
              <a:lnSpc>
                <a:spcPct val="100000"/>
              </a:lnSpc>
              <a:spcBef>
                <a:spcPts val="0"/>
              </a:spcBef>
              <a:spcAft>
                <a:spcPts val="0"/>
              </a:spcAft>
              <a:buSzPts val="1100"/>
              <a:buChar char="○"/>
            </a:pPr>
            <a:r>
              <a:rPr lang="en" sz="1100">
                <a:latin typeface="Sora"/>
                <a:ea typeface="Sora"/>
                <a:cs typeface="Sora"/>
                <a:sym typeface="Sora"/>
              </a:rPr>
              <a:t>Split </a:t>
            </a:r>
            <a:r>
              <a:rPr i="1" lang="en" sz="1100">
                <a:latin typeface="Sora"/>
                <a:ea typeface="Sora"/>
                <a:cs typeface="Sora"/>
                <a:sym typeface="Sora"/>
              </a:rPr>
              <a:t>Fluid Intake</a:t>
            </a:r>
            <a:r>
              <a:rPr lang="en" sz="1100">
                <a:latin typeface="Sora"/>
                <a:ea typeface="Sora"/>
                <a:cs typeface="Sora"/>
                <a:sym typeface="Sora"/>
              </a:rPr>
              <a:t> into </a:t>
            </a:r>
            <a:r>
              <a:rPr lang="en" sz="1100">
                <a:solidFill>
                  <a:srgbClr val="188038"/>
                </a:solidFill>
                <a:latin typeface="Sora"/>
                <a:ea typeface="Sora"/>
                <a:cs typeface="Sora"/>
                <a:sym typeface="Sora"/>
              </a:rPr>
              <a:t>fluid_intake_ml</a:t>
            </a:r>
            <a:r>
              <a:rPr lang="en" sz="1100">
                <a:latin typeface="Sora"/>
                <a:ea typeface="Sora"/>
                <a:cs typeface="Sora"/>
                <a:sym typeface="Sora"/>
              </a:rPr>
              <a:t> (numeric) and </a:t>
            </a:r>
            <a:r>
              <a:rPr lang="en" sz="1100">
                <a:solidFill>
                  <a:srgbClr val="188038"/>
                </a:solidFill>
                <a:latin typeface="Sora"/>
                <a:ea typeface="Sora"/>
                <a:cs typeface="Sora"/>
                <a:sym typeface="Sora"/>
              </a:rPr>
              <a:t>fluid_intake_oral</a:t>
            </a:r>
            <a:r>
              <a:rPr lang="en" sz="1100">
                <a:latin typeface="Sora"/>
                <a:ea typeface="Sora"/>
                <a:cs typeface="Sora"/>
                <a:sym typeface="Sora"/>
              </a:rPr>
              <a:t> (binary).</a:t>
            </a:r>
            <a:br>
              <a:rPr lang="en" sz="1100">
                <a:latin typeface="Sora"/>
                <a:ea typeface="Sora"/>
                <a:cs typeface="Sora"/>
                <a:sym typeface="Sora"/>
              </a:rPr>
            </a:br>
            <a:endParaRPr sz="1100">
              <a:latin typeface="Sora"/>
              <a:ea typeface="Sora"/>
              <a:cs typeface="Sora"/>
              <a:sym typeface="Sora"/>
            </a:endParaRPr>
          </a:p>
          <a:p>
            <a:pPr indent="-298450" lvl="0" marL="457200" rtl="0" algn="l">
              <a:lnSpc>
                <a:spcPct val="150000"/>
              </a:lnSpc>
              <a:spcBef>
                <a:spcPts val="0"/>
              </a:spcBef>
              <a:spcAft>
                <a:spcPts val="0"/>
              </a:spcAft>
              <a:buSzPts val="1100"/>
              <a:buChar char="●"/>
            </a:pPr>
            <a:r>
              <a:rPr b="1" lang="en" sz="1100">
                <a:latin typeface="Sora"/>
                <a:ea typeface="Sora"/>
                <a:cs typeface="Sora"/>
                <a:sym typeface="Sora"/>
              </a:rPr>
              <a:t>Demographics integration</a:t>
            </a:r>
            <a:r>
              <a:rPr lang="en" sz="1100">
                <a:latin typeface="Sora"/>
                <a:ea typeface="Sora"/>
                <a:cs typeface="Sora"/>
                <a:sym typeface="Sora"/>
              </a:rPr>
              <a:t> – Merged client age, gender, race, marital status, and education level (applied where available).</a:t>
            </a:r>
            <a:endParaRPr sz="1100">
              <a:latin typeface="Sora"/>
              <a:ea typeface="Sora"/>
              <a:cs typeface="Sora"/>
              <a:sym typeface="Sora"/>
            </a:endParaRPr>
          </a:p>
          <a:p>
            <a:pPr indent="-298450" lvl="0" marL="457200" rtl="0" algn="l">
              <a:lnSpc>
                <a:spcPct val="150000"/>
              </a:lnSpc>
              <a:spcBef>
                <a:spcPts val="0"/>
              </a:spcBef>
              <a:spcAft>
                <a:spcPts val="0"/>
              </a:spcAft>
              <a:buSzPts val="1100"/>
              <a:buChar char="●"/>
            </a:pPr>
            <a:r>
              <a:rPr b="1" lang="en" sz="1100">
                <a:latin typeface="Sora"/>
                <a:ea typeface="Sora"/>
                <a:cs typeface="Sora"/>
                <a:sym typeface="Sora"/>
              </a:rPr>
              <a:t>Note: </a:t>
            </a:r>
            <a:r>
              <a:rPr lang="en" sz="1100">
                <a:latin typeface="Sora"/>
                <a:ea typeface="Sora"/>
                <a:cs typeface="Sora"/>
                <a:sym typeface="Sora"/>
              </a:rPr>
              <a:t>S</a:t>
            </a:r>
            <a:r>
              <a:rPr lang="en" sz="1100">
                <a:latin typeface="Sora"/>
                <a:ea typeface="Sora"/>
                <a:cs typeface="Sora"/>
                <a:sym typeface="Sora"/>
              </a:rPr>
              <a:t>pecific feature examples will be shown in each model section</a:t>
            </a:r>
            <a:endParaRPr sz="1000">
              <a:solidFill>
                <a:srgbClr val="666666"/>
              </a:solidFill>
              <a:latin typeface="Sora"/>
              <a:ea typeface="Sora"/>
              <a:cs typeface="Sora"/>
              <a:sym typeface="Sora"/>
            </a:endParaRPr>
          </a:p>
          <a:p>
            <a:pPr indent="0" lvl="0" marL="0" rtl="0" algn="l">
              <a:spcBef>
                <a:spcPts val="0"/>
              </a:spcBef>
              <a:spcAft>
                <a:spcPts val="0"/>
              </a:spcAft>
              <a:buNone/>
            </a:pPr>
            <a:r>
              <a:t/>
            </a:r>
            <a:endParaRPr sz="1200">
              <a:solidFill>
                <a:schemeClr val="lt1"/>
              </a:solidFill>
              <a:latin typeface="Sora"/>
              <a:ea typeface="Sora"/>
              <a:cs typeface="Sora"/>
              <a:sym typeface="Sora"/>
            </a:endParaRPr>
          </a:p>
        </p:txBody>
      </p:sp>
      <p:sp>
        <p:nvSpPr>
          <p:cNvPr id="1203" name="Google Shape;1203;p84"/>
          <p:cNvSpPr txBox="1"/>
          <p:nvPr/>
        </p:nvSpPr>
        <p:spPr>
          <a:xfrm>
            <a:off x="5035425" y="1840350"/>
            <a:ext cx="395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666666"/>
                </a:solidFill>
              </a:rPr>
              <a:t>* </a:t>
            </a:r>
            <a:endParaRPr sz="1000">
              <a:solidFill>
                <a:srgbClr val="66666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85"/>
          <p:cNvSpPr txBox="1"/>
          <p:nvPr>
            <p:ph type="title"/>
          </p:nvPr>
        </p:nvSpPr>
        <p:spPr>
          <a:xfrm>
            <a:off x="291525" y="1602750"/>
            <a:ext cx="2295900" cy="1938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IBM Plex Sans"/>
                <a:ea typeface="IBM Plex Sans"/>
                <a:cs typeface="IBM Plex Sans"/>
                <a:sym typeface="IBM Plex Sans"/>
              </a:rPr>
              <a:t>Model 1 </a:t>
            </a:r>
            <a:endParaRPr b="1" sz="1200">
              <a:latin typeface="IBM Plex Sans"/>
              <a:ea typeface="IBM Plex Sans"/>
              <a:cs typeface="IBM Plex Sans"/>
              <a:sym typeface="IBM Plex Sans"/>
            </a:endParaRPr>
          </a:p>
          <a:p>
            <a:pPr indent="0" lvl="0" marL="0" rtl="0" algn="ctr">
              <a:lnSpc>
                <a:spcPct val="115000"/>
              </a:lnSpc>
              <a:spcBef>
                <a:spcPts val="600"/>
              </a:spcBef>
              <a:spcAft>
                <a:spcPts val="0"/>
              </a:spcAft>
              <a:buNone/>
            </a:pPr>
            <a:r>
              <a:rPr b="1" lang="en" sz="1200">
                <a:latin typeface="IBM Plex Sans"/>
                <a:ea typeface="IBM Plex Sans"/>
                <a:cs typeface="IBM Plex Sans"/>
                <a:sym typeface="IBM Plex Sans"/>
              </a:rPr>
              <a:t>Baseline intervention prediction</a:t>
            </a:r>
            <a:endParaRPr b="1" sz="1200">
              <a:latin typeface="IBM Plex Sans"/>
              <a:ea typeface="IBM Plex Sans"/>
              <a:cs typeface="IBM Plex Sans"/>
              <a:sym typeface="IBM Plex Sans"/>
            </a:endParaRPr>
          </a:p>
          <a:p>
            <a:pPr indent="0" lvl="0" marL="0" rtl="0" algn="l">
              <a:lnSpc>
                <a:spcPct val="115000"/>
              </a:lnSpc>
              <a:spcBef>
                <a:spcPts val="600"/>
              </a:spcBef>
              <a:spcAft>
                <a:spcPts val="0"/>
              </a:spcAft>
              <a:buNone/>
            </a:pPr>
            <a:r>
              <a:t/>
            </a:r>
            <a:endParaRPr b="1" sz="1200">
              <a:latin typeface="IBM Plex Sans"/>
              <a:ea typeface="IBM Plex Sans"/>
              <a:cs typeface="IBM Plex Sans"/>
              <a:sym typeface="IBM Plex Sans"/>
            </a:endParaRPr>
          </a:p>
          <a:p>
            <a:pPr indent="0" lvl="0" marL="0" rtl="0" algn="l">
              <a:spcBef>
                <a:spcPts val="600"/>
              </a:spcBef>
              <a:spcAft>
                <a:spcPts val="0"/>
              </a:spcAft>
              <a:buNone/>
            </a:pPr>
            <a:r>
              <a:rPr lang="en" sz="1100">
                <a:solidFill>
                  <a:srgbClr val="000000"/>
                </a:solidFill>
                <a:latin typeface="Arial"/>
                <a:ea typeface="Arial"/>
                <a:cs typeface="Arial"/>
                <a:sym typeface="Arial"/>
              </a:rPr>
              <a:t>Predict monthly intervention count per client for future months using historical care activity data.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i="1" sz="1100">
              <a:solidFill>
                <a:srgbClr val="000000"/>
              </a:solidFill>
              <a:latin typeface="Arial"/>
              <a:ea typeface="Arial"/>
              <a:cs typeface="Arial"/>
              <a:sym typeface="Arial"/>
            </a:endParaRPr>
          </a:p>
          <a:p>
            <a:pPr indent="0" lvl="0" marL="0" rtl="0" algn="l">
              <a:spcBef>
                <a:spcPts val="0"/>
              </a:spcBef>
              <a:spcAft>
                <a:spcPts val="0"/>
              </a:spcAft>
              <a:buNone/>
            </a:pPr>
            <a:r>
              <a:rPr i="1" lang="en" sz="1100">
                <a:solidFill>
                  <a:srgbClr val="000000"/>
                </a:solidFill>
                <a:latin typeface="Arial"/>
                <a:ea typeface="Arial"/>
                <a:cs typeface="Arial"/>
                <a:sym typeface="Arial"/>
              </a:rPr>
              <a:t>(XGBoost Regressor)</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600"/>
              </a:spcBef>
              <a:spcAft>
                <a:spcPts val="0"/>
              </a:spcAft>
              <a:buNone/>
            </a:pPr>
            <a:r>
              <a:t/>
            </a:r>
            <a:endParaRPr>
              <a:latin typeface="Sora Light"/>
              <a:ea typeface="Sora Light"/>
              <a:cs typeface="Sora Light"/>
              <a:sym typeface="Sora Light"/>
            </a:endParaRPr>
          </a:p>
          <a:p>
            <a:pPr indent="0" lvl="0" marL="0" rtl="0" algn="l">
              <a:lnSpc>
                <a:spcPct val="115000"/>
              </a:lnSpc>
              <a:spcBef>
                <a:spcPts val="600"/>
              </a:spcBef>
              <a:spcAft>
                <a:spcPts val="600"/>
              </a:spcAft>
              <a:buNone/>
            </a:pPr>
            <a:r>
              <a:t/>
            </a:r>
            <a:endParaRPr>
              <a:latin typeface="Sora Light"/>
              <a:ea typeface="Sora Light"/>
              <a:cs typeface="Sora Light"/>
              <a:sym typeface="Sora Light"/>
            </a:endParaRPr>
          </a:p>
        </p:txBody>
      </p:sp>
      <p:sp>
        <p:nvSpPr>
          <p:cNvPr id="1209" name="Google Shape;1209;p85"/>
          <p:cNvSpPr txBox="1"/>
          <p:nvPr>
            <p:ph idx="2" type="title"/>
          </p:nvPr>
        </p:nvSpPr>
        <p:spPr>
          <a:xfrm>
            <a:off x="6418275" y="1602750"/>
            <a:ext cx="2067600" cy="1938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IBM Plex Sans"/>
                <a:ea typeface="IBM Plex Sans"/>
                <a:cs typeface="IBM Plex Sans"/>
                <a:sym typeface="IBM Plex Sans"/>
              </a:rPr>
              <a:t>Model 2b</a:t>
            </a:r>
            <a:endParaRPr b="1" sz="1200">
              <a:latin typeface="IBM Plex Sans"/>
              <a:ea typeface="IBM Plex Sans"/>
              <a:cs typeface="IBM Plex Sans"/>
              <a:sym typeface="IBM Plex Sans"/>
            </a:endParaRPr>
          </a:p>
          <a:p>
            <a:pPr indent="0" lvl="0" marL="0" rtl="0" algn="ctr">
              <a:lnSpc>
                <a:spcPct val="115000"/>
              </a:lnSpc>
              <a:spcBef>
                <a:spcPts val="600"/>
              </a:spcBef>
              <a:spcAft>
                <a:spcPts val="0"/>
              </a:spcAft>
              <a:buNone/>
            </a:pPr>
            <a:r>
              <a:rPr b="1" lang="en" sz="1200">
                <a:latin typeface="IBM Plex Sans"/>
                <a:ea typeface="IBM Plex Sans"/>
                <a:cs typeface="IBM Plex Sans"/>
                <a:sym typeface="IBM Plex Sans"/>
              </a:rPr>
              <a:t>ADL-eating level change prediction</a:t>
            </a:r>
            <a:endParaRPr b="1" sz="1200">
              <a:latin typeface="IBM Plex Sans"/>
              <a:ea typeface="IBM Plex Sans"/>
              <a:cs typeface="IBM Plex Sans"/>
              <a:sym typeface="IBM Plex Sans"/>
            </a:endParaRPr>
          </a:p>
          <a:p>
            <a:pPr indent="0" lvl="0" marL="0" rtl="0" algn="l">
              <a:lnSpc>
                <a:spcPct val="100000"/>
              </a:lnSpc>
              <a:spcBef>
                <a:spcPts val="600"/>
              </a:spcBef>
              <a:spcAft>
                <a:spcPts val="0"/>
              </a:spcAft>
              <a:buNone/>
            </a:pPr>
            <a:r>
              <a:t/>
            </a:r>
            <a:endParaRPr b="1" sz="1100">
              <a:solidFill>
                <a:srgbClr val="000000"/>
              </a:solidFill>
              <a:latin typeface="Arial"/>
              <a:ea typeface="Arial"/>
              <a:cs typeface="Arial"/>
              <a:sym typeface="Arial"/>
            </a:endParaRPr>
          </a:p>
          <a:p>
            <a:pPr indent="0" lvl="0" marL="0" rtl="0" algn="l">
              <a:spcBef>
                <a:spcPts val="600"/>
              </a:spcBef>
              <a:spcAft>
                <a:spcPts val="0"/>
              </a:spcAft>
              <a:buNone/>
            </a:pPr>
            <a:r>
              <a:rPr lang="en" sz="1100">
                <a:solidFill>
                  <a:srgbClr val="000000"/>
                </a:solidFill>
                <a:latin typeface="Arial"/>
                <a:ea typeface="Arial"/>
                <a:cs typeface="Arial"/>
                <a:sym typeface="Arial"/>
              </a:rPr>
              <a:t>Classify direction of change in ADL–Eating level (decline / stable / improve).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i="1" sz="1100">
              <a:solidFill>
                <a:srgbClr val="000000"/>
              </a:solidFill>
              <a:latin typeface="Arial"/>
              <a:ea typeface="Arial"/>
              <a:cs typeface="Arial"/>
              <a:sym typeface="Arial"/>
            </a:endParaRPr>
          </a:p>
          <a:p>
            <a:pPr indent="0" lvl="0" marL="0" rtl="0" algn="l">
              <a:spcBef>
                <a:spcPts val="0"/>
              </a:spcBef>
              <a:spcAft>
                <a:spcPts val="0"/>
              </a:spcAft>
              <a:buNone/>
            </a:pPr>
            <a:r>
              <a:rPr i="1" lang="en" sz="1100">
                <a:solidFill>
                  <a:srgbClr val="000000"/>
                </a:solidFill>
                <a:latin typeface="Arial"/>
                <a:ea typeface="Arial"/>
                <a:cs typeface="Arial"/>
                <a:sym typeface="Arial"/>
              </a:rPr>
              <a:t>(XGBoost Classifier)</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600"/>
              </a:spcBef>
              <a:spcAft>
                <a:spcPts val="0"/>
              </a:spcAft>
              <a:buNone/>
            </a:pPr>
            <a:r>
              <a:t/>
            </a:r>
            <a:endParaRPr>
              <a:latin typeface="Sora Light"/>
              <a:ea typeface="Sora Light"/>
              <a:cs typeface="Sora Light"/>
              <a:sym typeface="Sora Light"/>
            </a:endParaRPr>
          </a:p>
          <a:p>
            <a:pPr indent="0" lvl="0" marL="0" rtl="0" algn="l">
              <a:lnSpc>
                <a:spcPct val="115000"/>
              </a:lnSpc>
              <a:spcBef>
                <a:spcPts val="600"/>
              </a:spcBef>
              <a:spcAft>
                <a:spcPts val="600"/>
              </a:spcAft>
              <a:buNone/>
            </a:pPr>
            <a:r>
              <a:t/>
            </a:r>
            <a:endParaRPr sz="1200">
              <a:latin typeface="IBM Plex Sans Medium"/>
              <a:ea typeface="IBM Plex Sans Medium"/>
              <a:cs typeface="IBM Plex Sans Medium"/>
              <a:sym typeface="IBM Plex Sans Medium"/>
            </a:endParaRPr>
          </a:p>
        </p:txBody>
      </p:sp>
      <p:sp>
        <p:nvSpPr>
          <p:cNvPr id="1210" name="Google Shape;1210;p85"/>
          <p:cNvSpPr txBox="1"/>
          <p:nvPr>
            <p:ph idx="3" type="title"/>
          </p:nvPr>
        </p:nvSpPr>
        <p:spPr>
          <a:xfrm>
            <a:off x="3318925" y="1602750"/>
            <a:ext cx="2107800" cy="1938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IBM Plex Sans"/>
                <a:ea typeface="IBM Plex Sans"/>
                <a:cs typeface="IBM Plex Sans"/>
                <a:sym typeface="IBM Plex Sans"/>
              </a:rPr>
              <a:t>Model 2a</a:t>
            </a:r>
            <a:endParaRPr b="1" sz="1200">
              <a:latin typeface="IBM Plex Sans"/>
              <a:ea typeface="IBM Plex Sans"/>
              <a:cs typeface="IBM Plex Sans"/>
              <a:sym typeface="IBM Plex Sans"/>
            </a:endParaRPr>
          </a:p>
          <a:p>
            <a:pPr indent="0" lvl="0" marL="0" rtl="0" algn="ctr">
              <a:lnSpc>
                <a:spcPct val="115000"/>
              </a:lnSpc>
              <a:spcBef>
                <a:spcPts val="600"/>
              </a:spcBef>
              <a:spcAft>
                <a:spcPts val="0"/>
              </a:spcAft>
              <a:buNone/>
            </a:pPr>
            <a:r>
              <a:rPr b="1" lang="en" sz="1200">
                <a:latin typeface="IBM Plex Sans"/>
                <a:ea typeface="IBM Plex Sans"/>
                <a:cs typeface="IBM Plex Sans"/>
                <a:sym typeface="IBM Plex Sans"/>
              </a:rPr>
              <a:t>Fluid intake change prediction</a:t>
            </a:r>
            <a:endParaRPr b="1" sz="1200">
              <a:latin typeface="IBM Plex Sans"/>
              <a:ea typeface="IBM Plex Sans"/>
              <a:cs typeface="IBM Plex Sans"/>
              <a:sym typeface="IBM Plex Sans"/>
            </a:endParaRPr>
          </a:p>
          <a:p>
            <a:pPr indent="0" lvl="0" marL="0" rtl="0" algn="l">
              <a:lnSpc>
                <a:spcPct val="115000"/>
              </a:lnSpc>
              <a:spcBef>
                <a:spcPts val="600"/>
              </a:spcBef>
              <a:spcAft>
                <a:spcPts val="0"/>
              </a:spcAft>
              <a:buNone/>
            </a:pPr>
            <a:r>
              <a:t/>
            </a:r>
            <a:endParaRPr>
              <a:latin typeface="Sora Light"/>
              <a:ea typeface="Sora Light"/>
              <a:cs typeface="Sora Light"/>
              <a:sym typeface="Sora Light"/>
            </a:endParaRPr>
          </a:p>
          <a:p>
            <a:pPr indent="0" lvl="0" marL="0" rtl="0" algn="l">
              <a:spcBef>
                <a:spcPts val="600"/>
              </a:spcBef>
              <a:spcAft>
                <a:spcPts val="0"/>
              </a:spcAft>
              <a:buNone/>
            </a:pPr>
            <a:r>
              <a:rPr lang="en" sz="1100">
                <a:solidFill>
                  <a:srgbClr val="000000"/>
                </a:solidFill>
                <a:latin typeface="Arial"/>
                <a:ea typeface="Arial"/>
                <a:cs typeface="Arial"/>
                <a:sym typeface="Arial"/>
              </a:rPr>
              <a:t>Predict whether a client’s fluid intake changes significantly month-over-month.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i="1" sz="1100">
              <a:solidFill>
                <a:srgbClr val="000000"/>
              </a:solidFill>
              <a:latin typeface="Arial"/>
              <a:ea typeface="Arial"/>
              <a:cs typeface="Arial"/>
              <a:sym typeface="Arial"/>
            </a:endParaRPr>
          </a:p>
          <a:p>
            <a:pPr indent="0" lvl="0" marL="0" rtl="0" algn="l">
              <a:spcBef>
                <a:spcPts val="0"/>
              </a:spcBef>
              <a:spcAft>
                <a:spcPts val="0"/>
              </a:spcAft>
              <a:buNone/>
            </a:pPr>
            <a:r>
              <a:rPr i="1" lang="en" sz="1100">
                <a:solidFill>
                  <a:srgbClr val="000000"/>
                </a:solidFill>
                <a:latin typeface="Arial"/>
                <a:ea typeface="Arial"/>
                <a:cs typeface="Arial"/>
                <a:sym typeface="Arial"/>
              </a:rPr>
              <a:t>(XGBoost Classifier with SMOTE)</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00000"/>
              </a:lnSpc>
              <a:spcBef>
                <a:spcPts val="60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600"/>
              </a:spcBef>
              <a:spcAft>
                <a:spcPts val="0"/>
              </a:spcAft>
              <a:buNone/>
            </a:pPr>
            <a:r>
              <a:t/>
            </a:r>
            <a:endParaRPr>
              <a:latin typeface="Sora Light"/>
              <a:ea typeface="Sora Light"/>
              <a:cs typeface="Sora Light"/>
              <a:sym typeface="Sora Light"/>
            </a:endParaRPr>
          </a:p>
          <a:p>
            <a:pPr indent="0" lvl="0" marL="0" rtl="0" algn="l">
              <a:lnSpc>
                <a:spcPct val="115000"/>
              </a:lnSpc>
              <a:spcBef>
                <a:spcPts val="600"/>
              </a:spcBef>
              <a:spcAft>
                <a:spcPts val="600"/>
              </a:spcAft>
              <a:buNone/>
            </a:pPr>
            <a:r>
              <a:t/>
            </a:r>
            <a:endParaRPr sz="1200">
              <a:latin typeface="IBM Plex Sans Medium"/>
              <a:ea typeface="IBM Plex Sans Medium"/>
              <a:cs typeface="IBM Plex Sans Medium"/>
              <a:sym typeface="IBM Plex Sans Medium"/>
            </a:endParaRPr>
          </a:p>
        </p:txBody>
      </p:sp>
      <p:sp>
        <p:nvSpPr>
          <p:cNvPr id="1211" name="Google Shape;1211;p85"/>
          <p:cNvSpPr txBox="1"/>
          <p:nvPr>
            <p:ph idx="5" type="title"/>
          </p:nvPr>
        </p:nvSpPr>
        <p:spPr>
          <a:xfrm>
            <a:off x="118500" y="424000"/>
            <a:ext cx="3544500" cy="449100"/>
          </a:xfrm>
          <a:prstGeom prst="rect">
            <a:avLst/>
          </a:prstGeom>
        </p:spPr>
        <p:txBody>
          <a:bodyPr anchorCtr="0" anchor="t" bIns="91425" lIns="91425" spcFirstLastPara="1" rIns="91425" wrap="square" tIns="0">
            <a:normAutofit fontScale="90000"/>
          </a:bodyPr>
          <a:lstStyle/>
          <a:p>
            <a:pPr indent="0" lvl="0" marL="0" rtl="0" algn="l">
              <a:spcBef>
                <a:spcPts val="0"/>
              </a:spcBef>
              <a:spcAft>
                <a:spcPts val="0"/>
              </a:spcAft>
              <a:buNone/>
            </a:pPr>
            <a:r>
              <a:rPr lang="en"/>
              <a:t>Models Used</a:t>
            </a:r>
            <a:endParaRPr/>
          </a:p>
          <a:p>
            <a:pPr indent="0" lvl="0" marL="0" rtl="0" algn="l">
              <a:spcBef>
                <a:spcPts val="0"/>
              </a:spcBef>
              <a:spcAft>
                <a:spcPts val="0"/>
              </a:spcAft>
              <a:buNone/>
            </a:pPr>
            <a:r>
              <a:t/>
            </a:r>
            <a:endParaRPr/>
          </a:p>
        </p:txBody>
      </p:sp>
      <p:sp>
        <p:nvSpPr>
          <p:cNvPr id="1212" name="Google Shape;1212;p85"/>
          <p:cNvSpPr txBox="1"/>
          <p:nvPr>
            <p:ph idx="4"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213" name="Google Shape;1213;p85"/>
          <p:cNvSpPr txBox="1"/>
          <p:nvPr>
            <p:ph idx="7" type="title"/>
          </p:nvPr>
        </p:nvSpPr>
        <p:spPr>
          <a:xfrm>
            <a:off x="228600" y="4773281"/>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000">
                <a:solidFill>
                  <a:srgbClr val="9E9E9E"/>
                </a:solidFill>
              </a:rPr>
              <a:t>Capstone for BANA 2025</a:t>
            </a:r>
            <a:endParaRPr/>
          </a:p>
        </p:txBody>
      </p:sp>
      <p:sp>
        <p:nvSpPr>
          <p:cNvPr id="1214" name="Google Shape;1214;p85"/>
          <p:cNvSpPr/>
          <p:nvPr/>
        </p:nvSpPr>
        <p:spPr>
          <a:xfrm flipH="1" rot="10800000">
            <a:off x="159900" y="1242750"/>
            <a:ext cx="8918100" cy="318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86"/>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220" name="Google Shape;1220;p86"/>
          <p:cNvSpPr txBox="1"/>
          <p:nvPr>
            <p:ph idx="13" type="title"/>
          </p:nvPr>
        </p:nvSpPr>
        <p:spPr>
          <a:xfrm>
            <a:off x="177925" y="363600"/>
            <a:ext cx="8531400" cy="12375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t>Model</a:t>
            </a:r>
            <a:r>
              <a:rPr lang="en"/>
              <a:t> 1 - </a:t>
            </a:r>
            <a:r>
              <a:rPr lang="en" sz="2400"/>
              <a:t>Baseline intervention prediction （1）</a:t>
            </a:r>
            <a:endParaRPr sz="2400"/>
          </a:p>
          <a:p>
            <a:pPr indent="0" lvl="0" marL="0" rtl="0" algn="l">
              <a:spcBef>
                <a:spcPts val="0"/>
              </a:spcBef>
              <a:spcAft>
                <a:spcPts val="0"/>
              </a:spcAft>
              <a:buNone/>
            </a:pPr>
            <a:r>
              <a:t/>
            </a:r>
            <a:endParaRPr/>
          </a:p>
        </p:txBody>
      </p:sp>
      <p:sp>
        <p:nvSpPr>
          <p:cNvPr id="1221" name="Google Shape;1221;p86"/>
          <p:cNvSpPr txBox="1"/>
          <p:nvPr/>
        </p:nvSpPr>
        <p:spPr>
          <a:xfrm>
            <a:off x="268925" y="1682250"/>
            <a:ext cx="4616100" cy="343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en" sz="1100">
                <a:latin typeface="Sora"/>
                <a:ea typeface="Sora"/>
                <a:cs typeface="Sora"/>
                <a:sym typeface="Sora"/>
              </a:rPr>
              <a:t>Model type</a:t>
            </a:r>
            <a:r>
              <a:rPr lang="en" sz="1100">
                <a:latin typeface="Sora"/>
                <a:ea typeface="Sora"/>
                <a:cs typeface="Sora"/>
                <a:sym typeface="Sora"/>
              </a:rPr>
              <a:t>: Regression model predicting intervention count in May 2025 for each client</a:t>
            </a:r>
            <a:r>
              <a:rPr b="1" lang="en" sz="1100">
                <a:solidFill>
                  <a:srgbClr val="660000"/>
                </a:solidFill>
                <a:latin typeface="Sora"/>
                <a:ea typeface="Sora"/>
                <a:cs typeface="Sora"/>
                <a:sym typeface="Sora"/>
              </a:rPr>
              <a:t>（</a:t>
            </a:r>
            <a:r>
              <a:rPr lang="en" sz="1100">
                <a:latin typeface="Sora"/>
                <a:ea typeface="Sora"/>
                <a:cs typeface="Sora"/>
                <a:sym typeface="Sora"/>
              </a:rPr>
              <a:t>XGBoost Regressor）</a:t>
            </a:r>
            <a:endParaRPr sz="1100">
              <a:latin typeface="Sora"/>
              <a:ea typeface="Sora"/>
              <a:cs typeface="Sora"/>
              <a:sym typeface="Sora"/>
            </a:endParaRPr>
          </a:p>
          <a:p>
            <a:pPr indent="0" lvl="0" marL="0" rtl="0" algn="l">
              <a:lnSpc>
                <a:spcPct val="115000"/>
              </a:lnSpc>
              <a:spcBef>
                <a:spcPts val="1000"/>
              </a:spcBef>
              <a:spcAft>
                <a:spcPts val="0"/>
              </a:spcAft>
              <a:buNone/>
            </a:pPr>
            <a:r>
              <a:rPr b="1" lang="en" sz="1100">
                <a:latin typeface="Sora"/>
                <a:ea typeface="Sora"/>
                <a:cs typeface="Sora"/>
                <a:sym typeface="Sora"/>
              </a:rPr>
              <a:t>Purpose</a:t>
            </a:r>
            <a:r>
              <a:rPr lang="en" sz="1100">
                <a:latin typeface="Sora"/>
                <a:ea typeface="Sora"/>
                <a:cs typeface="Sora"/>
                <a:sym typeface="Sora"/>
              </a:rPr>
              <a:t>: </a:t>
            </a:r>
            <a:r>
              <a:rPr lang="en" sz="1100">
                <a:latin typeface="Sora"/>
                <a:ea typeface="Sora"/>
                <a:cs typeface="Sora"/>
                <a:sym typeface="Sora"/>
              </a:rPr>
              <a:t>Predict monthly interventions per client for upcoming months (e.g., June, July) based on historical patterns, enabling early workload planning and proactive risk alerts.</a:t>
            </a:r>
            <a:endParaRPr sz="1100">
              <a:latin typeface="Sora"/>
              <a:ea typeface="Sora"/>
              <a:cs typeface="Sora"/>
              <a:sym typeface="Sora"/>
            </a:endParaRPr>
          </a:p>
          <a:p>
            <a:pPr indent="0" lvl="0" marL="0" rtl="0" algn="l">
              <a:lnSpc>
                <a:spcPct val="115000"/>
              </a:lnSpc>
              <a:spcBef>
                <a:spcPts val="1000"/>
              </a:spcBef>
              <a:spcAft>
                <a:spcPts val="0"/>
              </a:spcAft>
              <a:buNone/>
            </a:pPr>
            <a:r>
              <a:rPr b="1" lang="en" sz="1100">
                <a:latin typeface="Sora"/>
                <a:ea typeface="Sora"/>
                <a:cs typeface="Sora"/>
                <a:sym typeface="Sora"/>
              </a:rPr>
              <a:t>Features</a:t>
            </a:r>
            <a:r>
              <a:rPr b="1" lang="en" sz="1100">
                <a:latin typeface="Sora"/>
                <a:ea typeface="Sora"/>
                <a:cs typeface="Sora"/>
                <a:sym typeface="Sora"/>
              </a:rPr>
              <a:t> (X): </a:t>
            </a:r>
            <a:r>
              <a:rPr lang="en" sz="1100">
                <a:latin typeface="Sora"/>
                <a:ea typeface="Sora"/>
                <a:cs typeface="Sora"/>
                <a:sym typeface="Sora"/>
              </a:rPr>
              <a:t> Aggregated monthly features from Dec 2024–Apr 2025, including ADL scores, I&amp;O records, nutrition intake, and other care activity metrics.</a:t>
            </a:r>
            <a:endParaRPr sz="1100">
              <a:latin typeface="Sora"/>
              <a:ea typeface="Sora"/>
              <a:cs typeface="Sora"/>
              <a:sym typeface="Sora"/>
            </a:endParaRPr>
          </a:p>
          <a:p>
            <a:pPr indent="0" lvl="0" marL="0" rtl="0" algn="l">
              <a:lnSpc>
                <a:spcPct val="115000"/>
              </a:lnSpc>
              <a:spcBef>
                <a:spcPts val="1000"/>
              </a:spcBef>
              <a:spcAft>
                <a:spcPts val="0"/>
              </a:spcAft>
              <a:buNone/>
            </a:pPr>
            <a:r>
              <a:rPr b="1" lang="en" sz="1100">
                <a:latin typeface="Sora"/>
                <a:ea typeface="Sora"/>
                <a:cs typeface="Sora"/>
                <a:sym typeface="Sora"/>
              </a:rPr>
              <a:t>Target </a:t>
            </a:r>
            <a:r>
              <a:rPr b="1" lang="en" sz="1100">
                <a:latin typeface="Sora"/>
                <a:ea typeface="Sora"/>
                <a:cs typeface="Sora"/>
                <a:sym typeface="Sora"/>
              </a:rPr>
              <a:t>(y)</a:t>
            </a:r>
            <a:r>
              <a:rPr b="1" lang="en" sz="1100">
                <a:latin typeface="Sora"/>
                <a:ea typeface="Sora"/>
                <a:cs typeface="Sora"/>
                <a:sym typeface="Sora"/>
              </a:rPr>
              <a:t>:</a:t>
            </a:r>
            <a:r>
              <a:rPr lang="en" sz="1100">
                <a:latin typeface="Sora"/>
                <a:ea typeface="Sora"/>
                <a:cs typeface="Sora"/>
                <a:sym typeface="Sora"/>
              </a:rPr>
              <a:t> Total number of interventions in May 2025 per client </a:t>
            </a:r>
            <a:endParaRPr sz="1100">
              <a:latin typeface="Sora"/>
              <a:ea typeface="Sora"/>
              <a:cs typeface="Sora"/>
              <a:sym typeface="Sora"/>
            </a:endParaRPr>
          </a:p>
          <a:p>
            <a:pPr indent="0" lvl="0" marL="0" rtl="0" algn="l">
              <a:lnSpc>
                <a:spcPct val="115000"/>
              </a:lnSpc>
              <a:spcBef>
                <a:spcPts val="1000"/>
              </a:spcBef>
              <a:spcAft>
                <a:spcPts val="0"/>
              </a:spcAft>
              <a:buNone/>
            </a:pPr>
            <a:r>
              <a:t/>
            </a:r>
            <a:endParaRPr sz="1100"/>
          </a:p>
          <a:p>
            <a:pPr indent="0" lvl="0" marL="0" rtl="0" algn="l">
              <a:spcBef>
                <a:spcPts val="1000"/>
              </a:spcBef>
              <a:spcAft>
                <a:spcPts val="0"/>
              </a:spcAft>
              <a:buNone/>
            </a:pPr>
            <a:r>
              <a:t/>
            </a:r>
            <a:endParaRPr sz="1100"/>
          </a:p>
          <a:p>
            <a:pPr indent="0" lvl="0" marL="0" rtl="0" algn="l">
              <a:lnSpc>
                <a:spcPct val="115000"/>
              </a:lnSpc>
              <a:spcBef>
                <a:spcPts val="1000"/>
              </a:spcBef>
              <a:spcAft>
                <a:spcPts val="1000"/>
              </a:spcAft>
              <a:buNone/>
            </a:pPr>
            <a:r>
              <a:t/>
            </a:r>
            <a:endParaRPr sz="1100"/>
          </a:p>
        </p:txBody>
      </p:sp>
      <p:sp>
        <p:nvSpPr>
          <p:cNvPr id="1222" name="Google Shape;1222;p86"/>
          <p:cNvSpPr txBox="1"/>
          <p:nvPr>
            <p:ph idx="3" type="title"/>
          </p:nvPr>
        </p:nvSpPr>
        <p:spPr>
          <a:xfrm>
            <a:off x="228600" y="4774929"/>
            <a:ext cx="1939200" cy="1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E9E9E"/>
                </a:solidFill>
                <a:latin typeface="Arial"/>
                <a:ea typeface="Arial"/>
                <a:cs typeface="Arial"/>
                <a:sym typeface="Arial"/>
              </a:rPr>
              <a:t>Capstone for BANA 2025</a:t>
            </a:r>
            <a:endParaRPr/>
          </a:p>
        </p:txBody>
      </p:sp>
      <p:pic>
        <p:nvPicPr>
          <p:cNvPr id="1223" name="Google Shape;1223;p86"/>
          <p:cNvPicPr preferRelativeResize="0"/>
          <p:nvPr/>
        </p:nvPicPr>
        <p:blipFill>
          <a:blip r:embed="rId3">
            <a:alphaModFix/>
          </a:blip>
          <a:stretch>
            <a:fillRect/>
          </a:stretch>
        </p:blipFill>
        <p:spPr>
          <a:xfrm>
            <a:off x="4885025" y="1444025"/>
            <a:ext cx="4217551" cy="34683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87"/>
          <p:cNvSpPr txBox="1"/>
          <p:nvPr>
            <p:ph idx="2" type="title"/>
          </p:nvPr>
        </p:nvSpPr>
        <p:spPr>
          <a:xfrm>
            <a:off x="267925" y="1488750"/>
            <a:ext cx="4671000" cy="193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rPr>
              <a:t>Key insight</a:t>
            </a:r>
            <a:r>
              <a:rPr lang="en" sz="1100">
                <a:solidFill>
                  <a:srgbClr val="000000"/>
                </a:solidFill>
              </a:rPr>
              <a:t>: </a:t>
            </a:r>
            <a:endParaRPr sz="1100">
              <a:solidFill>
                <a:srgbClr val="000000"/>
              </a:solidFill>
            </a:endParaRPr>
          </a:p>
          <a:p>
            <a:pPr indent="-298450" lvl="0" marL="457200" rtl="0" algn="l">
              <a:lnSpc>
                <a:spcPct val="115000"/>
              </a:lnSpc>
              <a:spcBef>
                <a:spcPts val="0"/>
              </a:spcBef>
              <a:spcAft>
                <a:spcPts val="0"/>
              </a:spcAft>
              <a:buClr>
                <a:srgbClr val="000000"/>
              </a:buClr>
              <a:buSzPts val="1100"/>
              <a:buFont typeface="Sora"/>
              <a:buChar char="●"/>
            </a:pPr>
            <a:r>
              <a:rPr lang="en" sz="1100">
                <a:solidFill>
                  <a:srgbClr val="000000"/>
                </a:solidFill>
              </a:rPr>
              <a:t>Intervention counts in the months immediately before the target period (especially April and March) are the strongest predictors of future needs.</a:t>
            </a:r>
            <a:endParaRPr sz="1100">
              <a:solidFill>
                <a:srgbClr val="000000"/>
              </a:solidFill>
            </a:endParaRPr>
          </a:p>
          <a:p>
            <a:pPr indent="-298450" lvl="0" marL="457200" rtl="0" algn="l">
              <a:lnSpc>
                <a:spcPct val="115000"/>
              </a:lnSpc>
              <a:spcBef>
                <a:spcPts val="0"/>
              </a:spcBef>
              <a:spcAft>
                <a:spcPts val="0"/>
              </a:spcAft>
              <a:buClr>
                <a:srgbClr val="000000"/>
              </a:buClr>
              <a:buSzPts val="1100"/>
              <a:buFont typeface="Sora"/>
              <a:buChar char="●"/>
            </a:pPr>
            <a:r>
              <a:rPr lang="en" sz="1100">
                <a:solidFill>
                  <a:srgbClr val="000000"/>
                </a:solidFill>
              </a:rPr>
              <a:t>Fluid intake and nutrition patterns also contribute significantly, serving as early warning signals for changes in care demand.</a:t>
            </a:r>
            <a:endParaRPr sz="1100">
              <a:solidFill>
                <a:srgbClr val="000000"/>
              </a:solidFill>
            </a:endParaRPr>
          </a:p>
          <a:p>
            <a:pPr indent="0" lvl="0" marL="45720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1000"/>
              </a:spcBef>
              <a:spcAft>
                <a:spcPts val="0"/>
              </a:spcAft>
              <a:buNone/>
            </a:pPr>
            <a:r>
              <a:rPr b="1" lang="en" sz="1100">
                <a:solidFill>
                  <a:srgbClr val="000000"/>
                </a:solidFill>
              </a:rPr>
              <a:t>Performance</a:t>
            </a:r>
            <a:r>
              <a:rPr lang="en" sz="1100">
                <a:solidFill>
                  <a:srgbClr val="000000"/>
                </a:solidFill>
              </a:rPr>
              <a:t>: The model explains 96% of the variance in intervention counts and achieves low prediction errors.</a:t>
            </a:r>
            <a:endParaRPr sz="1100">
              <a:solidFill>
                <a:srgbClr val="000000"/>
              </a:solidFill>
            </a:endParaRPr>
          </a:p>
          <a:p>
            <a:pPr indent="0" lvl="0" marL="0" rtl="0" algn="l">
              <a:spcBef>
                <a:spcPts val="1000"/>
              </a:spcBef>
              <a:spcAft>
                <a:spcPts val="0"/>
              </a:spcAft>
              <a:buNone/>
            </a:pPr>
            <a:r>
              <a:t/>
            </a:r>
            <a:endParaRPr sz="1100"/>
          </a:p>
        </p:txBody>
      </p:sp>
      <p:sp>
        <p:nvSpPr>
          <p:cNvPr id="1229" name="Google Shape;1229;p87"/>
          <p:cNvSpPr txBox="1"/>
          <p:nvPr>
            <p:ph idx="4"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t/>
            </a:r>
            <a:endParaRPr/>
          </a:p>
        </p:txBody>
      </p:sp>
      <p:sp>
        <p:nvSpPr>
          <p:cNvPr id="1230" name="Google Shape;1230;p87"/>
          <p:cNvSpPr txBox="1"/>
          <p:nvPr>
            <p:ph idx="5" type="title"/>
          </p:nvPr>
        </p:nvSpPr>
        <p:spPr>
          <a:xfrm>
            <a:off x="125825" y="535850"/>
            <a:ext cx="8604000" cy="856800"/>
          </a:xfrm>
          <a:prstGeom prst="rect">
            <a:avLst/>
          </a:prstGeom>
        </p:spPr>
        <p:txBody>
          <a:bodyPr anchorCtr="0" anchor="t" bIns="91425" lIns="91425" spcFirstLastPara="1" rIns="91425" wrap="square" tIns="0">
            <a:normAutofit fontScale="90000"/>
          </a:bodyPr>
          <a:lstStyle/>
          <a:p>
            <a:pPr indent="0" lvl="0" marL="0" rtl="0" algn="l">
              <a:lnSpc>
                <a:spcPct val="100000"/>
              </a:lnSpc>
              <a:spcBef>
                <a:spcPts val="0"/>
              </a:spcBef>
              <a:spcAft>
                <a:spcPts val="0"/>
              </a:spcAft>
              <a:buNone/>
            </a:pPr>
            <a:r>
              <a:rPr lang="en"/>
              <a:t>Model 1 - </a:t>
            </a:r>
            <a:r>
              <a:rPr lang="en" sz="2650">
                <a:solidFill>
                  <a:srgbClr val="000000"/>
                </a:solidFill>
              </a:rPr>
              <a:t>Baseline intervention prediction （2）</a:t>
            </a:r>
            <a:endParaRPr sz="2650">
              <a:solidFill>
                <a:srgbClr val="000000"/>
              </a:solidFil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231" name="Google Shape;1231;p87"/>
          <p:cNvSpPr txBox="1"/>
          <p:nvPr>
            <p:ph idx="7" type="title"/>
          </p:nvPr>
        </p:nvSpPr>
        <p:spPr>
          <a:xfrm>
            <a:off x="228600" y="4774929"/>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000">
                <a:solidFill>
                  <a:srgbClr val="9E9E9E"/>
                </a:solidFill>
                <a:latin typeface="Arial"/>
                <a:ea typeface="Arial"/>
                <a:cs typeface="Arial"/>
                <a:sym typeface="Arial"/>
              </a:rPr>
              <a:t>Capstone for BANA 2025</a:t>
            </a:r>
            <a:endParaRPr/>
          </a:p>
        </p:txBody>
      </p:sp>
      <p:pic>
        <p:nvPicPr>
          <p:cNvPr id="1232" name="Google Shape;1232;p87"/>
          <p:cNvPicPr preferRelativeResize="0"/>
          <p:nvPr/>
        </p:nvPicPr>
        <p:blipFill>
          <a:blip r:embed="rId3">
            <a:alphaModFix/>
          </a:blip>
          <a:stretch>
            <a:fillRect/>
          </a:stretch>
        </p:blipFill>
        <p:spPr>
          <a:xfrm>
            <a:off x="5004200" y="1521788"/>
            <a:ext cx="4139801" cy="2414475"/>
          </a:xfrm>
          <a:prstGeom prst="rect">
            <a:avLst/>
          </a:prstGeom>
          <a:noFill/>
          <a:ln>
            <a:noFill/>
          </a:ln>
        </p:spPr>
      </p:pic>
      <p:pic>
        <p:nvPicPr>
          <p:cNvPr id="1233" name="Google Shape;1233;p87"/>
          <p:cNvPicPr preferRelativeResize="0"/>
          <p:nvPr/>
        </p:nvPicPr>
        <p:blipFill>
          <a:blip r:embed="rId4">
            <a:alphaModFix/>
          </a:blip>
          <a:stretch>
            <a:fillRect/>
          </a:stretch>
        </p:blipFill>
        <p:spPr>
          <a:xfrm>
            <a:off x="1141550" y="3718813"/>
            <a:ext cx="2130125" cy="764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88"/>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239" name="Google Shape;1239;p88"/>
          <p:cNvSpPr txBox="1"/>
          <p:nvPr>
            <p:ph idx="13" type="title"/>
          </p:nvPr>
        </p:nvSpPr>
        <p:spPr>
          <a:xfrm>
            <a:off x="122900" y="363600"/>
            <a:ext cx="8531400" cy="12375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t>Model 2</a:t>
            </a:r>
            <a:r>
              <a:rPr lang="en"/>
              <a:t>a</a:t>
            </a:r>
            <a:r>
              <a:rPr lang="en"/>
              <a:t> - </a:t>
            </a:r>
            <a:r>
              <a:rPr lang="en" sz="2400"/>
              <a:t>Fluid intake change prediction （1）</a:t>
            </a:r>
            <a:endParaRPr sz="2400"/>
          </a:p>
          <a:p>
            <a:pPr indent="0" lvl="0" marL="0" rtl="0" algn="l">
              <a:spcBef>
                <a:spcPts val="0"/>
              </a:spcBef>
              <a:spcAft>
                <a:spcPts val="0"/>
              </a:spcAft>
              <a:buNone/>
            </a:pPr>
            <a:r>
              <a:t/>
            </a:r>
            <a:endParaRPr/>
          </a:p>
        </p:txBody>
      </p:sp>
      <p:sp>
        <p:nvSpPr>
          <p:cNvPr id="1240" name="Google Shape;1240;p88"/>
          <p:cNvSpPr txBox="1"/>
          <p:nvPr/>
        </p:nvSpPr>
        <p:spPr>
          <a:xfrm>
            <a:off x="4265300" y="1572975"/>
            <a:ext cx="4389000" cy="361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latin typeface="Sora"/>
                <a:ea typeface="Sora"/>
                <a:cs typeface="Sora"/>
                <a:sym typeface="Sora"/>
              </a:rPr>
              <a:t>Model type:</a:t>
            </a:r>
            <a:r>
              <a:rPr lang="en" sz="1100">
                <a:latin typeface="Sora"/>
                <a:ea typeface="Sora"/>
                <a:cs typeface="Sora"/>
                <a:sym typeface="Sora"/>
              </a:rPr>
              <a:t> Binary classification -fluid Intake changes prediction (XGBoost Classifier with SMOTE)</a:t>
            </a:r>
            <a:endParaRPr sz="1100">
              <a:latin typeface="Sora"/>
              <a:ea typeface="Sora"/>
              <a:cs typeface="Sora"/>
              <a:sym typeface="Sora"/>
            </a:endParaRPr>
          </a:p>
          <a:p>
            <a:pPr indent="0" lvl="0" marL="0" rtl="0" algn="l">
              <a:lnSpc>
                <a:spcPct val="115000"/>
              </a:lnSpc>
              <a:spcBef>
                <a:spcPts val="1200"/>
              </a:spcBef>
              <a:spcAft>
                <a:spcPts val="0"/>
              </a:spcAft>
              <a:buNone/>
            </a:pPr>
            <a:r>
              <a:rPr b="1" lang="en" sz="1100">
                <a:latin typeface="Sora"/>
                <a:ea typeface="Sora"/>
                <a:cs typeface="Sora"/>
                <a:sym typeface="Sora"/>
              </a:rPr>
              <a:t>Purpose:</a:t>
            </a:r>
            <a:r>
              <a:rPr lang="en" sz="1100">
                <a:latin typeface="Sora"/>
                <a:ea typeface="Sora"/>
                <a:cs typeface="Sora"/>
                <a:sym typeface="Sora"/>
              </a:rPr>
              <a:t> Identify clients at risk of fluid intake changes, enabling early hydration interventions and care plan adjustments.</a:t>
            </a:r>
            <a:endParaRPr sz="1100">
              <a:latin typeface="Sora"/>
              <a:ea typeface="Sora"/>
              <a:cs typeface="Sora"/>
              <a:sym typeface="Sora"/>
            </a:endParaRPr>
          </a:p>
          <a:p>
            <a:pPr indent="0" lvl="0" marL="0" rtl="0" algn="l">
              <a:lnSpc>
                <a:spcPct val="115000"/>
              </a:lnSpc>
              <a:spcBef>
                <a:spcPts val="1200"/>
              </a:spcBef>
              <a:spcAft>
                <a:spcPts val="0"/>
              </a:spcAft>
              <a:buNone/>
            </a:pPr>
            <a:r>
              <a:rPr b="1" lang="en" sz="1100">
                <a:latin typeface="Sora"/>
                <a:ea typeface="Sora"/>
                <a:cs typeface="Sora"/>
                <a:sym typeface="Sora"/>
              </a:rPr>
              <a:t>Features(X):</a:t>
            </a:r>
            <a:r>
              <a:rPr lang="en" sz="1100">
                <a:latin typeface="Sora"/>
                <a:ea typeface="Sora"/>
                <a:cs typeface="Sora"/>
                <a:sym typeface="Sora"/>
              </a:rPr>
              <a:t> Aggregated bi-monthly differences in care metrics from Dec 2024–Apr 2025, including changes in ADL scores, I&amp;O records, nutrition intake, and other activity measures.</a:t>
            </a:r>
            <a:endParaRPr sz="1100">
              <a:latin typeface="Sora"/>
              <a:ea typeface="Sora"/>
              <a:cs typeface="Sora"/>
              <a:sym typeface="Sora"/>
            </a:endParaRPr>
          </a:p>
          <a:p>
            <a:pPr indent="0" lvl="0" marL="0" rtl="0" algn="l">
              <a:lnSpc>
                <a:spcPct val="115000"/>
              </a:lnSpc>
              <a:spcBef>
                <a:spcPts val="1200"/>
              </a:spcBef>
              <a:spcAft>
                <a:spcPts val="0"/>
              </a:spcAft>
              <a:buNone/>
            </a:pPr>
            <a:r>
              <a:rPr b="1" lang="en" sz="1100">
                <a:latin typeface="Sora"/>
                <a:ea typeface="Sora"/>
                <a:cs typeface="Sora"/>
                <a:sym typeface="Sora"/>
              </a:rPr>
              <a:t>Target(y):</a:t>
            </a:r>
            <a:r>
              <a:rPr lang="en" sz="1100">
                <a:latin typeface="Sora"/>
                <a:ea typeface="Sora"/>
                <a:cs typeface="Sora"/>
                <a:sym typeface="Sora"/>
              </a:rPr>
              <a:t> Binary flag for change in fluid intake from Apr to May 2025 (1 = change, 0 = no change).</a:t>
            </a:r>
            <a:endParaRPr sz="1100">
              <a:latin typeface="Sora"/>
              <a:ea typeface="Sora"/>
              <a:cs typeface="Sora"/>
              <a:sym typeface="Sora"/>
            </a:endParaRPr>
          </a:p>
          <a:p>
            <a:pPr indent="0" lvl="0" marL="0" rtl="0" algn="l">
              <a:spcBef>
                <a:spcPts val="1200"/>
              </a:spcBef>
              <a:spcAft>
                <a:spcPts val="0"/>
              </a:spcAft>
              <a:buNone/>
            </a:pPr>
            <a:r>
              <a:t/>
            </a:r>
            <a:endParaRPr sz="1100"/>
          </a:p>
          <a:p>
            <a:pPr indent="0" lvl="0" marL="0" rtl="0" algn="l">
              <a:spcBef>
                <a:spcPts val="0"/>
              </a:spcBef>
              <a:spcAft>
                <a:spcPts val="0"/>
              </a:spcAft>
              <a:buNone/>
            </a:pPr>
            <a:r>
              <a:t/>
            </a:r>
            <a:endParaRPr sz="1100"/>
          </a:p>
          <a:p>
            <a:pPr indent="0" lvl="0" marL="0" rtl="0" algn="l">
              <a:lnSpc>
                <a:spcPct val="100000"/>
              </a:lnSpc>
              <a:spcBef>
                <a:spcPts val="0"/>
              </a:spcBef>
              <a:spcAft>
                <a:spcPts val="0"/>
              </a:spcAft>
              <a:buNone/>
            </a:pPr>
            <a:r>
              <a:t/>
            </a:r>
            <a:endParaRPr b="1" sz="1100"/>
          </a:p>
          <a:p>
            <a:pPr indent="0" lvl="0" marL="457200" rtl="0" algn="l">
              <a:lnSpc>
                <a:spcPct val="100000"/>
              </a:lnSpc>
              <a:spcBef>
                <a:spcPts val="0"/>
              </a:spcBef>
              <a:spcAft>
                <a:spcPts val="0"/>
              </a:spcAft>
              <a:buNone/>
            </a:pPr>
            <a:r>
              <a:t/>
            </a:r>
            <a:endParaRPr b="1" sz="1100"/>
          </a:p>
        </p:txBody>
      </p:sp>
      <p:sp>
        <p:nvSpPr>
          <p:cNvPr id="1241" name="Google Shape;1241;p88"/>
          <p:cNvSpPr txBox="1"/>
          <p:nvPr>
            <p:ph idx="3" type="title"/>
          </p:nvPr>
        </p:nvSpPr>
        <p:spPr>
          <a:xfrm>
            <a:off x="228600" y="4774929"/>
            <a:ext cx="1939200" cy="1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E9E9E"/>
                </a:solidFill>
                <a:latin typeface="Arial"/>
                <a:ea typeface="Arial"/>
                <a:cs typeface="Arial"/>
                <a:sym typeface="Arial"/>
              </a:rPr>
              <a:t>Capstone for BANA 2025</a:t>
            </a:r>
            <a:endParaRPr/>
          </a:p>
        </p:txBody>
      </p:sp>
      <p:pic>
        <p:nvPicPr>
          <p:cNvPr id="1242" name="Google Shape;1242;p88"/>
          <p:cNvPicPr preferRelativeResize="0"/>
          <p:nvPr/>
        </p:nvPicPr>
        <p:blipFill>
          <a:blip r:embed="rId3">
            <a:alphaModFix/>
          </a:blip>
          <a:stretch>
            <a:fillRect/>
          </a:stretch>
        </p:blipFill>
        <p:spPr>
          <a:xfrm>
            <a:off x="327370" y="1610588"/>
            <a:ext cx="3799499" cy="2351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89"/>
          <p:cNvSpPr txBox="1"/>
          <p:nvPr>
            <p:ph idx="2" type="title"/>
          </p:nvPr>
        </p:nvSpPr>
        <p:spPr>
          <a:xfrm>
            <a:off x="181650" y="1305888"/>
            <a:ext cx="4296300" cy="1938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solidFill>
                  <a:srgbClr val="000000"/>
                </a:solidFill>
              </a:rPr>
              <a:t>Key insight:</a:t>
            </a:r>
            <a:r>
              <a:rPr lang="en" sz="1100">
                <a:solidFill>
                  <a:srgbClr val="000000"/>
                </a:solidFill>
              </a:rPr>
              <a:t> In testing, the model flagged 17 at-risk clients, 15 with actual changes and 2 false positives, enabling proactive monitoring with low false-alert rates.</a:t>
            </a:r>
            <a:endParaRPr sz="1100">
              <a:solidFill>
                <a:srgbClr val="000000"/>
              </a:solidFill>
            </a:endParaRPr>
          </a:p>
          <a:p>
            <a:pPr indent="0" lvl="0" marL="0" rtl="0" algn="l">
              <a:lnSpc>
                <a:spcPct val="115000"/>
              </a:lnSpc>
              <a:spcBef>
                <a:spcPts val="1200"/>
              </a:spcBef>
              <a:spcAft>
                <a:spcPts val="0"/>
              </a:spcAft>
              <a:buNone/>
            </a:pPr>
            <a:r>
              <a:rPr b="1" lang="en" sz="1100">
                <a:solidFill>
                  <a:srgbClr val="000000"/>
                </a:solidFill>
              </a:rPr>
              <a:t>Performance:</a:t>
            </a:r>
            <a:r>
              <a:rPr lang="en" sz="1100">
                <a:solidFill>
                  <a:srgbClr val="000000"/>
                </a:solidFill>
              </a:rPr>
              <a:t> 95.2% accuracy, precision = 0.926, recall = 0.882 for detecting fluid intake changes</a:t>
            </a:r>
            <a:endParaRPr sz="1100">
              <a:solidFill>
                <a:srgbClr val="000000"/>
              </a:solidFill>
            </a:endParaRPr>
          </a:p>
          <a:p>
            <a:pPr indent="0" lvl="0" marL="0" rtl="0" algn="l">
              <a:lnSpc>
                <a:spcPct val="115000"/>
              </a:lnSpc>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000"/>
              </a:spcBef>
              <a:spcAft>
                <a:spcPts val="0"/>
              </a:spcAft>
              <a:buNone/>
            </a:pPr>
            <a:r>
              <a:t/>
            </a:r>
            <a:endParaRPr/>
          </a:p>
        </p:txBody>
      </p:sp>
      <p:sp>
        <p:nvSpPr>
          <p:cNvPr id="1248" name="Google Shape;1248;p89"/>
          <p:cNvSpPr txBox="1"/>
          <p:nvPr>
            <p:ph idx="4"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t/>
            </a:r>
            <a:endParaRPr/>
          </a:p>
        </p:txBody>
      </p:sp>
      <p:sp>
        <p:nvSpPr>
          <p:cNvPr id="1249" name="Google Shape;1249;p89"/>
          <p:cNvSpPr txBox="1"/>
          <p:nvPr>
            <p:ph idx="5" type="title"/>
          </p:nvPr>
        </p:nvSpPr>
        <p:spPr>
          <a:xfrm>
            <a:off x="136350" y="462975"/>
            <a:ext cx="8871300" cy="916200"/>
          </a:xfrm>
          <a:prstGeom prst="rect">
            <a:avLst/>
          </a:prstGeom>
        </p:spPr>
        <p:txBody>
          <a:bodyPr anchorCtr="0" anchor="t" bIns="91425" lIns="91425" spcFirstLastPara="1" rIns="91425" wrap="square" tIns="0">
            <a:normAutofit fontScale="90000"/>
          </a:bodyPr>
          <a:lstStyle/>
          <a:p>
            <a:pPr indent="0" lvl="0" marL="0" rtl="0" algn="l">
              <a:lnSpc>
                <a:spcPct val="100000"/>
              </a:lnSpc>
              <a:spcBef>
                <a:spcPts val="0"/>
              </a:spcBef>
              <a:spcAft>
                <a:spcPts val="0"/>
              </a:spcAft>
              <a:buNone/>
            </a:pPr>
            <a:r>
              <a:rPr lang="en"/>
              <a:t>Model 2a - </a:t>
            </a:r>
            <a:r>
              <a:rPr lang="en" sz="2650"/>
              <a:t>Fluid intake change prediction </a:t>
            </a:r>
            <a:r>
              <a:rPr lang="en" sz="2650">
                <a:solidFill>
                  <a:srgbClr val="000000"/>
                </a:solidFill>
                <a:latin typeface="Arial"/>
                <a:ea typeface="Arial"/>
                <a:cs typeface="Arial"/>
                <a:sym typeface="Arial"/>
              </a:rPr>
              <a:t> </a:t>
            </a:r>
            <a:r>
              <a:rPr lang="en" sz="2650">
                <a:solidFill>
                  <a:srgbClr val="000000"/>
                </a:solidFill>
                <a:latin typeface="Arial"/>
                <a:ea typeface="Arial"/>
                <a:cs typeface="Arial"/>
                <a:sym typeface="Arial"/>
              </a:rPr>
              <a:t>（2）</a:t>
            </a:r>
            <a:endParaRPr sz="26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250" name="Google Shape;1250;p89"/>
          <p:cNvSpPr txBox="1"/>
          <p:nvPr>
            <p:ph idx="7" type="title"/>
          </p:nvPr>
        </p:nvSpPr>
        <p:spPr>
          <a:xfrm>
            <a:off x="228600" y="4774929"/>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000">
                <a:solidFill>
                  <a:srgbClr val="9E9E9E"/>
                </a:solidFill>
                <a:latin typeface="Arial"/>
                <a:ea typeface="Arial"/>
                <a:cs typeface="Arial"/>
                <a:sym typeface="Arial"/>
              </a:rPr>
              <a:t>Capstone for BANA 2025</a:t>
            </a:r>
            <a:endParaRPr/>
          </a:p>
        </p:txBody>
      </p:sp>
      <p:pic>
        <p:nvPicPr>
          <p:cNvPr id="1251" name="Google Shape;1251;p89"/>
          <p:cNvPicPr preferRelativeResize="0"/>
          <p:nvPr/>
        </p:nvPicPr>
        <p:blipFill>
          <a:blip r:embed="rId3">
            <a:alphaModFix/>
          </a:blip>
          <a:stretch>
            <a:fillRect/>
          </a:stretch>
        </p:blipFill>
        <p:spPr>
          <a:xfrm>
            <a:off x="504025" y="2968600"/>
            <a:ext cx="3160738" cy="1606800"/>
          </a:xfrm>
          <a:prstGeom prst="rect">
            <a:avLst/>
          </a:prstGeom>
          <a:noFill/>
          <a:ln>
            <a:noFill/>
          </a:ln>
        </p:spPr>
      </p:pic>
      <p:pic>
        <p:nvPicPr>
          <p:cNvPr id="1252" name="Google Shape;1252;p89"/>
          <p:cNvPicPr preferRelativeResize="0"/>
          <p:nvPr/>
        </p:nvPicPr>
        <p:blipFill>
          <a:blip r:embed="rId4">
            <a:alphaModFix/>
          </a:blip>
          <a:stretch>
            <a:fillRect/>
          </a:stretch>
        </p:blipFill>
        <p:spPr>
          <a:xfrm>
            <a:off x="4591112" y="1493175"/>
            <a:ext cx="4423376" cy="2533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90"/>
          <p:cNvSpPr txBox="1"/>
          <p:nvPr>
            <p:ph idx="15" type="title"/>
          </p:nvPr>
        </p:nvSpPr>
        <p:spPr>
          <a:xfrm>
            <a:off x="228600" y="4773281"/>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000">
                <a:solidFill>
                  <a:srgbClr val="9E9E9E"/>
                </a:solidFill>
                <a:latin typeface="Arial"/>
                <a:ea typeface="Arial"/>
                <a:cs typeface="Arial"/>
                <a:sym typeface="Arial"/>
              </a:rPr>
              <a:t>Capstone for BANA 2025</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258" name="Google Shape;1258;p90"/>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259" name="Google Shape;1259;p90"/>
          <p:cNvSpPr txBox="1"/>
          <p:nvPr>
            <p:ph idx="13" type="title"/>
          </p:nvPr>
        </p:nvSpPr>
        <p:spPr>
          <a:xfrm>
            <a:off x="122900" y="282450"/>
            <a:ext cx="8531400" cy="14406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t>Model 2b -</a:t>
            </a:r>
            <a:r>
              <a:rPr lang="en" sz="2400"/>
              <a:t> ADL_eating_level change prediction </a:t>
            </a:r>
            <a:endParaRPr sz="2400"/>
          </a:p>
          <a:p>
            <a:pPr indent="0" lvl="0" marL="0" rtl="0" algn="l">
              <a:lnSpc>
                <a:spcPct val="100000"/>
              </a:lnSpc>
              <a:spcBef>
                <a:spcPts val="0"/>
              </a:spcBef>
              <a:spcAft>
                <a:spcPts val="0"/>
              </a:spcAft>
              <a:buNone/>
            </a:pPr>
            <a:r>
              <a:rPr lang="en" sz="2400"/>
              <a:t>(EDA &amp; Label Definition)</a:t>
            </a:r>
            <a:endParaRPr sz="2400"/>
          </a:p>
          <a:p>
            <a:pPr indent="0" lvl="0" marL="0" rtl="0" algn="l">
              <a:spcBef>
                <a:spcPts val="0"/>
              </a:spcBef>
              <a:spcAft>
                <a:spcPts val="0"/>
              </a:spcAft>
              <a:buNone/>
            </a:pPr>
            <a:r>
              <a:t/>
            </a:r>
            <a:endParaRPr sz="2400"/>
          </a:p>
        </p:txBody>
      </p:sp>
      <p:sp>
        <p:nvSpPr>
          <p:cNvPr id="1260" name="Google Shape;1260;p90"/>
          <p:cNvSpPr txBox="1"/>
          <p:nvPr/>
        </p:nvSpPr>
        <p:spPr>
          <a:xfrm>
            <a:off x="228600" y="1626950"/>
            <a:ext cx="5484600" cy="311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en" sz="1100">
                <a:latin typeface="Sora"/>
                <a:ea typeface="Sora"/>
                <a:cs typeface="Sora"/>
                <a:sym typeface="Sora"/>
              </a:rPr>
              <a:t>Purpose:  </a:t>
            </a:r>
            <a:r>
              <a:rPr lang="en" sz="1100">
                <a:latin typeface="Sora"/>
                <a:ea typeface="Sora"/>
                <a:cs typeface="Sora"/>
                <a:sym typeface="Sora"/>
              </a:rPr>
              <a:t>Use a classifier to predict the direction of change in ADL_eating_level，enabling early detection of significant decline and timely care adjustments, based on changes observed </a:t>
            </a:r>
            <a:r>
              <a:rPr lang="en" sz="1100">
                <a:latin typeface="Sora"/>
                <a:ea typeface="Sora"/>
                <a:cs typeface="Sora"/>
                <a:sym typeface="Sora"/>
              </a:rPr>
              <a:t>between April and May.</a:t>
            </a:r>
            <a:endParaRPr sz="1100">
              <a:latin typeface="Sora"/>
              <a:ea typeface="Sora"/>
              <a:cs typeface="Sora"/>
              <a:sym typeface="Sora"/>
            </a:endParaRPr>
          </a:p>
          <a:p>
            <a:pPr indent="0" lvl="0" marL="0" rtl="0" algn="l">
              <a:lnSpc>
                <a:spcPct val="115000"/>
              </a:lnSpc>
              <a:spcBef>
                <a:spcPts val="1000"/>
              </a:spcBef>
              <a:spcAft>
                <a:spcPts val="0"/>
              </a:spcAft>
              <a:buNone/>
            </a:pPr>
            <a:r>
              <a:rPr b="1" lang="en" sz="1100">
                <a:latin typeface="Sora"/>
                <a:ea typeface="Sora"/>
                <a:cs typeface="Sora"/>
                <a:sym typeface="Sora"/>
              </a:rPr>
              <a:t>Label definition (y):</a:t>
            </a:r>
            <a:endParaRPr b="1" sz="1100">
              <a:latin typeface="Sora"/>
              <a:ea typeface="Sora"/>
              <a:cs typeface="Sora"/>
              <a:sym typeface="Sora"/>
            </a:endParaRPr>
          </a:p>
          <a:p>
            <a:pPr indent="0" lvl="0" marL="457200" rtl="0" algn="l">
              <a:lnSpc>
                <a:spcPct val="100000"/>
              </a:lnSpc>
              <a:spcBef>
                <a:spcPts val="1000"/>
              </a:spcBef>
              <a:spcAft>
                <a:spcPts val="0"/>
              </a:spcAft>
              <a:buNone/>
            </a:pPr>
            <a:r>
              <a:rPr b="1" lang="en" sz="1100">
                <a:latin typeface="Sora"/>
                <a:ea typeface="Sora"/>
                <a:cs typeface="Sora"/>
                <a:sym typeface="Sora"/>
              </a:rPr>
              <a:t>0 = Significant decline</a:t>
            </a:r>
            <a:r>
              <a:rPr lang="en" sz="1100">
                <a:latin typeface="Sora"/>
                <a:ea typeface="Sora"/>
                <a:cs typeface="Sora"/>
                <a:sym typeface="Sora"/>
              </a:rPr>
              <a:t> (ADL_diff_May–Apr &lt; –0.15)</a:t>
            </a:r>
            <a:br>
              <a:rPr lang="en" sz="1100">
                <a:latin typeface="Sora"/>
                <a:ea typeface="Sora"/>
                <a:cs typeface="Sora"/>
                <a:sym typeface="Sora"/>
              </a:rPr>
            </a:br>
            <a:endParaRPr sz="1100">
              <a:latin typeface="Sora"/>
              <a:ea typeface="Sora"/>
              <a:cs typeface="Sora"/>
              <a:sym typeface="Sora"/>
            </a:endParaRPr>
          </a:p>
          <a:p>
            <a:pPr indent="0" lvl="0" marL="457200" rtl="0" algn="l">
              <a:lnSpc>
                <a:spcPct val="100000"/>
              </a:lnSpc>
              <a:spcBef>
                <a:spcPts val="0"/>
              </a:spcBef>
              <a:spcAft>
                <a:spcPts val="0"/>
              </a:spcAft>
              <a:buNone/>
            </a:pPr>
            <a:r>
              <a:rPr b="1" lang="en" sz="1100">
                <a:latin typeface="Sora"/>
                <a:ea typeface="Sora"/>
                <a:cs typeface="Sora"/>
                <a:sym typeface="Sora"/>
              </a:rPr>
              <a:t>1 = Stable</a:t>
            </a:r>
            <a:r>
              <a:rPr lang="en" sz="1100">
                <a:latin typeface="Sora"/>
                <a:ea typeface="Sora"/>
                <a:cs typeface="Sora"/>
                <a:sym typeface="Sora"/>
              </a:rPr>
              <a:t> (–0.15 ≤ ADL_diff_May–Apr ≤ 0.15)</a:t>
            </a:r>
            <a:br>
              <a:rPr lang="en" sz="1100">
                <a:latin typeface="Sora"/>
                <a:ea typeface="Sora"/>
                <a:cs typeface="Sora"/>
                <a:sym typeface="Sora"/>
              </a:rPr>
            </a:br>
            <a:endParaRPr sz="1100">
              <a:latin typeface="Sora"/>
              <a:ea typeface="Sora"/>
              <a:cs typeface="Sora"/>
              <a:sym typeface="Sora"/>
            </a:endParaRPr>
          </a:p>
          <a:p>
            <a:pPr indent="0" lvl="0" marL="457200" rtl="0" algn="l">
              <a:lnSpc>
                <a:spcPct val="100000"/>
              </a:lnSpc>
              <a:spcBef>
                <a:spcPts val="0"/>
              </a:spcBef>
              <a:spcAft>
                <a:spcPts val="0"/>
              </a:spcAft>
              <a:buNone/>
            </a:pPr>
            <a:r>
              <a:rPr b="1" lang="en" sz="1100">
                <a:latin typeface="Sora"/>
                <a:ea typeface="Sora"/>
                <a:cs typeface="Sora"/>
                <a:sym typeface="Sora"/>
              </a:rPr>
              <a:t>2 = Significant improvement</a:t>
            </a:r>
            <a:r>
              <a:rPr lang="en" sz="1100">
                <a:latin typeface="Sora"/>
                <a:ea typeface="Sora"/>
                <a:cs typeface="Sora"/>
                <a:sym typeface="Sora"/>
              </a:rPr>
              <a:t> (ADL_diff_May–Apr &gt; 0.15)</a:t>
            </a:r>
            <a:endParaRPr sz="1100">
              <a:latin typeface="Sora"/>
              <a:ea typeface="Sora"/>
              <a:cs typeface="Sora"/>
              <a:sym typeface="Sora"/>
            </a:endParaRPr>
          </a:p>
          <a:p>
            <a:pPr indent="0" lvl="0" marL="457200" rtl="0" algn="l">
              <a:lnSpc>
                <a:spcPct val="100000"/>
              </a:lnSpc>
              <a:spcBef>
                <a:spcPts val="0"/>
              </a:spcBef>
              <a:spcAft>
                <a:spcPts val="0"/>
              </a:spcAft>
              <a:buNone/>
            </a:pPr>
            <a:r>
              <a:t/>
            </a:r>
            <a:endParaRPr sz="1100">
              <a:latin typeface="Sora"/>
              <a:ea typeface="Sora"/>
              <a:cs typeface="Sora"/>
              <a:sym typeface="Sora"/>
            </a:endParaRPr>
          </a:p>
          <a:p>
            <a:pPr indent="0" lvl="0" marL="0" rtl="0" algn="l">
              <a:lnSpc>
                <a:spcPct val="115000"/>
              </a:lnSpc>
              <a:spcBef>
                <a:spcPts val="1000"/>
              </a:spcBef>
              <a:spcAft>
                <a:spcPts val="1000"/>
              </a:spcAft>
              <a:buNone/>
            </a:pPr>
            <a:r>
              <a:rPr b="1" lang="en" sz="1100">
                <a:latin typeface="Sora"/>
                <a:ea typeface="Sora"/>
                <a:cs typeface="Sora"/>
                <a:sym typeface="Sora"/>
              </a:rPr>
              <a:t>EDA</a:t>
            </a:r>
            <a:r>
              <a:rPr lang="en" sz="1100">
                <a:latin typeface="Sora"/>
                <a:ea typeface="Sora"/>
                <a:cs typeface="Sora"/>
                <a:sym typeface="Sora"/>
              </a:rPr>
              <a:t> - Among the 46 clients, 17.4% were classified as experiencing a significant decline, 43.5% as stable, and 39.1% as significantly improved in ADL_eating_level.</a:t>
            </a:r>
            <a:endParaRPr sz="1100">
              <a:latin typeface="Sora"/>
              <a:ea typeface="Sora"/>
              <a:cs typeface="Sora"/>
              <a:sym typeface="Sora"/>
            </a:endParaRPr>
          </a:p>
        </p:txBody>
      </p:sp>
      <p:cxnSp>
        <p:nvCxnSpPr>
          <p:cNvPr id="1261" name="Google Shape;1261;p90"/>
          <p:cNvCxnSpPr/>
          <p:nvPr/>
        </p:nvCxnSpPr>
        <p:spPr>
          <a:xfrm>
            <a:off x="5725475" y="1439225"/>
            <a:ext cx="18600" cy="3391800"/>
          </a:xfrm>
          <a:prstGeom prst="straightConnector1">
            <a:avLst/>
          </a:prstGeom>
          <a:noFill/>
          <a:ln cap="flat" cmpd="sng" w="9525">
            <a:solidFill>
              <a:srgbClr val="999999"/>
            </a:solidFill>
            <a:prstDash val="solid"/>
            <a:round/>
            <a:headEnd len="med" w="med" type="none"/>
            <a:tailEnd len="med" w="med" type="none"/>
          </a:ln>
        </p:spPr>
      </p:cxnSp>
      <p:pic>
        <p:nvPicPr>
          <p:cNvPr id="1262" name="Google Shape;1262;p90"/>
          <p:cNvPicPr preferRelativeResize="0"/>
          <p:nvPr/>
        </p:nvPicPr>
        <p:blipFill>
          <a:blip r:embed="rId3">
            <a:alphaModFix/>
          </a:blip>
          <a:stretch>
            <a:fillRect/>
          </a:stretch>
        </p:blipFill>
        <p:spPr>
          <a:xfrm>
            <a:off x="6049225" y="1503100"/>
            <a:ext cx="2343150" cy="1266825"/>
          </a:xfrm>
          <a:prstGeom prst="rect">
            <a:avLst/>
          </a:prstGeom>
          <a:noFill/>
          <a:ln>
            <a:noFill/>
          </a:ln>
        </p:spPr>
      </p:pic>
      <p:pic>
        <p:nvPicPr>
          <p:cNvPr id="1263" name="Google Shape;1263;p90"/>
          <p:cNvPicPr preferRelativeResize="0"/>
          <p:nvPr/>
        </p:nvPicPr>
        <p:blipFill>
          <a:blip r:embed="rId4">
            <a:alphaModFix/>
          </a:blip>
          <a:stretch>
            <a:fillRect/>
          </a:stretch>
        </p:blipFill>
        <p:spPr>
          <a:xfrm>
            <a:off x="6049225" y="2888425"/>
            <a:ext cx="2343150" cy="215076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91"/>
          <p:cNvSpPr txBox="1"/>
          <p:nvPr>
            <p:ph type="title"/>
          </p:nvPr>
        </p:nvSpPr>
        <p:spPr>
          <a:xfrm>
            <a:off x="114900" y="282450"/>
            <a:ext cx="9029100" cy="16068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t>Model 2b -</a:t>
            </a:r>
            <a:r>
              <a:rPr lang="en" sz="2400">
                <a:solidFill>
                  <a:srgbClr val="000000"/>
                </a:solidFill>
                <a:latin typeface="Arial"/>
                <a:ea typeface="Arial"/>
                <a:cs typeface="Arial"/>
                <a:sym typeface="Arial"/>
              </a:rPr>
              <a:t> ADL_eating_level change prediction (Features)</a:t>
            </a:r>
            <a:endParaRPr sz="2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269" name="Google Shape;1269;p91"/>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000">
                <a:solidFill>
                  <a:srgbClr val="9E9E9E"/>
                </a:solidFill>
                <a:latin typeface="Arial"/>
                <a:ea typeface="Arial"/>
                <a:cs typeface="Arial"/>
                <a:sym typeface="Arial"/>
              </a:rPr>
              <a:t>Capstone for BANA 2025</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270" name="Google Shape;1270;p91"/>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graphicFrame>
        <p:nvGraphicFramePr>
          <p:cNvPr id="1271" name="Google Shape;1271;p91"/>
          <p:cNvGraphicFramePr/>
          <p:nvPr/>
        </p:nvGraphicFramePr>
        <p:xfrm>
          <a:off x="838775" y="1149513"/>
          <a:ext cx="3000000" cy="3000000"/>
        </p:xfrm>
        <a:graphic>
          <a:graphicData uri="http://schemas.openxmlformats.org/drawingml/2006/table">
            <a:tbl>
              <a:tblPr>
                <a:noFill/>
                <a:tableStyleId>{F0F2C3EB-F194-4BDC-AAB5-32F3A9DBD938}</a:tableStyleId>
              </a:tblPr>
              <a:tblGrid>
                <a:gridCol w="4629475"/>
                <a:gridCol w="3124900"/>
              </a:tblGrid>
              <a:tr h="312600">
                <a:tc>
                  <a:txBody>
                    <a:bodyPr/>
                    <a:lstStyle/>
                    <a:p>
                      <a:pPr indent="0" lvl="0" marL="0" rtl="0" algn="ctr">
                        <a:spcBef>
                          <a:spcPts val="0"/>
                        </a:spcBef>
                        <a:spcAft>
                          <a:spcPts val="0"/>
                        </a:spcAft>
                        <a:buNone/>
                      </a:pPr>
                      <a:r>
                        <a:rPr b="1" lang="en" sz="1100"/>
                        <a:t>Features (X):</a:t>
                      </a:r>
                      <a:endParaRPr/>
                    </a:p>
                  </a:txBody>
                  <a:tcPr marT="91425" marB="91425" marR="91425" marL="91425"/>
                </a:tc>
                <a:tc>
                  <a:txBody>
                    <a:bodyPr/>
                    <a:lstStyle/>
                    <a:p>
                      <a:pPr indent="0" lvl="0" marL="0" rtl="0" algn="ctr">
                        <a:spcBef>
                          <a:spcPts val="0"/>
                        </a:spcBef>
                        <a:spcAft>
                          <a:spcPts val="0"/>
                        </a:spcAft>
                        <a:buNone/>
                      </a:pPr>
                      <a:r>
                        <a:rPr b="1" lang="en" sz="1100"/>
                        <a:t>Target (y):</a:t>
                      </a:r>
                      <a:endParaRPr/>
                    </a:p>
                  </a:txBody>
                  <a:tcPr marT="91425" marB="91425" marR="91425" marL="91425"/>
                </a:tc>
              </a:tr>
              <a:tr h="1699025">
                <a:tc>
                  <a:txBody>
                    <a:bodyPr/>
                    <a:lstStyle/>
                    <a:p>
                      <a:pPr indent="-298450" lvl="0" marL="457200" rtl="0" algn="l">
                        <a:lnSpc>
                          <a:spcPct val="150000"/>
                        </a:lnSpc>
                        <a:spcBef>
                          <a:spcPts val="0"/>
                        </a:spcBef>
                        <a:spcAft>
                          <a:spcPts val="0"/>
                        </a:spcAft>
                        <a:buSzPts val="1100"/>
                        <a:buChar char="●"/>
                      </a:pPr>
                      <a:r>
                        <a:rPr lang="en" sz="1100"/>
                        <a:t>Std deviation of monthly nutrition intake differences (Jan–Apr)</a:t>
                      </a:r>
                      <a:endParaRPr sz="1100"/>
                    </a:p>
                    <a:p>
                      <a:pPr indent="-298450" lvl="0" marL="457200" rtl="0" algn="l">
                        <a:lnSpc>
                          <a:spcPct val="150000"/>
                        </a:lnSpc>
                        <a:spcBef>
                          <a:spcPts val="0"/>
                        </a:spcBef>
                        <a:spcAft>
                          <a:spcPts val="0"/>
                        </a:spcAft>
                        <a:buSzPts val="1100"/>
                        <a:buChar char="●"/>
                      </a:pPr>
                      <a:r>
                        <a:rPr lang="en" sz="1100"/>
                        <a:t>Change in ADL_eating_level difference from March to April 2025 </a:t>
                      </a:r>
                      <a:endParaRPr sz="1100"/>
                    </a:p>
                    <a:p>
                      <a:pPr indent="0" lvl="0" marL="457200" rtl="0" algn="l">
                        <a:lnSpc>
                          <a:spcPct val="150000"/>
                        </a:lnSpc>
                        <a:spcBef>
                          <a:spcPts val="0"/>
                        </a:spcBef>
                        <a:spcAft>
                          <a:spcPts val="0"/>
                        </a:spcAft>
                        <a:buNone/>
                      </a:pPr>
                      <a:r>
                        <a:rPr lang="en" sz="1100"/>
                        <a:t>(Apr ADL diff − Mar ADL diff)</a:t>
                      </a:r>
                      <a:endParaRPr sz="1100"/>
                    </a:p>
                    <a:p>
                      <a:pPr indent="-298450" lvl="0" marL="457200" rtl="0" algn="l">
                        <a:lnSpc>
                          <a:spcPct val="150000"/>
                        </a:lnSpc>
                        <a:spcBef>
                          <a:spcPts val="0"/>
                        </a:spcBef>
                        <a:spcAft>
                          <a:spcPts val="0"/>
                        </a:spcAft>
                        <a:buSzPts val="1100"/>
                        <a:buChar char="●"/>
                      </a:pPr>
                      <a:r>
                        <a:rPr lang="en" sz="1100"/>
                        <a:t>Change in Nutrition intake difference from March to April 2025 </a:t>
                      </a:r>
                      <a:endParaRPr sz="1100"/>
                    </a:p>
                    <a:p>
                      <a:pPr indent="0" lvl="0" marL="457200" rtl="0" algn="l">
                        <a:lnSpc>
                          <a:spcPct val="150000"/>
                        </a:lnSpc>
                        <a:spcBef>
                          <a:spcPts val="0"/>
                        </a:spcBef>
                        <a:spcAft>
                          <a:spcPts val="0"/>
                        </a:spcAft>
                        <a:buNone/>
                      </a:pPr>
                      <a:r>
                        <a:rPr lang="en" sz="1100"/>
                        <a:t>(Apr Nutrition diff − Mar Nutrition diff)</a:t>
                      </a:r>
                      <a:endParaRPr sz="1100"/>
                    </a:p>
                    <a:p>
                      <a:pPr indent="-298450" lvl="0" marL="457200" rtl="0" algn="l">
                        <a:lnSpc>
                          <a:spcPct val="150000"/>
                        </a:lnSpc>
                        <a:spcBef>
                          <a:spcPts val="0"/>
                        </a:spcBef>
                        <a:spcAft>
                          <a:spcPts val="0"/>
                        </a:spcAft>
                        <a:buSzPts val="1100"/>
                        <a:buChar char="●"/>
                      </a:pPr>
                      <a:r>
                        <a:rPr lang="en" sz="1100"/>
                        <a:t>Raw ADL_eating_level in Apr</a:t>
                      </a:r>
                      <a:endParaRPr sz="1100"/>
                    </a:p>
                    <a:p>
                      <a:pPr indent="-298450" lvl="0" marL="457200" rtl="0" algn="l">
                        <a:lnSpc>
                          <a:spcPct val="150000"/>
                        </a:lnSpc>
                        <a:spcBef>
                          <a:spcPts val="0"/>
                        </a:spcBef>
                        <a:spcAft>
                          <a:spcPts val="0"/>
                        </a:spcAft>
                        <a:buSzPts val="1100"/>
                        <a:buChar char="●"/>
                      </a:pPr>
                      <a:r>
                        <a:rPr lang="en" sz="1100"/>
                        <a:t>Demographics: Age, Gender</a:t>
                      </a:r>
                      <a:endParaRPr sz="1100"/>
                    </a:p>
                    <a:p>
                      <a:pPr indent="-298450" lvl="0" marL="457200" rtl="0" algn="l">
                        <a:lnSpc>
                          <a:spcPct val="150000"/>
                        </a:lnSpc>
                        <a:spcBef>
                          <a:spcPts val="0"/>
                        </a:spcBef>
                        <a:spcAft>
                          <a:spcPts val="0"/>
                        </a:spcAft>
                        <a:buSzPts val="1100"/>
                        <a:buChar char="●"/>
                      </a:pPr>
                      <a:r>
                        <a:rPr lang="en" sz="1100"/>
                        <a:t>Engineered interaction: ADL × Nutrition interaction</a:t>
                      </a:r>
                      <a:br>
                        <a:rPr lang="en" sz="1100"/>
                      </a:br>
                      <a:endParaRPr/>
                    </a:p>
                  </a:txBody>
                  <a:tcPr marT="91425" marB="91425" marR="91425" marL="91425"/>
                </a:tc>
                <a:tc>
                  <a:txBody>
                    <a:bodyPr/>
                    <a:lstStyle/>
                    <a:p>
                      <a:pPr indent="0" lvl="0" marL="0" rtl="0" algn="ctr">
                        <a:spcBef>
                          <a:spcPts val="0"/>
                        </a:spcBef>
                        <a:spcAft>
                          <a:spcPts val="0"/>
                        </a:spcAft>
                        <a:buNone/>
                      </a:pPr>
                      <a:r>
                        <a:rPr lang="en" sz="1100"/>
                        <a:t> </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rPr lang="en" sz="1100"/>
                        <a:t>3-class label based on thresholds above</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rPr lang="en" sz="1100"/>
                        <a:t>0 = Decline, </a:t>
                      </a:r>
                      <a:endParaRPr sz="1100"/>
                    </a:p>
                    <a:p>
                      <a:pPr indent="0" lvl="0" marL="0" rtl="0" algn="ctr">
                        <a:spcBef>
                          <a:spcPts val="0"/>
                        </a:spcBef>
                        <a:spcAft>
                          <a:spcPts val="0"/>
                        </a:spcAft>
                        <a:buNone/>
                      </a:pPr>
                      <a:r>
                        <a:rPr lang="en" sz="1100"/>
                        <a:t>1 = Stable, </a:t>
                      </a:r>
                      <a:endParaRPr sz="1100"/>
                    </a:p>
                    <a:p>
                      <a:pPr indent="0" lvl="0" marL="0" rtl="0" algn="ctr">
                        <a:spcBef>
                          <a:spcPts val="0"/>
                        </a:spcBef>
                        <a:spcAft>
                          <a:spcPts val="0"/>
                        </a:spcAft>
                        <a:buNone/>
                      </a:pPr>
                      <a:r>
                        <a:rPr lang="en" sz="1100"/>
                        <a:t>2 = Improve</a:t>
                      </a:r>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92"/>
          <p:cNvSpPr txBox="1"/>
          <p:nvPr>
            <p:ph idx="15" type="title"/>
          </p:nvPr>
        </p:nvSpPr>
        <p:spPr>
          <a:xfrm>
            <a:off x="228600" y="4773281"/>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000">
                <a:solidFill>
                  <a:srgbClr val="9E9E9E"/>
                </a:solidFill>
                <a:latin typeface="Arial"/>
                <a:ea typeface="Arial"/>
                <a:cs typeface="Arial"/>
                <a:sym typeface="Arial"/>
              </a:rPr>
              <a:t>Capstone for BANA 2025</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277" name="Google Shape;1277;p92"/>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278" name="Google Shape;1278;p92"/>
          <p:cNvSpPr txBox="1"/>
          <p:nvPr>
            <p:ph idx="13" type="title"/>
          </p:nvPr>
        </p:nvSpPr>
        <p:spPr>
          <a:xfrm>
            <a:off x="122900" y="282450"/>
            <a:ext cx="8792400" cy="14406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t>Model 2b -</a:t>
            </a:r>
            <a:r>
              <a:rPr lang="en" sz="2400"/>
              <a:t> </a:t>
            </a:r>
            <a:r>
              <a:rPr lang="en" sz="2400"/>
              <a:t>ADL_eating_level change prediction </a:t>
            </a:r>
            <a:r>
              <a:rPr lang="en" sz="2400"/>
              <a:t>(Performance)</a:t>
            </a:r>
            <a:endParaRPr sz="2400"/>
          </a:p>
          <a:p>
            <a:pPr indent="0" lvl="0" marL="0" rtl="0" algn="l">
              <a:spcBef>
                <a:spcPts val="0"/>
              </a:spcBef>
              <a:spcAft>
                <a:spcPts val="0"/>
              </a:spcAft>
              <a:buNone/>
            </a:pPr>
            <a:r>
              <a:t/>
            </a:r>
            <a:endParaRPr sz="2400"/>
          </a:p>
        </p:txBody>
      </p:sp>
      <p:sp>
        <p:nvSpPr>
          <p:cNvPr id="1279" name="Google Shape;1279;p92"/>
          <p:cNvSpPr txBox="1"/>
          <p:nvPr/>
        </p:nvSpPr>
        <p:spPr>
          <a:xfrm>
            <a:off x="228600" y="1626950"/>
            <a:ext cx="5622600" cy="242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latin typeface="Sora"/>
                <a:ea typeface="Sora"/>
                <a:cs typeface="Sora"/>
                <a:sym typeface="Sora"/>
              </a:rPr>
              <a:t>Model type</a:t>
            </a:r>
            <a:r>
              <a:rPr lang="en" sz="1100">
                <a:latin typeface="Sora"/>
                <a:ea typeface="Sora"/>
                <a:cs typeface="Sora"/>
                <a:sym typeface="Sora"/>
              </a:rPr>
              <a:t>: XGBoost Classifier for 3-class classification (Decline / Stable / Improve)</a:t>
            </a:r>
            <a:endParaRPr sz="1100">
              <a:latin typeface="Sora"/>
              <a:ea typeface="Sora"/>
              <a:cs typeface="Sora"/>
              <a:sym typeface="Sora"/>
            </a:endParaRPr>
          </a:p>
          <a:p>
            <a:pPr indent="0" lvl="0" marL="0" rtl="0" algn="l">
              <a:spcBef>
                <a:spcPts val="1200"/>
              </a:spcBef>
              <a:spcAft>
                <a:spcPts val="0"/>
              </a:spcAft>
              <a:buNone/>
            </a:pPr>
            <a:r>
              <a:rPr b="1" lang="en" sz="1100">
                <a:latin typeface="Sora"/>
                <a:ea typeface="Sora"/>
                <a:cs typeface="Sora"/>
                <a:sym typeface="Sora"/>
              </a:rPr>
              <a:t>Performance:</a:t>
            </a:r>
            <a:r>
              <a:rPr lang="en" sz="1100">
                <a:latin typeface="Sora"/>
                <a:ea typeface="Sora"/>
                <a:cs typeface="Sora"/>
                <a:sym typeface="Sora"/>
              </a:rPr>
              <a:t>  On a small test set (10 samples, total 46), the classifier achieved 80% accuracy, perfectly identifying declines and stable cases but missing half of the improvements, reflecting good risk detection yet limited stability due to sample size.</a:t>
            </a:r>
            <a:endParaRPr>
              <a:latin typeface="Sora"/>
              <a:ea typeface="Sora"/>
              <a:cs typeface="Sora"/>
              <a:sym typeface="Sora"/>
            </a:endParaRPr>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1000"/>
              </a:spcAft>
              <a:buNone/>
            </a:pPr>
            <a:r>
              <a:t/>
            </a:r>
            <a:endParaRPr b="1" sz="1100"/>
          </a:p>
        </p:txBody>
      </p:sp>
      <p:pic>
        <p:nvPicPr>
          <p:cNvPr id="1280" name="Google Shape;1280;p92"/>
          <p:cNvPicPr preferRelativeResize="0"/>
          <p:nvPr/>
        </p:nvPicPr>
        <p:blipFill>
          <a:blip r:embed="rId3">
            <a:alphaModFix/>
          </a:blip>
          <a:stretch>
            <a:fillRect/>
          </a:stretch>
        </p:blipFill>
        <p:spPr>
          <a:xfrm>
            <a:off x="5706900" y="1626950"/>
            <a:ext cx="3362471" cy="2897275"/>
          </a:xfrm>
          <a:prstGeom prst="rect">
            <a:avLst/>
          </a:prstGeom>
          <a:noFill/>
          <a:ln>
            <a:noFill/>
          </a:ln>
        </p:spPr>
      </p:pic>
      <p:pic>
        <p:nvPicPr>
          <p:cNvPr id="1281" name="Google Shape;1281;p92"/>
          <p:cNvPicPr preferRelativeResize="0"/>
          <p:nvPr/>
        </p:nvPicPr>
        <p:blipFill rotWithShape="1">
          <a:blip r:embed="rId4">
            <a:alphaModFix/>
          </a:blip>
          <a:srcRect b="0" l="0" r="0" t="3530"/>
          <a:stretch/>
        </p:blipFill>
        <p:spPr>
          <a:xfrm>
            <a:off x="808950" y="3077200"/>
            <a:ext cx="3810000" cy="166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66"/>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000">
                <a:solidFill>
                  <a:srgbClr val="9E9E9E"/>
                </a:solidFill>
              </a:rPr>
              <a:t>Capstone for BANA 2025</a:t>
            </a:r>
            <a:endParaRPr/>
          </a:p>
        </p:txBody>
      </p:sp>
      <p:sp>
        <p:nvSpPr>
          <p:cNvPr id="962" name="Google Shape;962;p66"/>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963" name="Google Shape;963;p66"/>
          <p:cNvSpPr txBox="1"/>
          <p:nvPr/>
        </p:nvSpPr>
        <p:spPr>
          <a:xfrm>
            <a:off x="-117975" y="1510675"/>
            <a:ext cx="5385600" cy="3168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t/>
            </a:r>
            <a:endParaRPr sz="1000"/>
          </a:p>
          <a:p>
            <a:pPr indent="-292100" lvl="0" marL="457200" rtl="0" algn="l">
              <a:lnSpc>
                <a:spcPct val="100000"/>
              </a:lnSpc>
              <a:spcBef>
                <a:spcPts val="1000"/>
              </a:spcBef>
              <a:spcAft>
                <a:spcPts val="0"/>
              </a:spcAft>
              <a:buSzPts val="1000"/>
              <a:buFont typeface="Sora"/>
              <a:buChar char="●"/>
            </a:pPr>
            <a:r>
              <a:rPr lang="en" sz="1000">
                <a:latin typeface="Sora"/>
                <a:ea typeface="Sora"/>
                <a:cs typeface="Sora"/>
                <a:sym typeface="Sora"/>
              </a:rPr>
              <a:t>Over 100 years dedicated to senior adult care.</a:t>
            </a:r>
            <a:endParaRPr sz="1000">
              <a:latin typeface="Sora"/>
              <a:ea typeface="Sora"/>
              <a:cs typeface="Sora"/>
              <a:sym typeface="Sora"/>
            </a:endParaRPr>
          </a:p>
          <a:p>
            <a:pPr indent="-292100" lvl="0" marL="457200" rtl="0" algn="l">
              <a:lnSpc>
                <a:spcPct val="100000"/>
              </a:lnSpc>
              <a:spcBef>
                <a:spcPts val="1000"/>
              </a:spcBef>
              <a:spcAft>
                <a:spcPts val="0"/>
              </a:spcAft>
              <a:buSzPts val="1000"/>
              <a:buFont typeface="Sora"/>
              <a:buChar char="●"/>
            </a:pPr>
            <a:r>
              <a:rPr lang="en" sz="1000">
                <a:latin typeface="Sora"/>
                <a:ea typeface="Sora"/>
                <a:cs typeface="Sora"/>
                <a:sym typeface="Sora"/>
              </a:rPr>
              <a:t>The only Continuing Care Retirement Community (CCRC) in Rochester.</a:t>
            </a:r>
            <a:br>
              <a:rPr lang="en" sz="1000">
                <a:latin typeface="Sora"/>
                <a:ea typeface="Sora"/>
                <a:cs typeface="Sora"/>
                <a:sym typeface="Sora"/>
              </a:rPr>
            </a:br>
            <a:endParaRPr sz="1000">
              <a:latin typeface="Sora"/>
              <a:ea typeface="Sora"/>
              <a:cs typeface="Sora"/>
              <a:sym typeface="Sora"/>
            </a:endParaRPr>
          </a:p>
          <a:p>
            <a:pPr indent="-292100" lvl="0" marL="457200" rtl="0" algn="l">
              <a:lnSpc>
                <a:spcPct val="100000"/>
              </a:lnSpc>
              <a:spcBef>
                <a:spcPts val="0"/>
              </a:spcBef>
              <a:spcAft>
                <a:spcPts val="0"/>
              </a:spcAft>
              <a:buSzPts val="1000"/>
              <a:buFont typeface="Sora"/>
              <a:buChar char="●"/>
            </a:pPr>
            <a:r>
              <a:rPr lang="en" sz="1000">
                <a:latin typeface="Sora"/>
                <a:ea typeface="Sora"/>
                <a:cs typeface="Sora"/>
                <a:sym typeface="Sora"/>
              </a:rPr>
              <a:t>Offers a full continuum of care: independent living, assisted living, skilled nursing, and community-based services.</a:t>
            </a:r>
            <a:br>
              <a:rPr lang="en" sz="1000">
                <a:latin typeface="Sora"/>
                <a:ea typeface="Sora"/>
                <a:cs typeface="Sora"/>
                <a:sym typeface="Sora"/>
              </a:rPr>
            </a:br>
            <a:endParaRPr sz="1000">
              <a:latin typeface="Sora"/>
              <a:ea typeface="Sora"/>
              <a:cs typeface="Sora"/>
              <a:sym typeface="Sora"/>
            </a:endParaRPr>
          </a:p>
          <a:p>
            <a:pPr indent="-292100" lvl="0" marL="457200" rtl="0" algn="l">
              <a:lnSpc>
                <a:spcPct val="100000"/>
              </a:lnSpc>
              <a:spcBef>
                <a:spcPts val="0"/>
              </a:spcBef>
              <a:spcAft>
                <a:spcPts val="0"/>
              </a:spcAft>
              <a:buSzPts val="1000"/>
              <a:buFont typeface="Sora"/>
              <a:buChar char="●"/>
            </a:pPr>
            <a:r>
              <a:rPr lang="en" sz="1000">
                <a:latin typeface="Sora"/>
                <a:ea typeface="Sora"/>
                <a:cs typeface="Sora"/>
                <a:sym typeface="Sora"/>
              </a:rPr>
              <a:t>Serves both on-campus residents and community-based clients.</a:t>
            </a:r>
            <a:endParaRPr sz="1000">
              <a:latin typeface="Sora"/>
              <a:ea typeface="Sora"/>
              <a:cs typeface="Sora"/>
              <a:sym typeface="Sora"/>
            </a:endParaRPr>
          </a:p>
          <a:p>
            <a:pPr indent="-292100" lvl="0" marL="457200" rtl="0" algn="l">
              <a:lnSpc>
                <a:spcPct val="172058"/>
              </a:lnSpc>
              <a:spcBef>
                <a:spcPts val="1000"/>
              </a:spcBef>
              <a:spcAft>
                <a:spcPts val="0"/>
              </a:spcAft>
              <a:buSzPts val="1000"/>
              <a:buFont typeface="Sora"/>
              <a:buChar char="●"/>
            </a:pPr>
            <a:r>
              <a:rPr lang="en" sz="1000">
                <a:latin typeface="Sora"/>
                <a:ea typeface="Sora"/>
                <a:cs typeface="Sora"/>
                <a:sym typeface="Sora"/>
              </a:rPr>
              <a:t>Employs nearly 1,000 staff members, reflecting its operational scale and reach.</a:t>
            </a:r>
            <a:endParaRPr sz="1000">
              <a:latin typeface="Sora"/>
              <a:ea typeface="Sora"/>
              <a:cs typeface="Sora"/>
              <a:sym typeface="Sora"/>
            </a:endParaRPr>
          </a:p>
          <a:p>
            <a:pPr indent="-292100" lvl="0" marL="457200" rtl="0" algn="l">
              <a:lnSpc>
                <a:spcPct val="172058"/>
              </a:lnSpc>
              <a:spcBef>
                <a:spcPts val="0"/>
              </a:spcBef>
              <a:spcAft>
                <a:spcPts val="0"/>
              </a:spcAft>
              <a:buSzPts val="1000"/>
              <a:buFont typeface="Sora"/>
              <a:buChar char="●"/>
            </a:pPr>
            <a:r>
              <a:rPr lang="en" sz="1000">
                <a:latin typeface="Sora"/>
                <a:ea typeface="Sora"/>
                <a:cs typeface="Sora"/>
                <a:sym typeface="Sora"/>
              </a:rPr>
              <a:t>R</a:t>
            </a:r>
            <a:r>
              <a:rPr lang="en" sz="1000">
                <a:latin typeface="Sora"/>
                <a:ea typeface="Sora"/>
                <a:cs typeface="Sora"/>
                <a:sym typeface="Sora"/>
              </a:rPr>
              <a:t>ecognized by U.S. News &amp; World Report for “Best Independent Living 2025”.</a:t>
            </a:r>
            <a:endParaRPr sz="1000">
              <a:latin typeface="Sora"/>
              <a:ea typeface="Sora"/>
              <a:cs typeface="Sora"/>
              <a:sym typeface="Sora"/>
            </a:endParaRPr>
          </a:p>
          <a:p>
            <a:pPr indent="0" lvl="0" marL="457200" rtl="0" algn="l">
              <a:lnSpc>
                <a:spcPct val="100000"/>
              </a:lnSpc>
              <a:spcBef>
                <a:spcPts val="0"/>
              </a:spcBef>
              <a:spcAft>
                <a:spcPts val="1000"/>
              </a:spcAft>
              <a:buNone/>
            </a:pPr>
            <a:br>
              <a:rPr b="1" lang="en" sz="1000">
                <a:latin typeface="Sora"/>
                <a:ea typeface="Sora"/>
                <a:cs typeface="Sora"/>
                <a:sym typeface="Sora"/>
              </a:rPr>
            </a:br>
            <a:endParaRPr b="1" sz="1000">
              <a:latin typeface="Sora"/>
              <a:ea typeface="Sora"/>
              <a:cs typeface="Sora"/>
              <a:sym typeface="Sora"/>
            </a:endParaRPr>
          </a:p>
        </p:txBody>
      </p:sp>
      <p:pic>
        <p:nvPicPr>
          <p:cNvPr id="964" name="Google Shape;964;p66" title="jsl-map.jpg"/>
          <p:cNvPicPr preferRelativeResize="0"/>
          <p:nvPr/>
        </p:nvPicPr>
        <p:blipFill>
          <a:blip r:embed="rId3">
            <a:alphaModFix/>
          </a:blip>
          <a:stretch>
            <a:fillRect/>
          </a:stretch>
        </p:blipFill>
        <p:spPr>
          <a:xfrm>
            <a:off x="5208325" y="1510675"/>
            <a:ext cx="3707076" cy="2362800"/>
          </a:xfrm>
          <a:prstGeom prst="rect">
            <a:avLst/>
          </a:prstGeom>
          <a:noFill/>
          <a:ln>
            <a:noFill/>
          </a:ln>
        </p:spPr>
      </p:pic>
      <p:sp>
        <p:nvSpPr>
          <p:cNvPr id="965" name="Google Shape;965;p66"/>
          <p:cNvSpPr txBox="1"/>
          <p:nvPr/>
        </p:nvSpPr>
        <p:spPr>
          <a:xfrm>
            <a:off x="156675" y="591875"/>
            <a:ext cx="8758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 sz="3600">
                <a:latin typeface="IBM Plex Sans"/>
                <a:ea typeface="IBM Plex Sans"/>
                <a:cs typeface="IBM Plex Sans"/>
                <a:sym typeface="IBM Plex Sans"/>
              </a:rPr>
              <a:t>About Jewish Senior Life (JSL), Rochester </a:t>
            </a:r>
            <a:endParaRPr sz="3600">
              <a:latin typeface="IBM Plex Sans"/>
              <a:ea typeface="IBM Plex Sans"/>
              <a:cs typeface="IBM Plex Sans"/>
              <a:sym typeface="IBM Plex Sans"/>
            </a:endParaRPr>
          </a:p>
        </p:txBody>
      </p:sp>
      <p:sp>
        <p:nvSpPr>
          <p:cNvPr id="966" name="Google Shape;966;p66"/>
          <p:cNvSpPr txBox="1"/>
          <p:nvPr>
            <p:ph idx="3" type="title"/>
          </p:nvPr>
        </p:nvSpPr>
        <p:spPr>
          <a:xfrm>
            <a:off x="5208325" y="3936774"/>
            <a:ext cx="2749500" cy="24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Jewish Home Campus, Rochester, NY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93"/>
          <p:cNvSpPr txBox="1"/>
          <p:nvPr>
            <p:ph idx="15" type="title"/>
          </p:nvPr>
        </p:nvSpPr>
        <p:spPr>
          <a:xfrm>
            <a:off x="228600" y="4773281"/>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000">
                <a:solidFill>
                  <a:srgbClr val="9E9E9E"/>
                </a:solidFill>
                <a:latin typeface="Arial"/>
                <a:ea typeface="Arial"/>
                <a:cs typeface="Arial"/>
                <a:sym typeface="Arial"/>
              </a:rPr>
              <a:t>Capstone for BANA 2025</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287" name="Google Shape;1287;p93"/>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288" name="Google Shape;1288;p93"/>
          <p:cNvSpPr txBox="1"/>
          <p:nvPr>
            <p:ph idx="13" type="title"/>
          </p:nvPr>
        </p:nvSpPr>
        <p:spPr>
          <a:xfrm>
            <a:off x="122900" y="282450"/>
            <a:ext cx="8531400" cy="10713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t>Model 2b -</a:t>
            </a:r>
            <a:r>
              <a:rPr lang="en" sz="2400"/>
              <a:t> </a:t>
            </a:r>
            <a:r>
              <a:rPr lang="en" sz="2400"/>
              <a:t>Age vs. ADL_eating_level change Class</a:t>
            </a:r>
            <a:endParaRPr sz="2400"/>
          </a:p>
          <a:p>
            <a:pPr indent="0" lvl="0" marL="0" rtl="0" algn="l">
              <a:spcBef>
                <a:spcPts val="0"/>
              </a:spcBef>
              <a:spcAft>
                <a:spcPts val="0"/>
              </a:spcAft>
              <a:buNone/>
            </a:pPr>
            <a:r>
              <a:t/>
            </a:r>
            <a:endParaRPr sz="2400"/>
          </a:p>
        </p:txBody>
      </p:sp>
      <p:sp>
        <p:nvSpPr>
          <p:cNvPr id="1289" name="Google Shape;1289;p93"/>
          <p:cNvSpPr txBox="1"/>
          <p:nvPr/>
        </p:nvSpPr>
        <p:spPr>
          <a:xfrm>
            <a:off x="128400" y="1185125"/>
            <a:ext cx="8981100" cy="3498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 sz="1100">
                <a:latin typeface="Sora"/>
                <a:ea typeface="Sora"/>
                <a:cs typeface="Sora"/>
                <a:sym typeface="Sora"/>
              </a:rPr>
              <a:t>Insight:</a:t>
            </a:r>
            <a:endParaRPr b="1" sz="1100">
              <a:latin typeface="Sora"/>
              <a:ea typeface="Sora"/>
              <a:cs typeface="Sora"/>
              <a:sym typeface="Sora"/>
            </a:endParaRPr>
          </a:p>
          <a:p>
            <a:pPr indent="-298450" lvl="0" marL="457200" rtl="0" algn="l">
              <a:lnSpc>
                <a:spcPct val="100000"/>
              </a:lnSpc>
              <a:spcBef>
                <a:spcPts val="1200"/>
              </a:spcBef>
              <a:spcAft>
                <a:spcPts val="0"/>
              </a:spcAft>
              <a:buSzPts val="1100"/>
              <a:buFont typeface="Sora"/>
              <a:buChar char="●"/>
            </a:pPr>
            <a:r>
              <a:rPr lang="en" sz="1100">
                <a:latin typeface="Sora"/>
                <a:ea typeface="Sora"/>
                <a:cs typeface="Sora"/>
                <a:sym typeface="Sora"/>
              </a:rPr>
              <a:t>Older clients (90+) appear in both decline and improvement groups, indicating greater variability in ADL_eating_level among high-age clients, while younger clients tend to remain stable.</a:t>
            </a:r>
            <a:endParaRPr sz="1100">
              <a:latin typeface="Sora"/>
              <a:ea typeface="Sora"/>
              <a:cs typeface="Sora"/>
              <a:sym typeface="Sora"/>
            </a:endParaRPr>
          </a:p>
          <a:p>
            <a:pPr indent="-298450" lvl="0" marL="457200" rtl="0" algn="l">
              <a:lnSpc>
                <a:spcPct val="100000"/>
              </a:lnSpc>
              <a:spcBef>
                <a:spcPts val="0"/>
              </a:spcBef>
              <a:spcAft>
                <a:spcPts val="0"/>
              </a:spcAft>
              <a:buSzPts val="1100"/>
              <a:buFont typeface="Sora"/>
              <a:buChar char="●"/>
            </a:pPr>
            <a:r>
              <a:rPr lang="en" sz="1100">
                <a:latin typeface="Sora"/>
                <a:ea typeface="Sora"/>
                <a:cs typeface="Sora"/>
                <a:sym typeface="Sora"/>
              </a:rPr>
              <a:t>The model flagged 7 clients as at risk of significant decline, with most aged 83+.</a:t>
            </a:r>
            <a:endParaRPr sz="1100">
              <a:latin typeface="Sora"/>
              <a:ea typeface="Sora"/>
              <a:cs typeface="Sora"/>
              <a:sym typeface="Sora"/>
            </a:endParaRPr>
          </a:p>
          <a:p>
            <a:pPr indent="0" lvl="0" marL="0" rtl="0" algn="l">
              <a:lnSpc>
                <a:spcPct val="100000"/>
              </a:lnSpc>
              <a:spcBef>
                <a:spcPts val="1200"/>
              </a:spcBef>
              <a:spcAft>
                <a:spcPts val="0"/>
              </a:spcAft>
              <a:buNone/>
            </a:pPr>
            <a:r>
              <a:rPr b="1" lang="en" sz="1100">
                <a:latin typeface="Sora"/>
                <a:ea typeface="Sora"/>
                <a:cs typeface="Sora"/>
                <a:sym typeface="Sora"/>
              </a:rPr>
              <a:t>Visuals:</a:t>
            </a:r>
            <a:endParaRPr b="1" sz="1100">
              <a:latin typeface="Sora"/>
              <a:ea typeface="Sora"/>
              <a:cs typeface="Sora"/>
              <a:sym typeface="Sora"/>
            </a:endParaRPr>
          </a:p>
          <a:p>
            <a:pPr indent="-298450" lvl="0" marL="457200" rtl="0" algn="l">
              <a:lnSpc>
                <a:spcPct val="100000"/>
              </a:lnSpc>
              <a:spcBef>
                <a:spcPts val="1200"/>
              </a:spcBef>
              <a:spcAft>
                <a:spcPts val="0"/>
              </a:spcAft>
              <a:buSzPts val="1100"/>
              <a:buChar char="●"/>
            </a:pPr>
            <a:r>
              <a:rPr b="1" lang="en" sz="1100">
                <a:latin typeface="Sora"/>
                <a:ea typeface="Sora"/>
                <a:cs typeface="Sora"/>
                <a:sym typeface="Sora"/>
              </a:rPr>
              <a:t>Boxplot</a:t>
            </a:r>
            <a:r>
              <a:rPr lang="en" sz="1100">
                <a:latin typeface="Sora"/>
                <a:ea typeface="Sora"/>
                <a:cs typeface="Sora"/>
                <a:sym typeface="Sora"/>
              </a:rPr>
              <a:t> – Age distribution across predicted change classes (Decline / Stable / Improve)  </a:t>
            </a:r>
            <a:endParaRPr sz="1100">
              <a:latin typeface="Sora"/>
              <a:ea typeface="Sora"/>
              <a:cs typeface="Sora"/>
              <a:sym typeface="Sora"/>
            </a:endParaRPr>
          </a:p>
          <a:p>
            <a:pPr indent="-298450" lvl="0" marL="457200" rtl="0" algn="l">
              <a:lnSpc>
                <a:spcPct val="100000"/>
              </a:lnSpc>
              <a:spcBef>
                <a:spcPts val="0"/>
              </a:spcBef>
              <a:spcAft>
                <a:spcPts val="0"/>
              </a:spcAft>
              <a:buSzPts val="1100"/>
              <a:buChar char="●"/>
            </a:pPr>
            <a:r>
              <a:rPr b="1" lang="en" sz="1100">
                <a:latin typeface="Sora"/>
                <a:ea typeface="Sora"/>
                <a:cs typeface="Sora"/>
                <a:sym typeface="Sora"/>
              </a:rPr>
              <a:t>Table</a:t>
            </a:r>
            <a:r>
              <a:rPr lang="en" sz="1100">
                <a:latin typeface="Sora"/>
                <a:ea typeface="Sora"/>
                <a:cs typeface="Sora"/>
                <a:sym typeface="Sora"/>
              </a:rPr>
              <a:t> – Predicted decline clients list (client_id, age, gender)</a:t>
            </a:r>
            <a:endParaRPr sz="1100">
              <a:latin typeface="Sora"/>
              <a:ea typeface="Sora"/>
              <a:cs typeface="Sora"/>
              <a:sym typeface="Sora"/>
            </a:endParaRPr>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t/>
            </a:r>
            <a:endParaRPr b="1"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1000"/>
              </a:spcAft>
              <a:buNone/>
            </a:pPr>
            <a:r>
              <a:t/>
            </a:r>
            <a:endParaRPr b="1" sz="1100"/>
          </a:p>
        </p:txBody>
      </p:sp>
      <p:pic>
        <p:nvPicPr>
          <p:cNvPr id="1290" name="Google Shape;1290;p93"/>
          <p:cNvPicPr preferRelativeResize="0"/>
          <p:nvPr/>
        </p:nvPicPr>
        <p:blipFill>
          <a:blip r:embed="rId3">
            <a:alphaModFix/>
          </a:blip>
          <a:stretch>
            <a:fillRect/>
          </a:stretch>
        </p:blipFill>
        <p:spPr>
          <a:xfrm>
            <a:off x="6405750" y="3043300"/>
            <a:ext cx="1402675" cy="2038250"/>
          </a:xfrm>
          <a:prstGeom prst="rect">
            <a:avLst/>
          </a:prstGeom>
          <a:noFill/>
          <a:ln>
            <a:noFill/>
          </a:ln>
        </p:spPr>
      </p:pic>
      <p:pic>
        <p:nvPicPr>
          <p:cNvPr id="1291" name="Google Shape;1291;p93"/>
          <p:cNvPicPr preferRelativeResize="0"/>
          <p:nvPr/>
        </p:nvPicPr>
        <p:blipFill>
          <a:blip r:embed="rId4">
            <a:alphaModFix/>
          </a:blip>
          <a:stretch>
            <a:fillRect/>
          </a:stretch>
        </p:blipFill>
        <p:spPr>
          <a:xfrm>
            <a:off x="2760500" y="3109412"/>
            <a:ext cx="3052549" cy="1906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94"/>
          <p:cNvSpPr/>
          <p:nvPr/>
        </p:nvSpPr>
        <p:spPr>
          <a:xfrm rot="10800000">
            <a:off x="605338" y="1038355"/>
            <a:ext cx="632425" cy="1261900"/>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2"/>
              </a:gs>
              <a:gs pos="58000">
                <a:schemeClr val="lt2"/>
              </a:gs>
              <a:gs pos="100000">
                <a:schemeClr val="l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297" name="Google Shape;1297;p94"/>
          <p:cNvSpPr/>
          <p:nvPr/>
        </p:nvSpPr>
        <p:spPr>
          <a:xfrm>
            <a:off x="4908397" y="2227189"/>
            <a:ext cx="3303000" cy="12618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98" name="Google Shape;1298;p94"/>
          <p:cNvSpPr/>
          <p:nvPr/>
        </p:nvSpPr>
        <p:spPr>
          <a:xfrm rot="10800000">
            <a:off x="4896978" y="2227139"/>
            <a:ext cx="618259" cy="1261900"/>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2"/>
              </a:gs>
              <a:gs pos="58000">
                <a:schemeClr val="lt2"/>
              </a:gs>
              <a:gs pos="100000">
                <a:schemeClr val="l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299" name="Google Shape;1299;p94"/>
          <p:cNvSpPr/>
          <p:nvPr/>
        </p:nvSpPr>
        <p:spPr>
          <a:xfrm>
            <a:off x="605325" y="1038405"/>
            <a:ext cx="3332400" cy="12618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cxnSp>
        <p:nvCxnSpPr>
          <p:cNvPr id="1300" name="Google Shape;1300;p94"/>
          <p:cNvCxnSpPr/>
          <p:nvPr/>
        </p:nvCxnSpPr>
        <p:spPr>
          <a:xfrm>
            <a:off x="903175" y="347400"/>
            <a:ext cx="0" cy="390300"/>
          </a:xfrm>
          <a:prstGeom prst="straightConnector1">
            <a:avLst/>
          </a:prstGeom>
          <a:noFill/>
          <a:ln cap="flat" cmpd="sng" w="19050">
            <a:solidFill>
              <a:schemeClr val="lt2"/>
            </a:solidFill>
            <a:prstDash val="solid"/>
            <a:round/>
            <a:headEnd len="med" w="med" type="none"/>
            <a:tailEnd len="med" w="med" type="none"/>
          </a:ln>
        </p:spPr>
      </p:cxnSp>
      <p:sp>
        <p:nvSpPr>
          <p:cNvPr id="1301" name="Google Shape;1301;p94"/>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000">
                <a:solidFill>
                  <a:srgbClr val="9E9E9E"/>
                </a:solidFill>
                <a:latin typeface="Arial"/>
                <a:ea typeface="Arial"/>
                <a:cs typeface="Arial"/>
                <a:sym typeface="Arial"/>
              </a:rPr>
              <a:t>Capstone for BANA 2025</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302" name="Google Shape;1302;p94"/>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303" name="Google Shape;1303;p94"/>
          <p:cNvSpPr txBox="1"/>
          <p:nvPr>
            <p:ph idx="5" type="title"/>
          </p:nvPr>
        </p:nvSpPr>
        <p:spPr>
          <a:xfrm>
            <a:off x="903163" y="282450"/>
            <a:ext cx="2700000" cy="5202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sz="2700"/>
              <a:t>Takeaways</a:t>
            </a:r>
            <a:endParaRPr sz="2700"/>
          </a:p>
        </p:txBody>
      </p:sp>
      <p:sp>
        <p:nvSpPr>
          <p:cNvPr id="1304" name="Google Shape;1304;p94"/>
          <p:cNvSpPr txBox="1"/>
          <p:nvPr/>
        </p:nvSpPr>
        <p:spPr>
          <a:xfrm>
            <a:off x="809163" y="1330455"/>
            <a:ext cx="407400" cy="6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IBM Plex Sans Medium"/>
                <a:ea typeface="IBM Plex Sans Medium"/>
                <a:cs typeface="IBM Plex Sans Medium"/>
                <a:sym typeface="IBM Plex Sans Medium"/>
              </a:rPr>
              <a:t>1</a:t>
            </a:r>
            <a:endParaRPr sz="1800">
              <a:solidFill>
                <a:schemeClr val="lt1"/>
              </a:solidFill>
              <a:latin typeface="IBM Plex Sans Medium"/>
              <a:ea typeface="IBM Plex Sans Medium"/>
              <a:cs typeface="IBM Plex Sans Medium"/>
              <a:sym typeface="IBM Plex Sans Medium"/>
            </a:endParaRPr>
          </a:p>
        </p:txBody>
      </p:sp>
      <p:sp>
        <p:nvSpPr>
          <p:cNvPr id="1305" name="Google Shape;1305;p94"/>
          <p:cNvSpPr txBox="1"/>
          <p:nvPr/>
        </p:nvSpPr>
        <p:spPr>
          <a:xfrm>
            <a:off x="5094604" y="2519239"/>
            <a:ext cx="407400" cy="6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IBM Plex Sans Medium"/>
                <a:ea typeface="IBM Plex Sans Medium"/>
                <a:cs typeface="IBM Plex Sans Medium"/>
                <a:sym typeface="IBM Plex Sans Medium"/>
              </a:rPr>
              <a:t>2</a:t>
            </a:r>
            <a:endParaRPr sz="1800">
              <a:solidFill>
                <a:schemeClr val="lt1"/>
              </a:solidFill>
              <a:latin typeface="IBM Plex Sans Medium"/>
              <a:ea typeface="IBM Plex Sans Medium"/>
              <a:cs typeface="IBM Plex Sans Medium"/>
              <a:sym typeface="IBM Plex Sans Medium"/>
            </a:endParaRPr>
          </a:p>
        </p:txBody>
      </p:sp>
      <p:sp>
        <p:nvSpPr>
          <p:cNvPr id="1306" name="Google Shape;1306;p94"/>
          <p:cNvSpPr txBox="1"/>
          <p:nvPr>
            <p:ph idx="7" type="subTitle"/>
          </p:nvPr>
        </p:nvSpPr>
        <p:spPr>
          <a:xfrm>
            <a:off x="1279913" y="1330455"/>
            <a:ext cx="2394900" cy="28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Past intervention counts impact future predictions</a:t>
            </a:r>
            <a:endParaRPr sz="1400"/>
          </a:p>
        </p:txBody>
      </p:sp>
      <p:sp>
        <p:nvSpPr>
          <p:cNvPr id="1307" name="Google Shape;1307;p94"/>
          <p:cNvSpPr txBox="1"/>
          <p:nvPr>
            <p:ph idx="9" type="subTitle"/>
          </p:nvPr>
        </p:nvSpPr>
        <p:spPr>
          <a:xfrm>
            <a:off x="5668808" y="2427601"/>
            <a:ext cx="2284500" cy="28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Age related variability in ADL eating ability</a:t>
            </a:r>
            <a:endParaRPr sz="1500"/>
          </a:p>
        </p:txBody>
      </p:sp>
      <p:sp>
        <p:nvSpPr>
          <p:cNvPr id="1308" name="Google Shape;1308;p94"/>
          <p:cNvSpPr txBox="1"/>
          <p:nvPr/>
        </p:nvSpPr>
        <p:spPr>
          <a:xfrm>
            <a:off x="809175" y="2284655"/>
            <a:ext cx="3303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Sora"/>
                <a:ea typeface="Sora"/>
                <a:cs typeface="Sora"/>
                <a:sym typeface="Sora"/>
              </a:rPr>
              <a:t>The number of interventions in the months prior to the target period is a key predictor of future patient care needs. This enables proactive </a:t>
            </a:r>
            <a:r>
              <a:rPr lang="en" sz="1200">
                <a:solidFill>
                  <a:schemeClr val="dk2"/>
                </a:solidFill>
                <a:latin typeface="Sora"/>
                <a:ea typeface="Sora"/>
                <a:cs typeface="Sora"/>
                <a:sym typeface="Sora"/>
              </a:rPr>
              <a:t>resource</a:t>
            </a:r>
            <a:r>
              <a:rPr lang="en" sz="1200">
                <a:solidFill>
                  <a:schemeClr val="dk2"/>
                </a:solidFill>
                <a:latin typeface="Sora"/>
                <a:ea typeface="Sora"/>
                <a:cs typeface="Sora"/>
                <a:sym typeface="Sora"/>
              </a:rPr>
              <a:t> planning and more efficient allocation of workloads. </a:t>
            </a:r>
            <a:endParaRPr sz="1200">
              <a:solidFill>
                <a:schemeClr val="dk2"/>
              </a:solidFill>
              <a:latin typeface="Sora"/>
              <a:ea typeface="Sora"/>
              <a:cs typeface="Sora"/>
              <a:sym typeface="Sora"/>
            </a:endParaRPr>
          </a:p>
        </p:txBody>
      </p:sp>
      <p:sp>
        <p:nvSpPr>
          <p:cNvPr id="1309" name="Google Shape;1309;p94"/>
          <p:cNvSpPr txBox="1"/>
          <p:nvPr/>
        </p:nvSpPr>
        <p:spPr>
          <a:xfrm>
            <a:off x="4928475" y="3489000"/>
            <a:ext cx="3432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Sora"/>
                <a:ea typeface="Sora"/>
                <a:cs typeface="Sora"/>
                <a:sym typeface="Sora"/>
              </a:rPr>
              <a:t>Clients in the age range of 83 and above show greater variability in their ADL eating abilities including both decline and improvement. This highlights the need for tailored interventions to prevent further decline and better support clients in this age group.</a:t>
            </a:r>
            <a:endParaRPr sz="1200">
              <a:solidFill>
                <a:schemeClr val="dk2"/>
              </a:solidFill>
              <a:latin typeface="Sora"/>
              <a:ea typeface="Sora"/>
              <a:cs typeface="Sora"/>
              <a:sym typeface="Sor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95"/>
          <p:cNvSpPr/>
          <p:nvPr/>
        </p:nvSpPr>
        <p:spPr>
          <a:xfrm rot="10800000">
            <a:off x="627500" y="1082650"/>
            <a:ext cx="632425" cy="1261900"/>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2"/>
              </a:gs>
              <a:gs pos="58000">
                <a:schemeClr val="lt2"/>
              </a:gs>
              <a:gs pos="100000">
                <a:schemeClr val="l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315" name="Google Shape;1315;p95"/>
          <p:cNvSpPr/>
          <p:nvPr/>
        </p:nvSpPr>
        <p:spPr>
          <a:xfrm>
            <a:off x="605336" y="1082700"/>
            <a:ext cx="3332400" cy="12618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cxnSp>
        <p:nvCxnSpPr>
          <p:cNvPr id="1316" name="Google Shape;1316;p95"/>
          <p:cNvCxnSpPr/>
          <p:nvPr/>
        </p:nvCxnSpPr>
        <p:spPr>
          <a:xfrm>
            <a:off x="903175" y="347400"/>
            <a:ext cx="0" cy="390300"/>
          </a:xfrm>
          <a:prstGeom prst="straightConnector1">
            <a:avLst/>
          </a:prstGeom>
          <a:noFill/>
          <a:ln cap="flat" cmpd="sng" w="19050">
            <a:solidFill>
              <a:schemeClr val="lt2"/>
            </a:solidFill>
            <a:prstDash val="solid"/>
            <a:round/>
            <a:headEnd len="med" w="med" type="none"/>
            <a:tailEnd len="med" w="med" type="none"/>
          </a:ln>
        </p:spPr>
      </p:cxnSp>
      <p:sp>
        <p:nvSpPr>
          <p:cNvPr id="1317" name="Google Shape;1317;p95"/>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000">
                <a:solidFill>
                  <a:srgbClr val="9E9E9E"/>
                </a:solidFill>
                <a:latin typeface="Arial"/>
                <a:ea typeface="Arial"/>
                <a:cs typeface="Arial"/>
                <a:sym typeface="Arial"/>
              </a:rPr>
              <a:t>Capstone for BANA 2025</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318" name="Google Shape;1318;p9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319" name="Google Shape;1319;p95"/>
          <p:cNvSpPr txBox="1"/>
          <p:nvPr>
            <p:ph idx="5" type="title"/>
          </p:nvPr>
        </p:nvSpPr>
        <p:spPr>
          <a:xfrm>
            <a:off x="903174" y="282450"/>
            <a:ext cx="3948000" cy="5202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sz="2600"/>
              <a:t>Takeaways (continued)</a:t>
            </a:r>
            <a:endParaRPr sz="2600"/>
          </a:p>
        </p:txBody>
      </p:sp>
      <p:sp>
        <p:nvSpPr>
          <p:cNvPr id="1320" name="Google Shape;1320;p95"/>
          <p:cNvSpPr txBox="1"/>
          <p:nvPr/>
        </p:nvSpPr>
        <p:spPr>
          <a:xfrm>
            <a:off x="831325" y="1374750"/>
            <a:ext cx="407400" cy="6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IBM Plex Sans Medium"/>
                <a:ea typeface="IBM Plex Sans Medium"/>
                <a:cs typeface="IBM Plex Sans Medium"/>
                <a:sym typeface="IBM Plex Sans Medium"/>
              </a:rPr>
              <a:t>3</a:t>
            </a:r>
            <a:endParaRPr sz="1800">
              <a:solidFill>
                <a:schemeClr val="lt1"/>
              </a:solidFill>
              <a:latin typeface="IBM Plex Sans Medium"/>
              <a:ea typeface="IBM Plex Sans Medium"/>
              <a:cs typeface="IBM Plex Sans Medium"/>
              <a:sym typeface="IBM Plex Sans Medium"/>
            </a:endParaRPr>
          </a:p>
        </p:txBody>
      </p:sp>
      <p:sp>
        <p:nvSpPr>
          <p:cNvPr id="1321" name="Google Shape;1321;p95"/>
          <p:cNvSpPr txBox="1"/>
          <p:nvPr>
            <p:ph idx="7" type="subTitle"/>
          </p:nvPr>
        </p:nvSpPr>
        <p:spPr>
          <a:xfrm>
            <a:off x="1279924" y="1374750"/>
            <a:ext cx="2394900" cy="28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Early warning signs for fluid intake changes</a:t>
            </a:r>
            <a:endParaRPr sz="1400"/>
          </a:p>
        </p:txBody>
      </p:sp>
      <p:sp>
        <p:nvSpPr>
          <p:cNvPr id="1322" name="Google Shape;1322;p95"/>
          <p:cNvSpPr txBox="1"/>
          <p:nvPr/>
        </p:nvSpPr>
        <p:spPr>
          <a:xfrm>
            <a:off x="809174" y="2328950"/>
            <a:ext cx="3432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Sora"/>
                <a:ea typeface="Sora"/>
                <a:cs typeface="Sora"/>
                <a:sym typeface="Sora"/>
              </a:rPr>
              <a:t>Fluid intake and nutrition patterns are key indicators of hydration related risks. </a:t>
            </a:r>
            <a:r>
              <a:rPr lang="en" sz="1200">
                <a:solidFill>
                  <a:schemeClr val="dk2"/>
                </a:solidFill>
                <a:latin typeface="Sora"/>
                <a:ea typeface="Sora"/>
                <a:cs typeface="Sora"/>
                <a:sym typeface="Sora"/>
              </a:rPr>
              <a:t>Predicting</a:t>
            </a:r>
            <a:r>
              <a:rPr lang="en" sz="1200">
                <a:solidFill>
                  <a:schemeClr val="dk2"/>
                </a:solidFill>
                <a:latin typeface="Sora"/>
                <a:ea typeface="Sora"/>
                <a:cs typeface="Sora"/>
                <a:sym typeface="Sora"/>
              </a:rPr>
              <a:t> changes in fluid can help implement early support to reduce the risk of dehydration.</a:t>
            </a:r>
            <a:endParaRPr sz="1200">
              <a:solidFill>
                <a:schemeClr val="dk2"/>
              </a:solidFill>
              <a:latin typeface="Sora"/>
              <a:ea typeface="Sora"/>
              <a:cs typeface="Sora"/>
              <a:sym typeface="Sora"/>
            </a:endParaRPr>
          </a:p>
        </p:txBody>
      </p:sp>
      <p:sp>
        <p:nvSpPr>
          <p:cNvPr id="1323" name="Google Shape;1323;p95"/>
          <p:cNvSpPr txBox="1"/>
          <p:nvPr/>
        </p:nvSpPr>
        <p:spPr>
          <a:xfrm>
            <a:off x="5028301" y="3619325"/>
            <a:ext cx="3676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Sora"/>
                <a:ea typeface="Sora"/>
                <a:cs typeface="Sora"/>
                <a:sym typeface="Sora"/>
              </a:rPr>
              <a:t>Clients who are risk for significant declines in ADL eating ability would benefit from timely adjustments to their care plan. Early detection allows for more personalized and </a:t>
            </a:r>
            <a:r>
              <a:rPr lang="en" sz="1200">
                <a:solidFill>
                  <a:schemeClr val="dk2"/>
                </a:solidFill>
                <a:latin typeface="Sora"/>
                <a:ea typeface="Sora"/>
                <a:cs typeface="Sora"/>
                <a:sym typeface="Sora"/>
              </a:rPr>
              <a:t>proactive</a:t>
            </a:r>
            <a:r>
              <a:rPr lang="en" sz="1200">
                <a:solidFill>
                  <a:schemeClr val="dk2"/>
                </a:solidFill>
                <a:latin typeface="Sora"/>
                <a:ea typeface="Sora"/>
                <a:cs typeface="Sora"/>
                <a:sym typeface="Sora"/>
              </a:rPr>
              <a:t> support to help clients </a:t>
            </a:r>
            <a:r>
              <a:rPr lang="en" sz="1200">
                <a:solidFill>
                  <a:schemeClr val="dk2"/>
                </a:solidFill>
                <a:latin typeface="Sora"/>
                <a:ea typeface="Sora"/>
                <a:cs typeface="Sora"/>
                <a:sym typeface="Sora"/>
              </a:rPr>
              <a:t>maintain</a:t>
            </a:r>
            <a:r>
              <a:rPr lang="en" sz="1200">
                <a:solidFill>
                  <a:schemeClr val="dk2"/>
                </a:solidFill>
                <a:latin typeface="Sora"/>
                <a:ea typeface="Sora"/>
                <a:cs typeface="Sora"/>
                <a:sym typeface="Sora"/>
              </a:rPr>
              <a:t> function.</a:t>
            </a:r>
            <a:endParaRPr sz="1200">
              <a:solidFill>
                <a:schemeClr val="dk2"/>
              </a:solidFill>
              <a:latin typeface="Sora"/>
              <a:ea typeface="Sora"/>
              <a:cs typeface="Sora"/>
              <a:sym typeface="Sora"/>
            </a:endParaRPr>
          </a:p>
        </p:txBody>
      </p:sp>
      <p:sp>
        <p:nvSpPr>
          <p:cNvPr id="1324" name="Google Shape;1324;p95"/>
          <p:cNvSpPr/>
          <p:nvPr/>
        </p:nvSpPr>
        <p:spPr>
          <a:xfrm rot="10800000">
            <a:off x="5224563" y="2322175"/>
            <a:ext cx="632425" cy="1261900"/>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2"/>
              </a:gs>
              <a:gs pos="58000">
                <a:schemeClr val="lt2"/>
              </a:gs>
              <a:gs pos="100000">
                <a:schemeClr val="l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325" name="Google Shape;1325;p95"/>
          <p:cNvSpPr/>
          <p:nvPr/>
        </p:nvSpPr>
        <p:spPr>
          <a:xfrm>
            <a:off x="5224575" y="2322225"/>
            <a:ext cx="3332400" cy="12618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26" name="Google Shape;1326;p95"/>
          <p:cNvSpPr txBox="1"/>
          <p:nvPr/>
        </p:nvSpPr>
        <p:spPr>
          <a:xfrm>
            <a:off x="5428413" y="2614275"/>
            <a:ext cx="407400" cy="6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IBM Plex Sans Medium"/>
                <a:ea typeface="IBM Plex Sans Medium"/>
                <a:cs typeface="IBM Plex Sans Medium"/>
                <a:sym typeface="IBM Plex Sans Medium"/>
              </a:rPr>
              <a:t>4</a:t>
            </a:r>
            <a:endParaRPr sz="1800">
              <a:solidFill>
                <a:schemeClr val="lt1"/>
              </a:solidFill>
              <a:latin typeface="IBM Plex Sans Medium"/>
              <a:ea typeface="IBM Plex Sans Medium"/>
              <a:cs typeface="IBM Plex Sans Medium"/>
              <a:sym typeface="IBM Plex Sans Medium"/>
            </a:endParaRPr>
          </a:p>
        </p:txBody>
      </p:sp>
      <p:sp>
        <p:nvSpPr>
          <p:cNvPr id="1327" name="Google Shape;1327;p95"/>
          <p:cNvSpPr txBox="1"/>
          <p:nvPr>
            <p:ph idx="7" type="subTitle"/>
          </p:nvPr>
        </p:nvSpPr>
        <p:spPr>
          <a:xfrm>
            <a:off x="5953238" y="2565450"/>
            <a:ext cx="2394900" cy="2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Targeted</a:t>
            </a:r>
            <a:r>
              <a:rPr lang="en" sz="1500"/>
              <a:t> support for ADL declines</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96"/>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000">
                <a:solidFill>
                  <a:srgbClr val="9E9E9E"/>
                </a:solidFill>
                <a:latin typeface="Arial"/>
                <a:ea typeface="Arial"/>
                <a:cs typeface="Arial"/>
                <a:sym typeface="Arial"/>
              </a:rPr>
              <a:t>Capstone for BANA 2025</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333" name="Google Shape;1333;p96"/>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334" name="Google Shape;1334;p96"/>
          <p:cNvSpPr txBox="1"/>
          <p:nvPr>
            <p:ph idx="2" type="title"/>
          </p:nvPr>
        </p:nvSpPr>
        <p:spPr>
          <a:xfrm>
            <a:off x="115025" y="502775"/>
            <a:ext cx="39417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Next steps</a:t>
            </a:r>
            <a:endParaRPr/>
          </a:p>
        </p:txBody>
      </p:sp>
      <p:sp>
        <p:nvSpPr>
          <p:cNvPr id="1335" name="Google Shape;1335;p96"/>
          <p:cNvSpPr txBox="1"/>
          <p:nvPr/>
        </p:nvSpPr>
        <p:spPr>
          <a:xfrm>
            <a:off x="519075" y="1793150"/>
            <a:ext cx="8281500" cy="1628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Sora"/>
              <a:buChar char="●"/>
            </a:pPr>
            <a:r>
              <a:rPr b="1" lang="en" sz="1200">
                <a:solidFill>
                  <a:schemeClr val="lt1"/>
                </a:solidFill>
                <a:latin typeface="Sora"/>
                <a:ea typeface="Sora"/>
                <a:cs typeface="Sora"/>
                <a:sym typeface="Sora"/>
              </a:rPr>
              <a:t>Integrate chronic condition data </a:t>
            </a:r>
            <a:r>
              <a:rPr lang="en" sz="1200">
                <a:solidFill>
                  <a:schemeClr val="lt1"/>
                </a:solidFill>
                <a:latin typeface="Sora"/>
                <a:ea typeface="Sora"/>
                <a:cs typeface="Sora"/>
                <a:sym typeface="Sora"/>
              </a:rPr>
              <a:t>- Combine medical history (e.g., dementia, diabetes, heart disease) with current model features to </a:t>
            </a:r>
            <a:endParaRPr sz="1200">
              <a:solidFill>
                <a:schemeClr val="lt1"/>
              </a:solidFill>
              <a:latin typeface="Sora"/>
              <a:ea typeface="Sora"/>
              <a:cs typeface="Sora"/>
              <a:sym typeface="Sora"/>
            </a:endParaRPr>
          </a:p>
          <a:p>
            <a:pPr indent="0" lvl="0" marL="457200" rtl="0" algn="l">
              <a:spcBef>
                <a:spcPts val="0"/>
              </a:spcBef>
              <a:spcAft>
                <a:spcPts val="0"/>
              </a:spcAft>
              <a:buNone/>
            </a:pPr>
            <a:r>
              <a:t/>
            </a:r>
            <a:endParaRPr sz="1200">
              <a:solidFill>
                <a:schemeClr val="lt1"/>
              </a:solidFill>
              <a:latin typeface="Sora"/>
              <a:ea typeface="Sora"/>
              <a:cs typeface="Sora"/>
              <a:sym typeface="Sora"/>
            </a:endParaRPr>
          </a:p>
          <a:p>
            <a:pPr indent="-304800" lvl="1" marL="914400" rtl="0" algn="l">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Improve prediction accuracy</a:t>
            </a:r>
            <a:endParaRPr sz="1200">
              <a:solidFill>
                <a:schemeClr val="lt1"/>
              </a:solidFill>
              <a:latin typeface="Sora"/>
              <a:ea typeface="Sora"/>
              <a:cs typeface="Sora"/>
              <a:sym typeface="Sora"/>
            </a:endParaRPr>
          </a:p>
          <a:p>
            <a:pPr indent="-304800" lvl="1" marL="914400" rtl="0" algn="l">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Build a comprehensive risk </a:t>
            </a:r>
            <a:r>
              <a:rPr lang="en" sz="1200">
                <a:solidFill>
                  <a:schemeClr val="lt1"/>
                </a:solidFill>
                <a:latin typeface="Sora"/>
                <a:ea typeface="Sora"/>
                <a:cs typeface="Sora"/>
                <a:sym typeface="Sora"/>
              </a:rPr>
              <a:t>prediction</a:t>
            </a:r>
            <a:r>
              <a:rPr lang="en" sz="1200">
                <a:solidFill>
                  <a:schemeClr val="lt1"/>
                </a:solidFill>
                <a:latin typeface="Sora"/>
                <a:ea typeface="Sora"/>
                <a:cs typeface="Sora"/>
                <a:sym typeface="Sora"/>
              </a:rPr>
              <a:t> system</a:t>
            </a:r>
            <a:endParaRPr sz="1200">
              <a:solidFill>
                <a:schemeClr val="lt1"/>
              </a:solidFill>
              <a:latin typeface="Sora"/>
              <a:ea typeface="Sora"/>
              <a:cs typeface="Sora"/>
              <a:sym typeface="Sora"/>
            </a:endParaRPr>
          </a:p>
          <a:p>
            <a:pPr indent="0" lvl="0" marL="0" rtl="0" algn="l">
              <a:spcBef>
                <a:spcPts val="0"/>
              </a:spcBef>
              <a:spcAft>
                <a:spcPts val="0"/>
              </a:spcAft>
              <a:buNone/>
            </a:pPr>
            <a:r>
              <a:t/>
            </a:r>
            <a:endParaRPr sz="1200">
              <a:solidFill>
                <a:schemeClr val="lt1"/>
              </a:solidFill>
              <a:latin typeface="Sora"/>
              <a:ea typeface="Sora"/>
              <a:cs typeface="Sora"/>
              <a:sym typeface="Sora"/>
            </a:endParaRPr>
          </a:p>
          <a:p>
            <a:pPr indent="-304800" lvl="0" marL="457200" rtl="0" algn="l">
              <a:spcBef>
                <a:spcPts val="0"/>
              </a:spcBef>
              <a:spcAft>
                <a:spcPts val="0"/>
              </a:spcAft>
              <a:buClr>
                <a:schemeClr val="lt1"/>
              </a:buClr>
              <a:buSzPts val="1200"/>
              <a:buFont typeface="Sora"/>
              <a:buChar char="●"/>
            </a:pPr>
            <a:r>
              <a:rPr b="1" lang="en" sz="1200">
                <a:solidFill>
                  <a:schemeClr val="lt1"/>
                </a:solidFill>
                <a:latin typeface="Sora"/>
                <a:ea typeface="Sora"/>
                <a:cs typeface="Sora"/>
                <a:sym typeface="Sora"/>
              </a:rPr>
              <a:t>Increase data coverage</a:t>
            </a:r>
            <a:r>
              <a:rPr lang="en" sz="1100"/>
              <a:t> –</a:t>
            </a:r>
            <a:r>
              <a:rPr lang="en" sz="1200">
                <a:solidFill>
                  <a:schemeClr val="lt1"/>
                </a:solidFill>
                <a:latin typeface="Sora"/>
                <a:ea typeface="Sora"/>
                <a:cs typeface="Sora"/>
                <a:sym typeface="Sora"/>
              </a:rPr>
              <a:t> Include more months of historical data (e.g., 6–12 months) to boost sample size and model robustness.</a:t>
            </a:r>
            <a:endParaRPr sz="1200">
              <a:solidFill>
                <a:schemeClr val="lt1"/>
              </a:solidFill>
              <a:latin typeface="Sora"/>
              <a:ea typeface="Sora"/>
              <a:cs typeface="Sora"/>
              <a:sym typeface="Sora"/>
            </a:endParaRPr>
          </a:p>
          <a:p>
            <a:pPr indent="0" lvl="0" marL="0" rtl="0" algn="l">
              <a:spcBef>
                <a:spcPts val="0"/>
              </a:spcBef>
              <a:spcAft>
                <a:spcPts val="0"/>
              </a:spcAft>
              <a:buNone/>
            </a:pPr>
            <a:r>
              <a:t/>
            </a:r>
            <a:endParaRPr sz="1200">
              <a:solidFill>
                <a:schemeClr val="lt1"/>
              </a:solidFill>
              <a:latin typeface="Sora"/>
              <a:ea typeface="Sora"/>
              <a:cs typeface="Sora"/>
              <a:sym typeface="Sora"/>
            </a:endParaRPr>
          </a:p>
          <a:p>
            <a:pPr indent="-304800" lvl="0" marL="457200" rtl="0" algn="l">
              <a:spcBef>
                <a:spcPts val="0"/>
              </a:spcBef>
              <a:spcAft>
                <a:spcPts val="0"/>
              </a:spcAft>
              <a:buClr>
                <a:schemeClr val="lt1"/>
              </a:buClr>
              <a:buSzPts val="1200"/>
              <a:buFont typeface="Sora"/>
              <a:buChar char="●"/>
            </a:pPr>
            <a:r>
              <a:rPr b="1" lang="en" sz="1200">
                <a:solidFill>
                  <a:schemeClr val="lt1"/>
                </a:solidFill>
                <a:latin typeface="Sora"/>
                <a:ea typeface="Sora"/>
                <a:cs typeface="Sora"/>
                <a:sym typeface="Sora"/>
              </a:rPr>
              <a:t>Enable real-time monitoring</a:t>
            </a:r>
            <a:r>
              <a:rPr lang="en" sz="1100"/>
              <a:t> –</a:t>
            </a:r>
            <a:r>
              <a:rPr lang="en" sz="1200">
                <a:solidFill>
                  <a:schemeClr val="lt1"/>
                </a:solidFill>
                <a:latin typeface="Sora"/>
                <a:ea typeface="Sora"/>
                <a:cs typeface="Sora"/>
                <a:sym typeface="Sora"/>
              </a:rPr>
              <a:t> Deploy models into JSL’s EHR system for automated alerts to care teams.</a:t>
            </a:r>
            <a:endParaRPr sz="1200">
              <a:solidFill>
                <a:schemeClr val="lt1"/>
              </a:solidFill>
              <a:latin typeface="Sora"/>
              <a:ea typeface="Sora"/>
              <a:cs typeface="Sora"/>
              <a:sym typeface="Sor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97"/>
          <p:cNvSpPr txBox="1"/>
          <p:nvPr>
            <p:ph type="title"/>
          </p:nvPr>
        </p:nvSpPr>
        <p:spPr>
          <a:xfrm>
            <a:off x="2662050" y="1569925"/>
            <a:ext cx="3819900" cy="1031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Thank you!</a:t>
            </a:r>
            <a:endParaRPr/>
          </a:p>
        </p:txBody>
      </p:sp>
      <p:sp>
        <p:nvSpPr>
          <p:cNvPr id="1341" name="Google Shape;1341;p97"/>
          <p:cNvSpPr txBox="1"/>
          <p:nvPr>
            <p:ph idx="4294967295" type="title"/>
          </p:nvPr>
        </p:nvSpPr>
        <p:spPr>
          <a:xfrm>
            <a:off x="228600" y="4773281"/>
            <a:ext cx="1939200" cy="1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E9E9E"/>
                </a:solidFill>
                <a:latin typeface="Arial"/>
                <a:ea typeface="Arial"/>
                <a:cs typeface="Arial"/>
                <a:sym typeface="Arial"/>
              </a:rPr>
              <a:t>Capstone for BANA 2025</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98"/>
          <p:cNvSpPr txBox="1"/>
          <p:nvPr>
            <p:ph idx="15" type="title"/>
          </p:nvPr>
        </p:nvSpPr>
        <p:spPr>
          <a:xfrm>
            <a:off x="228600" y="4773281"/>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000">
                <a:solidFill>
                  <a:srgbClr val="9E9E9E"/>
                </a:solidFill>
                <a:latin typeface="Arial"/>
                <a:ea typeface="Arial"/>
                <a:cs typeface="Arial"/>
                <a:sym typeface="Arial"/>
              </a:rPr>
              <a:t>Capstone for BANA 2025</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347" name="Google Shape;1347;p98"/>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348" name="Google Shape;1348;p98"/>
          <p:cNvSpPr txBox="1"/>
          <p:nvPr>
            <p:ph idx="13" type="title"/>
          </p:nvPr>
        </p:nvSpPr>
        <p:spPr>
          <a:xfrm>
            <a:off x="196625" y="457200"/>
            <a:ext cx="85314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Additional Sources</a:t>
            </a:r>
            <a:endParaRPr sz="2400"/>
          </a:p>
        </p:txBody>
      </p:sp>
      <p:sp>
        <p:nvSpPr>
          <p:cNvPr id="1349" name="Google Shape;1349;p98"/>
          <p:cNvSpPr txBox="1"/>
          <p:nvPr/>
        </p:nvSpPr>
        <p:spPr>
          <a:xfrm>
            <a:off x="269975" y="1432200"/>
            <a:ext cx="89811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lang="en" sz="1200"/>
              <a:t>Pew Research Center. (2021). </a:t>
            </a:r>
            <a:r>
              <a:rPr i="1" lang="en" sz="1200"/>
              <a:t>Race, ethnicity, heritage and immigration among U.S. Jews</a:t>
            </a:r>
            <a:r>
              <a:rPr lang="en" sz="1200"/>
              <a:t>. </a:t>
            </a:r>
            <a:r>
              <a:rPr lang="en" sz="1200">
                <a:uFill>
                  <a:noFill/>
                </a:uFill>
                <a:hlinkClick r:id="rId3"/>
              </a:rPr>
              <a:t>https://pewrsr.ch/3biPz6c</a:t>
            </a:r>
            <a:endParaRPr sz="1200"/>
          </a:p>
        </p:txBody>
      </p:sp>
      <p:sp>
        <p:nvSpPr>
          <p:cNvPr id="1350" name="Google Shape;1350;p98"/>
          <p:cNvSpPr txBox="1"/>
          <p:nvPr/>
        </p:nvSpPr>
        <p:spPr>
          <a:xfrm>
            <a:off x="269975" y="2093100"/>
            <a:ext cx="6637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Jewish Home of Rochester.(2025). </a:t>
            </a:r>
            <a:r>
              <a:rPr i="1" lang="en" sz="1200"/>
              <a:t>About Us</a:t>
            </a:r>
            <a:r>
              <a:rPr lang="en" sz="1200"/>
              <a:t>,</a:t>
            </a:r>
            <a:r>
              <a:rPr lang="en" sz="1200">
                <a:uFill>
                  <a:noFill/>
                </a:uFill>
                <a:hlinkClick r:id="rId4"/>
              </a:rPr>
              <a:t> </a:t>
            </a:r>
            <a:r>
              <a:rPr lang="en" sz="1200" u="sng">
                <a:solidFill>
                  <a:schemeClr val="hlink"/>
                </a:solidFill>
                <a:hlinkClick r:id="rId5"/>
              </a:rPr>
              <a:t>jewishhomeroc.org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6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t/>
            </a:r>
            <a:endParaRPr/>
          </a:p>
        </p:txBody>
      </p:sp>
      <p:sp>
        <p:nvSpPr>
          <p:cNvPr id="972" name="Google Shape;972;p67"/>
          <p:cNvSpPr txBox="1"/>
          <p:nvPr>
            <p:ph idx="2" type="title"/>
          </p:nvPr>
        </p:nvSpPr>
        <p:spPr>
          <a:xfrm>
            <a:off x="228600" y="681900"/>
            <a:ext cx="7187700" cy="1119600"/>
          </a:xfrm>
          <a:prstGeom prst="rect">
            <a:avLst/>
          </a:prstGeom>
        </p:spPr>
        <p:txBody>
          <a:bodyPr anchorCtr="0" anchor="t" bIns="91425" lIns="91425" spcFirstLastPara="1" rIns="91425" wrap="square" tIns="0">
            <a:noAutofit/>
          </a:bodyPr>
          <a:lstStyle/>
          <a:p>
            <a:pPr indent="0" lvl="0" marL="0" rtl="0" algn="l">
              <a:lnSpc>
                <a:spcPct val="100000"/>
              </a:lnSpc>
              <a:spcBef>
                <a:spcPts val="0"/>
              </a:spcBef>
              <a:spcAft>
                <a:spcPts val="0"/>
              </a:spcAft>
              <a:buNone/>
            </a:pPr>
            <a:r>
              <a:rPr lang="en" sz="3600">
                <a:solidFill>
                  <a:srgbClr val="000000"/>
                </a:solidFill>
              </a:rPr>
              <a:t> </a:t>
            </a:r>
            <a:r>
              <a:rPr lang="en" sz="3600">
                <a:solidFill>
                  <a:srgbClr val="000000"/>
                </a:solidFill>
              </a:rPr>
              <a:t>Project with questions to ask</a:t>
            </a:r>
            <a:endParaRPr sz="3600">
              <a:solidFill>
                <a:srgbClr val="000000"/>
              </a:solidFill>
            </a:endParaRPr>
          </a:p>
          <a:p>
            <a:pPr indent="0" lvl="0" marL="0" rtl="0" algn="l">
              <a:spcBef>
                <a:spcPts val="0"/>
              </a:spcBef>
              <a:spcAft>
                <a:spcPts val="0"/>
              </a:spcAft>
              <a:buNone/>
            </a:pPr>
            <a:r>
              <a:t/>
            </a:r>
            <a:endParaRPr/>
          </a:p>
        </p:txBody>
      </p:sp>
      <p:sp>
        <p:nvSpPr>
          <p:cNvPr id="973" name="Google Shape;973;p67"/>
          <p:cNvSpPr txBox="1"/>
          <p:nvPr>
            <p:ph idx="1" type="subTitle"/>
          </p:nvPr>
        </p:nvSpPr>
        <p:spPr>
          <a:xfrm>
            <a:off x="228600" y="2314863"/>
            <a:ext cx="8465400" cy="1946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t/>
            </a:r>
            <a:endParaRPr b="1">
              <a:solidFill>
                <a:srgbClr val="000000"/>
              </a:solidFill>
            </a:endParaRPr>
          </a:p>
          <a:p>
            <a:pPr indent="-292100" lvl="0" marL="457200" rtl="0" algn="l">
              <a:spcBef>
                <a:spcPts val="1000"/>
              </a:spcBef>
              <a:spcAft>
                <a:spcPts val="0"/>
              </a:spcAft>
              <a:buClr>
                <a:srgbClr val="000000"/>
              </a:buClr>
              <a:buSzPts val="1000"/>
              <a:buFont typeface="Arial"/>
              <a:buChar char="●"/>
            </a:pPr>
            <a:r>
              <a:rPr b="1" lang="en">
                <a:solidFill>
                  <a:srgbClr val="000000"/>
                </a:solidFill>
              </a:rPr>
              <a:t>Background: </a:t>
            </a:r>
            <a:r>
              <a:rPr lang="en">
                <a:solidFill>
                  <a:srgbClr val="000000"/>
                </a:solidFill>
              </a:rPr>
              <a:t>Collaboration between RIT SCB Capstone team and Jewish Home.</a:t>
            </a:r>
            <a:br>
              <a:rPr lang="en">
                <a:solidFill>
                  <a:srgbClr val="000000"/>
                </a:solidFill>
              </a:rPr>
            </a:br>
            <a:endParaRPr>
              <a:solidFill>
                <a:srgbClr val="000000"/>
              </a:solidFill>
            </a:endParaRPr>
          </a:p>
          <a:p>
            <a:pPr indent="-292100" lvl="0" marL="457200" rtl="0" algn="l">
              <a:spcBef>
                <a:spcPts val="0"/>
              </a:spcBef>
              <a:spcAft>
                <a:spcPts val="0"/>
              </a:spcAft>
              <a:buClr>
                <a:srgbClr val="000000"/>
              </a:buClr>
              <a:buSzPts val="1000"/>
              <a:buFont typeface="Arial"/>
              <a:buChar char="●"/>
            </a:pPr>
            <a:r>
              <a:rPr b="1" lang="en">
                <a:solidFill>
                  <a:srgbClr val="000000"/>
                </a:solidFill>
              </a:rPr>
              <a:t>Objectives:</a:t>
            </a:r>
            <a:r>
              <a:rPr lang="en">
                <a:solidFill>
                  <a:srgbClr val="000000"/>
                </a:solidFill>
              </a:rPr>
              <a:t> apply predictive analytics to enhance care planning for JSL clients.Id</a:t>
            </a:r>
            <a:r>
              <a:rPr lang="en">
                <a:solidFill>
                  <a:srgbClr val="000000"/>
                </a:solidFill>
              </a:rPr>
              <a:t>entify high risk clients for functional decline and provide actionable insights for care teams.</a:t>
            </a:r>
            <a:br>
              <a:rPr lang="en">
                <a:solidFill>
                  <a:srgbClr val="000000"/>
                </a:solidFill>
              </a:rPr>
            </a:br>
            <a:endParaRPr>
              <a:solidFill>
                <a:srgbClr val="000000"/>
              </a:solidFill>
            </a:endParaRPr>
          </a:p>
          <a:p>
            <a:pPr indent="-292100" lvl="0" marL="457200" rtl="0" algn="l">
              <a:lnSpc>
                <a:spcPct val="100000"/>
              </a:lnSpc>
              <a:spcBef>
                <a:spcPts val="1000"/>
              </a:spcBef>
              <a:spcAft>
                <a:spcPts val="0"/>
              </a:spcAft>
              <a:buClr>
                <a:srgbClr val="000000"/>
              </a:buClr>
              <a:buSzPts val="1000"/>
              <a:buFont typeface="Sora"/>
              <a:buChar char="●"/>
            </a:pPr>
            <a:r>
              <a:rPr b="1" lang="en" sz="1400">
                <a:solidFill>
                  <a:srgbClr val="000000"/>
                </a:solidFill>
              </a:rPr>
              <a:t>Questions to ask:</a:t>
            </a:r>
            <a:r>
              <a:rPr b="1" lang="en">
                <a:solidFill>
                  <a:srgbClr val="000000"/>
                </a:solidFill>
              </a:rPr>
              <a:t> </a:t>
            </a:r>
            <a:endParaRPr b="1">
              <a:solidFill>
                <a:srgbClr val="000000"/>
              </a:solidFill>
            </a:endParaRPr>
          </a:p>
          <a:p>
            <a:pPr indent="-298450" lvl="1" marL="914400" rtl="0" algn="l">
              <a:lnSpc>
                <a:spcPct val="100000"/>
              </a:lnSpc>
              <a:spcBef>
                <a:spcPts val="1000"/>
              </a:spcBef>
              <a:spcAft>
                <a:spcPts val="0"/>
              </a:spcAft>
              <a:buClr>
                <a:srgbClr val="000000"/>
              </a:buClr>
              <a:buSzPts val="1100"/>
              <a:buFont typeface="Sora"/>
              <a:buAutoNum type="alphaLcPeriod"/>
            </a:pPr>
            <a:r>
              <a:rPr lang="en">
                <a:solidFill>
                  <a:srgbClr val="000000"/>
                </a:solidFill>
              </a:rPr>
              <a:t>Which features impact the intervention needs in the coming month the most, and how can this guide resource allocation?</a:t>
            </a:r>
            <a:endParaRPr>
              <a:solidFill>
                <a:srgbClr val="000000"/>
              </a:solidFill>
            </a:endParaRPr>
          </a:p>
          <a:p>
            <a:pPr indent="-298450" lvl="1" marL="914400" rtl="0" algn="l">
              <a:lnSpc>
                <a:spcPct val="100000"/>
              </a:lnSpc>
              <a:spcBef>
                <a:spcPts val="1000"/>
              </a:spcBef>
              <a:spcAft>
                <a:spcPts val="0"/>
              </a:spcAft>
              <a:buClr>
                <a:srgbClr val="000000"/>
              </a:buClr>
              <a:buSzPts val="1100"/>
              <a:buFont typeface="Sora"/>
              <a:buAutoNum type="alphaLcPeriod"/>
            </a:pPr>
            <a:r>
              <a:rPr lang="en">
                <a:solidFill>
                  <a:srgbClr val="000000"/>
                </a:solidFill>
              </a:rPr>
              <a:t>Which clients are most likely to experience significant fluid intake changes next month, and what preventive actions can reduce the risk of dehydration?</a:t>
            </a:r>
            <a:endParaRPr>
              <a:solidFill>
                <a:srgbClr val="000000"/>
              </a:solidFill>
            </a:endParaRPr>
          </a:p>
          <a:p>
            <a:pPr indent="-298450" lvl="1" marL="914400" rtl="0" algn="l">
              <a:lnSpc>
                <a:spcPct val="100000"/>
              </a:lnSpc>
              <a:spcBef>
                <a:spcPts val="1000"/>
              </a:spcBef>
              <a:spcAft>
                <a:spcPts val="1000"/>
              </a:spcAft>
              <a:buClr>
                <a:srgbClr val="000000"/>
              </a:buClr>
              <a:buSzPts val="1100"/>
              <a:buFont typeface="Sora"/>
              <a:buAutoNum type="alphaLcPeriod"/>
            </a:pPr>
            <a:r>
              <a:rPr lang="en">
                <a:solidFill>
                  <a:srgbClr val="000000"/>
                </a:solidFill>
              </a:rPr>
              <a:t>Which clients are predicted to significantly decline or improve in ADL_eating ability, and what targeted support can prevent deterioration or sustain improvements?</a:t>
            </a:r>
            <a:endParaRPr>
              <a:solidFill>
                <a:srgbClr val="000000"/>
              </a:solidFill>
            </a:endParaRPr>
          </a:p>
        </p:txBody>
      </p:sp>
      <p:sp>
        <p:nvSpPr>
          <p:cNvPr id="974" name="Google Shape;974;p67"/>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000">
                <a:solidFill>
                  <a:srgbClr val="9E9E9E"/>
                </a:solidFill>
              </a:rPr>
              <a:t>Capstone for BANA 2025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cxnSp>
        <p:nvCxnSpPr>
          <p:cNvPr id="979" name="Google Shape;979;p68"/>
          <p:cNvCxnSpPr/>
          <p:nvPr/>
        </p:nvCxnSpPr>
        <p:spPr>
          <a:xfrm>
            <a:off x="682863" y="2676625"/>
            <a:ext cx="7683000" cy="0"/>
          </a:xfrm>
          <a:prstGeom prst="straightConnector1">
            <a:avLst/>
          </a:prstGeom>
          <a:noFill/>
          <a:ln cap="flat" cmpd="sng" w="9525">
            <a:solidFill>
              <a:schemeClr val="accent5"/>
            </a:solidFill>
            <a:prstDash val="solid"/>
            <a:round/>
            <a:headEnd len="med" w="med" type="none"/>
            <a:tailEnd len="med" w="med" type="none"/>
          </a:ln>
        </p:spPr>
      </p:cxnSp>
      <p:sp>
        <p:nvSpPr>
          <p:cNvPr id="980" name="Google Shape;980;p68"/>
          <p:cNvSpPr/>
          <p:nvPr/>
        </p:nvSpPr>
        <p:spPr>
          <a:xfrm>
            <a:off x="2350300" y="2496026"/>
            <a:ext cx="361200" cy="361200"/>
          </a:xfrm>
          <a:prstGeom prst="ellipse">
            <a:avLst/>
          </a:prstGeom>
          <a:solidFill>
            <a:schemeClr val="accent3"/>
          </a:solidFill>
          <a:ln>
            <a:noFill/>
          </a:ln>
          <a:effectLst>
            <a:outerShdw blurRad="328613" rotWithShape="0" algn="bl" dir="2700000" dist="28575">
              <a:schemeClr val="accent3">
                <a:alpha val="56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81" name="Google Shape;981;p68"/>
          <p:cNvSpPr/>
          <p:nvPr/>
        </p:nvSpPr>
        <p:spPr>
          <a:xfrm>
            <a:off x="4215088" y="2496026"/>
            <a:ext cx="361200" cy="361200"/>
          </a:xfrm>
          <a:prstGeom prst="ellipse">
            <a:avLst/>
          </a:prstGeom>
          <a:solidFill>
            <a:schemeClr val="lt2"/>
          </a:solidFill>
          <a:ln>
            <a:noFill/>
          </a:ln>
          <a:effectLst>
            <a:outerShdw blurRad="342900" rotWithShape="0" algn="bl" dir="5400000" dist="3810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82" name="Google Shape;982;p68"/>
          <p:cNvSpPr/>
          <p:nvPr/>
        </p:nvSpPr>
        <p:spPr>
          <a:xfrm>
            <a:off x="621400" y="2496026"/>
            <a:ext cx="361200" cy="361200"/>
          </a:xfrm>
          <a:prstGeom prst="ellipse">
            <a:avLst/>
          </a:prstGeom>
          <a:solidFill>
            <a:schemeClr val="accent4"/>
          </a:solidFill>
          <a:ln>
            <a:noFill/>
          </a:ln>
          <a:effectLst>
            <a:outerShdw blurRad="328613" rotWithShape="0" algn="bl" dir="2700000" dist="28575">
              <a:schemeClr val="accent4">
                <a:alpha val="56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83" name="Google Shape;983;p68"/>
          <p:cNvSpPr/>
          <p:nvPr/>
        </p:nvSpPr>
        <p:spPr>
          <a:xfrm>
            <a:off x="6089013" y="2496033"/>
            <a:ext cx="361200" cy="361200"/>
          </a:xfrm>
          <a:prstGeom prst="ellipse">
            <a:avLst/>
          </a:prstGeom>
          <a:solidFill>
            <a:schemeClr val="accent2"/>
          </a:solidFill>
          <a:ln>
            <a:noFill/>
          </a:ln>
          <a:effectLst>
            <a:outerShdw blurRad="485775" rotWithShape="0" algn="bl" dir="7800000" dist="76200">
              <a:schemeClr val="accent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84" name="Google Shape;984;p68"/>
          <p:cNvSpPr/>
          <p:nvPr/>
        </p:nvSpPr>
        <p:spPr>
          <a:xfrm>
            <a:off x="7730567" y="2263523"/>
            <a:ext cx="825900" cy="826200"/>
          </a:xfrm>
          <a:prstGeom prst="ellipse">
            <a:avLst/>
          </a:prstGeom>
          <a:solidFill>
            <a:schemeClr val="accent1"/>
          </a:solidFill>
          <a:ln>
            <a:noFill/>
          </a:ln>
          <a:effectLst>
            <a:outerShdw blurRad="342900" rotWithShape="0" algn="bl" dir="5400000" dist="3810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85" name="Google Shape;985;p68"/>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986" name="Google Shape;986;p68"/>
          <p:cNvSpPr txBox="1"/>
          <p:nvPr>
            <p:ph idx="5" type="title"/>
          </p:nvPr>
        </p:nvSpPr>
        <p:spPr>
          <a:xfrm>
            <a:off x="389050" y="2031200"/>
            <a:ext cx="825900" cy="3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 1</a:t>
            </a:r>
            <a:endParaRPr/>
          </a:p>
        </p:txBody>
      </p:sp>
      <p:sp>
        <p:nvSpPr>
          <p:cNvPr id="987" name="Google Shape;987;p68"/>
          <p:cNvSpPr txBox="1"/>
          <p:nvPr>
            <p:ph idx="3" type="title"/>
          </p:nvPr>
        </p:nvSpPr>
        <p:spPr>
          <a:xfrm>
            <a:off x="2117950" y="2031200"/>
            <a:ext cx="825900" cy="3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 2</a:t>
            </a:r>
            <a:endParaRPr/>
          </a:p>
        </p:txBody>
      </p:sp>
      <p:sp>
        <p:nvSpPr>
          <p:cNvPr id="988" name="Google Shape;988;p68"/>
          <p:cNvSpPr txBox="1"/>
          <p:nvPr>
            <p:ph idx="4" type="title"/>
          </p:nvPr>
        </p:nvSpPr>
        <p:spPr>
          <a:xfrm>
            <a:off x="3987300" y="2031200"/>
            <a:ext cx="825900" cy="3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 3</a:t>
            </a:r>
            <a:endParaRPr/>
          </a:p>
        </p:txBody>
      </p:sp>
      <p:sp>
        <p:nvSpPr>
          <p:cNvPr id="989" name="Google Shape;989;p68"/>
          <p:cNvSpPr txBox="1"/>
          <p:nvPr>
            <p:ph idx="6" type="title"/>
          </p:nvPr>
        </p:nvSpPr>
        <p:spPr>
          <a:xfrm>
            <a:off x="5858938" y="2031200"/>
            <a:ext cx="825900" cy="3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 4</a:t>
            </a:r>
            <a:endParaRPr/>
          </a:p>
        </p:txBody>
      </p:sp>
      <p:sp>
        <p:nvSpPr>
          <p:cNvPr id="990" name="Google Shape;990;p68"/>
          <p:cNvSpPr txBox="1"/>
          <p:nvPr>
            <p:ph idx="7" type="title"/>
          </p:nvPr>
        </p:nvSpPr>
        <p:spPr>
          <a:xfrm>
            <a:off x="7730563" y="1797200"/>
            <a:ext cx="825900" cy="3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a:t>
            </a:r>
            <a:endParaRPr/>
          </a:p>
        </p:txBody>
      </p:sp>
      <p:sp>
        <p:nvSpPr>
          <p:cNvPr id="991" name="Google Shape;991;p68"/>
          <p:cNvSpPr txBox="1"/>
          <p:nvPr>
            <p:ph idx="1" type="body"/>
          </p:nvPr>
        </p:nvSpPr>
        <p:spPr>
          <a:xfrm>
            <a:off x="148300" y="2960850"/>
            <a:ext cx="1374600" cy="1056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a:latin typeface="Sora"/>
                <a:ea typeface="Sora"/>
                <a:cs typeface="Sora"/>
                <a:sym typeface="Sora"/>
              </a:rPr>
              <a:t>Receiving</a:t>
            </a:r>
            <a:r>
              <a:rPr b="1" lang="en">
                <a:latin typeface="Sora"/>
                <a:ea typeface="Sora"/>
                <a:cs typeface="Sora"/>
                <a:sym typeface="Sora"/>
              </a:rPr>
              <a:t> data from JSL</a:t>
            </a:r>
            <a:endParaRPr b="1">
              <a:latin typeface="Sora"/>
              <a:ea typeface="Sora"/>
              <a:cs typeface="Sora"/>
              <a:sym typeface="Sora"/>
            </a:endParaRPr>
          </a:p>
        </p:txBody>
      </p:sp>
      <p:sp>
        <p:nvSpPr>
          <p:cNvPr id="992" name="Google Shape;992;p68"/>
          <p:cNvSpPr txBox="1"/>
          <p:nvPr>
            <p:ph idx="15" type="title"/>
          </p:nvPr>
        </p:nvSpPr>
        <p:spPr>
          <a:xfrm>
            <a:off x="228600" y="4774929"/>
            <a:ext cx="1939200" cy="18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000">
                <a:solidFill>
                  <a:srgbClr val="9E9E9E"/>
                </a:solidFill>
              </a:rPr>
              <a:t>Capstone for BANA 2025</a:t>
            </a:r>
            <a:endParaRPr/>
          </a:p>
        </p:txBody>
      </p:sp>
      <p:sp>
        <p:nvSpPr>
          <p:cNvPr id="993" name="Google Shape;993;p68"/>
          <p:cNvSpPr txBox="1"/>
          <p:nvPr>
            <p:ph type="title"/>
          </p:nvPr>
        </p:nvSpPr>
        <p:spPr>
          <a:xfrm>
            <a:off x="115025" y="502775"/>
            <a:ext cx="58290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Project roadmap</a:t>
            </a:r>
            <a:endParaRPr/>
          </a:p>
        </p:txBody>
      </p:sp>
      <p:sp>
        <p:nvSpPr>
          <p:cNvPr id="994" name="Google Shape;994;p68"/>
          <p:cNvSpPr txBox="1"/>
          <p:nvPr>
            <p:ph idx="8" type="body"/>
          </p:nvPr>
        </p:nvSpPr>
        <p:spPr>
          <a:xfrm>
            <a:off x="3601450" y="2960850"/>
            <a:ext cx="1579500" cy="1056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latin typeface="Sora"/>
                <a:ea typeface="Sora"/>
                <a:cs typeface="Sora"/>
                <a:sym typeface="Sora"/>
              </a:rPr>
              <a:t>Feature engineering </a:t>
            </a:r>
            <a:endParaRPr b="1">
              <a:latin typeface="Sora"/>
              <a:ea typeface="Sora"/>
              <a:cs typeface="Sora"/>
              <a:sym typeface="Sora"/>
            </a:endParaRPr>
          </a:p>
          <a:p>
            <a:pPr indent="0" lvl="0" marL="0" rtl="0" algn="l">
              <a:spcBef>
                <a:spcPts val="0"/>
              </a:spcBef>
              <a:spcAft>
                <a:spcPts val="0"/>
              </a:spcAft>
              <a:buNone/>
            </a:pPr>
            <a:r>
              <a:t/>
            </a:r>
            <a:endParaRPr/>
          </a:p>
          <a:p>
            <a:pPr indent="0" lvl="0" marL="0" rtl="0" algn="l">
              <a:spcBef>
                <a:spcPts val="0"/>
              </a:spcBef>
              <a:spcAft>
                <a:spcPts val="0"/>
              </a:spcAft>
              <a:buNone/>
            </a:pPr>
            <a:r>
              <a:rPr lang="en"/>
              <a:t>Transforming activity &amp; demographic data into model-ready features</a:t>
            </a:r>
            <a:endParaRPr/>
          </a:p>
        </p:txBody>
      </p:sp>
      <p:sp>
        <p:nvSpPr>
          <p:cNvPr id="995" name="Google Shape;995;p68"/>
          <p:cNvSpPr txBox="1"/>
          <p:nvPr>
            <p:ph idx="9" type="body"/>
          </p:nvPr>
        </p:nvSpPr>
        <p:spPr>
          <a:xfrm>
            <a:off x="5565675" y="2960850"/>
            <a:ext cx="1780500" cy="10563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935"/>
              <a:buNone/>
            </a:pPr>
            <a:r>
              <a:rPr b="1" lang="en">
                <a:latin typeface="Sora"/>
                <a:ea typeface="Sora"/>
                <a:cs typeface="Sora"/>
                <a:sym typeface="Sora"/>
              </a:rPr>
              <a:t>Modeling </a:t>
            </a:r>
            <a:endParaRPr b="1">
              <a:latin typeface="Sora"/>
              <a:ea typeface="Sora"/>
              <a:cs typeface="Sora"/>
              <a:sym typeface="Sora"/>
            </a:endParaRPr>
          </a:p>
          <a:p>
            <a:pPr indent="0" lvl="0" marL="0" rtl="0" algn="l">
              <a:lnSpc>
                <a:spcPct val="90000"/>
              </a:lnSpc>
              <a:spcBef>
                <a:spcPts val="0"/>
              </a:spcBef>
              <a:spcAft>
                <a:spcPts val="0"/>
              </a:spcAft>
              <a:buSzPts val="935"/>
              <a:buNone/>
            </a:pPr>
            <a:r>
              <a:t/>
            </a:r>
            <a:endParaRPr/>
          </a:p>
          <a:p>
            <a:pPr indent="0" lvl="0" marL="0" rtl="0" algn="l">
              <a:lnSpc>
                <a:spcPct val="90000"/>
              </a:lnSpc>
              <a:spcBef>
                <a:spcPts val="0"/>
              </a:spcBef>
              <a:spcAft>
                <a:spcPts val="0"/>
              </a:spcAft>
              <a:buSzPts val="935"/>
              <a:buNone/>
            </a:pPr>
            <a:r>
              <a:rPr lang="en"/>
              <a:t>One baseline model and ADL/Fluid intake changes with enhanced models</a:t>
            </a:r>
            <a:endParaRPr/>
          </a:p>
        </p:txBody>
      </p:sp>
      <p:sp>
        <p:nvSpPr>
          <p:cNvPr id="996" name="Google Shape;996;p68"/>
          <p:cNvSpPr txBox="1"/>
          <p:nvPr>
            <p:ph idx="14" type="body"/>
          </p:nvPr>
        </p:nvSpPr>
        <p:spPr>
          <a:xfrm>
            <a:off x="1842125" y="2960850"/>
            <a:ext cx="1374600" cy="1056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Sora"/>
                <a:ea typeface="Sora"/>
                <a:cs typeface="Sora"/>
                <a:sym typeface="Sora"/>
              </a:rPr>
              <a:t>Analysing and cleaning data</a:t>
            </a:r>
            <a:endParaRPr b="1">
              <a:latin typeface="Sora"/>
              <a:ea typeface="Sora"/>
              <a:cs typeface="Sora"/>
              <a:sym typeface="Sora"/>
            </a:endParaRPr>
          </a:p>
        </p:txBody>
      </p:sp>
      <p:sp>
        <p:nvSpPr>
          <p:cNvPr id="997" name="Google Shape;997;p68"/>
          <p:cNvSpPr txBox="1"/>
          <p:nvPr>
            <p:ph idx="13" type="body"/>
          </p:nvPr>
        </p:nvSpPr>
        <p:spPr>
          <a:xfrm>
            <a:off x="7346300" y="3194850"/>
            <a:ext cx="1649400" cy="143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Sora"/>
                <a:ea typeface="Sora"/>
                <a:cs typeface="Sora"/>
                <a:sym typeface="Sora"/>
              </a:rPr>
              <a:t>Insights &amp; Next steps</a:t>
            </a:r>
            <a:endParaRPr b="1">
              <a:latin typeface="Sora"/>
              <a:ea typeface="Sora"/>
              <a:cs typeface="Sora"/>
              <a:sym typeface="S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69"/>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000">
                <a:solidFill>
                  <a:srgbClr val="9E9E9E"/>
                </a:solidFill>
              </a:rPr>
              <a:t>Capstone for BANA 2025</a:t>
            </a:r>
            <a:endParaRPr/>
          </a:p>
        </p:txBody>
      </p:sp>
      <p:sp>
        <p:nvSpPr>
          <p:cNvPr id="1003" name="Google Shape;1003;p69"/>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004" name="Google Shape;1004;p69"/>
          <p:cNvSpPr txBox="1"/>
          <p:nvPr>
            <p:ph type="title"/>
          </p:nvPr>
        </p:nvSpPr>
        <p:spPr>
          <a:xfrm>
            <a:off x="96025" y="1206300"/>
            <a:ext cx="6507000" cy="18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provided about patients from JSL Rochester</a:t>
            </a:r>
            <a:endParaRPr/>
          </a:p>
        </p:txBody>
      </p:sp>
      <p:sp>
        <p:nvSpPr>
          <p:cNvPr id="1005" name="Google Shape;1005;p69"/>
          <p:cNvSpPr txBox="1"/>
          <p:nvPr>
            <p:ph idx="1" type="subTitle"/>
          </p:nvPr>
        </p:nvSpPr>
        <p:spPr>
          <a:xfrm>
            <a:off x="115025" y="3062925"/>
            <a:ext cx="3759600" cy="165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Information included</a:t>
            </a:r>
            <a:endParaRPr b="1"/>
          </a:p>
          <a:p>
            <a:pPr indent="0" lvl="0" marL="0" rtl="0" algn="l">
              <a:spcBef>
                <a:spcPts val="1000"/>
              </a:spcBef>
              <a:spcAft>
                <a:spcPts val="0"/>
              </a:spcAft>
              <a:buNone/>
            </a:pPr>
            <a:r>
              <a:rPr lang="en"/>
              <a:t>Interventions</a:t>
            </a:r>
            <a:endParaRPr/>
          </a:p>
          <a:p>
            <a:pPr indent="0" lvl="0" marL="0" rtl="0" algn="l">
              <a:spcBef>
                <a:spcPts val="1000"/>
              </a:spcBef>
              <a:spcAft>
                <a:spcPts val="0"/>
              </a:spcAft>
              <a:buNone/>
            </a:pPr>
            <a:r>
              <a:rPr lang="en"/>
              <a:t>Client information </a:t>
            </a:r>
            <a:endParaRPr/>
          </a:p>
          <a:p>
            <a:pPr indent="0" lvl="0" marL="0" rtl="0" algn="l">
              <a:spcBef>
                <a:spcPts val="1000"/>
              </a:spcBef>
              <a:spcAft>
                <a:spcPts val="1000"/>
              </a:spcAft>
              <a:buNone/>
            </a:pPr>
            <a:r>
              <a:rPr lang="en"/>
              <a:t>Client demographics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70"/>
          <p:cNvSpPr/>
          <p:nvPr/>
        </p:nvSpPr>
        <p:spPr>
          <a:xfrm flipH="1" rot="10800000">
            <a:off x="3820750" y="2732038"/>
            <a:ext cx="53232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11" name="Google Shape;1011;p70"/>
          <p:cNvSpPr/>
          <p:nvPr/>
        </p:nvSpPr>
        <p:spPr>
          <a:xfrm flipH="1" rot="10800000">
            <a:off x="3820750" y="3540963"/>
            <a:ext cx="53232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12" name="Google Shape;1012;p70"/>
          <p:cNvSpPr/>
          <p:nvPr/>
        </p:nvSpPr>
        <p:spPr>
          <a:xfrm>
            <a:off x="228600" y="2127275"/>
            <a:ext cx="739800" cy="419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Sora"/>
              <a:ea typeface="Sora"/>
              <a:cs typeface="Sora"/>
              <a:sym typeface="Sora"/>
            </a:endParaRPr>
          </a:p>
        </p:txBody>
      </p:sp>
      <p:sp>
        <p:nvSpPr>
          <p:cNvPr id="1013" name="Google Shape;1013;p70"/>
          <p:cNvSpPr/>
          <p:nvPr/>
        </p:nvSpPr>
        <p:spPr>
          <a:xfrm>
            <a:off x="228600" y="2936226"/>
            <a:ext cx="739800" cy="419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Sora"/>
              <a:ea typeface="Sora"/>
              <a:cs typeface="Sora"/>
              <a:sym typeface="Sora"/>
            </a:endParaRPr>
          </a:p>
        </p:txBody>
      </p:sp>
      <p:sp>
        <p:nvSpPr>
          <p:cNvPr id="1014" name="Google Shape;1014;p70"/>
          <p:cNvSpPr/>
          <p:nvPr/>
        </p:nvSpPr>
        <p:spPr>
          <a:xfrm>
            <a:off x="228600" y="3745177"/>
            <a:ext cx="739800" cy="419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Sora"/>
              <a:ea typeface="Sora"/>
              <a:cs typeface="Sora"/>
              <a:sym typeface="Sora"/>
            </a:endParaRPr>
          </a:p>
        </p:txBody>
      </p:sp>
      <p:sp>
        <p:nvSpPr>
          <p:cNvPr id="1015" name="Google Shape;1015;p70"/>
          <p:cNvSpPr/>
          <p:nvPr/>
        </p:nvSpPr>
        <p:spPr>
          <a:xfrm flipH="1" rot="10800000">
            <a:off x="3820750" y="1949113"/>
            <a:ext cx="53232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u="sng">
              <a:solidFill>
                <a:schemeClr val="lt1"/>
              </a:solidFill>
              <a:latin typeface="Sora"/>
              <a:ea typeface="Sora"/>
              <a:cs typeface="Sora"/>
              <a:sym typeface="Sora"/>
            </a:endParaRPr>
          </a:p>
        </p:txBody>
      </p:sp>
      <p:sp>
        <p:nvSpPr>
          <p:cNvPr id="1016" name="Google Shape;1016;p70"/>
          <p:cNvSpPr txBox="1"/>
          <p:nvPr>
            <p:ph idx="3" type="title"/>
          </p:nvPr>
        </p:nvSpPr>
        <p:spPr>
          <a:xfrm>
            <a:off x="1129950" y="1992625"/>
            <a:ext cx="2024700" cy="68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
                <a:latin typeface="Sora Light"/>
                <a:ea typeface="Sora Light"/>
                <a:cs typeface="Sora Light"/>
                <a:sym typeface="Sora Light"/>
              </a:rPr>
              <a:t>What information can we get from current patients to assist them best?</a:t>
            </a:r>
            <a:endParaRPr/>
          </a:p>
        </p:txBody>
      </p:sp>
      <p:sp>
        <p:nvSpPr>
          <p:cNvPr id="1017" name="Google Shape;1017;p70"/>
          <p:cNvSpPr txBox="1"/>
          <p:nvPr>
            <p:ph idx="6" type="title"/>
          </p:nvPr>
        </p:nvSpPr>
        <p:spPr>
          <a:xfrm>
            <a:off x="3820750" y="1992625"/>
            <a:ext cx="5094600" cy="688800"/>
          </a:xfrm>
          <a:prstGeom prst="rect">
            <a:avLst/>
          </a:prstGeom>
        </p:spPr>
        <p:txBody>
          <a:bodyPr anchorCtr="0" anchor="ctr" bIns="91425" lIns="0" spcFirstLastPara="1" rIns="91425" wrap="square" tIns="91425">
            <a:noAutofit/>
          </a:bodyPr>
          <a:lstStyle/>
          <a:p>
            <a:pPr indent="0" lvl="0" marL="0" rtl="0" algn="l">
              <a:lnSpc>
                <a:spcPct val="115000"/>
              </a:lnSpc>
              <a:spcBef>
                <a:spcPts val="0"/>
              </a:spcBef>
              <a:spcAft>
                <a:spcPts val="0"/>
              </a:spcAft>
              <a:buNone/>
            </a:pPr>
            <a:r>
              <a:rPr lang="en"/>
              <a:t>Identify demographic and medical variables relevant to client health, address missing or problematic data, and p</a:t>
            </a:r>
            <a:r>
              <a:rPr lang="en"/>
              <a:t>erform Exploratory Data Analysis (EDA)</a:t>
            </a:r>
            <a:endParaRPr/>
          </a:p>
        </p:txBody>
      </p:sp>
      <p:sp>
        <p:nvSpPr>
          <p:cNvPr id="1018" name="Google Shape;1018;p70"/>
          <p:cNvSpPr txBox="1"/>
          <p:nvPr>
            <p:ph idx="7" type="title"/>
          </p:nvPr>
        </p:nvSpPr>
        <p:spPr>
          <a:xfrm>
            <a:off x="3820750" y="2801550"/>
            <a:ext cx="5094600" cy="688800"/>
          </a:xfrm>
          <a:prstGeom prst="rect">
            <a:avLst/>
          </a:prstGeom>
        </p:spPr>
        <p:txBody>
          <a:bodyPr anchorCtr="0" anchor="ctr" bIns="91425" lIns="0" spcFirstLastPara="1" rIns="91425" wrap="square" tIns="91425">
            <a:noAutofit/>
          </a:bodyPr>
          <a:lstStyle/>
          <a:p>
            <a:pPr indent="0" lvl="0" marL="0" rtl="0" algn="l">
              <a:lnSpc>
                <a:spcPct val="115000"/>
              </a:lnSpc>
              <a:spcBef>
                <a:spcPts val="0"/>
              </a:spcBef>
              <a:spcAft>
                <a:spcPts val="0"/>
              </a:spcAft>
              <a:buNone/>
            </a:pPr>
            <a:r>
              <a:rPr lang="en"/>
              <a:t>Perform Feature Engineering on patient medical data to create variables that might predict when intervention will occur</a:t>
            </a:r>
            <a:endParaRPr/>
          </a:p>
          <a:p>
            <a:pPr indent="0" lvl="0" marL="0" rtl="0" algn="l">
              <a:lnSpc>
                <a:spcPct val="115000"/>
              </a:lnSpc>
              <a:spcBef>
                <a:spcPts val="0"/>
              </a:spcBef>
              <a:spcAft>
                <a:spcPts val="0"/>
              </a:spcAft>
              <a:buNone/>
            </a:pPr>
            <a:r>
              <a:t/>
            </a:r>
            <a:endParaRPr/>
          </a:p>
        </p:txBody>
      </p:sp>
      <p:sp>
        <p:nvSpPr>
          <p:cNvPr id="1019" name="Google Shape;1019;p70"/>
          <p:cNvSpPr txBox="1"/>
          <p:nvPr>
            <p:ph idx="8" type="title"/>
          </p:nvPr>
        </p:nvSpPr>
        <p:spPr>
          <a:xfrm>
            <a:off x="3820750" y="3610475"/>
            <a:ext cx="5094600" cy="688800"/>
          </a:xfrm>
          <a:prstGeom prst="rect">
            <a:avLst/>
          </a:prstGeom>
        </p:spPr>
        <p:txBody>
          <a:bodyPr anchorCtr="0" anchor="ctr" bIns="91425" lIns="0" spcFirstLastPara="1" rIns="91425" wrap="square" tIns="91425">
            <a:noAutofit/>
          </a:bodyPr>
          <a:lstStyle/>
          <a:p>
            <a:pPr indent="0" lvl="0" marL="0" rtl="0" algn="l">
              <a:lnSpc>
                <a:spcPct val="115000"/>
              </a:lnSpc>
              <a:spcBef>
                <a:spcPts val="0"/>
              </a:spcBef>
              <a:spcAft>
                <a:spcPts val="0"/>
              </a:spcAft>
              <a:buNone/>
            </a:pPr>
            <a:r>
              <a:rPr lang="en"/>
              <a:t>Analyze the relationships between our client intervention variables and form hypotheses that explain why they might exist.</a:t>
            </a:r>
            <a:endParaRPr/>
          </a:p>
          <a:p>
            <a:pPr indent="0" lvl="0" marL="0" rtl="0" algn="l">
              <a:lnSpc>
                <a:spcPct val="115000"/>
              </a:lnSpc>
              <a:spcBef>
                <a:spcPts val="0"/>
              </a:spcBef>
              <a:spcAft>
                <a:spcPts val="0"/>
              </a:spcAft>
              <a:buNone/>
            </a:pPr>
            <a:r>
              <a:t/>
            </a:r>
            <a:endParaRPr/>
          </a:p>
        </p:txBody>
      </p:sp>
      <p:sp>
        <p:nvSpPr>
          <p:cNvPr id="1020" name="Google Shape;1020;p70"/>
          <p:cNvSpPr txBox="1"/>
          <p:nvPr>
            <p:ph type="title"/>
          </p:nvPr>
        </p:nvSpPr>
        <p:spPr>
          <a:xfrm>
            <a:off x="1143300" y="1526963"/>
            <a:ext cx="2197500" cy="4020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latin typeface="IBM Plex Sans Medium"/>
                <a:ea typeface="IBM Plex Sans Medium"/>
                <a:cs typeface="IBM Plex Sans Medium"/>
                <a:sym typeface="IBM Plex Sans Medium"/>
              </a:rPr>
              <a:t>Questions to Ask</a:t>
            </a:r>
            <a:endParaRPr>
              <a:latin typeface="IBM Plex Sans Medium"/>
              <a:ea typeface="IBM Plex Sans Medium"/>
              <a:cs typeface="IBM Plex Sans Medium"/>
              <a:sym typeface="IBM Plex Sans Medium"/>
            </a:endParaRPr>
          </a:p>
        </p:txBody>
      </p:sp>
      <p:sp>
        <p:nvSpPr>
          <p:cNvPr id="1021" name="Google Shape;1021;p70"/>
          <p:cNvSpPr txBox="1"/>
          <p:nvPr>
            <p:ph idx="2" type="title"/>
          </p:nvPr>
        </p:nvSpPr>
        <p:spPr>
          <a:xfrm>
            <a:off x="3820750" y="1526963"/>
            <a:ext cx="2197500" cy="402000"/>
          </a:xfrm>
          <a:prstGeom prst="rect">
            <a:avLst/>
          </a:prstGeom>
        </p:spPr>
        <p:txBody>
          <a:bodyPr anchorCtr="0" anchor="b" bIns="91425" lIns="0" spcFirstLastPara="1" rIns="91425" wrap="square" tIns="91425">
            <a:noAutofit/>
          </a:bodyPr>
          <a:lstStyle/>
          <a:p>
            <a:pPr indent="0" lvl="0" marL="0" rtl="0" algn="l">
              <a:lnSpc>
                <a:spcPct val="115000"/>
              </a:lnSpc>
              <a:spcBef>
                <a:spcPts val="0"/>
              </a:spcBef>
              <a:spcAft>
                <a:spcPts val="0"/>
              </a:spcAft>
              <a:buNone/>
            </a:pPr>
            <a:r>
              <a:rPr lang="en">
                <a:latin typeface="IBM Plex Sans Medium"/>
                <a:ea typeface="IBM Plex Sans Medium"/>
                <a:cs typeface="IBM Plex Sans Medium"/>
                <a:sym typeface="IBM Plex Sans Medium"/>
              </a:rPr>
              <a:t>How we’ll respond</a:t>
            </a:r>
            <a:endParaRPr>
              <a:latin typeface="IBM Plex Sans Medium"/>
              <a:ea typeface="IBM Plex Sans Medium"/>
              <a:cs typeface="IBM Plex Sans Medium"/>
              <a:sym typeface="IBM Plex Sans Medium"/>
            </a:endParaRPr>
          </a:p>
        </p:txBody>
      </p:sp>
      <p:sp>
        <p:nvSpPr>
          <p:cNvPr id="1022" name="Google Shape;1022;p70"/>
          <p:cNvSpPr txBox="1"/>
          <p:nvPr>
            <p:ph idx="4" type="title"/>
          </p:nvPr>
        </p:nvSpPr>
        <p:spPr>
          <a:xfrm>
            <a:off x="1129950" y="2801602"/>
            <a:ext cx="2024700" cy="68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Sora Light"/>
                <a:ea typeface="Sora Light"/>
                <a:cs typeface="Sora Light"/>
                <a:sym typeface="Sora Light"/>
              </a:rPr>
              <a:t>How can we prevent or identify client interventions?</a:t>
            </a:r>
            <a:endParaRPr>
              <a:latin typeface="Sora Light"/>
              <a:ea typeface="Sora Light"/>
              <a:cs typeface="Sora Light"/>
              <a:sym typeface="Sora Light"/>
            </a:endParaRPr>
          </a:p>
          <a:p>
            <a:pPr indent="0" lvl="0" marL="0" rtl="0" algn="l">
              <a:lnSpc>
                <a:spcPct val="115000"/>
              </a:lnSpc>
              <a:spcBef>
                <a:spcPts val="800"/>
              </a:spcBef>
              <a:spcAft>
                <a:spcPts val="0"/>
              </a:spcAft>
              <a:buNone/>
            </a:pPr>
            <a:r>
              <a:t/>
            </a:r>
            <a:endParaRPr>
              <a:latin typeface="Sora Light"/>
              <a:ea typeface="Sora Light"/>
              <a:cs typeface="Sora Light"/>
              <a:sym typeface="Sora Light"/>
            </a:endParaRPr>
          </a:p>
          <a:p>
            <a:pPr indent="0" lvl="0" marL="0" rtl="0" algn="l">
              <a:lnSpc>
                <a:spcPct val="115000"/>
              </a:lnSpc>
              <a:spcBef>
                <a:spcPts val="800"/>
              </a:spcBef>
              <a:spcAft>
                <a:spcPts val="0"/>
              </a:spcAft>
              <a:buNone/>
            </a:pPr>
            <a:r>
              <a:t/>
            </a:r>
            <a:endParaRPr/>
          </a:p>
        </p:txBody>
      </p:sp>
      <p:sp>
        <p:nvSpPr>
          <p:cNvPr id="1023" name="Google Shape;1023;p70"/>
          <p:cNvSpPr txBox="1"/>
          <p:nvPr>
            <p:ph idx="5" type="title"/>
          </p:nvPr>
        </p:nvSpPr>
        <p:spPr>
          <a:xfrm>
            <a:off x="1129950" y="3610580"/>
            <a:ext cx="2024700" cy="68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Are there any interesting trends in the patient data?</a:t>
            </a:r>
            <a:endParaRPr/>
          </a:p>
        </p:txBody>
      </p:sp>
      <p:sp>
        <p:nvSpPr>
          <p:cNvPr id="1024" name="Google Shape;1024;p70"/>
          <p:cNvSpPr txBox="1"/>
          <p:nvPr>
            <p:ph idx="15" type="title"/>
          </p:nvPr>
        </p:nvSpPr>
        <p:spPr>
          <a:xfrm>
            <a:off x="228600" y="4773281"/>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000">
                <a:solidFill>
                  <a:srgbClr val="9E9E9E"/>
                </a:solidFill>
              </a:rPr>
              <a:t>Capstone for BANA 2025</a:t>
            </a:r>
            <a:endParaRPr/>
          </a:p>
        </p:txBody>
      </p:sp>
      <p:sp>
        <p:nvSpPr>
          <p:cNvPr id="1025" name="Google Shape;1025;p70"/>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026" name="Google Shape;1026;p70"/>
          <p:cNvSpPr txBox="1"/>
          <p:nvPr>
            <p:ph idx="13" type="title"/>
          </p:nvPr>
        </p:nvSpPr>
        <p:spPr>
          <a:xfrm>
            <a:off x="115025" y="502775"/>
            <a:ext cx="64404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Problems to Probe</a:t>
            </a:r>
            <a:endParaRPr/>
          </a:p>
        </p:txBody>
      </p:sp>
      <p:sp>
        <p:nvSpPr>
          <p:cNvPr id="1027" name="Google Shape;1027;p70"/>
          <p:cNvSpPr txBox="1"/>
          <p:nvPr>
            <p:ph idx="14" type="title"/>
          </p:nvPr>
        </p:nvSpPr>
        <p:spPr>
          <a:xfrm>
            <a:off x="228600" y="2127325"/>
            <a:ext cx="7398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028" name="Google Shape;1028;p70"/>
          <p:cNvSpPr txBox="1"/>
          <p:nvPr>
            <p:ph idx="16" type="title"/>
          </p:nvPr>
        </p:nvSpPr>
        <p:spPr>
          <a:xfrm>
            <a:off x="228600" y="2936225"/>
            <a:ext cx="7398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029" name="Google Shape;1029;p70"/>
          <p:cNvSpPr txBox="1"/>
          <p:nvPr>
            <p:ph idx="17" type="title"/>
          </p:nvPr>
        </p:nvSpPr>
        <p:spPr>
          <a:xfrm>
            <a:off x="228600" y="3745125"/>
            <a:ext cx="7398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71"/>
          <p:cNvSpPr/>
          <p:nvPr/>
        </p:nvSpPr>
        <p:spPr>
          <a:xfrm rot="5400000">
            <a:off x="2088388" y="1518313"/>
            <a:ext cx="482400" cy="640200"/>
          </a:xfrm>
          <a:prstGeom prst="round2SameRect">
            <a:avLst>
              <a:gd fmla="val 50000" name="adj1"/>
              <a:gd fmla="val 0" name="adj2"/>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035" name="Google Shape;1035;p71"/>
          <p:cNvSpPr/>
          <p:nvPr/>
        </p:nvSpPr>
        <p:spPr>
          <a:xfrm rot="5400000">
            <a:off x="318875" y="1518313"/>
            <a:ext cx="482400" cy="640200"/>
          </a:xfrm>
          <a:prstGeom prst="round2SameRect">
            <a:avLst>
              <a:gd fmla="val 50000" name="adj1"/>
              <a:gd fmla="val 0" name="adj2"/>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036" name="Google Shape;1036;p71"/>
          <p:cNvSpPr/>
          <p:nvPr/>
        </p:nvSpPr>
        <p:spPr>
          <a:xfrm rot="5400000">
            <a:off x="3974325" y="1518313"/>
            <a:ext cx="482400" cy="640200"/>
          </a:xfrm>
          <a:prstGeom prst="round2SameRect">
            <a:avLst>
              <a:gd fmla="val 50000" name="adj1"/>
              <a:gd fmla="val 0" name="adj2"/>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037" name="Google Shape;1037;p71"/>
          <p:cNvSpPr/>
          <p:nvPr/>
        </p:nvSpPr>
        <p:spPr>
          <a:xfrm rot="5400000">
            <a:off x="5783600" y="1518313"/>
            <a:ext cx="482400" cy="640200"/>
          </a:xfrm>
          <a:prstGeom prst="round2SameRect">
            <a:avLst>
              <a:gd fmla="val 50000" name="adj1"/>
              <a:gd fmla="val 0" name="adj2"/>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038" name="Google Shape;1038;p71"/>
          <p:cNvSpPr txBox="1"/>
          <p:nvPr>
            <p:ph idx="18" type="title"/>
          </p:nvPr>
        </p:nvSpPr>
        <p:spPr>
          <a:xfrm>
            <a:off x="228600" y="4773281"/>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000">
                <a:solidFill>
                  <a:srgbClr val="9E9E9E"/>
                </a:solidFill>
              </a:rPr>
              <a:t>Capstone for BANA 2025</a:t>
            </a:r>
            <a:endParaRPr/>
          </a:p>
        </p:txBody>
      </p:sp>
      <p:sp>
        <p:nvSpPr>
          <p:cNvPr id="1039" name="Google Shape;1039;p71"/>
          <p:cNvSpPr txBox="1"/>
          <p:nvPr>
            <p:ph type="title"/>
          </p:nvPr>
        </p:nvSpPr>
        <p:spPr>
          <a:xfrm>
            <a:off x="104850" y="2155850"/>
            <a:ext cx="1583400" cy="52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Converted Dates</a:t>
            </a:r>
            <a:endParaRPr/>
          </a:p>
        </p:txBody>
      </p:sp>
      <p:sp>
        <p:nvSpPr>
          <p:cNvPr id="1040" name="Google Shape;1040;p71"/>
          <p:cNvSpPr txBox="1"/>
          <p:nvPr>
            <p:ph idx="2" type="title"/>
          </p:nvPr>
        </p:nvSpPr>
        <p:spPr>
          <a:xfrm>
            <a:off x="1932925" y="2155825"/>
            <a:ext cx="1583400" cy="52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Dropping Null Values</a:t>
            </a:r>
            <a:endParaRPr/>
          </a:p>
        </p:txBody>
      </p:sp>
      <p:sp>
        <p:nvSpPr>
          <p:cNvPr id="1041" name="Google Shape;1041;p71"/>
          <p:cNvSpPr txBox="1"/>
          <p:nvPr>
            <p:ph idx="3" type="title"/>
          </p:nvPr>
        </p:nvSpPr>
        <p:spPr>
          <a:xfrm>
            <a:off x="3761000" y="2155825"/>
            <a:ext cx="1583400" cy="52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String Cleaning</a:t>
            </a:r>
            <a:endParaRPr/>
          </a:p>
        </p:txBody>
      </p:sp>
      <p:sp>
        <p:nvSpPr>
          <p:cNvPr id="1042" name="Google Shape;1042;p71"/>
          <p:cNvSpPr txBox="1"/>
          <p:nvPr>
            <p:ph idx="4" type="title"/>
          </p:nvPr>
        </p:nvSpPr>
        <p:spPr>
          <a:xfrm>
            <a:off x="5607150" y="2155825"/>
            <a:ext cx="1583400" cy="52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Unknown Values</a:t>
            </a:r>
            <a:endParaRPr/>
          </a:p>
        </p:txBody>
      </p:sp>
      <p:sp>
        <p:nvSpPr>
          <p:cNvPr id="1043" name="Google Shape;1043;p71"/>
          <p:cNvSpPr txBox="1"/>
          <p:nvPr>
            <p:ph idx="5"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044" name="Google Shape;1044;p71"/>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provided was pretty good but needed some adjusting. </a:t>
            </a:r>
            <a:endParaRPr/>
          </a:p>
        </p:txBody>
      </p:sp>
      <p:sp>
        <p:nvSpPr>
          <p:cNvPr id="1045" name="Google Shape;1045;p71"/>
          <p:cNvSpPr txBox="1"/>
          <p:nvPr>
            <p:ph idx="17" type="title"/>
          </p:nvPr>
        </p:nvSpPr>
        <p:spPr>
          <a:xfrm>
            <a:off x="38100" y="319650"/>
            <a:ext cx="1827900" cy="5202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Data Cleaning</a:t>
            </a:r>
            <a:endParaRPr/>
          </a:p>
        </p:txBody>
      </p:sp>
      <p:sp>
        <p:nvSpPr>
          <p:cNvPr id="1046" name="Google Shape;1046;p71"/>
          <p:cNvSpPr txBox="1"/>
          <p:nvPr>
            <p:ph idx="6" type="body"/>
          </p:nvPr>
        </p:nvSpPr>
        <p:spPr>
          <a:xfrm>
            <a:off x="104900" y="2676050"/>
            <a:ext cx="1583400" cy="2007600"/>
          </a:xfrm>
          <a:prstGeom prst="rect">
            <a:avLst/>
          </a:prstGeom>
        </p:spPr>
        <p:txBody>
          <a:bodyPr anchorCtr="0" anchor="t" bIns="91425" lIns="91425" spcFirstLastPara="1" rIns="0" wrap="square" tIns="91425">
            <a:normAutofit/>
          </a:bodyPr>
          <a:lstStyle/>
          <a:p>
            <a:pPr indent="0" lvl="0" marL="0" rtl="0" algn="l">
              <a:spcBef>
                <a:spcPts val="0"/>
              </a:spcBef>
              <a:spcAft>
                <a:spcPts val="0"/>
              </a:spcAft>
              <a:buNone/>
            </a:pPr>
            <a:r>
              <a:rPr lang="en"/>
              <a:t>The dates needed to be standardised - they were converted so we could use them for additional testing.</a:t>
            </a:r>
            <a:endParaRPr/>
          </a:p>
        </p:txBody>
      </p:sp>
      <p:sp>
        <p:nvSpPr>
          <p:cNvPr id="1047" name="Google Shape;1047;p71"/>
          <p:cNvSpPr txBox="1"/>
          <p:nvPr>
            <p:ph idx="7" type="body"/>
          </p:nvPr>
        </p:nvSpPr>
        <p:spPr>
          <a:xfrm>
            <a:off x="1932925" y="2676050"/>
            <a:ext cx="1583400" cy="2007600"/>
          </a:xfrm>
          <a:prstGeom prst="rect">
            <a:avLst/>
          </a:prstGeom>
        </p:spPr>
        <p:txBody>
          <a:bodyPr anchorCtr="0" anchor="t" bIns="91425" lIns="91425" spcFirstLastPara="1" rIns="0" wrap="square" tIns="91425">
            <a:normAutofit/>
          </a:bodyPr>
          <a:lstStyle/>
          <a:p>
            <a:pPr indent="0" lvl="0" marL="0" rtl="0" algn="l">
              <a:lnSpc>
                <a:spcPct val="100000"/>
              </a:lnSpc>
              <a:spcBef>
                <a:spcPts val="0"/>
              </a:spcBef>
              <a:spcAft>
                <a:spcPts val="0"/>
              </a:spcAft>
              <a:buNone/>
            </a:pPr>
            <a:r>
              <a:rPr lang="en"/>
              <a:t>One of the approaches with missing data is to either fill with averages or to drop. </a:t>
            </a:r>
            <a:r>
              <a:rPr lang="en"/>
              <a:t>Given the size of the data, it felt reasonable to drop empty values in order to ensure integrity in our result.</a:t>
            </a:r>
            <a:endParaRPr/>
          </a:p>
          <a:p>
            <a:pPr indent="0" lvl="0" marL="0" rtl="0" algn="l">
              <a:spcBef>
                <a:spcPts val="0"/>
              </a:spcBef>
              <a:spcAft>
                <a:spcPts val="800"/>
              </a:spcAft>
              <a:buNone/>
            </a:pPr>
            <a:r>
              <a:t/>
            </a:r>
            <a:endParaRPr/>
          </a:p>
        </p:txBody>
      </p:sp>
      <p:sp>
        <p:nvSpPr>
          <p:cNvPr id="1048" name="Google Shape;1048;p71"/>
          <p:cNvSpPr txBox="1"/>
          <p:nvPr>
            <p:ph idx="8" type="body"/>
          </p:nvPr>
        </p:nvSpPr>
        <p:spPr>
          <a:xfrm>
            <a:off x="3761000" y="2676050"/>
            <a:ext cx="1583400" cy="2007600"/>
          </a:xfrm>
          <a:prstGeom prst="rect">
            <a:avLst/>
          </a:prstGeom>
        </p:spPr>
        <p:txBody>
          <a:bodyPr anchorCtr="0" anchor="t" bIns="91425" lIns="91425" spcFirstLastPara="1" rIns="0" wrap="square" tIns="91425">
            <a:normAutofit/>
          </a:bodyPr>
          <a:lstStyle/>
          <a:p>
            <a:pPr indent="0" lvl="0" marL="0" rtl="0" algn="l">
              <a:spcBef>
                <a:spcPts val="0"/>
              </a:spcBef>
              <a:spcAft>
                <a:spcPts val="0"/>
              </a:spcAft>
              <a:buNone/>
            </a:pPr>
            <a:r>
              <a:rPr lang="en"/>
              <a:t>Some columns needed their tasks standardised, so we did so by stripping </a:t>
            </a:r>
            <a:r>
              <a:rPr lang="en"/>
              <a:t>capitals</a:t>
            </a:r>
            <a:r>
              <a:rPr lang="en"/>
              <a:t> in order to make everything uniform.</a:t>
            </a:r>
            <a:endParaRPr/>
          </a:p>
        </p:txBody>
      </p:sp>
      <p:sp>
        <p:nvSpPr>
          <p:cNvPr id="1049" name="Google Shape;1049;p71"/>
          <p:cNvSpPr txBox="1"/>
          <p:nvPr>
            <p:ph idx="9" type="body"/>
          </p:nvPr>
        </p:nvSpPr>
        <p:spPr>
          <a:xfrm>
            <a:off x="5607150" y="2676050"/>
            <a:ext cx="1583400" cy="2007600"/>
          </a:xfrm>
          <a:prstGeom prst="rect">
            <a:avLst/>
          </a:prstGeom>
        </p:spPr>
        <p:txBody>
          <a:bodyPr anchorCtr="0" anchor="t" bIns="91425" lIns="91425" spcFirstLastPara="1" rIns="0" wrap="square" tIns="91425">
            <a:normAutofit lnSpcReduction="10000"/>
          </a:bodyPr>
          <a:lstStyle/>
          <a:p>
            <a:pPr indent="0" lvl="0" marL="0" rtl="0" algn="l">
              <a:spcBef>
                <a:spcPts val="0"/>
              </a:spcBef>
              <a:spcAft>
                <a:spcPts val="0"/>
              </a:spcAft>
              <a:buNone/>
            </a:pPr>
            <a:r>
              <a:rPr lang="en"/>
              <a:t>For the demographic data specifically, the unknown values were filled with unknown in order to use the remainder of the data. In this case, it made sense to keep this information as opposed to dropping it.</a:t>
            </a:r>
            <a:endParaRPr/>
          </a:p>
          <a:p>
            <a:pPr indent="0" lvl="0" marL="0" rtl="0" algn="l">
              <a:spcBef>
                <a:spcPts val="0"/>
              </a:spcBef>
              <a:spcAft>
                <a:spcPts val="0"/>
              </a:spcAft>
              <a:buNone/>
            </a:pPr>
            <a:r>
              <a:t/>
            </a:r>
            <a:endParaRPr/>
          </a:p>
        </p:txBody>
      </p:sp>
      <p:sp>
        <p:nvSpPr>
          <p:cNvPr id="1050" name="Google Shape;1050;p71"/>
          <p:cNvSpPr txBox="1"/>
          <p:nvPr>
            <p:ph idx="13" type="title"/>
          </p:nvPr>
        </p:nvSpPr>
        <p:spPr>
          <a:xfrm>
            <a:off x="239975" y="1597225"/>
            <a:ext cx="640200" cy="482400"/>
          </a:xfrm>
          <a:prstGeom prst="rect">
            <a:avLst/>
          </a:prstGeom>
        </p:spPr>
        <p:txBody>
          <a:bodyPr anchorCtr="0" anchor="t" bIns="91425" lIns="91425" spcFirstLastPara="1" rIns="137150" wrap="square" tIns="91425">
            <a:noAutofit/>
          </a:bodyPr>
          <a:lstStyle/>
          <a:p>
            <a:pPr indent="0" lvl="0" marL="0" rtl="0" algn="ctr">
              <a:spcBef>
                <a:spcPts val="0"/>
              </a:spcBef>
              <a:spcAft>
                <a:spcPts val="0"/>
              </a:spcAft>
              <a:buNone/>
            </a:pPr>
            <a:r>
              <a:rPr lang="en"/>
              <a:t>1</a:t>
            </a:r>
            <a:endParaRPr/>
          </a:p>
        </p:txBody>
      </p:sp>
      <p:sp>
        <p:nvSpPr>
          <p:cNvPr id="1051" name="Google Shape;1051;p71"/>
          <p:cNvSpPr txBox="1"/>
          <p:nvPr>
            <p:ph idx="14" type="title"/>
          </p:nvPr>
        </p:nvSpPr>
        <p:spPr>
          <a:xfrm>
            <a:off x="2009500" y="1597225"/>
            <a:ext cx="640200" cy="482400"/>
          </a:xfrm>
          <a:prstGeom prst="rect">
            <a:avLst/>
          </a:prstGeom>
        </p:spPr>
        <p:txBody>
          <a:bodyPr anchorCtr="0" anchor="t" bIns="91425" lIns="91425" spcFirstLastPara="1" rIns="137150" wrap="square" tIns="91425">
            <a:noAutofit/>
          </a:bodyPr>
          <a:lstStyle/>
          <a:p>
            <a:pPr indent="0" lvl="0" marL="0" rtl="0" algn="ctr">
              <a:spcBef>
                <a:spcPts val="0"/>
              </a:spcBef>
              <a:spcAft>
                <a:spcPts val="0"/>
              </a:spcAft>
              <a:buNone/>
            </a:pPr>
            <a:r>
              <a:rPr lang="en"/>
              <a:t>2</a:t>
            </a:r>
            <a:endParaRPr/>
          </a:p>
        </p:txBody>
      </p:sp>
      <p:sp>
        <p:nvSpPr>
          <p:cNvPr id="1052" name="Google Shape;1052;p71"/>
          <p:cNvSpPr txBox="1"/>
          <p:nvPr>
            <p:ph idx="15" type="title"/>
          </p:nvPr>
        </p:nvSpPr>
        <p:spPr>
          <a:xfrm>
            <a:off x="3895425" y="1597225"/>
            <a:ext cx="640200" cy="482400"/>
          </a:xfrm>
          <a:prstGeom prst="rect">
            <a:avLst/>
          </a:prstGeom>
        </p:spPr>
        <p:txBody>
          <a:bodyPr anchorCtr="0" anchor="t" bIns="91425" lIns="91425" spcFirstLastPara="1" rIns="137150" wrap="square" tIns="91425">
            <a:noAutofit/>
          </a:bodyPr>
          <a:lstStyle/>
          <a:p>
            <a:pPr indent="0" lvl="0" marL="0" rtl="0" algn="ctr">
              <a:spcBef>
                <a:spcPts val="0"/>
              </a:spcBef>
              <a:spcAft>
                <a:spcPts val="0"/>
              </a:spcAft>
              <a:buNone/>
            </a:pPr>
            <a:r>
              <a:rPr lang="en"/>
              <a:t>3</a:t>
            </a:r>
            <a:endParaRPr/>
          </a:p>
        </p:txBody>
      </p:sp>
      <p:sp>
        <p:nvSpPr>
          <p:cNvPr id="1053" name="Google Shape;1053;p71"/>
          <p:cNvSpPr txBox="1"/>
          <p:nvPr>
            <p:ph idx="16" type="title"/>
          </p:nvPr>
        </p:nvSpPr>
        <p:spPr>
          <a:xfrm>
            <a:off x="5704700" y="1597225"/>
            <a:ext cx="640200" cy="482400"/>
          </a:xfrm>
          <a:prstGeom prst="rect">
            <a:avLst/>
          </a:prstGeom>
        </p:spPr>
        <p:txBody>
          <a:bodyPr anchorCtr="0" anchor="t" bIns="91425" lIns="91425" spcFirstLastPara="1" rIns="137150" wrap="square" tIns="91425">
            <a:noAutofit/>
          </a:bodyPr>
          <a:lstStyle/>
          <a:p>
            <a:pPr indent="0" lvl="0" marL="0" rtl="0" algn="ctr">
              <a:spcBef>
                <a:spcPts val="0"/>
              </a:spcBef>
              <a:spcAft>
                <a:spcPts val="0"/>
              </a:spcAft>
              <a:buNone/>
            </a:pPr>
            <a:r>
              <a:rPr lang="en"/>
              <a:t>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72"/>
          <p:cNvSpPr txBox="1"/>
          <p:nvPr>
            <p:ph idx="14" type="title"/>
          </p:nvPr>
        </p:nvSpPr>
        <p:spPr>
          <a:xfrm>
            <a:off x="228600" y="4773281"/>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000">
                <a:solidFill>
                  <a:srgbClr val="9E9E9E"/>
                </a:solidFill>
              </a:rPr>
              <a:t>Capstone for BANA 2025</a:t>
            </a:r>
            <a:endParaRPr/>
          </a:p>
        </p:txBody>
      </p:sp>
      <p:sp>
        <p:nvSpPr>
          <p:cNvPr id="1059" name="Google Shape;1059;p72"/>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RIT SCB</a:t>
            </a:r>
            <a:endParaRPr/>
          </a:p>
        </p:txBody>
      </p:sp>
      <p:sp>
        <p:nvSpPr>
          <p:cNvPr id="1060" name="Google Shape;1060;p72"/>
          <p:cNvSpPr txBox="1"/>
          <p:nvPr>
            <p:ph idx="3" type="title"/>
          </p:nvPr>
        </p:nvSpPr>
        <p:spPr>
          <a:xfrm>
            <a:off x="280950" y="1895400"/>
            <a:ext cx="1834500" cy="520200"/>
          </a:xfrm>
          <a:prstGeom prst="rect">
            <a:avLst/>
          </a:prstGeom>
        </p:spPr>
        <p:txBody>
          <a:bodyPr anchorCtr="0" anchor="t" bIns="91425" lIns="91425" spcFirstLastPara="1" rIns="91425" wrap="square" tIns="0">
            <a:noAutofit/>
          </a:bodyPr>
          <a:lstStyle/>
          <a:p>
            <a:pPr indent="0" lvl="0" marL="0" marR="0" rtl="0" algn="l">
              <a:lnSpc>
                <a:spcPct val="90000"/>
              </a:lnSpc>
              <a:spcBef>
                <a:spcPts val="0"/>
              </a:spcBef>
              <a:spcAft>
                <a:spcPts val="0"/>
              </a:spcAft>
              <a:buNone/>
            </a:pPr>
            <a:r>
              <a:rPr lang="en"/>
              <a:t>Age Distribution</a:t>
            </a:r>
            <a:endParaRPr/>
          </a:p>
          <a:p>
            <a:pPr indent="0" lvl="0" marL="0" marR="0" rtl="0" algn="l">
              <a:lnSpc>
                <a:spcPct val="90000"/>
              </a:lnSpc>
              <a:spcBef>
                <a:spcPts val="0"/>
              </a:spcBef>
              <a:spcAft>
                <a:spcPts val="0"/>
              </a:spcAft>
              <a:buNone/>
            </a:pPr>
            <a:r>
              <a:t/>
            </a:r>
            <a:endParaRPr/>
          </a:p>
        </p:txBody>
      </p:sp>
      <p:sp>
        <p:nvSpPr>
          <p:cNvPr id="1061" name="Google Shape;1061;p72"/>
          <p:cNvSpPr txBox="1"/>
          <p:nvPr>
            <p:ph idx="2" type="title"/>
          </p:nvPr>
        </p:nvSpPr>
        <p:spPr>
          <a:xfrm>
            <a:off x="115025" y="502775"/>
            <a:ext cx="60555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Data Visualisation</a:t>
            </a:r>
            <a:endParaRPr/>
          </a:p>
        </p:txBody>
      </p:sp>
      <p:sp>
        <p:nvSpPr>
          <p:cNvPr id="1062" name="Google Shape;1062;p72"/>
          <p:cNvSpPr txBox="1"/>
          <p:nvPr>
            <p:ph idx="1" type="body"/>
          </p:nvPr>
        </p:nvSpPr>
        <p:spPr>
          <a:xfrm>
            <a:off x="228600" y="2424300"/>
            <a:ext cx="2489100" cy="2223600"/>
          </a:xfrm>
          <a:prstGeom prst="rect">
            <a:avLst/>
          </a:prstGeom>
        </p:spPr>
        <p:txBody>
          <a:bodyPr anchorCtr="0" anchor="t" bIns="91425" lIns="91425" spcFirstLastPara="1" rIns="0" wrap="square" tIns="91425">
            <a:normAutofit/>
          </a:bodyPr>
          <a:lstStyle/>
          <a:p>
            <a:pPr indent="0" lvl="0" marL="0" rtl="0" algn="l">
              <a:lnSpc>
                <a:spcPct val="90000"/>
              </a:lnSpc>
              <a:spcBef>
                <a:spcPts val="0"/>
              </a:spcBef>
              <a:spcAft>
                <a:spcPts val="0"/>
              </a:spcAft>
              <a:buNone/>
            </a:pPr>
            <a:r>
              <a:rPr lang="en"/>
              <a:t>Some interesting information about age </a:t>
            </a:r>
            <a:r>
              <a:rPr lang="en"/>
              <a:t>distribution</a:t>
            </a:r>
            <a:r>
              <a:rPr lang="en"/>
              <a:t> can be seen with this plot.</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Notably - there are some outliers at age 41, but a wide range serviced.</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Oldest Patient - 106</a:t>
            </a:r>
            <a:endParaRPr/>
          </a:p>
          <a:p>
            <a:pPr indent="0" lvl="0" marL="0" rtl="0" algn="l">
              <a:lnSpc>
                <a:spcPct val="90000"/>
              </a:lnSpc>
              <a:spcBef>
                <a:spcPts val="0"/>
              </a:spcBef>
              <a:spcAft>
                <a:spcPts val="0"/>
              </a:spcAft>
              <a:buNone/>
            </a:pPr>
            <a:r>
              <a:rPr lang="en"/>
              <a:t>Average Age - 84</a:t>
            </a:r>
            <a:endParaRPr/>
          </a:p>
          <a:p>
            <a:pPr indent="0" lvl="0" marL="0" rtl="0" algn="l">
              <a:lnSpc>
                <a:spcPct val="90000"/>
              </a:lnSpc>
              <a:spcBef>
                <a:spcPts val="0"/>
              </a:spcBef>
              <a:spcAft>
                <a:spcPts val="0"/>
              </a:spcAft>
              <a:buNone/>
            </a:pPr>
            <a:r>
              <a:rPr lang="en"/>
              <a:t>Middle 50%: 78 - 90</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Most of the clients fall between ages 78 and 90!</a:t>
            </a:r>
            <a:endParaRPr/>
          </a:p>
          <a:p>
            <a:pPr indent="0" lvl="0" marL="0" rtl="0" algn="l">
              <a:lnSpc>
                <a:spcPct val="90000"/>
              </a:lnSpc>
              <a:spcBef>
                <a:spcPts val="0"/>
              </a:spcBef>
              <a:spcAft>
                <a:spcPts val="0"/>
              </a:spcAft>
              <a:buNone/>
            </a:pPr>
            <a:r>
              <a:t/>
            </a:r>
            <a:endParaRPr/>
          </a:p>
        </p:txBody>
      </p:sp>
      <p:pic>
        <p:nvPicPr>
          <p:cNvPr id="1063" name="Google Shape;1063;p72"/>
          <p:cNvPicPr preferRelativeResize="0"/>
          <p:nvPr/>
        </p:nvPicPr>
        <p:blipFill>
          <a:blip r:embed="rId3">
            <a:alphaModFix/>
          </a:blip>
          <a:stretch>
            <a:fillRect/>
          </a:stretch>
        </p:blipFill>
        <p:spPr>
          <a:xfrm>
            <a:off x="2806075" y="1405775"/>
            <a:ext cx="4744475" cy="3053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OVERLAYS">
  <a:themeElements>
    <a:clrScheme name="Simple Light">
      <a:dk1>
        <a:srgbClr val="FFFFFF"/>
      </a:dk1>
      <a:lt1>
        <a:srgbClr val="353535"/>
      </a:lt1>
      <a:dk2>
        <a:srgbClr val="E3DFD6"/>
      </a:dk2>
      <a:lt2>
        <a:srgbClr val="F0B03B"/>
      </a:lt2>
      <a:accent1>
        <a:srgbClr val="FFEB67"/>
      </a:accent1>
      <a:accent2>
        <a:srgbClr val="FF5777"/>
      </a:accent2>
      <a:accent3>
        <a:srgbClr val="41CC6B"/>
      </a:accent3>
      <a:accent4>
        <a:srgbClr val="4285F4"/>
      </a:accent4>
      <a:accent5>
        <a:srgbClr val="69615E"/>
      </a:accent5>
      <a:accent6>
        <a:srgbClr val="FF866D"/>
      </a:accent6>
      <a:hlink>
        <a:srgbClr val="2A29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