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2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5CF11E-ECF6-4F83-B7F1-B6219F1A0900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34D182-FC38-4093-ABE4-B4C4644FC1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4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93B9-4E00-440C-9199-1087DFEAF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Chạy code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C93F4-858F-4A51-AFF8-71300545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AB1-9B72-4F6F-979A-CC3177EC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Cấu trúc project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B64563-699B-4F2B-B2B4-87DB57825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726450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771">
                  <a:extLst>
                    <a:ext uri="{9D8B030D-6E8A-4147-A177-3AD203B41FA5}">
                      <a16:colId xmlns:a16="http://schemas.microsoft.com/office/drawing/2014/main" val="759765115"/>
                    </a:ext>
                  </a:extLst>
                </a:gridCol>
                <a:gridCol w="6636629">
                  <a:extLst>
                    <a:ext uri="{9D8B030D-6E8A-4147-A177-3AD203B41FA5}">
                      <a16:colId xmlns:a16="http://schemas.microsoft.com/office/drawing/2014/main" val="15903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Nhiệm 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File/Folder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0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Tiền xử lý dữ 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NAB-dataset-</a:t>
                      </a:r>
                      <a:r>
                        <a:rPr lang="en-US" dirty="0" err="1"/>
                        <a:t>preprocessing.ipynb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1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train.</a:t>
                      </a:r>
                      <a:r>
                        <a:rPr lang="vi-VN" dirty="0"/>
                        <a:t>py, file config là NAB_config.json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NAB-anomaly-detection.ipynb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1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7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02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E6B35-1833-4D33-B8AF-32C1B3D2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49" y="3658755"/>
            <a:ext cx="6161079" cy="2222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EF9BB-DDEE-42F3-969A-C5C1CE56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08" y="1530320"/>
            <a:ext cx="5075360" cy="166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39F1E-D398-4A6F-B81E-28CE3A4C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83" y="4177600"/>
            <a:ext cx="3147333" cy="1493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522A3-CF54-4E8E-BD0E-53A0784FD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027" y="2445994"/>
            <a:ext cx="2865368" cy="297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569BA-A8F3-48D3-B5E3-D268D37ED90C}"/>
              </a:ext>
            </a:extLst>
          </p:cNvPr>
          <p:cNvSpPr txBox="1"/>
          <p:nvPr/>
        </p:nvSpPr>
        <p:spPr>
          <a:xfrm>
            <a:off x="916004" y="550400"/>
            <a:ext cx="316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/>
              <a:t>Machine_Temp</a:t>
            </a:r>
            <a:endParaRPr lang="en-US" sz="28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5B58F-E172-449D-894C-09A8458D6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303" y="2187951"/>
            <a:ext cx="2911092" cy="320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47B024-BC49-4713-BC0E-57BE3586A0CF}"/>
              </a:ext>
            </a:extLst>
          </p:cNvPr>
          <p:cNvSpPr txBox="1"/>
          <p:nvPr/>
        </p:nvSpPr>
        <p:spPr>
          <a:xfrm>
            <a:off x="822036" y="1318940"/>
            <a:ext cx="302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bài báo</a:t>
            </a:r>
          </a:p>
          <a:p>
            <a:r>
              <a:rPr lang="vi-VN" dirty="0"/>
              <a:t>L: detection window length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CA992-DE8D-4DE0-8E3D-C305CC71B184}"/>
              </a:ext>
            </a:extLst>
          </p:cNvPr>
          <p:cNvSpPr txBox="1"/>
          <p:nvPr/>
        </p:nvSpPr>
        <p:spPr>
          <a:xfrm>
            <a:off x="822036" y="3414322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chạy lại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8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4F4088-D536-406A-8110-57051D5A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41" y="677125"/>
            <a:ext cx="7720054" cy="2576292"/>
          </a:xfrm>
          <a:prstGeom prst="rect">
            <a:avLst/>
          </a:prstGeom>
        </p:spPr>
      </p:pic>
      <p:pic>
        <p:nvPicPr>
          <p:cNvPr id="3" name="Picture 2" descr="Không có mô tả.">
            <a:extLst>
              <a:ext uri="{FF2B5EF4-FFF2-40B4-BE49-F238E27FC236}">
                <a16:creationId xmlns:a16="http://schemas.microsoft.com/office/drawing/2014/main" id="{4FE96B06-CA8E-4DD4-A0DE-61C631CB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42" y="3355117"/>
            <a:ext cx="7720053" cy="28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451A1-539C-463E-A4A6-D9D6D5DDD07A}"/>
              </a:ext>
            </a:extLst>
          </p:cNvPr>
          <p:cNvSpPr txBox="1"/>
          <p:nvPr/>
        </p:nvSpPr>
        <p:spPr>
          <a:xfrm>
            <a:off x="822036" y="1318940"/>
            <a:ext cx="302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bài báo</a:t>
            </a:r>
          </a:p>
          <a:p>
            <a:r>
              <a:rPr lang="vi-VN" dirty="0"/>
              <a:t>L: detection window length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5A559-E8EA-4206-9D65-015A4D162E42}"/>
              </a:ext>
            </a:extLst>
          </p:cNvPr>
          <p:cNvSpPr txBox="1"/>
          <p:nvPr/>
        </p:nvSpPr>
        <p:spPr>
          <a:xfrm>
            <a:off x="822036" y="3414322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chạy lại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F12F-720B-4BDB-9448-CFCFD321D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6" y="3999190"/>
            <a:ext cx="3350156" cy="1539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DC4B0F-841C-48C3-A761-5CB113049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04" y="2735004"/>
            <a:ext cx="2933954" cy="274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CDB227-3BC9-48B5-8D19-31E8E237F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04" y="2414936"/>
            <a:ext cx="2911092" cy="320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82A2E-7D20-4E16-91F0-D01A3D9A73A4}"/>
              </a:ext>
            </a:extLst>
          </p:cNvPr>
          <p:cNvSpPr txBox="1"/>
          <p:nvPr/>
        </p:nvSpPr>
        <p:spPr>
          <a:xfrm>
            <a:off x="916004" y="550400"/>
            <a:ext cx="316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i="1" dirty="0"/>
              <a:t>Nyc_Taxi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26983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451A1-539C-463E-A4A6-D9D6D5DDD07A}"/>
              </a:ext>
            </a:extLst>
          </p:cNvPr>
          <p:cNvSpPr txBox="1"/>
          <p:nvPr/>
        </p:nvSpPr>
        <p:spPr>
          <a:xfrm>
            <a:off x="822036" y="1318940"/>
            <a:ext cx="302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bài báo</a:t>
            </a:r>
          </a:p>
          <a:p>
            <a:r>
              <a:rPr lang="vi-VN" dirty="0"/>
              <a:t>L: detection window length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5A559-E8EA-4206-9D65-015A4D162E42}"/>
              </a:ext>
            </a:extLst>
          </p:cNvPr>
          <p:cNvSpPr txBox="1"/>
          <p:nvPr/>
        </p:nvSpPr>
        <p:spPr>
          <a:xfrm>
            <a:off x="822036" y="3414322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chạy lại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DB227-3BC9-48B5-8D19-31E8E237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4" y="2414936"/>
            <a:ext cx="2911092" cy="320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82A2E-7D20-4E16-91F0-D01A3D9A73A4}"/>
              </a:ext>
            </a:extLst>
          </p:cNvPr>
          <p:cNvSpPr txBox="1"/>
          <p:nvPr/>
        </p:nvSpPr>
        <p:spPr>
          <a:xfrm>
            <a:off x="916004" y="550400"/>
            <a:ext cx="316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/>
              <a:t>Ambient_temp</a:t>
            </a:r>
            <a:endParaRPr lang="en-US" sz="28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A3BC2-A320-4BC8-BF20-627D0D0E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19" y="4184055"/>
            <a:ext cx="2964437" cy="1486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82F2E4-87A2-487C-B8FD-969F2D17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702" y="3429000"/>
            <a:ext cx="7376721" cy="2750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BC690E-CD02-476A-9F85-6C855F95E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04" y="2720755"/>
            <a:ext cx="2850127" cy="2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944E5-2FA8-4083-B270-76071DAD6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09" y="812010"/>
            <a:ext cx="7376721" cy="24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451A1-539C-463E-A4A6-D9D6D5DDD07A}"/>
              </a:ext>
            </a:extLst>
          </p:cNvPr>
          <p:cNvSpPr txBox="1"/>
          <p:nvPr/>
        </p:nvSpPr>
        <p:spPr>
          <a:xfrm>
            <a:off x="822036" y="1318940"/>
            <a:ext cx="302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bài báo</a:t>
            </a:r>
          </a:p>
          <a:p>
            <a:r>
              <a:rPr lang="vi-VN" dirty="0"/>
              <a:t>L: detection window length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5A559-E8EA-4206-9D65-015A4D162E42}"/>
              </a:ext>
            </a:extLst>
          </p:cNvPr>
          <p:cNvSpPr txBox="1"/>
          <p:nvPr/>
        </p:nvSpPr>
        <p:spPr>
          <a:xfrm>
            <a:off x="822036" y="3414322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chạy lại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DB227-3BC9-48B5-8D19-31E8E237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4" y="2414936"/>
            <a:ext cx="2911092" cy="320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82A2E-7D20-4E16-91F0-D01A3D9A73A4}"/>
              </a:ext>
            </a:extLst>
          </p:cNvPr>
          <p:cNvSpPr txBox="1"/>
          <p:nvPr/>
        </p:nvSpPr>
        <p:spPr>
          <a:xfrm>
            <a:off x="916004" y="550400"/>
            <a:ext cx="316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/>
              <a:t>Cpu_utilization</a:t>
            </a:r>
            <a:endParaRPr lang="en-US" sz="2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4672F-3203-46D6-B09E-054F33BF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89" y="4357540"/>
            <a:ext cx="3429297" cy="146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25594-5D29-4D7A-A0EF-355EA1A30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68" y="3414322"/>
            <a:ext cx="7533245" cy="2759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EB136C-E66B-49FD-A5E8-8F2C7D43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04" y="2735004"/>
            <a:ext cx="2865368" cy="289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A8E355-7D57-4551-9342-72AB0F7EC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443" y="945175"/>
            <a:ext cx="7147040" cy="23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451A1-539C-463E-A4A6-D9D6D5DDD07A}"/>
              </a:ext>
            </a:extLst>
          </p:cNvPr>
          <p:cNvSpPr txBox="1"/>
          <p:nvPr/>
        </p:nvSpPr>
        <p:spPr>
          <a:xfrm>
            <a:off x="822036" y="1318940"/>
            <a:ext cx="302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bài báo</a:t>
            </a:r>
          </a:p>
          <a:p>
            <a:r>
              <a:rPr lang="vi-VN" dirty="0"/>
              <a:t>L: detection window length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5A559-E8EA-4206-9D65-015A4D162E42}"/>
              </a:ext>
            </a:extLst>
          </p:cNvPr>
          <p:cNvSpPr txBox="1"/>
          <p:nvPr/>
        </p:nvSpPr>
        <p:spPr>
          <a:xfrm>
            <a:off x="822036" y="3414322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Kết quả chạy lại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DB227-3BC9-48B5-8D19-31E8E237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4" y="2414936"/>
            <a:ext cx="2911092" cy="320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82A2E-7D20-4E16-91F0-D01A3D9A73A4}"/>
              </a:ext>
            </a:extLst>
          </p:cNvPr>
          <p:cNvSpPr txBox="1"/>
          <p:nvPr/>
        </p:nvSpPr>
        <p:spPr>
          <a:xfrm>
            <a:off x="916004" y="550400"/>
            <a:ext cx="316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Ec2_request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779BD-3EFD-4923-95A0-5831939E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782" y="3429000"/>
            <a:ext cx="7724828" cy="2833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5D5C1-EBEE-4C92-9520-BB66B0B7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34" y="4311895"/>
            <a:ext cx="3322608" cy="14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90508-E3E7-46E5-915C-F4199EA5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04" y="2728346"/>
            <a:ext cx="2842506" cy="289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E80CBC-A5FF-4BCC-874F-3C8CA57E1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624" y="812010"/>
            <a:ext cx="7807810" cy="25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4420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6C87102-FE30-4D81-9381-0CE61C55EF3D}" vid="{AF02C1FE-8FB5-4593-B115-9CD490E4C7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171</TotalTime>
  <Words>115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Tahoma</vt:lpstr>
      <vt:lpstr>Theme1</vt:lpstr>
      <vt:lpstr>Chạy code</vt:lpstr>
      <vt:lpstr>Cấu trúc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Minh Long 20162511</dc:creator>
  <cp:lastModifiedBy>Dao Minh Long 20162511</cp:lastModifiedBy>
  <cp:revision>9</cp:revision>
  <dcterms:created xsi:type="dcterms:W3CDTF">2020-12-14T15:55:23Z</dcterms:created>
  <dcterms:modified xsi:type="dcterms:W3CDTF">2020-12-16T11:31:07Z</dcterms:modified>
</cp:coreProperties>
</file>