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8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5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66C5E1-D698-4646-9B42-92FFA013719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33C4C3-E7BD-4ACC-95A1-2F6782CDBE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3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4735-906E-4C7F-A4FB-4A516C3AD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code VAE_LSTM + 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833A0-131D-4268-85A3-A2B2922DD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gesture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7594-09F1-4B92-994B-71C0C450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9B22-11A0-44E2-A706-B632E0E7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 gesture, 2 feature.</a:t>
            </a:r>
          </a:p>
          <a:p>
            <a:r>
              <a:rPr lang="en-US" dirty="0"/>
              <a:t>Chia </a:t>
            </a:r>
            <a:r>
              <a:rPr lang="en-US" dirty="0" err="1"/>
              <a:t>làm</a:t>
            </a:r>
            <a:r>
              <a:rPr lang="en-US" dirty="0"/>
              <a:t> 2 client,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3/7, training data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Chạy</a:t>
            </a:r>
            <a:r>
              <a:rPr lang="en-US" dirty="0"/>
              <a:t> federate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model VAE </a:t>
            </a:r>
            <a:r>
              <a:rPr lang="en-US" dirty="0" err="1"/>
              <a:t>và</a:t>
            </a:r>
            <a:r>
              <a:rPr lang="en-US" dirty="0"/>
              <a:t> LSTM</a:t>
            </a:r>
          </a:p>
          <a:p>
            <a:r>
              <a:rPr lang="en-US" dirty="0" err="1"/>
              <a:t>Tập</a:t>
            </a:r>
            <a:r>
              <a:rPr lang="en-US" dirty="0"/>
              <a:t> test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model global</a:t>
            </a:r>
          </a:p>
          <a:p>
            <a:r>
              <a:rPr lang="en-US" dirty="0"/>
              <a:t>15 comms round, 1 local epoch</a:t>
            </a:r>
          </a:p>
          <a:p>
            <a:r>
              <a:rPr lang="en-US" dirty="0"/>
              <a:t>Window length = 24, batch size </a:t>
            </a:r>
            <a:r>
              <a:rPr lang="en-US" dirty="0" err="1"/>
              <a:t>vae</a:t>
            </a:r>
            <a:r>
              <a:rPr lang="en-US" dirty="0"/>
              <a:t> = 1 (window length </a:t>
            </a:r>
            <a:r>
              <a:rPr lang="en-US" dirty="0" err="1"/>
              <a:t>khác</a:t>
            </a:r>
            <a:r>
              <a:rPr lang="en-US" dirty="0"/>
              <a:t> 24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chắc</a:t>
            </a:r>
            <a:r>
              <a:rPr lang="en-US" dirty="0"/>
              <a:t> do model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), batch size </a:t>
            </a:r>
            <a:r>
              <a:rPr lang="en-US" dirty="0" err="1"/>
              <a:t>lstm</a:t>
            </a:r>
            <a:r>
              <a:rPr lang="en-US" dirty="0"/>
              <a:t> = 32</a:t>
            </a:r>
          </a:p>
        </p:txBody>
      </p:sp>
    </p:spTree>
    <p:extLst>
      <p:ext uri="{BB962C8B-B14F-4D97-AF65-F5344CB8AC3E}">
        <p14:creationId xmlns:p14="http://schemas.microsoft.com/office/powerpoint/2010/main" val="187382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38F4-AF67-44C7-8E32-6B8ED1BF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ạy bộ 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D18D-0F3D-4246-8364-74D61D59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Client1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Client2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BE3B3-3BCD-42D8-B2BF-B9F3C07D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21" y="1685022"/>
            <a:ext cx="8090496" cy="2172392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A236C282-5880-49FB-83FE-E32A6AF43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3" y="3775287"/>
            <a:ext cx="9909813" cy="22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38F4-AF67-44C7-8E32-6B8ED1BF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ạy bộ 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D18D-0F3D-4246-8364-74D61D59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Client1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Client2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27685FA-CC12-4261-B681-DC54DCB49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9" y="1737360"/>
            <a:ext cx="9635487" cy="214122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880F74F-249A-42FB-AFF0-0BC7BD79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50" y="3878580"/>
            <a:ext cx="9945050" cy="22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D8A4-663A-45B3-8F0D-C01D85A7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ạy bộ 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81E5-1CD9-485B-93B6-991D4ADC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08ADE-A76F-45CC-84C6-6A549537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100" y="2243292"/>
            <a:ext cx="4000847" cy="2613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76F2F-B3C0-40DB-AD80-A340C626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659" y="2254722"/>
            <a:ext cx="3703641" cy="259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2EAEB2-13CA-4565-9565-86AAB1740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13" y="2292826"/>
            <a:ext cx="369602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4022-4412-4855-A6E5-BE2CF2B1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ạy bộ 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B799-2191-45E9-9C62-026CDF89F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85950"/>
            <a:ext cx="10113645" cy="39831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C85AF-45E1-4769-92F4-34A4AC41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8" y="2423856"/>
            <a:ext cx="3116850" cy="1554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84D004-8DA3-436F-8476-5CC3CC09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99" y="1737360"/>
            <a:ext cx="8497731" cy="3055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CBF7DA-BCE8-46EF-A428-4C89507E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285" y="4925812"/>
            <a:ext cx="2408129" cy="6782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AD8521-0274-4912-AB48-1152D33AC747}"/>
              </a:ext>
            </a:extLst>
          </p:cNvPr>
          <p:cNvSpPr txBox="1"/>
          <p:nvPr/>
        </p:nvSpPr>
        <p:spPr>
          <a:xfrm>
            <a:off x="1012054" y="4664967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OSCVM:</a:t>
            </a:r>
          </a:p>
        </p:txBody>
      </p:sp>
    </p:spTree>
    <p:extLst>
      <p:ext uri="{BB962C8B-B14F-4D97-AF65-F5344CB8AC3E}">
        <p14:creationId xmlns:p14="http://schemas.microsoft.com/office/powerpoint/2010/main" val="27213004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6C87102-FE30-4D81-9381-0CE61C55EF3D}" vid="{AF02C1FE-8FB5-4593-B115-9CD490E4C7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</TotalTime>
  <Words>113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Theme1</vt:lpstr>
      <vt:lpstr>Chạy code VAE_LSTM + FL</vt:lpstr>
      <vt:lpstr>Cách chạy</vt:lpstr>
      <vt:lpstr>Chạy bộ mới</vt:lpstr>
      <vt:lpstr>Chạy bộ mới</vt:lpstr>
      <vt:lpstr>Chạy bộ mới</vt:lpstr>
      <vt:lpstr>Chạy bộ mới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Chạy code VAE_LSTM + FL</dc:title>
  <dc:creator>Dao Minh Long 20162511</dc:creator>
  <cp:lastModifiedBy>Dao Minh Long 20162511</cp:lastModifiedBy>
  <cp:revision>9</cp:revision>
  <dcterms:created xsi:type="dcterms:W3CDTF">2021-02-05T03:37:34Z</dcterms:created>
  <dcterms:modified xsi:type="dcterms:W3CDTF">2021-02-17T16:28:54Z</dcterms:modified>
</cp:coreProperties>
</file>