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66C5E1-D698-4646-9B42-92FFA013719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735-906E-4C7F-A4FB-4A516C3AD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code VAE_LSTM +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833A0-131D-4268-85A3-A2B2922DD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D8A4-663A-45B3-8F0D-C01D85A7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81E5-1CD9-485B-93B6-991D4AD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8ADE-A76F-45CC-84C6-6A549537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00" y="2243292"/>
            <a:ext cx="4000847" cy="261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76F2F-B3C0-40DB-AD80-A340C626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59" y="2254722"/>
            <a:ext cx="3703641" cy="259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EAEB2-13CA-4565-9565-86AAB1740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3" y="2292826"/>
            <a:ext cx="369602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4022-4412-4855-A6E5-BE2CF2B1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B799-2191-45E9-9C62-026CDF89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5950"/>
            <a:ext cx="10113645" cy="39831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C85AF-45E1-4769-92F4-34A4AC41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" y="2423856"/>
            <a:ext cx="3116850" cy="155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4D004-8DA3-436F-8476-5CC3CC09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99" y="1737360"/>
            <a:ext cx="8497731" cy="3055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CBF7DA-BCE8-46EF-A428-4C89507E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63" y="4695179"/>
            <a:ext cx="2408129" cy="678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AD8521-0274-4912-AB48-1152D33AC747}"/>
              </a:ext>
            </a:extLst>
          </p:cNvPr>
          <p:cNvSpPr txBox="1"/>
          <p:nvPr/>
        </p:nvSpPr>
        <p:spPr>
          <a:xfrm>
            <a:off x="1012054" y="4664967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OSCVM:</a:t>
            </a:r>
          </a:p>
        </p:txBody>
      </p:sp>
    </p:spTree>
    <p:extLst>
      <p:ext uri="{BB962C8B-B14F-4D97-AF65-F5344CB8AC3E}">
        <p14:creationId xmlns:p14="http://schemas.microsoft.com/office/powerpoint/2010/main" val="272130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7594-09F1-4B92-994B-71C0C45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SC" dirty="0"/>
              <a:t> (</a:t>
            </a:r>
            <a:r>
              <a:rPr lang="en-SC" dirty="0" err="1"/>
              <a:t>bộ</a:t>
            </a:r>
            <a:r>
              <a:rPr lang="en-SC" dirty="0"/>
              <a:t> </a:t>
            </a:r>
            <a:r>
              <a:rPr lang="en-SC" dirty="0" err="1"/>
              <a:t>cũ</a:t>
            </a:r>
            <a:r>
              <a:rPr lang="en-SC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9B22-11A0-44E2-A706-B632E0E7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làm</a:t>
            </a:r>
            <a:r>
              <a:rPr lang="en-US" dirty="0"/>
              <a:t> 2 client,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3/7, training data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machine_temp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SC" dirty="0"/>
              <a:t> (1 feature)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federate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model VAE </a:t>
            </a:r>
            <a:r>
              <a:rPr lang="en-US" dirty="0" err="1"/>
              <a:t>và</a:t>
            </a:r>
            <a:r>
              <a:rPr lang="en-US" dirty="0"/>
              <a:t> LSTM</a:t>
            </a:r>
          </a:p>
          <a:p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global</a:t>
            </a:r>
          </a:p>
          <a:p>
            <a:r>
              <a:rPr lang="en-US" dirty="0"/>
              <a:t>15 comms round, 1 local epoch</a:t>
            </a:r>
          </a:p>
        </p:txBody>
      </p:sp>
    </p:spTree>
    <p:extLst>
      <p:ext uri="{BB962C8B-B14F-4D97-AF65-F5344CB8AC3E}">
        <p14:creationId xmlns:p14="http://schemas.microsoft.com/office/powerpoint/2010/main" val="187382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76B-03B3-4311-AC1D-ED5E4619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SC" dirty="0"/>
              <a:t>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3570-5AFF-497C-A523-67398D89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Loss_client1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Loss_client2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F9B034-FD15-4AD3-AF6E-2FCC0C3C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737360"/>
            <a:ext cx="9046843" cy="201041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A650422-A36A-4D2D-AF34-E922AD65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856144"/>
            <a:ext cx="9058275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E1C-AB42-48FA-A6E8-C10AA97D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SC" dirty="0"/>
              <a:t>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0E5F-16CF-4960-942F-337C174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Val_loss</a:t>
            </a:r>
            <a:r>
              <a:rPr lang="en-US" dirty="0"/>
              <a:t> client1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Val_loss</a:t>
            </a:r>
            <a:r>
              <a:rPr lang="en-US" dirty="0"/>
              <a:t> client2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1569C8-8A8F-4723-A59D-7A25C534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737360"/>
            <a:ext cx="8991600" cy="1998134"/>
          </a:xfrm>
          <a:prstGeom prst="rect">
            <a:avLst/>
          </a:prstGeom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9053F51-EB23-4540-97C4-029B6A68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03" y="3803227"/>
            <a:ext cx="8991601" cy="1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FBAB-CC40-4E10-9085-D2CC8DCE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CB3D3-98EC-427E-84A1-892BF4E10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6" y="2537237"/>
            <a:ext cx="3848433" cy="25834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4FC9B-6653-47B1-A0C7-32B18046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33" y="2544858"/>
            <a:ext cx="3894157" cy="257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7606C-0C20-4899-8EC6-1583E8F7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90" y="2537237"/>
            <a:ext cx="39779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1B2D-7DA0-4CFB-822F-0461C03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051F4-1481-42ED-84DB-2C38766A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36" y="1809683"/>
            <a:ext cx="8098879" cy="2782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D266C-6BB1-4CF8-8736-6BFBA74D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5" y="2120401"/>
            <a:ext cx="3200677" cy="1546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88F099-6610-41DC-A3CE-22E473C8A47A}"/>
              </a:ext>
            </a:extLst>
          </p:cNvPr>
          <p:cNvSpPr txBox="1"/>
          <p:nvPr/>
        </p:nvSpPr>
        <p:spPr>
          <a:xfrm>
            <a:off x="1012054" y="4664967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OSCVM: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09DAB2-79D2-4779-AED7-4F81949A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368" y="4592644"/>
            <a:ext cx="240812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3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7594-09F1-4B92-994B-71C0C45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C" dirty="0"/>
              <a:t>C</a:t>
            </a:r>
            <a:r>
              <a:rPr lang="en-US" dirty="0" err="1"/>
              <a:t>hạy</a:t>
            </a:r>
            <a:r>
              <a:rPr lang="en-SC" dirty="0"/>
              <a:t> </a:t>
            </a:r>
            <a:r>
              <a:rPr lang="en-SC" dirty="0" err="1"/>
              <a:t>với</a:t>
            </a:r>
            <a:r>
              <a:rPr lang="en-SC" dirty="0"/>
              <a:t> </a:t>
            </a:r>
            <a:r>
              <a:rPr lang="en-SC" dirty="0" err="1"/>
              <a:t>bộ</a:t>
            </a:r>
            <a:r>
              <a:rPr lang="en-SC" dirty="0"/>
              <a:t> </a:t>
            </a:r>
            <a:r>
              <a:rPr lang="en-SC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9B22-11A0-44E2-A706-B632E0E7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 gesture, 2 feature.</a:t>
            </a:r>
          </a:p>
          <a:p>
            <a:r>
              <a:rPr lang="en-US" dirty="0"/>
              <a:t>Chia </a:t>
            </a:r>
            <a:r>
              <a:rPr lang="en-US" dirty="0" err="1"/>
              <a:t>làm</a:t>
            </a:r>
            <a:r>
              <a:rPr lang="en-US" dirty="0"/>
              <a:t> 2 client,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3/7, training data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federate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model VAE </a:t>
            </a:r>
            <a:r>
              <a:rPr lang="en-US" dirty="0" err="1"/>
              <a:t>và</a:t>
            </a:r>
            <a:r>
              <a:rPr lang="en-US" dirty="0"/>
              <a:t> LSTM</a:t>
            </a:r>
          </a:p>
          <a:p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global</a:t>
            </a:r>
          </a:p>
          <a:p>
            <a:r>
              <a:rPr lang="en-US" dirty="0"/>
              <a:t>15 comms round, 1 local epoch</a:t>
            </a:r>
          </a:p>
          <a:p>
            <a:r>
              <a:rPr lang="en-US" dirty="0"/>
              <a:t>Window length = 24, batch size </a:t>
            </a:r>
            <a:r>
              <a:rPr lang="en-US" dirty="0" err="1"/>
              <a:t>vae</a:t>
            </a:r>
            <a:r>
              <a:rPr lang="en-US" dirty="0"/>
              <a:t> = 1 (window length </a:t>
            </a:r>
            <a:r>
              <a:rPr lang="en-US" dirty="0" err="1"/>
              <a:t>khác</a:t>
            </a:r>
            <a:r>
              <a:rPr lang="en-US" dirty="0"/>
              <a:t> 24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do model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), batch size </a:t>
            </a:r>
            <a:r>
              <a:rPr lang="en-US" dirty="0" err="1"/>
              <a:t>lstm</a:t>
            </a:r>
            <a:r>
              <a:rPr lang="en-US" dirty="0"/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36474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8F4-AF67-44C7-8E32-6B8ED1B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SC" dirty="0"/>
              <a:t>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D18D-0F3D-4246-8364-74D61D5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Client1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Client2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BE3B3-3BCD-42D8-B2BF-B9F3C07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21" y="1685022"/>
            <a:ext cx="8090496" cy="2172392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A236C282-5880-49FB-83FE-E32A6AF43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3" y="3775287"/>
            <a:ext cx="9909813" cy="2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8F4-AF67-44C7-8E32-6B8ED1B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SC" dirty="0"/>
              <a:t>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D18D-0F3D-4246-8364-74D61D5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Client1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Client2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27685FA-CC12-4261-B681-DC54DCB49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9" y="1737360"/>
            <a:ext cx="9635487" cy="214122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880F74F-249A-42FB-AFF0-0BC7BD79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50" y="3878580"/>
            <a:ext cx="9945050" cy="2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87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C87102-FE30-4D81-9381-0CE61C55EF3D}" vid="{AF02C1FE-8FB5-4593-B115-9CD490E4C7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</TotalTime>
  <Words>195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Theme1</vt:lpstr>
      <vt:lpstr>Chạy code VAE_LSTM + FL</vt:lpstr>
      <vt:lpstr>Cách chạy (bộ cũ)</vt:lpstr>
      <vt:lpstr>Kết quả training</vt:lpstr>
      <vt:lpstr>Kết quả training</vt:lpstr>
      <vt:lpstr>Chạy với tập test</vt:lpstr>
      <vt:lpstr>Chạy với tập test</vt:lpstr>
      <vt:lpstr>Chạy với bộ mới</vt:lpstr>
      <vt:lpstr>Kết quả training</vt:lpstr>
      <vt:lpstr>Kết quả training</vt:lpstr>
      <vt:lpstr>Chạy với tập test</vt:lpstr>
      <vt:lpstr>Chạy với tập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Chạy code VAE_LSTM + FL</dc:title>
  <dc:creator>Dao Minh Long 20162511</dc:creator>
  <cp:lastModifiedBy>Dao Minh Long 20162511</cp:lastModifiedBy>
  <cp:revision>9</cp:revision>
  <dcterms:created xsi:type="dcterms:W3CDTF">2021-02-05T03:37:34Z</dcterms:created>
  <dcterms:modified xsi:type="dcterms:W3CDTF">2021-02-19T16:18:29Z</dcterms:modified>
</cp:coreProperties>
</file>