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73C373-1022-4CD4-ABDF-95AEEECC8E06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F060D9-C227-4D93-9231-1BCA074CF6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19B0-3E36-46DC-8E62-AE35443DC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KQE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5B4A9-CEBA-4021-B90B-14A6F7065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8813-76B4-4BE0-93EE-8F4BA757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</a:t>
            </a:r>
            <a:r>
              <a:rPr lang="vi-VN" dirty="0"/>
              <a:t>ận xét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A59E-2649-4545-9D5E-0D9B4AC0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Có lúc bằng Heuristic, có lúc kém khá nhiều</a:t>
            </a:r>
          </a:p>
          <a:p>
            <a:r>
              <a:rPr lang="vi-VN" dirty="0"/>
              <a:t>Thử với q= 0.05, 0.025, 0.01 đều cho cùng một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2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1DC875-1288-405D-AD43-9D83ED48C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34538"/>
              </p:ext>
            </p:extLst>
          </p:nvPr>
        </p:nvGraphicFramePr>
        <p:xfrm>
          <a:off x="76199" y="34664"/>
          <a:ext cx="12039601" cy="6823336"/>
        </p:xfrm>
        <a:graphic>
          <a:graphicData uri="http://schemas.openxmlformats.org/drawingml/2006/table">
            <a:tbl>
              <a:tblPr/>
              <a:tblGrid>
                <a:gridCol w="2047791">
                  <a:extLst>
                    <a:ext uri="{9D8B030D-6E8A-4147-A177-3AD203B41FA5}">
                      <a16:colId xmlns:a16="http://schemas.microsoft.com/office/drawing/2014/main" val="399856417"/>
                    </a:ext>
                  </a:extLst>
                </a:gridCol>
                <a:gridCol w="2047791">
                  <a:extLst>
                    <a:ext uri="{9D8B030D-6E8A-4147-A177-3AD203B41FA5}">
                      <a16:colId xmlns:a16="http://schemas.microsoft.com/office/drawing/2014/main" val="3216977413"/>
                    </a:ext>
                  </a:extLst>
                </a:gridCol>
                <a:gridCol w="1394618">
                  <a:extLst>
                    <a:ext uri="{9D8B030D-6E8A-4147-A177-3AD203B41FA5}">
                      <a16:colId xmlns:a16="http://schemas.microsoft.com/office/drawing/2014/main" val="3176093718"/>
                    </a:ext>
                  </a:extLst>
                </a:gridCol>
                <a:gridCol w="1394618">
                  <a:extLst>
                    <a:ext uri="{9D8B030D-6E8A-4147-A177-3AD203B41FA5}">
                      <a16:colId xmlns:a16="http://schemas.microsoft.com/office/drawing/2014/main" val="4722245"/>
                    </a:ext>
                  </a:extLst>
                </a:gridCol>
                <a:gridCol w="1226909">
                  <a:extLst>
                    <a:ext uri="{9D8B030D-6E8A-4147-A177-3AD203B41FA5}">
                      <a16:colId xmlns:a16="http://schemas.microsoft.com/office/drawing/2014/main" val="633256222"/>
                    </a:ext>
                  </a:extLst>
                </a:gridCol>
                <a:gridCol w="1209256">
                  <a:extLst>
                    <a:ext uri="{9D8B030D-6E8A-4147-A177-3AD203B41FA5}">
                      <a16:colId xmlns:a16="http://schemas.microsoft.com/office/drawing/2014/main" val="273557841"/>
                    </a:ext>
                  </a:extLst>
                </a:gridCol>
                <a:gridCol w="1359309">
                  <a:extLst>
                    <a:ext uri="{9D8B030D-6E8A-4147-A177-3AD203B41FA5}">
                      <a16:colId xmlns:a16="http://schemas.microsoft.com/office/drawing/2014/main" val="1390856009"/>
                    </a:ext>
                  </a:extLst>
                </a:gridCol>
                <a:gridCol w="1359309">
                  <a:extLst>
                    <a:ext uri="{9D8B030D-6E8A-4147-A177-3AD203B41FA5}">
                      <a16:colId xmlns:a16="http://schemas.microsoft.com/office/drawing/2014/main" val="1727435720"/>
                    </a:ext>
                  </a:extLst>
                </a:gridCol>
              </a:tblGrid>
              <a:tr h="341617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Dataset​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 set​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Precision(centralized)​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Recall(centralized)​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F1(centralized)​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50615"/>
                  </a:ext>
                </a:extLst>
              </a:tr>
              <a:tr h="412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33699"/>
                  </a:ext>
                </a:extLst>
              </a:tr>
              <a:tr h="315957">
                <a:tc rowSpan="3"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Space shuttle​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0.9593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0.9498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0.8107​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0.5931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0.8788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0.7302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50248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05179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TEK17​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2155"/>
                  </a:ext>
                </a:extLst>
              </a:tr>
              <a:tr h="315957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Respiration​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nprs43​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0.5530​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0.2805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0.7121​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0.4381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82133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nprs44​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0.9499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0.5027​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0.4362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0.6575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0.6074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9475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Gesture​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gesture​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0.6728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0.8044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77010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Nyc taxi​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nyc_taxi​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0.8962​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0.3789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0.9453​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0.5495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58256"/>
                  </a:ext>
                </a:extLst>
              </a:tr>
              <a:tr h="315957">
                <a:tc rowSpan="9"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ECG​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Chfdb_chf01_275​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0.9456​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0.9720​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84993"/>
                  </a:ext>
                </a:extLst>
              </a:tr>
              <a:tr h="546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chfdb_chf13_45590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0.5830​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0.7366​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16833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chfdbf15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0.2045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0.3397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52957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ltstdb_20221_43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0.6480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0.7864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22226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ltstdb_20321_240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0.8192​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0.9006​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43284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mitdb__100_180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0.9655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0.9825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5377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qtdbsel102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0.3558​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0.5248​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40092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stdb_308_0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0.3344​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0.5011​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43719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xmitdb_x108_0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0.4534​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0.6239​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8293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demand​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Power_demand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0.1456​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0.2542​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39096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SCADA​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scada</a:t>
                      </a:r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0.8592​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0.9243​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8348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6F82855-26FD-4920-BEA3-6960E5379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1820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E2E595-E067-46F8-BC4E-D44FE9D3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5096"/>
              </p:ext>
            </p:extLst>
          </p:nvPr>
        </p:nvGraphicFramePr>
        <p:xfrm>
          <a:off x="76199" y="34664"/>
          <a:ext cx="12039601" cy="6823336"/>
        </p:xfrm>
        <a:graphic>
          <a:graphicData uri="http://schemas.openxmlformats.org/drawingml/2006/table">
            <a:tbl>
              <a:tblPr/>
              <a:tblGrid>
                <a:gridCol w="2047791">
                  <a:extLst>
                    <a:ext uri="{9D8B030D-6E8A-4147-A177-3AD203B41FA5}">
                      <a16:colId xmlns:a16="http://schemas.microsoft.com/office/drawing/2014/main" val="399856417"/>
                    </a:ext>
                  </a:extLst>
                </a:gridCol>
                <a:gridCol w="2047791">
                  <a:extLst>
                    <a:ext uri="{9D8B030D-6E8A-4147-A177-3AD203B41FA5}">
                      <a16:colId xmlns:a16="http://schemas.microsoft.com/office/drawing/2014/main" val="3216977413"/>
                    </a:ext>
                  </a:extLst>
                </a:gridCol>
                <a:gridCol w="1394618">
                  <a:extLst>
                    <a:ext uri="{9D8B030D-6E8A-4147-A177-3AD203B41FA5}">
                      <a16:colId xmlns:a16="http://schemas.microsoft.com/office/drawing/2014/main" val="3176093718"/>
                    </a:ext>
                  </a:extLst>
                </a:gridCol>
                <a:gridCol w="1394618">
                  <a:extLst>
                    <a:ext uri="{9D8B030D-6E8A-4147-A177-3AD203B41FA5}">
                      <a16:colId xmlns:a16="http://schemas.microsoft.com/office/drawing/2014/main" val="4722245"/>
                    </a:ext>
                  </a:extLst>
                </a:gridCol>
                <a:gridCol w="1226909">
                  <a:extLst>
                    <a:ext uri="{9D8B030D-6E8A-4147-A177-3AD203B41FA5}">
                      <a16:colId xmlns:a16="http://schemas.microsoft.com/office/drawing/2014/main" val="633256222"/>
                    </a:ext>
                  </a:extLst>
                </a:gridCol>
                <a:gridCol w="1209256">
                  <a:extLst>
                    <a:ext uri="{9D8B030D-6E8A-4147-A177-3AD203B41FA5}">
                      <a16:colId xmlns:a16="http://schemas.microsoft.com/office/drawing/2014/main" val="273557841"/>
                    </a:ext>
                  </a:extLst>
                </a:gridCol>
                <a:gridCol w="1359309">
                  <a:extLst>
                    <a:ext uri="{9D8B030D-6E8A-4147-A177-3AD203B41FA5}">
                      <a16:colId xmlns:a16="http://schemas.microsoft.com/office/drawing/2014/main" val="1390856009"/>
                    </a:ext>
                  </a:extLst>
                </a:gridCol>
                <a:gridCol w="1359309">
                  <a:extLst>
                    <a:ext uri="{9D8B030D-6E8A-4147-A177-3AD203B41FA5}">
                      <a16:colId xmlns:a16="http://schemas.microsoft.com/office/drawing/2014/main" val="1727435720"/>
                    </a:ext>
                  </a:extLst>
                </a:gridCol>
              </a:tblGrid>
              <a:tr h="341617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Dataset​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Test set​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Precision(</a:t>
                      </a:r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federat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Recall(</a:t>
                      </a:r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federat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F1(</a:t>
                      </a:r>
                      <a:r>
                        <a:rPr lang="vi-VN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federat</a:t>
                      </a:r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ed)​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50615"/>
                  </a:ext>
                </a:extLst>
              </a:tr>
              <a:tr h="4129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Heuristic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KQE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33699"/>
                  </a:ext>
                </a:extLst>
              </a:tr>
              <a:tr h="315957">
                <a:tc rowSpan="3"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Space shuttle​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16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0.9593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0.9789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0.8107​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6113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0.8788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526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50248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605179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TEK17​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12155"/>
                  </a:ext>
                </a:extLst>
              </a:tr>
              <a:tr h="315957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Respiration​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nprs43​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0.5530​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0.2805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0.7121​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0.4381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82133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nprs44​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0.9499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0.5027​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0.4362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0.6575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0.6074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79475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Gesture​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gesture​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0.6814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0.8104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877010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Nyc taxi​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nyc_taxi​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0.8962​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0.1718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0.9453​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800" b="0" i="0" dirty="0">
                          <a:solidFill>
                            <a:srgbClr val="000000"/>
                          </a:solidFill>
                          <a:effectLst/>
                        </a:rPr>
                        <a:t>0.2933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58256"/>
                  </a:ext>
                </a:extLst>
              </a:tr>
              <a:tr h="315957">
                <a:tc rowSpan="9"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ECG​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Chfdb_chf01_275​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0.9456​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0.9720​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84993"/>
                  </a:ext>
                </a:extLst>
              </a:tr>
              <a:tr h="546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chfdb_chf13_45590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0.5830​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0.7366​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916833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chfdbf15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0.2045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0.3397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452957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ltstdb_20221_43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0.6480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0.7864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22226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ltstdb_20321_240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0.8192​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0.9006​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43284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mitdb__100_180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0.9655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0.9825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5377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qtdbsel102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0.3558​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0.5248​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640092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stdb_308_0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0.3344​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0.5011​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43719"/>
                  </a:ext>
                </a:extLst>
              </a:tr>
              <a:tr h="315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xmitdb_x108_0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0.4534​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0.6239​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58293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demand​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Power_demand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0.1456​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0.2542​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39096"/>
                  </a:ext>
                </a:extLst>
              </a:tr>
              <a:tr h="315957"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SCADA​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scada</a:t>
                      </a:r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0.8592​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vi-VN" sz="16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0.9243​</a:t>
                      </a:r>
                      <a:endParaRPr lang="vi-VN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vi-VN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0494" marR="50494" marT="25247" marB="25247">
                    <a:lnL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58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6805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C87102-FE30-4D81-9381-0CE61C55EF3D}" vid="{AF02C1FE-8FB5-4593-B115-9CD490E4C7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487</Words>
  <Application>Microsoft Office PowerPoint</Application>
  <PresentationFormat>Widescreen</PresentationFormat>
  <Paragraphs>227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Theme1</vt:lpstr>
      <vt:lpstr>KQE results</vt:lpstr>
      <vt:lpstr>Nhận xét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KQE results</dc:title>
  <dc:creator>Dao Minh Long 20162511</dc:creator>
  <cp:lastModifiedBy>Dao Minh Long 20162511</cp:lastModifiedBy>
  <cp:revision>3</cp:revision>
  <dcterms:created xsi:type="dcterms:W3CDTF">2021-03-22T06:16:41Z</dcterms:created>
  <dcterms:modified xsi:type="dcterms:W3CDTF">2021-03-22T06:35:17Z</dcterms:modified>
</cp:coreProperties>
</file>