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C7EC-0E38-4703-8568-AD560983780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8DA6-8451-494B-8405-38866AD7E7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63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C7EC-0E38-4703-8568-AD560983780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8DA6-8451-494B-8405-38866AD7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9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C7EC-0E38-4703-8568-AD560983780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8DA6-8451-494B-8405-38866AD7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8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C7EC-0E38-4703-8568-AD560983780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8DA6-8451-494B-8405-38866AD7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8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C7EC-0E38-4703-8568-AD560983780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8DA6-8451-494B-8405-38866AD7E7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38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C7EC-0E38-4703-8568-AD560983780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8DA6-8451-494B-8405-38866AD7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2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C7EC-0E38-4703-8568-AD560983780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8DA6-8451-494B-8405-38866AD7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7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C7EC-0E38-4703-8568-AD560983780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8DA6-8451-494B-8405-38866AD7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9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C7EC-0E38-4703-8568-AD560983780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8DA6-8451-494B-8405-38866AD7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0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0AC7EC-0E38-4703-8568-AD560983780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4F8DA6-8451-494B-8405-38866AD7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2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C7EC-0E38-4703-8568-AD560983780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8DA6-8451-494B-8405-38866AD7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0AC7EC-0E38-4703-8568-AD5609837803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4F8DA6-8451-494B-8405-38866AD7E7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2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0ED7-C20D-4EA5-A3D2-E783CA6EC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vi-VN" dirty="0"/>
              <a:t>đổi thông số VAE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7FA33-6EF0-4F94-9D77-63CD32C57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4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CFF8-CA5B-488F-B409-1DB383B3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4EF1F-A0D2-44F2-A807-6FF4AC878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40CC1-9A87-48EF-B933-1ED41F83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68" y="2547978"/>
            <a:ext cx="8279121" cy="3429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0A5F4D-0EBF-41F9-9F4B-F9CD36BB8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642" y="3429000"/>
            <a:ext cx="3116850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2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9579-15C9-4683-BB90-367362D9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Augmented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9DFB-BCB3-4B93-921A-40CD759BA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Khi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(ground truth),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anomaly,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anomaly</a:t>
            </a:r>
          </a:p>
          <a:p>
            <a:r>
              <a:rPr lang="en-US" dirty="0"/>
              <a:t>-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predict </a:t>
            </a:r>
            <a:r>
              <a:rPr lang="en-US" dirty="0" err="1"/>
              <a:t>trúng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“</a:t>
            </a:r>
            <a:r>
              <a:rPr lang="en-US" dirty="0" err="1"/>
              <a:t>thưởng</a:t>
            </a:r>
            <a:r>
              <a:rPr lang="en-US" dirty="0"/>
              <a:t>”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 (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set = 1)</a:t>
            </a:r>
          </a:p>
          <a:p>
            <a:r>
              <a:rPr lang="en-US" dirty="0"/>
              <a:t>-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predict y </a:t>
            </a:r>
            <a:r>
              <a:rPr lang="en-US" dirty="0" err="1"/>
              <a:t>hệt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anomaly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ground truth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prediction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lắm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threshold (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KQE </a:t>
            </a:r>
            <a:r>
              <a:rPr lang="en-US" dirty="0" err="1"/>
              <a:t>và</a:t>
            </a:r>
            <a:r>
              <a:rPr lang="en-US" dirty="0"/>
              <a:t> heuristic)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nay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augmented,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OCSVM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chưa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4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B1E5-4210-44E4-8951-2BA31DF6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FAD6-37E5-497A-9ED8-5DD5E3D3D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l_seq</a:t>
            </a:r>
            <a:r>
              <a:rPr lang="en-US" dirty="0"/>
              <a:t> - </a:t>
            </a:r>
            <a:r>
              <a:rPr lang="en-US" dirty="0" err="1"/>
              <a:t>l_win</a:t>
            </a:r>
            <a:r>
              <a:rPr lang="en-US" dirty="0"/>
              <a:t> – </a:t>
            </a:r>
            <a:r>
              <a:rPr lang="en-US" dirty="0" err="1"/>
              <a:t>code_size</a:t>
            </a:r>
            <a:r>
              <a:rPr lang="en-US" dirty="0"/>
              <a:t>,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lstm</a:t>
            </a:r>
            <a:r>
              <a:rPr lang="en-US" dirty="0"/>
              <a:t> sequence,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VAE window,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hidden state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lstm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bốn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15-24-6, 12-24-6, 9-24-6, 12-24-10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centralized,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gesture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nprs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12-24-6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nay.</a:t>
            </a:r>
          </a:p>
          <a:p>
            <a:r>
              <a:rPr lang="en-US" dirty="0"/>
              <a:t> -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KQE </a:t>
            </a:r>
            <a:r>
              <a:rPr lang="en-US" dirty="0" err="1"/>
              <a:t>và</a:t>
            </a:r>
            <a:r>
              <a:rPr lang="en-US" dirty="0"/>
              <a:t> augmented OCSVM</a:t>
            </a:r>
          </a:p>
        </p:txBody>
      </p:sp>
    </p:spTree>
    <p:extLst>
      <p:ext uri="{BB962C8B-B14F-4D97-AF65-F5344CB8AC3E}">
        <p14:creationId xmlns:p14="http://schemas.microsoft.com/office/powerpoint/2010/main" val="311010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22B0-42A7-4BEE-91D0-B5895DA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8850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1BA87-75BE-41A5-8E5A-22B7D1AB0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54994"/>
              </p:ext>
            </p:extLst>
          </p:nvPr>
        </p:nvGraphicFramePr>
        <p:xfrm>
          <a:off x="0" y="1684786"/>
          <a:ext cx="12191998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72926663"/>
                    </a:ext>
                  </a:extLst>
                </a:gridCol>
                <a:gridCol w="860289">
                  <a:extLst>
                    <a:ext uri="{9D8B030D-6E8A-4147-A177-3AD203B41FA5}">
                      <a16:colId xmlns:a16="http://schemas.microsoft.com/office/drawing/2014/main" val="3053430057"/>
                    </a:ext>
                  </a:extLst>
                </a:gridCol>
                <a:gridCol w="881425">
                  <a:extLst>
                    <a:ext uri="{9D8B030D-6E8A-4147-A177-3AD203B41FA5}">
                      <a16:colId xmlns:a16="http://schemas.microsoft.com/office/drawing/2014/main" val="222129403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376975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372604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6602386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1578525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193394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800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06529109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1767118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3129122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1149473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29190381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r>
                        <a:rPr lang="vi-VN" dirty="0"/>
                        <a:t>          </a:t>
                      </a:r>
                      <a:r>
                        <a:rPr lang="en-US" dirty="0"/>
                        <a:t>  </a:t>
                      </a:r>
                      <a:r>
                        <a:rPr lang="vi-VN" dirty="0"/>
                        <a:t>P</a:t>
                      </a:r>
                      <a:r>
                        <a:rPr lang="en-US" dirty="0" err="1"/>
                        <a:t>arams</a:t>
                      </a:r>
                      <a:endParaRPr lang="vi-VN" dirty="0"/>
                    </a:p>
                    <a:p>
                      <a:endParaRPr lang="vi-VN" dirty="0"/>
                    </a:p>
                    <a:p>
                      <a:r>
                        <a:rPr lang="vi-VN" dirty="0"/>
                        <a:t>Datastet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vi-VN" dirty="0"/>
                        <a:t>15-24-6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vi-VN" dirty="0"/>
                        <a:t>12-24-6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vi-VN" dirty="0"/>
                        <a:t>9-24-6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vi-VN" dirty="0"/>
                        <a:t>12-24-10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25040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Precision</a:t>
                      </a:r>
                      <a:endParaRPr lang="en-US" dirty="0"/>
                    </a:p>
                  </a:txBody>
                  <a:tcPr>
                    <a:lnL w="381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F1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4072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vi-VN" dirty="0"/>
                        <a:t>nprs</a:t>
                      </a:r>
                      <a:endParaRPr 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nprs43</a:t>
                      </a:r>
                      <a:endParaRPr 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0,6989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353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nprs44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gesture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gesture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178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DD5C3F-3169-4189-9826-E9B852A07D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943253"/>
              </p:ext>
            </p:extLst>
          </p:nvPr>
        </p:nvGraphicFramePr>
        <p:xfrm>
          <a:off x="0" y="4480826"/>
          <a:ext cx="121919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72926663"/>
                    </a:ext>
                  </a:extLst>
                </a:gridCol>
                <a:gridCol w="860289">
                  <a:extLst>
                    <a:ext uri="{9D8B030D-6E8A-4147-A177-3AD203B41FA5}">
                      <a16:colId xmlns:a16="http://schemas.microsoft.com/office/drawing/2014/main" val="3053430057"/>
                    </a:ext>
                  </a:extLst>
                </a:gridCol>
                <a:gridCol w="881425">
                  <a:extLst>
                    <a:ext uri="{9D8B030D-6E8A-4147-A177-3AD203B41FA5}">
                      <a16:colId xmlns:a16="http://schemas.microsoft.com/office/drawing/2014/main" val="222129403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376975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372604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6602386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1578525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193394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800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06529109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1767118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3129122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1149473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29190381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r>
                        <a:rPr lang="vi-VN" dirty="0"/>
                        <a:t>          </a:t>
                      </a:r>
                      <a:r>
                        <a:rPr lang="en-US" dirty="0"/>
                        <a:t>  </a:t>
                      </a:r>
                      <a:r>
                        <a:rPr lang="vi-VN" dirty="0"/>
                        <a:t>P</a:t>
                      </a:r>
                      <a:r>
                        <a:rPr lang="en-US" dirty="0" err="1"/>
                        <a:t>arams</a:t>
                      </a:r>
                      <a:endParaRPr lang="vi-VN" dirty="0"/>
                    </a:p>
                    <a:p>
                      <a:endParaRPr lang="vi-VN" dirty="0"/>
                    </a:p>
                    <a:p>
                      <a:r>
                        <a:rPr lang="vi-VN" dirty="0"/>
                        <a:t>Datastet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vi-VN" dirty="0"/>
                        <a:t>15-24-6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vi-VN" dirty="0"/>
                        <a:t>12-24-6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vi-VN" dirty="0"/>
                        <a:t>9-24-6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vi-VN" dirty="0"/>
                        <a:t>12-24-10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25040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Precision</a:t>
                      </a:r>
                      <a:endParaRPr lang="en-US" dirty="0"/>
                    </a:p>
                  </a:txBody>
                  <a:tcPr>
                    <a:lnL w="381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F1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4072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vi-VN" dirty="0"/>
                        <a:t>nprs</a:t>
                      </a:r>
                      <a:endParaRPr 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nprs43</a:t>
                      </a:r>
                      <a:endParaRPr 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353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nprs44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gesture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gesture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178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43509A-B833-469E-8ECA-98D1D1FE127C}"/>
              </a:ext>
            </a:extLst>
          </p:cNvPr>
          <p:cNvSpPr txBox="1"/>
          <p:nvPr/>
        </p:nvSpPr>
        <p:spPr>
          <a:xfrm>
            <a:off x="272716" y="1315454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Heuristic threshold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B726D-EAA5-429F-8F4E-03205A04AF5A}"/>
              </a:ext>
            </a:extLst>
          </p:cNvPr>
          <p:cNvSpPr txBox="1"/>
          <p:nvPr/>
        </p:nvSpPr>
        <p:spPr>
          <a:xfrm>
            <a:off x="272715" y="4109840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KQE threshold</a:t>
            </a:r>
          </a:p>
        </p:txBody>
      </p:sp>
    </p:spTree>
    <p:extLst>
      <p:ext uri="{BB962C8B-B14F-4D97-AF65-F5344CB8AC3E}">
        <p14:creationId xmlns:p14="http://schemas.microsoft.com/office/powerpoint/2010/main" val="373658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22B0-42A7-4BEE-91D0-B5895DA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16555"/>
          </a:xfrm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1BA87-75BE-41A5-8E5A-22B7D1AB0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720905"/>
              </p:ext>
            </p:extLst>
          </p:nvPr>
        </p:nvGraphicFramePr>
        <p:xfrm>
          <a:off x="0" y="1737360"/>
          <a:ext cx="12191998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72926663"/>
                    </a:ext>
                  </a:extLst>
                </a:gridCol>
                <a:gridCol w="860289">
                  <a:extLst>
                    <a:ext uri="{9D8B030D-6E8A-4147-A177-3AD203B41FA5}">
                      <a16:colId xmlns:a16="http://schemas.microsoft.com/office/drawing/2014/main" val="3053430057"/>
                    </a:ext>
                  </a:extLst>
                </a:gridCol>
                <a:gridCol w="881425">
                  <a:extLst>
                    <a:ext uri="{9D8B030D-6E8A-4147-A177-3AD203B41FA5}">
                      <a16:colId xmlns:a16="http://schemas.microsoft.com/office/drawing/2014/main" val="222129403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376975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372604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6602386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1578525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193394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800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06529109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1767118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3129122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1149473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29190381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r>
                        <a:rPr lang="vi-VN" dirty="0"/>
                        <a:t>          </a:t>
                      </a:r>
                      <a:r>
                        <a:rPr lang="en-US" dirty="0"/>
                        <a:t>  </a:t>
                      </a:r>
                      <a:r>
                        <a:rPr lang="vi-VN" dirty="0"/>
                        <a:t>P</a:t>
                      </a:r>
                      <a:r>
                        <a:rPr lang="en-US" dirty="0" err="1"/>
                        <a:t>arams</a:t>
                      </a:r>
                      <a:endParaRPr lang="vi-VN" dirty="0"/>
                    </a:p>
                    <a:p>
                      <a:endParaRPr lang="vi-VN" dirty="0"/>
                    </a:p>
                    <a:p>
                      <a:r>
                        <a:rPr lang="vi-VN" dirty="0"/>
                        <a:t>Datastet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vi-VN" dirty="0"/>
                        <a:t>15-24-6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vi-VN" dirty="0"/>
                        <a:t>12-24-6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vi-VN" dirty="0"/>
                        <a:t>9-24-6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vi-VN" dirty="0"/>
                        <a:t>12-24-10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25040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Precision</a:t>
                      </a:r>
                      <a:endParaRPr lang="en-US" dirty="0"/>
                    </a:p>
                  </a:txBody>
                  <a:tcPr>
                    <a:lnL w="381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F1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4072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vi-VN" dirty="0"/>
                        <a:t>nprs</a:t>
                      </a:r>
                      <a:endParaRPr 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nprs43</a:t>
                      </a:r>
                      <a:endParaRPr 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353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nprs44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90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vi-VN" dirty="0"/>
                        <a:t>gesture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gesture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178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DD5C3F-3169-4189-9826-E9B852A07D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85939"/>
              </p:ext>
            </p:extLst>
          </p:nvPr>
        </p:nvGraphicFramePr>
        <p:xfrm>
          <a:off x="30481" y="4584834"/>
          <a:ext cx="121919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72926663"/>
                    </a:ext>
                  </a:extLst>
                </a:gridCol>
                <a:gridCol w="860289">
                  <a:extLst>
                    <a:ext uri="{9D8B030D-6E8A-4147-A177-3AD203B41FA5}">
                      <a16:colId xmlns:a16="http://schemas.microsoft.com/office/drawing/2014/main" val="3053430057"/>
                    </a:ext>
                  </a:extLst>
                </a:gridCol>
                <a:gridCol w="881425">
                  <a:extLst>
                    <a:ext uri="{9D8B030D-6E8A-4147-A177-3AD203B41FA5}">
                      <a16:colId xmlns:a16="http://schemas.microsoft.com/office/drawing/2014/main" val="222129403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376975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372604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6602386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1578525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1933940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800451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06529109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1767118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3129122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1149473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29190381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r>
                        <a:rPr lang="vi-VN" dirty="0"/>
                        <a:t>          </a:t>
                      </a:r>
                      <a:r>
                        <a:rPr lang="en-US" dirty="0"/>
                        <a:t>  </a:t>
                      </a:r>
                      <a:r>
                        <a:rPr lang="vi-VN" dirty="0"/>
                        <a:t>P</a:t>
                      </a:r>
                      <a:r>
                        <a:rPr lang="en-US" dirty="0" err="1"/>
                        <a:t>arams</a:t>
                      </a:r>
                      <a:endParaRPr lang="vi-VN" dirty="0"/>
                    </a:p>
                    <a:p>
                      <a:endParaRPr lang="vi-VN" dirty="0"/>
                    </a:p>
                    <a:p>
                      <a:r>
                        <a:rPr lang="vi-VN" dirty="0"/>
                        <a:t>Datastet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vi-VN" dirty="0"/>
                        <a:t>15-24-6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vi-VN" dirty="0"/>
                        <a:t>12-24-6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vi-VN" dirty="0"/>
                        <a:t>9-24-6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vi-VN" dirty="0"/>
                        <a:t>12-24-10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25040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Precision</a:t>
                      </a:r>
                      <a:endParaRPr lang="en-US" dirty="0"/>
                    </a:p>
                  </a:txBody>
                  <a:tcPr>
                    <a:lnL w="381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Recall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F1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4072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vi-VN" dirty="0"/>
                        <a:t>nprs</a:t>
                      </a:r>
                      <a:endParaRPr 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nprs43</a:t>
                      </a:r>
                      <a:endParaRPr 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6353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nprs44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9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gesture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gesture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178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EA609C-5041-470E-93B4-33A3E215C3C4}"/>
              </a:ext>
            </a:extLst>
          </p:cNvPr>
          <p:cNvSpPr txBox="1"/>
          <p:nvPr/>
        </p:nvSpPr>
        <p:spPr>
          <a:xfrm>
            <a:off x="272716" y="1315454"/>
            <a:ext cx="202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OCSVM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2C665-4BFE-4268-B019-5658D1EDDA2B}"/>
              </a:ext>
            </a:extLst>
          </p:cNvPr>
          <p:cNvSpPr txBox="1"/>
          <p:nvPr/>
        </p:nvSpPr>
        <p:spPr>
          <a:xfrm>
            <a:off x="272715" y="4109840"/>
            <a:ext cx="263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OCSVM augmented</a:t>
            </a:r>
          </a:p>
        </p:txBody>
      </p:sp>
    </p:spTree>
    <p:extLst>
      <p:ext uri="{BB962C8B-B14F-4D97-AF65-F5344CB8AC3E}">
        <p14:creationId xmlns:p14="http://schemas.microsoft.com/office/powerpoint/2010/main" val="106461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B5B6-429B-4702-BE86-0E31A505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EB32-F726-4375-B78F-BE0464FE0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KQE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heuristic</a:t>
            </a:r>
          </a:p>
          <a:p>
            <a:r>
              <a:rPr lang="en-US" dirty="0"/>
              <a:t>- </a:t>
            </a:r>
            <a:r>
              <a:rPr lang="en-US" dirty="0" err="1"/>
              <a:t>Tăng</a:t>
            </a:r>
            <a:r>
              <a:rPr lang="en-US" dirty="0"/>
              <a:t> sequence length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,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1%.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sequence length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augmented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do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Tăng</a:t>
            </a:r>
            <a:r>
              <a:rPr lang="en-US" dirty="0"/>
              <a:t> code size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/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,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1%</a:t>
            </a:r>
          </a:p>
          <a:p>
            <a:r>
              <a:rPr lang="en-US" dirty="0"/>
              <a:t>- Augmentation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OCSVM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nprs43 </a:t>
            </a:r>
            <a:r>
              <a:rPr lang="en-US" dirty="0" err="1"/>
              <a:t>và</a:t>
            </a:r>
            <a:r>
              <a:rPr lang="en-US" dirty="0"/>
              <a:t> nprs44,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heuristic threshold,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OCSVM </a:t>
            </a:r>
            <a:r>
              <a:rPr lang="en-US" dirty="0" err="1"/>
              <a:t>trên</a:t>
            </a:r>
            <a:r>
              <a:rPr lang="en-US" dirty="0"/>
              <a:t> gesture.</a:t>
            </a:r>
          </a:p>
        </p:txBody>
      </p:sp>
    </p:spTree>
    <p:extLst>
      <p:ext uri="{BB962C8B-B14F-4D97-AF65-F5344CB8AC3E}">
        <p14:creationId xmlns:p14="http://schemas.microsoft.com/office/powerpoint/2010/main" val="349139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BC50-C576-40E7-823E-D902D94B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SCADA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77364-FA14-4D74-A44E-E44B33AB0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data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Lấy</a:t>
            </a:r>
            <a:r>
              <a:rPr lang="en-US" dirty="0"/>
              <a:t> 75%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anomaly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train,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test.</a:t>
            </a:r>
          </a:p>
          <a:p>
            <a:r>
              <a:rPr lang="en-US" dirty="0"/>
              <a:t>-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(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chừng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 </a:t>
            </a:r>
            <a:r>
              <a:rPr lang="en-US" dirty="0" err="1"/>
              <a:t>ngày</a:t>
            </a:r>
            <a:r>
              <a:rPr lang="en-US" dirty="0"/>
              <a:t>),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server</a:t>
            </a:r>
          </a:p>
          <a:p>
            <a:r>
              <a:rPr lang="en-US" dirty="0"/>
              <a:t>-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họp</a:t>
            </a:r>
            <a:r>
              <a:rPr lang="en-US" dirty="0"/>
              <a:t> centralized heuristic threshold.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8A4A89-BF42-463E-AF73-3F576E57D3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580849"/>
              </p:ext>
            </p:extLst>
          </p:nvPr>
        </p:nvGraphicFramePr>
        <p:xfrm>
          <a:off x="1097280" y="4284663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22101277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305596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4684930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455804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F1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2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Cũ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36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Mới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0.9315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0.9645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2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47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E395-182A-46B7-B777-A8FFC6A4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/>
              <a:t> train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5D7E0-BF18-447F-8B26-1D58CB85F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E863963-952B-4530-9D8B-3BD1D8F22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03" y="1845733"/>
            <a:ext cx="5479797" cy="4109847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DFBB81B-B6EC-4C5B-8448-A2092DE3F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284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0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8B38-EC5A-4400-A14D-AA1B9EED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B41E-42F2-4FF6-B81E-06618C5ED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CCB14121-D52F-45A6-89EA-70F71F87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451822"/>
            <a:ext cx="4533498" cy="2949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34DC73-E07B-44FE-A1FB-D7391F8FF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215" y="834430"/>
            <a:ext cx="4376076" cy="2553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DB623C-9E0B-46B0-986F-9F92C933D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457092"/>
            <a:ext cx="4533499" cy="2971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B40280-C778-424D-B7FE-5E32C38B5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739" y="3496425"/>
            <a:ext cx="4385174" cy="293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373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6C87102-FE30-4D81-9381-0CE61C55EF3D}" vid="{AF02C1FE-8FB5-4593-B115-9CD490E4C7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204</TotalTime>
  <Words>728</Words>
  <Application>Microsoft Office PowerPoint</Application>
  <PresentationFormat>Widescreen</PresentationFormat>
  <Paragraphs>280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Theme1</vt:lpstr>
      <vt:lpstr>Thay đổi thông số VAE</vt:lpstr>
      <vt:lpstr>Augmented results</vt:lpstr>
      <vt:lpstr>Thay đổi tham số</vt:lpstr>
      <vt:lpstr>Kết quả</vt:lpstr>
      <vt:lpstr>Kết quả</vt:lpstr>
      <vt:lpstr>Nhận xét</vt:lpstr>
      <vt:lpstr>Chạy lại với bộ SCADA</vt:lpstr>
      <vt:lpstr>Một số kết quả train</vt:lpstr>
      <vt:lpstr>PowerPoint Presentation</vt:lpstr>
      <vt:lpstr>Kết quả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Thay đổi thông số VAE</dc:title>
  <dc:creator>Dao Minh Long 20162511</dc:creator>
  <cp:lastModifiedBy>Dao Minh Long 20162511</cp:lastModifiedBy>
  <cp:revision>14</cp:revision>
  <dcterms:created xsi:type="dcterms:W3CDTF">2021-03-24T04:16:27Z</dcterms:created>
  <dcterms:modified xsi:type="dcterms:W3CDTF">2021-03-24T07:40:45Z</dcterms:modified>
</cp:coreProperties>
</file>