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64100" cy="427926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8" d="100"/>
          <a:sy n="18" d="100"/>
        </p:scale>
        <p:origin x="30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5/25/2024</a:t>
            </a:fld>
            <a:endParaRPr lang="en-US"/>
          </a:p>
        </p:txBody>
      </p:sp>
      <p:sp>
        <p:nvSpPr>
          <p:cNvPr id="4" name="Slide Image Placeholder 3"/>
          <p:cNvSpPr>
            <a:spLocks noGrp="1" noRot="1" noChangeAspect="1"/>
          </p:cNvSpPr>
          <p:nvPr>
            <p:ph type="sldImg" idx="2"/>
          </p:nvPr>
        </p:nvSpPr>
        <p:spPr>
          <a:xfrm>
            <a:off x="2337688" y="1143000"/>
            <a:ext cx="218262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38388" y="1143000"/>
            <a:ext cx="2181225" cy="30861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3580" y="7004399"/>
            <a:ext cx="22701479" cy="14900440"/>
          </a:xfrm>
        </p:spPr>
        <p:txBody>
          <a:bodyPr anchor="b"/>
          <a:lstStyle>
            <a:lvl1pPr algn="ctr">
              <a:defRPr sz="19855"/>
            </a:lvl1pPr>
          </a:lstStyle>
          <a:p>
            <a:r>
              <a:rPr lang="en-US" smtClean="0"/>
              <a:t>Click to edit Master title style</a:t>
            </a:r>
            <a:endParaRPr lang="en-US"/>
          </a:p>
        </p:txBody>
      </p:sp>
      <p:sp>
        <p:nvSpPr>
          <p:cNvPr id="3" name="Subtitle 2"/>
          <p:cNvSpPr>
            <a:spLocks noGrp="1"/>
          </p:cNvSpPr>
          <p:nvPr>
            <p:ph type="subTitle" idx="1"/>
          </p:nvPr>
        </p:nvSpPr>
        <p:spPr>
          <a:xfrm>
            <a:off x="3783580" y="22479456"/>
            <a:ext cx="22701479" cy="10333214"/>
          </a:xfrm>
        </p:spPr>
        <p:txBody>
          <a:bodyPr/>
          <a:lstStyle>
            <a:lvl1pPr marL="0" indent="0" algn="ctr">
              <a:buNone/>
              <a:defRPr sz="7930"/>
            </a:lvl1pPr>
            <a:lvl2pPr marL="1514475" indent="0" algn="ctr">
              <a:buNone/>
              <a:defRPr sz="6610"/>
            </a:lvl2pPr>
            <a:lvl3pPr marL="3025140" indent="0" algn="ctr">
              <a:buNone/>
              <a:defRPr sz="5950"/>
            </a:lvl3pPr>
            <a:lvl4pPr marL="4539615" indent="0" algn="ctr">
              <a:buNone/>
              <a:defRPr sz="5290"/>
            </a:lvl4pPr>
            <a:lvl5pPr marL="6053455" indent="0" algn="ctr">
              <a:buNone/>
              <a:defRPr sz="5290"/>
            </a:lvl5pPr>
            <a:lvl6pPr marL="7567930" indent="0" algn="ctr">
              <a:buNone/>
              <a:defRPr sz="5290"/>
            </a:lvl6pPr>
            <a:lvl7pPr marL="9078595" indent="0" algn="ctr">
              <a:buNone/>
              <a:defRPr sz="5290"/>
            </a:lvl7pPr>
            <a:lvl8pPr marL="10593070" indent="0" algn="ctr">
              <a:buNone/>
              <a:defRPr sz="5290"/>
            </a:lvl8pPr>
            <a:lvl9pPr marL="12107545" indent="0" algn="ctr">
              <a:buNone/>
              <a:defRPr sz="529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994" y="2278658"/>
            <a:ext cx="6526675" cy="362702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80969" y="2278658"/>
            <a:ext cx="19201667" cy="362702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204" y="10670065"/>
            <a:ext cx="26106700" cy="17803248"/>
          </a:xfrm>
        </p:spPr>
        <p:txBody>
          <a:bodyPr anchor="b"/>
          <a:lstStyle>
            <a:lvl1pPr>
              <a:defRPr sz="19855"/>
            </a:lvl1pPr>
          </a:lstStyle>
          <a:p>
            <a:r>
              <a:rPr lang="en-US" smtClean="0"/>
              <a:t>Click to edit Master title style</a:t>
            </a:r>
            <a:endParaRPr lang="en-US"/>
          </a:p>
        </p:txBody>
      </p:sp>
      <p:sp>
        <p:nvSpPr>
          <p:cNvPr id="3" name="Text Placeholder 2"/>
          <p:cNvSpPr>
            <a:spLocks noGrp="1"/>
          </p:cNvSpPr>
          <p:nvPr>
            <p:ph type="body" idx="1"/>
          </p:nvPr>
        </p:nvSpPr>
        <p:spPr>
          <a:xfrm>
            <a:off x="2065204" y="28641739"/>
            <a:ext cx="26106700" cy="9362308"/>
          </a:xfrm>
        </p:spPr>
        <p:txBody>
          <a:bodyPr/>
          <a:lstStyle>
            <a:lvl1pPr marL="0" indent="0">
              <a:buNone/>
              <a:defRPr sz="7930">
                <a:solidFill>
                  <a:schemeClr val="tx1">
                    <a:tint val="75000"/>
                  </a:schemeClr>
                </a:solidFill>
              </a:defRPr>
            </a:lvl1pPr>
            <a:lvl2pPr marL="1514475" indent="0">
              <a:buNone/>
              <a:defRPr sz="6610">
                <a:solidFill>
                  <a:schemeClr val="tx1">
                    <a:tint val="75000"/>
                  </a:schemeClr>
                </a:solidFill>
              </a:defRPr>
            </a:lvl2pPr>
            <a:lvl3pPr marL="3025140" indent="0">
              <a:buNone/>
              <a:defRPr sz="5950">
                <a:solidFill>
                  <a:schemeClr val="tx1">
                    <a:tint val="75000"/>
                  </a:schemeClr>
                </a:solidFill>
              </a:defRPr>
            </a:lvl3pPr>
            <a:lvl4pPr marL="4539615" indent="0">
              <a:buNone/>
              <a:defRPr sz="5290">
                <a:solidFill>
                  <a:schemeClr val="tx1">
                    <a:tint val="75000"/>
                  </a:schemeClr>
                </a:solidFill>
              </a:defRPr>
            </a:lvl4pPr>
            <a:lvl5pPr marL="6053455" indent="0">
              <a:buNone/>
              <a:defRPr sz="5290">
                <a:solidFill>
                  <a:schemeClr val="tx1">
                    <a:tint val="75000"/>
                  </a:schemeClr>
                </a:solidFill>
              </a:defRPr>
            </a:lvl5pPr>
            <a:lvl6pPr marL="7567930" indent="0">
              <a:buNone/>
              <a:defRPr sz="5290">
                <a:solidFill>
                  <a:schemeClr val="tx1">
                    <a:tint val="75000"/>
                  </a:schemeClr>
                </a:solidFill>
              </a:defRPr>
            </a:lvl6pPr>
            <a:lvl7pPr marL="9078595" indent="0">
              <a:buNone/>
              <a:defRPr sz="5290">
                <a:solidFill>
                  <a:schemeClr val="tx1">
                    <a:tint val="75000"/>
                  </a:schemeClr>
                </a:solidFill>
              </a:defRPr>
            </a:lvl7pPr>
            <a:lvl8pPr marL="10593070" indent="0">
              <a:buNone/>
              <a:defRPr sz="5290">
                <a:solidFill>
                  <a:schemeClr val="tx1">
                    <a:tint val="75000"/>
                  </a:schemeClr>
                </a:solidFill>
              </a:defRPr>
            </a:lvl8pPr>
            <a:lvl9pPr marL="12107545" indent="0">
              <a:buNone/>
              <a:defRPr sz="52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80969" y="11393288"/>
            <a:ext cx="12864171" cy="27155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323498" y="11393288"/>
            <a:ext cx="12864171" cy="27155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911" y="2278658"/>
            <a:ext cx="26106700" cy="827252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084911" y="10491736"/>
            <a:ext cx="12805052" cy="5141837"/>
          </a:xfrm>
        </p:spPr>
        <p:txBody>
          <a:bodyPr anchor="b"/>
          <a:lstStyle>
            <a:lvl1pPr marL="0" indent="0">
              <a:buNone/>
              <a:defRPr sz="7930" b="1"/>
            </a:lvl1pPr>
            <a:lvl2pPr marL="1514475" indent="0">
              <a:buNone/>
              <a:defRPr sz="6610" b="1"/>
            </a:lvl2pPr>
            <a:lvl3pPr marL="3025140" indent="0">
              <a:buNone/>
              <a:defRPr sz="5950" b="1"/>
            </a:lvl3pPr>
            <a:lvl4pPr marL="4539615" indent="0">
              <a:buNone/>
              <a:defRPr sz="5290" b="1"/>
            </a:lvl4pPr>
            <a:lvl5pPr marL="6053455" indent="0">
              <a:buNone/>
              <a:defRPr sz="5290" b="1"/>
            </a:lvl5pPr>
            <a:lvl6pPr marL="7567930" indent="0">
              <a:buNone/>
              <a:defRPr sz="5290" b="1"/>
            </a:lvl6pPr>
            <a:lvl7pPr marL="9078595" indent="0">
              <a:buNone/>
              <a:defRPr sz="5290" b="1"/>
            </a:lvl7pPr>
            <a:lvl8pPr marL="10593070" indent="0">
              <a:buNone/>
              <a:defRPr sz="5290" b="1"/>
            </a:lvl8pPr>
            <a:lvl9pPr marL="12107545" indent="0">
              <a:buNone/>
              <a:defRPr sz="5290" b="1"/>
            </a:lvl9pPr>
          </a:lstStyle>
          <a:p>
            <a:pPr lvl="0"/>
            <a:r>
              <a:rPr lang="en-US" smtClean="0"/>
              <a:t>Click to edit Master text styles</a:t>
            </a:r>
          </a:p>
        </p:txBody>
      </p:sp>
      <p:sp>
        <p:nvSpPr>
          <p:cNvPr id="4" name="Content Placeholder 3"/>
          <p:cNvSpPr>
            <a:spLocks noGrp="1"/>
          </p:cNvSpPr>
          <p:nvPr>
            <p:ph sz="half" idx="2"/>
          </p:nvPr>
        </p:nvSpPr>
        <p:spPr>
          <a:xfrm>
            <a:off x="2084911" y="15633573"/>
            <a:ext cx="12805052" cy="229946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23498" y="10491736"/>
            <a:ext cx="12868114" cy="5141837"/>
          </a:xfrm>
        </p:spPr>
        <p:txBody>
          <a:bodyPr anchor="b"/>
          <a:lstStyle>
            <a:lvl1pPr marL="0" indent="0">
              <a:buNone/>
              <a:defRPr sz="7930" b="1"/>
            </a:lvl1pPr>
            <a:lvl2pPr marL="1514475" indent="0">
              <a:buNone/>
              <a:defRPr sz="6610" b="1"/>
            </a:lvl2pPr>
            <a:lvl3pPr marL="3025140" indent="0">
              <a:buNone/>
              <a:defRPr sz="5950" b="1"/>
            </a:lvl3pPr>
            <a:lvl4pPr marL="4539615" indent="0">
              <a:buNone/>
              <a:defRPr sz="5290" b="1"/>
            </a:lvl4pPr>
            <a:lvl5pPr marL="6053455" indent="0">
              <a:buNone/>
              <a:defRPr sz="5290" b="1"/>
            </a:lvl5pPr>
            <a:lvl6pPr marL="7567930" indent="0">
              <a:buNone/>
              <a:defRPr sz="5290" b="1"/>
            </a:lvl6pPr>
            <a:lvl7pPr marL="9078595" indent="0">
              <a:buNone/>
              <a:defRPr sz="5290" b="1"/>
            </a:lvl7pPr>
            <a:lvl8pPr marL="10593070" indent="0">
              <a:buNone/>
              <a:defRPr sz="5290" b="1"/>
            </a:lvl8pPr>
            <a:lvl9pPr marL="12107545" indent="0">
              <a:buNone/>
              <a:defRPr sz="5290" b="1"/>
            </a:lvl9pPr>
          </a:lstStyle>
          <a:p>
            <a:pPr lvl="0"/>
            <a:r>
              <a:rPr lang="en-US" smtClean="0"/>
              <a:t>Click to edit Master text styles</a:t>
            </a:r>
          </a:p>
        </p:txBody>
      </p:sp>
      <p:sp>
        <p:nvSpPr>
          <p:cNvPr id="6" name="Content Placeholder 5"/>
          <p:cNvSpPr>
            <a:spLocks noGrp="1"/>
          </p:cNvSpPr>
          <p:nvPr>
            <p:ph sz="quarter" idx="4"/>
          </p:nvPr>
        </p:nvSpPr>
        <p:spPr>
          <a:xfrm>
            <a:off x="15323498" y="15633573"/>
            <a:ext cx="12868114" cy="2299463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911" y="2853276"/>
            <a:ext cx="9762423" cy="9986465"/>
          </a:xfrm>
        </p:spPr>
        <p:txBody>
          <a:bodyPr anchor="b"/>
          <a:lstStyle>
            <a:lvl1pPr>
              <a:defRPr sz="10600"/>
            </a:lvl1pPr>
          </a:lstStyle>
          <a:p>
            <a:r>
              <a:rPr lang="en-US" smtClean="0"/>
              <a:t>Click to edit Master title style</a:t>
            </a:r>
            <a:endParaRPr lang="en-US"/>
          </a:p>
        </p:txBody>
      </p:sp>
      <p:sp>
        <p:nvSpPr>
          <p:cNvPr id="3" name="Content Placeholder 2"/>
          <p:cNvSpPr>
            <a:spLocks noGrp="1"/>
          </p:cNvSpPr>
          <p:nvPr>
            <p:ph idx="1"/>
          </p:nvPr>
        </p:nvSpPr>
        <p:spPr>
          <a:xfrm>
            <a:off x="12868114" y="6162283"/>
            <a:ext cx="15323498" cy="30415126"/>
          </a:xfrm>
        </p:spPr>
        <p:txBody>
          <a:bodyPr/>
          <a:lstStyle>
            <a:lvl1pPr>
              <a:defRPr sz="10600"/>
            </a:lvl1pPr>
            <a:lvl2pPr>
              <a:defRPr sz="9255"/>
            </a:lvl2pPr>
            <a:lvl3pPr>
              <a:defRPr sz="7930"/>
            </a:lvl3pPr>
            <a:lvl4pPr>
              <a:defRPr sz="6610"/>
            </a:lvl4pPr>
            <a:lvl5pPr>
              <a:defRPr sz="6610"/>
            </a:lvl5pPr>
            <a:lvl6pPr>
              <a:defRPr sz="6610"/>
            </a:lvl6pPr>
            <a:lvl7pPr>
              <a:defRPr sz="6610"/>
            </a:lvl7pPr>
            <a:lvl8pPr>
              <a:defRPr sz="6610"/>
            </a:lvl8pPr>
            <a:lvl9pPr>
              <a:defRPr sz="661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84911" y="12839741"/>
            <a:ext cx="9762423" cy="23787208"/>
          </a:xfrm>
        </p:spPr>
        <p:txBody>
          <a:bodyPr/>
          <a:lstStyle>
            <a:lvl1pPr marL="0" indent="0">
              <a:buNone/>
              <a:defRPr sz="5290"/>
            </a:lvl1pPr>
            <a:lvl2pPr marL="1514475" indent="0">
              <a:buNone/>
              <a:defRPr sz="4625"/>
            </a:lvl2pPr>
            <a:lvl3pPr marL="3025140" indent="0">
              <a:buNone/>
              <a:defRPr sz="3965"/>
            </a:lvl3pPr>
            <a:lvl4pPr marL="4539615" indent="0">
              <a:buNone/>
              <a:defRPr sz="3305"/>
            </a:lvl4pPr>
            <a:lvl5pPr marL="6053455" indent="0">
              <a:buNone/>
              <a:defRPr sz="3305"/>
            </a:lvl5pPr>
            <a:lvl6pPr marL="7567930" indent="0">
              <a:buNone/>
              <a:defRPr sz="3305"/>
            </a:lvl6pPr>
            <a:lvl7pPr marL="9078595" indent="0">
              <a:buNone/>
              <a:defRPr sz="3305"/>
            </a:lvl7pPr>
            <a:lvl8pPr marL="10593070" indent="0">
              <a:buNone/>
              <a:defRPr sz="3305"/>
            </a:lvl8pPr>
            <a:lvl9pPr marL="12107545" indent="0">
              <a:buNone/>
              <a:defRPr sz="33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911" y="2853276"/>
            <a:ext cx="9762423" cy="9986465"/>
          </a:xfrm>
        </p:spPr>
        <p:txBody>
          <a:bodyPr anchor="b"/>
          <a:lstStyle>
            <a:lvl1pPr>
              <a:defRPr sz="10600"/>
            </a:lvl1pPr>
          </a:lstStyle>
          <a:p>
            <a:r>
              <a:rPr lang="en-US" smtClean="0"/>
              <a:t>Click to edit Master title style</a:t>
            </a:r>
            <a:endParaRPr lang="en-US"/>
          </a:p>
        </p:txBody>
      </p:sp>
      <p:sp>
        <p:nvSpPr>
          <p:cNvPr id="3" name="Picture Placeholder 2"/>
          <p:cNvSpPr>
            <a:spLocks noGrp="1"/>
          </p:cNvSpPr>
          <p:nvPr>
            <p:ph type="pic" idx="1"/>
          </p:nvPr>
        </p:nvSpPr>
        <p:spPr>
          <a:xfrm>
            <a:off x="12868114" y="6162283"/>
            <a:ext cx="15323498" cy="30415126"/>
          </a:xfrm>
        </p:spPr>
        <p:txBody>
          <a:bodyPr/>
          <a:lstStyle>
            <a:lvl1pPr marL="0" indent="0">
              <a:buNone/>
              <a:defRPr sz="10600"/>
            </a:lvl1pPr>
            <a:lvl2pPr marL="1514475" indent="0">
              <a:buNone/>
              <a:defRPr sz="9255"/>
            </a:lvl2pPr>
            <a:lvl3pPr marL="3025140" indent="0">
              <a:buNone/>
              <a:defRPr sz="7930"/>
            </a:lvl3pPr>
            <a:lvl4pPr marL="4539615" indent="0">
              <a:buNone/>
              <a:defRPr sz="6610"/>
            </a:lvl4pPr>
            <a:lvl5pPr marL="6053455" indent="0">
              <a:buNone/>
              <a:defRPr sz="6610"/>
            </a:lvl5pPr>
            <a:lvl6pPr marL="7567930" indent="0">
              <a:buNone/>
              <a:defRPr sz="6610"/>
            </a:lvl6pPr>
            <a:lvl7pPr marL="9078595" indent="0">
              <a:buNone/>
              <a:defRPr sz="6610"/>
            </a:lvl7pPr>
            <a:lvl8pPr marL="10593070" indent="0">
              <a:buNone/>
              <a:defRPr sz="6610"/>
            </a:lvl8pPr>
            <a:lvl9pPr marL="12107545" indent="0">
              <a:buNone/>
              <a:defRPr sz="6610"/>
            </a:lvl9pPr>
          </a:lstStyle>
          <a:p>
            <a:endParaRPr lang="en-US"/>
          </a:p>
        </p:txBody>
      </p:sp>
      <p:sp>
        <p:nvSpPr>
          <p:cNvPr id="4" name="Text Placeholder 3"/>
          <p:cNvSpPr>
            <a:spLocks noGrp="1"/>
          </p:cNvSpPr>
          <p:nvPr>
            <p:ph type="body" sz="half" idx="2"/>
          </p:nvPr>
        </p:nvSpPr>
        <p:spPr>
          <a:xfrm>
            <a:off x="2084911" y="12839741"/>
            <a:ext cx="9762423" cy="23787208"/>
          </a:xfrm>
        </p:spPr>
        <p:txBody>
          <a:bodyPr/>
          <a:lstStyle>
            <a:lvl1pPr marL="0" indent="0">
              <a:buNone/>
              <a:defRPr sz="5290"/>
            </a:lvl1pPr>
            <a:lvl2pPr marL="1514475" indent="0">
              <a:buNone/>
              <a:defRPr sz="4625"/>
            </a:lvl2pPr>
            <a:lvl3pPr marL="3025140" indent="0">
              <a:buNone/>
              <a:defRPr sz="3965"/>
            </a:lvl3pPr>
            <a:lvl4pPr marL="4539615" indent="0">
              <a:buNone/>
              <a:defRPr sz="3305"/>
            </a:lvl4pPr>
            <a:lvl5pPr marL="6053455" indent="0">
              <a:buNone/>
              <a:defRPr sz="3305"/>
            </a:lvl5pPr>
            <a:lvl6pPr marL="7567930" indent="0">
              <a:buNone/>
              <a:defRPr sz="3305"/>
            </a:lvl6pPr>
            <a:lvl7pPr marL="9078595" indent="0">
              <a:buNone/>
              <a:defRPr sz="3305"/>
            </a:lvl7pPr>
            <a:lvl8pPr marL="10593070" indent="0">
              <a:buNone/>
              <a:defRPr sz="3305"/>
            </a:lvl8pPr>
            <a:lvl9pPr marL="12107545" indent="0">
              <a:buNone/>
              <a:defRPr sz="330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969" y="2278658"/>
            <a:ext cx="26106700" cy="827252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0969" y="11393288"/>
            <a:ext cx="26106700" cy="2715565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80969" y="39668458"/>
            <a:ext cx="6810444" cy="2278658"/>
          </a:xfrm>
          <a:prstGeom prst="rect">
            <a:avLst/>
          </a:prstGeom>
        </p:spPr>
        <p:txBody>
          <a:bodyPr vert="horz" lIns="91440" tIns="45720" rIns="91440" bIns="45720" rtlCol="0" anchor="ctr"/>
          <a:lstStyle>
            <a:lvl1pPr algn="l">
              <a:defRPr sz="3965">
                <a:solidFill>
                  <a:schemeClr val="tx1">
                    <a:tint val="75000"/>
                  </a:schemeClr>
                </a:solidFill>
              </a:defRPr>
            </a:lvl1pPr>
          </a:lstStyle>
          <a:p>
            <a:fld id="{63A1C593-65D0-4073-BCC9-577B9352EA97}" type="datetimeFigureOut">
              <a:rPr lang="en-US" smtClean="0"/>
              <a:t>5/25/2024</a:t>
            </a:fld>
            <a:endParaRPr lang="en-US"/>
          </a:p>
        </p:txBody>
      </p:sp>
      <p:sp>
        <p:nvSpPr>
          <p:cNvPr id="5" name="Footer Placeholder 4"/>
          <p:cNvSpPr>
            <a:spLocks noGrp="1"/>
          </p:cNvSpPr>
          <p:nvPr>
            <p:ph type="ftr" sz="quarter" idx="3"/>
          </p:nvPr>
        </p:nvSpPr>
        <p:spPr>
          <a:xfrm>
            <a:off x="10026486" y="39668458"/>
            <a:ext cx="10215665" cy="2278658"/>
          </a:xfrm>
          <a:prstGeom prst="rect">
            <a:avLst/>
          </a:prstGeom>
        </p:spPr>
        <p:txBody>
          <a:bodyPr vert="horz" lIns="91440" tIns="45720" rIns="91440" bIns="45720" rtlCol="0" anchor="ctr"/>
          <a:lstStyle>
            <a:lvl1pPr algn="ctr">
              <a:defRPr sz="39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7226" y="39668458"/>
            <a:ext cx="6810444" cy="2278658"/>
          </a:xfrm>
          <a:prstGeom prst="rect">
            <a:avLst/>
          </a:prstGeom>
        </p:spPr>
        <p:txBody>
          <a:bodyPr vert="horz" lIns="91440" tIns="45720" rIns="91440" bIns="45720" rtlCol="0" anchor="ctr"/>
          <a:lstStyle>
            <a:lvl1pPr algn="r">
              <a:defRPr sz="3965">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5140" rtl="0" eaLnBrk="1" latinLnBrk="0" hangingPunct="1">
        <a:lnSpc>
          <a:spcPct val="90000"/>
        </a:lnSpc>
        <a:spcBef>
          <a:spcPct val="0"/>
        </a:spcBef>
        <a:buNone/>
        <a:defRPr sz="14565" kern="1200">
          <a:solidFill>
            <a:schemeClr val="tx1"/>
          </a:solidFill>
          <a:latin typeface="+mj-lt"/>
          <a:ea typeface="+mj-ea"/>
          <a:cs typeface="+mj-cs"/>
        </a:defRPr>
      </a:lvl1pPr>
    </p:titleStyle>
    <p:bodyStyle>
      <a:lvl1pPr marL="755650" indent="-755650" algn="l" defTabSz="3025140" rtl="0" eaLnBrk="1" latinLnBrk="0" hangingPunct="1">
        <a:lnSpc>
          <a:spcPct val="90000"/>
        </a:lnSpc>
        <a:spcBef>
          <a:spcPts val="3315"/>
        </a:spcBef>
        <a:buFont typeface="Arial" panose="020B0604020202020204" pitchFamily="34" charset="0"/>
        <a:buChar char="•"/>
        <a:defRPr sz="9255" kern="1200">
          <a:solidFill>
            <a:schemeClr val="tx1"/>
          </a:solidFill>
          <a:latin typeface="+mn-lt"/>
          <a:ea typeface="+mn-ea"/>
          <a:cs typeface="+mn-cs"/>
        </a:defRPr>
      </a:lvl1pPr>
      <a:lvl2pPr marL="2269490" indent="-755650" algn="l" defTabSz="3025140" rtl="0" eaLnBrk="1" latinLnBrk="0" hangingPunct="1">
        <a:lnSpc>
          <a:spcPct val="90000"/>
        </a:lnSpc>
        <a:spcBef>
          <a:spcPct val="333000"/>
        </a:spcBef>
        <a:buFont typeface="Arial" panose="020B0604020202020204" pitchFamily="34" charset="0"/>
        <a:buChar char="•"/>
        <a:defRPr sz="7930" kern="1200">
          <a:solidFill>
            <a:schemeClr val="tx1"/>
          </a:solidFill>
          <a:latin typeface="+mn-lt"/>
          <a:ea typeface="+mn-ea"/>
          <a:cs typeface="+mn-cs"/>
        </a:defRPr>
      </a:lvl2pPr>
      <a:lvl3pPr marL="3783965" indent="-755650" algn="l" defTabSz="3025140" rtl="0" eaLnBrk="1" latinLnBrk="0" hangingPunct="1">
        <a:lnSpc>
          <a:spcPct val="90000"/>
        </a:lnSpc>
        <a:spcBef>
          <a:spcPct val="333000"/>
        </a:spcBef>
        <a:buFont typeface="Arial" panose="020B0604020202020204" pitchFamily="34" charset="0"/>
        <a:buChar char="•"/>
        <a:defRPr sz="6610" kern="1200">
          <a:solidFill>
            <a:schemeClr val="tx1"/>
          </a:solidFill>
          <a:latin typeface="+mn-lt"/>
          <a:ea typeface="+mn-ea"/>
          <a:cs typeface="+mn-cs"/>
        </a:defRPr>
      </a:lvl3pPr>
      <a:lvl4pPr marL="529463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4pPr>
      <a:lvl5pPr marL="6809105"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5pPr>
      <a:lvl6pPr marL="832358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6pPr>
      <a:lvl7pPr marL="983742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7pPr>
      <a:lvl8pPr marL="1134872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8pPr>
      <a:lvl9pPr marL="12863195"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9pPr>
    </p:bodyStyle>
    <p:otherStyle>
      <a:defPPr>
        <a:defRPr lang="en-US"/>
      </a:defPPr>
      <a:lvl1pPr marL="0" algn="l" defTabSz="3025140" rtl="0" eaLnBrk="1" latinLnBrk="0" hangingPunct="1">
        <a:defRPr sz="5950" kern="1200">
          <a:solidFill>
            <a:schemeClr val="tx1"/>
          </a:solidFill>
          <a:latin typeface="+mn-lt"/>
          <a:ea typeface="+mn-ea"/>
          <a:cs typeface="+mn-cs"/>
        </a:defRPr>
      </a:lvl1pPr>
      <a:lvl2pPr marL="1514475" algn="l" defTabSz="3025140" rtl="0" eaLnBrk="1" latinLnBrk="0" hangingPunct="1">
        <a:defRPr sz="5950" kern="1200">
          <a:solidFill>
            <a:schemeClr val="tx1"/>
          </a:solidFill>
          <a:latin typeface="+mn-lt"/>
          <a:ea typeface="+mn-ea"/>
          <a:cs typeface="+mn-cs"/>
        </a:defRPr>
      </a:lvl2pPr>
      <a:lvl3pPr marL="3025140" algn="l" defTabSz="3025140" rtl="0" eaLnBrk="1" latinLnBrk="0" hangingPunct="1">
        <a:defRPr sz="5950" kern="1200">
          <a:solidFill>
            <a:schemeClr val="tx1"/>
          </a:solidFill>
          <a:latin typeface="+mn-lt"/>
          <a:ea typeface="+mn-ea"/>
          <a:cs typeface="+mn-cs"/>
        </a:defRPr>
      </a:lvl3pPr>
      <a:lvl4pPr marL="4539615" algn="l" defTabSz="3025140" rtl="0" eaLnBrk="1" latinLnBrk="0" hangingPunct="1">
        <a:defRPr sz="5950" kern="1200">
          <a:solidFill>
            <a:schemeClr val="tx1"/>
          </a:solidFill>
          <a:latin typeface="+mn-lt"/>
          <a:ea typeface="+mn-ea"/>
          <a:cs typeface="+mn-cs"/>
        </a:defRPr>
      </a:lvl4pPr>
      <a:lvl5pPr marL="6053455" algn="l" defTabSz="3025140" rtl="0" eaLnBrk="1" latinLnBrk="0" hangingPunct="1">
        <a:defRPr sz="5950" kern="1200">
          <a:solidFill>
            <a:schemeClr val="tx1"/>
          </a:solidFill>
          <a:latin typeface="+mn-lt"/>
          <a:ea typeface="+mn-ea"/>
          <a:cs typeface="+mn-cs"/>
        </a:defRPr>
      </a:lvl5pPr>
      <a:lvl6pPr marL="7567930" algn="l" defTabSz="3025140" rtl="0" eaLnBrk="1" latinLnBrk="0" hangingPunct="1">
        <a:defRPr sz="5950" kern="1200">
          <a:solidFill>
            <a:schemeClr val="tx1"/>
          </a:solidFill>
          <a:latin typeface="+mn-lt"/>
          <a:ea typeface="+mn-ea"/>
          <a:cs typeface="+mn-cs"/>
        </a:defRPr>
      </a:lvl6pPr>
      <a:lvl7pPr marL="9078595" algn="l" defTabSz="3025140" rtl="0" eaLnBrk="1" latinLnBrk="0" hangingPunct="1">
        <a:defRPr sz="5950" kern="1200">
          <a:solidFill>
            <a:schemeClr val="tx1"/>
          </a:solidFill>
          <a:latin typeface="+mn-lt"/>
          <a:ea typeface="+mn-ea"/>
          <a:cs typeface="+mn-cs"/>
        </a:defRPr>
      </a:lvl7pPr>
      <a:lvl8pPr marL="10593070" algn="l" defTabSz="3025140" rtl="0" eaLnBrk="1" latinLnBrk="0" hangingPunct="1">
        <a:defRPr sz="5950" kern="1200">
          <a:solidFill>
            <a:schemeClr val="tx1"/>
          </a:solidFill>
          <a:latin typeface="+mn-lt"/>
          <a:ea typeface="+mn-ea"/>
          <a:cs typeface="+mn-cs"/>
        </a:defRPr>
      </a:lvl8pPr>
      <a:lvl9pPr marL="12107545" algn="l" defTabSz="3025140" rtl="0" eaLnBrk="1" latinLnBrk="0" hangingPunct="1">
        <a:defRPr sz="5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165" y="829310"/>
            <a:ext cx="28486100" cy="6430645"/>
          </a:xfrm>
          <a:solidFill>
            <a:schemeClr val="bg2"/>
          </a:solidFill>
          <a:ln>
            <a:solidFill>
              <a:schemeClr val="bg2"/>
            </a:solidFill>
          </a:ln>
        </p:spPr>
        <p:txBody>
          <a:bodyPr>
            <a:normAutofit fontScale="90000"/>
          </a:bodyPr>
          <a:lstStyle/>
          <a:p>
            <a:pPr algn="ctr">
              <a:lnSpc>
                <a:spcPct val="100000"/>
              </a:lnSpc>
            </a:pPr>
            <a:r>
              <a:rPr lang="en-US" sz="10000" b="1" dirty="0"/>
              <a:t/>
            </a:r>
            <a:br>
              <a:rPr lang="en-US" sz="10000" b="1" dirty="0"/>
            </a:br>
            <a:r>
              <a:rPr lang="en-US" sz="10000" b="1" dirty="0"/>
              <a:t/>
            </a:r>
            <a:br>
              <a:rPr lang="en-US" sz="10000" b="1" dirty="0"/>
            </a:br>
            <a:r>
              <a:rPr lang="en-US" sz="10000" b="1" dirty="0"/>
              <a:t/>
            </a:r>
            <a:br>
              <a:rPr lang="en-US" sz="10000" b="1" dirty="0"/>
            </a:br>
            <a:r>
              <a:rPr lang="en-US" sz="10000" b="1" dirty="0"/>
              <a:t/>
            </a:r>
            <a:br>
              <a:rPr lang="en-US" sz="10000" b="1" dirty="0"/>
            </a:br>
            <a:r>
              <a:rPr lang="en-US" sz="10000" b="1" dirty="0"/>
              <a:t/>
            </a:r>
            <a:br>
              <a:rPr lang="en-US" sz="10000" b="1" dirty="0"/>
            </a:br>
            <a:r>
              <a:rPr lang="en-US" sz="10000" b="1" dirty="0"/>
              <a:t>                                      </a:t>
            </a:r>
            <a:br>
              <a:rPr lang="en-US" sz="10000" b="1" dirty="0"/>
            </a:br>
            <a:r>
              <a:rPr lang="en-US" sz="10000" b="1" dirty="0"/>
              <a:t>XÂY DỰNG WEBSITE BÁN </a:t>
            </a:r>
            <a:r>
              <a:rPr lang="en-US" sz="10000" b="1" dirty="0" smtClean="0"/>
              <a:t>GIÀY CHO CỬA HÀNG</a:t>
            </a:r>
            <a:br>
              <a:rPr lang="en-US" sz="10000" b="1" dirty="0" smtClean="0"/>
            </a:br>
            <a:r>
              <a:rPr lang="en-US" sz="10000" b="1" dirty="0" smtClean="0"/>
              <a:t> I-SPORT SỬ </a:t>
            </a:r>
            <a:r>
              <a:rPr lang="en-US" sz="10000" b="1" dirty="0"/>
              <a:t>DỤNG ASP.NET </a:t>
            </a:r>
            <a:r>
              <a:rPr lang="en-US" sz="10000" b="1" dirty="0" smtClean="0"/>
              <a:t>CORE</a:t>
            </a:r>
            <a:r>
              <a:rPr lang="en-US" sz="10000" b="1" dirty="0"/>
              <a:t/>
            </a:r>
            <a:br>
              <a:rPr lang="en-US" sz="10000" b="1" dirty="0"/>
            </a:br>
            <a:r>
              <a:rPr lang="en-US" sz="10000" b="1" dirty="0" err="1" smtClean="0"/>
              <a:t>Nguyễn</a:t>
            </a:r>
            <a:r>
              <a:rPr lang="en-US" sz="10000" b="1" dirty="0" smtClean="0"/>
              <a:t> </a:t>
            </a:r>
            <a:r>
              <a:rPr lang="en-US" sz="10000" b="1" dirty="0" err="1" smtClean="0"/>
              <a:t>Văn</a:t>
            </a:r>
            <a:r>
              <a:rPr lang="en-US" sz="10000" b="1" dirty="0" smtClean="0"/>
              <a:t> Long</a:t>
            </a:r>
            <a:r>
              <a:rPr lang="en-US" sz="10000" b="1" dirty="0"/>
              <a:t/>
            </a:r>
            <a:br>
              <a:rPr lang="en-US" sz="10000" b="1" dirty="0"/>
            </a:br>
            <a:r>
              <a:rPr lang="en-US" sz="6665" b="1" dirty="0"/>
              <a:t>‘Đại học Công Nghiệp Hà Nội’</a:t>
            </a:r>
          </a:p>
        </p:txBody>
      </p:sp>
      <p:sp>
        <p:nvSpPr>
          <p:cNvPr id="3" name="Subtitle 2"/>
          <p:cNvSpPr>
            <a:spLocks noGrp="1"/>
          </p:cNvSpPr>
          <p:nvPr>
            <p:ph type="subTitle" idx="1"/>
          </p:nvPr>
        </p:nvSpPr>
        <p:spPr>
          <a:xfrm>
            <a:off x="685165" y="7618730"/>
            <a:ext cx="28472765" cy="6863080"/>
          </a:xfrm>
          <a:solidFill>
            <a:schemeClr val="bg2"/>
          </a:solidFill>
          <a:ln>
            <a:noFill/>
          </a:ln>
        </p:spPr>
        <p:txBody>
          <a:bodyPr>
            <a:normAutofit fontScale="25000" lnSpcReduction="20000"/>
          </a:bodyPr>
          <a:lstStyle/>
          <a:p>
            <a:pPr>
              <a:lnSpc>
                <a:spcPct val="100000"/>
              </a:lnSpc>
            </a:pPr>
            <a:r>
              <a:rPr lang="en-US" sz="32000" b="1" dirty="0"/>
              <a:t>TỔNG QUAN ĐỀ TÀI</a:t>
            </a:r>
          </a:p>
          <a:p>
            <a:pPr indent="457200" algn="l">
              <a:lnSpc>
                <a:spcPct val="110000"/>
              </a:lnSpc>
            </a:pPr>
            <a:r>
              <a:rPr lang="en-US" sz="24000" b="1" dirty="0" err="1"/>
              <a:t>Dự</a:t>
            </a:r>
            <a:r>
              <a:rPr lang="en-US" sz="24000" b="1" dirty="0"/>
              <a:t> </a:t>
            </a:r>
            <a:r>
              <a:rPr lang="en-US" sz="24000" b="1" dirty="0" err="1"/>
              <a:t>án</a:t>
            </a:r>
            <a:r>
              <a:rPr lang="en-US" sz="24000" b="1" dirty="0"/>
              <a:t> </a:t>
            </a:r>
            <a:r>
              <a:rPr lang="en-US" sz="24000" b="1" dirty="0" err="1"/>
              <a:t>sử</a:t>
            </a:r>
            <a:r>
              <a:rPr lang="en-US" sz="24000" b="1" dirty="0"/>
              <a:t> </a:t>
            </a:r>
            <a:r>
              <a:rPr lang="en-US" sz="24000" b="1" dirty="0" err="1"/>
              <a:t>dụng</a:t>
            </a:r>
            <a:r>
              <a:rPr lang="en-US" sz="24000" b="1" dirty="0"/>
              <a:t> ASP.NET Core </a:t>
            </a:r>
            <a:r>
              <a:rPr lang="en-US" sz="24000" b="1" dirty="0" err="1"/>
              <a:t>và</a:t>
            </a:r>
            <a:r>
              <a:rPr lang="en-US" sz="24000" b="1" dirty="0"/>
              <a:t> Angular </a:t>
            </a:r>
            <a:r>
              <a:rPr lang="en-US" sz="24000" b="1" dirty="0" err="1"/>
              <a:t>nhằm</a:t>
            </a:r>
            <a:r>
              <a:rPr lang="en-US" sz="24000" b="1" dirty="0"/>
              <a:t> </a:t>
            </a:r>
            <a:r>
              <a:rPr lang="en-US" sz="24000" b="1" dirty="0" err="1"/>
              <a:t>tạo</a:t>
            </a:r>
            <a:r>
              <a:rPr lang="en-US" sz="24000" b="1" dirty="0"/>
              <a:t> </a:t>
            </a:r>
            <a:r>
              <a:rPr lang="en-US" sz="24000" b="1" dirty="0" err="1"/>
              <a:t>ra</a:t>
            </a:r>
            <a:r>
              <a:rPr lang="en-US" sz="24000" b="1" dirty="0"/>
              <a:t> </a:t>
            </a:r>
            <a:r>
              <a:rPr lang="en-US" sz="24000" b="1" dirty="0" err="1"/>
              <a:t>một</a:t>
            </a:r>
            <a:r>
              <a:rPr lang="en-US" sz="24000" b="1" dirty="0"/>
              <a:t> </a:t>
            </a:r>
            <a:r>
              <a:rPr lang="en-US" sz="24000" b="1" dirty="0" err="1"/>
              <a:t>nền</a:t>
            </a:r>
            <a:r>
              <a:rPr lang="en-US" sz="24000" b="1" dirty="0"/>
              <a:t> </a:t>
            </a:r>
            <a:r>
              <a:rPr lang="en-US" sz="24000" b="1" dirty="0" err="1"/>
              <a:t>tảng</a:t>
            </a:r>
            <a:r>
              <a:rPr lang="en-US" sz="24000" b="1" dirty="0"/>
              <a:t> </a:t>
            </a:r>
            <a:r>
              <a:rPr lang="en-US" sz="24000" b="1" dirty="0" err="1"/>
              <a:t>thương</a:t>
            </a:r>
            <a:r>
              <a:rPr lang="en-US" sz="24000" b="1" dirty="0"/>
              <a:t> </a:t>
            </a:r>
            <a:r>
              <a:rPr lang="en-US" sz="24000" b="1" dirty="0" err="1"/>
              <a:t>mại</a:t>
            </a:r>
            <a:r>
              <a:rPr lang="en-US" sz="24000" b="1" dirty="0"/>
              <a:t> </a:t>
            </a:r>
            <a:r>
              <a:rPr lang="en-US" sz="24000" b="1" dirty="0" err="1"/>
              <a:t>điện</a:t>
            </a:r>
            <a:r>
              <a:rPr lang="en-US" sz="24000" b="1" dirty="0"/>
              <a:t> </a:t>
            </a:r>
            <a:r>
              <a:rPr lang="en-US" sz="24000" b="1" dirty="0" err="1"/>
              <a:t>tử</a:t>
            </a:r>
            <a:r>
              <a:rPr lang="en-US" sz="24000" b="1" dirty="0"/>
              <a:t> </a:t>
            </a:r>
            <a:r>
              <a:rPr lang="en-US" sz="24000" b="1" dirty="0" err="1"/>
              <a:t>hiện</a:t>
            </a:r>
            <a:r>
              <a:rPr lang="en-US" sz="24000" b="1" dirty="0"/>
              <a:t> </a:t>
            </a:r>
            <a:r>
              <a:rPr lang="en-US" sz="24000" b="1" dirty="0" err="1"/>
              <a:t>đại</a:t>
            </a:r>
            <a:r>
              <a:rPr lang="en-US" sz="24000" b="1" dirty="0"/>
              <a:t>, </a:t>
            </a:r>
            <a:r>
              <a:rPr lang="en-US" sz="24000" b="1" dirty="0" err="1"/>
              <a:t>giúp</a:t>
            </a:r>
            <a:r>
              <a:rPr lang="en-US" sz="24000" b="1" dirty="0"/>
              <a:t> </a:t>
            </a:r>
            <a:r>
              <a:rPr lang="en-US" sz="24000" b="1" dirty="0" err="1"/>
              <a:t>các</a:t>
            </a:r>
            <a:r>
              <a:rPr lang="en-US" sz="24000" b="1" dirty="0"/>
              <a:t> </a:t>
            </a:r>
            <a:r>
              <a:rPr lang="en-US" sz="24000" b="1" dirty="0" err="1"/>
              <a:t>nhà</a:t>
            </a:r>
            <a:r>
              <a:rPr lang="en-US" sz="24000" b="1" dirty="0"/>
              <a:t> </a:t>
            </a:r>
            <a:r>
              <a:rPr lang="en-US" sz="24000" b="1" dirty="0" err="1"/>
              <a:t>sản</a:t>
            </a:r>
            <a:r>
              <a:rPr lang="en-US" sz="24000" b="1" dirty="0"/>
              <a:t> </a:t>
            </a:r>
            <a:r>
              <a:rPr lang="en-US" sz="24000" b="1" dirty="0" err="1"/>
              <a:t>xuất</a:t>
            </a:r>
            <a:r>
              <a:rPr lang="en-US" sz="24000" b="1" dirty="0"/>
              <a:t> </a:t>
            </a:r>
            <a:r>
              <a:rPr lang="en-US" sz="24000" b="1" dirty="0" err="1" smtClean="0"/>
              <a:t>giày</a:t>
            </a:r>
            <a:r>
              <a:rPr lang="en-US" sz="24000" b="1" dirty="0" smtClean="0"/>
              <a:t> </a:t>
            </a:r>
            <a:r>
              <a:rPr lang="en-US" sz="24000" b="1" dirty="0" err="1" smtClean="0"/>
              <a:t>có</a:t>
            </a:r>
            <a:r>
              <a:rPr lang="en-US" sz="24000" b="1" dirty="0" smtClean="0"/>
              <a:t> </a:t>
            </a:r>
            <a:r>
              <a:rPr lang="en-US" sz="24000" b="1" dirty="0" err="1"/>
              <a:t>thể</a:t>
            </a:r>
            <a:r>
              <a:rPr lang="en-US" sz="24000" b="1" dirty="0"/>
              <a:t> </a:t>
            </a:r>
            <a:r>
              <a:rPr lang="en-US" sz="24000" b="1" dirty="0" err="1"/>
              <a:t>tiếp</a:t>
            </a:r>
            <a:r>
              <a:rPr lang="en-US" sz="24000" b="1" dirty="0"/>
              <a:t> </a:t>
            </a:r>
            <a:r>
              <a:rPr lang="en-US" sz="24000" b="1" dirty="0" err="1"/>
              <a:t>cận</a:t>
            </a:r>
            <a:r>
              <a:rPr lang="en-US" sz="24000" b="1" dirty="0"/>
              <a:t> </a:t>
            </a:r>
            <a:r>
              <a:rPr lang="en-US" sz="24000" b="1" dirty="0" err="1"/>
              <a:t>và</a:t>
            </a:r>
            <a:r>
              <a:rPr lang="en-US" sz="24000" b="1" dirty="0"/>
              <a:t> </a:t>
            </a:r>
            <a:r>
              <a:rPr lang="en-US" sz="24000" b="1" dirty="0" err="1"/>
              <a:t>bán</a:t>
            </a:r>
            <a:r>
              <a:rPr lang="en-US" sz="24000" b="1" dirty="0"/>
              <a:t> </a:t>
            </a:r>
            <a:r>
              <a:rPr lang="en-US" sz="24000" b="1" dirty="0" err="1"/>
              <a:t>sản</a:t>
            </a:r>
            <a:r>
              <a:rPr lang="en-US" sz="24000" b="1" dirty="0"/>
              <a:t> </a:t>
            </a:r>
            <a:r>
              <a:rPr lang="en-US" sz="24000" b="1" dirty="0" err="1"/>
              <a:t>phẩm</a:t>
            </a:r>
            <a:r>
              <a:rPr lang="en-US" sz="24000" b="1" dirty="0"/>
              <a:t> </a:t>
            </a:r>
            <a:r>
              <a:rPr lang="en-US" sz="24000" b="1" dirty="0" err="1"/>
              <a:t>của</a:t>
            </a:r>
            <a:r>
              <a:rPr lang="en-US" sz="24000" b="1" dirty="0"/>
              <a:t> </a:t>
            </a:r>
            <a:r>
              <a:rPr lang="en-US" sz="24000" b="1" dirty="0" err="1"/>
              <a:t>họ</a:t>
            </a:r>
            <a:r>
              <a:rPr lang="en-US" sz="24000" b="1" dirty="0"/>
              <a:t> </a:t>
            </a:r>
            <a:r>
              <a:rPr lang="en-US" sz="24000" b="1" dirty="0" err="1"/>
              <a:t>trên</a:t>
            </a:r>
            <a:r>
              <a:rPr lang="en-US" sz="24000" b="1" dirty="0"/>
              <a:t> </a:t>
            </a:r>
            <a:r>
              <a:rPr lang="en-US" sz="24000" b="1" dirty="0" err="1"/>
              <a:t>toàn</a:t>
            </a:r>
            <a:r>
              <a:rPr lang="en-US" sz="24000" b="1" dirty="0"/>
              <a:t> </a:t>
            </a:r>
            <a:r>
              <a:rPr lang="en-US" sz="24000" b="1" dirty="0" err="1"/>
              <a:t>quốc</a:t>
            </a:r>
            <a:r>
              <a:rPr lang="en-US" sz="24000" b="1" dirty="0"/>
              <a:t>. Website </a:t>
            </a:r>
            <a:r>
              <a:rPr lang="en-US" sz="24000" b="1" dirty="0" err="1"/>
              <a:t>bao</a:t>
            </a:r>
            <a:r>
              <a:rPr lang="en-US" sz="24000" b="1" dirty="0"/>
              <a:t> </a:t>
            </a:r>
            <a:r>
              <a:rPr lang="en-US" sz="24000" b="1" dirty="0" err="1"/>
              <a:t>gồm</a:t>
            </a:r>
            <a:r>
              <a:rPr lang="en-US" sz="24000" b="1" dirty="0"/>
              <a:t> </a:t>
            </a:r>
            <a:r>
              <a:rPr lang="en-US" sz="24000" b="1" dirty="0" err="1"/>
              <a:t>hai</a:t>
            </a:r>
            <a:r>
              <a:rPr lang="en-US" sz="24000" b="1" dirty="0"/>
              <a:t> </a:t>
            </a:r>
            <a:r>
              <a:rPr lang="en-US" sz="24000" b="1" dirty="0" err="1"/>
              <a:t>phần</a:t>
            </a:r>
            <a:r>
              <a:rPr lang="en-US" sz="24000" b="1" dirty="0"/>
              <a:t> </a:t>
            </a:r>
            <a:r>
              <a:rPr lang="en-US" sz="24000" b="1" dirty="0" err="1"/>
              <a:t>chính</a:t>
            </a:r>
            <a:r>
              <a:rPr lang="en-US" sz="24000" b="1" dirty="0"/>
              <a:t>: </a:t>
            </a:r>
            <a:r>
              <a:rPr lang="en-US" sz="24000" b="1" dirty="0" err="1"/>
              <a:t>phần</a:t>
            </a:r>
            <a:r>
              <a:rPr lang="en-US" sz="24000" b="1" dirty="0"/>
              <a:t> </a:t>
            </a:r>
            <a:r>
              <a:rPr lang="en-US" sz="24000" b="1" dirty="0" err="1"/>
              <a:t>quản</a:t>
            </a:r>
            <a:r>
              <a:rPr lang="en-US" sz="24000" b="1" dirty="0"/>
              <a:t> </a:t>
            </a:r>
            <a:r>
              <a:rPr lang="en-US" sz="24000" b="1" dirty="0" err="1"/>
              <a:t>trị</a:t>
            </a:r>
            <a:r>
              <a:rPr lang="en-US" sz="24000" b="1" dirty="0"/>
              <a:t> (Admin App) </a:t>
            </a:r>
            <a:r>
              <a:rPr lang="en-US" sz="24000" b="1" dirty="0" err="1"/>
              <a:t>cho</a:t>
            </a:r>
            <a:r>
              <a:rPr lang="en-US" sz="24000" b="1" dirty="0"/>
              <a:t> </a:t>
            </a:r>
            <a:r>
              <a:rPr lang="en-US" sz="24000" b="1" dirty="0" err="1"/>
              <a:t>phép</a:t>
            </a:r>
            <a:r>
              <a:rPr lang="en-US" sz="24000" b="1" dirty="0"/>
              <a:t> </a:t>
            </a:r>
            <a:r>
              <a:rPr lang="en-US" sz="24000" b="1" dirty="0" err="1"/>
              <a:t>quản</a:t>
            </a:r>
            <a:r>
              <a:rPr lang="en-US" sz="24000" b="1" dirty="0"/>
              <a:t> </a:t>
            </a:r>
            <a:r>
              <a:rPr lang="en-US" sz="24000" b="1" dirty="0" err="1"/>
              <a:t>lý</a:t>
            </a:r>
            <a:r>
              <a:rPr lang="en-US" sz="24000" b="1" dirty="0"/>
              <a:t> </a:t>
            </a:r>
            <a:r>
              <a:rPr lang="en-US" sz="24000" b="1" dirty="0" err="1"/>
              <a:t>sản</a:t>
            </a:r>
            <a:r>
              <a:rPr lang="en-US" sz="24000" b="1" dirty="0"/>
              <a:t> </a:t>
            </a:r>
            <a:r>
              <a:rPr lang="en-US" sz="24000" b="1" dirty="0" err="1"/>
              <a:t>phẩm</a:t>
            </a:r>
            <a:r>
              <a:rPr lang="en-US" sz="24000" b="1" dirty="0"/>
              <a:t>, </a:t>
            </a:r>
            <a:r>
              <a:rPr lang="en-US" sz="24000" b="1" dirty="0" err="1"/>
              <a:t>đơn</a:t>
            </a:r>
            <a:r>
              <a:rPr lang="en-US" sz="24000" b="1" dirty="0"/>
              <a:t> </a:t>
            </a:r>
            <a:r>
              <a:rPr lang="en-US" sz="24000" b="1" dirty="0" err="1"/>
              <a:t>hàng</a:t>
            </a:r>
            <a:r>
              <a:rPr lang="en-US" sz="24000" b="1" dirty="0"/>
              <a:t> </a:t>
            </a:r>
            <a:r>
              <a:rPr lang="en-US" sz="24000" b="1" dirty="0" err="1"/>
              <a:t>và</a:t>
            </a:r>
            <a:r>
              <a:rPr lang="en-US" sz="24000" b="1" dirty="0"/>
              <a:t> </a:t>
            </a:r>
            <a:r>
              <a:rPr lang="en-US" sz="24000" b="1" dirty="0" err="1"/>
              <a:t>khách</a:t>
            </a:r>
            <a:r>
              <a:rPr lang="en-US" sz="24000" b="1" dirty="0"/>
              <a:t> </a:t>
            </a:r>
            <a:r>
              <a:rPr lang="en-US" sz="24000" b="1" dirty="0" err="1"/>
              <a:t>hàng</a:t>
            </a:r>
            <a:r>
              <a:rPr lang="en-US" sz="24000" b="1" dirty="0"/>
              <a:t>; </a:t>
            </a:r>
            <a:r>
              <a:rPr lang="en-US" sz="24000" b="1" dirty="0" err="1"/>
              <a:t>và</a:t>
            </a:r>
            <a:r>
              <a:rPr lang="en-US" sz="24000" b="1" dirty="0"/>
              <a:t> </a:t>
            </a:r>
            <a:r>
              <a:rPr lang="en-US" sz="24000" b="1" dirty="0" err="1"/>
              <a:t>phần</a:t>
            </a:r>
            <a:r>
              <a:rPr lang="en-US" sz="24000" b="1" dirty="0"/>
              <a:t> </a:t>
            </a:r>
            <a:r>
              <a:rPr lang="en-US" sz="24000" b="1" dirty="0" err="1"/>
              <a:t>công</a:t>
            </a:r>
            <a:r>
              <a:rPr lang="en-US" sz="24000" b="1" dirty="0"/>
              <a:t> </a:t>
            </a:r>
            <a:r>
              <a:rPr lang="en-US" sz="24000" b="1" dirty="0" err="1"/>
              <a:t>khai</a:t>
            </a:r>
            <a:r>
              <a:rPr lang="en-US" sz="24000" b="1" dirty="0"/>
              <a:t> (Public App) </a:t>
            </a:r>
            <a:r>
              <a:rPr lang="en-US" sz="24000" b="1" dirty="0" err="1"/>
              <a:t>cho</a:t>
            </a:r>
            <a:r>
              <a:rPr lang="en-US" sz="24000" b="1" dirty="0"/>
              <a:t> </a:t>
            </a:r>
            <a:r>
              <a:rPr lang="en-US" sz="24000" b="1" dirty="0" err="1"/>
              <a:t>phép</a:t>
            </a:r>
            <a:r>
              <a:rPr lang="en-US" sz="24000" b="1" dirty="0"/>
              <a:t> </a:t>
            </a:r>
            <a:r>
              <a:rPr lang="en-US" sz="24000" b="1" dirty="0" err="1"/>
              <a:t>người</a:t>
            </a:r>
            <a:r>
              <a:rPr lang="en-US" sz="24000" b="1" dirty="0"/>
              <a:t> </a:t>
            </a:r>
            <a:r>
              <a:rPr lang="en-US" sz="24000" b="1" dirty="0" err="1"/>
              <a:t>dùng</a:t>
            </a:r>
            <a:r>
              <a:rPr lang="en-US" sz="24000" b="1" dirty="0"/>
              <a:t> </a:t>
            </a:r>
            <a:r>
              <a:rPr lang="en-US" sz="24000" b="1" dirty="0" err="1"/>
              <a:t>tìm</a:t>
            </a:r>
            <a:r>
              <a:rPr lang="en-US" sz="24000" b="1" dirty="0"/>
              <a:t> </a:t>
            </a:r>
            <a:r>
              <a:rPr lang="en-US" sz="24000" b="1" dirty="0" err="1"/>
              <a:t>kiếm</a:t>
            </a:r>
            <a:r>
              <a:rPr lang="en-US" sz="24000" b="1" dirty="0"/>
              <a:t>, </a:t>
            </a:r>
            <a:r>
              <a:rPr lang="en-US" sz="24000" b="1" dirty="0" err="1"/>
              <a:t>xem</a:t>
            </a:r>
            <a:r>
              <a:rPr lang="en-US" sz="24000" b="1" dirty="0"/>
              <a:t> </a:t>
            </a:r>
            <a:r>
              <a:rPr lang="en-US" sz="24000" b="1" dirty="0" err="1"/>
              <a:t>và</a:t>
            </a:r>
            <a:r>
              <a:rPr lang="en-US" sz="24000" b="1" dirty="0"/>
              <a:t> </a:t>
            </a:r>
            <a:r>
              <a:rPr lang="en-US" sz="24000" b="1" dirty="0" err="1"/>
              <a:t>mua</a:t>
            </a:r>
            <a:r>
              <a:rPr lang="en-US" sz="24000" b="1" dirty="0"/>
              <a:t> </a:t>
            </a:r>
            <a:r>
              <a:rPr lang="en-US" sz="24000" b="1" dirty="0" err="1"/>
              <a:t>sản</a:t>
            </a:r>
            <a:r>
              <a:rPr lang="en-US" sz="24000" b="1" dirty="0"/>
              <a:t> </a:t>
            </a:r>
            <a:r>
              <a:rPr lang="en-US" sz="24000" b="1" dirty="0" err="1"/>
              <a:t>phẩm</a:t>
            </a:r>
            <a:r>
              <a:rPr lang="en-US" sz="24000" b="1" dirty="0"/>
              <a:t> </a:t>
            </a:r>
            <a:r>
              <a:rPr lang="en-US" sz="24000" b="1" dirty="0" err="1" smtClean="0"/>
              <a:t>giày</a:t>
            </a:r>
            <a:r>
              <a:rPr lang="en-US" sz="24000" b="1" dirty="0" smtClean="0"/>
              <a:t>. </a:t>
            </a:r>
            <a:endParaRPr lang="en-US" sz="24000" b="1" dirty="0"/>
          </a:p>
        </p:txBody>
      </p:sp>
      <p:pic>
        <p:nvPicPr>
          <p:cNvPr id="485" name="Google Shape;485;p2"/>
          <p:cNvPicPr preferRelativeResize="0"/>
          <p:nvPr/>
        </p:nvPicPr>
        <p:blipFill rotWithShape="1">
          <a:blip r:embed="rId3"/>
          <a:srcRect/>
          <a:stretch>
            <a:fillRect/>
          </a:stretch>
        </p:blipFill>
        <p:spPr>
          <a:xfrm>
            <a:off x="26706195" y="829310"/>
            <a:ext cx="2465070" cy="2373630"/>
          </a:xfrm>
          <a:prstGeom prst="rect">
            <a:avLst/>
          </a:prstGeom>
          <a:noFill/>
          <a:ln>
            <a:noFill/>
          </a:ln>
        </p:spPr>
      </p:pic>
      <p:sp>
        <p:nvSpPr>
          <p:cNvPr id="11" name="Text Box 10"/>
          <p:cNvSpPr txBox="1"/>
          <p:nvPr/>
        </p:nvSpPr>
        <p:spPr>
          <a:xfrm>
            <a:off x="685165" y="22527260"/>
            <a:ext cx="13990320" cy="12097385"/>
          </a:xfrm>
          <a:prstGeom prst="rect">
            <a:avLst/>
          </a:prstGeom>
          <a:solidFill>
            <a:schemeClr val="bg2"/>
          </a:solidFill>
        </p:spPr>
        <p:txBody>
          <a:bodyPr wrap="square" rtlCol="0">
            <a:noAutofit/>
          </a:bodyPr>
          <a:lstStyle/>
          <a:p>
            <a:pPr algn="ctr"/>
            <a:r>
              <a:rPr lang="en-US" sz="8000" b="1"/>
              <a:t> GIAO DIỆN ADMIN APP</a:t>
            </a:r>
          </a:p>
        </p:txBody>
      </p:sp>
      <p:sp>
        <p:nvSpPr>
          <p:cNvPr id="12" name="Text Box 11"/>
          <p:cNvSpPr txBox="1"/>
          <p:nvPr/>
        </p:nvSpPr>
        <p:spPr>
          <a:xfrm>
            <a:off x="685165" y="34941510"/>
            <a:ext cx="28472130" cy="7759065"/>
          </a:xfrm>
          <a:prstGeom prst="rect">
            <a:avLst/>
          </a:prstGeom>
          <a:solidFill>
            <a:schemeClr val="bg2"/>
          </a:solidFill>
        </p:spPr>
        <p:txBody>
          <a:bodyPr wrap="square" rtlCol="0">
            <a:noAutofit/>
          </a:bodyPr>
          <a:lstStyle/>
          <a:p>
            <a:pPr algn="ctr"/>
            <a:r>
              <a:rPr lang="en-US" sz="8000" b="1" dirty="0"/>
              <a:t>KẾT LUẬN</a:t>
            </a:r>
          </a:p>
          <a:p>
            <a:pPr indent="457200" algn="l">
              <a:lnSpc>
                <a:spcPct val="110000"/>
              </a:lnSpc>
            </a:pPr>
            <a:r>
              <a:rPr lang="en-US" sz="5500" b="1" dirty="0" err="1"/>
              <a:t>Dự</a:t>
            </a:r>
            <a:r>
              <a:rPr lang="en-US" sz="5500" b="1" dirty="0"/>
              <a:t> </a:t>
            </a:r>
            <a:r>
              <a:rPr lang="en-US" sz="5500" b="1" dirty="0" err="1"/>
              <a:t>án</a:t>
            </a:r>
            <a:r>
              <a:rPr lang="en-US" sz="5500" b="1" dirty="0"/>
              <a:t> </a:t>
            </a:r>
            <a:r>
              <a:rPr lang="en-US" sz="5500" b="1" dirty="0" err="1"/>
              <a:t>này</a:t>
            </a:r>
            <a:r>
              <a:rPr lang="en-US" sz="5500" b="1" dirty="0"/>
              <a:t> </a:t>
            </a:r>
            <a:r>
              <a:rPr lang="en-US" sz="5500" b="1" dirty="0" err="1"/>
              <a:t>nhằm</a:t>
            </a:r>
            <a:r>
              <a:rPr lang="en-US" sz="5500" b="1" dirty="0"/>
              <a:t> </a:t>
            </a:r>
            <a:r>
              <a:rPr lang="en-US" sz="5500" b="1" dirty="0" err="1"/>
              <a:t>xây</a:t>
            </a:r>
            <a:r>
              <a:rPr lang="en-US" sz="5500" b="1" dirty="0"/>
              <a:t> </a:t>
            </a:r>
            <a:r>
              <a:rPr lang="en-US" sz="5500" b="1" dirty="0" err="1"/>
              <a:t>dựng</a:t>
            </a:r>
            <a:r>
              <a:rPr lang="en-US" sz="5500" b="1" dirty="0"/>
              <a:t> </a:t>
            </a:r>
            <a:r>
              <a:rPr lang="en-US" sz="5500" b="1" dirty="0" err="1"/>
              <a:t>một</a:t>
            </a:r>
            <a:r>
              <a:rPr lang="en-US" sz="5500" b="1" dirty="0"/>
              <a:t> </a:t>
            </a:r>
            <a:r>
              <a:rPr lang="en-US" sz="5500" b="1" dirty="0" err="1"/>
              <a:t>nền</a:t>
            </a:r>
            <a:r>
              <a:rPr lang="en-US" sz="5500" b="1" dirty="0"/>
              <a:t> </a:t>
            </a:r>
            <a:r>
              <a:rPr lang="en-US" sz="5500" b="1" dirty="0" err="1"/>
              <a:t>tảng</a:t>
            </a:r>
            <a:r>
              <a:rPr lang="en-US" sz="5500" b="1" dirty="0"/>
              <a:t> </a:t>
            </a:r>
            <a:r>
              <a:rPr lang="en-US" sz="5500" b="1" dirty="0" err="1"/>
              <a:t>bán</a:t>
            </a:r>
            <a:r>
              <a:rPr lang="en-US" sz="5500" b="1" dirty="0"/>
              <a:t> </a:t>
            </a:r>
            <a:r>
              <a:rPr lang="en-US" sz="5500" b="1" dirty="0" err="1"/>
              <a:t>hàng</a:t>
            </a:r>
            <a:r>
              <a:rPr lang="en-US" sz="5500" b="1" dirty="0"/>
              <a:t> </a:t>
            </a:r>
            <a:r>
              <a:rPr lang="en-US" sz="5500" b="1" dirty="0" err="1"/>
              <a:t>trực</a:t>
            </a:r>
            <a:r>
              <a:rPr lang="en-US" sz="5500" b="1" dirty="0"/>
              <a:t> </a:t>
            </a:r>
            <a:r>
              <a:rPr lang="en-US" sz="5500" b="1" dirty="0" err="1"/>
              <a:t>tuyến</a:t>
            </a:r>
            <a:r>
              <a:rPr lang="en-US" sz="5500" b="1" dirty="0"/>
              <a:t> </a:t>
            </a:r>
            <a:r>
              <a:rPr lang="en-US" sz="5500" b="1" dirty="0" err="1"/>
              <a:t>cho</a:t>
            </a:r>
            <a:r>
              <a:rPr lang="en-US" sz="5500" b="1" dirty="0"/>
              <a:t> </a:t>
            </a:r>
            <a:r>
              <a:rPr lang="en-US" sz="5500" b="1" dirty="0" err="1"/>
              <a:t>phép</a:t>
            </a:r>
            <a:r>
              <a:rPr lang="en-US" sz="5500" b="1" dirty="0"/>
              <a:t> </a:t>
            </a:r>
            <a:r>
              <a:rPr lang="en-US" sz="5500" b="1" dirty="0" err="1"/>
              <a:t>khách</a:t>
            </a:r>
            <a:r>
              <a:rPr lang="en-US" sz="5500" b="1" dirty="0"/>
              <a:t> </a:t>
            </a:r>
            <a:r>
              <a:rPr lang="en-US" sz="5500" b="1" dirty="0" err="1"/>
              <a:t>hàng</a:t>
            </a:r>
            <a:r>
              <a:rPr lang="en-US" sz="5500" b="1" dirty="0"/>
              <a:t> </a:t>
            </a:r>
            <a:r>
              <a:rPr lang="en-US" sz="5500" b="1" dirty="0" err="1"/>
              <a:t>mua</a:t>
            </a:r>
            <a:r>
              <a:rPr lang="en-US" sz="5500" b="1" dirty="0"/>
              <a:t> </a:t>
            </a:r>
            <a:r>
              <a:rPr lang="en-US" sz="5500" b="1" dirty="0" err="1"/>
              <a:t>sản</a:t>
            </a:r>
            <a:r>
              <a:rPr lang="en-US" sz="5500" b="1" dirty="0"/>
              <a:t> </a:t>
            </a:r>
            <a:r>
              <a:rPr lang="en-US" sz="5500" b="1" dirty="0" err="1"/>
              <a:t>phẩm</a:t>
            </a:r>
            <a:r>
              <a:rPr lang="en-US" sz="5500" b="1" dirty="0"/>
              <a:t> </a:t>
            </a:r>
            <a:r>
              <a:rPr lang="en-US" sz="5500" b="1" dirty="0" err="1" smtClean="0"/>
              <a:t>giày</a:t>
            </a:r>
            <a:r>
              <a:rPr lang="en-US" sz="5500" b="1" dirty="0" smtClean="0"/>
              <a:t> </a:t>
            </a:r>
            <a:r>
              <a:rPr lang="en-US" sz="5500" b="1" dirty="0" err="1"/>
              <a:t>một</a:t>
            </a:r>
            <a:r>
              <a:rPr lang="en-US" sz="5500" b="1" dirty="0"/>
              <a:t> </a:t>
            </a:r>
            <a:r>
              <a:rPr lang="en-US" sz="5500" b="1" dirty="0" err="1"/>
              <a:t>cách</a:t>
            </a:r>
            <a:r>
              <a:rPr lang="en-US" sz="5500" b="1" dirty="0"/>
              <a:t> </a:t>
            </a:r>
            <a:r>
              <a:rPr lang="en-US" sz="5500" b="1" dirty="0" err="1"/>
              <a:t>thuận</a:t>
            </a:r>
            <a:r>
              <a:rPr lang="en-US" sz="5500" b="1" dirty="0"/>
              <a:t> </a:t>
            </a:r>
            <a:r>
              <a:rPr lang="en-US" sz="5500" b="1" dirty="0" err="1"/>
              <a:t>tiện</a:t>
            </a:r>
            <a:r>
              <a:rPr lang="en-US" sz="5500" b="1" dirty="0"/>
              <a:t> </a:t>
            </a:r>
            <a:r>
              <a:rPr lang="en-US" sz="5500" b="1" dirty="0" err="1"/>
              <a:t>và</a:t>
            </a:r>
            <a:r>
              <a:rPr lang="en-US" sz="5500" b="1" dirty="0"/>
              <a:t> </a:t>
            </a:r>
            <a:r>
              <a:rPr lang="en-US" sz="5500" b="1" dirty="0" err="1"/>
              <a:t>dễ</a:t>
            </a:r>
            <a:r>
              <a:rPr lang="en-US" sz="5500" b="1" dirty="0"/>
              <a:t> </a:t>
            </a:r>
            <a:r>
              <a:rPr lang="en-US" sz="5500" b="1" dirty="0" err="1"/>
              <a:t>dàng</a:t>
            </a:r>
            <a:r>
              <a:rPr lang="en-US" sz="5500" b="1" dirty="0"/>
              <a:t>. Website </a:t>
            </a:r>
            <a:r>
              <a:rPr lang="en-US" sz="5500" b="1" dirty="0" err="1"/>
              <a:t>cung</a:t>
            </a:r>
            <a:r>
              <a:rPr lang="en-US" sz="5500" b="1" dirty="0"/>
              <a:t> </a:t>
            </a:r>
            <a:r>
              <a:rPr lang="en-US" sz="5500" b="1" dirty="0" err="1"/>
              <a:t>cấp</a:t>
            </a:r>
            <a:r>
              <a:rPr lang="en-US" sz="5500" b="1" dirty="0"/>
              <a:t> </a:t>
            </a:r>
            <a:r>
              <a:rPr lang="en-US" sz="5500" b="1" dirty="0" err="1"/>
              <a:t>thông</a:t>
            </a:r>
            <a:r>
              <a:rPr lang="en-US" sz="5500" b="1" dirty="0"/>
              <a:t> tin chi </a:t>
            </a:r>
            <a:r>
              <a:rPr lang="en-US" sz="5500" b="1" dirty="0" err="1"/>
              <a:t>tiết</a:t>
            </a:r>
            <a:r>
              <a:rPr lang="en-US" sz="5500" b="1" dirty="0"/>
              <a:t> </a:t>
            </a:r>
            <a:r>
              <a:rPr lang="en-US" sz="5500" b="1" dirty="0" err="1"/>
              <a:t>về</a:t>
            </a:r>
            <a:r>
              <a:rPr lang="en-US" sz="5500" b="1" dirty="0"/>
              <a:t> </a:t>
            </a:r>
            <a:r>
              <a:rPr lang="en-US" sz="5500" b="1" dirty="0" err="1"/>
              <a:t>các</a:t>
            </a:r>
            <a:r>
              <a:rPr lang="en-US" sz="5500" b="1" dirty="0"/>
              <a:t> </a:t>
            </a:r>
            <a:r>
              <a:rPr lang="en-US" sz="5500" b="1" dirty="0" err="1"/>
              <a:t>loại</a:t>
            </a:r>
            <a:r>
              <a:rPr lang="en-US" sz="5500" b="1" dirty="0"/>
              <a:t> </a:t>
            </a:r>
            <a:r>
              <a:rPr lang="en-US" sz="5500" b="1" dirty="0" err="1" smtClean="0"/>
              <a:t>giày</a:t>
            </a:r>
            <a:r>
              <a:rPr lang="en-US" sz="5500" b="1" dirty="0" smtClean="0"/>
              <a:t>, </a:t>
            </a:r>
            <a:r>
              <a:rPr lang="en-US" sz="5500" b="1" dirty="0" err="1"/>
              <a:t>giúp</a:t>
            </a:r>
            <a:r>
              <a:rPr lang="en-US" sz="5500" b="1" dirty="0"/>
              <a:t> </a:t>
            </a:r>
            <a:r>
              <a:rPr lang="en-US" sz="5500" b="1" dirty="0" err="1"/>
              <a:t>người</a:t>
            </a:r>
            <a:r>
              <a:rPr lang="en-US" sz="5500" b="1" dirty="0"/>
              <a:t> </a:t>
            </a:r>
            <a:r>
              <a:rPr lang="en-US" sz="5500" b="1" dirty="0" err="1"/>
              <a:t>tiêu</a:t>
            </a:r>
            <a:r>
              <a:rPr lang="en-US" sz="5500" b="1" dirty="0"/>
              <a:t> </a:t>
            </a:r>
            <a:r>
              <a:rPr lang="en-US" sz="5500" b="1" dirty="0" err="1"/>
              <a:t>dùng</a:t>
            </a:r>
            <a:r>
              <a:rPr lang="en-US" sz="5500" b="1" dirty="0"/>
              <a:t> </a:t>
            </a:r>
            <a:r>
              <a:rPr lang="en-US" sz="5500" b="1" dirty="0" err="1"/>
              <a:t>hiểu</a:t>
            </a:r>
            <a:r>
              <a:rPr lang="en-US" sz="5500" b="1" dirty="0"/>
              <a:t> </a:t>
            </a:r>
            <a:r>
              <a:rPr lang="en-US" sz="5500" b="1" dirty="0" err="1"/>
              <a:t>rõ</a:t>
            </a:r>
            <a:r>
              <a:rPr lang="en-US" sz="5500" b="1" dirty="0"/>
              <a:t> </a:t>
            </a:r>
            <a:r>
              <a:rPr lang="en-US" sz="5500" b="1" dirty="0" err="1"/>
              <a:t>hơn</a:t>
            </a:r>
            <a:r>
              <a:rPr lang="en-US" sz="5500" b="1" dirty="0"/>
              <a:t> </a:t>
            </a:r>
            <a:r>
              <a:rPr lang="en-US" sz="5500" b="1" dirty="0" err="1"/>
              <a:t>về</a:t>
            </a:r>
            <a:r>
              <a:rPr lang="en-US" sz="5500" b="1" dirty="0"/>
              <a:t> </a:t>
            </a:r>
            <a:r>
              <a:rPr lang="en-US" sz="5500" b="1" dirty="0" err="1"/>
              <a:t>sản</a:t>
            </a:r>
            <a:r>
              <a:rPr lang="en-US" sz="5500" b="1" dirty="0"/>
              <a:t> </a:t>
            </a:r>
            <a:r>
              <a:rPr lang="en-US" sz="5500" b="1" dirty="0" err="1"/>
              <a:t>phẩm</a:t>
            </a:r>
            <a:r>
              <a:rPr lang="en-US" sz="5500" b="1" dirty="0"/>
              <a:t> </a:t>
            </a:r>
            <a:r>
              <a:rPr lang="en-US" sz="5500" b="1" dirty="0" err="1"/>
              <a:t>mình</a:t>
            </a:r>
            <a:r>
              <a:rPr lang="en-US" sz="5500" b="1" dirty="0"/>
              <a:t> </a:t>
            </a:r>
            <a:r>
              <a:rPr lang="en-US" sz="5500" b="1" dirty="0" err="1"/>
              <a:t>đang</a:t>
            </a:r>
            <a:r>
              <a:rPr lang="en-US" sz="5500" b="1" dirty="0"/>
              <a:t> </a:t>
            </a:r>
            <a:r>
              <a:rPr lang="en-US" sz="5500" b="1" dirty="0" err="1"/>
              <a:t>lựa</a:t>
            </a:r>
            <a:r>
              <a:rPr lang="en-US" sz="5500" b="1" dirty="0"/>
              <a:t> </a:t>
            </a:r>
            <a:r>
              <a:rPr lang="en-US" sz="5500" b="1" dirty="0" err="1"/>
              <a:t>chọn</a:t>
            </a:r>
            <a:r>
              <a:rPr lang="en-US" sz="5500" b="1" dirty="0"/>
              <a:t>. </a:t>
            </a:r>
            <a:r>
              <a:rPr lang="en-US" sz="5500" b="1" dirty="0" err="1"/>
              <a:t>Mục</a:t>
            </a:r>
            <a:r>
              <a:rPr lang="en-US" sz="5500" b="1" dirty="0"/>
              <a:t> </a:t>
            </a:r>
            <a:r>
              <a:rPr lang="en-US" sz="5500" b="1" dirty="0" err="1"/>
              <a:t>tiêu</a:t>
            </a:r>
            <a:r>
              <a:rPr lang="en-US" sz="5500" b="1" dirty="0"/>
              <a:t> </a:t>
            </a:r>
            <a:r>
              <a:rPr lang="en-US" sz="5500" b="1" dirty="0" err="1"/>
              <a:t>chính</a:t>
            </a:r>
            <a:r>
              <a:rPr lang="en-US" sz="5500" b="1" dirty="0"/>
              <a:t> </a:t>
            </a:r>
            <a:r>
              <a:rPr lang="en-US" sz="5500" b="1" dirty="0" err="1"/>
              <a:t>của</a:t>
            </a:r>
            <a:r>
              <a:rPr lang="en-US" sz="5500" b="1" dirty="0"/>
              <a:t> </a:t>
            </a:r>
            <a:r>
              <a:rPr lang="en-US" sz="5500" b="1" dirty="0" err="1"/>
              <a:t>dự</a:t>
            </a:r>
            <a:r>
              <a:rPr lang="en-US" sz="5500" b="1" dirty="0"/>
              <a:t> </a:t>
            </a:r>
            <a:r>
              <a:rPr lang="en-US" sz="5500" b="1" dirty="0" err="1"/>
              <a:t>án</a:t>
            </a:r>
            <a:r>
              <a:rPr lang="en-US" sz="5500" b="1" dirty="0"/>
              <a:t> </a:t>
            </a:r>
            <a:r>
              <a:rPr lang="en-US" sz="5500" b="1" dirty="0" err="1"/>
              <a:t>là</a:t>
            </a:r>
            <a:r>
              <a:rPr lang="en-US" sz="5500" b="1" dirty="0"/>
              <a:t> </a:t>
            </a:r>
            <a:r>
              <a:rPr lang="en-US" sz="5500" b="1" dirty="0" err="1"/>
              <a:t>đưa</a:t>
            </a:r>
            <a:r>
              <a:rPr lang="en-US" sz="5500" b="1" dirty="0"/>
              <a:t> </a:t>
            </a:r>
            <a:r>
              <a:rPr lang="en-US" sz="5500" b="1" dirty="0" err="1"/>
              <a:t>các</a:t>
            </a:r>
            <a:r>
              <a:rPr lang="en-US" sz="5500" b="1" dirty="0"/>
              <a:t> </a:t>
            </a:r>
            <a:r>
              <a:rPr lang="en-US" sz="5500" b="1" dirty="0" err="1" smtClean="0"/>
              <a:t>loại</a:t>
            </a:r>
            <a:r>
              <a:rPr lang="en-US" sz="5500" b="1" dirty="0" smtClean="0"/>
              <a:t> </a:t>
            </a:r>
            <a:r>
              <a:rPr lang="en-US" sz="5500" b="1" dirty="0" err="1" smtClean="0"/>
              <a:t>giày</a:t>
            </a:r>
            <a:r>
              <a:rPr lang="en-US" sz="5500" b="1" dirty="0" smtClean="0"/>
              <a:t> </a:t>
            </a:r>
            <a:r>
              <a:rPr lang="en-US" sz="5500" b="1" dirty="0" err="1" smtClean="0"/>
              <a:t>của</a:t>
            </a:r>
            <a:r>
              <a:rPr lang="en-US" sz="5500" b="1" dirty="0" smtClean="0"/>
              <a:t> ISPORT </a:t>
            </a:r>
            <a:r>
              <a:rPr lang="en-US" sz="5500" b="1" dirty="0" err="1" smtClean="0"/>
              <a:t>tiếp</a:t>
            </a:r>
            <a:r>
              <a:rPr lang="en-US" sz="5500" b="1" dirty="0" smtClean="0"/>
              <a:t> </a:t>
            </a:r>
            <a:r>
              <a:rPr lang="en-US" sz="5500" b="1" dirty="0" err="1" smtClean="0"/>
              <a:t>cận</a:t>
            </a:r>
            <a:r>
              <a:rPr lang="en-US" sz="5500" b="1" dirty="0" smtClean="0"/>
              <a:t> </a:t>
            </a:r>
            <a:r>
              <a:rPr lang="en-US" sz="5500" b="1" dirty="0" err="1"/>
              <a:t>với</a:t>
            </a:r>
            <a:r>
              <a:rPr lang="en-US" sz="5500" b="1" dirty="0"/>
              <a:t> </a:t>
            </a:r>
            <a:r>
              <a:rPr lang="en-US" sz="5500" b="1" dirty="0" err="1"/>
              <a:t>nhiều</a:t>
            </a:r>
            <a:r>
              <a:rPr lang="en-US" sz="5500" b="1" dirty="0"/>
              <a:t> </a:t>
            </a:r>
            <a:r>
              <a:rPr lang="en-US" sz="5500" b="1" dirty="0" err="1"/>
              <a:t>người</a:t>
            </a:r>
            <a:r>
              <a:rPr lang="en-US" sz="5500" b="1" dirty="0"/>
              <a:t> </a:t>
            </a:r>
            <a:r>
              <a:rPr lang="en-US" sz="5500" b="1" dirty="0" err="1"/>
              <a:t>hơn</a:t>
            </a:r>
            <a:r>
              <a:rPr lang="en-US" sz="5500" b="1" dirty="0"/>
              <a:t> </a:t>
            </a:r>
            <a:r>
              <a:rPr lang="en-US" sz="5500" b="1" dirty="0" err="1"/>
              <a:t>trên</a:t>
            </a:r>
            <a:r>
              <a:rPr lang="en-US" sz="5500" b="1" dirty="0"/>
              <a:t> </a:t>
            </a:r>
            <a:r>
              <a:rPr lang="en-US" sz="5500" b="1" dirty="0" err="1"/>
              <a:t>mọi</a:t>
            </a:r>
            <a:r>
              <a:rPr lang="en-US" sz="5500" b="1" dirty="0"/>
              <a:t> </a:t>
            </a:r>
            <a:r>
              <a:rPr lang="en-US" sz="5500" b="1" dirty="0" err="1"/>
              <a:t>miền</a:t>
            </a:r>
            <a:r>
              <a:rPr lang="en-US" sz="5500" b="1" dirty="0"/>
              <a:t> </a:t>
            </a:r>
            <a:r>
              <a:rPr lang="en-US" sz="5500" b="1" dirty="0" err="1"/>
              <a:t>Tổ</a:t>
            </a:r>
            <a:r>
              <a:rPr lang="en-US" sz="5500" b="1" dirty="0"/>
              <a:t> </a:t>
            </a:r>
            <a:r>
              <a:rPr lang="en-US" sz="5500" b="1" dirty="0" err="1" smtClean="0"/>
              <a:t>Quốc</a:t>
            </a:r>
            <a:r>
              <a:rPr lang="en-US" sz="5500" b="1" dirty="0" smtClean="0"/>
              <a:t>. </a:t>
            </a:r>
            <a:r>
              <a:rPr lang="en-US" sz="5500" b="1" dirty="0" err="1"/>
              <a:t>Ngoài</a:t>
            </a:r>
            <a:r>
              <a:rPr lang="en-US" sz="5500" b="1" dirty="0"/>
              <a:t> </a:t>
            </a:r>
            <a:r>
              <a:rPr lang="en-US" sz="5500" b="1" dirty="0" err="1"/>
              <a:t>ra</a:t>
            </a:r>
            <a:r>
              <a:rPr lang="en-US" sz="5500" b="1" dirty="0"/>
              <a:t>, </a:t>
            </a:r>
            <a:r>
              <a:rPr lang="en-US" sz="5500" b="1" dirty="0" err="1"/>
              <a:t>chúng</a:t>
            </a:r>
            <a:r>
              <a:rPr lang="en-US" sz="5500" b="1" dirty="0"/>
              <a:t> </a:t>
            </a:r>
            <a:r>
              <a:rPr lang="en-US" sz="5500" b="1" dirty="0" err="1"/>
              <a:t>tôi</a:t>
            </a:r>
            <a:r>
              <a:rPr lang="en-US" sz="5500" b="1" dirty="0"/>
              <a:t> </a:t>
            </a:r>
            <a:r>
              <a:rPr lang="en-US" sz="5500" b="1" dirty="0" err="1"/>
              <a:t>còn</a:t>
            </a:r>
            <a:r>
              <a:rPr lang="en-US" sz="5500" b="1" dirty="0"/>
              <a:t> </a:t>
            </a:r>
            <a:r>
              <a:rPr lang="en-US" sz="5500" b="1" dirty="0" err="1"/>
              <a:t>cung</a:t>
            </a:r>
            <a:r>
              <a:rPr lang="en-US" sz="5500" b="1" dirty="0"/>
              <a:t> </a:t>
            </a:r>
            <a:r>
              <a:rPr lang="en-US" sz="5500" b="1" dirty="0" err="1"/>
              <a:t>cấp</a:t>
            </a:r>
            <a:r>
              <a:rPr lang="en-US" sz="5500" b="1" dirty="0"/>
              <a:t> </a:t>
            </a:r>
            <a:r>
              <a:rPr lang="en-US" sz="5500" b="1" dirty="0" err="1"/>
              <a:t>dịch</a:t>
            </a:r>
            <a:r>
              <a:rPr lang="en-US" sz="5500" b="1" dirty="0"/>
              <a:t> </a:t>
            </a:r>
            <a:r>
              <a:rPr lang="en-US" sz="5500" b="1" dirty="0" err="1"/>
              <a:t>vụ</a:t>
            </a:r>
            <a:r>
              <a:rPr lang="en-US" sz="5500" b="1" dirty="0"/>
              <a:t> </a:t>
            </a:r>
            <a:r>
              <a:rPr lang="en-US" sz="5500" b="1" dirty="0" err="1"/>
              <a:t>hỗ</a:t>
            </a:r>
            <a:r>
              <a:rPr lang="en-US" sz="5500" b="1" dirty="0"/>
              <a:t> </a:t>
            </a:r>
            <a:r>
              <a:rPr lang="en-US" sz="5500" b="1" dirty="0" err="1"/>
              <a:t>trợ</a:t>
            </a:r>
            <a:r>
              <a:rPr lang="en-US" sz="5500" b="1" dirty="0"/>
              <a:t> </a:t>
            </a:r>
            <a:r>
              <a:rPr lang="en-US" sz="5500" b="1" dirty="0" err="1"/>
              <a:t>và</a:t>
            </a:r>
            <a:r>
              <a:rPr lang="en-US" sz="5500" b="1" dirty="0"/>
              <a:t> </a:t>
            </a:r>
            <a:r>
              <a:rPr lang="en-US" sz="5500" b="1" dirty="0" err="1"/>
              <a:t>chăm</a:t>
            </a:r>
            <a:r>
              <a:rPr lang="en-US" sz="5500" b="1" dirty="0"/>
              <a:t> </a:t>
            </a:r>
            <a:r>
              <a:rPr lang="en-US" sz="5500" b="1" dirty="0" err="1"/>
              <a:t>sóc</a:t>
            </a:r>
            <a:r>
              <a:rPr lang="en-US" sz="5500" b="1" dirty="0"/>
              <a:t> </a:t>
            </a:r>
            <a:r>
              <a:rPr lang="en-US" sz="5500" b="1" dirty="0" err="1"/>
              <a:t>khách</a:t>
            </a:r>
            <a:r>
              <a:rPr lang="en-US" sz="5500" b="1" dirty="0"/>
              <a:t> </a:t>
            </a:r>
            <a:r>
              <a:rPr lang="en-US" sz="5500" b="1" dirty="0" err="1"/>
              <a:t>hàng</a:t>
            </a:r>
            <a:r>
              <a:rPr lang="en-US" sz="5500" b="1" dirty="0"/>
              <a:t> </a:t>
            </a:r>
            <a:r>
              <a:rPr lang="en-US" sz="5500" b="1" dirty="0" err="1"/>
              <a:t>tận</a:t>
            </a:r>
            <a:r>
              <a:rPr lang="en-US" sz="5500" b="1" dirty="0"/>
              <a:t> </a:t>
            </a:r>
            <a:r>
              <a:rPr lang="en-US" sz="5500" b="1" dirty="0" err="1"/>
              <a:t>tình</a:t>
            </a:r>
            <a:r>
              <a:rPr lang="en-US" sz="5500" b="1" dirty="0"/>
              <a:t>, </a:t>
            </a:r>
            <a:r>
              <a:rPr lang="en-US" sz="5500" b="1" dirty="0" err="1"/>
              <a:t>đảm</a:t>
            </a:r>
            <a:r>
              <a:rPr lang="en-US" sz="5500" b="1" dirty="0"/>
              <a:t> </a:t>
            </a:r>
            <a:r>
              <a:rPr lang="en-US" sz="5500" b="1" dirty="0" err="1"/>
              <a:t>bảo</a:t>
            </a:r>
            <a:r>
              <a:rPr lang="en-US" sz="5500" b="1" dirty="0"/>
              <a:t> </a:t>
            </a:r>
            <a:r>
              <a:rPr lang="en-US" sz="5500" b="1" dirty="0" err="1"/>
              <a:t>mang</a:t>
            </a:r>
            <a:r>
              <a:rPr lang="en-US" sz="5500" b="1" dirty="0"/>
              <a:t> </a:t>
            </a:r>
            <a:r>
              <a:rPr lang="en-US" sz="5500" b="1" dirty="0" err="1"/>
              <a:t>lại</a:t>
            </a:r>
            <a:r>
              <a:rPr lang="en-US" sz="5500" b="1" dirty="0"/>
              <a:t> </a:t>
            </a:r>
            <a:r>
              <a:rPr lang="en-US" sz="5500" b="1" dirty="0" err="1"/>
              <a:t>trải</a:t>
            </a:r>
            <a:r>
              <a:rPr lang="en-US" sz="5500" b="1" dirty="0"/>
              <a:t> </a:t>
            </a:r>
            <a:r>
              <a:rPr lang="en-US" sz="5500" b="1" dirty="0" err="1"/>
              <a:t>nghiệm</a:t>
            </a:r>
            <a:r>
              <a:rPr lang="en-US" sz="5500" b="1" dirty="0"/>
              <a:t> </a:t>
            </a:r>
            <a:r>
              <a:rPr lang="en-US" sz="5500" b="1" dirty="0" err="1"/>
              <a:t>mua</a:t>
            </a:r>
            <a:r>
              <a:rPr lang="en-US" sz="5500" b="1" dirty="0"/>
              <a:t> </a:t>
            </a:r>
            <a:r>
              <a:rPr lang="en-US" sz="5500" b="1" dirty="0" err="1"/>
              <a:t>sắm</a:t>
            </a:r>
            <a:r>
              <a:rPr lang="en-US" sz="5500" b="1" dirty="0"/>
              <a:t> </a:t>
            </a:r>
            <a:r>
              <a:rPr lang="en-US" sz="5500" b="1" dirty="0" err="1"/>
              <a:t>tốt</a:t>
            </a:r>
            <a:r>
              <a:rPr lang="en-US" sz="5500" b="1" dirty="0"/>
              <a:t> </a:t>
            </a:r>
            <a:r>
              <a:rPr lang="en-US" sz="5500" b="1" dirty="0" err="1"/>
              <a:t>nhất</a:t>
            </a:r>
            <a:r>
              <a:rPr lang="en-US" sz="5500" b="1" dirty="0"/>
              <a:t> </a:t>
            </a:r>
            <a:r>
              <a:rPr lang="en-US" sz="5500" b="1" dirty="0" err="1"/>
              <a:t>cho</a:t>
            </a:r>
            <a:r>
              <a:rPr lang="en-US" sz="5500" b="1" dirty="0"/>
              <a:t> </a:t>
            </a:r>
            <a:r>
              <a:rPr lang="en-US" sz="5500" b="1" dirty="0" err="1"/>
              <a:t>người</a:t>
            </a:r>
            <a:r>
              <a:rPr lang="en-US" sz="5500" b="1" dirty="0"/>
              <a:t> </a:t>
            </a:r>
            <a:r>
              <a:rPr lang="en-US" sz="5500" b="1" dirty="0" err="1"/>
              <a:t>dùng</a:t>
            </a:r>
            <a:r>
              <a:rPr lang="en-US" sz="5500" b="1" dirty="0"/>
              <a:t>.</a:t>
            </a:r>
          </a:p>
        </p:txBody>
      </p:sp>
      <p:sp>
        <p:nvSpPr>
          <p:cNvPr id="13" name="Text Box 12"/>
          <p:cNvSpPr txBox="1"/>
          <p:nvPr/>
        </p:nvSpPr>
        <p:spPr>
          <a:xfrm>
            <a:off x="685800" y="14756130"/>
            <a:ext cx="28378150" cy="7633970"/>
          </a:xfrm>
          <a:prstGeom prst="rect">
            <a:avLst/>
          </a:prstGeom>
          <a:solidFill>
            <a:schemeClr val="bg2"/>
          </a:solidFill>
        </p:spPr>
        <p:txBody>
          <a:bodyPr wrap="square" rtlCol="0">
            <a:noAutofit/>
          </a:bodyPr>
          <a:lstStyle/>
          <a:p>
            <a:pPr algn="ctr"/>
            <a:r>
              <a:rPr lang="en-US" sz="8000" b="1"/>
              <a:t>CÔNG NGHỆ SỬ DỤNG</a:t>
            </a:r>
          </a:p>
          <a:p>
            <a:pPr indent="457200" algn="l"/>
            <a:r>
              <a:rPr lang="en-US" sz="6000" b="1"/>
              <a:t>Dự án sử dụng ABP Framework, được xây dựng trên nền tảng ASP.NET Core và Angular, để phát triển ứng dụng web hiện đại. ABP Framework cung cấp kiến trúc module hóa và các tính năng bảo mật tiên tiến, giúp tăng hiệu suất và độ tin cậy của ứng dụng. ASP.NET Core hỗ trợ phát triển back-end mạnh mẽ, trong khi Angular kết hợp với PrimeNG tạo ra các giao diện người dùng phong phú và mượt mà. Hệ quản trị cơ sở dữ liệu SQL Server đảm bảo khả năng quản lý dữ liệu mạnh mẽ và tin cậy.</a:t>
            </a:r>
          </a:p>
          <a:p>
            <a:pPr algn="ctr"/>
            <a:endParaRPr lang="en-US" sz="6000" b="1"/>
          </a:p>
        </p:txBody>
      </p:sp>
      <p:sp>
        <p:nvSpPr>
          <p:cNvPr id="14" name="Text Box 13"/>
          <p:cNvSpPr txBox="1"/>
          <p:nvPr/>
        </p:nvSpPr>
        <p:spPr>
          <a:xfrm>
            <a:off x="15073630" y="22527260"/>
            <a:ext cx="13990320" cy="12097385"/>
          </a:xfrm>
          <a:prstGeom prst="rect">
            <a:avLst/>
          </a:prstGeom>
          <a:solidFill>
            <a:schemeClr val="bg2"/>
          </a:solidFill>
        </p:spPr>
        <p:txBody>
          <a:bodyPr wrap="square" rtlCol="0">
            <a:noAutofit/>
          </a:bodyPr>
          <a:lstStyle/>
          <a:p>
            <a:pPr algn="ctr"/>
            <a:r>
              <a:rPr lang="en-US" sz="8000" b="1"/>
              <a:t>GIAO DIỆN PUBLIC APP</a:t>
            </a:r>
          </a:p>
        </p:txBody>
      </p:sp>
      <p:pic>
        <p:nvPicPr>
          <p:cNvPr id="22" name="Picture 21"/>
          <p:cNvPicPr>
            <a:picLocks noChangeAspect="1"/>
          </p:cNvPicPr>
          <p:nvPr/>
        </p:nvPicPr>
        <p:blipFill>
          <a:blip r:embed="rId4"/>
          <a:stretch>
            <a:fillRect/>
          </a:stretch>
        </p:blipFill>
        <p:spPr>
          <a:xfrm>
            <a:off x="22552025" y="29436695"/>
            <a:ext cx="6229350" cy="4437380"/>
          </a:xfrm>
          <a:prstGeom prst="rect">
            <a:avLst/>
          </a:prstGeom>
        </p:spPr>
      </p:pic>
      <p:pic>
        <p:nvPicPr>
          <p:cNvPr id="27" name="Picture 26"/>
          <p:cNvPicPr>
            <a:picLocks noChangeAspect="1"/>
          </p:cNvPicPr>
          <p:nvPr/>
        </p:nvPicPr>
        <p:blipFill>
          <a:blip r:embed="rId5"/>
          <a:stretch>
            <a:fillRect/>
          </a:stretch>
        </p:blipFill>
        <p:spPr>
          <a:xfrm>
            <a:off x="894715" y="23841075"/>
            <a:ext cx="2867025" cy="10032365"/>
          </a:xfrm>
          <a:prstGeom prst="rect">
            <a:avLst/>
          </a:prstGeom>
        </p:spPr>
      </p:pic>
      <p:pic>
        <p:nvPicPr>
          <p:cNvPr id="28" name="Picture 27"/>
          <p:cNvPicPr>
            <a:picLocks noChangeAspect="1"/>
          </p:cNvPicPr>
          <p:nvPr/>
        </p:nvPicPr>
        <p:blipFill>
          <a:blip r:embed="rId6"/>
          <a:stretch>
            <a:fillRect/>
          </a:stretch>
        </p:blipFill>
        <p:spPr>
          <a:xfrm>
            <a:off x="15302230" y="23840440"/>
            <a:ext cx="6851650" cy="4750436"/>
          </a:xfrm>
          <a:prstGeom prst="rect">
            <a:avLst/>
          </a:prstGeom>
        </p:spPr>
      </p:pic>
      <p:pic>
        <p:nvPicPr>
          <p:cNvPr id="31" name="Picture 30"/>
          <p:cNvPicPr>
            <a:picLocks noChangeAspect="1"/>
          </p:cNvPicPr>
          <p:nvPr/>
        </p:nvPicPr>
        <p:blipFill>
          <a:blip r:embed="rId7"/>
          <a:stretch>
            <a:fillRect/>
          </a:stretch>
        </p:blipFill>
        <p:spPr>
          <a:xfrm>
            <a:off x="22588038" y="23840439"/>
            <a:ext cx="6193337" cy="4792345"/>
          </a:xfrm>
          <a:prstGeom prst="rect">
            <a:avLst/>
          </a:prstGeom>
        </p:spPr>
      </p:pic>
      <p:pic>
        <p:nvPicPr>
          <p:cNvPr id="32" name="Picture 31"/>
          <p:cNvPicPr>
            <a:picLocks noChangeAspect="1"/>
          </p:cNvPicPr>
          <p:nvPr/>
        </p:nvPicPr>
        <p:blipFill>
          <a:blip r:embed="rId8"/>
          <a:stretch>
            <a:fillRect/>
          </a:stretch>
        </p:blipFill>
        <p:spPr>
          <a:xfrm>
            <a:off x="15302230" y="29436695"/>
            <a:ext cx="6905625" cy="4436745"/>
          </a:xfrm>
          <a:prstGeom prst="rect">
            <a:avLst/>
          </a:prstGeom>
        </p:spPr>
      </p:pic>
      <p:pic>
        <p:nvPicPr>
          <p:cNvPr id="9" name="Picture 8"/>
          <p:cNvPicPr>
            <a:picLocks noChangeAspect="1"/>
          </p:cNvPicPr>
          <p:nvPr/>
        </p:nvPicPr>
        <p:blipFill>
          <a:blip r:embed="rId9"/>
          <a:stretch>
            <a:fillRect/>
          </a:stretch>
        </p:blipFill>
        <p:spPr>
          <a:xfrm>
            <a:off x="22552025" y="29436695"/>
            <a:ext cx="6229350" cy="4436745"/>
          </a:xfrm>
          <a:prstGeom prst="rect">
            <a:avLst/>
          </a:prstGeom>
        </p:spPr>
      </p:pic>
      <p:pic>
        <p:nvPicPr>
          <p:cNvPr id="33" name="Picture 32"/>
          <p:cNvPicPr>
            <a:picLocks noChangeAspect="1"/>
          </p:cNvPicPr>
          <p:nvPr/>
        </p:nvPicPr>
        <p:blipFill>
          <a:blip r:embed="rId10"/>
          <a:stretch>
            <a:fillRect/>
          </a:stretch>
        </p:blipFill>
        <p:spPr>
          <a:xfrm>
            <a:off x="4043680" y="24005920"/>
            <a:ext cx="4173855" cy="3789300"/>
          </a:xfrm>
          <a:prstGeom prst="rect">
            <a:avLst/>
          </a:prstGeom>
        </p:spPr>
      </p:pic>
      <p:pic>
        <p:nvPicPr>
          <p:cNvPr id="34" name="Picture 33"/>
          <p:cNvPicPr>
            <a:picLocks noChangeAspect="1"/>
          </p:cNvPicPr>
          <p:nvPr/>
        </p:nvPicPr>
        <p:blipFill>
          <a:blip r:embed="rId11"/>
          <a:stretch>
            <a:fillRect/>
          </a:stretch>
        </p:blipFill>
        <p:spPr>
          <a:xfrm>
            <a:off x="8499475" y="23840439"/>
            <a:ext cx="5939790" cy="3879216"/>
          </a:xfrm>
          <a:prstGeom prst="rect">
            <a:avLst/>
          </a:prstGeom>
        </p:spPr>
      </p:pic>
      <p:pic>
        <p:nvPicPr>
          <p:cNvPr id="35" name="Picture 34"/>
          <p:cNvPicPr>
            <a:picLocks noChangeAspect="1"/>
          </p:cNvPicPr>
          <p:nvPr/>
        </p:nvPicPr>
        <p:blipFill>
          <a:blip r:embed="rId12"/>
          <a:stretch>
            <a:fillRect/>
          </a:stretch>
        </p:blipFill>
        <p:spPr>
          <a:xfrm>
            <a:off x="4007156" y="28072827"/>
            <a:ext cx="4174184" cy="3021218"/>
          </a:xfrm>
          <a:prstGeom prst="rect">
            <a:avLst/>
          </a:prstGeom>
        </p:spPr>
      </p:pic>
      <p:pic>
        <p:nvPicPr>
          <p:cNvPr id="36" name="Picture 35"/>
          <p:cNvPicPr>
            <a:picLocks noChangeAspect="1"/>
          </p:cNvPicPr>
          <p:nvPr/>
        </p:nvPicPr>
        <p:blipFill>
          <a:blip r:embed="rId13"/>
          <a:stretch>
            <a:fillRect/>
          </a:stretch>
        </p:blipFill>
        <p:spPr>
          <a:xfrm>
            <a:off x="8490195" y="27978735"/>
            <a:ext cx="5886206" cy="3115310"/>
          </a:xfrm>
          <a:prstGeom prst="rect">
            <a:avLst/>
          </a:prstGeom>
        </p:spPr>
      </p:pic>
      <p:pic>
        <p:nvPicPr>
          <p:cNvPr id="38" name="Picture 37"/>
          <p:cNvPicPr>
            <a:picLocks noChangeAspect="1"/>
          </p:cNvPicPr>
          <p:nvPr/>
        </p:nvPicPr>
        <p:blipFill>
          <a:blip r:embed="rId14"/>
          <a:stretch>
            <a:fillRect/>
          </a:stretch>
        </p:blipFill>
        <p:spPr>
          <a:xfrm>
            <a:off x="3971290" y="31277561"/>
            <a:ext cx="4210050" cy="2905124"/>
          </a:xfrm>
          <a:prstGeom prst="rect">
            <a:avLst/>
          </a:prstGeom>
        </p:spPr>
      </p:pic>
      <p:pic>
        <p:nvPicPr>
          <p:cNvPr id="40" name="Picture 39"/>
          <p:cNvPicPr>
            <a:picLocks noChangeAspect="1"/>
          </p:cNvPicPr>
          <p:nvPr/>
        </p:nvPicPr>
        <p:blipFill>
          <a:blip r:embed="rId15"/>
          <a:stretch>
            <a:fillRect/>
          </a:stretch>
        </p:blipFill>
        <p:spPr>
          <a:xfrm>
            <a:off x="8390890" y="31277560"/>
            <a:ext cx="6048375" cy="290512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2"/>
        </a:solidFill>
      </a:spPr>
      <a:bodyPr wrap="square" rtlCol="0">
        <a:noAutofit/>
      </a:bodyPr>
      <a:lstStyle>
        <a:defPPr>
          <a:defRPr lang="en-US"/>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333</Words>
  <Application>Microsoft Office PowerPoint</Application>
  <PresentationFormat>Custom</PresentationFormat>
  <Paragraphs>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XÂY DỰNG WEBSITE BÁN GIÀY CHO CỬA HÀNG  I-SPORT SỬ DỤNG ASP.NET CORE Nguyễn Văn Long ‘Đại học Công Nghiệp Hà Nội’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_x000b_XÂY DỰNG WEBSITE BÁN ĐẶC SẢN QUÊ HƯƠNG(CÁC LOẠI NEM) SỬ DỤNG ASP.NET CORE VÀ ANGULAR </dc:title>
  <dc:creator/>
  <cp:lastModifiedBy>NGUYEN XUAN HIEU</cp:lastModifiedBy>
  <cp:revision>50</cp:revision>
  <dcterms:created xsi:type="dcterms:W3CDTF">2024-05-21T16:19:00Z</dcterms:created>
  <dcterms:modified xsi:type="dcterms:W3CDTF">2024-05-25T15:52:09Z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B0098E9452224AF1ABAD4D6F90A71C72_11</vt:lpwstr>
  </property>
  <property fmtid="{D5CDD505-2E9C-101B-9397-08002B2CF9AE}" pid="3" name="KSOProductBuildVer">
    <vt:lpwstr>1033-12.2.0.13472</vt:lpwstr>
  </property>
</Properties>
</file>