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86" r:id="rId3"/>
    <p:sldId id="271" r:id="rId4"/>
    <p:sldId id="257" r:id="rId5"/>
    <p:sldId id="305" r:id="rId6"/>
    <p:sldId id="281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Crete Round" panose="020B0604020202020204" charset="0"/>
      <p:regular r:id="rId10"/>
      <p:italic r:id="rId11"/>
    </p:embeddedFont>
    <p:embeddedFont>
      <p:font typeface="Roboto Slab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A444BF-4329-400D-9D8F-B1FB43DE08DA}">
  <a:tblStyle styleId="{B3A444BF-4329-400D-9D8F-B1FB43DE08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d1aa43d68b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d1aa43d68b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0ba9b38579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0ba9b38579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ce52cee2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ce52cee2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ce52cee2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ce52cee2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3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d1aa43d68b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d1aa43d68b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169175"/>
            <a:ext cx="77040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rete Round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6201385" flipH="1">
            <a:off x="8556042" y="605519"/>
            <a:ext cx="1877671" cy="175549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-5254447" flipH="1">
            <a:off x="7615730" y="-310208"/>
            <a:ext cx="626782" cy="8510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10505965" flipH="1">
            <a:off x="7241114" y="-1288513"/>
            <a:ext cx="1376011" cy="192135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831399" y="1940520"/>
            <a:ext cx="709433" cy="686352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5400000">
            <a:off x="1010484" y="4236596"/>
            <a:ext cx="1623621" cy="220458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512381">
            <a:off x="313474" y="4529823"/>
            <a:ext cx="733192" cy="91294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129738">
            <a:off x="721931" y="1244945"/>
            <a:ext cx="7704027" cy="334946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17392" y="1569400"/>
            <a:ext cx="100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4833201" y="1567900"/>
            <a:ext cx="114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217392" y="2309974"/>
            <a:ext cx="29520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33188" y="2309075"/>
            <a:ext cx="2952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 rot="-5135544">
            <a:off x="7170149" y="-1232210"/>
            <a:ext cx="2791506" cy="2975121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392794">
            <a:off x="6973883" y="-298209"/>
            <a:ext cx="646915" cy="87836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521380">
            <a:off x="6674792" y="-978011"/>
            <a:ext cx="1278109" cy="157483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4699260">
            <a:off x="353374" y="3872173"/>
            <a:ext cx="733256" cy="912958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subTitle" idx="1"/>
          </p:nvPr>
        </p:nvSpPr>
        <p:spPr>
          <a:xfrm>
            <a:off x="925538" y="2110975"/>
            <a:ext cx="30294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925538" y="1267900"/>
            <a:ext cx="30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/>
          <p:nvPr/>
        </p:nvSpPr>
        <p:spPr>
          <a:xfrm rot="-5400000" flipH="1">
            <a:off x="-258217" y="43173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3977973" y="-741959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5400000" flipH="1">
            <a:off x="2447109" y="4594287"/>
            <a:ext cx="527942" cy="71682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-9594276" flipH="1">
            <a:off x="3468542" y="-1215080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rot="148335" flipH="1">
            <a:off x="2131650" y="4484823"/>
            <a:ext cx="1158900" cy="161840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rot="5400000">
            <a:off x="6707113" y="-442318"/>
            <a:ext cx="1378195" cy="1217726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subTitle" idx="1"/>
          </p:nvPr>
        </p:nvSpPr>
        <p:spPr>
          <a:xfrm>
            <a:off x="720000" y="1518050"/>
            <a:ext cx="3739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2"/>
          </p:nvPr>
        </p:nvSpPr>
        <p:spPr>
          <a:xfrm>
            <a:off x="4684825" y="1518050"/>
            <a:ext cx="3739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/>
          <p:nvPr/>
        </p:nvSpPr>
        <p:spPr>
          <a:xfrm rot="5023203">
            <a:off x="8107432" y="-1657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rot="10769932">
            <a:off x="7841583" y="-7421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-5400000">
            <a:off x="3423068" y="4540639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-6692913">
            <a:off x="2151038" y="3992375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9973307">
            <a:off x="281839" y="4509886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74" r:id="rId5"/>
    <p:sldLayoutId id="2147483676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4309344" y="3484901"/>
            <a:ext cx="4021480" cy="62103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2161762" y="410498"/>
            <a:ext cx="6030698" cy="1147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Báo Cáo Đồ Án 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Ứng Dụng Hỗ Trợ Điều Hướng Xe tự Hành</a:t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58;p37">
            <a:extLst>
              <a:ext uri="{FF2B5EF4-FFF2-40B4-BE49-F238E27FC236}">
                <a16:creationId xmlns:a16="http://schemas.microsoft.com/office/drawing/2014/main" id="{D78CD645-B339-47DB-BFA8-0A64FA3FC137}"/>
              </a:ext>
            </a:extLst>
          </p:cNvPr>
          <p:cNvSpPr txBox="1">
            <a:spLocks/>
          </p:cNvSpPr>
          <p:nvPr/>
        </p:nvSpPr>
        <p:spPr>
          <a:xfrm>
            <a:off x="4152932" y="4273688"/>
            <a:ext cx="3690900" cy="46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rete Round"/>
              <a:buNone/>
              <a:defRPr sz="58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/>
              <a:t>Trần Long Hải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18520706</a:t>
            </a:r>
          </a:p>
        </p:txBody>
      </p:sp>
      <p:sp>
        <p:nvSpPr>
          <p:cNvPr id="38" name="Google Shape;358;p37">
            <a:extLst>
              <a:ext uri="{FF2B5EF4-FFF2-40B4-BE49-F238E27FC236}">
                <a16:creationId xmlns:a16="http://schemas.microsoft.com/office/drawing/2014/main" id="{A46F34DF-86CC-4BE0-8657-EC2075BEE085}"/>
              </a:ext>
            </a:extLst>
          </p:cNvPr>
          <p:cNvSpPr txBox="1">
            <a:spLocks/>
          </p:cNvSpPr>
          <p:nvPr/>
        </p:nvSpPr>
        <p:spPr>
          <a:xfrm>
            <a:off x="3870715" y="1391173"/>
            <a:ext cx="3760910" cy="29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rete Round"/>
              <a:buNone/>
              <a:defRPr sz="58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IE221.M22.CNCL</a:t>
            </a:r>
          </a:p>
          <a:p>
            <a:endParaRPr 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358;p37">
            <a:extLst>
              <a:ext uri="{FF2B5EF4-FFF2-40B4-BE49-F238E27FC236}">
                <a16:creationId xmlns:a16="http://schemas.microsoft.com/office/drawing/2014/main" id="{A3E6E961-73FD-4596-BAD3-DA1974863445}"/>
              </a:ext>
            </a:extLst>
          </p:cNvPr>
          <p:cNvSpPr txBox="1">
            <a:spLocks/>
          </p:cNvSpPr>
          <p:nvPr/>
        </p:nvSpPr>
        <p:spPr>
          <a:xfrm>
            <a:off x="3848036" y="1708053"/>
            <a:ext cx="3760910" cy="76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rete Round"/>
              <a:buNone/>
              <a:defRPr sz="58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</a:t>
            </a:r>
            <a:r>
              <a:rPr lang="vi-VN" sz="1800"/>
              <a:t>Nguyễn Thanh Sơn</a:t>
            </a:r>
            <a:endParaRPr 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67"/>
          <p:cNvSpPr txBox="1">
            <a:spLocks noGrp="1"/>
          </p:cNvSpPr>
          <p:nvPr>
            <p:ph type="subTitle" idx="1"/>
          </p:nvPr>
        </p:nvSpPr>
        <p:spPr>
          <a:xfrm>
            <a:off x="720000" y="1518050"/>
            <a:ext cx="3739200" cy="853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Ứng Dụng Hỗ Trợ Điều Hướng Xe tự hành</a:t>
            </a:r>
            <a:endParaRPr sz="1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 b="1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2020" name="Google Shape;2020;p6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Đề Tài</a:t>
            </a:r>
            <a:endParaRPr/>
          </a:p>
        </p:txBody>
      </p:sp>
      <p:sp>
        <p:nvSpPr>
          <p:cNvPr id="5" name="Google Shape;2018;p67">
            <a:extLst>
              <a:ext uri="{FF2B5EF4-FFF2-40B4-BE49-F238E27FC236}">
                <a16:creationId xmlns:a16="http://schemas.microsoft.com/office/drawing/2014/main" id="{47DA7C31-014A-49D1-AACE-6673CFFE9B70}"/>
              </a:ext>
            </a:extLst>
          </p:cNvPr>
          <p:cNvSpPr txBox="1">
            <a:spLocks/>
          </p:cNvSpPr>
          <p:nvPr/>
        </p:nvSpPr>
        <p:spPr>
          <a:xfrm>
            <a:off x="720000" y="2200508"/>
            <a:ext cx="2328000" cy="63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 sz="13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>
              <a:spcBef>
                <a:spcPts val="1000"/>
              </a:spcBef>
              <a:buFont typeface="Roboto Slab"/>
              <a:buNone/>
            </a:pPr>
            <a:r>
              <a:rPr lang="vi-VN" sz="2200" b="1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Lane detetion:</a:t>
            </a:r>
          </a:p>
        </p:txBody>
      </p:sp>
      <p:sp>
        <p:nvSpPr>
          <p:cNvPr id="8" name="Google Shape;2018;p67">
            <a:extLst>
              <a:ext uri="{FF2B5EF4-FFF2-40B4-BE49-F238E27FC236}">
                <a16:creationId xmlns:a16="http://schemas.microsoft.com/office/drawing/2014/main" id="{ACBFD3E4-CFB0-408F-A0D3-FD503BDF600D}"/>
              </a:ext>
            </a:extLst>
          </p:cNvPr>
          <p:cNvSpPr txBox="1">
            <a:spLocks/>
          </p:cNvSpPr>
          <p:nvPr/>
        </p:nvSpPr>
        <p:spPr>
          <a:xfrm>
            <a:off x="720000" y="2882966"/>
            <a:ext cx="2328000" cy="63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 sz="13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>
              <a:spcBef>
                <a:spcPts val="1000"/>
              </a:spcBef>
              <a:buFont typeface="Roboto Slab"/>
              <a:buNone/>
            </a:pPr>
            <a:r>
              <a:rPr lang="en-US" sz="2200" b="1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Turn predict</a:t>
            </a:r>
            <a:r>
              <a:rPr lang="vi-VN" sz="2200" b="1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:</a:t>
            </a:r>
          </a:p>
        </p:txBody>
      </p:sp>
      <p:sp>
        <p:nvSpPr>
          <p:cNvPr id="9" name="Google Shape;2018;p67">
            <a:extLst>
              <a:ext uri="{FF2B5EF4-FFF2-40B4-BE49-F238E27FC236}">
                <a16:creationId xmlns:a16="http://schemas.microsoft.com/office/drawing/2014/main" id="{343CE6EB-F4E9-448C-A11D-FB5E3F867291}"/>
              </a:ext>
            </a:extLst>
          </p:cNvPr>
          <p:cNvSpPr txBox="1">
            <a:spLocks/>
          </p:cNvSpPr>
          <p:nvPr/>
        </p:nvSpPr>
        <p:spPr>
          <a:xfrm>
            <a:off x="720000" y="3595161"/>
            <a:ext cx="2328000" cy="63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 sz="13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>
              <a:spcBef>
                <a:spcPts val="1000"/>
              </a:spcBef>
              <a:buFont typeface="Roboto Slab"/>
              <a:buNone/>
            </a:pPr>
            <a:r>
              <a:rPr lang="en-US" sz="2200" b="1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Drive angle</a:t>
            </a:r>
            <a:r>
              <a:rPr lang="vi-VN" sz="2200" b="1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:</a:t>
            </a:r>
          </a:p>
        </p:txBody>
      </p:sp>
      <p:sp>
        <p:nvSpPr>
          <p:cNvPr id="10" name="Google Shape;2018;p67">
            <a:extLst>
              <a:ext uri="{FF2B5EF4-FFF2-40B4-BE49-F238E27FC236}">
                <a16:creationId xmlns:a16="http://schemas.microsoft.com/office/drawing/2014/main" id="{97CCD279-E246-4AF1-92CB-DB87199267C7}"/>
              </a:ext>
            </a:extLst>
          </p:cNvPr>
          <p:cNvSpPr txBox="1">
            <a:spLocks/>
          </p:cNvSpPr>
          <p:nvPr/>
        </p:nvSpPr>
        <p:spPr>
          <a:xfrm>
            <a:off x="3295200" y="2200507"/>
            <a:ext cx="2674420" cy="63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 sz="13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>
              <a:spcBef>
                <a:spcPts val="1000"/>
              </a:spcBef>
              <a:buFont typeface="Roboto Slab"/>
              <a:buNone/>
            </a:pPr>
            <a:r>
              <a:rPr lang="en-US" sz="2200" b="1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Hough Transform</a:t>
            </a:r>
            <a:endParaRPr lang="vi-VN" sz="2200" b="1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2"/>
          <p:cNvSpPr txBox="1">
            <a:spLocks noGrp="1"/>
          </p:cNvSpPr>
          <p:nvPr>
            <p:ph type="subTitle" idx="3"/>
          </p:nvPr>
        </p:nvSpPr>
        <p:spPr>
          <a:xfrm>
            <a:off x="1217391" y="1278673"/>
            <a:ext cx="7086549" cy="3324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rete Round" panose="020B0604020202020204" charset="0"/>
                <a:ea typeface="Calibri" panose="020F0502020204030204" pitchFamily="34" charset="0"/>
              </a:rPr>
              <a:t>Quy trình nội dung đồ án</a:t>
            </a:r>
            <a:endParaRPr>
              <a:latin typeface="Crete Round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CF4634-D22E-4F37-B2A7-1DD5BF749F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7391" y="1277801"/>
            <a:ext cx="7086549" cy="1077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D5E670-48AF-4085-BD0D-486678CA63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81" y="2344167"/>
            <a:ext cx="2417907" cy="10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D1D4D3-A392-4A1B-8831-7295F4096C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44" y="2344167"/>
            <a:ext cx="2417907" cy="10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rrow&#10;&#10;Description automatically generated">
            <a:extLst>
              <a:ext uri="{FF2B5EF4-FFF2-40B4-BE49-F238E27FC236}">
                <a16:creationId xmlns:a16="http://schemas.microsoft.com/office/drawing/2014/main" id="{8BC2AA8A-BDFB-46D1-B6A2-DF2BB2CA840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17391" y="3533215"/>
            <a:ext cx="2250735" cy="1077951"/>
          </a:xfrm>
          <a:prstGeom prst="rect">
            <a:avLst/>
          </a:prstGeom>
        </p:spPr>
      </p:pic>
      <p:pic>
        <p:nvPicPr>
          <p:cNvPr id="18" name="Picture 17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D5760EAC-C1EB-482A-B041-AA90F62D7A7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81" y="3533215"/>
            <a:ext cx="2417907" cy="104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picture containing text, scene, way, road&#10;&#10;Description automatically generated">
            <a:extLst>
              <a:ext uri="{FF2B5EF4-FFF2-40B4-BE49-F238E27FC236}">
                <a16:creationId xmlns:a16="http://schemas.microsoft.com/office/drawing/2014/main" id="{308DBF0F-570E-49E5-AC1C-FE42EA0801B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43" y="3533215"/>
            <a:ext cx="2392987" cy="104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A0BCA5-2503-4038-9E88-AA45DA43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91" y="2340248"/>
            <a:ext cx="2250735" cy="10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 rot="-28">
            <a:off x="699597" y="1624007"/>
            <a:ext cx="7744805" cy="253225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Kết Quả</a:t>
            </a:r>
            <a:endParaRPr/>
          </a:p>
        </p:txBody>
      </p:sp>
      <p:sp>
        <p:nvSpPr>
          <p:cNvPr id="10" name="Google Shape;396;p38">
            <a:extLst>
              <a:ext uri="{FF2B5EF4-FFF2-40B4-BE49-F238E27FC236}">
                <a16:creationId xmlns:a16="http://schemas.microsoft.com/office/drawing/2014/main" id="{6B3A900A-DE26-4392-88F8-F08D0D3EFE62}"/>
              </a:ext>
            </a:extLst>
          </p:cNvPr>
          <p:cNvSpPr txBox="1">
            <a:spLocks/>
          </p:cNvSpPr>
          <p:nvPr/>
        </p:nvSpPr>
        <p:spPr>
          <a:xfrm>
            <a:off x="839501" y="1861867"/>
            <a:ext cx="7464996" cy="65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- Ứng dụng có khả năng thực hiện tốt các funtion với các làn đường có vạch kẻ đường liền nhau.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 rot="-28">
            <a:off x="699597" y="1624007"/>
            <a:ext cx="7744805" cy="253225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3" name="Picture 2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BEE18D0C-5BF2-4A27-8D36-77B708A5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6" y="377602"/>
            <a:ext cx="2438400" cy="1219200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5A89D4F-9F35-4563-9905-D5D93F03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38" y="146359"/>
            <a:ext cx="2671299" cy="15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5EDDD07-B58D-41FF-B86E-6EFD6477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35" y="146359"/>
            <a:ext cx="2671299" cy="15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A961374D-E885-410C-885B-172BE6C4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38" y="1936394"/>
            <a:ext cx="3110299" cy="18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69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EBE97E-F8F9-4A54-A9E7-2F6DE37D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AF571E-5B77-4EBD-B18D-B3B4AC5B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ẫu slide cảm ơn chuyên nghiệp, ấn tượng, hài hước cho Powerpoint">
            <a:extLst>
              <a:ext uri="{FF2B5EF4-FFF2-40B4-BE49-F238E27FC236}">
                <a16:creationId xmlns:a16="http://schemas.microsoft.com/office/drawing/2014/main" id="{2211AB5E-FCC6-4321-A493-7A0FEE41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437A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80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Slab</vt:lpstr>
      <vt:lpstr>Bebas Neue</vt:lpstr>
      <vt:lpstr>Crete Round</vt:lpstr>
      <vt:lpstr>Times New Roman</vt:lpstr>
      <vt:lpstr>Arial</vt:lpstr>
      <vt:lpstr>Brazilian Literature Thesis by Slidesgo</vt:lpstr>
      <vt:lpstr>Báo Cáo Đồ Án </vt:lpstr>
      <vt:lpstr>Đề Tài</vt:lpstr>
      <vt:lpstr>Quy trình nội dung đồ án</vt:lpstr>
      <vt:lpstr>Kết Quả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</dc:title>
  <cp:lastModifiedBy>Trần Long Hải</cp:lastModifiedBy>
  <cp:revision>18</cp:revision>
  <dcterms:modified xsi:type="dcterms:W3CDTF">2022-05-20T05:15:17Z</dcterms:modified>
</cp:coreProperties>
</file>