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9"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 id="287" r:id="rId32"/>
    <p:sldId id="290" r:id="rId33"/>
    <p:sldId id="291" r:id="rId34"/>
    <p:sldId id="288" r:id="rId35"/>
  </p:sldIdLst>
  <p:sldSz cx="18288000" cy="10287000"/>
  <p:notesSz cx="6858000" cy="9144000"/>
  <p:embeddedFontLst>
    <p:embeddedFont>
      <p:font typeface="Calibri" panose="020F0502020204030204" pitchFamily="34" charset="0"/>
      <p:regular r:id="rId37"/>
      <p:bold r:id="rId38"/>
      <p:italic r:id="rId39"/>
      <p:boldItalic r:id="rId40"/>
    </p:embeddedFont>
    <p:embeddedFont>
      <p:font typeface="Homemade Apple" panose="020B0604020202020204" charset="0"/>
      <p:regular r:id="rId41"/>
    </p:embeddedFont>
    <p:embeddedFont>
      <p:font typeface="Pompiere" panose="020B0604020202020204" charset="0"/>
      <p:regular r:id="rId42"/>
    </p:embeddedFont>
    <p:embeddedFont>
      <p:font typeface="Poppins" panose="00000500000000000000" pitchFamily="2" charset="0"/>
      <p:regular r:id="rId43"/>
      <p:bold r:id="rId44"/>
      <p:italic r:id="rId45"/>
      <p:boldItalic r:id="rId46"/>
    </p:embeddedFont>
    <p:embeddedFont>
      <p:font typeface="Questrial" pitchFamily="2" charset="0"/>
      <p:regular r:id="rId47"/>
    </p:embeddedFont>
    <p:embeddedFont>
      <p:font typeface="Roboto" panose="02000000000000000000" pitchFamily="2" charset="0"/>
      <p:regular r:id="rId48"/>
      <p:bold r:id="rId49"/>
      <p:italic r:id="rId50"/>
      <p:boldItalic r:id="rId51"/>
    </p:embeddedFont>
    <p:embeddedFont>
      <p:font typeface="Shadows Into Light Two" panose="02000506000000020004" pitchFamily="2" charset="0"/>
      <p:regular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92" userDrawn="1">
          <p15:clr>
            <a:srgbClr val="A4A3A4"/>
          </p15:clr>
        </p15:guide>
        <p15:guide id="2" pos="57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705FDE-6324-4EE3-BC47-D55AAC76921D}">
  <a:tblStyle styleId="{BE705FDE-6324-4EE3-BC47-D55AAC7692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696" y="66"/>
      </p:cViewPr>
      <p:guideLst>
        <p:guide orient="horz" pos="3192"/>
        <p:guide pos="57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4"/>
        <p:cNvGrpSpPr/>
        <p:nvPr/>
      </p:nvGrpSpPr>
      <p:grpSpPr>
        <a:xfrm>
          <a:off x="0" y="0"/>
          <a:ext cx="0" cy="0"/>
          <a:chOff x="0" y="0"/>
          <a:chExt cx="0" cy="0"/>
        </a:xfrm>
      </p:grpSpPr>
      <p:sp>
        <p:nvSpPr>
          <p:cNvPr id="3115" name="Google Shape;3115;g1c13dbe004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6" name="Google Shape;3116;g1c13dbe004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4"/>
        <p:cNvGrpSpPr/>
        <p:nvPr/>
      </p:nvGrpSpPr>
      <p:grpSpPr>
        <a:xfrm>
          <a:off x="0" y="0"/>
          <a:ext cx="0" cy="0"/>
          <a:chOff x="0" y="0"/>
          <a:chExt cx="0" cy="0"/>
        </a:xfrm>
      </p:grpSpPr>
      <p:sp>
        <p:nvSpPr>
          <p:cNvPr id="3215" name="Google Shape;3215;g1c13dbe0044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6" name="Google Shape;3216;g1c13dbe0044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6"/>
        <p:cNvGrpSpPr/>
        <p:nvPr/>
      </p:nvGrpSpPr>
      <p:grpSpPr>
        <a:xfrm>
          <a:off x="0" y="0"/>
          <a:ext cx="0" cy="0"/>
          <a:chOff x="0" y="0"/>
          <a:chExt cx="0" cy="0"/>
        </a:xfrm>
      </p:grpSpPr>
      <p:sp>
        <p:nvSpPr>
          <p:cNvPr id="3227" name="Google Shape;3227;g1c13dbe0044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8" name="Google Shape;3228;g1c13dbe004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8"/>
        <p:cNvGrpSpPr/>
        <p:nvPr/>
      </p:nvGrpSpPr>
      <p:grpSpPr>
        <a:xfrm>
          <a:off x="0" y="0"/>
          <a:ext cx="0" cy="0"/>
          <a:chOff x="0" y="0"/>
          <a:chExt cx="0" cy="0"/>
        </a:xfrm>
      </p:grpSpPr>
      <p:sp>
        <p:nvSpPr>
          <p:cNvPr id="3239" name="Google Shape;3239;g1c13dbe0044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0" name="Google Shape;3240;g1c13dbe0044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7"/>
        <p:cNvGrpSpPr/>
        <p:nvPr/>
      </p:nvGrpSpPr>
      <p:grpSpPr>
        <a:xfrm>
          <a:off x="0" y="0"/>
          <a:ext cx="0" cy="0"/>
          <a:chOff x="0" y="0"/>
          <a:chExt cx="0" cy="0"/>
        </a:xfrm>
      </p:grpSpPr>
      <p:sp>
        <p:nvSpPr>
          <p:cNvPr id="3258" name="Google Shape;3258;g1c13dbe0044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9" name="Google Shape;3259;g1c13dbe004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1225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7"/>
        <p:cNvGrpSpPr/>
        <p:nvPr/>
      </p:nvGrpSpPr>
      <p:grpSpPr>
        <a:xfrm>
          <a:off x="0" y="0"/>
          <a:ext cx="0" cy="0"/>
          <a:chOff x="0" y="0"/>
          <a:chExt cx="0" cy="0"/>
        </a:xfrm>
      </p:grpSpPr>
      <p:sp>
        <p:nvSpPr>
          <p:cNvPr id="3248" name="Google Shape;3248;g1c13dbe0044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9" name="Google Shape;3249;g1c13dbe0044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7"/>
        <p:cNvGrpSpPr/>
        <p:nvPr/>
      </p:nvGrpSpPr>
      <p:grpSpPr>
        <a:xfrm>
          <a:off x="0" y="0"/>
          <a:ext cx="0" cy="0"/>
          <a:chOff x="0" y="0"/>
          <a:chExt cx="0" cy="0"/>
        </a:xfrm>
      </p:grpSpPr>
      <p:sp>
        <p:nvSpPr>
          <p:cNvPr id="3258" name="Google Shape;3258;g1c13dbe0044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9" name="Google Shape;3259;g1c13dbe004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7"/>
        <p:cNvGrpSpPr/>
        <p:nvPr/>
      </p:nvGrpSpPr>
      <p:grpSpPr>
        <a:xfrm>
          <a:off x="0" y="0"/>
          <a:ext cx="0" cy="0"/>
          <a:chOff x="0" y="0"/>
          <a:chExt cx="0" cy="0"/>
        </a:xfrm>
      </p:grpSpPr>
      <p:sp>
        <p:nvSpPr>
          <p:cNvPr id="3278" name="Google Shape;3278;g1c13dbe0044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9" name="Google Shape;3279;g1c13dbe0044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5"/>
        <p:cNvGrpSpPr/>
        <p:nvPr/>
      </p:nvGrpSpPr>
      <p:grpSpPr>
        <a:xfrm>
          <a:off x="0" y="0"/>
          <a:ext cx="0" cy="0"/>
          <a:chOff x="0" y="0"/>
          <a:chExt cx="0" cy="0"/>
        </a:xfrm>
      </p:grpSpPr>
      <p:sp>
        <p:nvSpPr>
          <p:cNvPr id="3286" name="Google Shape;3286;g1c13dbe0044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7" name="Google Shape;3287;g1c13dbe004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2"/>
        <p:cNvGrpSpPr/>
        <p:nvPr/>
      </p:nvGrpSpPr>
      <p:grpSpPr>
        <a:xfrm>
          <a:off x="0" y="0"/>
          <a:ext cx="0" cy="0"/>
          <a:chOff x="0" y="0"/>
          <a:chExt cx="0" cy="0"/>
        </a:xfrm>
      </p:grpSpPr>
      <p:sp>
        <p:nvSpPr>
          <p:cNvPr id="3293" name="Google Shape;3293;g1c13dbe004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4" name="Google Shape;3294;g1c13dbe004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4"/>
        <p:cNvGrpSpPr/>
        <p:nvPr/>
      </p:nvGrpSpPr>
      <p:grpSpPr>
        <a:xfrm>
          <a:off x="0" y="0"/>
          <a:ext cx="0" cy="0"/>
          <a:chOff x="0" y="0"/>
          <a:chExt cx="0" cy="0"/>
        </a:xfrm>
      </p:grpSpPr>
      <p:sp>
        <p:nvSpPr>
          <p:cNvPr id="3305" name="Google Shape;3305;g1c13dbe0044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6" name="Google Shape;3306;g1c13dbe0044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2"/>
        <p:cNvGrpSpPr/>
        <p:nvPr/>
      </p:nvGrpSpPr>
      <p:grpSpPr>
        <a:xfrm>
          <a:off x="0" y="0"/>
          <a:ext cx="0" cy="0"/>
          <a:chOff x="0" y="0"/>
          <a:chExt cx="0" cy="0"/>
        </a:xfrm>
      </p:grpSpPr>
      <p:sp>
        <p:nvSpPr>
          <p:cNvPr id="3123" name="Google Shape;3123;gf86b4f6fdb_1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4" name="Google Shape;3124;gf86b4f6fdb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4"/>
        <p:cNvGrpSpPr/>
        <p:nvPr/>
      </p:nvGrpSpPr>
      <p:grpSpPr>
        <a:xfrm>
          <a:off x="0" y="0"/>
          <a:ext cx="0" cy="0"/>
          <a:chOff x="0" y="0"/>
          <a:chExt cx="0" cy="0"/>
        </a:xfrm>
      </p:grpSpPr>
      <p:sp>
        <p:nvSpPr>
          <p:cNvPr id="3315" name="Google Shape;3315;g1c13dbe0044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6" name="Google Shape;3316;g1c13dbe004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4"/>
        <p:cNvGrpSpPr/>
        <p:nvPr/>
      </p:nvGrpSpPr>
      <p:grpSpPr>
        <a:xfrm>
          <a:off x="0" y="0"/>
          <a:ext cx="0" cy="0"/>
          <a:chOff x="0" y="0"/>
          <a:chExt cx="0" cy="0"/>
        </a:xfrm>
      </p:grpSpPr>
      <p:sp>
        <p:nvSpPr>
          <p:cNvPr id="3325" name="Google Shape;3325;g1c13dbe0044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6" name="Google Shape;3326;g1c13dbe0044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7"/>
        <p:cNvGrpSpPr/>
        <p:nvPr/>
      </p:nvGrpSpPr>
      <p:grpSpPr>
        <a:xfrm>
          <a:off x="0" y="0"/>
          <a:ext cx="0" cy="0"/>
          <a:chOff x="0" y="0"/>
          <a:chExt cx="0" cy="0"/>
        </a:xfrm>
      </p:grpSpPr>
      <p:sp>
        <p:nvSpPr>
          <p:cNvPr id="3338" name="Google Shape;3338;g1c6d3482b9e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9" name="Google Shape;3339;g1c6d3482b9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7"/>
        <p:cNvGrpSpPr/>
        <p:nvPr/>
      </p:nvGrpSpPr>
      <p:grpSpPr>
        <a:xfrm>
          <a:off x="0" y="0"/>
          <a:ext cx="0" cy="0"/>
          <a:chOff x="0" y="0"/>
          <a:chExt cx="0" cy="0"/>
        </a:xfrm>
      </p:grpSpPr>
      <p:sp>
        <p:nvSpPr>
          <p:cNvPr id="3348" name="Google Shape;3348;g1c6d3482b9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9" name="Google Shape;3349;g1c6d3482b9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1"/>
        <p:cNvGrpSpPr/>
        <p:nvPr/>
      </p:nvGrpSpPr>
      <p:grpSpPr>
        <a:xfrm>
          <a:off x="0" y="0"/>
          <a:ext cx="0" cy="0"/>
          <a:chOff x="0" y="0"/>
          <a:chExt cx="0" cy="0"/>
        </a:xfrm>
      </p:grpSpPr>
      <p:sp>
        <p:nvSpPr>
          <p:cNvPr id="3362" name="Google Shape;3362;g1c183c30dc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3" name="Google Shape;3363;g1c183c30dc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4"/>
        <p:cNvGrpSpPr/>
        <p:nvPr/>
      </p:nvGrpSpPr>
      <p:grpSpPr>
        <a:xfrm>
          <a:off x="0" y="0"/>
          <a:ext cx="0" cy="0"/>
          <a:chOff x="0" y="0"/>
          <a:chExt cx="0" cy="0"/>
        </a:xfrm>
      </p:grpSpPr>
      <p:sp>
        <p:nvSpPr>
          <p:cNvPr id="3375" name="Google Shape;3375;g1c183c30dca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6" name="Google Shape;3376;g1c183c30dc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6"/>
        <p:cNvGrpSpPr/>
        <p:nvPr/>
      </p:nvGrpSpPr>
      <p:grpSpPr>
        <a:xfrm>
          <a:off x="0" y="0"/>
          <a:ext cx="0" cy="0"/>
          <a:chOff x="0" y="0"/>
          <a:chExt cx="0" cy="0"/>
        </a:xfrm>
      </p:grpSpPr>
      <p:sp>
        <p:nvSpPr>
          <p:cNvPr id="3387" name="Google Shape;3387;g1c183c30dca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8" name="Google Shape;3388;g1c183c30dc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8"/>
        <p:cNvGrpSpPr/>
        <p:nvPr/>
      </p:nvGrpSpPr>
      <p:grpSpPr>
        <a:xfrm>
          <a:off x="0" y="0"/>
          <a:ext cx="0" cy="0"/>
          <a:chOff x="0" y="0"/>
          <a:chExt cx="0" cy="0"/>
        </a:xfrm>
      </p:grpSpPr>
      <p:sp>
        <p:nvSpPr>
          <p:cNvPr id="3399" name="Google Shape;3399;g1c183c30dca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0" name="Google Shape;3400;g1c183c30dc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4"/>
        <p:cNvGrpSpPr/>
        <p:nvPr/>
      </p:nvGrpSpPr>
      <p:grpSpPr>
        <a:xfrm>
          <a:off x="0" y="0"/>
          <a:ext cx="0" cy="0"/>
          <a:chOff x="0" y="0"/>
          <a:chExt cx="0" cy="0"/>
        </a:xfrm>
      </p:grpSpPr>
      <p:sp>
        <p:nvSpPr>
          <p:cNvPr id="3425" name="Google Shape;3425;g1c183c30dca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6" name="Google Shape;3426;g1c183c30dc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9"/>
        <p:cNvGrpSpPr/>
        <p:nvPr/>
      </p:nvGrpSpPr>
      <p:grpSpPr>
        <a:xfrm>
          <a:off x="0" y="0"/>
          <a:ext cx="0" cy="0"/>
          <a:chOff x="0" y="0"/>
          <a:chExt cx="0" cy="0"/>
        </a:xfrm>
      </p:grpSpPr>
      <p:sp>
        <p:nvSpPr>
          <p:cNvPr id="3440" name="Google Shape;3440;g1c13dbe0044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1" name="Google Shape;3441;g1c13dbe00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3"/>
        <p:cNvGrpSpPr/>
        <p:nvPr/>
      </p:nvGrpSpPr>
      <p:grpSpPr>
        <a:xfrm>
          <a:off x="0" y="0"/>
          <a:ext cx="0" cy="0"/>
          <a:chOff x="0" y="0"/>
          <a:chExt cx="0" cy="0"/>
        </a:xfrm>
      </p:grpSpPr>
      <p:sp>
        <p:nvSpPr>
          <p:cNvPr id="3134" name="Google Shape;3134;g1c13dbe0044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5" name="Google Shape;3135;g1c13dbe004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6"/>
        <p:cNvGrpSpPr/>
        <p:nvPr/>
      </p:nvGrpSpPr>
      <p:grpSpPr>
        <a:xfrm>
          <a:off x="0" y="0"/>
          <a:ext cx="0" cy="0"/>
          <a:chOff x="0" y="0"/>
          <a:chExt cx="0" cy="0"/>
        </a:xfrm>
      </p:grpSpPr>
      <p:sp>
        <p:nvSpPr>
          <p:cNvPr id="3447" name="Google Shape;3447;g1c183c30dca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8" name="Google Shape;3448;g1c183c30dc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4"/>
        <p:cNvGrpSpPr/>
        <p:nvPr/>
      </p:nvGrpSpPr>
      <p:grpSpPr>
        <a:xfrm>
          <a:off x="0" y="0"/>
          <a:ext cx="0" cy="0"/>
          <a:chOff x="0" y="0"/>
          <a:chExt cx="0" cy="0"/>
        </a:xfrm>
      </p:grpSpPr>
      <p:sp>
        <p:nvSpPr>
          <p:cNvPr id="3455" name="Google Shape;3455;g1c183c30d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6" name="Google Shape;3456;g1c183c30d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4"/>
        <p:cNvGrpSpPr/>
        <p:nvPr/>
      </p:nvGrpSpPr>
      <p:grpSpPr>
        <a:xfrm>
          <a:off x="0" y="0"/>
          <a:ext cx="0" cy="0"/>
          <a:chOff x="0" y="0"/>
          <a:chExt cx="0" cy="0"/>
        </a:xfrm>
      </p:grpSpPr>
      <p:sp>
        <p:nvSpPr>
          <p:cNvPr id="3455" name="Google Shape;3455;g1c183c30d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6" name="Google Shape;3456;g1c183c30d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83049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4"/>
        <p:cNvGrpSpPr/>
        <p:nvPr/>
      </p:nvGrpSpPr>
      <p:grpSpPr>
        <a:xfrm>
          <a:off x="0" y="0"/>
          <a:ext cx="0" cy="0"/>
          <a:chOff x="0" y="0"/>
          <a:chExt cx="0" cy="0"/>
        </a:xfrm>
      </p:grpSpPr>
      <p:sp>
        <p:nvSpPr>
          <p:cNvPr id="3455" name="Google Shape;3455;g1c183c30d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6" name="Google Shape;3456;g1c183c30d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61093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3"/>
        <p:cNvGrpSpPr/>
        <p:nvPr/>
      </p:nvGrpSpPr>
      <p:grpSpPr>
        <a:xfrm>
          <a:off x="0" y="0"/>
          <a:ext cx="0" cy="0"/>
          <a:chOff x="0" y="0"/>
          <a:chExt cx="0" cy="0"/>
        </a:xfrm>
      </p:grpSpPr>
      <p:sp>
        <p:nvSpPr>
          <p:cNvPr id="3464" name="Google Shape;3464;g1c183c30dca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5" name="Google Shape;3465;g1c183c30dc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4"/>
        <p:cNvGrpSpPr/>
        <p:nvPr/>
      </p:nvGrpSpPr>
      <p:grpSpPr>
        <a:xfrm>
          <a:off x="0" y="0"/>
          <a:ext cx="0" cy="0"/>
          <a:chOff x="0" y="0"/>
          <a:chExt cx="0" cy="0"/>
        </a:xfrm>
      </p:grpSpPr>
      <p:sp>
        <p:nvSpPr>
          <p:cNvPr id="3145" name="Google Shape;3145;gfd6f18662e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6" name="Google Shape;3146;gfd6f18662e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4"/>
        <p:cNvGrpSpPr/>
        <p:nvPr/>
      </p:nvGrpSpPr>
      <p:grpSpPr>
        <a:xfrm>
          <a:off x="0" y="0"/>
          <a:ext cx="0" cy="0"/>
          <a:chOff x="0" y="0"/>
          <a:chExt cx="0" cy="0"/>
        </a:xfrm>
      </p:grpSpPr>
      <p:sp>
        <p:nvSpPr>
          <p:cNvPr id="3165" name="Google Shape;3165;g1c13dbe004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6" name="Google Shape;3166;g1c13dbe004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1"/>
        <p:cNvGrpSpPr/>
        <p:nvPr/>
      </p:nvGrpSpPr>
      <p:grpSpPr>
        <a:xfrm>
          <a:off x="0" y="0"/>
          <a:ext cx="0" cy="0"/>
          <a:chOff x="0" y="0"/>
          <a:chExt cx="0" cy="0"/>
        </a:xfrm>
      </p:grpSpPr>
      <p:sp>
        <p:nvSpPr>
          <p:cNvPr id="3172" name="Google Shape;3172;g1c13dbe0044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3" name="Google Shape;3173;g1c13dbe0044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3"/>
        <p:cNvGrpSpPr/>
        <p:nvPr/>
      </p:nvGrpSpPr>
      <p:grpSpPr>
        <a:xfrm>
          <a:off x="0" y="0"/>
          <a:ext cx="0" cy="0"/>
          <a:chOff x="0" y="0"/>
          <a:chExt cx="0" cy="0"/>
        </a:xfrm>
      </p:grpSpPr>
      <p:sp>
        <p:nvSpPr>
          <p:cNvPr id="3184" name="Google Shape;3184;g1c13dbe0044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5" name="Google Shape;3185;g1c13dbe0044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8"/>
        <p:cNvGrpSpPr/>
        <p:nvPr/>
      </p:nvGrpSpPr>
      <p:grpSpPr>
        <a:xfrm>
          <a:off x="0" y="0"/>
          <a:ext cx="0" cy="0"/>
          <a:chOff x="0" y="0"/>
          <a:chExt cx="0" cy="0"/>
        </a:xfrm>
      </p:grpSpPr>
      <p:sp>
        <p:nvSpPr>
          <p:cNvPr id="3199" name="Google Shape;3199;g1c13dbe0044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0" name="Google Shape;3200;g1c13dbe004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5"/>
        <p:cNvGrpSpPr/>
        <p:nvPr/>
      </p:nvGrpSpPr>
      <p:grpSpPr>
        <a:xfrm>
          <a:off x="0" y="0"/>
          <a:ext cx="0" cy="0"/>
          <a:chOff x="0" y="0"/>
          <a:chExt cx="0" cy="0"/>
        </a:xfrm>
      </p:grpSpPr>
      <p:sp>
        <p:nvSpPr>
          <p:cNvPr id="3206" name="Google Shape;3206;g1c13dbe0044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7" name="Google Shape;3207;g1c13dbe0044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twitter.com/SlidesManiaSM/" TargetMode="Externa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www.instagram.com/slidesmania/"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grpSp>
        <p:nvGrpSpPr>
          <p:cNvPr id="11" name="Google Shape;11;p2"/>
          <p:cNvGrpSpPr/>
          <p:nvPr/>
        </p:nvGrpSpPr>
        <p:grpSpPr>
          <a:xfrm rot="1552322">
            <a:off x="16540639" y="1061526"/>
            <a:ext cx="777769" cy="1303822"/>
            <a:chOff x="5875210" y="3579589"/>
            <a:chExt cx="504443" cy="845629"/>
          </a:xfrm>
        </p:grpSpPr>
        <p:grpSp>
          <p:nvGrpSpPr>
            <p:cNvPr id="12" name="Google Shape;12;p2"/>
            <p:cNvGrpSpPr/>
            <p:nvPr/>
          </p:nvGrpSpPr>
          <p:grpSpPr>
            <a:xfrm>
              <a:off x="5875210" y="3579589"/>
              <a:ext cx="504443" cy="845629"/>
              <a:chOff x="5875210" y="3579589"/>
              <a:chExt cx="504443" cy="845629"/>
            </a:xfrm>
          </p:grpSpPr>
          <p:grpSp>
            <p:nvGrpSpPr>
              <p:cNvPr id="13" name="Google Shape;13;p2"/>
              <p:cNvGrpSpPr/>
              <p:nvPr/>
            </p:nvGrpSpPr>
            <p:grpSpPr>
              <a:xfrm>
                <a:off x="5875210" y="3579589"/>
                <a:ext cx="504443" cy="845629"/>
                <a:chOff x="5875210" y="3579589"/>
                <a:chExt cx="504443" cy="845629"/>
              </a:xfrm>
            </p:grpSpPr>
            <p:sp>
              <p:nvSpPr>
                <p:cNvPr id="14" name="Google Shape;14;p2"/>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 name="Google Shape;16;p2"/>
              <p:cNvGrpSpPr/>
              <p:nvPr/>
            </p:nvGrpSpPr>
            <p:grpSpPr>
              <a:xfrm>
                <a:off x="5875210" y="3776090"/>
                <a:ext cx="504348" cy="442245"/>
                <a:chOff x="5875210" y="3776090"/>
                <a:chExt cx="504348" cy="442245"/>
              </a:xfrm>
            </p:grpSpPr>
            <p:sp>
              <p:nvSpPr>
                <p:cNvPr id="17" name="Google Shape;17;p2"/>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9" name="Google Shape;19;p2"/>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20;p2"/>
          <p:cNvGrpSpPr/>
          <p:nvPr/>
        </p:nvGrpSpPr>
        <p:grpSpPr>
          <a:xfrm rot="-1773853">
            <a:off x="1427935" y="4129659"/>
            <a:ext cx="743609" cy="1330509"/>
            <a:chOff x="7289577" y="3651979"/>
            <a:chExt cx="482250" cy="862870"/>
          </a:xfrm>
        </p:grpSpPr>
        <p:grpSp>
          <p:nvGrpSpPr>
            <p:cNvPr id="21" name="Google Shape;21;p2"/>
            <p:cNvGrpSpPr/>
            <p:nvPr/>
          </p:nvGrpSpPr>
          <p:grpSpPr>
            <a:xfrm>
              <a:off x="7289577" y="3651979"/>
              <a:ext cx="482250" cy="862870"/>
              <a:chOff x="7289577" y="3651979"/>
              <a:chExt cx="482250" cy="862870"/>
            </a:xfrm>
          </p:grpSpPr>
          <p:grpSp>
            <p:nvGrpSpPr>
              <p:cNvPr id="22" name="Google Shape;22;p2"/>
              <p:cNvGrpSpPr/>
              <p:nvPr/>
            </p:nvGrpSpPr>
            <p:grpSpPr>
              <a:xfrm>
                <a:off x="7289577" y="4061840"/>
                <a:ext cx="482250" cy="130968"/>
                <a:chOff x="7289577" y="4061840"/>
                <a:chExt cx="482250" cy="130968"/>
              </a:xfrm>
            </p:grpSpPr>
            <p:sp>
              <p:nvSpPr>
                <p:cNvPr id="23" name="Google Shape;23;p2"/>
                <p:cNvSpPr/>
                <p:nvPr/>
              </p:nvSpPr>
              <p:spPr>
                <a:xfrm>
                  <a:off x="7303865" y="4076128"/>
                  <a:ext cx="453675" cy="102393"/>
                </a:xfrm>
                <a:custGeom>
                  <a:avLst/>
                  <a:gdLst/>
                  <a:ahLst/>
                  <a:cxnLst/>
                  <a:rect l="l" t="t" r="r" b="b"/>
                  <a:pathLst>
                    <a:path w="453675" h="102393" extrusionOk="0">
                      <a:moveTo>
                        <a:pt x="431673" y="102394"/>
                      </a:moveTo>
                      <a:lnTo>
                        <a:pt x="22003" y="102394"/>
                      </a:lnTo>
                      <a:cubicBezTo>
                        <a:pt x="9811" y="102394"/>
                        <a:pt x="0" y="92488"/>
                        <a:pt x="0" y="80391"/>
                      </a:cubicBezTo>
                      <a:lnTo>
                        <a:pt x="0" y="22003"/>
                      </a:lnTo>
                      <a:cubicBezTo>
                        <a:pt x="0" y="9811"/>
                        <a:pt x="9906" y="0"/>
                        <a:pt x="22003" y="0"/>
                      </a:cubicBezTo>
                      <a:lnTo>
                        <a:pt x="431673" y="0"/>
                      </a:lnTo>
                      <a:cubicBezTo>
                        <a:pt x="443865" y="0"/>
                        <a:pt x="453676" y="9906"/>
                        <a:pt x="453676" y="22003"/>
                      </a:cubicBezTo>
                      <a:lnTo>
                        <a:pt x="453676" y="80391"/>
                      </a:lnTo>
                      <a:cubicBezTo>
                        <a:pt x="453676" y="92583"/>
                        <a:pt x="443770" y="102394"/>
                        <a:pt x="431673" y="102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289577" y="4061840"/>
                  <a:ext cx="482250" cy="130968"/>
                </a:xfrm>
                <a:custGeom>
                  <a:avLst/>
                  <a:gdLst/>
                  <a:ahLst/>
                  <a:cxnLst/>
                  <a:rect l="l" t="t" r="r" b="b"/>
                  <a:pathLst>
                    <a:path w="482250" h="130968" extrusionOk="0">
                      <a:moveTo>
                        <a:pt x="445961" y="130969"/>
                      </a:moveTo>
                      <a:lnTo>
                        <a:pt x="36290" y="130969"/>
                      </a:lnTo>
                      <a:cubicBezTo>
                        <a:pt x="16288" y="130969"/>
                        <a:pt x="0" y="114681"/>
                        <a:pt x="0" y="94679"/>
                      </a:cubicBezTo>
                      <a:lnTo>
                        <a:pt x="0" y="36290"/>
                      </a:lnTo>
                      <a:cubicBezTo>
                        <a:pt x="0" y="16288"/>
                        <a:pt x="16288" y="0"/>
                        <a:pt x="36290" y="0"/>
                      </a:cubicBezTo>
                      <a:lnTo>
                        <a:pt x="445961" y="0"/>
                      </a:lnTo>
                      <a:cubicBezTo>
                        <a:pt x="465963" y="0"/>
                        <a:pt x="482251" y="16288"/>
                        <a:pt x="482251" y="36290"/>
                      </a:cubicBezTo>
                      <a:lnTo>
                        <a:pt x="482251" y="94679"/>
                      </a:lnTo>
                      <a:cubicBezTo>
                        <a:pt x="482251" y="114681"/>
                        <a:pt x="465963" y="130969"/>
                        <a:pt x="445961" y="130969"/>
                      </a:cubicBezTo>
                      <a:close/>
                      <a:moveTo>
                        <a:pt x="36290" y="28480"/>
                      </a:moveTo>
                      <a:cubicBezTo>
                        <a:pt x="32004" y="28480"/>
                        <a:pt x="28575" y="32004"/>
                        <a:pt x="28575" y="36195"/>
                      </a:cubicBezTo>
                      <a:lnTo>
                        <a:pt x="28575" y="94583"/>
                      </a:lnTo>
                      <a:cubicBezTo>
                        <a:pt x="28575" y="98870"/>
                        <a:pt x="32099" y="102298"/>
                        <a:pt x="36290" y="102298"/>
                      </a:cubicBezTo>
                      <a:lnTo>
                        <a:pt x="445961" y="102298"/>
                      </a:lnTo>
                      <a:cubicBezTo>
                        <a:pt x="450247" y="102298"/>
                        <a:pt x="453676" y="98774"/>
                        <a:pt x="453676" y="94583"/>
                      </a:cubicBezTo>
                      <a:lnTo>
                        <a:pt x="453676" y="36195"/>
                      </a:lnTo>
                      <a:cubicBezTo>
                        <a:pt x="453676" y="31909"/>
                        <a:pt x="450152" y="28480"/>
                        <a:pt x="445961" y="28480"/>
                      </a:cubicBezTo>
                      <a:lnTo>
                        <a:pt x="36290"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 name="Google Shape;25;p2"/>
              <p:cNvGrpSpPr/>
              <p:nvPr/>
            </p:nvGrpSpPr>
            <p:grpSpPr>
              <a:xfrm>
                <a:off x="7318724" y="3651979"/>
                <a:ext cx="423767" cy="130968"/>
                <a:chOff x="7318724" y="3651979"/>
                <a:chExt cx="423767" cy="130968"/>
              </a:xfrm>
            </p:grpSpPr>
            <p:sp>
              <p:nvSpPr>
                <p:cNvPr id="26" name="Google Shape;26;p2"/>
                <p:cNvSpPr/>
                <p:nvPr/>
              </p:nvSpPr>
              <p:spPr>
                <a:xfrm>
                  <a:off x="7333011" y="3666267"/>
                  <a:ext cx="395192" cy="102393"/>
                </a:xfrm>
                <a:custGeom>
                  <a:avLst/>
                  <a:gdLst/>
                  <a:ahLst/>
                  <a:cxnLst/>
                  <a:rect l="l" t="t" r="r" b="b"/>
                  <a:pathLst>
                    <a:path w="395192" h="102393" extrusionOk="0">
                      <a:moveTo>
                        <a:pt x="375285" y="102394"/>
                      </a:moveTo>
                      <a:lnTo>
                        <a:pt x="19907" y="102394"/>
                      </a:lnTo>
                      <a:cubicBezTo>
                        <a:pt x="8858" y="102394"/>
                        <a:pt x="0" y="93440"/>
                        <a:pt x="0" y="82487"/>
                      </a:cubicBezTo>
                      <a:lnTo>
                        <a:pt x="0" y="19907"/>
                      </a:lnTo>
                      <a:cubicBezTo>
                        <a:pt x="0" y="8858"/>
                        <a:pt x="8954" y="0"/>
                        <a:pt x="19907" y="0"/>
                      </a:cubicBezTo>
                      <a:lnTo>
                        <a:pt x="375285" y="0"/>
                      </a:lnTo>
                      <a:cubicBezTo>
                        <a:pt x="386334" y="0"/>
                        <a:pt x="395192" y="8954"/>
                        <a:pt x="395192" y="19907"/>
                      </a:cubicBezTo>
                      <a:lnTo>
                        <a:pt x="395192" y="82487"/>
                      </a:lnTo>
                      <a:cubicBezTo>
                        <a:pt x="395288" y="93535"/>
                        <a:pt x="386334" y="102394"/>
                        <a:pt x="375285" y="102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318724" y="3651979"/>
                  <a:ext cx="423767" cy="130968"/>
                </a:xfrm>
                <a:custGeom>
                  <a:avLst/>
                  <a:gdLst/>
                  <a:ahLst/>
                  <a:cxnLst/>
                  <a:rect l="l" t="t" r="r" b="b"/>
                  <a:pathLst>
                    <a:path w="423767" h="130968" extrusionOk="0">
                      <a:moveTo>
                        <a:pt x="389572" y="130969"/>
                      </a:moveTo>
                      <a:lnTo>
                        <a:pt x="34195" y="130969"/>
                      </a:lnTo>
                      <a:cubicBezTo>
                        <a:pt x="15335" y="130969"/>
                        <a:pt x="0" y="115633"/>
                        <a:pt x="0" y="96774"/>
                      </a:cubicBezTo>
                      <a:lnTo>
                        <a:pt x="0" y="34195"/>
                      </a:lnTo>
                      <a:cubicBezTo>
                        <a:pt x="0" y="15335"/>
                        <a:pt x="15335" y="0"/>
                        <a:pt x="34195" y="0"/>
                      </a:cubicBezTo>
                      <a:lnTo>
                        <a:pt x="389572" y="0"/>
                      </a:lnTo>
                      <a:cubicBezTo>
                        <a:pt x="408432" y="0"/>
                        <a:pt x="423767" y="15335"/>
                        <a:pt x="423767" y="34195"/>
                      </a:cubicBezTo>
                      <a:lnTo>
                        <a:pt x="423767" y="96774"/>
                      </a:lnTo>
                      <a:cubicBezTo>
                        <a:pt x="423863" y="115633"/>
                        <a:pt x="408527" y="130969"/>
                        <a:pt x="389572" y="130969"/>
                      </a:cubicBezTo>
                      <a:close/>
                      <a:moveTo>
                        <a:pt x="34290" y="28575"/>
                      </a:moveTo>
                      <a:cubicBezTo>
                        <a:pt x="31147" y="28575"/>
                        <a:pt x="28670" y="31147"/>
                        <a:pt x="28670" y="34195"/>
                      </a:cubicBezTo>
                      <a:lnTo>
                        <a:pt x="28670" y="96774"/>
                      </a:lnTo>
                      <a:cubicBezTo>
                        <a:pt x="28670" y="99917"/>
                        <a:pt x="31242" y="102394"/>
                        <a:pt x="34290" y="102394"/>
                      </a:cubicBezTo>
                      <a:lnTo>
                        <a:pt x="389668" y="102394"/>
                      </a:lnTo>
                      <a:cubicBezTo>
                        <a:pt x="392811" y="102394"/>
                        <a:pt x="395288" y="99822"/>
                        <a:pt x="395288" y="96774"/>
                      </a:cubicBezTo>
                      <a:lnTo>
                        <a:pt x="395288" y="34195"/>
                      </a:lnTo>
                      <a:cubicBezTo>
                        <a:pt x="395288" y="31051"/>
                        <a:pt x="392716" y="28575"/>
                        <a:pt x="389668" y="28575"/>
                      </a:cubicBezTo>
                      <a:lnTo>
                        <a:pt x="34290"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 name="Google Shape;28;p2"/>
              <p:cNvGrpSpPr/>
              <p:nvPr/>
            </p:nvGrpSpPr>
            <p:grpSpPr>
              <a:xfrm>
                <a:off x="7304014" y="3754278"/>
                <a:ext cx="453092" cy="336041"/>
                <a:chOff x="7304014" y="3754278"/>
                <a:chExt cx="453092" cy="336041"/>
              </a:xfrm>
            </p:grpSpPr>
            <p:sp>
              <p:nvSpPr>
                <p:cNvPr id="29" name="Google Shape;29;p2"/>
                <p:cNvSpPr/>
                <p:nvPr/>
              </p:nvSpPr>
              <p:spPr>
                <a:xfrm>
                  <a:off x="7318438" y="3768661"/>
                  <a:ext cx="424433" cy="307371"/>
                </a:xfrm>
                <a:custGeom>
                  <a:avLst/>
                  <a:gdLst/>
                  <a:ahLst/>
                  <a:cxnLst/>
                  <a:rect l="l" t="t" r="r" b="b"/>
                  <a:pathLst>
                    <a:path w="424433" h="307371" extrusionOk="0">
                      <a:moveTo>
                        <a:pt x="424434" y="307372"/>
                      </a:moveTo>
                      <a:lnTo>
                        <a:pt x="322040" y="225838"/>
                      </a:lnTo>
                      <a:lnTo>
                        <a:pt x="322040" y="83820"/>
                      </a:lnTo>
                      <a:lnTo>
                        <a:pt x="395192" y="0"/>
                      </a:lnTo>
                      <a:lnTo>
                        <a:pt x="29242" y="0"/>
                      </a:lnTo>
                      <a:lnTo>
                        <a:pt x="102489" y="83820"/>
                      </a:lnTo>
                      <a:lnTo>
                        <a:pt x="102489" y="225838"/>
                      </a:lnTo>
                      <a:lnTo>
                        <a:pt x="0" y="30737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304014" y="3754278"/>
                  <a:ext cx="453092" cy="336041"/>
                </a:xfrm>
                <a:custGeom>
                  <a:avLst/>
                  <a:gdLst/>
                  <a:ahLst/>
                  <a:cxnLst/>
                  <a:rect l="l" t="t" r="r" b="b"/>
                  <a:pathLst>
                    <a:path w="453092" h="336041" extrusionOk="0">
                      <a:moveTo>
                        <a:pt x="438858" y="336042"/>
                      </a:moveTo>
                      <a:lnTo>
                        <a:pt x="14329" y="336042"/>
                      </a:lnTo>
                      <a:cubicBezTo>
                        <a:pt x="8233" y="336042"/>
                        <a:pt x="2804" y="332232"/>
                        <a:pt x="804" y="326517"/>
                      </a:cubicBezTo>
                      <a:cubicBezTo>
                        <a:pt x="-1196" y="320802"/>
                        <a:pt x="613" y="314420"/>
                        <a:pt x="5376" y="310610"/>
                      </a:cubicBezTo>
                      <a:lnTo>
                        <a:pt x="102435" y="233267"/>
                      </a:lnTo>
                      <a:lnTo>
                        <a:pt x="102435" y="103442"/>
                      </a:lnTo>
                      <a:lnTo>
                        <a:pt x="32808" y="23717"/>
                      </a:lnTo>
                      <a:cubicBezTo>
                        <a:pt x="29093" y="19526"/>
                        <a:pt x="28236" y="13526"/>
                        <a:pt x="30522" y="8382"/>
                      </a:cubicBezTo>
                      <a:cubicBezTo>
                        <a:pt x="32808" y="3239"/>
                        <a:pt x="37951" y="0"/>
                        <a:pt x="43571" y="0"/>
                      </a:cubicBezTo>
                      <a:lnTo>
                        <a:pt x="409522" y="0"/>
                      </a:lnTo>
                      <a:cubicBezTo>
                        <a:pt x="415141" y="0"/>
                        <a:pt x="420190" y="3239"/>
                        <a:pt x="422571" y="8382"/>
                      </a:cubicBezTo>
                      <a:cubicBezTo>
                        <a:pt x="424857" y="13526"/>
                        <a:pt x="423999" y="19431"/>
                        <a:pt x="420285" y="23717"/>
                      </a:cubicBezTo>
                      <a:lnTo>
                        <a:pt x="350657" y="103442"/>
                      </a:lnTo>
                      <a:lnTo>
                        <a:pt x="350657" y="233267"/>
                      </a:lnTo>
                      <a:lnTo>
                        <a:pt x="447717" y="310610"/>
                      </a:lnTo>
                      <a:cubicBezTo>
                        <a:pt x="452479" y="314420"/>
                        <a:pt x="454289" y="320802"/>
                        <a:pt x="452289" y="326517"/>
                      </a:cubicBezTo>
                      <a:cubicBezTo>
                        <a:pt x="450384" y="332232"/>
                        <a:pt x="444955" y="336042"/>
                        <a:pt x="438858" y="336042"/>
                      </a:cubicBezTo>
                      <a:close/>
                      <a:moveTo>
                        <a:pt x="55287" y="307467"/>
                      </a:moveTo>
                      <a:lnTo>
                        <a:pt x="397996" y="307467"/>
                      </a:lnTo>
                      <a:lnTo>
                        <a:pt x="327511" y="251365"/>
                      </a:lnTo>
                      <a:cubicBezTo>
                        <a:pt x="324082" y="248603"/>
                        <a:pt x="322082" y="244507"/>
                        <a:pt x="322082" y="240221"/>
                      </a:cubicBezTo>
                      <a:lnTo>
                        <a:pt x="322082" y="98203"/>
                      </a:lnTo>
                      <a:cubicBezTo>
                        <a:pt x="322082" y="94774"/>
                        <a:pt x="323320" y="91440"/>
                        <a:pt x="325606" y="88773"/>
                      </a:cubicBezTo>
                      <a:lnTo>
                        <a:pt x="378089" y="28670"/>
                      </a:lnTo>
                      <a:lnTo>
                        <a:pt x="75099" y="28670"/>
                      </a:lnTo>
                      <a:lnTo>
                        <a:pt x="127582" y="88773"/>
                      </a:lnTo>
                      <a:cubicBezTo>
                        <a:pt x="129867" y="91345"/>
                        <a:pt x="131106" y="94679"/>
                        <a:pt x="131106" y="98203"/>
                      </a:cubicBezTo>
                      <a:lnTo>
                        <a:pt x="131106" y="240221"/>
                      </a:lnTo>
                      <a:cubicBezTo>
                        <a:pt x="131106" y="244602"/>
                        <a:pt x="129106" y="248698"/>
                        <a:pt x="125676" y="251365"/>
                      </a:cubicBezTo>
                      <a:lnTo>
                        <a:pt x="55287" y="3074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 name="Google Shape;31;p2"/>
              <p:cNvGrpSpPr/>
              <p:nvPr/>
            </p:nvGrpSpPr>
            <p:grpSpPr>
              <a:xfrm>
                <a:off x="7451165" y="4164234"/>
                <a:ext cx="159069" cy="350615"/>
                <a:chOff x="7451165" y="4164234"/>
                <a:chExt cx="159069" cy="350615"/>
              </a:xfrm>
            </p:grpSpPr>
            <p:sp>
              <p:nvSpPr>
                <p:cNvPr id="32" name="Google Shape;32;p2"/>
                <p:cNvSpPr/>
                <p:nvPr/>
              </p:nvSpPr>
              <p:spPr>
                <a:xfrm>
                  <a:off x="7465504" y="4178521"/>
                  <a:ext cx="130397" cy="322040"/>
                </a:xfrm>
                <a:custGeom>
                  <a:avLst/>
                  <a:gdLst/>
                  <a:ahLst/>
                  <a:cxnLst/>
                  <a:rect l="l" t="t" r="r" b="b"/>
                  <a:pathLst>
                    <a:path w="130397" h="322040" extrusionOk="0">
                      <a:moveTo>
                        <a:pt x="0" y="0"/>
                      </a:moveTo>
                      <a:lnTo>
                        <a:pt x="61627" y="322040"/>
                      </a:lnTo>
                      <a:lnTo>
                        <a:pt x="130397"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7451165" y="4164234"/>
                  <a:ext cx="159069" cy="350615"/>
                </a:xfrm>
                <a:custGeom>
                  <a:avLst/>
                  <a:gdLst/>
                  <a:ahLst/>
                  <a:cxnLst/>
                  <a:rect l="l" t="t" r="r" b="b"/>
                  <a:pathLst>
                    <a:path w="159069" h="350615" extrusionOk="0">
                      <a:moveTo>
                        <a:pt x="76061" y="350615"/>
                      </a:moveTo>
                      <a:cubicBezTo>
                        <a:pt x="75965" y="350615"/>
                        <a:pt x="75965" y="350615"/>
                        <a:pt x="75870" y="350615"/>
                      </a:cubicBezTo>
                      <a:cubicBezTo>
                        <a:pt x="69107" y="350520"/>
                        <a:pt x="63297" y="345662"/>
                        <a:pt x="61964" y="338995"/>
                      </a:cubicBezTo>
                      <a:lnTo>
                        <a:pt x="241" y="16954"/>
                      </a:lnTo>
                      <a:cubicBezTo>
                        <a:pt x="-520" y="12763"/>
                        <a:pt x="527" y="8477"/>
                        <a:pt x="3290" y="5143"/>
                      </a:cubicBezTo>
                      <a:cubicBezTo>
                        <a:pt x="6052" y="1905"/>
                        <a:pt x="10052" y="0"/>
                        <a:pt x="14339" y="0"/>
                      </a:cubicBezTo>
                      <a:lnTo>
                        <a:pt x="144736" y="0"/>
                      </a:lnTo>
                      <a:cubicBezTo>
                        <a:pt x="149022" y="0"/>
                        <a:pt x="153118" y="1905"/>
                        <a:pt x="155880" y="5334"/>
                      </a:cubicBezTo>
                      <a:cubicBezTo>
                        <a:pt x="158547" y="8668"/>
                        <a:pt x="159690" y="13049"/>
                        <a:pt x="158738" y="17335"/>
                      </a:cubicBezTo>
                      <a:lnTo>
                        <a:pt x="90062" y="339376"/>
                      </a:lnTo>
                      <a:cubicBezTo>
                        <a:pt x="88538" y="345948"/>
                        <a:pt x="82728" y="350615"/>
                        <a:pt x="76061" y="350615"/>
                      </a:cubicBezTo>
                      <a:close/>
                      <a:moveTo>
                        <a:pt x="31579" y="28575"/>
                      </a:moveTo>
                      <a:lnTo>
                        <a:pt x="76727" y="264319"/>
                      </a:lnTo>
                      <a:lnTo>
                        <a:pt x="127019" y="28575"/>
                      </a:lnTo>
                      <a:lnTo>
                        <a:pt x="31579"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4" name="Google Shape;34;p2"/>
            <p:cNvSpPr/>
            <p:nvPr/>
          </p:nvSpPr>
          <p:spPr>
            <a:xfrm>
              <a:off x="7310437" y="3666267"/>
              <a:ext cx="183356" cy="512254"/>
            </a:xfrm>
            <a:custGeom>
              <a:avLst/>
              <a:gdLst/>
              <a:ahLst/>
              <a:cxnLst/>
              <a:rect l="l" t="t" r="r" b="b"/>
              <a:pathLst>
                <a:path w="183356" h="512254" extrusionOk="0">
                  <a:moveTo>
                    <a:pt x="77534" y="431863"/>
                  </a:moveTo>
                  <a:lnTo>
                    <a:pt x="77534" y="490252"/>
                  </a:lnTo>
                  <a:cubicBezTo>
                    <a:pt x="77534" y="502444"/>
                    <a:pt x="86392" y="512255"/>
                    <a:pt x="97441" y="512255"/>
                  </a:cubicBezTo>
                  <a:lnTo>
                    <a:pt x="19907" y="512255"/>
                  </a:lnTo>
                  <a:cubicBezTo>
                    <a:pt x="8858" y="512255"/>
                    <a:pt x="0" y="502444"/>
                    <a:pt x="0" y="490252"/>
                  </a:cubicBezTo>
                  <a:lnTo>
                    <a:pt x="0" y="431863"/>
                  </a:lnTo>
                  <a:cubicBezTo>
                    <a:pt x="0" y="419671"/>
                    <a:pt x="8858" y="409765"/>
                    <a:pt x="19907" y="409765"/>
                  </a:cubicBezTo>
                  <a:lnTo>
                    <a:pt x="13145" y="409765"/>
                  </a:lnTo>
                  <a:lnTo>
                    <a:pt x="105823" y="328231"/>
                  </a:lnTo>
                  <a:lnTo>
                    <a:pt x="105823" y="186214"/>
                  </a:lnTo>
                  <a:lnTo>
                    <a:pt x="39719" y="102394"/>
                  </a:lnTo>
                  <a:lnTo>
                    <a:pt x="44482" y="102394"/>
                  </a:lnTo>
                  <a:cubicBezTo>
                    <a:pt x="34576" y="102394"/>
                    <a:pt x="26479" y="93535"/>
                    <a:pt x="26479" y="82487"/>
                  </a:cubicBezTo>
                  <a:lnTo>
                    <a:pt x="26479" y="19907"/>
                  </a:lnTo>
                  <a:cubicBezTo>
                    <a:pt x="26479" y="8858"/>
                    <a:pt x="34576" y="0"/>
                    <a:pt x="44482" y="0"/>
                  </a:cubicBezTo>
                  <a:lnTo>
                    <a:pt x="122015" y="0"/>
                  </a:lnTo>
                  <a:cubicBezTo>
                    <a:pt x="112109" y="0"/>
                    <a:pt x="104013" y="8858"/>
                    <a:pt x="104013" y="19907"/>
                  </a:cubicBezTo>
                  <a:lnTo>
                    <a:pt x="104013" y="82487"/>
                  </a:lnTo>
                  <a:cubicBezTo>
                    <a:pt x="104013" y="93535"/>
                    <a:pt x="112109" y="102394"/>
                    <a:pt x="122015" y="102394"/>
                  </a:cubicBezTo>
                  <a:lnTo>
                    <a:pt x="117253" y="102394"/>
                  </a:lnTo>
                  <a:lnTo>
                    <a:pt x="183356" y="186214"/>
                  </a:lnTo>
                  <a:lnTo>
                    <a:pt x="183356" y="328231"/>
                  </a:lnTo>
                  <a:lnTo>
                    <a:pt x="90678" y="409765"/>
                  </a:lnTo>
                  <a:lnTo>
                    <a:pt x="97441" y="409765"/>
                  </a:lnTo>
                  <a:cubicBezTo>
                    <a:pt x="86392" y="409765"/>
                    <a:pt x="77534" y="419671"/>
                    <a:pt x="77534" y="43186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7456646" y="4178521"/>
              <a:ext cx="96583" cy="322040"/>
            </a:xfrm>
            <a:custGeom>
              <a:avLst/>
              <a:gdLst/>
              <a:ahLst/>
              <a:cxnLst/>
              <a:rect l="l" t="t" r="r" b="b"/>
              <a:pathLst>
                <a:path w="96583" h="322040" extrusionOk="0">
                  <a:moveTo>
                    <a:pt x="96583" y="110300"/>
                  </a:moveTo>
                  <a:lnTo>
                    <a:pt x="55816" y="322040"/>
                  </a:lnTo>
                  <a:lnTo>
                    <a:pt x="0" y="0"/>
                  </a:lnTo>
                  <a:lnTo>
                    <a:pt x="7753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 name="Google Shape;36;p2"/>
          <p:cNvSpPr/>
          <p:nvPr/>
        </p:nvSpPr>
        <p:spPr>
          <a:xfrm rot="10800000" flipH="1">
            <a:off x="2625970" y="1808513"/>
            <a:ext cx="13036048" cy="6669972"/>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 name="Google Shape;37;p2"/>
          <p:cNvGrpSpPr/>
          <p:nvPr/>
        </p:nvGrpSpPr>
        <p:grpSpPr>
          <a:xfrm rot="8502245">
            <a:off x="1543643" y="5895190"/>
            <a:ext cx="1657853" cy="1653015"/>
            <a:chOff x="8171157" y="5416867"/>
            <a:chExt cx="1032469" cy="1029366"/>
          </a:xfrm>
        </p:grpSpPr>
        <p:grpSp>
          <p:nvGrpSpPr>
            <p:cNvPr id="38" name="Google Shape;38;p2"/>
            <p:cNvGrpSpPr/>
            <p:nvPr/>
          </p:nvGrpSpPr>
          <p:grpSpPr>
            <a:xfrm>
              <a:off x="8171157" y="5416867"/>
              <a:ext cx="705666" cy="1029366"/>
              <a:chOff x="8171157" y="5416867"/>
              <a:chExt cx="705666" cy="1029366"/>
            </a:xfrm>
          </p:grpSpPr>
          <p:grpSp>
            <p:nvGrpSpPr>
              <p:cNvPr id="39" name="Google Shape;39;p2"/>
              <p:cNvGrpSpPr/>
              <p:nvPr/>
            </p:nvGrpSpPr>
            <p:grpSpPr>
              <a:xfrm>
                <a:off x="8171157" y="5416867"/>
                <a:ext cx="705666" cy="1029366"/>
                <a:chOff x="8171157" y="5416867"/>
                <a:chExt cx="705666" cy="1029366"/>
              </a:xfrm>
            </p:grpSpPr>
            <p:sp>
              <p:nvSpPr>
                <p:cNvPr id="40" name="Google Shape;40;p2"/>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 name="Google Shape;42;p2"/>
              <p:cNvGrpSpPr/>
              <p:nvPr/>
            </p:nvGrpSpPr>
            <p:grpSpPr>
              <a:xfrm>
                <a:off x="8751951" y="6169342"/>
                <a:ext cx="120300" cy="28575"/>
                <a:chOff x="8751951" y="6169342"/>
                <a:chExt cx="120300" cy="28575"/>
              </a:xfrm>
            </p:grpSpPr>
            <p:sp>
              <p:nvSpPr>
                <p:cNvPr id="43" name="Google Shape;43;p2"/>
                <p:cNvSpPr/>
                <p:nvPr/>
              </p:nvSpPr>
              <p:spPr>
                <a:xfrm>
                  <a:off x="8766238" y="618362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 name="Google Shape;45;p2"/>
              <p:cNvGrpSpPr/>
              <p:nvPr/>
            </p:nvGrpSpPr>
            <p:grpSpPr>
              <a:xfrm>
                <a:off x="8751951" y="6060756"/>
                <a:ext cx="120300" cy="28575"/>
                <a:chOff x="8751951" y="6060756"/>
                <a:chExt cx="120300" cy="28575"/>
              </a:xfrm>
            </p:grpSpPr>
            <p:sp>
              <p:nvSpPr>
                <p:cNvPr id="46" name="Google Shape;46;p2"/>
                <p:cNvSpPr/>
                <p:nvPr/>
              </p:nvSpPr>
              <p:spPr>
                <a:xfrm>
                  <a:off x="8766238" y="607504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 name="Google Shape;48;p2"/>
              <p:cNvGrpSpPr/>
              <p:nvPr/>
            </p:nvGrpSpPr>
            <p:grpSpPr>
              <a:xfrm>
                <a:off x="8751951" y="5952076"/>
                <a:ext cx="120300" cy="28575"/>
                <a:chOff x="8751951" y="5952076"/>
                <a:chExt cx="120300" cy="28575"/>
              </a:xfrm>
            </p:grpSpPr>
            <p:sp>
              <p:nvSpPr>
                <p:cNvPr id="49" name="Google Shape;49;p2"/>
                <p:cNvSpPr/>
                <p:nvPr/>
              </p:nvSpPr>
              <p:spPr>
                <a:xfrm>
                  <a:off x="8766238" y="596636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 name="Google Shape;51;p2"/>
              <p:cNvGrpSpPr/>
              <p:nvPr/>
            </p:nvGrpSpPr>
            <p:grpSpPr>
              <a:xfrm>
                <a:off x="8751951" y="5843396"/>
                <a:ext cx="120300" cy="28575"/>
                <a:chOff x="8751951" y="5843396"/>
                <a:chExt cx="120300" cy="28575"/>
              </a:xfrm>
            </p:grpSpPr>
            <p:sp>
              <p:nvSpPr>
                <p:cNvPr id="52" name="Google Shape;52;p2"/>
                <p:cNvSpPr/>
                <p:nvPr/>
              </p:nvSpPr>
              <p:spPr>
                <a:xfrm>
                  <a:off x="8766238" y="585768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 name="Google Shape;54;p2"/>
              <p:cNvGrpSpPr/>
              <p:nvPr/>
            </p:nvGrpSpPr>
            <p:grpSpPr>
              <a:xfrm>
                <a:off x="8751951" y="5734716"/>
                <a:ext cx="120300" cy="28575"/>
                <a:chOff x="8751951" y="5734716"/>
                <a:chExt cx="120300" cy="28575"/>
              </a:xfrm>
            </p:grpSpPr>
            <p:sp>
              <p:nvSpPr>
                <p:cNvPr id="55" name="Google Shape;55;p2"/>
                <p:cNvSpPr/>
                <p:nvPr/>
              </p:nvSpPr>
              <p:spPr>
                <a:xfrm>
                  <a:off x="8766238" y="574909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 name="Google Shape;57;p2"/>
              <p:cNvGrpSpPr/>
              <p:nvPr/>
            </p:nvGrpSpPr>
            <p:grpSpPr>
              <a:xfrm>
                <a:off x="8751951" y="5626131"/>
                <a:ext cx="120300" cy="28575"/>
                <a:chOff x="8751951" y="5626131"/>
                <a:chExt cx="120300" cy="28575"/>
              </a:xfrm>
            </p:grpSpPr>
            <p:sp>
              <p:nvSpPr>
                <p:cNvPr id="58" name="Google Shape;58;p2"/>
                <p:cNvSpPr/>
                <p:nvPr/>
              </p:nvSpPr>
              <p:spPr>
                <a:xfrm>
                  <a:off x="8766238" y="564041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 name="Google Shape;60;p2"/>
              <p:cNvGrpSpPr/>
              <p:nvPr/>
            </p:nvGrpSpPr>
            <p:grpSpPr>
              <a:xfrm>
                <a:off x="8751951" y="5517451"/>
                <a:ext cx="120300" cy="28575"/>
                <a:chOff x="8751951" y="5517451"/>
                <a:chExt cx="120300" cy="28575"/>
              </a:xfrm>
            </p:grpSpPr>
            <p:sp>
              <p:nvSpPr>
                <p:cNvPr id="61" name="Google Shape;61;p2"/>
                <p:cNvSpPr/>
                <p:nvPr/>
              </p:nvSpPr>
              <p:spPr>
                <a:xfrm>
                  <a:off x="8766238" y="553173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3" name="Google Shape;63;p2"/>
            <p:cNvGrpSpPr/>
            <p:nvPr/>
          </p:nvGrpSpPr>
          <p:grpSpPr>
            <a:xfrm>
              <a:off x="8924353" y="5425249"/>
              <a:ext cx="279273" cy="1014793"/>
              <a:chOff x="8924353" y="5425249"/>
              <a:chExt cx="279273" cy="1014793"/>
            </a:xfrm>
          </p:grpSpPr>
          <p:sp>
            <p:nvSpPr>
              <p:cNvPr id="64" name="Google Shape;64;p2"/>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6" name="Google Shape;66;p2"/>
            <p:cNvGrpSpPr/>
            <p:nvPr/>
          </p:nvGrpSpPr>
          <p:grpSpPr>
            <a:xfrm>
              <a:off x="9085421" y="6300691"/>
              <a:ext cx="118205" cy="28575"/>
              <a:chOff x="9085421" y="6300691"/>
              <a:chExt cx="118205" cy="28575"/>
            </a:xfrm>
          </p:grpSpPr>
          <p:sp>
            <p:nvSpPr>
              <p:cNvPr id="67" name="Google Shape;67;p2"/>
              <p:cNvSpPr/>
              <p:nvPr/>
            </p:nvSpPr>
            <p:spPr>
              <a:xfrm>
                <a:off x="9099708" y="6314979"/>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2"/>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 name="Google Shape;69;p2"/>
            <p:cNvGrpSpPr/>
            <p:nvPr/>
          </p:nvGrpSpPr>
          <p:grpSpPr>
            <a:xfrm>
              <a:off x="9027794" y="6192107"/>
              <a:ext cx="175831" cy="28575"/>
              <a:chOff x="9027794" y="6192107"/>
              <a:chExt cx="175831" cy="28575"/>
            </a:xfrm>
          </p:grpSpPr>
          <p:sp>
            <p:nvSpPr>
              <p:cNvPr id="70" name="Google Shape;70;p2"/>
              <p:cNvSpPr/>
              <p:nvPr/>
            </p:nvSpPr>
            <p:spPr>
              <a:xfrm>
                <a:off x="9042082" y="6206394"/>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 name="Google Shape;72;p2"/>
            <p:cNvGrpSpPr/>
            <p:nvPr/>
          </p:nvGrpSpPr>
          <p:grpSpPr>
            <a:xfrm>
              <a:off x="9085421" y="6083426"/>
              <a:ext cx="118205" cy="28575"/>
              <a:chOff x="9085421" y="6083426"/>
              <a:chExt cx="118205" cy="28575"/>
            </a:xfrm>
          </p:grpSpPr>
          <p:sp>
            <p:nvSpPr>
              <p:cNvPr id="73" name="Google Shape;73;p2"/>
              <p:cNvSpPr/>
              <p:nvPr/>
            </p:nvSpPr>
            <p:spPr>
              <a:xfrm>
                <a:off x="9099708" y="609771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2"/>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 name="Google Shape;75;p2"/>
            <p:cNvGrpSpPr/>
            <p:nvPr/>
          </p:nvGrpSpPr>
          <p:grpSpPr>
            <a:xfrm>
              <a:off x="9027794" y="5974746"/>
              <a:ext cx="175831" cy="28575"/>
              <a:chOff x="9027794" y="5974746"/>
              <a:chExt cx="175831" cy="28575"/>
            </a:xfrm>
          </p:grpSpPr>
          <p:sp>
            <p:nvSpPr>
              <p:cNvPr id="76" name="Google Shape;76;p2"/>
              <p:cNvSpPr/>
              <p:nvPr/>
            </p:nvSpPr>
            <p:spPr>
              <a:xfrm>
                <a:off x="9042082" y="5989033"/>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2"/>
            <p:cNvGrpSpPr/>
            <p:nvPr/>
          </p:nvGrpSpPr>
          <p:grpSpPr>
            <a:xfrm>
              <a:off x="9085421" y="5866065"/>
              <a:ext cx="118205" cy="28575"/>
              <a:chOff x="9085421" y="5866065"/>
              <a:chExt cx="118205" cy="28575"/>
            </a:xfrm>
          </p:grpSpPr>
          <p:sp>
            <p:nvSpPr>
              <p:cNvPr id="79" name="Google Shape;79;p2"/>
              <p:cNvSpPr/>
              <p:nvPr/>
            </p:nvSpPr>
            <p:spPr>
              <a:xfrm>
                <a:off x="9099708" y="588035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 name="Google Shape;81;p2"/>
            <p:cNvGrpSpPr/>
            <p:nvPr/>
          </p:nvGrpSpPr>
          <p:grpSpPr>
            <a:xfrm>
              <a:off x="9027794" y="5757481"/>
              <a:ext cx="175831" cy="28575"/>
              <a:chOff x="9027794" y="5757481"/>
              <a:chExt cx="175831" cy="28575"/>
            </a:xfrm>
          </p:grpSpPr>
          <p:sp>
            <p:nvSpPr>
              <p:cNvPr id="82" name="Google Shape;82;p2"/>
              <p:cNvSpPr/>
              <p:nvPr/>
            </p:nvSpPr>
            <p:spPr>
              <a:xfrm>
                <a:off x="9042082" y="577176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 name="Google Shape;84;p2"/>
            <p:cNvGrpSpPr/>
            <p:nvPr/>
          </p:nvGrpSpPr>
          <p:grpSpPr>
            <a:xfrm>
              <a:off x="9085421" y="5648800"/>
              <a:ext cx="118205" cy="28575"/>
              <a:chOff x="9085421" y="5648800"/>
              <a:chExt cx="118205" cy="28575"/>
            </a:xfrm>
          </p:grpSpPr>
          <p:sp>
            <p:nvSpPr>
              <p:cNvPr id="85" name="Google Shape;85;p2"/>
              <p:cNvSpPr/>
              <p:nvPr/>
            </p:nvSpPr>
            <p:spPr>
              <a:xfrm>
                <a:off x="9099708" y="5663088"/>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2"/>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 name="Google Shape;87;p2"/>
            <p:cNvGrpSpPr/>
            <p:nvPr/>
          </p:nvGrpSpPr>
          <p:grpSpPr>
            <a:xfrm>
              <a:off x="9027794" y="5540120"/>
              <a:ext cx="175831" cy="28575"/>
              <a:chOff x="9027794" y="5540120"/>
              <a:chExt cx="175831" cy="28575"/>
            </a:xfrm>
          </p:grpSpPr>
          <p:sp>
            <p:nvSpPr>
              <p:cNvPr id="88" name="Google Shape;88;p2"/>
              <p:cNvSpPr/>
              <p:nvPr/>
            </p:nvSpPr>
            <p:spPr>
              <a:xfrm>
                <a:off x="9042082" y="555440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0" name="Google Shape;90;p2"/>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2"/>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2" name="Google Shape;92;p2"/>
          <p:cNvSpPr/>
          <p:nvPr/>
        </p:nvSpPr>
        <p:spPr>
          <a:xfrm>
            <a:off x="5140975" y="7796500"/>
            <a:ext cx="8635730"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 name="Google Shape;93;p2"/>
          <p:cNvGrpSpPr/>
          <p:nvPr/>
        </p:nvGrpSpPr>
        <p:grpSpPr>
          <a:xfrm rot="-408978">
            <a:off x="16516689" y="5867319"/>
            <a:ext cx="825500" cy="1120590"/>
            <a:chOff x="4584954" y="2452115"/>
            <a:chExt cx="607790" cy="825055"/>
          </a:xfrm>
        </p:grpSpPr>
        <p:grpSp>
          <p:nvGrpSpPr>
            <p:cNvPr id="94" name="Google Shape;94;p2"/>
            <p:cNvGrpSpPr/>
            <p:nvPr/>
          </p:nvGrpSpPr>
          <p:grpSpPr>
            <a:xfrm>
              <a:off x="4584954" y="2452115"/>
              <a:ext cx="607790" cy="825055"/>
              <a:chOff x="4584954" y="2452115"/>
              <a:chExt cx="607790" cy="825055"/>
            </a:xfrm>
          </p:grpSpPr>
          <p:sp>
            <p:nvSpPr>
              <p:cNvPr id="95" name="Google Shape;95;p2"/>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97;p2"/>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 name="Google Shape;98;p2"/>
            <p:cNvGrpSpPr/>
            <p:nvPr/>
          </p:nvGrpSpPr>
          <p:grpSpPr>
            <a:xfrm>
              <a:off x="4745259" y="2514218"/>
              <a:ext cx="287178" cy="752570"/>
              <a:chOff x="4745259" y="2514218"/>
              <a:chExt cx="287178" cy="752570"/>
            </a:xfrm>
          </p:grpSpPr>
          <p:sp>
            <p:nvSpPr>
              <p:cNvPr id="99" name="Google Shape;99;p2"/>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2"/>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 name="Google Shape;101;p2"/>
            <p:cNvGrpSpPr/>
            <p:nvPr/>
          </p:nvGrpSpPr>
          <p:grpSpPr>
            <a:xfrm>
              <a:off x="4923662" y="2514218"/>
              <a:ext cx="111347" cy="752570"/>
              <a:chOff x="4923662" y="2514218"/>
              <a:chExt cx="111347" cy="752570"/>
            </a:xfrm>
          </p:grpSpPr>
          <p:sp>
            <p:nvSpPr>
              <p:cNvPr id="102" name="Google Shape;102;p2"/>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2"/>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 name="Google Shape;104;p2"/>
            <p:cNvGrpSpPr/>
            <p:nvPr/>
          </p:nvGrpSpPr>
          <p:grpSpPr>
            <a:xfrm>
              <a:off x="4799552" y="2803778"/>
              <a:ext cx="100965" cy="100964"/>
              <a:chOff x="4799552" y="2803778"/>
              <a:chExt cx="100965" cy="100964"/>
            </a:xfrm>
          </p:grpSpPr>
          <p:sp>
            <p:nvSpPr>
              <p:cNvPr id="105" name="Google Shape;105;p2"/>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2"/>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7" name="Google Shape;107;p2"/>
          <p:cNvGrpSpPr/>
          <p:nvPr/>
        </p:nvGrpSpPr>
        <p:grpSpPr>
          <a:xfrm rot="392636">
            <a:off x="11649302" y="667954"/>
            <a:ext cx="1028819" cy="1356862"/>
            <a:chOff x="4572000" y="3600062"/>
            <a:chExt cx="618078" cy="815155"/>
          </a:xfrm>
        </p:grpSpPr>
        <p:grpSp>
          <p:nvGrpSpPr>
            <p:cNvPr id="108" name="Google Shape;108;p2"/>
            <p:cNvGrpSpPr/>
            <p:nvPr/>
          </p:nvGrpSpPr>
          <p:grpSpPr>
            <a:xfrm>
              <a:off x="4572000" y="4024312"/>
              <a:ext cx="618078" cy="390525"/>
              <a:chOff x="4572000" y="4024312"/>
              <a:chExt cx="618078" cy="390525"/>
            </a:xfrm>
          </p:grpSpPr>
          <p:sp>
            <p:nvSpPr>
              <p:cNvPr id="109" name="Google Shape;109;p2"/>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2"/>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 name="Google Shape;111;p2"/>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2" name="Google Shape;112;p2"/>
            <p:cNvGrpSpPr/>
            <p:nvPr/>
          </p:nvGrpSpPr>
          <p:grpSpPr>
            <a:xfrm>
              <a:off x="4572000" y="4305775"/>
              <a:ext cx="612933" cy="109442"/>
              <a:chOff x="4572000" y="4305775"/>
              <a:chExt cx="612933" cy="109442"/>
            </a:xfrm>
          </p:grpSpPr>
          <p:grpSp>
            <p:nvGrpSpPr>
              <p:cNvPr id="113" name="Google Shape;113;p2"/>
              <p:cNvGrpSpPr/>
              <p:nvPr/>
            </p:nvGrpSpPr>
            <p:grpSpPr>
              <a:xfrm>
                <a:off x="4572000" y="4305775"/>
                <a:ext cx="156114" cy="109442"/>
                <a:chOff x="4572000" y="4305775"/>
                <a:chExt cx="156114" cy="109442"/>
              </a:xfrm>
            </p:grpSpPr>
            <p:sp>
              <p:nvSpPr>
                <p:cNvPr id="114" name="Google Shape;114;p2"/>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2"/>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 name="Google Shape;116;p2"/>
              <p:cNvGrpSpPr/>
              <p:nvPr/>
            </p:nvGrpSpPr>
            <p:grpSpPr>
              <a:xfrm>
                <a:off x="4800409" y="4305775"/>
                <a:ext cx="156114" cy="109442"/>
                <a:chOff x="4800409" y="4305775"/>
                <a:chExt cx="156114" cy="109442"/>
              </a:xfrm>
            </p:grpSpPr>
            <p:sp>
              <p:nvSpPr>
                <p:cNvPr id="117" name="Google Shape;117;p2"/>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2"/>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 name="Google Shape;119;p2"/>
              <p:cNvGrpSpPr/>
              <p:nvPr/>
            </p:nvGrpSpPr>
            <p:grpSpPr>
              <a:xfrm>
                <a:off x="5028819" y="4305775"/>
                <a:ext cx="156114" cy="109442"/>
                <a:chOff x="5028819" y="4305775"/>
                <a:chExt cx="156114" cy="109442"/>
              </a:xfrm>
            </p:grpSpPr>
            <p:sp>
              <p:nvSpPr>
                <p:cNvPr id="120" name="Google Shape;120;p2"/>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2"/>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22" name="Google Shape;122;p2"/>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 name="Google Shape;123;p2"/>
          <p:cNvGrpSpPr/>
          <p:nvPr/>
        </p:nvGrpSpPr>
        <p:grpSpPr>
          <a:xfrm rot="-1773853">
            <a:off x="1427935" y="4131996"/>
            <a:ext cx="743609" cy="1330509"/>
            <a:chOff x="7289577" y="3651979"/>
            <a:chExt cx="482250" cy="862870"/>
          </a:xfrm>
        </p:grpSpPr>
        <p:grpSp>
          <p:nvGrpSpPr>
            <p:cNvPr id="124" name="Google Shape;124;p2"/>
            <p:cNvGrpSpPr/>
            <p:nvPr/>
          </p:nvGrpSpPr>
          <p:grpSpPr>
            <a:xfrm>
              <a:off x="7289577" y="3651979"/>
              <a:ext cx="482250" cy="862870"/>
              <a:chOff x="7289577" y="3651979"/>
              <a:chExt cx="482250" cy="862870"/>
            </a:xfrm>
          </p:grpSpPr>
          <p:grpSp>
            <p:nvGrpSpPr>
              <p:cNvPr id="125" name="Google Shape;125;p2"/>
              <p:cNvGrpSpPr/>
              <p:nvPr/>
            </p:nvGrpSpPr>
            <p:grpSpPr>
              <a:xfrm>
                <a:off x="7289577" y="4061840"/>
                <a:ext cx="482250" cy="130968"/>
                <a:chOff x="7289577" y="4061840"/>
                <a:chExt cx="482250" cy="130968"/>
              </a:xfrm>
            </p:grpSpPr>
            <p:sp>
              <p:nvSpPr>
                <p:cNvPr id="126" name="Google Shape;126;p2"/>
                <p:cNvSpPr/>
                <p:nvPr/>
              </p:nvSpPr>
              <p:spPr>
                <a:xfrm>
                  <a:off x="7303865" y="4076128"/>
                  <a:ext cx="453675" cy="102393"/>
                </a:xfrm>
                <a:custGeom>
                  <a:avLst/>
                  <a:gdLst/>
                  <a:ahLst/>
                  <a:cxnLst/>
                  <a:rect l="l" t="t" r="r" b="b"/>
                  <a:pathLst>
                    <a:path w="453675" h="102393" extrusionOk="0">
                      <a:moveTo>
                        <a:pt x="431673" y="102394"/>
                      </a:moveTo>
                      <a:lnTo>
                        <a:pt x="22003" y="102394"/>
                      </a:lnTo>
                      <a:cubicBezTo>
                        <a:pt x="9811" y="102394"/>
                        <a:pt x="0" y="92488"/>
                        <a:pt x="0" y="80391"/>
                      </a:cubicBezTo>
                      <a:lnTo>
                        <a:pt x="0" y="22003"/>
                      </a:lnTo>
                      <a:cubicBezTo>
                        <a:pt x="0" y="9811"/>
                        <a:pt x="9906" y="0"/>
                        <a:pt x="22003" y="0"/>
                      </a:cubicBezTo>
                      <a:lnTo>
                        <a:pt x="431673" y="0"/>
                      </a:lnTo>
                      <a:cubicBezTo>
                        <a:pt x="443865" y="0"/>
                        <a:pt x="453676" y="9906"/>
                        <a:pt x="453676" y="22003"/>
                      </a:cubicBezTo>
                      <a:lnTo>
                        <a:pt x="453676" y="80391"/>
                      </a:lnTo>
                      <a:cubicBezTo>
                        <a:pt x="453676" y="92583"/>
                        <a:pt x="443770" y="102394"/>
                        <a:pt x="431673" y="1023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2"/>
                <p:cNvSpPr/>
                <p:nvPr/>
              </p:nvSpPr>
              <p:spPr>
                <a:xfrm>
                  <a:off x="7289577" y="4061840"/>
                  <a:ext cx="482250" cy="130968"/>
                </a:xfrm>
                <a:custGeom>
                  <a:avLst/>
                  <a:gdLst/>
                  <a:ahLst/>
                  <a:cxnLst/>
                  <a:rect l="l" t="t" r="r" b="b"/>
                  <a:pathLst>
                    <a:path w="482250" h="130968" extrusionOk="0">
                      <a:moveTo>
                        <a:pt x="445961" y="130969"/>
                      </a:moveTo>
                      <a:lnTo>
                        <a:pt x="36290" y="130969"/>
                      </a:lnTo>
                      <a:cubicBezTo>
                        <a:pt x="16288" y="130969"/>
                        <a:pt x="0" y="114681"/>
                        <a:pt x="0" y="94679"/>
                      </a:cubicBezTo>
                      <a:lnTo>
                        <a:pt x="0" y="36290"/>
                      </a:lnTo>
                      <a:cubicBezTo>
                        <a:pt x="0" y="16288"/>
                        <a:pt x="16288" y="0"/>
                        <a:pt x="36290" y="0"/>
                      </a:cubicBezTo>
                      <a:lnTo>
                        <a:pt x="445961" y="0"/>
                      </a:lnTo>
                      <a:cubicBezTo>
                        <a:pt x="465963" y="0"/>
                        <a:pt x="482251" y="16288"/>
                        <a:pt x="482251" y="36290"/>
                      </a:cubicBezTo>
                      <a:lnTo>
                        <a:pt x="482251" y="94679"/>
                      </a:lnTo>
                      <a:cubicBezTo>
                        <a:pt x="482251" y="114681"/>
                        <a:pt x="465963" y="130969"/>
                        <a:pt x="445961" y="130969"/>
                      </a:cubicBezTo>
                      <a:close/>
                      <a:moveTo>
                        <a:pt x="36290" y="28480"/>
                      </a:moveTo>
                      <a:cubicBezTo>
                        <a:pt x="32004" y="28480"/>
                        <a:pt x="28575" y="32004"/>
                        <a:pt x="28575" y="36195"/>
                      </a:cubicBezTo>
                      <a:lnTo>
                        <a:pt x="28575" y="94583"/>
                      </a:lnTo>
                      <a:cubicBezTo>
                        <a:pt x="28575" y="98870"/>
                        <a:pt x="32099" y="102298"/>
                        <a:pt x="36290" y="102298"/>
                      </a:cubicBezTo>
                      <a:lnTo>
                        <a:pt x="445961" y="102298"/>
                      </a:lnTo>
                      <a:cubicBezTo>
                        <a:pt x="450247" y="102298"/>
                        <a:pt x="453676" y="98774"/>
                        <a:pt x="453676" y="94583"/>
                      </a:cubicBezTo>
                      <a:lnTo>
                        <a:pt x="453676" y="36195"/>
                      </a:lnTo>
                      <a:cubicBezTo>
                        <a:pt x="453676" y="31909"/>
                        <a:pt x="450152" y="28480"/>
                        <a:pt x="445961" y="28480"/>
                      </a:cubicBezTo>
                      <a:lnTo>
                        <a:pt x="36290"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 name="Google Shape;128;p2"/>
              <p:cNvGrpSpPr/>
              <p:nvPr/>
            </p:nvGrpSpPr>
            <p:grpSpPr>
              <a:xfrm>
                <a:off x="7318724" y="3651979"/>
                <a:ext cx="423767" cy="130968"/>
                <a:chOff x="7318724" y="3651979"/>
                <a:chExt cx="423767" cy="130968"/>
              </a:xfrm>
            </p:grpSpPr>
            <p:sp>
              <p:nvSpPr>
                <p:cNvPr id="129" name="Google Shape;129;p2"/>
                <p:cNvSpPr/>
                <p:nvPr/>
              </p:nvSpPr>
              <p:spPr>
                <a:xfrm>
                  <a:off x="7333011" y="3666267"/>
                  <a:ext cx="395192" cy="102393"/>
                </a:xfrm>
                <a:custGeom>
                  <a:avLst/>
                  <a:gdLst/>
                  <a:ahLst/>
                  <a:cxnLst/>
                  <a:rect l="l" t="t" r="r" b="b"/>
                  <a:pathLst>
                    <a:path w="395192" h="102393" extrusionOk="0">
                      <a:moveTo>
                        <a:pt x="375285" y="102394"/>
                      </a:moveTo>
                      <a:lnTo>
                        <a:pt x="19907" y="102394"/>
                      </a:lnTo>
                      <a:cubicBezTo>
                        <a:pt x="8858" y="102394"/>
                        <a:pt x="0" y="93440"/>
                        <a:pt x="0" y="82487"/>
                      </a:cubicBezTo>
                      <a:lnTo>
                        <a:pt x="0" y="19907"/>
                      </a:lnTo>
                      <a:cubicBezTo>
                        <a:pt x="0" y="8858"/>
                        <a:pt x="8954" y="0"/>
                        <a:pt x="19907" y="0"/>
                      </a:cubicBezTo>
                      <a:lnTo>
                        <a:pt x="375285" y="0"/>
                      </a:lnTo>
                      <a:cubicBezTo>
                        <a:pt x="386334" y="0"/>
                        <a:pt x="395192" y="8954"/>
                        <a:pt x="395192" y="19907"/>
                      </a:cubicBezTo>
                      <a:lnTo>
                        <a:pt x="395192" y="82487"/>
                      </a:lnTo>
                      <a:cubicBezTo>
                        <a:pt x="395288" y="93535"/>
                        <a:pt x="386334" y="102394"/>
                        <a:pt x="375285" y="1023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2"/>
                <p:cNvSpPr/>
                <p:nvPr/>
              </p:nvSpPr>
              <p:spPr>
                <a:xfrm>
                  <a:off x="7318724" y="3651979"/>
                  <a:ext cx="423767" cy="130968"/>
                </a:xfrm>
                <a:custGeom>
                  <a:avLst/>
                  <a:gdLst/>
                  <a:ahLst/>
                  <a:cxnLst/>
                  <a:rect l="l" t="t" r="r" b="b"/>
                  <a:pathLst>
                    <a:path w="423767" h="130968" extrusionOk="0">
                      <a:moveTo>
                        <a:pt x="389572" y="130969"/>
                      </a:moveTo>
                      <a:lnTo>
                        <a:pt x="34195" y="130969"/>
                      </a:lnTo>
                      <a:cubicBezTo>
                        <a:pt x="15335" y="130969"/>
                        <a:pt x="0" y="115633"/>
                        <a:pt x="0" y="96774"/>
                      </a:cubicBezTo>
                      <a:lnTo>
                        <a:pt x="0" y="34195"/>
                      </a:lnTo>
                      <a:cubicBezTo>
                        <a:pt x="0" y="15335"/>
                        <a:pt x="15335" y="0"/>
                        <a:pt x="34195" y="0"/>
                      </a:cubicBezTo>
                      <a:lnTo>
                        <a:pt x="389572" y="0"/>
                      </a:lnTo>
                      <a:cubicBezTo>
                        <a:pt x="408432" y="0"/>
                        <a:pt x="423767" y="15335"/>
                        <a:pt x="423767" y="34195"/>
                      </a:cubicBezTo>
                      <a:lnTo>
                        <a:pt x="423767" y="96774"/>
                      </a:lnTo>
                      <a:cubicBezTo>
                        <a:pt x="423863" y="115633"/>
                        <a:pt x="408527" y="130969"/>
                        <a:pt x="389572" y="130969"/>
                      </a:cubicBezTo>
                      <a:close/>
                      <a:moveTo>
                        <a:pt x="34290" y="28575"/>
                      </a:moveTo>
                      <a:cubicBezTo>
                        <a:pt x="31147" y="28575"/>
                        <a:pt x="28670" y="31147"/>
                        <a:pt x="28670" y="34195"/>
                      </a:cubicBezTo>
                      <a:lnTo>
                        <a:pt x="28670" y="96774"/>
                      </a:lnTo>
                      <a:cubicBezTo>
                        <a:pt x="28670" y="99917"/>
                        <a:pt x="31242" y="102394"/>
                        <a:pt x="34290" y="102394"/>
                      </a:cubicBezTo>
                      <a:lnTo>
                        <a:pt x="389668" y="102394"/>
                      </a:lnTo>
                      <a:cubicBezTo>
                        <a:pt x="392811" y="102394"/>
                        <a:pt x="395288" y="99822"/>
                        <a:pt x="395288" y="96774"/>
                      </a:cubicBezTo>
                      <a:lnTo>
                        <a:pt x="395288" y="34195"/>
                      </a:lnTo>
                      <a:cubicBezTo>
                        <a:pt x="395288" y="31051"/>
                        <a:pt x="392716" y="28575"/>
                        <a:pt x="389668" y="28575"/>
                      </a:cubicBezTo>
                      <a:lnTo>
                        <a:pt x="34290"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 name="Google Shape;131;p2"/>
              <p:cNvGrpSpPr/>
              <p:nvPr/>
            </p:nvGrpSpPr>
            <p:grpSpPr>
              <a:xfrm>
                <a:off x="7304014" y="3754278"/>
                <a:ext cx="453092" cy="336041"/>
                <a:chOff x="7304014" y="3754278"/>
                <a:chExt cx="453092" cy="336041"/>
              </a:xfrm>
            </p:grpSpPr>
            <p:sp>
              <p:nvSpPr>
                <p:cNvPr id="132" name="Google Shape;132;p2"/>
                <p:cNvSpPr/>
                <p:nvPr/>
              </p:nvSpPr>
              <p:spPr>
                <a:xfrm>
                  <a:off x="7318438" y="3768661"/>
                  <a:ext cx="424433" cy="307371"/>
                </a:xfrm>
                <a:custGeom>
                  <a:avLst/>
                  <a:gdLst/>
                  <a:ahLst/>
                  <a:cxnLst/>
                  <a:rect l="l" t="t" r="r" b="b"/>
                  <a:pathLst>
                    <a:path w="424433" h="307371" extrusionOk="0">
                      <a:moveTo>
                        <a:pt x="424434" y="307372"/>
                      </a:moveTo>
                      <a:lnTo>
                        <a:pt x="322040" y="225838"/>
                      </a:lnTo>
                      <a:lnTo>
                        <a:pt x="322040" y="83820"/>
                      </a:lnTo>
                      <a:lnTo>
                        <a:pt x="395192" y="0"/>
                      </a:lnTo>
                      <a:lnTo>
                        <a:pt x="29242" y="0"/>
                      </a:lnTo>
                      <a:lnTo>
                        <a:pt x="102489" y="83820"/>
                      </a:lnTo>
                      <a:lnTo>
                        <a:pt x="102489" y="225838"/>
                      </a:lnTo>
                      <a:lnTo>
                        <a:pt x="0" y="30737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2"/>
                <p:cNvSpPr/>
                <p:nvPr/>
              </p:nvSpPr>
              <p:spPr>
                <a:xfrm>
                  <a:off x="7304014" y="3754278"/>
                  <a:ext cx="453092" cy="336041"/>
                </a:xfrm>
                <a:custGeom>
                  <a:avLst/>
                  <a:gdLst/>
                  <a:ahLst/>
                  <a:cxnLst/>
                  <a:rect l="l" t="t" r="r" b="b"/>
                  <a:pathLst>
                    <a:path w="453092" h="336041" extrusionOk="0">
                      <a:moveTo>
                        <a:pt x="438858" y="336042"/>
                      </a:moveTo>
                      <a:lnTo>
                        <a:pt x="14329" y="336042"/>
                      </a:lnTo>
                      <a:cubicBezTo>
                        <a:pt x="8233" y="336042"/>
                        <a:pt x="2804" y="332232"/>
                        <a:pt x="804" y="326517"/>
                      </a:cubicBezTo>
                      <a:cubicBezTo>
                        <a:pt x="-1196" y="320802"/>
                        <a:pt x="613" y="314420"/>
                        <a:pt x="5376" y="310610"/>
                      </a:cubicBezTo>
                      <a:lnTo>
                        <a:pt x="102435" y="233267"/>
                      </a:lnTo>
                      <a:lnTo>
                        <a:pt x="102435" y="103442"/>
                      </a:lnTo>
                      <a:lnTo>
                        <a:pt x="32808" y="23717"/>
                      </a:lnTo>
                      <a:cubicBezTo>
                        <a:pt x="29093" y="19526"/>
                        <a:pt x="28236" y="13526"/>
                        <a:pt x="30522" y="8382"/>
                      </a:cubicBezTo>
                      <a:cubicBezTo>
                        <a:pt x="32808" y="3239"/>
                        <a:pt x="37951" y="0"/>
                        <a:pt x="43571" y="0"/>
                      </a:cubicBezTo>
                      <a:lnTo>
                        <a:pt x="409522" y="0"/>
                      </a:lnTo>
                      <a:cubicBezTo>
                        <a:pt x="415141" y="0"/>
                        <a:pt x="420190" y="3239"/>
                        <a:pt x="422571" y="8382"/>
                      </a:cubicBezTo>
                      <a:cubicBezTo>
                        <a:pt x="424857" y="13526"/>
                        <a:pt x="423999" y="19431"/>
                        <a:pt x="420285" y="23717"/>
                      </a:cubicBezTo>
                      <a:lnTo>
                        <a:pt x="350657" y="103442"/>
                      </a:lnTo>
                      <a:lnTo>
                        <a:pt x="350657" y="233267"/>
                      </a:lnTo>
                      <a:lnTo>
                        <a:pt x="447717" y="310610"/>
                      </a:lnTo>
                      <a:cubicBezTo>
                        <a:pt x="452479" y="314420"/>
                        <a:pt x="454289" y="320802"/>
                        <a:pt x="452289" y="326517"/>
                      </a:cubicBezTo>
                      <a:cubicBezTo>
                        <a:pt x="450384" y="332232"/>
                        <a:pt x="444955" y="336042"/>
                        <a:pt x="438858" y="336042"/>
                      </a:cubicBezTo>
                      <a:close/>
                      <a:moveTo>
                        <a:pt x="55287" y="307467"/>
                      </a:moveTo>
                      <a:lnTo>
                        <a:pt x="397996" y="307467"/>
                      </a:lnTo>
                      <a:lnTo>
                        <a:pt x="327511" y="251365"/>
                      </a:lnTo>
                      <a:cubicBezTo>
                        <a:pt x="324082" y="248603"/>
                        <a:pt x="322082" y="244507"/>
                        <a:pt x="322082" y="240221"/>
                      </a:cubicBezTo>
                      <a:lnTo>
                        <a:pt x="322082" y="98203"/>
                      </a:lnTo>
                      <a:cubicBezTo>
                        <a:pt x="322082" y="94774"/>
                        <a:pt x="323320" y="91440"/>
                        <a:pt x="325606" y="88773"/>
                      </a:cubicBezTo>
                      <a:lnTo>
                        <a:pt x="378089" y="28670"/>
                      </a:lnTo>
                      <a:lnTo>
                        <a:pt x="75099" y="28670"/>
                      </a:lnTo>
                      <a:lnTo>
                        <a:pt x="127582" y="88773"/>
                      </a:lnTo>
                      <a:cubicBezTo>
                        <a:pt x="129867" y="91345"/>
                        <a:pt x="131106" y="94679"/>
                        <a:pt x="131106" y="98203"/>
                      </a:cubicBezTo>
                      <a:lnTo>
                        <a:pt x="131106" y="240221"/>
                      </a:lnTo>
                      <a:cubicBezTo>
                        <a:pt x="131106" y="244602"/>
                        <a:pt x="129106" y="248698"/>
                        <a:pt x="125676" y="251365"/>
                      </a:cubicBezTo>
                      <a:lnTo>
                        <a:pt x="55287" y="3074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134;p2"/>
              <p:cNvGrpSpPr/>
              <p:nvPr/>
            </p:nvGrpSpPr>
            <p:grpSpPr>
              <a:xfrm>
                <a:off x="7451165" y="4164234"/>
                <a:ext cx="159069" cy="350615"/>
                <a:chOff x="7451165" y="4164234"/>
                <a:chExt cx="159069" cy="350615"/>
              </a:xfrm>
            </p:grpSpPr>
            <p:sp>
              <p:nvSpPr>
                <p:cNvPr id="135" name="Google Shape;135;p2"/>
                <p:cNvSpPr/>
                <p:nvPr/>
              </p:nvSpPr>
              <p:spPr>
                <a:xfrm>
                  <a:off x="7465504" y="4178521"/>
                  <a:ext cx="130397" cy="322040"/>
                </a:xfrm>
                <a:custGeom>
                  <a:avLst/>
                  <a:gdLst/>
                  <a:ahLst/>
                  <a:cxnLst/>
                  <a:rect l="l" t="t" r="r" b="b"/>
                  <a:pathLst>
                    <a:path w="130397" h="322040" extrusionOk="0">
                      <a:moveTo>
                        <a:pt x="0" y="0"/>
                      </a:moveTo>
                      <a:lnTo>
                        <a:pt x="61627" y="322040"/>
                      </a:lnTo>
                      <a:lnTo>
                        <a:pt x="130397" y="0"/>
                      </a:ln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2"/>
                <p:cNvSpPr/>
                <p:nvPr/>
              </p:nvSpPr>
              <p:spPr>
                <a:xfrm>
                  <a:off x="7451165" y="4164234"/>
                  <a:ext cx="159069" cy="350615"/>
                </a:xfrm>
                <a:custGeom>
                  <a:avLst/>
                  <a:gdLst/>
                  <a:ahLst/>
                  <a:cxnLst/>
                  <a:rect l="l" t="t" r="r" b="b"/>
                  <a:pathLst>
                    <a:path w="159069" h="350615" extrusionOk="0">
                      <a:moveTo>
                        <a:pt x="76061" y="350615"/>
                      </a:moveTo>
                      <a:cubicBezTo>
                        <a:pt x="75965" y="350615"/>
                        <a:pt x="75965" y="350615"/>
                        <a:pt x="75870" y="350615"/>
                      </a:cubicBezTo>
                      <a:cubicBezTo>
                        <a:pt x="69107" y="350520"/>
                        <a:pt x="63297" y="345662"/>
                        <a:pt x="61964" y="338995"/>
                      </a:cubicBezTo>
                      <a:lnTo>
                        <a:pt x="241" y="16954"/>
                      </a:lnTo>
                      <a:cubicBezTo>
                        <a:pt x="-520" y="12763"/>
                        <a:pt x="527" y="8477"/>
                        <a:pt x="3290" y="5143"/>
                      </a:cubicBezTo>
                      <a:cubicBezTo>
                        <a:pt x="6052" y="1905"/>
                        <a:pt x="10052" y="0"/>
                        <a:pt x="14339" y="0"/>
                      </a:cubicBezTo>
                      <a:lnTo>
                        <a:pt x="144736" y="0"/>
                      </a:lnTo>
                      <a:cubicBezTo>
                        <a:pt x="149022" y="0"/>
                        <a:pt x="153118" y="1905"/>
                        <a:pt x="155880" y="5334"/>
                      </a:cubicBezTo>
                      <a:cubicBezTo>
                        <a:pt x="158547" y="8668"/>
                        <a:pt x="159690" y="13049"/>
                        <a:pt x="158738" y="17335"/>
                      </a:cubicBezTo>
                      <a:lnTo>
                        <a:pt x="90062" y="339376"/>
                      </a:lnTo>
                      <a:cubicBezTo>
                        <a:pt x="88538" y="345948"/>
                        <a:pt x="82728" y="350615"/>
                        <a:pt x="76061" y="350615"/>
                      </a:cubicBezTo>
                      <a:close/>
                      <a:moveTo>
                        <a:pt x="31579" y="28575"/>
                      </a:moveTo>
                      <a:lnTo>
                        <a:pt x="76727" y="264319"/>
                      </a:lnTo>
                      <a:lnTo>
                        <a:pt x="127019" y="28575"/>
                      </a:lnTo>
                      <a:lnTo>
                        <a:pt x="31579"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37" name="Google Shape;137;p2"/>
            <p:cNvSpPr/>
            <p:nvPr/>
          </p:nvSpPr>
          <p:spPr>
            <a:xfrm>
              <a:off x="7310437" y="3666267"/>
              <a:ext cx="183356" cy="512254"/>
            </a:xfrm>
            <a:custGeom>
              <a:avLst/>
              <a:gdLst/>
              <a:ahLst/>
              <a:cxnLst/>
              <a:rect l="l" t="t" r="r" b="b"/>
              <a:pathLst>
                <a:path w="183356" h="512254" extrusionOk="0">
                  <a:moveTo>
                    <a:pt x="77534" y="431863"/>
                  </a:moveTo>
                  <a:lnTo>
                    <a:pt x="77534" y="490252"/>
                  </a:lnTo>
                  <a:cubicBezTo>
                    <a:pt x="77534" y="502444"/>
                    <a:pt x="86392" y="512255"/>
                    <a:pt x="97441" y="512255"/>
                  </a:cubicBezTo>
                  <a:lnTo>
                    <a:pt x="19907" y="512255"/>
                  </a:lnTo>
                  <a:cubicBezTo>
                    <a:pt x="8858" y="512255"/>
                    <a:pt x="0" y="502444"/>
                    <a:pt x="0" y="490252"/>
                  </a:cubicBezTo>
                  <a:lnTo>
                    <a:pt x="0" y="431863"/>
                  </a:lnTo>
                  <a:cubicBezTo>
                    <a:pt x="0" y="419671"/>
                    <a:pt x="8858" y="409765"/>
                    <a:pt x="19907" y="409765"/>
                  </a:cubicBezTo>
                  <a:lnTo>
                    <a:pt x="13145" y="409765"/>
                  </a:lnTo>
                  <a:lnTo>
                    <a:pt x="105823" y="328231"/>
                  </a:lnTo>
                  <a:lnTo>
                    <a:pt x="105823" y="186214"/>
                  </a:lnTo>
                  <a:lnTo>
                    <a:pt x="39719" y="102394"/>
                  </a:lnTo>
                  <a:lnTo>
                    <a:pt x="44482" y="102394"/>
                  </a:lnTo>
                  <a:cubicBezTo>
                    <a:pt x="34576" y="102394"/>
                    <a:pt x="26479" y="93535"/>
                    <a:pt x="26479" y="82487"/>
                  </a:cubicBezTo>
                  <a:lnTo>
                    <a:pt x="26479" y="19907"/>
                  </a:lnTo>
                  <a:cubicBezTo>
                    <a:pt x="26479" y="8858"/>
                    <a:pt x="34576" y="0"/>
                    <a:pt x="44482" y="0"/>
                  </a:cubicBezTo>
                  <a:lnTo>
                    <a:pt x="122015" y="0"/>
                  </a:lnTo>
                  <a:cubicBezTo>
                    <a:pt x="112109" y="0"/>
                    <a:pt x="104013" y="8858"/>
                    <a:pt x="104013" y="19907"/>
                  </a:cubicBezTo>
                  <a:lnTo>
                    <a:pt x="104013" y="82487"/>
                  </a:lnTo>
                  <a:cubicBezTo>
                    <a:pt x="104013" y="93535"/>
                    <a:pt x="112109" y="102394"/>
                    <a:pt x="122015" y="102394"/>
                  </a:cubicBezTo>
                  <a:lnTo>
                    <a:pt x="117253" y="102394"/>
                  </a:lnTo>
                  <a:lnTo>
                    <a:pt x="183356" y="186214"/>
                  </a:lnTo>
                  <a:lnTo>
                    <a:pt x="183356" y="328231"/>
                  </a:lnTo>
                  <a:lnTo>
                    <a:pt x="90678" y="409765"/>
                  </a:lnTo>
                  <a:lnTo>
                    <a:pt x="97441" y="409765"/>
                  </a:lnTo>
                  <a:cubicBezTo>
                    <a:pt x="86392" y="409765"/>
                    <a:pt x="77534" y="419671"/>
                    <a:pt x="77534" y="431863"/>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2"/>
            <p:cNvSpPr/>
            <p:nvPr/>
          </p:nvSpPr>
          <p:spPr>
            <a:xfrm>
              <a:off x="7456646" y="4178521"/>
              <a:ext cx="96583" cy="322040"/>
            </a:xfrm>
            <a:custGeom>
              <a:avLst/>
              <a:gdLst/>
              <a:ahLst/>
              <a:cxnLst/>
              <a:rect l="l" t="t" r="r" b="b"/>
              <a:pathLst>
                <a:path w="96583" h="322040" extrusionOk="0">
                  <a:moveTo>
                    <a:pt x="96583" y="110300"/>
                  </a:moveTo>
                  <a:lnTo>
                    <a:pt x="55816" y="322040"/>
                  </a:lnTo>
                  <a:lnTo>
                    <a:pt x="0" y="0"/>
                  </a:lnTo>
                  <a:lnTo>
                    <a:pt x="77533" y="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 name="Google Shape;139;p2"/>
          <p:cNvGrpSpPr/>
          <p:nvPr/>
        </p:nvGrpSpPr>
        <p:grpSpPr>
          <a:xfrm>
            <a:off x="15073538" y="4288134"/>
            <a:ext cx="1477581" cy="1710736"/>
            <a:chOff x="8390004" y="456115"/>
            <a:chExt cx="904162" cy="1046834"/>
          </a:xfrm>
        </p:grpSpPr>
        <p:grpSp>
          <p:nvGrpSpPr>
            <p:cNvPr id="140" name="Google Shape;140;p2"/>
            <p:cNvGrpSpPr/>
            <p:nvPr/>
          </p:nvGrpSpPr>
          <p:grpSpPr>
            <a:xfrm>
              <a:off x="8390004" y="1344626"/>
              <a:ext cx="193429" cy="158323"/>
              <a:chOff x="8390004" y="1344626"/>
              <a:chExt cx="193429" cy="158323"/>
            </a:xfrm>
          </p:grpSpPr>
          <p:sp>
            <p:nvSpPr>
              <p:cNvPr id="141" name="Google Shape;141;p2"/>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2"/>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3" name="Google Shape;143;p2"/>
            <p:cNvGrpSpPr/>
            <p:nvPr/>
          </p:nvGrpSpPr>
          <p:grpSpPr>
            <a:xfrm>
              <a:off x="8437418" y="1249718"/>
              <a:ext cx="235873" cy="221893"/>
              <a:chOff x="8437418" y="1249718"/>
              <a:chExt cx="235873" cy="221893"/>
            </a:xfrm>
          </p:grpSpPr>
          <p:sp>
            <p:nvSpPr>
              <p:cNvPr id="144" name="Google Shape;144;p2"/>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2"/>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6" name="Google Shape;146;p2"/>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2"/>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8" name="Google Shape;148;p2"/>
            <p:cNvGrpSpPr/>
            <p:nvPr/>
          </p:nvGrpSpPr>
          <p:grpSpPr>
            <a:xfrm>
              <a:off x="8433011" y="1095392"/>
              <a:ext cx="388579" cy="353169"/>
              <a:chOff x="8433011" y="1095392"/>
              <a:chExt cx="388579" cy="353169"/>
            </a:xfrm>
          </p:grpSpPr>
          <p:sp>
            <p:nvSpPr>
              <p:cNvPr id="149" name="Google Shape;149;p2"/>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2"/>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1" name="Google Shape;151;p2"/>
            <p:cNvGrpSpPr/>
            <p:nvPr/>
          </p:nvGrpSpPr>
          <p:grpSpPr>
            <a:xfrm>
              <a:off x="8457991" y="456115"/>
              <a:ext cx="836175" cy="922341"/>
              <a:chOff x="8457991" y="456115"/>
              <a:chExt cx="836175" cy="922341"/>
            </a:xfrm>
          </p:grpSpPr>
          <p:sp>
            <p:nvSpPr>
              <p:cNvPr id="152" name="Google Shape;152;p2"/>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2"/>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4" name="Google Shape;154;p2"/>
            <p:cNvGrpSpPr/>
            <p:nvPr/>
          </p:nvGrpSpPr>
          <p:grpSpPr>
            <a:xfrm>
              <a:off x="9017765" y="1062485"/>
              <a:ext cx="43394" cy="51843"/>
              <a:chOff x="9017765" y="1062485"/>
              <a:chExt cx="43394" cy="51843"/>
            </a:xfrm>
          </p:grpSpPr>
          <p:sp>
            <p:nvSpPr>
              <p:cNvPr id="155" name="Google Shape;155;p2"/>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2"/>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 name="Google Shape;157;p2"/>
            <p:cNvGrpSpPr/>
            <p:nvPr/>
          </p:nvGrpSpPr>
          <p:grpSpPr>
            <a:xfrm>
              <a:off x="8715085" y="603328"/>
              <a:ext cx="436817" cy="522335"/>
              <a:chOff x="8715085" y="603328"/>
              <a:chExt cx="436817" cy="522335"/>
            </a:xfrm>
          </p:grpSpPr>
          <p:sp>
            <p:nvSpPr>
              <p:cNvPr id="158" name="Google Shape;158;p2"/>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2"/>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0" name="Google Shape;160;p2"/>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2"/>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2"/>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3" name="Google Shape;163;p2"/>
          <p:cNvGrpSpPr/>
          <p:nvPr/>
        </p:nvGrpSpPr>
        <p:grpSpPr>
          <a:xfrm>
            <a:off x="15662019" y="7580072"/>
            <a:ext cx="1385387" cy="1633742"/>
            <a:chOff x="4444301" y="5303307"/>
            <a:chExt cx="837446" cy="987573"/>
          </a:xfrm>
        </p:grpSpPr>
        <p:grpSp>
          <p:nvGrpSpPr>
            <p:cNvPr id="164" name="Google Shape;164;p2"/>
            <p:cNvGrpSpPr/>
            <p:nvPr/>
          </p:nvGrpSpPr>
          <p:grpSpPr>
            <a:xfrm>
              <a:off x="4447958" y="5864581"/>
              <a:ext cx="411276" cy="403725"/>
              <a:chOff x="4447958" y="5864581"/>
              <a:chExt cx="411276" cy="403725"/>
            </a:xfrm>
          </p:grpSpPr>
          <p:sp>
            <p:nvSpPr>
              <p:cNvPr id="165" name="Google Shape;165;p2"/>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2"/>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7" name="Google Shape;167;p2"/>
            <p:cNvGrpSpPr/>
            <p:nvPr/>
          </p:nvGrpSpPr>
          <p:grpSpPr>
            <a:xfrm>
              <a:off x="4444301" y="6116630"/>
              <a:ext cx="191552" cy="174250"/>
              <a:chOff x="4444301" y="6116630"/>
              <a:chExt cx="191552" cy="174250"/>
            </a:xfrm>
          </p:grpSpPr>
          <p:sp>
            <p:nvSpPr>
              <p:cNvPr id="168" name="Google Shape;168;p2"/>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2"/>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0" name="Google Shape;170;p2"/>
            <p:cNvGrpSpPr/>
            <p:nvPr/>
          </p:nvGrpSpPr>
          <p:grpSpPr>
            <a:xfrm>
              <a:off x="4462311" y="5636933"/>
              <a:ext cx="572525" cy="575651"/>
              <a:chOff x="4462311" y="5636933"/>
              <a:chExt cx="572525" cy="575651"/>
            </a:xfrm>
          </p:grpSpPr>
          <p:sp>
            <p:nvSpPr>
              <p:cNvPr id="171" name="Google Shape;171;p2"/>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2"/>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 name="Google Shape;173;p2"/>
            <p:cNvGrpSpPr/>
            <p:nvPr/>
          </p:nvGrpSpPr>
          <p:grpSpPr>
            <a:xfrm>
              <a:off x="4751814" y="5483009"/>
              <a:ext cx="402028" cy="354862"/>
              <a:chOff x="4751814" y="5483009"/>
              <a:chExt cx="402028" cy="354862"/>
            </a:xfrm>
          </p:grpSpPr>
          <p:sp>
            <p:nvSpPr>
              <p:cNvPr id="174" name="Google Shape;174;p2"/>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2"/>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 name="Google Shape;176;p2"/>
            <p:cNvGrpSpPr/>
            <p:nvPr/>
          </p:nvGrpSpPr>
          <p:grpSpPr>
            <a:xfrm>
              <a:off x="4865542" y="5303307"/>
              <a:ext cx="416205" cy="387402"/>
              <a:chOff x="4865542" y="5303307"/>
              <a:chExt cx="416205" cy="387402"/>
            </a:xfrm>
          </p:grpSpPr>
          <p:sp>
            <p:nvSpPr>
              <p:cNvPr id="177" name="Google Shape;177;p2"/>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2"/>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 name="Google Shape;179;p2"/>
            <p:cNvGrpSpPr/>
            <p:nvPr/>
          </p:nvGrpSpPr>
          <p:grpSpPr>
            <a:xfrm>
              <a:off x="4804248" y="5401592"/>
              <a:ext cx="421233" cy="357222"/>
              <a:chOff x="4804248" y="5401592"/>
              <a:chExt cx="421233" cy="357222"/>
            </a:xfrm>
          </p:grpSpPr>
          <p:sp>
            <p:nvSpPr>
              <p:cNvPr id="180" name="Google Shape;180;p2"/>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2"/>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 name="Google Shape;182;p2"/>
            <p:cNvGrpSpPr/>
            <p:nvPr/>
          </p:nvGrpSpPr>
          <p:grpSpPr>
            <a:xfrm>
              <a:off x="4680264" y="5562151"/>
              <a:ext cx="421201" cy="357254"/>
              <a:chOff x="4680264" y="5562151"/>
              <a:chExt cx="421201" cy="357254"/>
            </a:xfrm>
          </p:grpSpPr>
          <p:sp>
            <p:nvSpPr>
              <p:cNvPr id="183" name="Google Shape;183;p2"/>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2"/>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5" name="Google Shape;185;p2"/>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6" name="Google Shape;186;p2"/>
            <p:cNvGrpSpPr/>
            <p:nvPr/>
          </p:nvGrpSpPr>
          <p:grpSpPr>
            <a:xfrm>
              <a:off x="4661227" y="5807423"/>
              <a:ext cx="195857" cy="208030"/>
              <a:chOff x="4661227" y="5807423"/>
              <a:chExt cx="195857" cy="208030"/>
            </a:xfrm>
          </p:grpSpPr>
          <p:sp>
            <p:nvSpPr>
              <p:cNvPr id="187" name="Google Shape;187;p2"/>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2"/>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9" name="Google Shape;189;p2"/>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 name="Google Shape;190;p2"/>
          <p:cNvGrpSpPr/>
          <p:nvPr/>
        </p:nvGrpSpPr>
        <p:grpSpPr>
          <a:xfrm rot="-408978">
            <a:off x="16516689" y="5867319"/>
            <a:ext cx="825500" cy="1120590"/>
            <a:chOff x="4584954" y="2452115"/>
            <a:chExt cx="607790" cy="825055"/>
          </a:xfrm>
        </p:grpSpPr>
        <p:grpSp>
          <p:nvGrpSpPr>
            <p:cNvPr id="191" name="Google Shape;191;p2"/>
            <p:cNvGrpSpPr/>
            <p:nvPr/>
          </p:nvGrpSpPr>
          <p:grpSpPr>
            <a:xfrm>
              <a:off x="4584954" y="2452115"/>
              <a:ext cx="607790" cy="825055"/>
              <a:chOff x="4584954" y="2452115"/>
              <a:chExt cx="607790" cy="825055"/>
            </a:xfrm>
          </p:grpSpPr>
          <p:sp>
            <p:nvSpPr>
              <p:cNvPr id="192" name="Google Shape;192;p2"/>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2"/>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4" name="Google Shape;194;p2"/>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5" name="Google Shape;195;p2"/>
            <p:cNvGrpSpPr/>
            <p:nvPr/>
          </p:nvGrpSpPr>
          <p:grpSpPr>
            <a:xfrm>
              <a:off x="4745259" y="2514218"/>
              <a:ext cx="287178" cy="752570"/>
              <a:chOff x="4745259" y="2514218"/>
              <a:chExt cx="287178" cy="752570"/>
            </a:xfrm>
          </p:grpSpPr>
          <p:sp>
            <p:nvSpPr>
              <p:cNvPr id="196" name="Google Shape;196;p2"/>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A1A1A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2"/>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8" name="Google Shape;198;p2"/>
            <p:cNvGrpSpPr/>
            <p:nvPr/>
          </p:nvGrpSpPr>
          <p:grpSpPr>
            <a:xfrm>
              <a:off x="4923662" y="2514218"/>
              <a:ext cx="111347" cy="752570"/>
              <a:chOff x="4923662" y="2514218"/>
              <a:chExt cx="111347" cy="752570"/>
            </a:xfrm>
          </p:grpSpPr>
          <p:sp>
            <p:nvSpPr>
              <p:cNvPr id="199" name="Google Shape;199;p2"/>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2"/>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 name="Google Shape;201;p2"/>
            <p:cNvGrpSpPr/>
            <p:nvPr/>
          </p:nvGrpSpPr>
          <p:grpSpPr>
            <a:xfrm>
              <a:off x="4799552" y="2803778"/>
              <a:ext cx="100965" cy="100964"/>
              <a:chOff x="4799552" y="2803778"/>
              <a:chExt cx="100965" cy="100964"/>
            </a:xfrm>
          </p:grpSpPr>
          <p:sp>
            <p:nvSpPr>
              <p:cNvPr id="202" name="Google Shape;202;p2"/>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2"/>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4" name="Google Shape;204;p2"/>
          <p:cNvGrpSpPr/>
          <p:nvPr/>
        </p:nvGrpSpPr>
        <p:grpSpPr>
          <a:xfrm>
            <a:off x="15662019" y="7573647"/>
            <a:ext cx="1385387" cy="1633742"/>
            <a:chOff x="4444301" y="5303307"/>
            <a:chExt cx="837446" cy="987573"/>
          </a:xfrm>
        </p:grpSpPr>
        <p:grpSp>
          <p:nvGrpSpPr>
            <p:cNvPr id="205" name="Google Shape;205;p2"/>
            <p:cNvGrpSpPr/>
            <p:nvPr/>
          </p:nvGrpSpPr>
          <p:grpSpPr>
            <a:xfrm>
              <a:off x="4447958" y="5864581"/>
              <a:ext cx="411276" cy="403725"/>
              <a:chOff x="4447958" y="5864581"/>
              <a:chExt cx="411276" cy="403725"/>
            </a:xfrm>
          </p:grpSpPr>
          <p:sp>
            <p:nvSpPr>
              <p:cNvPr id="206" name="Google Shape;206;p2"/>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2"/>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8" name="Google Shape;208;p2"/>
            <p:cNvGrpSpPr/>
            <p:nvPr/>
          </p:nvGrpSpPr>
          <p:grpSpPr>
            <a:xfrm>
              <a:off x="4444301" y="6116630"/>
              <a:ext cx="191552" cy="174250"/>
              <a:chOff x="4444301" y="6116630"/>
              <a:chExt cx="191552" cy="174250"/>
            </a:xfrm>
          </p:grpSpPr>
          <p:sp>
            <p:nvSpPr>
              <p:cNvPr id="209" name="Google Shape;209;p2"/>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2"/>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 name="Google Shape;211;p2"/>
            <p:cNvGrpSpPr/>
            <p:nvPr/>
          </p:nvGrpSpPr>
          <p:grpSpPr>
            <a:xfrm>
              <a:off x="4462311" y="5636933"/>
              <a:ext cx="572525" cy="575651"/>
              <a:chOff x="4462311" y="5636933"/>
              <a:chExt cx="572525" cy="575651"/>
            </a:xfrm>
          </p:grpSpPr>
          <p:sp>
            <p:nvSpPr>
              <p:cNvPr id="212" name="Google Shape;212;p2"/>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 name="Google Shape;214;p2"/>
            <p:cNvGrpSpPr/>
            <p:nvPr/>
          </p:nvGrpSpPr>
          <p:grpSpPr>
            <a:xfrm>
              <a:off x="4751814" y="5483009"/>
              <a:ext cx="402028" cy="354862"/>
              <a:chOff x="4751814" y="5483009"/>
              <a:chExt cx="402028" cy="354862"/>
            </a:xfrm>
          </p:grpSpPr>
          <p:sp>
            <p:nvSpPr>
              <p:cNvPr id="215" name="Google Shape;215;p2"/>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2"/>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 name="Google Shape;217;p2"/>
            <p:cNvGrpSpPr/>
            <p:nvPr/>
          </p:nvGrpSpPr>
          <p:grpSpPr>
            <a:xfrm>
              <a:off x="4865542" y="5303307"/>
              <a:ext cx="416205" cy="387402"/>
              <a:chOff x="4865542" y="5303307"/>
              <a:chExt cx="416205" cy="387402"/>
            </a:xfrm>
          </p:grpSpPr>
          <p:sp>
            <p:nvSpPr>
              <p:cNvPr id="218" name="Google Shape;218;p2"/>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 name="Google Shape;220;p2"/>
            <p:cNvGrpSpPr/>
            <p:nvPr/>
          </p:nvGrpSpPr>
          <p:grpSpPr>
            <a:xfrm>
              <a:off x="4804248" y="5401592"/>
              <a:ext cx="421233" cy="357222"/>
              <a:chOff x="4804248" y="5401592"/>
              <a:chExt cx="421233" cy="357222"/>
            </a:xfrm>
          </p:grpSpPr>
          <p:sp>
            <p:nvSpPr>
              <p:cNvPr id="221" name="Google Shape;221;p2"/>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3" name="Google Shape;223;p2"/>
            <p:cNvGrpSpPr/>
            <p:nvPr/>
          </p:nvGrpSpPr>
          <p:grpSpPr>
            <a:xfrm>
              <a:off x="4680264" y="5562151"/>
              <a:ext cx="421201" cy="357254"/>
              <a:chOff x="4680264" y="5562151"/>
              <a:chExt cx="421201" cy="357254"/>
            </a:xfrm>
          </p:grpSpPr>
          <p:sp>
            <p:nvSpPr>
              <p:cNvPr id="224" name="Google Shape;224;p2"/>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6" name="Google Shape;226;p2"/>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7" name="Google Shape;227;p2"/>
            <p:cNvGrpSpPr/>
            <p:nvPr/>
          </p:nvGrpSpPr>
          <p:grpSpPr>
            <a:xfrm>
              <a:off x="4661227" y="5807423"/>
              <a:ext cx="195857" cy="208030"/>
              <a:chOff x="4661227" y="5807423"/>
              <a:chExt cx="195857" cy="208030"/>
            </a:xfrm>
          </p:grpSpPr>
          <p:sp>
            <p:nvSpPr>
              <p:cNvPr id="228" name="Google Shape;228;p2"/>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2"/>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0" name="Google Shape;230;p2"/>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1" name="Google Shape;231;p2"/>
          <p:cNvGrpSpPr/>
          <p:nvPr/>
        </p:nvGrpSpPr>
        <p:grpSpPr>
          <a:xfrm rot="392636">
            <a:off x="11649302" y="667954"/>
            <a:ext cx="1028819" cy="1356862"/>
            <a:chOff x="4572000" y="3600062"/>
            <a:chExt cx="618078" cy="815155"/>
          </a:xfrm>
        </p:grpSpPr>
        <p:grpSp>
          <p:nvGrpSpPr>
            <p:cNvPr id="232" name="Google Shape;232;p2"/>
            <p:cNvGrpSpPr/>
            <p:nvPr/>
          </p:nvGrpSpPr>
          <p:grpSpPr>
            <a:xfrm>
              <a:off x="4572000" y="4024312"/>
              <a:ext cx="618078" cy="390525"/>
              <a:chOff x="4572000" y="4024312"/>
              <a:chExt cx="618078" cy="390525"/>
            </a:xfrm>
          </p:grpSpPr>
          <p:sp>
            <p:nvSpPr>
              <p:cNvPr id="233" name="Google Shape;233;p2"/>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2"/>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5" name="Google Shape;235;p2"/>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6" name="Google Shape;236;p2"/>
            <p:cNvGrpSpPr/>
            <p:nvPr/>
          </p:nvGrpSpPr>
          <p:grpSpPr>
            <a:xfrm>
              <a:off x="4572000" y="4305775"/>
              <a:ext cx="612933" cy="109442"/>
              <a:chOff x="4572000" y="4305775"/>
              <a:chExt cx="612933" cy="109442"/>
            </a:xfrm>
          </p:grpSpPr>
          <p:grpSp>
            <p:nvGrpSpPr>
              <p:cNvPr id="237" name="Google Shape;237;p2"/>
              <p:cNvGrpSpPr/>
              <p:nvPr/>
            </p:nvGrpSpPr>
            <p:grpSpPr>
              <a:xfrm>
                <a:off x="4572000" y="4305775"/>
                <a:ext cx="156114" cy="109442"/>
                <a:chOff x="4572000" y="4305775"/>
                <a:chExt cx="156114" cy="109442"/>
              </a:xfrm>
            </p:grpSpPr>
            <p:sp>
              <p:nvSpPr>
                <p:cNvPr id="238" name="Google Shape;238;p2"/>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2"/>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0" name="Google Shape;240;p2"/>
              <p:cNvGrpSpPr/>
              <p:nvPr/>
            </p:nvGrpSpPr>
            <p:grpSpPr>
              <a:xfrm>
                <a:off x="4800409" y="4305775"/>
                <a:ext cx="156114" cy="109442"/>
                <a:chOff x="4800409" y="4305775"/>
                <a:chExt cx="156114" cy="109442"/>
              </a:xfrm>
            </p:grpSpPr>
            <p:sp>
              <p:nvSpPr>
                <p:cNvPr id="241" name="Google Shape;241;p2"/>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2"/>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3" name="Google Shape;243;p2"/>
              <p:cNvGrpSpPr/>
              <p:nvPr/>
            </p:nvGrpSpPr>
            <p:grpSpPr>
              <a:xfrm>
                <a:off x="5028819" y="4305775"/>
                <a:ext cx="156114" cy="109442"/>
                <a:chOff x="5028819" y="4305775"/>
                <a:chExt cx="156114" cy="109442"/>
              </a:xfrm>
            </p:grpSpPr>
            <p:sp>
              <p:nvSpPr>
                <p:cNvPr id="244" name="Google Shape;244;p2"/>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46" name="Google Shape;246;p2"/>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7" name="Google Shape;247;p2"/>
          <p:cNvGrpSpPr/>
          <p:nvPr/>
        </p:nvGrpSpPr>
        <p:grpSpPr>
          <a:xfrm rot="1662196">
            <a:off x="1130426" y="972965"/>
            <a:ext cx="1098840" cy="1482279"/>
            <a:chOff x="8283797" y="2441867"/>
            <a:chExt cx="597407" cy="805871"/>
          </a:xfrm>
        </p:grpSpPr>
        <p:grpSp>
          <p:nvGrpSpPr>
            <p:cNvPr id="248" name="Google Shape;248;p2"/>
            <p:cNvGrpSpPr/>
            <p:nvPr/>
          </p:nvGrpSpPr>
          <p:grpSpPr>
            <a:xfrm>
              <a:off x="8284787" y="2441867"/>
              <a:ext cx="419765" cy="628420"/>
              <a:chOff x="8284787" y="2441867"/>
              <a:chExt cx="419765" cy="628420"/>
            </a:xfrm>
          </p:grpSpPr>
          <p:sp>
            <p:nvSpPr>
              <p:cNvPr id="249" name="Google Shape;249;p2"/>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1" name="Google Shape;251;p2"/>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2" name="Google Shape;252;p2"/>
            <p:cNvGrpSpPr/>
            <p:nvPr/>
          </p:nvGrpSpPr>
          <p:grpSpPr>
            <a:xfrm>
              <a:off x="8460611" y="2441867"/>
              <a:ext cx="419676" cy="628420"/>
              <a:chOff x="8460611" y="2441867"/>
              <a:chExt cx="419676" cy="628420"/>
            </a:xfrm>
          </p:grpSpPr>
          <p:sp>
            <p:nvSpPr>
              <p:cNvPr id="253" name="Google Shape;253;p2"/>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2"/>
            <p:cNvGrpSpPr/>
            <p:nvPr/>
          </p:nvGrpSpPr>
          <p:grpSpPr>
            <a:xfrm>
              <a:off x="8283797" y="2970942"/>
              <a:ext cx="597407" cy="276796"/>
              <a:chOff x="8283797" y="2970942"/>
              <a:chExt cx="597407" cy="276796"/>
            </a:xfrm>
          </p:grpSpPr>
          <p:grpSp>
            <p:nvGrpSpPr>
              <p:cNvPr id="256" name="Google Shape;256;p2"/>
              <p:cNvGrpSpPr/>
              <p:nvPr/>
            </p:nvGrpSpPr>
            <p:grpSpPr>
              <a:xfrm>
                <a:off x="8283797" y="2970942"/>
                <a:ext cx="276796" cy="276796"/>
                <a:chOff x="8283797" y="2970942"/>
                <a:chExt cx="276796" cy="276796"/>
              </a:xfrm>
            </p:grpSpPr>
            <p:sp>
              <p:nvSpPr>
                <p:cNvPr id="257" name="Google Shape;257;p2"/>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2"/>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9" name="Google Shape;259;p2"/>
              <p:cNvGrpSpPr/>
              <p:nvPr/>
            </p:nvGrpSpPr>
            <p:grpSpPr>
              <a:xfrm>
                <a:off x="8604408" y="2970942"/>
                <a:ext cx="276796" cy="276796"/>
                <a:chOff x="8604408" y="2970942"/>
                <a:chExt cx="276796" cy="276796"/>
              </a:xfrm>
            </p:grpSpPr>
            <p:sp>
              <p:nvSpPr>
                <p:cNvPr id="260" name="Google Shape;260;p2"/>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62" name="Google Shape;262;p2"/>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3" name="Google Shape;263;p2"/>
          <p:cNvGrpSpPr/>
          <p:nvPr/>
        </p:nvGrpSpPr>
        <p:grpSpPr>
          <a:xfrm rot="1662196">
            <a:off x="1130426" y="972965"/>
            <a:ext cx="1098840" cy="1482279"/>
            <a:chOff x="8283797" y="2441867"/>
            <a:chExt cx="597407" cy="805871"/>
          </a:xfrm>
        </p:grpSpPr>
        <p:grpSp>
          <p:nvGrpSpPr>
            <p:cNvPr id="264" name="Google Shape;264;p2"/>
            <p:cNvGrpSpPr/>
            <p:nvPr/>
          </p:nvGrpSpPr>
          <p:grpSpPr>
            <a:xfrm>
              <a:off x="8284787" y="2441867"/>
              <a:ext cx="419765" cy="628420"/>
              <a:chOff x="8284787" y="2441867"/>
              <a:chExt cx="419765" cy="628420"/>
            </a:xfrm>
          </p:grpSpPr>
          <p:sp>
            <p:nvSpPr>
              <p:cNvPr id="265" name="Google Shape;265;p2"/>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2"/>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7" name="Google Shape;267;p2"/>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68" name="Google Shape;268;p2"/>
            <p:cNvGrpSpPr/>
            <p:nvPr/>
          </p:nvGrpSpPr>
          <p:grpSpPr>
            <a:xfrm>
              <a:off x="8460611" y="2441867"/>
              <a:ext cx="419676" cy="628420"/>
              <a:chOff x="8460611" y="2441867"/>
              <a:chExt cx="419676" cy="628420"/>
            </a:xfrm>
          </p:grpSpPr>
          <p:sp>
            <p:nvSpPr>
              <p:cNvPr id="269" name="Google Shape;269;p2"/>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2"/>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1" name="Google Shape;271;p2"/>
            <p:cNvGrpSpPr/>
            <p:nvPr/>
          </p:nvGrpSpPr>
          <p:grpSpPr>
            <a:xfrm>
              <a:off x="8283797" y="2970942"/>
              <a:ext cx="597407" cy="276796"/>
              <a:chOff x="8283797" y="2970942"/>
              <a:chExt cx="597407" cy="276796"/>
            </a:xfrm>
          </p:grpSpPr>
          <p:grpSp>
            <p:nvGrpSpPr>
              <p:cNvPr id="272" name="Google Shape;272;p2"/>
              <p:cNvGrpSpPr/>
              <p:nvPr/>
            </p:nvGrpSpPr>
            <p:grpSpPr>
              <a:xfrm>
                <a:off x="8283797" y="2970942"/>
                <a:ext cx="276796" cy="276796"/>
                <a:chOff x="8283797" y="2970942"/>
                <a:chExt cx="276796" cy="276796"/>
              </a:xfrm>
            </p:grpSpPr>
            <p:sp>
              <p:nvSpPr>
                <p:cNvPr id="273" name="Google Shape;273;p2"/>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2"/>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5" name="Google Shape;275;p2"/>
              <p:cNvGrpSpPr/>
              <p:nvPr/>
            </p:nvGrpSpPr>
            <p:grpSpPr>
              <a:xfrm>
                <a:off x="8604408" y="2970942"/>
                <a:ext cx="276796" cy="276796"/>
                <a:chOff x="8604408" y="2970942"/>
                <a:chExt cx="276796" cy="276796"/>
              </a:xfrm>
            </p:grpSpPr>
            <p:sp>
              <p:nvSpPr>
                <p:cNvPr id="276" name="Google Shape;276;p2"/>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2"/>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78" name="Google Shape;278;p2"/>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9" name="Google Shape;279;p2"/>
          <p:cNvGrpSpPr/>
          <p:nvPr/>
        </p:nvGrpSpPr>
        <p:grpSpPr>
          <a:xfrm flipH="1">
            <a:off x="8127313" y="730397"/>
            <a:ext cx="1477581" cy="1710736"/>
            <a:chOff x="8390004" y="456115"/>
            <a:chExt cx="904162" cy="1046834"/>
          </a:xfrm>
        </p:grpSpPr>
        <p:grpSp>
          <p:nvGrpSpPr>
            <p:cNvPr id="280" name="Google Shape;280;p2"/>
            <p:cNvGrpSpPr/>
            <p:nvPr/>
          </p:nvGrpSpPr>
          <p:grpSpPr>
            <a:xfrm>
              <a:off x="8390004" y="1344626"/>
              <a:ext cx="193429" cy="158323"/>
              <a:chOff x="8390004" y="1344626"/>
              <a:chExt cx="193429" cy="158323"/>
            </a:xfrm>
          </p:grpSpPr>
          <p:sp>
            <p:nvSpPr>
              <p:cNvPr id="281" name="Google Shape;281;p2"/>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2"/>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 name="Google Shape;283;p2"/>
            <p:cNvGrpSpPr/>
            <p:nvPr/>
          </p:nvGrpSpPr>
          <p:grpSpPr>
            <a:xfrm>
              <a:off x="8437418" y="1249718"/>
              <a:ext cx="235873" cy="221893"/>
              <a:chOff x="8437418" y="1249718"/>
              <a:chExt cx="235873" cy="221893"/>
            </a:xfrm>
          </p:grpSpPr>
          <p:sp>
            <p:nvSpPr>
              <p:cNvPr id="284" name="Google Shape;284;p2"/>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2"/>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6" name="Google Shape;286;p2"/>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2"/>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8" name="Google Shape;288;p2"/>
            <p:cNvGrpSpPr/>
            <p:nvPr/>
          </p:nvGrpSpPr>
          <p:grpSpPr>
            <a:xfrm>
              <a:off x="8433011" y="1095392"/>
              <a:ext cx="388579" cy="353169"/>
              <a:chOff x="8433011" y="1095392"/>
              <a:chExt cx="388579" cy="353169"/>
            </a:xfrm>
          </p:grpSpPr>
          <p:sp>
            <p:nvSpPr>
              <p:cNvPr id="289" name="Google Shape;289;p2"/>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2"/>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1" name="Google Shape;291;p2"/>
            <p:cNvGrpSpPr/>
            <p:nvPr/>
          </p:nvGrpSpPr>
          <p:grpSpPr>
            <a:xfrm>
              <a:off x="8457991" y="456115"/>
              <a:ext cx="836175" cy="922341"/>
              <a:chOff x="8457991" y="456115"/>
              <a:chExt cx="836175" cy="922341"/>
            </a:xfrm>
          </p:grpSpPr>
          <p:sp>
            <p:nvSpPr>
              <p:cNvPr id="292" name="Google Shape;292;p2"/>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2"/>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4" name="Google Shape;294;p2"/>
            <p:cNvGrpSpPr/>
            <p:nvPr/>
          </p:nvGrpSpPr>
          <p:grpSpPr>
            <a:xfrm>
              <a:off x="9017765" y="1062485"/>
              <a:ext cx="43394" cy="51843"/>
              <a:chOff x="9017765" y="1062485"/>
              <a:chExt cx="43394" cy="51843"/>
            </a:xfrm>
          </p:grpSpPr>
          <p:sp>
            <p:nvSpPr>
              <p:cNvPr id="295" name="Google Shape;295;p2"/>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2"/>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7" name="Google Shape;297;p2"/>
            <p:cNvGrpSpPr/>
            <p:nvPr/>
          </p:nvGrpSpPr>
          <p:grpSpPr>
            <a:xfrm>
              <a:off x="8715085" y="603328"/>
              <a:ext cx="436817" cy="522335"/>
              <a:chOff x="8715085" y="603328"/>
              <a:chExt cx="436817" cy="522335"/>
            </a:xfrm>
          </p:grpSpPr>
          <p:sp>
            <p:nvSpPr>
              <p:cNvPr id="298" name="Google Shape;298;p2"/>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2"/>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0" name="Google Shape;300;p2"/>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2"/>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2"/>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3" name="Google Shape;303;p2"/>
          <p:cNvGrpSpPr/>
          <p:nvPr/>
        </p:nvGrpSpPr>
        <p:grpSpPr>
          <a:xfrm flipH="1">
            <a:off x="8127313" y="716372"/>
            <a:ext cx="1477581" cy="1710736"/>
            <a:chOff x="8390004" y="456115"/>
            <a:chExt cx="904162" cy="1046834"/>
          </a:xfrm>
        </p:grpSpPr>
        <p:grpSp>
          <p:nvGrpSpPr>
            <p:cNvPr id="304" name="Google Shape;304;p2"/>
            <p:cNvGrpSpPr/>
            <p:nvPr/>
          </p:nvGrpSpPr>
          <p:grpSpPr>
            <a:xfrm>
              <a:off x="8390004" y="1344626"/>
              <a:ext cx="193429" cy="158323"/>
              <a:chOff x="8390004" y="1344626"/>
              <a:chExt cx="193429" cy="158323"/>
            </a:xfrm>
          </p:grpSpPr>
          <p:sp>
            <p:nvSpPr>
              <p:cNvPr id="305" name="Google Shape;305;p2"/>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7" name="Google Shape;307;p2"/>
            <p:cNvGrpSpPr/>
            <p:nvPr/>
          </p:nvGrpSpPr>
          <p:grpSpPr>
            <a:xfrm>
              <a:off x="8437418" y="1249718"/>
              <a:ext cx="235873" cy="221893"/>
              <a:chOff x="8437418" y="1249718"/>
              <a:chExt cx="235873" cy="221893"/>
            </a:xfrm>
          </p:grpSpPr>
          <p:sp>
            <p:nvSpPr>
              <p:cNvPr id="308" name="Google Shape;308;p2"/>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0" name="Google Shape;310;p2"/>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2" name="Google Shape;312;p2"/>
            <p:cNvGrpSpPr/>
            <p:nvPr/>
          </p:nvGrpSpPr>
          <p:grpSpPr>
            <a:xfrm>
              <a:off x="8433011" y="1095392"/>
              <a:ext cx="388579" cy="353169"/>
              <a:chOff x="8433011" y="1095392"/>
              <a:chExt cx="388579" cy="353169"/>
            </a:xfrm>
          </p:grpSpPr>
          <p:sp>
            <p:nvSpPr>
              <p:cNvPr id="313" name="Google Shape;313;p2"/>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5" name="Google Shape;315;p2"/>
            <p:cNvGrpSpPr/>
            <p:nvPr/>
          </p:nvGrpSpPr>
          <p:grpSpPr>
            <a:xfrm>
              <a:off x="8457991" y="456115"/>
              <a:ext cx="836175" cy="922341"/>
              <a:chOff x="8457991" y="456115"/>
              <a:chExt cx="836175" cy="922341"/>
            </a:xfrm>
          </p:grpSpPr>
          <p:sp>
            <p:nvSpPr>
              <p:cNvPr id="316" name="Google Shape;316;p2"/>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2"/>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8" name="Google Shape;318;p2"/>
            <p:cNvGrpSpPr/>
            <p:nvPr/>
          </p:nvGrpSpPr>
          <p:grpSpPr>
            <a:xfrm>
              <a:off x="9017765" y="1062485"/>
              <a:ext cx="43394" cy="51843"/>
              <a:chOff x="9017765" y="1062485"/>
              <a:chExt cx="43394" cy="51843"/>
            </a:xfrm>
          </p:grpSpPr>
          <p:sp>
            <p:nvSpPr>
              <p:cNvPr id="319" name="Google Shape;319;p2"/>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1" name="Google Shape;321;p2"/>
            <p:cNvGrpSpPr/>
            <p:nvPr/>
          </p:nvGrpSpPr>
          <p:grpSpPr>
            <a:xfrm>
              <a:off x="8715085" y="603328"/>
              <a:ext cx="436817" cy="522335"/>
              <a:chOff x="8715085" y="603328"/>
              <a:chExt cx="436817" cy="522335"/>
            </a:xfrm>
          </p:grpSpPr>
          <p:sp>
            <p:nvSpPr>
              <p:cNvPr id="322" name="Google Shape;322;p2"/>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4" name="Google Shape;324;p2"/>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7" name="Google Shape;327;p2"/>
          <p:cNvGrpSpPr/>
          <p:nvPr/>
        </p:nvGrpSpPr>
        <p:grpSpPr>
          <a:xfrm rot="1552322">
            <a:off x="16540628" y="1061521"/>
            <a:ext cx="777769" cy="1303822"/>
            <a:chOff x="5875210" y="3579589"/>
            <a:chExt cx="504443" cy="845629"/>
          </a:xfrm>
        </p:grpSpPr>
        <p:grpSp>
          <p:nvGrpSpPr>
            <p:cNvPr id="328" name="Google Shape;328;p2"/>
            <p:cNvGrpSpPr/>
            <p:nvPr/>
          </p:nvGrpSpPr>
          <p:grpSpPr>
            <a:xfrm>
              <a:off x="5875210" y="3579589"/>
              <a:ext cx="504443" cy="845629"/>
              <a:chOff x="5875210" y="3579589"/>
              <a:chExt cx="504443" cy="845629"/>
            </a:xfrm>
          </p:grpSpPr>
          <p:grpSp>
            <p:nvGrpSpPr>
              <p:cNvPr id="329" name="Google Shape;329;p2"/>
              <p:cNvGrpSpPr/>
              <p:nvPr/>
            </p:nvGrpSpPr>
            <p:grpSpPr>
              <a:xfrm>
                <a:off x="5875210" y="3579589"/>
                <a:ext cx="504443" cy="845629"/>
                <a:chOff x="5875210" y="3579589"/>
                <a:chExt cx="504443" cy="845629"/>
              </a:xfrm>
            </p:grpSpPr>
            <p:sp>
              <p:nvSpPr>
                <p:cNvPr id="330" name="Google Shape;330;p2"/>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DFD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2" name="Google Shape;332;p2"/>
              <p:cNvGrpSpPr/>
              <p:nvPr/>
            </p:nvGrpSpPr>
            <p:grpSpPr>
              <a:xfrm>
                <a:off x="5875210" y="3776090"/>
                <a:ext cx="504348" cy="442245"/>
                <a:chOff x="5875210" y="3776090"/>
                <a:chExt cx="504348" cy="442245"/>
              </a:xfrm>
            </p:grpSpPr>
            <p:sp>
              <p:nvSpPr>
                <p:cNvPr id="333" name="Google Shape;333;p2"/>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5" name="Google Shape;335;p2"/>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2"/>
          <p:cNvSpPr/>
          <p:nvPr/>
        </p:nvSpPr>
        <p:spPr>
          <a:xfrm>
            <a:off x="5140975" y="7796500"/>
            <a:ext cx="8635730"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7" name="Google Shape;337;p2"/>
          <p:cNvGrpSpPr/>
          <p:nvPr/>
        </p:nvGrpSpPr>
        <p:grpSpPr>
          <a:xfrm rot="8502245">
            <a:off x="1543643" y="5895190"/>
            <a:ext cx="1657853" cy="1653015"/>
            <a:chOff x="8171157" y="5416867"/>
            <a:chExt cx="1032469" cy="1029366"/>
          </a:xfrm>
        </p:grpSpPr>
        <p:grpSp>
          <p:nvGrpSpPr>
            <p:cNvPr id="338" name="Google Shape;338;p2"/>
            <p:cNvGrpSpPr/>
            <p:nvPr/>
          </p:nvGrpSpPr>
          <p:grpSpPr>
            <a:xfrm>
              <a:off x="8171157" y="5416867"/>
              <a:ext cx="705666" cy="1029366"/>
              <a:chOff x="8171157" y="5416867"/>
              <a:chExt cx="705666" cy="1029366"/>
            </a:xfrm>
          </p:grpSpPr>
          <p:grpSp>
            <p:nvGrpSpPr>
              <p:cNvPr id="339" name="Google Shape;339;p2"/>
              <p:cNvGrpSpPr/>
              <p:nvPr/>
            </p:nvGrpSpPr>
            <p:grpSpPr>
              <a:xfrm>
                <a:off x="8171157" y="5416867"/>
                <a:ext cx="705666" cy="1029366"/>
                <a:chOff x="8171157" y="5416867"/>
                <a:chExt cx="705666" cy="1029366"/>
              </a:xfrm>
            </p:grpSpPr>
            <p:sp>
              <p:nvSpPr>
                <p:cNvPr id="340" name="Google Shape;340;p2"/>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2" name="Google Shape;342;p2"/>
              <p:cNvGrpSpPr/>
              <p:nvPr/>
            </p:nvGrpSpPr>
            <p:grpSpPr>
              <a:xfrm>
                <a:off x="8751951" y="6169342"/>
                <a:ext cx="120300" cy="28575"/>
                <a:chOff x="8751951" y="6169342"/>
                <a:chExt cx="120300" cy="28575"/>
              </a:xfrm>
            </p:grpSpPr>
            <p:sp>
              <p:nvSpPr>
                <p:cNvPr id="343" name="Google Shape;343;p2"/>
                <p:cNvSpPr/>
                <p:nvPr/>
              </p:nvSpPr>
              <p:spPr>
                <a:xfrm>
                  <a:off x="8766238" y="618362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2"/>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5" name="Google Shape;345;p2"/>
              <p:cNvGrpSpPr/>
              <p:nvPr/>
            </p:nvGrpSpPr>
            <p:grpSpPr>
              <a:xfrm>
                <a:off x="8751951" y="6060756"/>
                <a:ext cx="120300" cy="28575"/>
                <a:chOff x="8751951" y="6060756"/>
                <a:chExt cx="120300" cy="28575"/>
              </a:xfrm>
            </p:grpSpPr>
            <p:sp>
              <p:nvSpPr>
                <p:cNvPr id="346" name="Google Shape;346;p2"/>
                <p:cNvSpPr/>
                <p:nvPr/>
              </p:nvSpPr>
              <p:spPr>
                <a:xfrm>
                  <a:off x="8766238" y="607504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8" name="Google Shape;348;p2"/>
              <p:cNvGrpSpPr/>
              <p:nvPr/>
            </p:nvGrpSpPr>
            <p:grpSpPr>
              <a:xfrm>
                <a:off x="8751951" y="5952076"/>
                <a:ext cx="120300" cy="28575"/>
                <a:chOff x="8751951" y="5952076"/>
                <a:chExt cx="120300" cy="28575"/>
              </a:xfrm>
            </p:grpSpPr>
            <p:sp>
              <p:nvSpPr>
                <p:cNvPr id="349" name="Google Shape;349;p2"/>
                <p:cNvSpPr/>
                <p:nvPr/>
              </p:nvSpPr>
              <p:spPr>
                <a:xfrm>
                  <a:off x="8766238" y="596636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2"/>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1" name="Google Shape;351;p2"/>
              <p:cNvGrpSpPr/>
              <p:nvPr/>
            </p:nvGrpSpPr>
            <p:grpSpPr>
              <a:xfrm>
                <a:off x="8751951" y="5843396"/>
                <a:ext cx="120300" cy="28575"/>
                <a:chOff x="8751951" y="5843396"/>
                <a:chExt cx="120300" cy="28575"/>
              </a:xfrm>
            </p:grpSpPr>
            <p:sp>
              <p:nvSpPr>
                <p:cNvPr id="352" name="Google Shape;352;p2"/>
                <p:cNvSpPr/>
                <p:nvPr/>
              </p:nvSpPr>
              <p:spPr>
                <a:xfrm>
                  <a:off x="8766238" y="585768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4" name="Google Shape;354;p2"/>
              <p:cNvGrpSpPr/>
              <p:nvPr/>
            </p:nvGrpSpPr>
            <p:grpSpPr>
              <a:xfrm>
                <a:off x="8751951" y="5734716"/>
                <a:ext cx="120300" cy="28575"/>
                <a:chOff x="8751951" y="5734716"/>
                <a:chExt cx="120300" cy="28575"/>
              </a:xfrm>
            </p:grpSpPr>
            <p:sp>
              <p:nvSpPr>
                <p:cNvPr id="355" name="Google Shape;355;p2"/>
                <p:cNvSpPr/>
                <p:nvPr/>
              </p:nvSpPr>
              <p:spPr>
                <a:xfrm>
                  <a:off x="8766238" y="574909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2"/>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7" name="Google Shape;357;p2"/>
              <p:cNvGrpSpPr/>
              <p:nvPr/>
            </p:nvGrpSpPr>
            <p:grpSpPr>
              <a:xfrm>
                <a:off x="8751951" y="5626131"/>
                <a:ext cx="120300" cy="28575"/>
                <a:chOff x="8751951" y="5626131"/>
                <a:chExt cx="120300" cy="28575"/>
              </a:xfrm>
            </p:grpSpPr>
            <p:sp>
              <p:nvSpPr>
                <p:cNvPr id="358" name="Google Shape;358;p2"/>
                <p:cNvSpPr/>
                <p:nvPr/>
              </p:nvSpPr>
              <p:spPr>
                <a:xfrm>
                  <a:off x="8766238" y="564041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2"/>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0" name="Google Shape;360;p2"/>
              <p:cNvGrpSpPr/>
              <p:nvPr/>
            </p:nvGrpSpPr>
            <p:grpSpPr>
              <a:xfrm>
                <a:off x="8751951" y="5517451"/>
                <a:ext cx="120300" cy="28575"/>
                <a:chOff x="8751951" y="5517451"/>
                <a:chExt cx="120300" cy="28575"/>
              </a:xfrm>
            </p:grpSpPr>
            <p:sp>
              <p:nvSpPr>
                <p:cNvPr id="361" name="Google Shape;361;p2"/>
                <p:cNvSpPr/>
                <p:nvPr/>
              </p:nvSpPr>
              <p:spPr>
                <a:xfrm>
                  <a:off x="8766238" y="553173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2"/>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63" name="Google Shape;363;p2"/>
            <p:cNvGrpSpPr/>
            <p:nvPr/>
          </p:nvGrpSpPr>
          <p:grpSpPr>
            <a:xfrm>
              <a:off x="8924353" y="5425249"/>
              <a:ext cx="279273" cy="1014793"/>
              <a:chOff x="8924353" y="5425249"/>
              <a:chExt cx="279273" cy="1014793"/>
            </a:xfrm>
          </p:grpSpPr>
          <p:sp>
            <p:nvSpPr>
              <p:cNvPr id="364" name="Google Shape;364;p2"/>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6" name="Google Shape;366;p2"/>
            <p:cNvGrpSpPr/>
            <p:nvPr/>
          </p:nvGrpSpPr>
          <p:grpSpPr>
            <a:xfrm>
              <a:off x="9085421" y="6300691"/>
              <a:ext cx="118205" cy="28575"/>
              <a:chOff x="9085421" y="6300691"/>
              <a:chExt cx="118205" cy="28575"/>
            </a:xfrm>
          </p:grpSpPr>
          <p:sp>
            <p:nvSpPr>
              <p:cNvPr id="367" name="Google Shape;367;p2"/>
              <p:cNvSpPr/>
              <p:nvPr/>
            </p:nvSpPr>
            <p:spPr>
              <a:xfrm>
                <a:off x="9099708" y="6314979"/>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9" name="Google Shape;369;p2"/>
            <p:cNvGrpSpPr/>
            <p:nvPr/>
          </p:nvGrpSpPr>
          <p:grpSpPr>
            <a:xfrm>
              <a:off x="9027794" y="6192107"/>
              <a:ext cx="175831" cy="28575"/>
              <a:chOff x="9027794" y="6192107"/>
              <a:chExt cx="175831" cy="28575"/>
            </a:xfrm>
          </p:grpSpPr>
          <p:sp>
            <p:nvSpPr>
              <p:cNvPr id="370" name="Google Shape;370;p2"/>
              <p:cNvSpPr/>
              <p:nvPr/>
            </p:nvSpPr>
            <p:spPr>
              <a:xfrm>
                <a:off x="9042082" y="6206394"/>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2"/>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2" name="Google Shape;372;p2"/>
            <p:cNvGrpSpPr/>
            <p:nvPr/>
          </p:nvGrpSpPr>
          <p:grpSpPr>
            <a:xfrm>
              <a:off x="9085421" y="6083426"/>
              <a:ext cx="118205" cy="28575"/>
              <a:chOff x="9085421" y="6083426"/>
              <a:chExt cx="118205" cy="28575"/>
            </a:xfrm>
          </p:grpSpPr>
          <p:sp>
            <p:nvSpPr>
              <p:cNvPr id="373" name="Google Shape;373;p2"/>
              <p:cNvSpPr/>
              <p:nvPr/>
            </p:nvSpPr>
            <p:spPr>
              <a:xfrm>
                <a:off x="9099708" y="609771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2"/>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5" name="Google Shape;375;p2"/>
            <p:cNvGrpSpPr/>
            <p:nvPr/>
          </p:nvGrpSpPr>
          <p:grpSpPr>
            <a:xfrm>
              <a:off x="9027794" y="5974746"/>
              <a:ext cx="175831" cy="28575"/>
              <a:chOff x="9027794" y="5974746"/>
              <a:chExt cx="175831" cy="28575"/>
            </a:xfrm>
          </p:grpSpPr>
          <p:sp>
            <p:nvSpPr>
              <p:cNvPr id="376" name="Google Shape;376;p2"/>
              <p:cNvSpPr/>
              <p:nvPr/>
            </p:nvSpPr>
            <p:spPr>
              <a:xfrm>
                <a:off x="9042082" y="5989033"/>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2"/>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8" name="Google Shape;378;p2"/>
            <p:cNvGrpSpPr/>
            <p:nvPr/>
          </p:nvGrpSpPr>
          <p:grpSpPr>
            <a:xfrm>
              <a:off x="9085421" y="5866065"/>
              <a:ext cx="118205" cy="28575"/>
              <a:chOff x="9085421" y="5866065"/>
              <a:chExt cx="118205" cy="28575"/>
            </a:xfrm>
          </p:grpSpPr>
          <p:sp>
            <p:nvSpPr>
              <p:cNvPr id="379" name="Google Shape;379;p2"/>
              <p:cNvSpPr/>
              <p:nvPr/>
            </p:nvSpPr>
            <p:spPr>
              <a:xfrm>
                <a:off x="9099708" y="588035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2"/>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1" name="Google Shape;381;p2"/>
            <p:cNvGrpSpPr/>
            <p:nvPr/>
          </p:nvGrpSpPr>
          <p:grpSpPr>
            <a:xfrm>
              <a:off x="9027794" y="5757481"/>
              <a:ext cx="175831" cy="28575"/>
              <a:chOff x="9027794" y="5757481"/>
              <a:chExt cx="175831" cy="28575"/>
            </a:xfrm>
          </p:grpSpPr>
          <p:sp>
            <p:nvSpPr>
              <p:cNvPr id="382" name="Google Shape;382;p2"/>
              <p:cNvSpPr/>
              <p:nvPr/>
            </p:nvSpPr>
            <p:spPr>
              <a:xfrm>
                <a:off x="9042082" y="577176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2"/>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4" name="Google Shape;384;p2"/>
            <p:cNvGrpSpPr/>
            <p:nvPr/>
          </p:nvGrpSpPr>
          <p:grpSpPr>
            <a:xfrm>
              <a:off x="9085421" y="5648800"/>
              <a:ext cx="118205" cy="28575"/>
              <a:chOff x="9085421" y="5648800"/>
              <a:chExt cx="118205" cy="28575"/>
            </a:xfrm>
          </p:grpSpPr>
          <p:sp>
            <p:nvSpPr>
              <p:cNvPr id="385" name="Google Shape;385;p2"/>
              <p:cNvSpPr/>
              <p:nvPr/>
            </p:nvSpPr>
            <p:spPr>
              <a:xfrm>
                <a:off x="9099708" y="5663088"/>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2"/>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7" name="Google Shape;387;p2"/>
            <p:cNvGrpSpPr/>
            <p:nvPr/>
          </p:nvGrpSpPr>
          <p:grpSpPr>
            <a:xfrm>
              <a:off x="9027794" y="5540120"/>
              <a:ext cx="175831" cy="28575"/>
              <a:chOff x="9027794" y="5540120"/>
              <a:chExt cx="175831" cy="28575"/>
            </a:xfrm>
          </p:grpSpPr>
          <p:sp>
            <p:nvSpPr>
              <p:cNvPr id="388" name="Google Shape;388;p2"/>
              <p:cNvSpPr/>
              <p:nvPr/>
            </p:nvSpPr>
            <p:spPr>
              <a:xfrm>
                <a:off x="9042082" y="555440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2"/>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0" name="Google Shape;390;p2"/>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2"/>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2" name="Google Shape;392;p2"/>
          <p:cNvGrpSpPr/>
          <p:nvPr/>
        </p:nvGrpSpPr>
        <p:grpSpPr>
          <a:xfrm>
            <a:off x="2451372" y="7926631"/>
            <a:ext cx="1640705" cy="1710795"/>
            <a:chOff x="2451372" y="7926631"/>
            <a:chExt cx="1640705" cy="1710795"/>
          </a:xfrm>
        </p:grpSpPr>
        <p:grpSp>
          <p:nvGrpSpPr>
            <p:cNvPr id="393" name="Google Shape;393;p2"/>
            <p:cNvGrpSpPr/>
            <p:nvPr/>
          </p:nvGrpSpPr>
          <p:grpSpPr>
            <a:xfrm>
              <a:off x="2451372" y="7926631"/>
              <a:ext cx="1640705" cy="1710795"/>
              <a:chOff x="10913347" y="1720888"/>
              <a:chExt cx="918545" cy="957731"/>
            </a:xfrm>
          </p:grpSpPr>
          <p:grpSp>
            <p:nvGrpSpPr>
              <p:cNvPr id="394" name="Google Shape;394;p2"/>
              <p:cNvGrpSpPr/>
              <p:nvPr/>
            </p:nvGrpSpPr>
            <p:grpSpPr>
              <a:xfrm>
                <a:off x="10913347" y="1960327"/>
                <a:ext cx="918545" cy="718292"/>
                <a:chOff x="10913347" y="1960327"/>
                <a:chExt cx="918545" cy="718292"/>
              </a:xfrm>
            </p:grpSpPr>
            <p:sp>
              <p:nvSpPr>
                <p:cNvPr id="395" name="Google Shape;395;p2"/>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2"/>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7" name="Google Shape;397;p2"/>
              <p:cNvGrpSpPr/>
              <p:nvPr/>
            </p:nvGrpSpPr>
            <p:grpSpPr>
              <a:xfrm>
                <a:off x="10974609" y="2212942"/>
                <a:ext cx="209169" cy="209168"/>
                <a:chOff x="10974609" y="2212942"/>
                <a:chExt cx="209169" cy="209168"/>
              </a:xfrm>
            </p:grpSpPr>
            <p:sp>
              <p:nvSpPr>
                <p:cNvPr id="398" name="Google Shape;398;p2"/>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2"/>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0" name="Google Shape;400;p2"/>
              <p:cNvGrpSpPr/>
              <p:nvPr/>
            </p:nvGrpSpPr>
            <p:grpSpPr>
              <a:xfrm>
                <a:off x="11175206" y="2363437"/>
                <a:ext cx="209168" cy="209168"/>
                <a:chOff x="11175206" y="2363437"/>
                <a:chExt cx="209168" cy="209168"/>
              </a:xfrm>
            </p:grpSpPr>
            <p:sp>
              <p:nvSpPr>
                <p:cNvPr id="401" name="Google Shape;401;p2"/>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2"/>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3" name="Google Shape;403;p2"/>
              <p:cNvGrpSpPr/>
              <p:nvPr/>
            </p:nvGrpSpPr>
            <p:grpSpPr>
              <a:xfrm>
                <a:off x="11516391" y="2092546"/>
                <a:ext cx="209169" cy="209168"/>
                <a:chOff x="11516391" y="2092546"/>
                <a:chExt cx="209169" cy="209168"/>
              </a:xfrm>
            </p:grpSpPr>
            <p:sp>
              <p:nvSpPr>
                <p:cNvPr id="404" name="Google Shape;404;p2"/>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2"/>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6" name="Google Shape;406;p2"/>
              <p:cNvGrpSpPr/>
              <p:nvPr/>
            </p:nvGrpSpPr>
            <p:grpSpPr>
              <a:xfrm>
                <a:off x="11426094" y="2333338"/>
                <a:ext cx="209169" cy="209168"/>
                <a:chOff x="11426094" y="2333338"/>
                <a:chExt cx="209169" cy="209168"/>
              </a:xfrm>
            </p:grpSpPr>
            <p:sp>
              <p:nvSpPr>
                <p:cNvPr id="407" name="Google Shape;407;p2"/>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2"/>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9" name="Google Shape;409;p2"/>
              <p:cNvGrpSpPr/>
              <p:nvPr/>
            </p:nvGrpSpPr>
            <p:grpSpPr>
              <a:xfrm>
                <a:off x="10932301" y="1720888"/>
                <a:ext cx="646499" cy="499292"/>
                <a:chOff x="10932301" y="1720888"/>
                <a:chExt cx="646499" cy="499292"/>
              </a:xfrm>
            </p:grpSpPr>
            <p:grpSp>
              <p:nvGrpSpPr>
                <p:cNvPr id="410" name="Google Shape;410;p2"/>
                <p:cNvGrpSpPr/>
                <p:nvPr/>
              </p:nvGrpSpPr>
              <p:grpSpPr>
                <a:xfrm>
                  <a:off x="11292848" y="1720888"/>
                  <a:ext cx="285952" cy="231831"/>
                  <a:chOff x="11292848" y="1720888"/>
                  <a:chExt cx="285952" cy="231831"/>
                </a:xfrm>
              </p:grpSpPr>
              <p:sp>
                <p:nvSpPr>
                  <p:cNvPr id="411" name="Google Shape;411;p2"/>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2"/>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3" name="Google Shape;413;p2"/>
                <p:cNvGrpSpPr/>
                <p:nvPr/>
              </p:nvGrpSpPr>
              <p:grpSpPr>
                <a:xfrm>
                  <a:off x="11190563" y="1827754"/>
                  <a:ext cx="209006" cy="212690"/>
                  <a:chOff x="11190563" y="1827754"/>
                  <a:chExt cx="209006" cy="212690"/>
                </a:xfrm>
              </p:grpSpPr>
              <p:sp>
                <p:nvSpPr>
                  <p:cNvPr id="414" name="Google Shape;414;p2"/>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2"/>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6" name="Google Shape;416;p2"/>
                <p:cNvGrpSpPr/>
                <p:nvPr/>
              </p:nvGrpSpPr>
              <p:grpSpPr>
                <a:xfrm>
                  <a:off x="10932301" y="1885932"/>
                  <a:ext cx="382548" cy="334248"/>
                  <a:chOff x="10932301" y="1885932"/>
                  <a:chExt cx="382548" cy="334248"/>
                </a:xfrm>
              </p:grpSpPr>
              <p:sp>
                <p:nvSpPr>
                  <p:cNvPr id="417" name="Google Shape;417;p2"/>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9" name="Google Shape;419;p2"/>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20" name="Google Shape;420;p2"/>
            <p:cNvGrpSpPr/>
            <p:nvPr/>
          </p:nvGrpSpPr>
          <p:grpSpPr>
            <a:xfrm>
              <a:off x="2451372" y="7926631"/>
              <a:ext cx="1640705" cy="1710795"/>
              <a:chOff x="10913347" y="1720888"/>
              <a:chExt cx="918545" cy="957731"/>
            </a:xfrm>
          </p:grpSpPr>
          <p:grpSp>
            <p:nvGrpSpPr>
              <p:cNvPr id="421" name="Google Shape;421;p2"/>
              <p:cNvGrpSpPr/>
              <p:nvPr/>
            </p:nvGrpSpPr>
            <p:grpSpPr>
              <a:xfrm>
                <a:off x="10913347" y="1960327"/>
                <a:ext cx="918545" cy="718292"/>
                <a:chOff x="10913347" y="1960327"/>
                <a:chExt cx="918545" cy="718292"/>
              </a:xfrm>
            </p:grpSpPr>
            <p:sp>
              <p:nvSpPr>
                <p:cNvPr id="422" name="Google Shape;422;p2"/>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4" name="Google Shape;424;p2"/>
              <p:cNvGrpSpPr/>
              <p:nvPr/>
            </p:nvGrpSpPr>
            <p:grpSpPr>
              <a:xfrm>
                <a:off x="10974609" y="2212942"/>
                <a:ext cx="209169" cy="209168"/>
                <a:chOff x="10974609" y="2212942"/>
                <a:chExt cx="209169" cy="209168"/>
              </a:xfrm>
            </p:grpSpPr>
            <p:sp>
              <p:nvSpPr>
                <p:cNvPr id="425" name="Google Shape;425;p2"/>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2"/>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7" name="Google Shape;427;p2"/>
              <p:cNvGrpSpPr/>
              <p:nvPr/>
            </p:nvGrpSpPr>
            <p:grpSpPr>
              <a:xfrm>
                <a:off x="11175206" y="2363437"/>
                <a:ext cx="209168" cy="209168"/>
                <a:chOff x="11175206" y="2363437"/>
                <a:chExt cx="209168" cy="209168"/>
              </a:xfrm>
            </p:grpSpPr>
            <p:sp>
              <p:nvSpPr>
                <p:cNvPr id="428" name="Google Shape;428;p2"/>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0" name="Google Shape;430;p2"/>
              <p:cNvGrpSpPr/>
              <p:nvPr/>
            </p:nvGrpSpPr>
            <p:grpSpPr>
              <a:xfrm>
                <a:off x="11516391" y="2092546"/>
                <a:ext cx="209169" cy="209168"/>
                <a:chOff x="11516391" y="2092546"/>
                <a:chExt cx="209169" cy="209168"/>
              </a:xfrm>
            </p:grpSpPr>
            <p:sp>
              <p:nvSpPr>
                <p:cNvPr id="431" name="Google Shape;431;p2"/>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3" name="Google Shape;433;p2"/>
              <p:cNvGrpSpPr/>
              <p:nvPr/>
            </p:nvGrpSpPr>
            <p:grpSpPr>
              <a:xfrm>
                <a:off x="11426094" y="2333338"/>
                <a:ext cx="209169" cy="209168"/>
                <a:chOff x="11426094" y="2333338"/>
                <a:chExt cx="209169" cy="209168"/>
              </a:xfrm>
            </p:grpSpPr>
            <p:sp>
              <p:nvSpPr>
                <p:cNvPr id="434" name="Google Shape;434;p2"/>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6" name="Google Shape;436;p2"/>
              <p:cNvGrpSpPr/>
              <p:nvPr/>
            </p:nvGrpSpPr>
            <p:grpSpPr>
              <a:xfrm>
                <a:off x="10932301" y="1720888"/>
                <a:ext cx="646499" cy="499292"/>
                <a:chOff x="10932301" y="1720888"/>
                <a:chExt cx="646499" cy="499292"/>
              </a:xfrm>
            </p:grpSpPr>
            <p:grpSp>
              <p:nvGrpSpPr>
                <p:cNvPr id="437" name="Google Shape;437;p2"/>
                <p:cNvGrpSpPr/>
                <p:nvPr/>
              </p:nvGrpSpPr>
              <p:grpSpPr>
                <a:xfrm>
                  <a:off x="11292848" y="1720888"/>
                  <a:ext cx="285952" cy="231831"/>
                  <a:chOff x="11292848" y="1720888"/>
                  <a:chExt cx="285952" cy="231831"/>
                </a:xfrm>
              </p:grpSpPr>
              <p:sp>
                <p:nvSpPr>
                  <p:cNvPr id="438" name="Google Shape;438;p2"/>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0" name="Google Shape;440;p2"/>
                <p:cNvGrpSpPr/>
                <p:nvPr/>
              </p:nvGrpSpPr>
              <p:grpSpPr>
                <a:xfrm>
                  <a:off x="11190563" y="1827754"/>
                  <a:ext cx="209006" cy="212690"/>
                  <a:chOff x="11190563" y="1827754"/>
                  <a:chExt cx="209006" cy="212690"/>
                </a:xfrm>
              </p:grpSpPr>
              <p:sp>
                <p:nvSpPr>
                  <p:cNvPr id="441" name="Google Shape;441;p2"/>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3D49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2"/>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3" name="Google Shape;443;p2"/>
                <p:cNvGrpSpPr/>
                <p:nvPr/>
              </p:nvGrpSpPr>
              <p:grpSpPr>
                <a:xfrm>
                  <a:off x="10932301" y="1885932"/>
                  <a:ext cx="382548" cy="334248"/>
                  <a:chOff x="10932301" y="1885932"/>
                  <a:chExt cx="382548" cy="334248"/>
                </a:xfrm>
              </p:grpSpPr>
              <p:sp>
                <p:nvSpPr>
                  <p:cNvPr id="444" name="Google Shape;444;p2"/>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2"/>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6" name="Google Shape;446;p2"/>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447" name="Google Shape;447;p2"/>
          <p:cNvGrpSpPr/>
          <p:nvPr/>
        </p:nvGrpSpPr>
        <p:grpSpPr>
          <a:xfrm>
            <a:off x="15073538" y="4274109"/>
            <a:ext cx="1477581" cy="1710736"/>
            <a:chOff x="8390004" y="456115"/>
            <a:chExt cx="904162" cy="1046834"/>
          </a:xfrm>
        </p:grpSpPr>
        <p:grpSp>
          <p:nvGrpSpPr>
            <p:cNvPr id="448" name="Google Shape;448;p2"/>
            <p:cNvGrpSpPr/>
            <p:nvPr/>
          </p:nvGrpSpPr>
          <p:grpSpPr>
            <a:xfrm>
              <a:off x="8390004" y="1344626"/>
              <a:ext cx="193429" cy="158323"/>
              <a:chOff x="8390004" y="1344626"/>
              <a:chExt cx="193429" cy="158323"/>
            </a:xfrm>
          </p:grpSpPr>
          <p:sp>
            <p:nvSpPr>
              <p:cNvPr id="449" name="Google Shape;449;p2"/>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1" name="Google Shape;451;p2"/>
            <p:cNvGrpSpPr/>
            <p:nvPr/>
          </p:nvGrpSpPr>
          <p:grpSpPr>
            <a:xfrm>
              <a:off x="8437418" y="1249718"/>
              <a:ext cx="235873" cy="221893"/>
              <a:chOff x="8437418" y="1249718"/>
              <a:chExt cx="235873" cy="221893"/>
            </a:xfrm>
          </p:grpSpPr>
          <p:sp>
            <p:nvSpPr>
              <p:cNvPr id="452" name="Google Shape;452;p2"/>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4" name="Google Shape;454;p2"/>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2"/>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56" name="Google Shape;456;p2"/>
            <p:cNvGrpSpPr/>
            <p:nvPr/>
          </p:nvGrpSpPr>
          <p:grpSpPr>
            <a:xfrm>
              <a:off x="8433011" y="1095392"/>
              <a:ext cx="388579" cy="353169"/>
              <a:chOff x="8433011" y="1095392"/>
              <a:chExt cx="388579" cy="353169"/>
            </a:xfrm>
          </p:grpSpPr>
          <p:sp>
            <p:nvSpPr>
              <p:cNvPr id="457" name="Google Shape;457;p2"/>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9" name="Google Shape;459;p2"/>
            <p:cNvGrpSpPr/>
            <p:nvPr/>
          </p:nvGrpSpPr>
          <p:grpSpPr>
            <a:xfrm>
              <a:off x="8457991" y="456115"/>
              <a:ext cx="836175" cy="922341"/>
              <a:chOff x="8457991" y="456115"/>
              <a:chExt cx="836175" cy="922341"/>
            </a:xfrm>
          </p:grpSpPr>
          <p:sp>
            <p:nvSpPr>
              <p:cNvPr id="460" name="Google Shape;460;p2"/>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2" name="Google Shape;462;p2"/>
            <p:cNvGrpSpPr/>
            <p:nvPr/>
          </p:nvGrpSpPr>
          <p:grpSpPr>
            <a:xfrm>
              <a:off x="9017765" y="1062485"/>
              <a:ext cx="43394" cy="51843"/>
              <a:chOff x="9017765" y="1062485"/>
              <a:chExt cx="43394" cy="51843"/>
            </a:xfrm>
          </p:grpSpPr>
          <p:sp>
            <p:nvSpPr>
              <p:cNvPr id="463" name="Google Shape;463;p2"/>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5" name="Google Shape;465;p2"/>
            <p:cNvGrpSpPr/>
            <p:nvPr/>
          </p:nvGrpSpPr>
          <p:grpSpPr>
            <a:xfrm>
              <a:off x="8715085" y="603328"/>
              <a:ext cx="436817" cy="522335"/>
              <a:chOff x="8715085" y="603328"/>
              <a:chExt cx="436817" cy="522335"/>
            </a:xfrm>
          </p:grpSpPr>
          <p:sp>
            <p:nvSpPr>
              <p:cNvPr id="466" name="Google Shape;466;p2"/>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2"/>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8" name="Google Shape;468;p2"/>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1" name="Google Shape;471;p2"/>
          <p:cNvGrpSpPr/>
          <p:nvPr/>
        </p:nvGrpSpPr>
        <p:grpSpPr>
          <a:xfrm>
            <a:off x="5140976" y="802510"/>
            <a:ext cx="1536327" cy="1421090"/>
            <a:chOff x="1560766" y="5405182"/>
            <a:chExt cx="928687" cy="859028"/>
          </a:xfrm>
        </p:grpSpPr>
        <p:grpSp>
          <p:nvGrpSpPr>
            <p:cNvPr id="472" name="Google Shape;472;p2"/>
            <p:cNvGrpSpPr/>
            <p:nvPr/>
          </p:nvGrpSpPr>
          <p:grpSpPr>
            <a:xfrm>
              <a:off x="1580864" y="5520975"/>
              <a:ext cx="202501" cy="481393"/>
              <a:chOff x="1580864" y="5520975"/>
              <a:chExt cx="202501" cy="481393"/>
            </a:xfrm>
          </p:grpSpPr>
          <p:sp>
            <p:nvSpPr>
              <p:cNvPr id="473" name="Google Shape;473;p2"/>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2"/>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5" name="Google Shape;475;p2"/>
            <p:cNvGrpSpPr/>
            <p:nvPr/>
          </p:nvGrpSpPr>
          <p:grpSpPr>
            <a:xfrm>
              <a:off x="1615001" y="5405182"/>
              <a:ext cx="134227" cy="78931"/>
              <a:chOff x="1615001" y="5405182"/>
              <a:chExt cx="134227" cy="78931"/>
            </a:xfrm>
          </p:grpSpPr>
          <p:sp>
            <p:nvSpPr>
              <p:cNvPr id="476" name="Google Shape;476;p2"/>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8" name="Google Shape;478;p2"/>
            <p:cNvGrpSpPr/>
            <p:nvPr/>
          </p:nvGrpSpPr>
          <p:grpSpPr>
            <a:xfrm>
              <a:off x="1580941" y="5455538"/>
              <a:ext cx="202347" cy="99441"/>
              <a:chOff x="1580941" y="5455538"/>
              <a:chExt cx="202347" cy="99441"/>
            </a:xfrm>
          </p:grpSpPr>
          <p:sp>
            <p:nvSpPr>
              <p:cNvPr id="479" name="Google Shape;479;p2"/>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2"/>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1" name="Google Shape;481;p2"/>
            <p:cNvGrpSpPr/>
            <p:nvPr/>
          </p:nvGrpSpPr>
          <p:grpSpPr>
            <a:xfrm>
              <a:off x="1757076" y="5521165"/>
              <a:ext cx="202596" cy="481393"/>
              <a:chOff x="1757076" y="5521165"/>
              <a:chExt cx="202596" cy="481393"/>
            </a:xfrm>
          </p:grpSpPr>
          <p:sp>
            <p:nvSpPr>
              <p:cNvPr id="482" name="Google Shape;482;p2"/>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2"/>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4" name="Google Shape;484;p2"/>
            <p:cNvGrpSpPr/>
            <p:nvPr/>
          </p:nvGrpSpPr>
          <p:grpSpPr>
            <a:xfrm>
              <a:off x="1791213" y="5405437"/>
              <a:ext cx="134227" cy="78867"/>
              <a:chOff x="1791213" y="5405437"/>
              <a:chExt cx="134227" cy="78867"/>
            </a:xfrm>
          </p:grpSpPr>
          <p:sp>
            <p:nvSpPr>
              <p:cNvPr id="485" name="Google Shape;485;p2"/>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2"/>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7" name="Google Shape;487;p2"/>
            <p:cNvGrpSpPr/>
            <p:nvPr/>
          </p:nvGrpSpPr>
          <p:grpSpPr>
            <a:xfrm>
              <a:off x="1757267" y="5455729"/>
              <a:ext cx="202343" cy="99535"/>
              <a:chOff x="1757267" y="5455729"/>
              <a:chExt cx="202343" cy="99535"/>
            </a:xfrm>
          </p:grpSpPr>
          <p:sp>
            <p:nvSpPr>
              <p:cNvPr id="488" name="Google Shape;488;p2"/>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2"/>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0" name="Google Shape;490;p2"/>
            <p:cNvGrpSpPr/>
            <p:nvPr/>
          </p:nvGrpSpPr>
          <p:grpSpPr>
            <a:xfrm>
              <a:off x="1931003" y="5526594"/>
              <a:ext cx="202596" cy="481393"/>
              <a:chOff x="1931003" y="5526594"/>
              <a:chExt cx="202596" cy="481393"/>
            </a:xfrm>
          </p:grpSpPr>
          <p:sp>
            <p:nvSpPr>
              <p:cNvPr id="491" name="Google Shape;491;p2"/>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2"/>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3" name="Google Shape;493;p2"/>
            <p:cNvGrpSpPr/>
            <p:nvPr/>
          </p:nvGrpSpPr>
          <p:grpSpPr>
            <a:xfrm>
              <a:off x="1965235" y="5405437"/>
              <a:ext cx="134227" cy="78867"/>
              <a:chOff x="1965235" y="5405437"/>
              <a:chExt cx="134227" cy="78867"/>
            </a:xfrm>
          </p:grpSpPr>
          <p:sp>
            <p:nvSpPr>
              <p:cNvPr id="494" name="Google Shape;494;p2"/>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2"/>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6" name="Google Shape;496;p2"/>
            <p:cNvGrpSpPr/>
            <p:nvPr/>
          </p:nvGrpSpPr>
          <p:grpSpPr>
            <a:xfrm>
              <a:off x="1931256" y="5455729"/>
              <a:ext cx="202281" cy="99535"/>
              <a:chOff x="1931256" y="5455729"/>
              <a:chExt cx="202281" cy="99535"/>
            </a:xfrm>
          </p:grpSpPr>
          <p:sp>
            <p:nvSpPr>
              <p:cNvPr id="497" name="Google Shape;497;p2"/>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2"/>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9" name="Google Shape;499;p2"/>
            <p:cNvGrpSpPr/>
            <p:nvPr/>
          </p:nvGrpSpPr>
          <p:grpSpPr>
            <a:xfrm>
              <a:off x="2099210" y="5526690"/>
              <a:ext cx="202601" cy="481298"/>
              <a:chOff x="2099210" y="5526690"/>
              <a:chExt cx="202601" cy="481298"/>
            </a:xfrm>
          </p:grpSpPr>
          <p:sp>
            <p:nvSpPr>
              <p:cNvPr id="500" name="Google Shape;500;p2"/>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2"/>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2" name="Google Shape;502;p2"/>
            <p:cNvGrpSpPr/>
            <p:nvPr/>
          </p:nvGrpSpPr>
          <p:grpSpPr>
            <a:xfrm>
              <a:off x="2133447" y="5405437"/>
              <a:ext cx="134227" cy="78867"/>
              <a:chOff x="2133447" y="5405437"/>
              <a:chExt cx="134227" cy="78867"/>
            </a:xfrm>
          </p:grpSpPr>
          <p:sp>
            <p:nvSpPr>
              <p:cNvPr id="503" name="Google Shape;503;p2"/>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2"/>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5" name="Google Shape;505;p2"/>
            <p:cNvGrpSpPr/>
            <p:nvPr/>
          </p:nvGrpSpPr>
          <p:grpSpPr>
            <a:xfrm>
              <a:off x="2099467" y="5455729"/>
              <a:ext cx="202281" cy="99535"/>
              <a:chOff x="2099467" y="5455729"/>
              <a:chExt cx="202281" cy="99535"/>
            </a:xfrm>
          </p:grpSpPr>
          <p:sp>
            <p:nvSpPr>
              <p:cNvPr id="506" name="Google Shape;506;p2"/>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2"/>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8" name="Google Shape;508;p2"/>
            <p:cNvGrpSpPr/>
            <p:nvPr/>
          </p:nvGrpSpPr>
          <p:grpSpPr>
            <a:xfrm>
              <a:off x="2273236" y="5521165"/>
              <a:ext cx="202596" cy="481393"/>
              <a:chOff x="2273236" y="5521165"/>
              <a:chExt cx="202596" cy="481393"/>
            </a:xfrm>
          </p:grpSpPr>
          <p:sp>
            <p:nvSpPr>
              <p:cNvPr id="509" name="Google Shape;509;p2"/>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2"/>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1" name="Google Shape;511;p2"/>
            <p:cNvGrpSpPr/>
            <p:nvPr/>
          </p:nvGrpSpPr>
          <p:grpSpPr>
            <a:xfrm>
              <a:off x="2307373" y="5405437"/>
              <a:ext cx="134227" cy="78867"/>
              <a:chOff x="2307373" y="5405437"/>
              <a:chExt cx="134227" cy="78867"/>
            </a:xfrm>
          </p:grpSpPr>
          <p:sp>
            <p:nvSpPr>
              <p:cNvPr id="512" name="Google Shape;512;p2"/>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2"/>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4" name="Google Shape;514;p2"/>
            <p:cNvGrpSpPr/>
            <p:nvPr/>
          </p:nvGrpSpPr>
          <p:grpSpPr>
            <a:xfrm>
              <a:off x="2273427" y="5455729"/>
              <a:ext cx="202310" cy="99535"/>
              <a:chOff x="2273427" y="5455729"/>
              <a:chExt cx="202310" cy="99535"/>
            </a:xfrm>
          </p:grpSpPr>
          <p:sp>
            <p:nvSpPr>
              <p:cNvPr id="515" name="Google Shape;515;p2"/>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7" name="Google Shape;517;p2"/>
            <p:cNvGrpSpPr/>
            <p:nvPr/>
          </p:nvGrpSpPr>
          <p:grpSpPr>
            <a:xfrm>
              <a:off x="1560766" y="5782817"/>
              <a:ext cx="928687" cy="481393"/>
              <a:chOff x="1560766" y="5782817"/>
              <a:chExt cx="928687" cy="481393"/>
            </a:xfrm>
          </p:grpSpPr>
          <p:sp>
            <p:nvSpPr>
              <p:cNvPr id="518" name="Google Shape;518;p2"/>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2"/>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0" name="Google Shape;520;p2"/>
            <p:cNvGrpSpPr/>
            <p:nvPr/>
          </p:nvGrpSpPr>
          <p:grpSpPr>
            <a:xfrm>
              <a:off x="1724405" y="5870161"/>
              <a:ext cx="612267" cy="284988"/>
              <a:chOff x="1724405" y="5870161"/>
              <a:chExt cx="612267" cy="284988"/>
            </a:xfrm>
          </p:grpSpPr>
          <p:sp>
            <p:nvSpPr>
              <p:cNvPr id="521" name="Google Shape;521;p2"/>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2"/>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23" name="Google Shape;523;p2"/>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4" name="Google Shape;524;p2"/>
          <p:cNvGrpSpPr/>
          <p:nvPr/>
        </p:nvGrpSpPr>
        <p:grpSpPr>
          <a:xfrm>
            <a:off x="5140976" y="802510"/>
            <a:ext cx="1536327" cy="1421090"/>
            <a:chOff x="1560766" y="5405182"/>
            <a:chExt cx="928687" cy="859028"/>
          </a:xfrm>
        </p:grpSpPr>
        <p:grpSp>
          <p:nvGrpSpPr>
            <p:cNvPr id="525" name="Google Shape;525;p2"/>
            <p:cNvGrpSpPr/>
            <p:nvPr/>
          </p:nvGrpSpPr>
          <p:grpSpPr>
            <a:xfrm>
              <a:off x="1580864" y="5520975"/>
              <a:ext cx="202501" cy="481393"/>
              <a:chOff x="1580864" y="5520975"/>
              <a:chExt cx="202501" cy="481393"/>
            </a:xfrm>
          </p:grpSpPr>
          <p:sp>
            <p:nvSpPr>
              <p:cNvPr id="526" name="Google Shape;526;p2"/>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8" name="Google Shape;528;p2"/>
            <p:cNvGrpSpPr/>
            <p:nvPr/>
          </p:nvGrpSpPr>
          <p:grpSpPr>
            <a:xfrm>
              <a:off x="1615001" y="5405182"/>
              <a:ext cx="134227" cy="78931"/>
              <a:chOff x="1615001" y="5405182"/>
              <a:chExt cx="134227" cy="78931"/>
            </a:xfrm>
          </p:grpSpPr>
          <p:sp>
            <p:nvSpPr>
              <p:cNvPr id="529" name="Google Shape;529;p2"/>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2"/>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1" name="Google Shape;531;p2"/>
            <p:cNvGrpSpPr/>
            <p:nvPr/>
          </p:nvGrpSpPr>
          <p:grpSpPr>
            <a:xfrm>
              <a:off x="1580941" y="5455538"/>
              <a:ext cx="202347" cy="99441"/>
              <a:chOff x="1580941" y="5455538"/>
              <a:chExt cx="202347" cy="99441"/>
            </a:xfrm>
          </p:grpSpPr>
          <p:sp>
            <p:nvSpPr>
              <p:cNvPr id="532" name="Google Shape;532;p2"/>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4" name="Google Shape;534;p2"/>
            <p:cNvGrpSpPr/>
            <p:nvPr/>
          </p:nvGrpSpPr>
          <p:grpSpPr>
            <a:xfrm>
              <a:off x="1757076" y="5521165"/>
              <a:ext cx="202596" cy="481393"/>
              <a:chOff x="1757076" y="5521165"/>
              <a:chExt cx="202596" cy="481393"/>
            </a:xfrm>
          </p:grpSpPr>
          <p:sp>
            <p:nvSpPr>
              <p:cNvPr id="535" name="Google Shape;535;p2"/>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2"/>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7" name="Google Shape;537;p2"/>
            <p:cNvGrpSpPr/>
            <p:nvPr/>
          </p:nvGrpSpPr>
          <p:grpSpPr>
            <a:xfrm>
              <a:off x="1791213" y="5405437"/>
              <a:ext cx="134227" cy="78867"/>
              <a:chOff x="1791213" y="5405437"/>
              <a:chExt cx="134227" cy="78867"/>
            </a:xfrm>
          </p:grpSpPr>
          <p:sp>
            <p:nvSpPr>
              <p:cNvPr id="538" name="Google Shape;538;p2"/>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0" name="Google Shape;540;p2"/>
            <p:cNvGrpSpPr/>
            <p:nvPr/>
          </p:nvGrpSpPr>
          <p:grpSpPr>
            <a:xfrm>
              <a:off x="1757267" y="5455729"/>
              <a:ext cx="202343" cy="99535"/>
              <a:chOff x="1757267" y="5455729"/>
              <a:chExt cx="202343" cy="99535"/>
            </a:xfrm>
          </p:grpSpPr>
          <p:sp>
            <p:nvSpPr>
              <p:cNvPr id="541" name="Google Shape;541;p2"/>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3" name="Google Shape;543;p2"/>
            <p:cNvGrpSpPr/>
            <p:nvPr/>
          </p:nvGrpSpPr>
          <p:grpSpPr>
            <a:xfrm>
              <a:off x="1931003" y="5526594"/>
              <a:ext cx="202596" cy="481393"/>
              <a:chOff x="1931003" y="5526594"/>
              <a:chExt cx="202596" cy="481393"/>
            </a:xfrm>
          </p:grpSpPr>
          <p:sp>
            <p:nvSpPr>
              <p:cNvPr id="544" name="Google Shape;544;p2"/>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6" name="Google Shape;546;p2"/>
            <p:cNvGrpSpPr/>
            <p:nvPr/>
          </p:nvGrpSpPr>
          <p:grpSpPr>
            <a:xfrm>
              <a:off x="1965235" y="5405437"/>
              <a:ext cx="134227" cy="78867"/>
              <a:chOff x="1965235" y="5405437"/>
              <a:chExt cx="134227" cy="78867"/>
            </a:xfrm>
          </p:grpSpPr>
          <p:sp>
            <p:nvSpPr>
              <p:cNvPr id="547" name="Google Shape;547;p2"/>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2"/>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9" name="Google Shape;549;p2"/>
            <p:cNvGrpSpPr/>
            <p:nvPr/>
          </p:nvGrpSpPr>
          <p:grpSpPr>
            <a:xfrm>
              <a:off x="1931256" y="5455729"/>
              <a:ext cx="202281" cy="99535"/>
              <a:chOff x="1931256" y="5455729"/>
              <a:chExt cx="202281" cy="99535"/>
            </a:xfrm>
          </p:grpSpPr>
          <p:sp>
            <p:nvSpPr>
              <p:cNvPr id="550" name="Google Shape;550;p2"/>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2" name="Google Shape;552;p2"/>
            <p:cNvGrpSpPr/>
            <p:nvPr/>
          </p:nvGrpSpPr>
          <p:grpSpPr>
            <a:xfrm>
              <a:off x="2099210" y="5526690"/>
              <a:ext cx="202601" cy="481298"/>
              <a:chOff x="2099210" y="5526690"/>
              <a:chExt cx="202601" cy="481298"/>
            </a:xfrm>
          </p:grpSpPr>
          <p:sp>
            <p:nvSpPr>
              <p:cNvPr id="553" name="Google Shape;553;p2"/>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5" name="Google Shape;555;p2"/>
            <p:cNvGrpSpPr/>
            <p:nvPr/>
          </p:nvGrpSpPr>
          <p:grpSpPr>
            <a:xfrm>
              <a:off x="2133447" y="5405437"/>
              <a:ext cx="134227" cy="78867"/>
              <a:chOff x="2133447" y="5405437"/>
              <a:chExt cx="134227" cy="78867"/>
            </a:xfrm>
          </p:grpSpPr>
          <p:sp>
            <p:nvSpPr>
              <p:cNvPr id="556" name="Google Shape;556;p2"/>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8" name="Google Shape;558;p2"/>
            <p:cNvGrpSpPr/>
            <p:nvPr/>
          </p:nvGrpSpPr>
          <p:grpSpPr>
            <a:xfrm>
              <a:off x="2099467" y="5455729"/>
              <a:ext cx="202281" cy="99535"/>
              <a:chOff x="2099467" y="5455729"/>
              <a:chExt cx="202281" cy="99535"/>
            </a:xfrm>
          </p:grpSpPr>
          <p:sp>
            <p:nvSpPr>
              <p:cNvPr id="559" name="Google Shape;559;p2"/>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1" name="Google Shape;561;p2"/>
            <p:cNvGrpSpPr/>
            <p:nvPr/>
          </p:nvGrpSpPr>
          <p:grpSpPr>
            <a:xfrm>
              <a:off x="2273236" y="5521165"/>
              <a:ext cx="202596" cy="481393"/>
              <a:chOff x="2273236" y="5521165"/>
              <a:chExt cx="202596" cy="481393"/>
            </a:xfrm>
          </p:grpSpPr>
          <p:sp>
            <p:nvSpPr>
              <p:cNvPr id="562" name="Google Shape;562;p2"/>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4" name="Google Shape;564;p2"/>
            <p:cNvGrpSpPr/>
            <p:nvPr/>
          </p:nvGrpSpPr>
          <p:grpSpPr>
            <a:xfrm>
              <a:off x="2307373" y="5405437"/>
              <a:ext cx="134227" cy="78867"/>
              <a:chOff x="2307373" y="5405437"/>
              <a:chExt cx="134227" cy="78867"/>
            </a:xfrm>
          </p:grpSpPr>
          <p:sp>
            <p:nvSpPr>
              <p:cNvPr id="565" name="Google Shape;565;p2"/>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7" name="Google Shape;567;p2"/>
            <p:cNvGrpSpPr/>
            <p:nvPr/>
          </p:nvGrpSpPr>
          <p:grpSpPr>
            <a:xfrm>
              <a:off x="2273427" y="5455729"/>
              <a:ext cx="202310" cy="99535"/>
              <a:chOff x="2273427" y="5455729"/>
              <a:chExt cx="202310" cy="99535"/>
            </a:xfrm>
          </p:grpSpPr>
          <p:sp>
            <p:nvSpPr>
              <p:cNvPr id="568" name="Google Shape;568;p2"/>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0" name="Google Shape;570;p2"/>
            <p:cNvGrpSpPr/>
            <p:nvPr/>
          </p:nvGrpSpPr>
          <p:grpSpPr>
            <a:xfrm>
              <a:off x="1560766" y="5782817"/>
              <a:ext cx="928687" cy="481393"/>
              <a:chOff x="1560766" y="5782817"/>
              <a:chExt cx="928687" cy="481393"/>
            </a:xfrm>
          </p:grpSpPr>
          <p:sp>
            <p:nvSpPr>
              <p:cNvPr id="571" name="Google Shape;571;p2"/>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3" name="Google Shape;573;p2"/>
            <p:cNvGrpSpPr/>
            <p:nvPr/>
          </p:nvGrpSpPr>
          <p:grpSpPr>
            <a:xfrm>
              <a:off x="1724405" y="5870161"/>
              <a:ext cx="612267" cy="284988"/>
              <a:chOff x="1724405" y="5870161"/>
              <a:chExt cx="612267" cy="284988"/>
            </a:xfrm>
          </p:grpSpPr>
          <p:sp>
            <p:nvSpPr>
              <p:cNvPr id="574" name="Google Shape;574;p2"/>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6" name="Google Shape;576;p2"/>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0 Class debate">
  <p:cSld name="CUSTOM_21_2_1_1_1_1_1_1_1">
    <p:spTree>
      <p:nvGrpSpPr>
        <p:cNvPr id="1" name="Shape 1360"/>
        <p:cNvGrpSpPr/>
        <p:nvPr/>
      </p:nvGrpSpPr>
      <p:grpSpPr>
        <a:xfrm>
          <a:off x="0" y="0"/>
          <a:ext cx="0" cy="0"/>
          <a:chOff x="0" y="0"/>
          <a:chExt cx="0" cy="0"/>
        </a:xfrm>
      </p:grpSpPr>
      <p:sp>
        <p:nvSpPr>
          <p:cNvPr id="1361" name="Google Shape;1361;p11"/>
          <p:cNvSpPr/>
          <p:nvPr/>
        </p:nvSpPr>
        <p:spPr>
          <a:xfrm>
            <a:off x="827175" y="2526749"/>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11"/>
          <p:cNvSpPr/>
          <p:nvPr/>
        </p:nvSpPr>
        <p:spPr>
          <a:xfrm>
            <a:off x="9237255" y="2517156"/>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11"/>
          <p:cNvSpPr/>
          <p:nvPr/>
        </p:nvSpPr>
        <p:spPr>
          <a:xfrm>
            <a:off x="833188" y="6108433"/>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11"/>
          <p:cNvSpPr/>
          <p:nvPr/>
        </p:nvSpPr>
        <p:spPr>
          <a:xfrm>
            <a:off x="9243268" y="6098840"/>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11"/>
          <p:cNvSpPr/>
          <p:nvPr/>
        </p:nvSpPr>
        <p:spPr>
          <a:xfrm>
            <a:off x="7256042" y="4375413"/>
            <a:ext cx="3775922"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11"/>
          <p:cNvSpPr txBox="1"/>
          <p:nvPr/>
        </p:nvSpPr>
        <p:spPr>
          <a:xfrm>
            <a:off x="1159041" y="2664616"/>
            <a:ext cx="4687800" cy="861900"/>
          </a:xfrm>
          <a:prstGeom prst="rect">
            <a:avLst/>
          </a:prstGeom>
          <a:noFill/>
          <a:ln>
            <a:noFill/>
          </a:ln>
        </p:spPr>
        <p:txBody>
          <a:bodyPr spcFirstLastPara="1" wrap="square" lIns="137150" tIns="137150" rIns="137150" bIns="137150" anchor="t" anchorCtr="0">
            <a:spAutoFit/>
          </a:bodyPr>
          <a:lstStyle/>
          <a:p>
            <a:pPr marL="0" lvl="0" indent="0" algn="l"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I strongly agree</a:t>
            </a:r>
            <a:endParaRPr sz="3800" b="1" i="1">
              <a:solidFill>
                <a:schemeClr val="dk1"/>
              </a:solidFill>
              <a:latin typeface="Shadows Into Light Two"/>
              <a:ea typeface="Shadows Into Light Two"/>
              <a:cs typeface="Shadows Into Light Two"/>
              <a:sym typeface="Shadows Into Light Two"/>
            </a:endParaRPr>
          </a:p>
        </p:txBody>
      </p:sp>
      <p:sp>
        <p:nvSpPr>
          <p:cNvPr id="1367" name="Google Shape;1367;p11"/>
          <p:cNvSpPr txBox="1"/>
          <p:nvPr/>
        </p:nvSpPr>
        <p:spPr>
          <a:xfrm>
            <a:off x="12516968" y="2688034"/>
            <a:ext cx="4687800" cy="861900"/>
          </a:xfrm>
          <a:prstGeom prst="rect">
            <a:avLst/>
          </a:prstGeom>
          <a:noFill/>
          <a:ln>
            <a:noFill/>
          </a:ln>
        </p:spPr>
        <p:txBody>
          <a:bodyPr spcFirstLastPara="1" wrap="square" lIns="137150" tIns="137150" rIns="137150" bIns="137150" anchor="t" anchorCtr="0">
            <a:spAutoFit/>
          </a:bodyPr>
          <a:lstStyle/>
          <a:p>
            <a:pPr marL="0" lvl="0" indent="0" algn="r"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I strongly disagree</a:t>
            </a:r>
            <a:endParaRPr sz="3800" b="1" i="1">
              <a:solidFill>
                <a:schemeClr val="dk1"/>
              </a:solidFill>
              <a:latin typeface="Shadows Into Light Two"/>
              <a:ea typeface="Shadows Into Light Two"/>
              <a:cs typeface="Shadows Into Light Two"/>
              <a:sym typeface="Shadows Into Light Two"/>
            </a:endParaRPr>
          </a:p>
        </p:txBody>
      </p:sp>
      <p:sp>
        <p:nvSpPr>
          <p:cNvPr id="1368" name="Google Shape;1368;p11"/>
          <p:cNvSpPr txBox="1"/>
          <p:nvPr/>
        </p:nvSpPr>
        <p:spPr>
          <a:xfrm>
            <a:off x="12303793" y="8469926"/>
            <a:ext cx="4687800" cy="861900"/>
          </a:xfrm>
          <a:prstGeom prst="rect">
            <a:avLst/>
          </a:prstGeom>
          <a:noFill/>
          <a:ln>
            <a:noFill/>
          </a:ln>
        </p:spPr>
        <p:txBody>
          <a:bodyPr spcFirstLastPara="1" wrap="square" lIns="137150" tIns="137150" rIns="137150" bIns="137150" anchor="t" anchorCtr="0">
            <a:spAutoFit/>
          </a:bodyPr>
          <a:lstStyle/>
          <a:p>
            <a:pPr marL="0" lvl="0" indent="0" algn="r"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I somewhat disagree</a:t>
            </a:r>
            <a:endParaRPr sz="3800" b="1" i="1">
              <a:solidFill>
                <a:schemeClr val="dk1"/>
              </a:solidFill>
              <a:latin typeface="Shadows Into Light Two"/>
              <a:ea typeface="Shadows Into Light Two"/>
              <a:cs typeface="Shadows Into Light Two"/>
              <a:sym typeface="Shadows Into Light Two"/>
            </a:endParaRPr>
          </a:p>
        </p:txBody>
      </p:sp>
      <p:sp>
        <p:nvSpPr>
          <p:cNvPr id="1369" name="Google Shape;1369;p11"/>
          <p:cNvSpPr txBox="1"/>
          <p:nvPr/>
        </p:nvSpPr>
        <p:spPr>
          <a:xfrm>
            <a:off x="1463841" y="8469926"/>
            <a:ext cx="4687800" cy="861900"/>
          </a:xfrm>
          <a:prstGeom prst="rect">
            <a:avLst/>
          </a:prstGeom>
          <a:noFill/>
          <a:ln>
            <a:noFill/>
          </a:ln>
        </p:spPr>
        <p:txBody>
          <a:bodyPr spcFirstLastPara="1" wrap="square" lIns="137150" tIns="137150" rIns="137150" bIns="137150" anchor="t" anchorCtr="0">
            <a:spAutoFit/>
          </a:bodyPr>
          <a:lstStyle/>
          <a:p>
            <a:pPr marL="0" lvl="0" indent="0" algn="l"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I somewhat agree</a:t>
            </a:r>
            <a:endParaRPr sz="3800" b="1" i="1">
              <a:solidFill>
                <a:schemeClr val="dk1"/>
              </a:solidFill>
              <a:latin typeface="Shadows Into Light Two"/>
              <a:ea typeface="Shadows Into Light Two"/>
              <a:cs typeface="Shadows Into Light Two"/>
              <a:sym typeface="Shadows Into Light Two"/>
            </a:endParaRPr>
          </a:p>
        </p:txBody>
      </p:sp>
      <p:sp>
        <p:nvSpPr>
          <p:cNvPr id="1370" name="Google Shape;1370;p11"/>
          <p:cNvSpPr/>
          <p:nvPr/>
        </p:nvSpPr>
        <p:spPr>
          <a:xfrm>
            <a:off x="383625" y="2114382"/>
            <a:ext cx="1324360" cy="1277927"/>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1" name="Google Shape;1371;p11"/>
          <p:cNvSpPr/>
          <p:nvPr/>
        </p:nvSpPr>
        <p:spPr>
          <a:xfrm>
            <a:off x="16528900" y="2000250"/>
            <a:ext cx="1262950" cy="135087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11"/>
          <p:cNvSpPr/>
          <p:nvPr/>
        </p:nvSpPr>
        <p:spPr>
          <a:xfrm rot="10800000" flipH="1">
            <a:off x="427600" y="8432866"/>
            <a:ext cx="1324360" cy="1277927"/>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11"/>
          <p:cNvSpPr/>
          <p:nvPr/>
        </p:nvSpPr>
        <p:spPr>
          <a:xfrm rot="10800000" flipH="1">
            <a:off x="16572875" y="8474047"/>
            <a:ext cx="1262950" cy="135087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11"/>
          <p:cNvSpPr/>
          <p:nvPr/>
        </p:nvSpPr>
        <p:spPr>
          <a:xfrm>
            <a:off x="7570051" y="4073997"/>
            <a:ext cx="3147932" cy="605337"/>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1375" name="Google Shape;1375;p11"/>
          <p:cNvGrpSpPr/>
          <p:nvPr/>
        </p:nvGrpSpPr>
        <p:grpSpPr>
          <a:xfrm>
            <a:off x="1604657" y="810012"/>
            <a:ext cx="1303265" cy="1526515"/>
            <a:chOff x="1148107" y="4032825"/>
            <a:chExt cx="1303265" cy="1526515"/>
          </a:xfrm>
        </p:grpSpPr>
        <p:grpSp>
          <p:nvGrpSpPr>
            <p:cNvPr id="1376" name="Google Shape;1376;p11"/>
            <p:cNvGrpSpPr/>
            <p:nvPr/>
          </p:nvGrpSpPr>
          <p:grpSpPr>
            <a:xfrm rot="-1773853">
              <a:off x="1427935" y="4129659"/>
              <a:ext cx="743609" cy="1330509"/>
              <a:chOff x="7289577" y="3651979"/>
              <a:chExt cx="482250" cy="862870"/>
            </a:xfrm>
          </p:grpSpPr>
          <p:grpSp>
            <p:nvGrpSpPr>
              <p:cNvPr id="1377" name="Google Shape;1377;p11"/>
              <p:cNvGrpSpPr/>
              <p:nvPr/>
            </p:nvGrpSpPr>
            <p:grpSpPr>
              <a:xfrm>
                <a:off x="7289577" y="3651979"/>
                <a:ext cx="482250" cy="862870"/>
                <a:chOff x="7289577" y="3651979"/>
                <a:chExt cx="482250" cy="862870"/>
              </a:xfrm>
            </p:grpSpPr>
            <p:grpSp>
              <p:nvGrpSpPr>
                <p:cNvPr id="1378" name="Google Shape;1378;p11"/>
                <p:cNvGrpSpPr/>
                <p:nvPr/>
              </p:nvGrpSpPr>
              <p:grpSpPr>
                <a:xfrm>
                  <a:off x="7289577" y="4061840"/>
                  <a:ext cx="482250" cy="130968"/>
                  <a:chOff x="7289577" y="4061840"/>
                  <a:chExt cx="482250" cy="130968"/>
                </a:xfrm>
              </p:grpSpPr>
              <p:sp>
                <p:nvSpPr>
                  <p:cNvPr id="1379" name="Google Shape;1379;p11"/>
                  <p:cNvSpPr/>
                  <p:nvPr/>
                </p:nvSpPr>
                <p:spPr>
                  <a:xfrm>
                    <a:off x="7303865" y="4076128"/>
                    <a:ext cx="453675" cy="102393"/>
                  </a:xfrm>
                  <a:custGeom>
                    <a:avLst/>
                    <a:gdLst/>
                    <a:ahLst/>
                    <a:cxnLst/>
                    <a:rect l="l" t="t" r="r" b="b"/>
                    <a:pathLst>
                      <a:path w="453675" h="102393" extrusionOk="0">
                        <a:moveTo>
                          <a:pt x="431673" y="102394"/>
                        </a:moveTo>
                        <a:lnTo>
                          <a:pt x="22003" y="102394"/>
                        </a:lnTo>
                        <a:cubicBezTo>
                          <a:pt x="9811" y="102394"/>
                          <a:pt x="0" y="92488"/>
                          <a:pt x="0" y="80391"/>
                        </a:cubicBezTo>
                        <a:lnTo>
                          <a:pt x="0" y="22003"/>
                        </a:lnTo>
                        <a:cubicBezTo>
                          <a:pt x="0" y="9811"/>
                          <a:pt x="9906" y="0"/>
                          <a:pt x="22003" y="0"/>
                        </a:cubicBezTo>
                        <a:lnTo>
                          <a:pt x="431673" y="0"/>
                        </a:lnTo>
                        <a:cubicBezTo>
                          <a:pt x="443865" y="0"/>
                          <a:pt x="453676" y="9906"/>
                          <a:pt x="453676" y="22003"/>
                        </a:cubicBezTo>
                        <a:lnTo>
                          <a:pt x="453676" y="80391"/>
                        </a:lnTo>
                        <a:cubicBezTo>
                          <a:pt x="453676" y="92583"/>
                          <a:pt x="443770" y="102394"/>
                          <a:pt x="431673" y="102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11"/>
                  <p:cNvSpPr/>
                  <p:nvPr/>
                </p:nvSpPr>
                <p:spPr>
                  <a:xfrm>
                    <a:off x="7289577" y="4061840"/>
                    <a:ext cx="482250" cy="130968"/>
                  </a:xfrm>
                  <a:custGeom>
                    <a:avLst/>
                    <a:gdLst/>
                    <a:ahLst/>
                    <a:cxnLst/>
                    <a:rect l="l" t="t" r="r" b="b"/>
                    <a:pathLst>
                      <a:path w="482250" h="130968" extrusionOk="0">
                        <a:moveTo>
                          <a:pt x="445961" y="130969"/>
                        </a:moveTo>
                        <a:lnTo>
                          <a:pt x="36290" y="130969"/>
                        </a:lnTo>
                        <a:cubicBezTo>
                          <a:pt x="16288" y="130969"/>
                          <a:pt x="0" y="114681"/>
                          <a:pt x="0" y="94679"/>
                        </a:cubicBezTo>
                        <a:lnTo>
                          <a:pt x="0" y="36290"/>
                        </a:lnTo>
                        <a:cubicBezTo>
                          <a:pt x="0" y="16288"/>
                          <a:pt x="16288" y="0"/>
                          <a:pt x="36290" y="0"/>
                        </a:cubicBezTo>
                        <a:lnTo>
                          <a:pt x="445961" y="0"/>
                        </a:lnTo>
                        <a:cubicBezTo>
                          <a:pt x="465963" y="0"/>
                          <a:pt x="482251" y="16288"/>
                          <a:pt x="482251" y="36290"/>
                        </a:cubicBezTo>
                        <a:lnTo>
                          <a:pt x="482251" y="94679"/>
                        </a:lnTo>
                        <a:cubicBezTo>
                          <a:pt x="482251" y="114681"/>
                          <a:pt x="465963" y="130969"/>
                          <a:pt x="445961" y="130969"/>
                        </a:cubicBezTo>
                        <a:close/>
                        <a:moveTo>
                          <a:pt x="36290" y="28480"/>
                        </a:moveTo>
                        <a:cubicBezTo>
                          <a:pt x="32004" y="28480"/>
                          <a:pt x="28575" y="32004"/>
                          <a:pt x="28575" y="36195"/>
                        </a:cubicBezTo>
                        <a:lnTo>
                          <a:pt x="28575" y="94583"/>
                        </a:lnTo>
                        <a:cubicBezTo>
                          <a:pt x="28575" y="98870"/>
                          <a:pt x="32099" y="102298"/>
                          <a:pt x="36290" y="102298"/>
                        </a:cubicBezTo>
                        <a:lnTo>
                          <a:pt x="445961" y="102298"/>
                        </a:lnTo>
                        <a:cubicBezTo>
                          <a:pt x="450247" y="102298"/>
                          <a:pt x="453676" y="98774"/>
                          <a:pt x="453676" y="94583"/>
                        </a:cubicBezTo>
                        <a:lnTo>
                          <a:pt x="453676" y="36195"/>
                        </a:lnTo>
                        <a:cubicBezTo>
                          <a:pt x="453676" y="31909"/>
                          <a:pt x="450152" y="28480"/>
                          <a:pt x="445961" y="28480"/>
                        </a:cubicBezTo>
                        <a:lnTo>
                          <a:pt x="36290"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1" name="Google Shape;1381;p11"/>
                <p:cNvGrpSpPr/>
                <p:nvPr/>
              </p:nvGrpSpPr>
              <p:grpSpPr>
                <a:xfrm>
                  <a:off x="7318724" y="3651979"/>
                  <a:ext cx="423767" cy="130968"/>
                  <a:chOff x="7318724" y="3651979"/>
                  <a:chExt cx="423767" cy="130968"/>
                </a:xfrm>
              </p:grpSpPr>
              <p:sp>
                <p:nvSpPr>
                  <p:cNvPr id="1382" name="Google Shape;1382;p11"/>
                  <p:cNvSpPr/>
                  <p:nvPr/>
                </p:nvSpPr>
                <p:spPr>
                  <a:xfrm>
                    <a:off x="7333011" y="3666267"/>
                    <a:ext cx="395192" cy="102393"/>
                  </a:xfrm>
                  <a:custGeom>
                    <a:avLst/>
                    <a:gdLst/>
                    <a:ahLst/>
                    <a:cxnLst/>
                    <a:rect l="l" t="t" r="r" b="b"/>
                    <a:pathLst>
                      <a:path w="395192" h="102393" extrusionOk="0">
                        <a:moveTo>
                          <a:pt x="375285" y="102394"/>
                        </a:moveTo>
                        <a:lnTo>
                          <a:pt x="19907" y="102394"/>
                        </a:lnTo>
                        <a:cubicBezTo>
                          <a:pt x="8858" y="102394"/>
                          <a:pt x="0" y="93440"/>
                          <a:pt x="0" y="82487"/>
                        </a:cubicBezTo>
                        <a:lnTo>
                          <a:pt x="0" y="19907"/>
                        </a:lnTo>
                        <a:cubicBezTo>
                          <a:pt x="0" y="8858"/>
                          <a:pt x="8954" y="0"/>
                          <a:pt x="19907" y="0"/>
                        </a:cubicBezTo>
                        <a:lnTo>
                          <a:pt x="375285" y="0"/>
                        </a:lnTo>
                        <a:cubicBezTo>
                          <a:pt x="386334" y="0"/>
                          <a:pt x="395192" y="8954"/>
                          <a:pt x="395192" y="19907"/>
                        </a:cubicBezTo>
                        <a:lnTo>
                          <a:pt x="395192" y="82487"/>
                        </a:lnTo>
                        <a:cubicBezTo>
                          <a:pt x="395288" y="93535"/>
                          <a:pt x="386334" y="102394"/>
                          <a:pt x="375285" y="102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11"/>
                  <p:cNvSpPr/>
                  <p:nvPr/>
                </p:nvSpPr>
                <p:spPr>
                  <a:xfrm>
                    <a:off x="7318724" y="3651979"/>
                    <a:ext cx="423767" cy="130968"/>
                  </a:xfrm>
                  <a:custGeom>
                    <a:avLst/>
                    <a:gdLst/>
                    <a:ahLst/>
                    <a:cxnLst/>
                    <a:rect l="l" t="t" r="r" b="b"/>
                    <a:pathLst>
                      <a:path w="423767" h="130968" extrusionOk="0">
                        <a:moveTo>
                          <a:pt x="389572" y="130969"/>
                        </a:moveTo>
                        <a:lnTo>
                          <a:pt x="34195" y="130969"/>
                        </a:lnTo>
                        <a:cubicBezTo>
                          <a:pt x="15335" y="130969"/>
                          <a:pt x="0" y="115633"/>
                          <a:pt x="0" y="96774"/>
                        </a:cubicBezTo>
                        <a:lnTo>
                          <a:pt x="0" y="34195"/>
                        </a:lnTo>
                        <a:cubicBezTo>
                          <a:pt x="0" y="15335"/>
                          <a:pt x="15335" y="0"/>
                          <a:pt x="34195" y="0"/>
                        </a:cubicBezTo>
                        <a:lnTo>
                          <a:pt x="389572" y="0"/>
                        </a:lnTo>
                        <a:cubicBezTo>
                          <a:pt x="408432" y="0"/>
                          <a:pt x="423767" y="15335"/>
                          <a:pt x="423767" y="34195"/>
                        </a:cubicBezTo>
                        <a:lnTo>
                          <a:pt x="423767" y="96774"/>
                        </a:lnTo>
                        <a:cubicBezTo>
                          <a:pt x="423863" y="115633"/>
                          <a:pt x="408527" y="130969"/>
                          <a:pt x="389572" y="130969"/>
                        </a:cubicBezTo>
                        <a:close/>
                        <a:moveTo>
                          <a:pt x="34290" y="28575"/>
                        </a:moveTo>
                        <a:cubicBezTo>
                          <a:pt x="31147" y="28575"/>
                          <a:pt x="28670" y="31147"/>
                          <a:pt x="28670" y="34195"/>
                        </a:cubicBezTo>
                        <a:lnTo>
                          <a:pt x="28670" y="96774"/>
                        </a:lnTo>
                        <a:cubicBezTo>
                          <a:pt x="28670" y="99917"/>
                          <a:pt x="31242" y="102394"/>
                          <a:pt x="34290" y="102394"/>
                        </a:cubicBezTo>
                        <a:lnTo>
                          <a:pt x="389668" y="102394"/>
                        </a:lnTo>
                        <a:cubicBezTo>
                          <a:pt x="392811" y="102394"/>
                          <a:pt x="395288" y="99822"/>
                          <a:pt x="395288" y="96774"/>
                        </a:cubicBezTo>
                        <a:lnTo>
                          <a:pt x="395288" y="34195"/>
                        </a:lnTo>
                        <a:cubicBezTo>
                          <a:pt x="395288" y="31051"/>
                          <a:pt x="392716" y="28575"/>
                          <a:pt x="389668" y="28575"/>
                        </a:cubicBezTo>
                        <a:lnTo>
                          <a:pt x="34290"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4" name="Google Shape;1384;p11"/>
                <p:cNvGrpSpPr/>
                <p:nvPr/>
              </p:nvGrpSpPr>
              <p:grpSpPr>
                <a:xfrm>
                  <a:off x="7304014" y="3754278"/>
                  <a:ext cx="453092" cy="336041"/>
                  <a:chOff x="7304014" y="3754278"/>
                  <a:chExt cx="453092" cy="336041"/>
                </a:xfrm>
              </p:grpSpPr>
              <p:sp>
                <p:nvSpPr>
                  <p:cNvPr id="1385" name="Google Shape;1385;p11"/>
                  <p:cNvSpPr/>
                  <p:nvPr/>
                </p:nvSpPr>
                <p:spPr>
                  <a:xfrm>
                    <a:off x="7318438" y="3768661"/>
                    <a:ext cx="424433" cy="307371"/>
                  </a:xfrm>
                  <a:custGeom>
                    <a:avLst/>
                    <a:gdLst/>
                    <a:ahLst/>
                    <a:cxnLst/>
                    <a:rect l="l" t="t" r="r" b="b"/>
                    <a:pathLst>
                      <a:path w="424433" h="307371" extrusionOk="0">
                        <a:moveTo>
                          <a:pt x="424434" y="307372"/>
                        </a:moveTo>
                        <a:lnTo>
                          <a:pt x="322040" y="225838"/>
                        </a:lnTo>
                        <a:lnTo>
                          <a:pt x="322040" y="83820"/>
                        </a:lnTo>
                        <a:lnTo>
                          <a:pt x="395192" y="0"/>
                        </a:lnTo>
                        <a:lnTo>
                          <a:pt x="29242" y="0"/>
                        </a:lnTo>
                        <a:lnTo>
                          <a:pt x="102489" y="83820"/>
                        </a:lnTo>
                        <a:lnTo>
                          <a:pt x="102489" y="225838"/>
                        </a:lnTo>
                        <a:lnTo>
                          <a:pt x="0" y="30737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11"/>
                  <p:cNvSpPr/>
                  <p:nvPr/>
                </p:nvSpPr>
                <p:spPr>
                  <a:xfrm>
                    <a:off x="7304014" y="3754278"/>
                    <a:ext cx="453092" cy="336041"/>
                  </a:xfrm>
                  <a:custGeom>
                    <a:avLst/>
                    <a:gdLst/>
                    <a:ahLst/>
                    <a:cxnLst/>
                    <a:rect l="l" t="t" r="r" b="b"/>
                    <a:pathLst>
                      <a:path w="453092" h="336041" extrusionOk="0">
                        <a:moveTo>
                          <a:pt x="438858" y="336042"/>
                        </a:moveTo>
                        <a:lnTo>
                          <a:pt x="14329" y="336042"/>
                        </a:lnTo>
                        <a:cubicBezTo>
                          <a:pt x="8233" y="336042"/>
                          <a:pt x="2804" y="332232"/>
                          <a:pt x="804" y="326517"/>
                        </a:cubicBezTo>
                        <a:cubicBezTo>
                          <a:pt x="-1196" y="320802"/>
                          <a:pt x="613" y="314420"/>
                          <a:pt x="5376" y="310610"/>
                        </a:cubicBezTo>
                        <a:lnTo>
                          <a:pt x="102435" y="233267"/>
                        </a:lnTo>
                        <a:lnTo>
                          <a:pt x="102435" y="103442"/>
                        </a:lnTo>
                        <a:lnTo>
                          <a:pt x="32808" y="23717"/>
                        </a:lnTo>
                        <a:cubicBezTo>
                          <a:pt x="29093" y="19526"/>
                          <a:pt x="28236" y="13526"/>
                          <a:pt x="30522" y="8382"/>
                        </a:cubicBezTo>
                        <a:cubicBezTo>
                          <a:pt x="32808" y="3239"/>
                          <a:pt x="37951" y="0"/>
                          <a:pt x="43571" y="0"/>
                        </a:cubicBezTo>
                        <a:lnTo>
                          <a:pt x="409522" y="0"/>
                        </a:lnTo>
                        <a:cubicBezTo>
                          <a:pt x="415141" y="0"/>
                          <a:pt x="420190" y="3239"/>
                          <a:pt x="422571" y="8382"/>
                        </a:cubicBezTo>
                        <a:cubicBezTo>
                          <a:pt x="424857" y="13526"/>
                          <a:pt x="423999" y="19431"/>
                          <a:pt x="420285" y="23717"/>
                        </a:cubicBezTo>
                        <a:lnTo>
                          <a:pt x="350657" y="103442"/>
                        </a:lnTo>
                        <a:lnTo>
                          <a:pt x="350657" y="233267"/>
                        </a:lnTo>
                        <a:lnTo>
                          <a:pt x="447717" y="310610"/>
                        </a:lnTo>
                        <a:cubicBezTo>
                          <a:pt x="452479" y="314420"/>
                          <a:pt x="454289" y="320802"/>
                          <a:pt x="452289" y="326517"/>
                        </a:cubicBezTo>
                        <a:cubicBezTo>
                          <a:pt x="450384" y="332232"/>
                          <a:pt x="444955" y="336042"/>
                          <a:pt x="438858" y="336042"/>
                        </a:cubicBezTo>
                        <a:close/>
                        <a:moveTo>
                          <a:pt x="55287" y="307467"/>
                        </a:moveTo>
                        <a:lnTo>
                          <a:pt x="397996" y="307467"/>
                        </a:lnTo>
                        <a:lnTo>
                          <a:pt x="327511" y="251365"/>
                        </a:lnTo>
                        <a:cubicBezTo>
                          <a:pt x="324082" y="248603"/>
                          <a:pt x="322082" y="244507"/>
                          <a:pt x="322082" y="240221"/>
                        </a:cubicBezTo>
                        <a:lnTo>
                          <a:pt x="322082" y="98203"/>
                        </a:lnTo>
                        <a:cubicBezTo>
                          <a:pt x="322082" y="94774"/>
                          <a:pt x="323320" y="91440"/>
                          <a:pt x="325606" y="88773"/>
                        </a:cubicBezTo>
                        <a:lnTo>
                          <a:pt x="378089" y="28670"/>
                        </a:lnTo>
                        <a:lnTo>
                          <a:pt x="75099" y="28670"/>
                        </a:lnTo>
                        <a:lnTo>
                          <a:pt x="127582" y="88773"/>
                        </a:lnTo>
                        <a:cubicBezTo>
                          <a:pt x="129867" y="91345"/>
                          <a:pt x="131106" y="94679"/>
                          <a:pt x="131106" y="98203"/>
                        </a:cubicBezTo>
                        <a:lnTo>
                          <a:pt x="131106" y="240221"/>
                        </a:lnTo>
                        <a:cubicBezTo>
                          <a:pt x="131106" y="244602"/>
                          <a:pt x="129106" y="248698"/>
                          <a:pt x="125676" y="251365"/>
                        </a:cubicBezTo>
                        <a:lnTo>
                          <a:pt x="55287" y="3074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7" name="Google Shape;1387;p11"/>
                <p:cNvGrpSpPr/>
                <p:nvPr/>
              </p:nvGrpSpPr>
              <p:grpSpPr>
                <a:xfrm>
                  <a:off x="7451165" y="4164234"/>
                  <a:ext cx="159069" cy="350615"/>
                  <a:chOff x="7451165" y="4164234"/>
                  <a:chExt cx="159069" cy="350615"/>
                </a:xfrm>
              </p:grpSpPr>
              <p:sp>
                <p:nvSpPr>
                  <p:cNvPr id="1388" name="Google Shape;1388;p11"/>
                  <p:cNvSpPr/>
                  <p:nvPr/>
                </p:nvSpPr>
                <p:spPr>
                  <a:xfrm>
                    <a:off x="7465504" y="4178521"/>
                    <a:ext cx="130397" cy="322040"/>
                  </a:xfrm>
                  <a:custGeom>
                    <a:avLst/>
                    <a:gdLst/>
                    <a:ahLst/>
                    <a:cxnLst/>
                    <a:rect l="l" t="t" r="r" b="b"/>
                    <a:pathLst>
                      <a:path w="130397" h="322040" extrusionOk="0">
                        <a:moveTo>
                          <a:pt x="0" y="0"/>
                        </a:moveTo>
                        <a:lnTo>
                          <a:pt x="61627" y="322040"/>
                        </a:lnTo>
                        <a:lnTo>
                          <a:pt x="130397"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11"/>
                  <p:cNvSpPr/>
                  <p:nvPr/>
                </p:nvSpPr>
                <p:spPr>
                  <a:xfrm>
                    <a:off x="7451165" y="4164234"/>
                    <a:ext cx="159069" cy="350615"/>
                  </a:xfrm>
                  <a:custGeom>
                    <a:avLst/>
                    <a:gdLst/>
                    <a:ahLst/>
                    <a:cxnLst/>
                    <a:rect l="l" t="t" r="r" b="b"/>
                    <a:pathLst>
                      <a:path w="159069" h="350615" extrusionOk="0">
                        <a:moveTo>
                          <a:pt x="76061" y="350615"/>
                        </a:moveTo>
                        <a:cubicBezTo>
                          <a:pt x="75965" y="350615"/>
                          <a:pt x="75965" y="350615"/>
                          <a:pt x="75870" y="350615"/>
                        </a:cubicBezTo>
                        <a:cubicBezTo>
                          <a:pt x="69107" y="350520"/>
                          <a:pt x="63297" y="345662"/>
                          <a:pt x="61964" y="338995"/>
                        </a:cubicBezTo>
                        <a:lnTo>
                          <a:pt x="241" y="16954"/>
                        </a:lnTo>
                        <a:cubicBezTo>
                          <a:pt x="-520" y="12763"/>
                          <a:pt x="527" y="8477"/>
                          <a:pt x="3290" y="5143"/>
                        </a:cubicBezTo>
                        <a:cubicBezTo>
                          <a:pt x="6052" y="1905"/>
                          <a:pt x="10052" y="0"/>
                          <a:pt x="14339" y="0"/>
                        </a:cubicBezTo>
                        <a:lnTo>
                          <a:pt x="144736" y="0"/>
                        </a:lnTo>
                        <a:cubicBezTo>
                          <a:pt x="149022" y="0"/>
                          <a:pt x="153118" y="1905"/>
                          <a:pt x="155880" y="5334"/>
                        </a:cubicBezTo>
                        <a:cubicBezTo>
                          <a:pt x="158547" y="8668"/>
                          <a:pt x="159690" y="13049"/>
                          <a:pt x="158738" y="17335"/>
                        </a:cubicBezTo>
                        <a:lnTo>
                          <a:pt x="90062" y="339376"/>
                        </a:lnTo>
                        <a:cubicBezTo>
                          <a:pt x="88538" y="345948"/>
                          <a:pt x="82728" y="350615"/>
                          <a:pt x="76061" y="350615"/>
                        </a:cubicBezTo>
                        <a:close/>
                        <a:moveTo>
                          <a:pt x="31579" y="28575"/>
                        </a:moveTo>
                        <a:lnTo>
                          <a:pt x="76727" y="264319"/>
                        </a:lnTo>
                        <a:lnTo>
                          <a:pt x="127019" y="28575"/>
                        </a:lnTo>
                        <a:lnTo>
                          <a:pt x="31579"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390" name="Google Shape;1390;p11"/>
              <p:cNvSpPr/>
              <p:nvPr/>
            </p:nvSpPr>
            <p:spPr>
              <a:xfrm>
                <a:off x="7310437" y="3666267"/>
                <a:ext cx="183356" cy="512254"/>
              </a:xfrm>
              <a:custGeom>
                <a:avLst/>
                <a:gdLst/>
                <a:ahLst/>
                <a:cxnLst/>
                <a:rect l="l" t="t" r="r" b="b"/>
                <a:pathLst>
                  <a:path w="183356" h="512254" extrusionOk="0">
                    <a:moveTo>
                      <a:pt x="77534" y="431863"/>
                    </a:moveTo>
                    <a:lnTo>
                      <a:pt x="77534" y="490252"/>
                    </a:lnTo>
                    <a:cubicBezTo>
                      <a:pt x="77534" y="502444"/>
                      <a:pt x="86392" y="512255"/>
                      <a:pt x="97441" y="512255"/>
                    </a:cubicBezTo>
                    <a:lnTo>
                      <a:pt x="19907" y="512255"/>
                    </a:lnTo>
                    <a:cubicBezTo>
                      <a:pt x="8858" y="512255"/>
                      <a:pt x="0" y="502444"/>
                      <a:pt x="0" y="490252"/>
                    </a:cubicBezTo>
                    <a:lnTo>
                      <a:pt x="0" y="431863"/>
                    </a:lnTo>
                    <a:cubicBezTo>
                      <a:pt x="0" y="419671"/>
                      <a:pt x="8858" y="409765"/>
                      <a:pt x="19907" y="409765"/>
                    </a:cubicBezTo>
                    <a:lnTo>
                      <a:pt x="13145" y="409765"/>
                    </a:lnTo>
                    <a:lnTo>
                      <a:pt x="105823" y="328231"/>
                    </a:lnTo>
                    <a:lnTo>
                      <a:pt x="105823" y="186214"/>
                    </a:lnTo>
                    <a:lnTo>
                      <a:pt x="39719" y="102394"/>
                    </a:lnTo>
                    <a:lnTo>
                      <a:pt x="44482" y="102394"/>
                    </a:lnTo>
                    <a:cubicBezTo>
                      <a:pt x="34576" y="102394"/>
                      <a:pt x="26479" y="93535"/>
                      <a:pt x="26479" y="82487"/>
                    </a:cubicBezTo>
                    <a:lnTo>
                      <a:pt x="26479" y="19907"/>
                    </a:lnTo>
                    <a:cubicBezTo>
                      <a:pt x="26479" y="8858"/>
                      <a:pt x="34576" y="0"/>
                      <a:pt x="44482" y="0"/>
                    </a:cubicBezTo>
                    <a:lnTo>
                      <a:pt x="122015" y="0"/>
                    </a:lnTo>
                    <a:cubicBezTo>
                      <a:pt x="112109" y="0"/>
                      <a:pt x="104013" y="8858"/>
                      <a:pt x="104013" y="19907"/>
                    </a:cubicBezTo>
                    <a:lnTo>
                      <a:pt x="104013" y="82487"/>
                    </a:lnTo>
                    <a:cubicBezTo>
                      <a:pt x="104013" y="93535"/>
                      <a:pt x="112109" y="102394"/>
                      <a:pt x="122015" y="102394"/>
                    </a:cubicBezTo>
                    <a:lnTo>
                      <a:pt x="117253" y="102394"/>
                    </a:lnTo>
                    <a:lnTo>
                      <a:pt x="183356" y="186214"/>
                    </a:lnTo>
                    <a:lnTo>
                      <a:pt x="183356" y="328231"/>
                    </a:lnTo>
                    <a:lnTo>
                      <a:pt x="90678" y="409765"/>
                    </a:lnTo>
                    <a:lnTo>
                      <a:pt x="97441" y="409765"/>
                    </a:lnTo>
                    <a:cubicBezTo>
                      <a:pt x="86392" y="409765"/>
                      <a:pt x="77534" y="419671"/>
                      <a:pt x="77534" y="43186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11"/>
              <p:cNvSpPr/>
              <p:nvPr/>
            </p:nvSpPr>
            <p:spPr>
              <a:xfrm>
                <a:off x="7456646" y="4178521"/>
                <a:ext cx="96583" cy="322040"/>
              </a:xfrm>
              <a:custGeom>
                <a:avLst/>
                <a:gdLst/>
                <a:ahLst/>
                <a:cxnLst/>
                <a:rect l="l" t="t" r="r" b="b"/>
                <a:pathLst>
                  <a:path w="96583" h="322040" extrusionOk="0">
                    <a:moveTo>
                      <a:pt x="96583" y="110300"/>
                    </a:moveTo>
                    <a:lnTo>
                      <a:pt x="55816" y="322040"/>
                    </a:lnTo>
                    <a:lnTo>
                      <a:pt x="0" y="0"/>
                    </a:lnTo>
                    <a:lnTo>
                      <a:pt x="7753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2" name="Google Shape;1392;p11"/>
            <p:cNvGrpSpPr/>
            <p:nvPr/>
          </p:nvGrpSpPr>
          <p:grpSpPr>
            <a:xfrm rot="-1773853">
              <a:off x="1427935" y="4131996"/>
              <a:ext cx="743609" cy="1330509"/>
              <a:chOff x="7289577" y="3651979"/>
              <a:chExt cx="482250" cy="862870"/>
            </a:xfrm>
          </p:grpSpPr>
          <p:grpSp>
            <p:nvGrpSpPr>
              <p:cNvPr id="1393" name="Google Shape;1393;p11"/>
              <p:cNvGrpSpPr/>
              <p:nvPr/>
            </p:nvGrpSpPr>
            <p:grpSpPr>
              <a:xfrm>
                <a:off x="7289577" y="3651979"/>
                <a:ext cx="482250" cy="862870"/>
                <a:chOff x="7289577" y="3651979"/>
                <a:chExt cx="482250" cy="862870"/>
              </a:xfrm>
            </p:grpSpPr>
            <p:grpSp>
              <p:nvGrpSpPr>
                <p:cNvPr id="1394" name="Google Shape;1394;p11"/>
                <p:cNvGrpSpPr/>
                <p:nvPr/>
              </p:nvGrpSpPr>
              <p:grpSpPr>
                <a:xfrm>
                  <a:off x="7289577" y="4061840"/>
                  <a:ext cx="482250" cy="130968"/>
                  <a:chOff x="7289577" y="4061840"/>
                  <a:chExt cx="482250" cy="130968"/>
                </a:xfrm>
              </p:grpSpPr>
              <p:sp>
                <p:nvSpPr>
                  <p:cNvPr id="1395" name="Google Shape;1395;p11"/>
                  <p:cNvSpPr/>
                  <p:nvPr/>
                </p:nvSpPr>
                <p:spPr>
                  <a:xfrm>
                    <a:off x="7303865" y="4076128"/>
                    <a:ext cx="453675" cy="102393"/>
                  </a:xfrm>
                  <a:custGeom>
                    <a:avLst/>
                    <a:gdLst/>
                    <a:ahLst/>
                    <a:cxnLst/>
                    <a:rect l="l" t="t" r="r" b="b"/>
                    <a:pathLst>
                      <a:path w="453675" h="102393" extrusionOk="0">
                        <a:moveTo>
                          <a:pt x="431673" y="102394"/>
                        </a:moveTo>
                        <a:lnTo>
                          <a:pt x="22003" y="102394"/>
                        </a:lnTo>
                        <a:cubicBezTo>
                          <a:pt x="9811" y="102394"/>
                          <a:pt x="0" y="92488"/>
                          <a:pt x="0" y="80391"/>
                        </a:cubicBezTo>
                        <a:lnTo>
                          <a:pt x="0" y="22003"/>
                        </a:lnTo>
                        <a:cubicBezTo>
                          <a:pt x="0" y="9811"/>
                          <a:pt x="9906" y="0"/>
                          <a:pt x="22003" y="0"/>
                        </a:cubicBezTo>
                        <a:lnTo>
                          <a:pt x="431673" y="0"/>
                        </a:lnTo>
                        <a:cubicBezTo>
                          <a:pt x="443865" y="0"/>
                          <a:pt x="453676" y="9906"/>
                          <a:pt x="453676" y="22003"/>
                        </a:cubicBezTo>
                        <a:lnTo>
                          <a:pt x="453676" y="80391"/>
                        </a:lnTo>
                        <a:cubicBezTo>
                          <a:pt x="453676" y="92583"/>
                          <a:pt x="443770" y="102394"/>
                          <a:pt x="431673" y="1023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11"/>
                  <p:cNvSpPr/>
                  <p:nvPr/>
                </p:nvSpPr>
                <p:spPr>
                  <a:xfrm>
                    <a:off x="7289577" y="4061840"/>
                    <a:ext cx="482250" cy="130968"/>
                  </a:xfrm>
                  <a:custGeom>
                    <a:avLst/>
                    <a:gdLst/>
                    <a:ahLst/>
                    <a:cxnLst/>
                    <a:rect l="l" t="t" r="r" b="b"/>
                    <a:pathLst>
                      <a:path w="482250" h="130968" extrusionOk="0">
                        <a:moveTo>
                          <a:pt x="445961" y="130969"/>
                        </a:moveTo>
                        <a:lnTo>
                          <a:pt x="36290" y="130969"/>
                        </a:lnTo>
                        <a:cubicBezTo>
                          <a:pt x="16288" y="130969"/>
                          <a:pt x="0" y="114681"/>
                          <a:pt x="0" y="94679"/>
                        </a:cubicBezTo>
                        <a:lnTo>
                          <a:pt x="0" y="36290"/>
                        </a:lnTo>
                        <a:cubicBezTo>
                          <a:pt x="0" y="16288"/>
                          <a:pt x="16288" y="0"/>
                          <a:pt x="36290" y="0"/>
                        </a:cubicBezTo>
                        <a:lnTo>
                          <a:pt x="445961" y="0"/>
                        </a:lnTo>
                        <a:cubicBezTo>
                          <a:pt x="465963" y="0"/>
                          <a:pt x="482251" y="16288"/>
                          <a:pt x="482251" y="36290"/>
                        </a:cubicBezTo>
                        <a:lnTo>
                          <a:pt x="482251" y="94679"/>
                        </a:lnTo>
                        <a:cubicBezTo>
                          <a:pt x="482251" y="114681"/>
                          <a:pt x="465963" y="130969"/>
                          <a:pt x="445961" y="130969"/>
                        </a:cubicBezTo>
                        <a:close/>
                        <a:moveTo>
                          <a:pt x="36290" y="28480"/>
                        </a:moveTo>
                        <a:cubicBezTo>
                          <a:pt x="32004" y="28480"/>
                          <a:pt x="28575" y="32004"/>
                          <a:pt x="28575" y="36195"/>
                        </a:cubicBezTo>
                        <a:lnTo>
                          <a:pt x="28575" y="94583"/>
                        </a:lnTo>
                        <a:cubicBezTo>
                          <a:pt x="28575" y="98870"/>
                          <a:pt x="32099" y="102298"/>
                          <a:pt x="36290" y="102298"/>
                        </a:cubicBezTo>
                        <a:lnTo>
                          <a:pt x="445961" y="102298"/>
                        </a:lnTo>
                        <a:cubicBezTo>
                          <a:pt x="450247" y="102298"/>
                          <a:pt x="453676" y="98774"/>
                          <a:pt x="453676" y="94583"/>
                        </a:cubicBezTo>
                        <a:lnTo>
                          <a:pt x="453676" y="36195"/>
                        </a:lnTo>
                        <a:cubicBezTo>
                          <a:pt x="453676" y="31909"/>
                          <a:pt x="450152" y="28480"/>
                          <a:pt x="445961" y="28480"/>
                        </a:cubicBezTo>
                        <a:lnTo>
                          <a:pt x="36290"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7" name="Google Shape;1397;p11"/>
                <p:cNvGrpSpPr/>
                <p:nvPr/>
              </p:nvGrpSpPr>
              <p:grpSpPr>
                <a:xfrm>
                  <a:off x="7318724" y="3651979"/>
                  <a:ext cx="423767" cy="130968"/>
                  <a:chOff x="7318724" y="3651979"/>
                  <a:chExt cx="423767" cy="130968"/>
                </a:xfrm>
              </p:grpSpPr>
              <p:sp>
                <p:nvSpPr>
                  <p:cNvPr id="1398" name="Google Shape;1398;p11"/>
                  <p:cNvSpPr/>
                  <p:nvPr/>
                </p:nvSpPr>
                <p:spPr>
                  <a:xfrm>
                    <a:off x="7333011" y="3666267"/>
                    <a:ext cx="395192" cy="102393"/>
                  </a:xfrm>
                  <a:custGeom>
                    <a:avLst/>
                    <a:gdLst/>
                    <a:ahLst/>
                    <a:cxnLst/>
                    <a:rect l="l" t="t" r="r" b="b"/>
                    <a:pathLst>
                      <a:path w="395192" h="102393" extrusionOk="0">
                        <a:moveTo>
                          <a:pt x="375285" y="102394"/>
                        </a:moveTo>
                        <a:lnTo>
                          <a:pt x="19907" y="102394"/>
                        </a:lnTo>
                        <a:cubicBezTo>
                          <a:pt x="8858" y="102394"/>
                          <a:pt x="0" y="93440"/>
                          <a:pt x="0" y="82487"/>
                        </a:cubicBezTo>
                        <a:lnTo>
                          <a:pt x="0" y="19907"/>
                        </a:lnTo>
                        <a:cubicBezTo>
                          <a:pt x="0" y="8858"/>
                          <a:pt x="8954" y="0"/>
                          <a:pt x="19907" y="0"/>
                        </a:cubicBezTo>
                        <a:lnTo>
                          <a:pt x="375285" y="0"/>
                        </a:lnTo>
                        <a:cubicBezTo>
                          <a:pt x="386334" y="0"/>
                          <a:pt x="395192" y="8954"/>
                          <a:pt x="395192" y="19907"/>
                        </a:cubicBezTo>
                        <a:lnTo>
                          <a:pt x="395192" y="82487"/>
                        </a:lnTo>
                        <a:cubicBezTo>
                          <a:pt x="395288" y="93535"/>
                          <a:pt x="386334" y="102394"/>
                          <a:pt x="375285" y="1023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9" name="Google Shape;1399;p11"/>
                  <p:cNvSpPr/>
                  <p:nvPr/>
                </p:nvSpPr>
                <p:spPr>
                  <a:xfrm>
                    <a:off x="7318724" y="3651979"/>
                    <a:ext cx="423767" cy="130968"/>
                  </a:xfrm>
                  <a:custGeom>
                    <a:avLst/>
                    <a:gdLst/>
                    <a:ahLst/>
                    <a:cxnLst/>
                    <a:rect l="l" t="t" r="r" b="b"/>
                    <a:pathLst>
                      <a:path w="423767" h="130968" extrusionOk="0">
                        <a:moveTo>
                          <a:pt x="389572" y="130969"/>
                        </a:moveTo>
                        <a:lnTo>
                          <a:pt x="34195" y="130969"/>
                        </a:lnTo>
                        <a:cubicBezTo>
                          <a:pt x="15335" y="130969"/>
                          <a:pt x="0" y="115633"/>
                          <a:pt x="0" y="96774"/>
                        </a:cubicBezTo>
                        <a:lnTo>
                          <a:pt x="0" y="34195"/>
                        </a:lnTo>
                        <a:cubicBezTo>
                          <a:pt x="0" y="15335"/>
                          <a:pt x="15335" y="0"/>
                          <a:pt x="34195" y="0"/>
                        </a:cubicBezTo>
                        <a:lnTo>
                          <a:pt x="389572" y="0"/>
                        </a:lnTo>
                        <a:cubicBezTo>
                          <a:pt x="408432" y="0"/>
                          <a:pt x="423767" y="15335"/>
                          <a:pt x="423767" y="34195"/>
                        </a:cubicBezTo>
                        <a:lnTo>
                          <a:pt x="423767" y="96774"/>
                        </a:lnTo>
                        <a:cubicBezTo>
                          <a:pt x="423863" y="115633"/>
                          <a:pt x="408527" y="130969"/>
                          <a:pt x="389572" y="130969"/>
                        </a:cubicBezTo>
                        <a:close/>
                        <a:moveTo>
                          <a:pt x="34290" y="28575"/>
                        </a:moveTo>
                        <a:cubicBezTo>
                          <a:pt x="31147" y="28575"/>
                          <a:pt x="28670" y="31147"/>
                          <a:pt x="28670" y="34195"/>
                        </a:cubicBezTo>
                        <a:lnTo>
                          <a:pt x="28670" y="96774"/>
                        </a:lnTo>
                        <a:cubicBezTo>
                          <a:pt x="28670" y="99917"/>
                          <a:pt x="31242" y="102394"/>
                          <a:pt x="34290" y="102394"/>
                        </a:cubicBezTo>
                        <a:lnTo>
                          <a:pt x="389668" y="102394"/>
                        </a:lnTo>
                        <a:cubicBezTo>
                          <a:pt x="392811" y="102394"/>
                          <a:pt x="395288" y="99822"/>
                          <a:pt x="395288" y="96774"/>
                        </a:cubicBezTo>
                        <a:lnTo>
                          <a:pt x="395288" y="34195"/>
                        </a:lnTo>
                        <a:cubicBezTo>
                          <a:pt x="395288" y="31051"/>
                          <a:pt x="392716" y="28575"/>
                          <a:pt x="389668" y="28575"/>
                        </a:cubicBezTo>
                        <a:lnTo>
                          <a:pt x="34290"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0" name="Google Shape;1400;p11"/>
                <p:cNvGrpSpPr/>
                <p:nvPr/>
              </p:nvGrpSpPr>
              <p:grpSpPr>
                <a:xfrm>
                  <a:off x="7304014" y="3754278"/>
                  <a:ext cx="453092" cy="336041"/>
                  <a:chOff x="7304014" y="3754278"/>
                  <a:chExt cx="453092" cy="336041"/>
                </a:xfrm>
              </p:grpSpPr>
              <p:sp>
                <p:nvSpPr>
                  <p:cNvPr id="1401" name="Google Shape;1401;p11"/>
                  <p:cNvSpPr/>
                  <p:nvPr/>
                </p:nvSpPr>
                <p:spPr>
                  <a:xfrm>
                    <a:off x="7318438" y="3768661"/>
                    <a:ext cx="424433" cy="307371"/>
                  </a:xfrm>
                  <a:custGeom>
                    <a:avLst/>
                    <a:gdLst/>
                    <a:ahLst/>
                    <a:cxnLst/>
                    <a:rect l="l" t="t" r="r" b="b"/>
                    <a:pathLst>
                      <a:path w="424433" h="307371" extrusionOk="0">
                        <a:moveTo>
                          <a:pt x="424434" y="307372"/>
                        </a:moveTo>
                        <a:lnTo>
                          <a:pt x="322040" y="225838"/>
                        </a:lnTo>
                        <a:lnTo>
                          <a:pt x="322040" y="83820"/>
                        </a:lnTo>
                        <a:lnTo>
                          <a:pt x="395192" y="0"/>
                        </a:lnTo>
                        <a:lnTo>
                          <a:pt x="29242" y="0"/>
                        </a:lnTo>
                        <a:lnTo>
                          <a:pt x="102489" y="83820"/>
                        </a:lnTo>
                        <a:lnTo>
                          <a:pt x="102489" y="225838"/>
                        </a:lnTo>
                        <a:lnTo>
                          <a:pt x="0" y="30737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11"/>
                  <p:cNvSpPr/>
                  <p:nvPr/>
                </p:nvSpPr>
                <p:spPr>
                  <a:xfrm>
                    <a:off x="7304014" y="3754278"/>
                    <a:ext cx="453092" cy="336041"/>
                  </a:xfrm>
                  <a:custGeom>
                    <a:avLst/>
                    <a:gdLst/>
                    <a:ahLst/>
                    <a:cxnLst/>
                    <a:rect l="l" t="t" r="r" b="b"/>
                    <a:pathLst>
                      <a:path w="453092" h="336041" extrusionOk="0">
                        <a:moveTo>
                          <a:pt x="438858" y="336042"/>
                        </a:moveTo>
                        <a:lnTo>
                          <a:pt x="14329" y="336042"/>
                        </a:lnTo>
                        <a:cubicBezTo>
                          <a:pt x="8233" y="336042"/>
                          <a:pt x="2804" y="332232"/>
                          <a:pt x="804" y="326517"/>
                        </a:cubicBezTo>
                        <a:cubicBezTo>
                          <a:pt x="-1196" y="320802"/>
                          <a:pt x="613" y="314420"/>
                          <a:pt x="5376" y="310610"/>
                        </a:cubicBezTo>
                        <a:lnTo>
                          <a:pt x="102435" y="233267"/>
                        </a:lnTo>
                        <a:lnTo>
                          <a:pt x="102435" y="103442"/>
                        </a:lnTo>
                        <a:lnTo>
                          <a:pt x="32808" y="23717"/>
                        </a:lnTo>
                        <a:cubicBezTo>
                          <a:pt x="29093" y="19526"/>
                          <a:pt x="28236" y="13526"/>
                          <a:pt x="30522" y="8382"/>
                        </a:cubicBezTo>
                        <a:cubicBezTo>
                          <a:pt x="32808" y="3239"/>
                          <a:pt x="37951" y="0"/>
                          <a:pt x="43571" y="0"/>
                        </a:cubicBezTo>
                        <a:lnTo>
                          <a:pt x="409522" y="0"/>
                        </a:lnTo>
                        <a:cubicBezTo>
                          <a:pt x="415141" y="0"/>
                          <a:pt x="420190" y="3239"/>
                          <a:pt x="422571" y="8382"/>
                        </a:cubicBezTo>
                        <a:cubicBezTo>
                          <a:pt x="424857" y="13526"/>
                          <a:pt x="423999" y="19431"/>
                          <a:pt x="420285" y="23717"/>
                        </a:cubicBezTo>
                        <a:lnTo>
                          <a:pt x="350657" y="103442"/>
                        </a:lnTo>
                        <a:lnTo>
                          <a:pt x="350657" y="233267"/>
                        </a:lnTo>
                        <a:lnTo>
                          <a:pt x="447717" y="310610"/>
                        </a:lnTo>
                        <a:cubicBezTo>
                          <a:pt x="452479" y="314420"/>
                          <a:pt x="454289" y="320802"/>
                          <a:pt x="452289" y="326517"/>
                        </a:cubicBezTo>
                        <a:cubicBezTo>
                          <a:pt x="450384" y="332232"/>
                          <a:pt x="444955" y="336042"/>
                          <a:pt x="438858" y="336042"/>
                        </a:cubicBezTo>
                        <a:close/>
                        <a:moveTo>
                          <a:pt x="55287" y="307467"/>
                        </a:moveTo>
                        <a:lnTo>
                          <a:pt x="397996" y="307467"/>
                        </a:lnTo>
                        <a:lnTo>
                          <a:pt x="327511" y="251365"/>
                        </a:lnTo>
                        <a:cubicBezTo>
                          <a:pt x="324082" y="248603"/>
                          <a:pt x="322082" y="244507"/>
                          <a:pt x="322082" y="240221"/>
                        </a:cubicBezTo>
                        <a:lnTo>
                          <a:pt x="322082" y="98203"/>
                        </a:lnTo>
                        <a:cubicBezTo>
                          <a:pt x="322082" y="94774"/>
                          <a:pt x="323320" y="91440"/>
                          <a:pt x="325606" y="88773"/>
                        </a:cubicBezTo>
                        <a:lnTo>
                          <a:pt x="378089" y="28670"/>
                        </a:lnTo>
                        <a:lnTo>
                          <a:pt x="75099" y="28670"/>
                        </a:lnTo>
                        <a:lnTo>
                          <a:pt x="127582" y="88773"/>
                        </a:lnTo>
                        <a:cubicBezTo>
                          <a:pt x="129867" y="91345"/>
                          <a:pt x="131106" y="94679"/>
                          <a:pt x="131106" y="98203"/>
                        </a:cubicBezTo>
                        <a:lnTo>
                          <a:pt x="131106" y="240221"/>
                        </a:lnTo>
                        <a:cubicBezTo>
                          <a:pt x="131106" y="244602"/>
                          <a:pt x="129106" y="248698"/>
                          <a:pt x="125676" y="251365"/>
                        </a:cubicBezTo>
                        <a:lnTo>
                          <a:pt x="55287" y="3074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3" name="Google Shape;1403;p11"/>
                <p:cNvGrpSpPr/>
                <p:nvPr/>
              </p:nvGrpSpPr>
              <p:grpSpPr>
                <a:xfrm>
                  <a:off x="7451165" y="4164234"/>
                  <a:ext cx="159069" cy="350615"/>
                  <a:chOff x="7451165" y="4164234"/>
                  <a:chExt cx="159069" cy="350615"/>
                </a:xfrm>
              </p:grpSpPr>
              <p:sp>
                <p:nvSpPr>
                  <p:cNvPr id="1404" name="Google Shape;1404;p11"/>
                  <p:cNvSpPr/>
                  <p:nvPr/>
                </p:nvSpPr>
                <p:spPr>
                  <a:xfrm>
                    <a:off x="7465504" y="4178521"/>
                    <a:ext cx="130397" cy="322040"/>
                  </a:xfrm>
                  <a:custGeom>
                    <a:avLst/>
                    <a:gdLst/>
                    <a:ahLst/>
                    <a:cxnLst/>
                    <a:rect l="l" t="t" r="r" b="b"/>
                    <a:pathLst>
                      <a:path w="130397" h="322040" extrusionOk="0">
                        <a:moveTo>
                          <a:pt x="0" y="0"/>
                        </a:moveTo>
                        <a:lnTo>
                          <a:pt x="61627" y="322040"/>
                        </a:lnTo>
                        <a:lnTo>
                          <a:pt x="130397" y="0"/>
                        </a:ln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11"/>
                  <p:cNvSpPr/>
                  <p:nvPr/>
                </p:nvSpPr>
                <p:spPr>
                  <a:xfrm>
                    <a:off x="7451165" y="4164234"/>
                    <a:ext cx="159069" cy="350615"/>
                  </a:xfrm>
                  <a:custGeom>
                    <a:avLst/>
                    <a:gdLst/>
                    <a:ahLst/>
                    <a:cxnLst/>
                    <a:rect l="l" t="t" r="r" b="b"/>
                    <a:pathLst>
                      <a:path w="159069" h="350615" extrusionOk="0">
                        <a:moveTo>
                          <a:pt x="76061" y="350615"/>
                        </a:moveTo>
                        <a:cubicBezTo>
                          <a:pt x="75965" y="350615"/>
                          <a:pt x="75965" y="350615"/>
                          <a:pt x="75870" y="350615"/>
                        </a:cubicBezTo>
                        <a:cubicBezTo>
                          <a:pt x="69107" y="350520"/>
                          <a:pt x="63297" y="345662"/>
                          <a:pt x="61964" y="338995"/>
                        </a:cubicBezTo>
                        <a:lnTo>
                          <a:pt x="241" y="16954"/>
                        </a:lnTo>
                        <a:cubicBezTo>
                          <a:pt x="-520" y="12763"/>
                          <a:pt x="527" y="8477"/>
                          <a:pt x="3290" y="5143"/>
                        </a:cubicBezTo>
                        <a:cubicBezTo>
                          <a:pt x="6052" y="1905"/>
                          <a:pt x="10052" y="0"/>
                          <a:pt x="14339" y="0"/>
                        </a:cubicBezTo>
                        <a:lnTo>
                          <a:pt x="144736" y="0"/>
                        </a:lnTo>
                        <a:cubicBezTo>
                          <a:pt x="149022" y="0"/>
                          <a:pt x="153118" y="1905"/>
                          <a:pt x="155880" y="5334"/>
                        </a:cubicBezTo>
                        <a:cubicBezTo>
                          <a:pt x="158547" y="8668"/>
                          <a:pt x="159690" y="13049"/>
                          <a:pt x="158738" y="17335"/>
                        </a:cubicBezTo>
                        <a:lnTo>
                          <a:pt x="90062" y="339376"/>
                        </a:lnTo>
                        <a:cubicBezTo>
                          <a:pt x="88538" y="345948"/>
                          <a:pt x="82728" y="350615"/>
                          <a:pt x="76061" y="350615"/>
                        </a:cubicBezTo>
                        <a:close/>
                        <a:moveTo>
                          <a:pt x="31579" y="28575"/>
                        </a:moveTo>
                        <a:lnTo>
                          <a:pt x="76727" y="264319"/>
                        </a:lnTo>
                        <a:lnTo>
                          <a:pt x="127019" y="28575"/>
                        </a:lnTo>
                        <a:lnTo>
                          <a:pt x="31579"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06" name="Google Shape;1406;p11"/>
              <p:cNvSpPr/>
              <p:nvPr/>
            </p:nvSpPr>
            <p:spPr>
              <a:xfrm>
                <a:off x="7310437" y="3666267"/>
                <a:ext cx="183356" cy="512254"/>
              </a:xfrm>
              <a:custGeom>
                <a:avLst/>
                <a:gdLst/>
                <a:ahLst/>
                <a:cxnLst/>
                <a:rect l="l" t="t" r="r" b="b"/>
                <a:pathLst>
                  <a:path w="183356" h="512254" extrusionOk="0">
                    <a:moveTo>
                      <a:pt x="77534" y="431863"/>
                    </a:moveTo>
                    <a:lnTo>
                      <a:pt x="77534" y="490252"/>
                    </a:lnTo>
                    <a:cubicBezTo>
                      <a:pt x="77534" y="502444"/>
                      <a:pt x="86392" y="512255"/>
                      <a:pt x="97441" y="512255"/>
                    </a:cubicBezTo>
                    <a:lnTo>
                      <a:pt x="19907" y="512255"/>
                    </a:lnTo>
                    <a:cubicBezTo>
                      <a:pt x="8858" y="512255"/>
                      <a:pt x="0" y="502444"/>
                      <a:pt x="0" y="490252"/>
                    </a:cubicBezTo>
                    <a:lnTo>
                      <a:pt x="0" y="431863"/>
                    </a:lnTo>
                    <a:cubicBezTo>
                      <a:pt x="0" y="419671"/>
                      <a:pt x="8858" y="409765"/>
                      <a:pt x="19907" y="409765"/>
                    </a:cubicBezTo>
                    <a:lnTo>
                      <a:pt x="13145" y="409765"/>
                    </a:lnTo>
                    <a:lnTo>
                      <a:pt x="105823" y="328231"/>
                    </a:lnTo>
                    <a:lnTo>
                      <a:pt x="105823" y="186214"/>
                    </a:lnTo>
                    <a:lnTo>
                      <a:pt x="39719" y="102394"/>
                    </a:lnTo>
                    <a:lnTo>
                      <a:pt x="44482" y="102394"/>
                    </a:lnTo>
                    <a:cubicBezTo>
                      <a:pt x="34576" y="102394"/>
                      <a:pt x="26479" y="93535"/>
                      <a:pt x="26479" y="82487"/>
                    </a:cubicBezTo>
                    <a:lnTo>
                      <a:pt x="26479" y="19907"/>
                    </a:lnTo>
                    <a:cubicBezTo>
                      <a:pt x="26479" y="8858"/>
                      <a:pt x="34576" y="0"/>
                      <a:pt x="44482" y="0"/>
                    </a:cubicBezTo>
                    <a:lnTo>
                      <a:pt x="122015" y="0"/>
                    </a:lnTo>
                    <a:cubicBezTo>
                      <a:pt x="112109" y="0"/>
                      <a:pt x="104013" y="8858"/>
                      <a:pt x="104013" y="19907"/>
                    </a:cubicBezTo>
                    <a:lnTo>
                      <a:pt x="104013" y="82487"/>
                    </a:lnTo>
                    <a:cubicBezTo>
                      <a:pt x="104013" y="93535"/>
                      <a:pt x="112109" y="102394"/>
                      <a:pt x="122015" y="102394"/>
                    </a:cubicBezTo>
                    <a:lnTo>
                      <a:pt x="117253" y="102394"/>
                    </a:lnTo>
                    <a:lnTo>
                      <a:pt x="183356" y="186214"/>
                    </a:lnTo>
                    <a:lnTo>
                      <a:pt x="183356" y="328231"/>
                    </a:lnTo>
                    <a:lnTo>
                      <a:pt x="90678" y="409765"/>
                    </a:lnTo>
                    <a:lnTo>
                      <a:pt x="97441" y="409765"/>
                    </a:lnTo>
                    <a:cubicBezTo>
                      <a:pt x="86392" y="409765"/>
                      <a:pt x="77534" y="419671"/>
                      <a:pt x="77534" y="431863"/>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7" name="Google Shape;1407;p11"/>
              <p:cNvSpPr/>
              <p:nvPr/>
            </p:nvSpPr>
            <p:spPr>
              <a:xfrm>
                <a:off x="7456646" y="4178521"/>
                <a:ext cx="96583" cy="322040"/>
              </a:xfrm>
              <a:custGeom>
                <a:avLst/>
                <a:gdLst/>
                <a:ahLst/>
                <a:cxnLst/>
                <a:rect l="l" t="t" r="r" b="b"/>
                <a:pathLst>
                  <a:path w="96583" h="322040" extrusionOk="0">
                    <a:moveTo>
                      <a:pt x="96583" y="110300"/>
                    </a:moveTo>
                    <a:lnTo>
                      <a:pt x="55816" y="322040"/>
                    </a:lnTo>
                    <a:lnTo>
                      <a:pt x="0" y="0"/>
                    </a:lnTo>
                    <a:lnTo>
                      <a:pt x="77533" y="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08" name="Google Shape;1408;p11"/>
          <p:cNvGrpSpPr/>
          <p:nvPr/>
        </p:nvGrpSpPr>
        <p:grpSpPr>
          <a:xfrm>
            <a:off x="15151411" y="662999"/>
            <a:ext cx="1176750" cy="1465271"/>
            <a:chOff x="11575336" y="613749"/>
            <a:chExt cx="1176750" cy="1465271"/>
          </a:xfrm>
        </p:grpSpPr>
        <p:grpSp>
          <p:nvGrpSpPr>
            <p:cNvPr id="1409" name="Google Shape;1409;p11"/>
            <p:cNvGrpSpPr/>
            <p:nvPr/>
          </p:nvGrpSpPr>
          <p:grpSpPr>
            <a:xfrm rot="392636">
              <a:off x="11649302" y="667954"/>
              <a:ext cx="1028819" cy="1356862"/>
              <a:chOff x="4572000" y="3600062"/>
              <a:chExt cx="618078" cy="815155"/>
            </a:xfrm>
          </p:grpSpPr>
          <p:grpSp>
            <p:nvGrpSpPr>
              <p:cNvPr id="1410" name="Google Shape;1410;p11"/>
              <p:cNvGrpSpPr/>
              <p:nvPr/>
            </p:nvGrpSpPr>
            <p:grpSpPr>
              <a:xfrm>
                <a:off x="4572000" y="4024312"/>
                <a:ext cx="618078" cy="390525"/>
                <a:chOff x="4572000" y="4024312"/>
                <a:chExt cx="618078" cy="390525"/>
              </a:xfrm>
            </p:grpSpPr>
            <p:sp>
              <p:nvSpPr>
                <p:cNvPr id="1411" name="Google Shape;1411;p11"/>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2" name="Google Shape;1412;p11"/>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13" name="Google Shape;1413;p11"/>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14" name="Google Shape;1414;p11"/>
              <p:cNvGrpSpPr/>
              <p:nvPr/>
            </p:nvGrpSpPr>
            <p:grpSpPr>
              <a:xfrm>
                <a:off x="4572000" y="4305775"/>
                <a:ext cx="612933" cy="109442"/>
                <a:chOff x="4572000" y="4305775"/>
                <a:chExt cx="612933" cy="109442"/>
              </a:xfrm>
            </p:grpSpPr>
            <p:grpSp>
              <p:nvGrpSpPr>
                <p:cNvPr id="1415" name="Google Shape;1415;p11"/>
                <p:cNvGrpSpPr/>
                <p:nvPr/>
              </p:nvGrpSpPr>
              <p:grpSpPr>
                <a:xfrm>
                  <a:off x="4572000" y="4305775"/>
                  <a:ext cx="156114" cy="109442"/>
                  <a:chOff x="4572000" y="4305775"/>
                  <a:chExt cx="156114" cy="109442"/>
                </a:xfrm>
              </p:grpSpPr>
              <p:sp>
                <p:nvSpPr>
                  <p:cNvPr id="1416" name="Google Shape;1416;p11"/>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11"/>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18" name="Google Shape;1418;p11"/>
                <p:cNvGrpSpPr/>
                <p:nvPr/>
              </p:nvGrpSpPr>
              <p:grpSpPr>
                <a:xfrm>
                  <a:off x="4800409" y="4305775"/>
                  <a:ext cx="156114" cy="109442"/>
                  <a:chOff x="4800409" y="4305775"/>
                  <a:chExt cx="156114" cy="109442"/>
                </a:xfrm>
              </p:grpSpPr>
              <p:sp>
                <p:nvSpPr>
                  <p:cNvPr id="1419" name="Google Shape;1419;p11"/>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0" name="Google Shape;1420;p11"/>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21" name="Google Shape;1421;p11"/>
                <p:cNvGrpSpPr/>
                <p:nvPr/>
              </p:nvGrpSpPr>
              <p:grpSpPr>
                <a:xfrm>
                  <a:off x="5028819" y="4305775"/>
                  <a:ext cx="156114" cy="109442"/>
                  <a:chOff x="5028819" y="4305775"/>
                  <a:chExt cx="156114" cy="109442"/>
                </a:xfrm>
              </p:grpSpPr>
              <p:sp>
                <p:nvSpPr>
                  <p:cNvPr id="1422" name="Google Shape;1422;p11"/>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3" name="Google Shape;1423;p11"/>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24" name="Google Shape;1424;p11"/>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25" name="Google Shape;1425;p11"/>
            <p:cNvGrpSpPr/>
            <p:nvPr/>
          </p:nvGrpSpPr>
          <p:grpSpPr>
            <a:xfrm rot="392636">
              <a:off x="11649302" y="667954"/>
              <a:ext cx="1028819" cy="1356862"/>
              <a:chOff x="4572000" y="3600062"/>
              <a:chExt cx="618078" cy="815155"/>
            </a:xfrm>
          </p:grpSpPr>
          <p:grpSp>
            <p:nvGrpSpPr>
              <p:cNvPr id="1426" name="Google Shape;1426;p11"/>
              <p:cNvGrpSpPr/>
              <p:nvPr/>
            </p:nvGrpSpPr>
            <p:grpSpPr>
              <a:xfrm>
                <a:off x="4572000" y="4024312"/>
                <a:ext cx="618078" cy="390525"/>
                <a:chOff x="4572000" y="4024312"/>
                <a:chExt cx="618078" cy="390525"/>
              </a:xfrm>
            </p:grpSpPr>
            <p:sp>
              <p:nvSpPr>
                <p:cNvPr id="1427" name="Google Shape;1427;p11"/>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8" name="Google Shape;1428;p11"/>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29" name="Google Shape;1429;p11"/>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30" name="Google Shape;1430;p11"/>
              <p:cNvGrpSpPr/>
              <p:nvPr/>
            </p:nvGrpSpPr>
            <p:grpSpPr>
              <a:xfrm>
                <a:off x="4572000" y="4305775"/>
                <a:ext cx="612933" cy="109442"/>
                <a:chOff x="4572000" y="4305775"/>
                <a:chExt cx="612933" cy="109442"/>
              </a:xfrm>
            </p:grpSpPr>
            <p:grpSp>
              <p:nvGrpSpPr>
                <p:cNvPr id="1431" name="Google Shape;1431;p11"/>
                <p:cNvGrpSpPr/>
                <p:nvPr/>
              </p:nvGrpSpPr>
              <p:grpSpPr>
                <a:xfrm>
                  <a:off x="4572000" y="4305775"/>
                  <a:ext cx="156114" cy="109442"/>
                  <a:chOff x="4572000" y="4305775"/>
                  <a:chExt cx="156114" cy="109442"/>
                </a:xfrm>
              </p:grpSpPr>
              <p:sp>
                <p:nvSpPr>
                  <p:cNvPr id="1432" name="Google Shape;1432;p11"/>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3" name="Google Shape;1433;p11"/>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34" name="Google Shape;1434;p11"/>
                <p:cNvGrpSpPr/>
                <p:nvPr/>
              </p:nvGrpSpPr>
              <p:grpSpPr>
                <a:xfrm>
                  <a:off x="4800409" y="4305775"/>
                  <a:ext cx="156114" cy="109442"/>
                  <a:chOff x="4800409" y="4305775"/>
                  <a:chExt cx="156114" cy="109442"/>
                </a:xfrm>
              </p:grpSpPr>
              <p:sp>
                <p:nvSpPr>
                  <p:cNvPr id="1435" name="Google Shape;1435;p11"/>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6" name="Google Shape;1436;p11"/>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37" name="Google Shape;1437;p11"/>
                <p:cNvGrpSpPr/>
                <p:nvPr/>
              </p:nvGrpSpPr>
              <p:grpSpPr>
                <a:xfrm>
                  <a:off x="5028819" y="4305775"/>
                  <a:ext cx="156114" cy="109442"/>
                  <a:chOff x="5028819" y="4305775"/>
                  <a:chExt cx="156114" cy="109442"/>
                </a:xfrm>
              </p:grpSpPr>
              <p:sp>
                <p:nvSpPr>
                  <p:cNvPr id="1438" name="Google Shape;1438;p11"/>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9" name="Google Shape;1439;p11"/>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40" name="Google Shape;1440;p11"/>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1 Four blocks">
  <p:cSld name="CUSTOM_21_2_1_1_1_1_1_1_1_1">
    <p:spTree>
      <p:nvGrpSpPr>
        <p:cNvPr id="1" name="Shape 1441"/>
        <p:cNvGrpSpPr/>
        <p:nvPr/>
      </p:nvGrpSpPr>
      <p:grpSpPr>
        <a:xfrm>
          <a:off x="0" y="0"/>
          <a:ext cx="0" cy="0"/>
          <a:chOff x="0" y="0"/>
          <a:chExt cx="0" cy="0"/>
        </a:xfrm>
      </p:grpSpPr>
      <p:sp>
        <p:nvSpPr>
          <p:cNvPr id="1442" name="Google Shape;1442;p12"/>
          <p:cNvSpPr/>
          <p:nvPr/>
        </p:nvSpPr>
        <p:spPr>
          <a:xfrm>
            <a:off x="827175" y="2929708"/>
            <a:ext cx="8211557" cy="3223683"/>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3" name="Google Shape;1443;p12"/>
          <p:cNvSpPr/>
          <p:nvPr/>
        </p:nvSpPr>
        <p:spPr>
          <a:xfrm>
            <a:off x="9237254" y="2920645"/>
            <a:ext cx="8211557" cy="3223683"/>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4" name="Google Shape;1444;p12"/>
          <p:cNvSpPr/>
          <p:nvPr/>
        </p:nvSpPr>
        <p:spPr>
          <a:xfrm>
            <a:off x="833188" y="6313632"/>
            <a:ext cx="8211557" cy="3223683"/>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5" name="Google Shape;1445;p12"/>
          <p:cNvSpPr/>
          <p:nvPr/>
        </p:nvSpPr>
        <p:spPr>
          <a:xfrm>
            <a:off x="9243267" y="6304570"/>
            <a:ext cx="8211557" cy="3223683"/>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6" name="Google Shape;1446;p12"/>
          <p:cNvSpPr/>
          <p:nvPr/>
        </p:nvSpPr>
        <p:spPr>
          <a:xfrm>
            <a:off x="2054963" y="2556700"/>
            <a:ext cx="5254270" cy="782416"/>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447" name="Google Shape;1447;p12"/>
          <p:cNvSpPr/>
          <p:nvPr/>
        </p:nvSpPr>
        <p:spPr>
          <a:xfrm>
            <a:off x="10654639" y="2556700"/>
            <a:ext cx="5254270" cy="782416"/>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448" name="Google Shape;1448;p12"/>
          <p:cNvSpPr/>
          <p:nvPr/>
        </p:nvSpPr>
        <p:spPr>
          <a:xfrm>
            <a:off x="2305813" y="5900911"/>
            <a:ext cx="5254270" cy="782416"/>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449" name="Google Shape;1449;p12"/>
          <p:cNvSpPr/>
          <p:nvPr/>
        </p:nvSpPr>
        <p:spPr>
          <a:xfrm>
            <a:off x="10579539" y="5900911"/>
            <a:ext cx="5254270" cy="782416"/>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1450" name="Google Shape;1450;p12"/>
          <p:cNvGrpSpPr/>
          <p:nvPr/>
        </p:nvGrpSpPr>
        <p:grpSpPr>
          <a:xfrm rot="-2700000">
            <a:off x="977136" y="754303"/>
            <a:ext cx="1385374" cy="1640151"/>
            <a:chOff x="15662019" y="7573647"/>
            <a:chExt cx="1385387" cy="1640167"/>
          </a:xfrm>
        </p:grpSpPr>
        <p:grpSp>
          <p:nvGrpSpPr>
            <p:cNvPr id="1451" name="Google Shape;1451;p12"/>
            <p:cNvGrpSpPr/>
            <p:nvPr/>
          </p:nvGrpSpPr>
          <p:grpSpPr>
            <a:xfrm>
              <a:off x="15662019" y="7580072"/>
              <a:ext cx="1385387" cy="1633742"/>
              <a:chOff x="4444301" y="5303307"/>
              <a:chExt cx="837446" cy="987573"/>
            </a:xfrm>
          </p:grpSpPr>
          <p:grpSp>
            <p:nvGrpSpPr>
              <p:cNvPr id="1452" name="Google Shape;1452;p12"/>
              <p:cNvGrpSpPr/>
              <p:nvPr/>
            </p:nvGrpSpPr>
            <p:grpSpPr>
              <a:xfrm>
                <a:off x="4447958" y="5864581"/>
                <a:ext cx="411276" cy="403725"/>
                <a:chOff x="4447958" y="5864581"/>
                <a:chExt cx="411276" cy="403725"/>
              </a:xfrm>
            </p:grpSpPr>
            <p:sp>
              <p:nvSpPr>
                <p:cNvPr id="1453" name="Google Shape;1453;p12"/>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4" name="Google Shape;1454;p12"/>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55" name="Google Shape;1455;p12"/>
              <p:cNvGrpSpPr/>
              <p:nvPr/>
            </p:nvGrpSpPr>
            <p:grpSpPr>
              <a:xfrm>
                <a:off x="4444301" y="6116630"/>
                <a:ext cx="191552" cy="174250"/>
                <a:chOff x="4444301" y="6116630"/>
                <a:chExt cx="191552" cy="174250"/>
              </a:xfrm>
            </p:grpSpPr>
            <p:sp>
              <p:nvSpPr>
                <p:cNvPr id="1456" name="Google Shape;1456;p12"/>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7" name="Google Shape;1457;p12"/>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58" name="Google Shape;1458;p12"/>
              <p:cNvGrpSpPr/>
              <p:nvPr/>
            </p:nvGrpSpPr>
            <p:grpSpPr>
              <a:xfrm>
                <a:off x="4462311" y="5636933"/>
                <a:ext cx="572525" cy="575651"/>
                <a:chOff x="4462311" y="5636933"/>
                <a:chExt cx="572525" cy="575651"/>
              </a:xfrm>
            </p:grpSpPr>
            <p:sp>
              <p:nvSpPr>
                <p:cNvPr id="1459" name="Google Shape;1459;p12"/>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0" name="Google Shape;1460;p12"/>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61" name="Google Shape;1461;p12"/>
              <p:cNvGrpSpPr/>
              <p:nvPr/>
            </p:nvGrpSpPr>
            <p:grpSpPr>
              <a:xfrm>
                <a:off x="4751814" y="5483009"/>
                <a:ext cx="402028" cy="354862"/>
                <a:chOff x="4751814" y="5483009"/>
                <a:chExt cx="402028" cy="354862"/>
              </a:xfrm>
            </p:grpSpPr>
            <p:sp>
              <p:nvSpPr>
                <p:cNvPr id="1462" name="Google Shape;1462;p12"/>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3" name="Google Shape;1463;p12"/>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64" name="Google Shape;1464;p12"/>
              <p:cNvGrpSpPr/>
              <p:nvPr/>
            </p:nvGrpSpPr>
            <p:grpSpPr>
              <a:xfrm>
                <a:off x="4865542" y="5303307"/>
                <a:ext cx="416205" cy="387402"/>
                <a:chOff x="4865542" y="5303307"/>
                <a:chExt cx="416205" cy="387402"/>
              </a:xfrm>
            </p:grpSpPr>
            <p:sp>
              <p:nvSpPr>
                <p:cNvPr id="1465" name="Google Shape;1465;p12"/>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6" name="Google Shape;1466;p12"/>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67" name="Google Shape;1467;p12"/>
              <p:cNvGrpSpPr/>
              <p:nvPr/>
            </p:nvGrpSpPr>
            <p:grpSpPr>
              <a:xfrm>
                <a:off x="4804248" y="5401592"/>
                <a:ext cx="421233" cy="357222"/>
                <a:chOff x="4804248" y="5401592"/>
                <a:chExt cx="421233" cy="357222"/>
              </a:xfrm>
            </p:grpSpPr>
            <p:sp>
              <p:nvSpPr>
                <p:cNvPr id="1468" name="Google Shape;1468;p12"/>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9" name="Google Shape;1469;p12"/>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70" name="Google Shape;1470;p12"/>
              <p:cNvGrpSpPr/>
              <p:nvPr/>
            </p:nvGrpSpPr>
            <p:grpSpPr>
              <a:xfrm>
                <a:off x="4680264" y="5562151"/>
                <a:ext cx="421201" cy="357254"/>
                <a:chOff x="4680264" y="5562151"/>
                <a:chExt cx="421201" cy="357254"/>
              </a:xfrm>
            </p:grpSpPr>
            <p:sp>
              <p:nvSpPr>
                <p:cNvPr id="1471" name="Google Shape;1471;p12"/>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2" name="Google Shape;1472;p12"/>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73" name="Google Shape;1473;p12"/>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74" name="Google Shape;1474;p12"/>
              <p:cNvGrpSpPr/>
              <p:nvPr/>
            </p:nvGrpSpPr>
            <p:grpSpPr>
              <a:xfrm>
                <a:off x="4661227" y="5807423"/>
                <a:ext cx="195857" cy="208030"/>
                <a:chOff x="4661227" y="5807423"/>
                <a:chExt cx="195857" cy="208030"/>
              </a:xfrm>
            </p:grpSpPr>
            <p:sp>
              <p:nvSpPr>
                <p:cNvPr id="1475" name="Google Shape;1475;p12"/>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6" name="Google Shape;1476;p12"/>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77" name="Google Shape;1477;p12"/>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78" name="Google Shape;1478;p12"/>
            <p:cNvGrpSpPr/>
            <p:nvPr/>
          </p:nvGrpSpPr>
          <p:grpSpPr>
            <a:xfrm>
              <a:off x="15662019" y="7573647"/>
              <a:ext cx="1385387" cy="1633742"/>
              <a:chOff x="4444301" y="5303307"/>
              <a:chExt cx="837446" cy="987573"/>
            </a:xfrm>
          </p:grpSpPr>
          <p:grpSp>
            <p:nvGrpSpPr>
              <p:cNvPr id="1479" name="Google Shape;1479;p12"/>
              <p:cNvGrpSpPr/>
              <p:nvPr/>
            </p:nvGrpSpPr>
            <p:grpSpPr>
              <a:xfrm>
                <a:off x="4447958" y="5864581"/>
                <a:ext cx="411276" cy="403725"/>
                <a:chOff x="4447958" y="5864581"/>
                <a:chExt cx="411276" cy="403725"/>
              </a:xfrm>
            </p:grpSpPr>
            <p:sp>
              <p:nvSpPr>
                <p:cNvPr id="1480" name="Google Shape;1480;p12"/>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12"/>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2" name="Google Shape;1482;p12"/>
              <p:cNvGrpSpPr/>
              <p:nvPr/>
            </p:nvGrpSpPr>
            <p:grpSpPr>
              <a:xfrm>
                <a:off x="4444301" y="6116630"/>
                <a:ext cx="191552" cy="174250"/>
                <a:chOff x="4444301" y="6116630"/>
                <a:chExt cx="191552" cy="174250"/>
              </a:xfrm>
            </p:grpSpPr>
            <p:sp>
              <p:nvSpPr>
                <p:cNvPr id="1483" name="Google Shape;1483;p12"/>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12"/>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5" name="Google Shape;1485;p12"/>
              <p:cNvGrpSpPr/>
              <p:nvPr/>
            </p:nvGrpSpPr>
            <p:grpSpPr>
              <a:xfrm>
                <a:off x="4462311" y="5636933"/>
                <a:ext cx="572525" cy="575651"/>
                <a:chOff x="4462311" y="5636933"/>
                <a:chExt cx="572525" cy="575651"/>
              </a:xfrm>
            </p:grpSpPr>
            <p:sp>
              <p:nvSpPr>
                <p:cNvPr id="1486" name="Google Shape;1486;p12"/>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7" name="Google Shape;1487;p12"/>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8" name="Google Shape;1488;p12"/>
              <p:cNvGrpSpPr/>
              <p:nvPr/>
            </p:nvGrpSpPr>
            <p:grpSpPr>
              <a:xfrm>
                <a:off x="4751814" y="5483009"/>
                <a:ext cx="402028" cy="354862"/>
                <a:chOff x="4751814" y="5483009"/>
                <a:chExt cx="402028" cy="354862"/>
              </a:xfrm>
            </p:grpSpPr>
            <p:sp>
              <p:nvSpPr>
                <p:cNvPr id="1489" name="Google Shape;1489;p12"/>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12"/>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1" name="Google Shape;1491;p12"/>
              <p:cNvGrpSpPr/>
              <p:nvPr/>
            </p:nvGrpSpPr>
            <p:grpSpPr>
              <a:xfrm>
                <a:off x="4865542" y="5303307"/>
                <a:ext cx="416205" cy="387402"/>
                <a:chOff x="4865542" y="5303307"/>
                <a:chExt cx="416205" cy="387402"/>
              </a:xfrm>
            </p:grpSpPr>
            <p:sp>
              <p:nvSpPr>
                <p:cNvPr id="1492" name="Google Shape;1492;p12"/>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12"/>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4" name="Google Shape;1494;p12"/>
              <p:cNvGrpSpPr/>
              <p:nvPr/>
            </p:nvGrpSpPr>
            <p:grpSpPr>
              <a:xfrm>
                <a:off x="4804248" y="5401592"/>
                <a:ext cx="421233" cy="357222"/>
                <a:chOff x="4804248" y="5401592"/>
                <a:chExt cx="421233" cy="357222"/>
              </a:xfrm>
            </p:grpSpPr>
            <p:sp>
              <p:nvSpPr>
                <p:cNvPr id="1495" name="Google Shape;1495;p12"/>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12"/>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7" name="Google Shape;1497;p12"/>
              <p:cNvGrpSpPr/>
              <p:nvPr/>
            </p:nvGrpSpPr>
            <p:grpSpPr>
              <a:xfrm>
                <a:off x="4680264" y="5562151"/>
                <a:ext cx="421201" cy="357254"/>
                <a:chOff x="4680264" y="5562151"/>
                <a:chExt cx="421201" cy="357254"/>
              </a:xfrm>
            </p:grpSpPr>
            <p:sp>
              <p:nvSpPr>
                <p:cNvPr id="1498" name="Google Shape;1498;p12"/>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9" name="Google Shape;1499;p12"/>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00" name="Google Shape;1500;p12"/>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01" name="Google Shape;1501;p12"/>
              <p:cNvGrpSpPr/>
              <p:nvPr/>
            </p:nvGrpSpPr>
            <p:grpSpPr>
              <a:xfrm>
                <a:off x="4661227" y="5807423"/>
                <a:ext cx="195857" cy="208030"/>
                <a:chOff x="4661227" y="5807423"/>
                <a:chExt cx="195857" cy="208030"/>
              </a:xfrm>
            </p:grpSpPr>
            <p:sp>
              <p:nvSpPr>
                <p:cNvPr id="1502" name="Google Shape;1502;p12"/>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3" name="Google Shape;1503;p12"/>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04" name="Google Shape;1504;p12"/>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05" name="Google Shape;1505;p12"/>
          <p:cNvGrpSpPr/>
          <p:nvPr/>
        </p:nvGrpSpPr>
        <p:grpSpPr>
          <a:xfrm>
            <a:off x="2005986" y="1936092"/>
            <a:ext cx="1268764" cy="1512536"/>
            <a:chOff x="16295136" y="957167"/>
            <a:chExt cx="1268764" cy="1512536"/>
          </a:xfrm>
        </p:grpSpPr>
        <p:grpSp>
          <p:nvGrpSpPr>
            <p:cNvPr id="1506" name="Google Shape;1506;p12"/>
            <p:cNvGrpSpPr/>
            <p:nvPr/>
          </p:nvGrpSpPr>
          <p:grpSpPr>
            <a:xfrm rot="1552322">
              <a:off x="16540639" y="1061526"/>
              <a:ext cx="777769" cy="1303822"/>
              <a:chOff x="5875210" y="3579589"/>
              <a:chExt cx="504443" cy="845629"/>
            </a:xfrm>
          </p:grpSpPr>
          <p:grpSp>
            <p:nvGrpSpPr>
              <p:cNvPr id="1507" name="Google Shape;1507;p12"/>
              <p:cNvGrpSpPr/>
              <p:nvPr/>
            </p:nvGrpSpPr>
            <p:grpSpPr>
              <a:xfrm>
                <a:off x="5875210" y="3579589"/>
                <a:ext cx="504443" cy="845629"/>
                <a:chOff x="5875210" y="3579589"/>
                <a:chExt cx="504443" cy="845629"/>
              </a:xfrm>
            </p:grpSpPr>
            <p:grpSp>
              <p:nvGrpSpPr>
                <p:cNvPr id="1508" name="Google Shape;1508;p12"/>
                <p:cNvGrpSpPr/>
                <p:nvPr/>
              </p:nvGrpSpPr>
              <p:grpSpPr>
                <a:xfrm>
                  <a:off x="5875210" y="3579589"/>
                  <a:ext cx="504443" cy="845629"/>
                  <a:chOff x="5875210" y="3579589"/>
                  <a:chExt cx="504443" cy="845629"/>
                </a:xfrm>
              </p:grpSpPr>
              <p:sp>
                <p:nvSpPr>
                  <p:cNvPr id="1509" name="Google Shape;1509;p12"/>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0" name="Google Shape;1510;p12"/>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11" name="Google Shape;1511;p12"/>
                <p:cNvGrpSpPr/>
                <p:nvPr/>
              </p:nvGrpSpPr>
              <p:grpSpPr>
                <a:xfrm>
                  <a:off x="5875210" y="3776090"/>
                  <a:ext cx="504348" cy="442245"/>
                  <a:chOff x="5875210" y="3776090"/>
                  <a:chExt cx="504348" cy="442245"/>
                </a:xfrm>
              </p:grpSpPr>
              <p:sp>
                <p:nvSpPr>
                  <p:cNvPr id="1512" name="Google Shape;1512;p12"/>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3" name="Google Shape;1513;p12"/>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514" name="Google Shape;1514;p12"/>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15" name="Google Shape;1515;p12"/>
            <p:cNvGrpSpPr/>
            <p:nvPr/>
          </p:nvGrpSpPr>
          <p:grpSpPr>
            <a:xfrm rot="1552322">
              <a:off x="16540628" y="1061521"/>
              <a:ext cx="777769" cy="1303822"/>
              <a:chOff x="5875210" y="3579589"/>
              <a:chExt cx="504443" cy="845629"/>
            </a:xfrm>
          </p:grpSpPr>
          <p:grpSp>
            <p:nvGrpSpPr>
              <p:cNvPr id="1516" name="Google Shape;1516;p12"/>
              <p:cNvGrpSpPr/>
              <p:nvPr/>
            </p:nvGrpSpPr>
            <p:grpSpPr>
              <a:xfrm>
                <a:off x="5875210" y="3579589"/>
                <a:ext cx="504443" cy="845629"/>
                <a:chOff x="5875210" y="3579589"/>
                <a:chExt cx="504443" cy="845629"/>
              </a:xfrm>
            </p:grpSpPr>
            <p:grpSp>
              <p:nvGrpSpPr>
                <p:cNvPr id="1517" name="Google Shape;1517;p12"/>
                <p:cNvGrpSpPr/>
                <p:nvPr/>
              </p:nvGrpSpPr>
              <p:grpSpPr>
                <a:xfrm>
                  <a:off x="5875210" y="3579589"/>
                  <a:ext cx="504443" cy="845629"/>
                  <a:chOff x="5875210" y="3579589"/>
                  <a:chExt cx="504443" cy="845629"/>
                </a:xfrm>
              </p:grpSpPr>
              <p:sp>
                <p:nvSpPr>
                  <p:cNvPr id="1518" name="Google Shape;1518;p12"/>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DFD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9" name="Google Shape;1519;p12"/>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20" name="Google Shape;1520;p12"/>
                <p:cNvGrpSpPr/>
                <p:nvPr/>
              </p:nvGrpSpPr>
              <p:grpSpPr>
                <a:xfrm>
                  <a:off x="5875210" y="3776090"/>
                  <a:ext cx="504348" cy="442245"/>
                  <a:chOff x="5875210" y="3776090"/>
                  <a:chExt cx="504348" cy="442245"/>
                </a:xfrm>
              </p:grpSpPr>
              <p:sp>
                <p:nvSpPr>
                  <p:cNvPr id="1521" name="Google Shape;1521;p12"/>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2" name="Google Shape;1522;p12"/>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523" name="Google Shape;1523;p12"/>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2 Three blocks">
  <p:cSld name="CUSTOM_21_2_1_1_1_1_1_1_1_1_1">
    <p:spTree>
      <p:nvGrpSpPr>
        <p:cNvPr id="1" name="Shape 1524"/>
        <p:cNvGrpSpPr/>
        <p:nvPr/>
      </p:nvGrpSpPr>
      <p:grpSpPr>
        <a:xfrm>
          <a:off x="0" y="0"/>
          <a:ext cx="0" cy="0"/>
          <a:chOff x="0" y="0"/>
          <a:chExt cx="0" cy="0"/>
        </a:xfrm>
      </p:grpSpPr>
      <p:sp>
        <p:nvSpPr>
          <p:cNvPr id="1525" name="Google Shape;1525;p13"/>
          <p:cNvSpPr/>
          <p:nvPr/>
        </p:nvSpPr>
        <p:spPr>
          <a:xfrm>
            <a:off x="1051175" y="3545039"/>
            <a:ext cx="4685039" cy="5570677"/>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13"/>
          <p:cNvSpPr/>
          <p:nvPr/>
        </p:nvSpPr>
        <p:spPr>
          <a:xfrm>
            <a:off x="12474801" y="3513299"/>
            <a:ext cx="4684624" cy="5634188"/>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7" name="Google Shape;1527;p13"/>
          <p:cNvSpPr/>
          <p:nvPr/>
        </p:nvSpPr>
        <p:spPr>
          <a:xfrm>
            <a:off x="6841278" y="3482600"/>
            <a:ext cx="4684624" cy="5695617"/>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8" name="Google Shape;1528;p13"/>
          <p:cNvSpPr/>
          <p:nvPr/>
        </p:nvSpPr>
        <p:spPr>
          <a:xfrm>
            <a:off x="12243536" y="3158007"/>
            <a:ext cx="1269539" cy="1324658"/>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9" name="Google Shape;1529;p13"/>
          <p:cNvSpPr/>
          <p:nvPr/>
        </p:nvSpPr>
        <p:spPr>
          <a:xfrm>
            <a:off x="16157126" y="3151257"/>
            <a:ext cx="1401346" cy="1338138"/>
          </a:xfrm>
          <a:custGeom>
            <a:avLst/>
            <a:gdLst/>
            <a:ahLst/>
            <a:cxnLst/>
            <a:rect l="l" t="t" r="r" b="b"/>
            <a:pathLst>
              <a:path w="445579" h="425481" extrusionOk="0">
                <a:moveTo>
                  <a:pt x="67144" y="15037"/>
                </a:moveTo>
                <a:cubicBezTo>
                  <a:pt x="74002" y="21704"/>
                  <a:pt x="80765" y="23800"/>
                  <a:pt x="86194" y="31229"/>
                </a:cubicBezTo>
                <a:cubicBezTo>
                  <a:pt x="78145" y="31123"/>
                  <a:pt x="70287" y="28746"/>
                  <a:pt x="63524" y="24371"/>
                </a:cubicBezTo>
                <a:cubicBezTo>
                  <a:pt x="55333" y="32467"/>
                  <a:pt x="53523" y="33896"/>
                  <a:pt x="45332" y="41421"/>
                </a:cubicBezTo>
                <a:lnTo>
                  <a:pt x="58762" y="54470"/>
                </a:lnTo>
                <a:cubicBezTo>
                  <a:pt x="44474" y="47326"/>
                  <a:pt x="28091" y="53422"/>
                  <a:pt x="25805" y="66567"/>
                </a:cubicBezTo>
                <a:cubicBezTo>
                  <a:pt x="27043" y="68662"/>
                  <a:pt x="40664" y="85045"/>
                  <a:pt x="41902" y="87141"/>
                </a:cubicBezTo>
                <a:cubicBezTo>
                  <a:pt x="33606" y="84626"/>
                  <a:pt x="25139" y="82712"/>
                  <a:pt x="16566" y="81426"/>
                </a:cubicBezTo>
                <a:cubicBezTo>
                  <a:pt x="11708" y="89903"/>
                  <a:pt x="4184" y="95237"/>
                  <a:pt x="-7" y="103238"/>
                </a:cubicBezTo>
                <a:cubicBezTo>
                  <a:pt x="78669" y="171723"/>
                  <a:pt x="347845" y="395846"/>
                  <a:pt x="374706" y="425469"/>
                </a:cubicBezTo>
                <a:lnTo>
                  <a:pt x="394518" y="391941"/>
                </a:lnTo>
                <a:cubicBezTo>
                  <a:pt x="387079" y="389884"/>
                  <a:pt x="380288" y="385940"/>
                  <a:pt x="374801" y="380511"/>
                </a:cubicBezTo>
                <a:cubicBezTo>
                  <a:pt x="380478" y="380606"/>
                  <a:pt x="386117" y="381473"/>
                  <a:pt x="391565" y="383083"/>
                </a:cubicBezTo>
                <a:cubicBezTo>
                  <a:pt x="400052" y="384273"/>
                  <a:pt x="407910" y="378358"/>
                  <a:pt x="409101" y="369872"/>
                </a:cubicBezTo>
                <a:cubicBezTo>
                  <a:pt x="409339" y="368214"/>
                  <a:pt x="409301" y="366538"/>
                  <a:pt x="408996" y="364890"/>
                </a:cubicBezTo>
                <a:cubicBezTo>
                  <a:pt x="400538" y="361956"/>
                  <a:pt x="392708" y="357422"/>
                  <a:pt x="385945" y="351555"/>
                </a:cubicBezTo>
                <a:cubicBezTo>
                  <a:pt x="398395" y="357175"/>
                  <a:pt x="413006" y="354765"/>
                  <a:pt x="422998" y="345459"/>
                </a:cubicBezTo>
                <a:lnTo>
                  <a:pt x="407377" y="331457"/>
                </a:lnTo>
                <a:cubicBezTo>
                  <a:pt x="415397" y="330876"/>
                  <a:pt x="423417" y="332553"/>
                  <a:pt x="430523" y="336315"/>
                </a:cubicBezTo>
                <a:lnTo>
                  <a:pt x="445572" y="311740"/>
                </a:lnTo>
                <a:cubicBezTo>
                  <a:pt x="419207" y="296720"/>
                  <a:pt x="394385" y="279146"/>
                  <a:pt x="371468" y="259258"/>
                </a:cubicBezTo>
                <a:cubicBezTo>
                  <a:pt x="348131" y="238969"/>
                  <a:pt x="138962" y="55804"/>
                  <a:pt x="119531" y="34849"/>
                </a:cubicBezTo>
                <a:cubicBezTo>
                  <a:pt x="113531" y="28372"/>
                  <a:pt x="88289" y="3035"/>
                  <a:pt x="80384" y="-13"/>
                </a:cubicBezTo>
                <a:cubicBezTo>
                  <a:pt x="80669" y="-13"/>
                  <a:pt x="71906" y="9036"/>
                  <a:pt x="67144" y="1503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0" name="Google Shape;1530;p13"/>
          <p:cNvSpPr/>
          <p:nvPr/>
        </p:nvSpPr>
        <p:spPr>
          <a:xfrm>
            <a:off x="10717573" y="3182442"/>
            <a:ext cx="1262950" cy="1275829"/>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1" name="Google Shape;1531;p13"/>
          <p:cNvSpPr/>
          <p:nvPr/>
        </p:nvSpPr>
        <p:spPr>
          <a:xfrm>
            <a:off x="6402900" y="3143475"/>
            <a:ext cx="1386668" cy="1185961"/>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2" name="Google Shape;1532;p13"/>
          <p:cNvSpPr/>
          <p:nvPr/>
        </p:nvSpPr>
        <p:spPr>
          <a:xfrm>
            <a:off x="729525" y="3216884"/>
            <a:ext cx="1324360" cy="1206931"/>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3" name="Google Shape;1533;p13"/>
          <p:cNvSpPr/>
          <p:nvPr/>
        </p:nvSpPr>
        <p:spPr>
          <a:xfrm>
            <a:off x="4838251" y="3143478"/>
            <a:ext cx="1390263" cy="1353715"/>
          </a:xfrm>
          <a:custGeom>
            <a:avLst/>
            <a:gdLst/>
            <a:ahLst/>
            <a:cxnLst/>
            <a:rect l="l" t="t" r="r" b="b"/>
            <a:pathLst>
              <a:path w="442055" h="430434" extrusionOk="0">
                <a:moveTo>
                  <a:pt x="68287" y="14941"/>
                </a:moveTo>
                <a:cubicBezTo>
                  <a:pt x="75050" y="21704"/>
                  <a:pt x="81812" y="23895"/>
                  <a:pt x="87337" y="31420"/>
                </a:cubicBezTo>
                <a:cubicBezTo>
                  <a:pt x="79279" y="31172"/>
                  <a:pt x="71459" y="28667"/>
                  <a:pt x="64763" y="24181"/>
                </a:cubicBezTo>
                <a:cubicBezTo>
                  <a:pt x="56476" y="32086"/>
                  <a:pt x="54666" y="33039"/>
                  <a:pt x="46284" y="40945"/>
                </a:cubicBezTo>
                <a:lnTo>
                  <a:pt x="59524" y="54184"/>
                </a:lnTo>
                <a:cubicBezTo>
                  <a:pt x="45332" y="46850"/>
                  <a:pt x="28853" y="52660"/>
                  <a:pt x="26377" y="65805"/>
                </a:cubicBezTo>
                <a:cubicBezTo>
                  <a:pt x="27615" y="67900"/>
                  <a:pt x="40855" y="84855"/>
                  <a:pt x="42093" y="86569"/>
                </a:cubicBezTo>
                <a:cubicBezTo>
                  <a:pt x="33882" y="83902"/>
                  <a:pt x="25472" y="81864"/>
                  <a:pt x="16947" y="80473"/>
                </a:cubicBezTo>
                <a:cubicBezTo>
                  <a:pt x="11899" y="88855"/>
                  <a:pt x="4279" y="94094"/>
                  <a:pt x="-7" y="102000"/>
                </a:cubicBezTo>
                <a:cubicBezTo>
                  <a:pt x="77526" y="171723"/>
                  <a:pt x="342893" y="400228"/>
                  <a:pt x="369277" y="430422"/>
                </a:cubicBezTo>
                <a:lnTo>
                  <a:pt x="389660" y="397180"/>
                </a:lnTo>
                <a:cubicBezTo>
                  <a:pt x="382279" y="394970"/>
                  <a:pt x="375563" y="390941"/>
                  <a:pt x="370134" y="385464"/>
                </a:cubicBezTo>
                <a:cubicBezTo>
                  <a:pt x="375792" y="385578"/>
                  <a:pt x="381412" y="386502"/>
                  <a:pt x="386803" y="388226"/>
                </a:cubicBezTo>
                <a:cubicBezTo>
                  <a:pt x="395213" y="389617"/>
                  <a:pt x="403157" y="383930"/>
                  <a:pt x="404548" y="375520"/>
                </a:cubicBezTo>
                <a:cubicBezTo>
                  <a:pt x="404834" y="373796"/>
                  <a:pt x="404824" y="372043"/>
                  <a:pt x="404519" y="370319"/>
                </a:cubicBezTo>
                <a:cubicBezTo>
                  <a:pt x="396109" y="367271"/>
                  <a:pt x="388375" y="362613"/>
                  <a:pt x="381755" y="356603"/>
                </a:cubicBezTo>
                <a:cubicBezTo>
                  <a:pt x="394089" y="362490"/>
                  <a:pt x="408767" y="360347"/>
                  <a:pt x="418902" y="351174"/>
                </a:cubicBezTo>
                <a:lnTo>
                  <a:pt x="403472" y="336886"/>
                </a:lnTo>
                <a:cubicBezTo>
                  <a:pt x="411530" y="336429"/>
                  <a:pt x="419550" y="338248"/>
                  <a:pt x="426617" y="342125"/>
                </a:cubicBezTo>
                <a:lnTo>
                  <a:pt x="442048" y="317836"/>
                </a:lnTo>
                <a:cubicBezTo>
                  <a:pt x="415930" y="302415"/>
                  <a:pt x="391422" y="284423"/>
                  <a:pt x="368896" y="264115"/>
                </a:cubicBezTo>
                <a:cubicBezTo>
                  <a:pt x="345750" y="243446"/>
                  <a:pt x="139724" y="56851"/>
                  <a:pt x="120579" y="35515"/>
                </a:cubicBezTo>
                <a:cubicBezTo>
                  <a:pt x="114674" y="28943"/>
                  <a:pt x="89909" y="3226"/>
                  <a:pt x="82003" y="-13"/>
                </a:cubicBezTo>
                <a:cubicBezTo>
                  <a:pt x="82098" y="82"/>
                  <a:pt x="73145" y="8941"/>
                  <a:pt x="68287" y="1494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34" name="Google Shape;1534;p13"/>
          <p:cNvGrpSpPr/>
          <p:nvPr/>
        </p:nvGrpSpPr>
        <p:grpSpPr>
          <a:xfrm rot="-3085136">
            <a:off x="873783" y="8376085"/>
            <a:ext cx="952632" cy="1210604"/>
            <a:chOff x="16453107" y="5822292"/>
            <a:chExt cx="952664" cy="1210645"/>
          </a:xfrm>
        </p:grpSpPr>
        <p:grpSp>
          <p:nvGrpSpPr>
            <p:cNvPr id="1535" name="Google Shape;1535;p13"/>
            <p:cNvGrpSpPr/>
            <p:nvPr/>
          </p:nvGrpSpPr>
          <p:grpSpPr>
            <a:xfrm rot="-408978">
              <a:off x="16516689" y="5867319"/>
              <a:ext cx="825500" cy="1120590"/>
              <a:chOff x="4584954" y="2452115"/>
              <a:chExt cx="607790" cy="825055"/>
            </a:xfrm>
          </p:grpSpPr>
          <p:grpSp>
            <p:nvGrpSpPr>
              <p:cNvPr id="1536" name="Google Shape;1536;p13"/>
              <p:cNvGrpSpPr/>
              <p:nvPr/>
            </p:nvGrpSpPr>
            <p:grpSpPr>
              <a:xfrm>
                <a:off x="4584954" y="2452115"/>
                <a:ext cx="607790" cy="825055"/>
                <a:chOff x="4584954" y="2452115"/>
                <a:chExt cx="607790" cy="825055"/>
              </a:xfrm>
            </p:grpSpPr>
            <p:sp>
              <p:nvSpPr>
                <p:cNvPr id="1537" name="Google Shape;1537;p13"/>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8" name="Google Shape;1538;p13"/>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39" name="Google Shape;1539;p13"/>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40" name="Google Shape;1540;p13"/>
              <p:cNvGrpSpPr/>
              <p:nvPr/>
            </p:nvGrpSpPr>
            <p:grpSpPr>
              <a:xfrm>
                <a:off x="4745259" y="2514218"/>
                <a:ext cx="287178" cy="752570"/>
                <a:chOff x="4745259" y="2514218"/>
                <a:chExt cx="287178" cy="752570"/>
              </a:xfrm>
            </p:grpSpPr>
            <p:sp>
              <p:nvSpPr>
                <p:cNvPr id="1541" name="Google Shape;1541;p13"/>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2" name="Google Shape;1542;p13"/>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43" name="Google Shape;1543;p13"/>
              <p:cNvGrpSpPr/>
              <p:nvPr/>
            </p:nvGrpSpPr>
            <p:grpSpPr>
              <a:xfrm>
                <a:off x="4923662" y="2514218"/>
                <a:ext cx="111347" cy="752570"/>
                <a:chOff x="4923662" y="2514218"/>
                <a:chExt cx="111347" cy="752570"/>
              </a:xfrm>
            </p:grpSpPr>
            <p:sp>
              <p:nvSpPr>
                <p:cNvPr id="1544" name="Google Shape;1544;p13"/>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5" name="Google Shape;1545;p13"/>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46" name="Google Shape;1546;p13"/>
              <p:cNvGrpSpPr/>
              <p:nvPr/>
            </p:nvGrpSpPr>
            <p:grpSpPr>
              <a:xfrm>
                <a:off x="4799552" y="2803778"/>
                <a:ext cx="100965" cy="100964"/>
                <a:chOff x="4799552" y="2803778"/>
                <a:chExt cx="100965" cy="100964"/>
              </a:xfrm>
            </p:grpSpPr>
            <p:sp>
              <p:nvSpPr>
                <p:cNvPr id="1547" name="Google Shape;1547;p13"/>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8" name="Google Shape;1548;p13"/>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49" name="Google Shape;1549;p13"/>
            <p:cNvGrpSpPr/>
            <p:nvPr/>
          </p:nvGrpSpPr>
          <p:grpSpPr>
            <a:xfrm rot="-408978">
              <a:off x="16516689" y="5867319"/>
              <a:ext cx="825500" cy="1120590"/>
              <a:chOff x="4584954" y="2452115"/>
              <a:chExt cx="607790" cy="825055"/>
            </a:xfrm>
          </p:grpSpPr>
          <p:grpSp>
            <p:nvGrpSpPr>
              <p:cNvPr id="1550" name="Google Shape;1550;p13"/>
              <p:cNvGrpSpPr/>
              <p:nvPr/>
            </p:nvGrpSpPr>
            <p:grpSpPr>
              <a:xfrm>
                <a:off x="4584954" y="2452115"/>
                <a:ext cx="607790" cy="825055"/>
                <a:chOff x="4584954" y="2452115"/>
                <a:chExt cx="607790" cy="825055"/>
              </a:xfrm>
            </p:grpSpPr>
            <p:sp>
              <p:nvSpPr>
                <p:cNvPr id="1551" name="Google Shape;1551;p13"/>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2" name="Google Shape;1552;p13"/>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53" name="Google Shape;1553;p13"/>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54" name="Google Shape;1554;p13"/>
              <p:cNvGrpSpPr/>
              <p:nvPr/>
            </p:nvGrpSpPr>
            <p:grpSpPr>
              <a:xfrm>
                <a:off x="4745259" y="2514218"/>
                <a:ext cx="287178" cy="752570"/>
                <a:chOff x="4745259" y="2514218"/>
                <a:chExt cx="287178" cy="752570"/>
              </a:xfrm>
            </p:grpSpPr>
            <p:sp>
              <p:nvSpPr>
                <p:cNvPr id="1555" name="Google Shape;1555;p13"/>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A1A1A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6" name="Google Shape;1556;p13"/>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7" name="Google Shape;1557;p13"/>
              <p:cNvGrpSpPr/>
              <p:nvPr/>
            </p:nvGrpSpPr>
            <p:grpSpPr>
              <a:xfrm>
                <a:off x="4923662" y="2514218"/>
                <a:ext cx="111347" cy="752570"/>
                <a:chOff x="4923662" y="2514218"/>
                <a:chExt cx="111347" cy="752570"/>
              </a:xfrm>
            </p:grpSpPr>
            <p:sp>
              <p:nvSpPr>
                <p:cNvPr id="1558" name="Google Shape;1558;p13"/>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9" name="Google Shape;1559;p13"/>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60" name="Google Shape;1560;p13"/>
              <p:cNvGrpSpPr/>
              <p:nvPr/>
            </p:nvGrpSpPr>
            <p:grpSpPr>
              <a:xfrm>
                <a:off x="4799552" y="2803778"/>
                <a:ext cx="100965" cy="100964"/>
                <a:chOff x="4799552" y="2803778"/>
                <a:chExt cx="100965" cy="100964"/>
              </a:xfrm>
            </p:grpSpPr>
            <p:sp>
              <p:nvSpPr>
                <p:cNvPr id="1561" name="Google Shape;1561;p13"/>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2" name="Google Shape;1562;p13"/>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563" name="Google Shape;1563;p13"/>
          <p:cNvGrpSpPr/>
          <p:nvPr/>
        </p:nvGrpSpPr>
        <p:grpSpPr>
          <a:xfrm>
            <a:off x="16320069" y="7832347"/>
            <a:ext cx="1385387" cy="1640167"/>
            <a:chOff x="15662019" y="7573647"/>
            <a:chExt cx="1385387" cy="1640167"/>
          </a:xfrm>
        </p:grpSpPr>
        <p:grpSp>
          <p:nvGrpSpPr>
            <p:cNvPr id="1564" name="Google Shape;1564;p13"/>
            <p:cNvGrpSpPr/>
            <p:nvPr/>
          </p:nvGrpSpPr>
          <p:grpSpPr>
            <a:xfrm>
              <a:off x="15662019" y="7580072"/>
              <a:ext cx="1385387" cy="1633742"/>
              <a:chOff x="4444301" y="5303307"/>
              <a:chExt cx="837446" cy="987573"/>
            </a:xfrm>
          </p:grpSpPr>
          <p:grpSp>
            <p:nvGrpSpPr>
              <p:cNvPr id="1565" name="Google Shape;1565;p13"/>
              <p:cNvGrpSpPr/>
              <p:nvPr/>
            </p:nvGrpSpPr>
            <p:grpSpPr>
              <a:xfrm>
                <a:off x="4447958" y="5864581"/>
                <a:ext cx="411276" cy="403725"/>
                <a:chOff x="4447958" y="5864581"/>
                <a:chExt cx="411276" cy="403725"/>
              </a:xfrm>
            </p:grpSpPr>
            <p:sp>
              <p:nvSpPr>
                <p:cNvPr id="1566" name="Google Shape;1566;p13"/>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7" name="Google Shape;1567;p13"/>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68" name="Google Shape;1568;p13"/>
              <p:cNvGrpSpPr/>
              <p:nvPr/>
            </p:nvGrpSpPr>
            <p:grpSpPr>
              <a:xfrm>
                <a:off x="4444301" y="6116630"/>
                <a:ext cx="191552" cy="174250"/>
                <a:chOff x="4444301" y="6116630"/>
                <a:chExt cx="191552" cy="174250"/>
              </a:xfrm>
            </p:grpSpPr>
            <p:sp>
              <p:nvSpPr>
                <p:cNvPr id="1569" name="Google Shape;1569;p13"/>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0" name="Google Shape;1570;p13"/>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1" name="Google Shape;1571;p13"/>
              <p:cNvGrpSpPr/>
              <p:nvPr/>
            </p:nvGrpSpPr>
            <p:grpSpPr>
              <a:xfrm>
                <a:off x="4462311" y="5636933"/>
                <a:ext cx="572525" cy="575651"/>
                <a:chOff x="4462311" y="5636933"/>
                <a:chExt cx="572525" cy="575651"/>
              </a:xfrm>
            </p:grpSpPr>
            <p:sp>
              <p:nvSpPr>
                <p:cNvPr id="1572" name="Google Shape;1572;p13"/>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3" name="Google Shape;1573;p13"/>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4" name="Google Shape;1574;p13"/>
              <p:cNvGrpSpPr/>
              <p:nvPr/>
            </p:nvGrpSpPr>
            <p:grpSpPr>
              <a:xfrm>
                <a:off x="4751814" y="5483009"/>
                <a:ext cx="402028" cy="354862"/>
                <a:chOff x="4751814" y="5483009"/>
                <a:chExt cx="402028" cy="354862"/>
              </a:xfrm>
            </p:grpSpPr>
            <p:sp>
              <p:nvSpPr>
                <p:cNvPr id="1575" name="Google Shape;1575;p13"/>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6" name="Google Shape;1576;p13"/>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7" name="Google Shape;1577;p13"/>
              <p:cNvGrpSpPr/>
              <p:nvPr/>
            </p:nvGrpSpPr>
            <p:grpSpPr>
              <a:xfrm>
                <a:off x="4865542" y="5303307"/>
                <a:ext cx="416205" cy="387402"/>
                <a:chOff x="4865542" y="5303307"/>
                <a:chExt cx="416205" cy="387402"/>
              </a:xfrm>
            </p:grpSpPr>
            <p:sp>
              <p:nvSpPr>
                <p:cNvPr id="1578" name="Google Shape;1578;p13"/>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9" name="Google Shape;1579;p13"/>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80" name="Google Shape;1580;p13"/>
              <p:cNvGrpSpPr/>
              <p:nvPr/>
            </p:nvGrpSpPr>
            <p:grpSpPr>
              <a:xfrm>
                <a:off x="4804248" y="5401592"/>
                <a:ext cx="421233" cy="357222"/>
                <a:chOff x="4804248" y="5401592"/>
                <a:chExt cx="421233" cy="357222"/>
              </a:xfrm>
            </p:grpSpPr>
            <p:sp>
              <p:nvSpPr>
                <p:cNvPr id="1581" name="Google Shape;1581;p13"/>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2" name="Google Shape;1582;p13"/>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83" name="Google Shape;1583;p13"/>
              <p:cNvGrpSpPr/>
              <p:nvPr/>
            </p:nvGrpSpPr>
            <p:grpSpPr>
              <a:xfrm>
                <a:off x="4680264" y="5562151"/>
                <a:ext cx="421201" cy="357254"/>
                <a:chOff x="4680264" y="5562151"/>
                <a:chExt cx="421201" cy="357254"/>
              </a:xfrm>
            </p:grpSpPr>
            <p:sp>
              <p:nvSpPr>
                <p:cNvPr id="1584" name="Google Shape;1584;p13"/>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5" name="Google Shape;1585;p13"/>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86" name="Google Shape;1586;p13"/>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87" name="Google Shape;1587;p13"/>
              <p:cNvGrpSpPr/>
              <p:nvPr/>
            </p:nvGrpSpPr>
            <p:grpSpPr>
              <a:xfrm>
                <a:off x="4661227" y="5807423"/>
                <a:ext cx="195857" cy="208030"/>
                <a:chOff x="4661227" y="5807423"/>
                <a:chExt cx="195857" cy="208030"/>
              </a:xfrm>
            </p:grpSpPr>
            <p:sp>
              <p:nvSpPr>
                <p:cNvPr id="1588" name="Google Shape;1588;p13"/>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9" name="Google Shape;1589;p13"/>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90" name="Google Shape;1590;p13"/>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1" name="Google Shape;1591;p13"/>
            <p:cNvGrpSpPr/>
            <p:nvPr/>
          </p:nvGrpSpPr>
          <p:grpSpPr>
            <a:xfrm>
              <a:off x="15662019" y="7573647"/>
              <a:ext cx="1385387" cy="1633742"/>
              <a:chOff x="4444301" y="5303307"/>
              <a:chExt cx="837446" cy="987573"/>
            </a:xfrm>
          </p:grpSpPr>
          <p:grpSp>
            <p:nvGrpSpPr>
              <p:cNvPr id="1592" name="Google Shape;1592;p13"/>
              <p:cNvGrpSpPr/>
              <p:nvPr/>
            </p:nvGrpSpPr>
            <p:grpSpPr>
              <a:xfrm>
                <a:off x="4447958" y="5864581"/>
                <a:ext cx="411276" cy="403725"/>
                <a:chOff x="4447958" y="5864581"/>
                <a:chExt cx="411276" cy="403725"/>
              </a:xfrm>
            </p:grpSpPr>
            <p:sp>
              <p:nvSpPr>
                <p:cNvPr id="1593" name="Google Shape;1593;p13"/>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4" name="Google Shape;1594;p13"/>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5" name="Google Shape;1595;p13"/>
              <p:cNvGrpSpPr/>
              <p:nvPr/>
            </p:nvGrpSpPr>
            <p:grpSpPr>
              <a:xfrm>
                <a:off x="4444301" y="6116630"/>
                <a:ext cx="191552" cy="174250"/>
                <a:chOff x="4444301" y="6116630"/>
                <a:chExt cx="191552" cy="174250"/>
              </a:xfrm>
            </p:grpSpPr>
            <p:sp>
              <p:nvSpPr>
                <p:cNvPr id="1596" name="Google Shape;1596;p13"/>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7" name="Google Shape;1597;p13"/>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8" name="Google Shape;1598;p13"/>
              <p:cNvGrpSpPr/>
              <p:nvPr/>
            </p:nvGrpSpPr>
            <p:grpSpPr>
              <a:xfrm>
                <a:off x="4462311" y="5636933"/>
                <a:ext cx="572525" cy="575651"/>
                <a:chOff x="4462311" y="5636933"/>
                <a:chExt cx="572525" cy="575651"/>
              </a:xfrm>
            </p:grpSpPr>
            <p:sp>
              <p:nvSpPr>
                <p:cNvPr id="1599" name="Google Shape;1599;p13"/>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0" name="Google Shape;1600;p13"/>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01" name="Google Shape;1601;p13"/>
              <p:cNvGrpSpPr/>
              <p:nvPr/>
            </p:nvGrpSpPr>
            <p:grpSpPr>
              <a:xfrm>
                <a:off x="4751814" y="5483009"/>
                <a:ext cx="402028" cy="354862"/>
                <a:chOff x="4751814" y="5483009"/>
                <a:chExt cx="402028" cy="354862"/>
              </a:xfrm>
            </p:grpSpPr>
            <p:sp>
              <p:nvSpPr>
                <p:cNvPr id="1602" name="Google Shape;1602;p13"/>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3" name="Google Shape;1603;p13"/>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04" name="Google Shape;1604;p13"/>
              <p:cNvGrpSpPr/>
              <p:nvPr/>
            </p:nvGrpSpPr>
            <p:grpSpPr>
              <a:xfrm>
                <a:off x="4865542" y="5303307"/>
                <a:ext cx="416205" cy="387402"/>
                <a:chOff x="4865542" y="5303307"/>
                <a:chExt cx="416205" cy="387402"/>
              </a:xfrm>
            </p:grpSpPr>
            <p:sp>
              <p:nvSpPr>
                <p:cNvPr id="1605" name="Google Shape;1605;p13"/>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6" name="Google Shape;1606;p13"/>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07" name="Google Shape;1607;p13"/>
              <p:cNvGrpSpPr/>
              <p:nvPr/>
            </p:nvGrpSpPr>
            <p:grpSpPr>
              <a:xfrm>
                <a:off x="4804248" y="5401592"/>
                <a:ext cx="421233" cy="357222"/>
                <a:chOff x="4804248" y="5401592"/>
                <a:chExt cx="421233" cy="357222"/>
              </a:xfrm>
            </p:grpSpPr>
            <p:sp>
              <p:nvSpPr>
                <p:cNvPr id="1608" name="Google Shape;1608;p13"/>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9" name="Google Shape;1609;p13"/>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10" name="Google Shape;1610;p13"/>
              <p:cNvGrpSpPr/>
              <p:nvPr/>
            </p:nvGrpSpPr>
            <p:grpSpPr>
              <a:xfrm>
                <a:off x="4680264" y="5562151"/>
                <a:ext cx="421201" cy="357254"/>
                <a:chOff x="4680264" y="5562151"/>
                <a:chExt cx="421201" cy="357254"/>
              </a:xfrm>
            </p:grpSpPr>
            <p:sp>
              <p:nvSpPr>
                <p:cNvPr id="1611" name="Google Shape;1611;p13"/>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2" name="Google Shape;1612;p13"/>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13" name="Google Shape;1613;p13"/>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14" name="Google Shape;1614;p13"/>
              <p:cNvGrpSpPr/>
              <p:nvPr/>
            </p:nvGrpSpPr>
            <p:grpSpPr>
              <a:xfrm>
                <a:off x="4661227" y="5807423"/>
                <a:ext cx="195857" cy="208030"/>
                <a:chOff x="4661227" y="5807423"/>
                <a:chExt cx="195857" cy="208030"/>
              </a:xfrm>
            </p:grpSpPr>
            <p:sp>
              <p:nvSpPr>
                <p:cNvPr id="1615" name="Google Shape;1615;p13"/>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6" name="Google Shape;1616;p13"/>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17" name="Google Shape;1617;p13"/>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618" name="Google Shape;1618;p13"/>
          <p:cNvGrpSpPr/>
          <p:nvPr/>
        </p:nvGrpSpPr>
        <p:grpSpPr>
          <a:xfrm>
            <a:off x="16295136" y="957167"/>
            <a:ext cx="1268764" cy="1512536"/>
            <a:chOff x="16295136" y="957167"/>
            <a:chExt cx="1268764" cy="1512536"/>
          </a:xfrm>
        </p:grpSpPr>
        <p:grpSp>
          <p:nvGrpSpPr>
            <p:cNvPr id="1619" name="Google Shape;1619;p13"/>
            <p:cNvGrpSpPr/>
            <p:nvPr/>
          </p:nvGrpSpPr>
          <p:grpSpPr>
            <a:xfrm rot="1552322">
              <a:off x="16540639" y="1061526"/>
              <a:ext cx="777769" cy="1303822"/>
              <a:chOff x="5875210" y="3579589"/>
              <a:chExt cx="504443" cy="845629"/>
            </a:xfrm>
          </p:grpSpPr>
          <p:grpSp>
            <p:nvGrpSpPr>
              <p:cNvPr id="1620" name="Google Shape;1620;p13"/>
              <p:cNvGrpSpPr/>
              <p:nvPr/>
            </p:nvGrpSpPr>
            <p:grpSpPr>
              <a:xfrm>
                <a:off x="5875210" y="3579589"/>
                <a:ext cx="504443" cy="845629"/>
                <a:chOff x="5875210" y="3579589"/>
                <a:chExt cx="504443" cy="845629"/>
              </a:xfrm>
            </p:grpSpPr>
            <p:grpSp>
              <p:nvGrpSpPr>
                <p:cNvPr id="1621" name="Google Shape;1621;p13"/>
                <p:cNvGrpSpPr/>
                <p:nvPr/>
              </p:nvGrpSpPr>
              <p:grpSpPr>
                <a:xfrm>
                  <a:off x="5875210" y="3579589"/>
                  <a:ext cx="504443" cy="845629"/>
                  <a:chOff x="5875210" y="3579589"/>
                  <a:chExt cx="504443" cy="845629"/>
                </a:xfrm>
              </p:grpSpPr>
              <p:sp>
                <p:nvSpPr>
                  <p:cNvPr id="1622" name="Google Shape;1622;p13"/>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3" name="Google Shape;1623;p13"/>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24" name="Google Shape;1624;p13"/>
                <p:cNvGrpSpPr/>
                <p:nvPr/>
              </p:nvGrpSpPr>
              <p:grpSpPr>
                <a:xfrm>
                  <a:off x="5875210" y="3776090"/>
                  <a:ext cx="504348" cy="442245"/>
                  <a:chOff x="5875210" y="3776090"/>
                  <a:chExt cx="504348" cy="442245"/>
                </a:xfrm>
              </p:grpSpPr>
              <p:sp>
                <p:nvSpPr>
                  <p:cNvPr id="1625" name="Google Shape;1625;p13"/>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6" name="Google Shape;1626;p13"/>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627" name="Google Shape;1627;p13"/>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28" name="Google Shape;1628;p13"/>
            <p:cNvGrpSpPr/>
            <p:nvPr/>
          </p:nvGrpSpPr>
          <p:grpSpPr>
            <a:xfrm rot="1552322">
              <a:off x="16540628" y="1061521"/>
              <a:ext cx="777769" cy="1303822"/>
              <a:chOff x="5875210" y="3579589"/>
              <a:chExt cx="504443" cy="845629"/>
            </a:xfrm>
          </p:grpSpPr>
          <p:grpSp>
            <p:nvGrpSpPr>
              <p:cNvPr id="1629" name="Google Shape;1629;p13"/>
              <p:cNvGrpSpPr/>
              <p:nvPr/>
            </p:nvGrpSpPr>
            <p:grpSpPr>
              <a:xfrm>
                <a:off x="5875210" y="3579589"/>
                <a:ext cx="504443" cy="845629"/>
                <a:chOff x="5875210" y="3579589"/>
                <a:chExt cx="504443" cy="845629"/>
              </a:xfrm>
            </p:grpSpPr>
            <p:grpSp>
              <p:nvGrpSpPr>
                <p:cNvPr id="1630" name="Google Shape;1630;p13"/>
                <p:cNvGrpSpPr/>
                <p:nvPr/>
              </p:nvGrpSpPr>
              <p:grpSpPr>
                <a:xfrm>
                  <a:off x="5875210" y="3579589"/>
                  <a:ext cx="504443" cy="845629"/>
                  <a:chOff x="5875210" y="3579589"/>
                  <a:chExt cx="504443" cy="845629"/>
                </a:xfrm>
              </p:grpSpPr>
              <p:sp>
                <p:nvSpPr>
                  <p:cNvPr id="1631" name="Google Shape;1631;p13"/>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DFD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2" name="Google Shape;1632;p13"/>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33" name="Google Shape;1633;p13"/>
                <p:cNvGrpSpPr/>
                <p:nvPr/>
              </p:nvGrpSpPr>
              <p:grpSpPr>
                <a:xfrm>
                  <a:off x="5875210" y="3776090"/>
                  <a:ext cx="504348" cy="442245"/>
                  <a:chOff x="5875210" y="3776090"/>
                  <a:chExt cx="504348" cy="442245"/>
                </a:xfrm>
              </p:grpSpPr>
              <p:sp>
                <p:nvSpPr>
                  <p:cNvPr id="1634" name="Google Shape;1634;p13"/>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5" name="Google Shape;1635;p13"/>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636" name="Google Shape;1636;p13"/>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637" name="Google Shape;1637;p13"/>
          <p:cNvGrpSpPr/>
          <p:nvPr/>
        </p:nvGrpSpPr>
        <p:grpSpPr>
          <a:xfrm>
            <a:off x="1004457" y="1171287"/>
            <a:ext cx="1303265" cy="1526515"/>
            <a:chOff x="1148107" y="4032825"/>
            <a:chExt cx="1303265" cy="1526515"/>
          </a:xfrm>
        </p:grpSpPr>
        <p:grpSp>
          <p:nvGrpSpPr>
            <p:cNvPr id="1638" name="Google Shape;1638;p13"/>
            <p:cNvGrpSpPr/>
            <p:nvPr/>
          </p:nvGrpSpPr>
          <p:grpSpPr>
            <a:xfrm rot="-1773853">
              <a:off x="1427935" y="4129659"/>
              <a:ext cx="743609" cy="1330509"/>
              <a:chOff x="7289577" y="3651979"/>
              <a:chExt cx="482250" cy="862870"/>
            </a:xfrm>
          </p:grpSpPr>
          <p:grpSp>
            <p:nvGrpSpPr>
              <p:cNvPr id="1639" name="Google Shape;1639;p13"/>
              <p:cNvGrpSpPr/>
              <p:nvPr/>
            </p:nvGrpSpPr>
            <p:grpSpPr>
              <a:xfrm>
                <a:off x="7289577" y="3651979"/>
                <a:ext cx="482250" cy="862870"/>
                <a:chOff x="7289577" y="3651979"/>
                <a:chExt cx="482250" cy="862870"/>
              </a:xfrm>
            </p:grpSpPr>
            <p:grpSp>
              <p:nvGrpSpPr>
                <p:cNvPr id="1640" name="Google Shape;1640;p13"/>
                <p:cNvGrpSpPr/>
                <p:nvPr/>
              </p:nvGrpSpPr>
              <p:grpSpPr>
                <a:xfrm>
                  <a:off x="7289577" y="4061840"/>
                  <a:ext cx="482250" cy="130968"/>
                  <a:chOff x="7289577" y="4061840"/>
                  <a:chExt cx="482250" cy="130968"/>
                </a:xfrm>
              </p:grpSpPr>
              <p:sp>
                <p:nvSpPr>
                  <p:cNvPr id="1641" name="Google Shape;1641;p13"/>
                  <p:cNvSpPr/>
                  <p:nvPr/>
                </p:nvSpPr>
                <p:spPr>
                  <a:xfrm>
                    <a:off x="7303865" y="4076128"/>
                    <a:ext cx="453675" cy="102393"/>
                  </a:xfrm>
                  <a:custGeom>
                    <a:avLst/>
                    <a:gdLst/>
                    <a:ahLst/>
                    <a:cxnLst/>
                    <a:rect l="l" t="t" r="r" b="b"/>
                    <a:pathLst>
                      <a:path w="453675" h="102393" extrusionOk="0">
                        <a:moveTo>
                          <a:pt x="431673" y="102394"/>
                        </a:moveTo>
                        <a:lnTo>
                          <a:pt x="22003" y="102394"/>
                        </a:lnTo>
                        <a:cubicBezTo>
                          <a:pt x="9811" y="102394"/>
                          <a:pt x="0" y="92488"/>
                          <a:pt x="0" y="80391"/>
                        </a:cubicBezTo>
                        <a:lnTo>
                          <a:pt x="0" y="22003"/>
                        </a:lnTo>
                        <a:cubicBezTo>
                          <a:pt x="0" y="9811"/>
                          <a:pt x="9906" y="0"/>
                          <a:pt x="22003" y="0"/>
                        </a:cubicBezTo>
                        <a:lnTo>
                          <a:pt x="431673" y="0"/>
                        </a:lnTo>
                        <a:cubicBezTo>
                          <a:pt x="443865" y="0"/>
                          <a:pt x="453676" y="9906"/>
                          <a:pt x="453676" y="22003"/>
                        </a:cubicBezTo>
                        <a:lnTo>
                          <a:pt x="453676" y="80391"/>
                        </a:lnTo>
                        <a:cubicBezTo>
                          <a:pt x="453676" y="92583"/>
                          <a:pt x="443770" y="102394"/>
                          <a:pt x="431673" y="102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2" name="Google Shape;1642;p13"/>
                  <p:cNvSpPr/>
                  <p:nvPr/>
                </p:nvSpPr>
                <p:spPr>
                  <a:xfrm>
                    <a:off x="7289577" y="4061840"/>
                    <a:ext cx="482250" cy="130968"/>
                  </a:xfrm>
                  <a:custGeom>
                    <a:avLst/>
                    <a:gdLst/>
                    <a:ahLst/>
                    <a:cxnLst/>
                    <a:rect l="l" t="t" r="r" b="b"/>
                    <a:pathLst>
                      <a:path w="482250" h="130968" extrusionOk="0">
                        <a:moveTo>
                          <a:pt x="445961" y="130969"/>
                        </a:moveTo>
                        <a:lnTo>
                          <a:pt x="36290" y="130969"/>
                        </a:lnTo>
                        <a:cubicBezTo>
                          <a:pt x="16288" y="130969"/>
                          <a:pt x="0" y="114681"/>
                          <a:pt x="0" y="94679"/>
                        </a:cubicBezTo>
                        <a:lnTo>
                          <a:pt x="0" y="36290"/>
                        </a:lnTo>
                        <a:cubicBezTo>
                          <a:pt x="0" y="16288"/>
                          <a:pt x="16288" y="0"/>
                          <a:pt x="36290" y="0"/>
                        </a:cubicBezTo>
                        <a:lnTo>
                          <a:pt x="445961" y="0"/>
                        </a:lnTo>
                        <a:cubicBezTo>
                          <a:pt x="465963" y="0"/>
                          <a:pt x="482251" y="16288"/>
                          <a:pt x="482251" y="36290"/>
                        </a:cubicBezTo>
                        <a:lnTo>
                          <a:pt x="482251" y="94679"/>
                        </a:lnTo>
                        <a:cubicBezTo>
                          <a:pt x="482251" y="114681"/>
                          <a:pt x="465963" y="130969"/>
                          <a:pt x="445961" y="130969"/>
                        </a:cubicBezTo>
                        <a:close/>
                        <a:moveTo>
                          <a:pt x="36290" y="28480"/>
                        </a:moveTo>
                        <a:cubicBezTo>
                          <a:pt x="32004" y="28480"/>
                          <a:pt x="28575" y="32004"/>
                          <a:pt x="28575" y="36195"/>
                        </a:cubicBezTo>
                        <a:lnTo>
                          <a:pt x="28575" y="94583"/>
                        </a:lnTo>
                        <a:cubicBezTo>
                          <a:pt x="28575" y="98870"/>
                          <a:pt x="32099" y="102298"/>
                          <a:pt x="36290" y="102298"/>
                        </a:cubicBezTo>
                        <a:lnTo>
                          <a:pt x="445961" y="102298"/>
                        </a:lnTo>
                        <a:cubicBezTo>
                          <a:pt x="450247" y="102298"/>
                          <a:pt x="453676" y="98774"/>
                          <a:pt x="453676" y="94583"/>
                        </a:cubicBezTo>
                        <a:lnTo>
                          <a:pt x="453676" y="36195"/>
                        </a:lnTo>
                        <a:cubicBezTo>
                          <a:pt x="453676" y="31909"/>
                          <a:pt x="450152" y="28480"/>
                          <a:pt x="445961" y="28480"/>
                        </a:cubicBezTo>
                        <a:lnTo>
                          <a:pt x="36290"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3" name="Google Shape;1643;p13"/>
                <p:cNvGrpSpPr/>
                <p:nvPr/>
              </p:nvGrpSpPr>
              <p:grpSpPr>
                <a:xfrm>
                  <a:off x="7318724" y="3651979"/>
                  <a:ext cx="423767" cy="130968"/>
                  <a:chOff x="7318724" y="3651979"/>
                  <a:chExt cx="423767" cy="130968"/>
                </a:xfrm>
              </p:grpSpPr>
              <p:sp>
                <p:nvSpPr>
                  <p:cNvPr id="1644" name="Google Shape;1644;p13"/>
                  <p:cNvSpPr/>
                  <p:nvPr/>
                </p:nvSpPr>
                <p:spPr>
                  <a:xfrm>
                    <a:off x="7333011" y="3666267"/>
                    <a:ext cx="395192" cy="102393"/>
                  </a:xfrm>
                  <a:custGeom>
                    <a:avLst/>
                    <a:gdLst/>
                    <a:ahLst/>
                    <a:cxnLst/>
                    <a:rect l="l" t="t" r="r" b="b"/>
                    <a:pathLst>
                      <a:path w="395192" h="102393" extrusionOk="0">
                        <a:moveTo>
                          <a:pt x="375285" y="102394"/>
                        </a:moveTo>
                        <a:lnTo>
                          <a:pt x="19907" y="102394"/>
                        </a:lnTo>
                        <a:cubicBezTo>
                          <a:pt x="8858" y="102394"/>
                          <a:pt x="0" y="93440"/>
                          <a:pt x="0" y="82487"/>
                        </a:cubicBezTo>
                        <a:lnTo>
                          <a:pt x="0" y="19907"/>
                        </a:lnTo>
                        <a:cubicBezTo>
                          <a:pt x="0" y="8858"/>
                          <a:pt x="8954" y="0"/>
                          <a:pt x="19907" y="0"/>
                        </a:cubicBezTo>
                        <a:lnTo>
                          <a:pt x="375285" y="0"/>
                        </a:lnTo>
                        <a:cubicBezTo>
                          <a:pt x="386334" y="0"/>
                          <a:pt x="395192" y="8954"/>
                          <a:pt x="395192" y="19907"/>
                        </a:cubicBezTo>
                        <a:lnTo>
                          <a:pt x="395192" y="82487"/>
                        </a:lnTo>
                        <a:cubicBezTo>
                          <a:pt x="395288" y="93535"/>
                          <a:pt x="386334" y="102394"/>
                          <a:pt x="375285" y="102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5" name="Google Shape;1645;p13"/>
                  <p:cNvSpPr/>
                  <p:nvPr/>
                </p:nvSpPr>
                <p:spPr>
                  <a:xfrm>
                    <a:off x="7318724" y="3651979"/>
                    <a:ext cx="423767" cy="130968"/>
                  </a:xfrm>
                  <a:custGeom>
                    <a:avLst/>
                    <a:gdLst/>
                    <a:ahLst/>
                    <a:cxnLst/>
                    <a:rect l="l" t="t" r="r" b="b"/>
                    <a:pathLst>
                      <a:path w="423767" h="130968" extrusionOk="0">
                        <a:moveTo>
                          <a:pt x="389572" y="130969"/>
                        </a:moveTo>
                        <a:lnTo>
                          <a:pt x="34195" y="130969"/>
                        </a:lnTo>
                        <a:cubicBezTo>
                          <a:pt x="15335" y="130969"/>
                          <a:pt x="0" y="115633"/>
                          <a:pt x="0" y="96774"/>
                        </a:cubicBezTo>
                        <a:lnTo>
                          <a:pt x="0" y="34195"/>
                        </a:lnTo>
                        <a:cubicBezTo>
                          <a:pt x="0" y="15335"/>
                          <a:pt x="15335" y="0"/>
                          <a:pt x="34195" y="0"/>
                        </a:cubicBezTo>
                        <a:lnTo>
                          <a:pt x="389572" y="0"/>
                        </a:lnTo>
                        <a:cubicBezTo>
                          <a:pt x="408432" y="0"/>
                          <a:pt x="423767" y="15335"/>
                          <a:pt x="423767" y="34195"/>
                        </a:cubicBezTo>
                        <a:lnTo>
                          <a:pt x="423767" y="96774"/>
                        </a:lnTo>
                        <a:cubicBezTo>
                          <a:pt x="423863" y="115633"/>
                          <a:pt x="408527" y="130969"/>
                          <a:pt x="389572" y="130969"/>
                        </a:cubicBezTo>
                        <a:close/>
                        <a:moveTo>
                          <a:pt x="34290" y="28575"/>
                        </a:moveTo>
                        <a:cubicBezTo>
                          <a:pt x="31147" y="28575"/>
                          <a:pt x="28670" y="31147"/>
                          <a:pt x="28670" y="34195"/>
                        </a:cubicBezTo>
                        <a:lnTo>
                          <a:pt x="28670" y="96774"/>
                        </a:lnTo>
                        <a:cubicBezTo>
                          <a:pt x="28670" y="99917"/>
                          <a:pt x="31242" y="102394"/>
                          <a:pt x="34290" y="102394"/>
                        </a:cubicBezTo>
                        <a:lnTo>
                          <a:pt x="389668" y="102394"/>
                        </a:lnTo>
                        <a:cubicBezTo>
                          <a:pt x="392811" y="102394"/>
                          <a:pt x="395288" y="99822"/>
                          <a:pt x="395288" y="96774"/>
                        </a:cubicBezTo>
                        <a:lnTo>
                          <a:pt x="395288" y="34195"/>
                        </a:lnTo>
                        <a:cubicBezTo>
                          <a:pt x="395288" y="31051"/>
                          <a:pt x="392716" y="28575"/>
                          <a:pt x="389668" y="28575"/>
                        </a:cubicBezTo>
                        <a:lnTo>
                          <a:pt x="34290"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6" name="Google Shape;1646;p13"/>
                <p:cNvGrpSpPr/>
                <p:nvPr/>
              </p:nvGrpSpPr>
              <p:grpSpPr>
                <a:xfrm>
                  <a:off x="7304014" y="3754278"/>
                  <a:ext cx="453092" cy="336041"/>
                  <a:chOff x="7304014" y="3754278"/>
                  <a:chExt cx="453092" cy="336041"/>
                </a:xfrm>
              </p:grpSpPr>
              <p:sp>
                <p:nvSpPr>
                  <p:cNvPr id="1647" name="Google Shape;1647;p13"/>
                  <p:cNvSpPr/>
                  <p:nvPr/>
                </p:nvSpPr>
                <p:spPr>
                  <a:xfrm>
                    <a:off x="7318438" y="3768661"/>
                    <a:ext cx="424433" cy="307371"/>
                  </a:xfrm>
                  <a:custGeom>
                    <a:avLst/>
                    <a:gdLst/>
                    <a:ahLst/>
                    <a:cxnLst/>
                    <a:rect l="l" t="t" r="r" b="b"/>
                    <a:pathLst>
                      <a:path w="424433" h="307371" extrusionOk="0">
                        <a:moveTo>
                          <a:pt x="424434" y="307372"/>
                        </a:moveTo>
                        <a:lnTo>
                          <a:pt x="322040" y="225838"/>
                        </a:lnTo>
                        <a:lnTo>
                          <a:pt x="322040" y="83820"/>
                        </a:lnTo>
                        <a:lnTo>
                          <a:pt x="395192" y="0"/>
                        </a:lnTo>
                        <a:lnTo>
                          <a:pt x="29242" y="0"/>
                        </a:lnTo>
                        <a:lnTo>
                          <a:pt x="102489" y="83820"/>
                        </a:lnTo>
                        <a:lnTo>
                          <a:pt x="102489" y="225838"/>
                        </a:lnTo>
                        <a:lnTo>
                          <a:pt x="0" y="30737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8" name="Google Shape;1648;p13"/>
                  <p:cNvSpPr/>
                  <p:nvPr/>
                </p:nvSpPr>
                <p:spPr>
                  <a:xfrm>
                    <a:off x="7304014" y="3754278"/>
                    <a:ext cx="453092" cy="336041"/>
                  </a:xfrm>
                  <a:custGeom>
                    <a:avLst/>
                    <a:gdLst/>
                    <a:ahLst/>
                    <a:cxnLst/>
                    <a:rect l="l" t="t" r="r" b="b"/>
                    <a:pathLst>
                      <a:path w="453092" h="336041" extrusionOk="0">
                        <a:moveTo>
                          <a:pt x="438858" y="336042"/>
                        </a:moveTo>
                        <a:lnTo>
                          <a:pt x="14329" y="336042"/>
                        </a:lnTo>
                        <a:cubicBezTo>
                          <a:pt x="8233" y="336042"/>
                          <a:pt x="2804" y="332232"/>
                          <a:pt x="804" y="326517"/>
                        </a:cubicBezTo>
                        <a:cubicBezTo>
                          <a:pt x="-1196" y="320802"/>
                          <a:pt x="613" y="314420"/>
                          <a:pt x="5376" y="310610"/>
                        </a:cubicBezTo>
                        <a:lnTo>
                          <a:pt x="102435" y="233267"/>
                        </a:lnTo>
                        <a:lnTo>
                          <a:pt x="102435" y="103442"/>
                        </a:lnTo>
                        <a:lnTo>
                          <a:pt x="32808" y="23717"/>
                        </a:lnTo>
                        <a:cubicBezTo>
                          <a:pt x="29093" y="19526"/>
                          <a:pt x="28236" y="13526"/>
                          <a:pt x="30522" y="8382"/>
                        </a:cubicBezTo>
                        <a:cubicBezTo>
                          <a:pt x="32808" y="3239"/>
                          <a:pt x="37951" y="0"/>
                          <a:pt x="43571" y="0"/>
                        </a:cubicBezTo>
                        <a:lnTo>
                          <a:pt x="409522" y="0"/>
                        </a:lnTo>
                        <a:cubicBezTo>
                          <a:pt x="415141" y="0"/>
                          <a:pt x="420190" y="3239"/>
                          <a:pt x="422571" y="8382"/>
                        </a:cubicBezTo>
                        <a:cubicBezTo>
                          <a:pt x="424857" y="13526"/>
                          <a:pt x="423999" y="19431"/>
                          <a:pt x="420285" y="23717"/>
                        </a:cubicBezTo>
                        <a:lnTo>
                          <a:pt x="350657" y="103442"/>
                        </a:lnTo>
                        <a:lnTo>
                          <a:pt x="350657" y="233267"/>
                        </a:lnTo>
                        <a:lnTo>
                          <a:pt x="447717" y="310610"/>
                        </a:lnTo>
                        <a:cubicBezTo>
                          <a:pt x="452479" y="314420"/>
                          <a:pt x="454289" y="320802"/>
                          <a:pt x="452289" y="326517"/>
                        </a:cubicBezTo>
                        <a:cubicBezTo>
                          <a:pt x="450384" y="332232"/>
                          <a:pt x="444955" y="336042"/>
                          <a:pt x="438858" y="336042"/>
                        </a:cubicBezTo>
                        <a:close/>
                        <a:moveTo>
                          <a:pt x="55287" y="307467"/>
                        </a:moveTo>
                        <a:lnTo>
                          <a:pt x="397996" y="307467"/>
                        </a:lnTo>
                        <a:lnTo>
                          <a:pt x="327511" y="251365"/>
                        </a:lnTo>
                        <a:cubicBezTo>
                          <a:pt x="324082" y="248603"/>
                          <a:pt x="322082" y="244507"/>
                          <a:pt x="322082" y="240221"/>
                        </a:cubicBezTo>
                        <a:lnTo>
                          <a:pt x="322082" y="98203"/>
                        </a:lnTo>
                        <a:cubicBezTo>
                          <a:pt x="322082" y="94774"/>
                          <a:pt x="323320" y="91440"/>
                          <a:pt x="325606" y="88773"/>
                        </a:cubicBezTo>
                        <a:lnTo>
                          <a:pt x="378089" y="28670"/>
                        </a:lnTo>
                        <a:lnTo>
                          <a:pt x="75099" y="28670"/>
                        </a:lnTo>
                        <a:lnTo>
                          <a:pt x="127582" y="88773"/>
                        </a:lnTo>
                        <a:cubicBezTo>
                          <a:pt x="129867" y="91345"/>
                          <a:pt x="131106" y="94679"/>
                          <a:pt x="131106" y="98203"/>
                        </a:cubicBezTo>
                        <a:lnTo>
                          <a:pt x="131106" y="240221"/>
                        </a:lnTo>
                        <a:cubicBezTo>
                          <a:pt x="131106" y="244602"/>
                          <a:pt x="129106" y="248698"/>
                          <a:pt x="125676" y="251365"/>
                        </a:cubicBezTo>
                        <a:lnTo>
                          <a:pt x="55287" y="3074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9" name="Google Shape;1649;p13"/>
                <p:cNvGrpSpPr/>
                <p:nvPr/>
              </p:nvGrpSpPr>
              <p:grpSpPr>
                <a:xfrm>
                  <a:off x="7451165" y="4164234"/>
                  <a:ext cx="159069" cy="350615"/>
                  <a:chOff x="7451165" y="4164234"/>
                  <a:chExt cx="159069" cy="350615"/>
                </a:xfrm>
              </p:grpSpPr>
              <p:sp>
                <p:nvSpPr>
                  <p:cNvPr id="1650" name="Google Shape;1650;p13"/>
                  <p:cNvSpPr/>
                  <p:nvPr/>
                </p:nvSpPr>
                <p:spPr>
                  <a:xfrm>
                    <a:off x="7465504" y="4178521"/>
                    <a:ext cx="130397" cy="322040"/>
                  </a:xfrm>
                  <a:custGeom>
                    <a:avLst/>
                    <a:gdLst/>
                    <a:ahLst/>
                    <a:cxnLst/>
                    <a:rect l="l" t="t" r="r" b="b"/>
                    <a:pathLst>
                      <a:path w="130397" h="322040" extrusionOk="0">
                        <a:moveTo>
                          <a:pt x="0" y="0"/>
                        </a:moveTo>
                        <a:lnTo>
                          <a:pt x="61627" y="322040"/>
                        </a:lnTo>
                        <a:lnTo>
                          <a:pt x="130397"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1" name="Google Shape;1651;p13"/>
                  <p:cNvSpPr/>
                  <p:nvPr/>
                </p:nvSpPr>
                <p:spPr>
                  <a:xfrm>
                    <a:off x="7451165" y="4164234"/>
                    <a:ext cx="159069" cy="350615"/>
                  </a:xfrm>
                  <a:custGeom>
                    <a:avLst/>
                    <a:gdLst/>
                    <a:ahLst/>
                    <a:cxnLst/>
                    <a:rect l="l" t="t" r="r" b="b"/>
                    <a:pathLst>
                      <a:path w="159069" h="350615" extrusionOk="0">
                        <a:moveTo>
                          <a:pt x="76061" y="350615"/>
                        </a:moveTo>
                        <a:cubicBezTo>
                          <a:pt x="75965" y="350615"/>
                          <a:pt x="75965" y="350615"/>
                          <a:pt x="75870" y="350615"/>
                        </a:cubicBezTo>
                        <a:cubicBezTo>
                          <a:pt x="69107" y="350520"/>
                          <a:pt x="63297" y="345662"/>
                          <a:pt x="61964" y="338995"/>
                        </a:cubicBezTo>
                        <a:lnTo>
                          <a:pt x="241" y="16954"/>
                        </a:lnTo>
                        <a:cubicBezTo>
                          <a:pt x="-520" y="12763"/>
                          <a:pt x="527" y="8477"/>
                          <a:pt x="3290" y="5143"/>
                        </a:cubicBezTo>
                        <a:cubicBezTo>
                          <a:pt x="6052" y="1905"/>
                          <a:pt x="10052" y="0"/>
                          <a:pt x="14339" y="0"/>
                        </a:cubicBezTo>
                        <a:lnTo>
                          <a:pt x="144736" y="0"/>
                        </a:lnTo>
                        <a:cubicBezTo>
                          <a:pt x="149022" y="0"/>
                          <a:pt x="153118" y="1905"/>
                          <a:pt x="155880" y="5334"/>
                        </a:cubicBezTo>
                        <a:cubicBezTo>
                          <a:pt x="158547" y="8668"/>
                          <a:pt x="159690" y="13049"/>
                          <a:pt x="158738" y="17335"/>
                        </a:cubicBezTo>
                        <a:lnTo>
                          <a:pt x="90062" y="339376"/>
                        </a:lnTo>
                        <a:cubicBezTo>
                          <a:pt x="88538" y="345948"/>
                          <a:pt x="82728" y="350615"/>
                          <a:pt x="76061" y="350615"/>
                        </a:cubicBezTo>
                        <a:close/>
                        <a:moveTo>
                          <a:pt x="31579" y="28575"/>
                        </a:moveTo>
                        <a:lnTo>
                          <a:pt x="76727" y="264319"/>
                        </a:lnTo>
                        <a:lnTo>
                          <a:pt x="127019" y="28575"/>
                        </a:lnTo>
                        <a:lnTo>
                          <a:pt x="31579"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652" name="Google Shape;1652;p13"/>
              <p:cNvSpPr/>
              <p:nvPr/>
            </p:nvSpPr>
            <p:spPr>
              <a:xfrm>
                <a:off x="7310437" y="3666267"/>
                <a:ext cx="183356" cy="512254"/>
              </a:xfrm>
              <a:custGeom>
                <a:avLst/>
                <a:gdLst/>
                <a:ahLst/>
                <a:cxnLst/>
                <a:rect l="l" t="t" r="r" b="b"/>
                <a:pathLst>
                  <a:path w="183356" h="512254" extrusionOk="0">
                    <a:moveTo>
                      <a:pt x="77534" y="431863"/>
                    </a:moveTo>
                    <a:lnTo>
                      <a:pt x="77534" y="490252"/>
                    </a:lnTo>
                    <a:cubicBezTo>
                      <a:pt x="77534" y="502444"/>
                      <a:pt x="86392" y="512255"/>
                      <a:pt x="97441" y="512255"/>
                    </a:cubicBezTo>
                    <a:lnTo>
                      <a:pt x="19907" y="512255"/>
                    </a:lnTo>
                    <a:cubicBezTo>
                      <a:pt x="8858" y="512255"/>
                      <a:pt x="0" y="502444"/>
                      <a:pt x="0" y="490252"/>
                    </a:cubicBezTo>
                    <a:lnTo>
                      <a:pt x="0" y="431863"/>
                    </a:lnTo>
                    <a:cubicBezTo>
                      <a:pt x="0" y="419671"/>
                      <a:pt x="8858" y="409765"/>
                      <a:pt x="19907" y="409765"/>
                    </a:cubicBezTo>
                    <a:lnTo>
                      <a:pt x="13145" y="409765"/>
                    </a:lnTo>
                    <a:lnTo>
                      <a:pt x="105823" y="328231"/>
                    </a:lnTo>
                    <a:lnTo>
                      <a:pt x="105823" y="186214"/>
                    </a:lnTo>
                    <a:lnTo>
                      <a:pt x="39719" y="102394"/>
                    </a:lnTo>
                    <a:lnTo>
                      <a:pt x="44482" y="102394"/>
                    </a:lnTo>
                    <a:cubicBezTo>
                      <a:pt x="34576" y="102394"/>
                      <a:pt x="26479" y="93535"/>
                      <a:pt x="26479" y="82487"/>
                    </a:cubicBezTo>
                    <a:lnTo>
                      <a:pt x="26479" y="19907"/>
                    </a:lnTo>
                    <a:cubicBezTo>
                      <a:pt x="26479" y="8858"/>
                      <a:pt x="34576" y="0"/>
                      <a:pt x="44482" y="0"/>
                    </a:cubicBezTo>
                    <a:lnTo>
                      <a:pt x="122015" y="0"/>
                    </a:lnTo>
                    <a:cubicBezTo>
                      <a:pt x="112109" y="0"/>
                      <a:pt x="104013" y="8858"/>
                      <a:pt x="104013" y="19907"/>
                    </a:cubicBezTo>
                    <a:lnTo>
                      <a:pt x="104013" y="82487"/>
                    </a:lnTo>
                    <a:cubicBezTo>
                      <a:pt x="104013" y="93535"/>
                      <a:pt x="112109" y="102394"/>
                      <a:pt x="122015" y="102394"/>
                    </a:cubicBezTo>
                    <a:lnTo>
                      <a:pt x="117253" y="102394"/>
                    </a:lnTo>
                    <a:lnTo>
                      <a:pt x="183356" y="186214"/>
                    </a:lnTo>
                    <a:lnTo>
                      <a:pt x="183356" y="328231"/>
                    </a:lnTo>
                    <a:lnTo>
                      <a:pt x="90678" y="409765"/>
                    </a:lnTo>
                    <a:lnTo>
                      <a:pt x="97441" y="409765"/>
                    </a:lnTo>
                    <a:cubicBezTo>
                      <a:pt x="86392" y="409765"/>
                      <a:pt x="77534" y="419671"/>
                      <a:pt x="77534" y="43186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3" name="Google Shape;1653;p13"/>
              <p:cNvSpPr/>
              <p:nvPr/>
            </p:nvSpPr>
            <p:spPr>
              <a:xfrm>
                <a:off x="7456646" y="4178521"/>
                <a:ext cx="96583" cy="322040"/>
              </a:xfrm>
              <a:custGeom>
                <a:avLst/>
                <a:gdLst/>
                <a:ahLst/>
                <a:cxnLst/>
                <a:rect l="l" t="t" r="r" b="b"/>
                <a:pathLst>
                  <a:path w="96583" h="322040" extrusionOk="0">
                    <a:moveTo>
                      <a:pt x="96583" y="110300"/>
                    </a:moveTo>
                    <a:lnTo>
                      <a:pt x="55816" y="322040"/>
                    </a:lnTo>
                    <a:lnTo>
                      <a:pt x="0" y="0"/>
                    </a:lnTo>
                    <a:lnTo>
                      <a:pt x="7753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54" name="Google Shape;1654;p13"/>
            <p:cNvGrpSpPr/>
            <p:nvPr/>
          </p:nvGrpSpPr>
          <p:grpSpPr>
            <a:xfrm rot="-1773853">
              <a:off x="1427935" y="4131996"/>
              <a:ext cx="743609" cy="1330509"/>
              <a:chOff x="7289577" y="3651979"/>
              <a:chExt cx="482250" cy="862870"/>
            </a:xfrm>
          </p:grpSpPr>
          <p:grpSp>
            <p:nvGrpSpPr>
              <p:cNvPr id="1655" name="Google Shape;1655;p13"/>
              <p:cNvGrpSpPr/>
              <p:nvPr/>
            </p:nvGrpSpPr>
            <p:grpSpPr>
              <a:xfrm>
                <a:off x="7289577" y="3651979"/>
                <a:ext cx="482250" cy="862870"/>
                <a:chOff x="7289577" y="3651979"/>
                <a:chExt cx="482250" cy="862870"/>
              </a:xfrm>
            </p:grpSpPr>
            <p:grpSp>
              <p:nvGrpSpPr>
                <p:cNvPr id="1656" name="Google Shape;1656;p13"/>
                <p:cNvGrpSpPr/>
                <p:nvPr/>
              </p:nvGrpSpPr>
              <p:grpSpPr>
                <a:xfrm>
                  <a:off x="7289577" y="4061840"/>
                  <a:ext cx="482250" cy="130968"/>
                  <a:chOff x="7289577" y="4061840"/>
                  <a:chExt cx="482250" cy="130968"/>
                </a:xfrm>
              </p:grpSpPr>
              <p:sp>
                <p:nvSpPr>
                  <p:cNvPr id="1657" name="Google Shape;1657;p13"/>
                  <p:cNvSpPr/>
                  <p:nvPr/>
                </p:nvSpPr>
                <p:spPr>
                  <a:xfrm>
                    <a:off x="7303865" y="4076128"/>
                    <a:ext cx="453675" cy="102393"/>
                  </a:xfrm>
                  <a:custGeom>
                    <a:avLst/>
                    <a:gdLst/>
                    <a:ahLst/>
                    <a:cxnLst/>
                    <a:rect l="l" t="t" r="r" b="b"/>
                    <a:pathLst>
                      <a:path w="453675" h="102393" extrusionOk="0">
                        <a:moveTo>
                          <a:pt x="431673" y="102394"/>
                        </a:moveTo>
                        <a:lnTo>
                          <a:pt x="22003" y="102394"/>
                        </a:lnTo>
                        <a:cubicBezTo>
                          <a:pt x="9811" y="102394"/>
                          <a:pt x="0" y="92488"/>
                          <a:pt x="0" y="80391"/>
                        </a:cubicBezTo>
                        <a:lnTo>
                          <a:pt x="0" y="22003"/>
                        </a:lnTo>
                        <a:cubicBezTo>
                          <a:pt x="0" y="9811"/>
                          <a:pt x="9906" y="0"/>
                          <a:pt x="22003" y="0"/>
                        </a:cubicBezTo>
                        <a:lnTo>
                          <a:pt x="431673" y="0"/>
                        </a:lnTo>
                        <a:cubicBezTo>
                          <a:pt x="443865" y="0"/>
                          <a:pt x="453676" y="9906"/>
                          <a:pt x="453676" y="22003"/>
                        </a:cubicBezTo>
                        <a:lnTo>
                          <a:pt x="453676" y="80391"/>
                        </a:lnTo>
                        <a:cubicBezTo>
                          <a:pt x="453676" y="92583"/>
                          <a:pt x="443770" y="102394"/>
                          <a:pt x="431673" y="1023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8" name="Google Shape;1658;p13"/>
                  <p:cNvSpPr/>
                  <p:nvPr/>
                </p:nvSpPr>
                <p:spPr>
                  <a:xfrm>
                    <a:off x="7289577" y="4061840"/>
                    <a:ext cx="482250" cy="130968"/>
                  </a:xfrm>
                  <a:custGeom>
                    <a:avLst/>
                    <a:gdLst/>
                    <a:ahLst/>
                    <a:cxnLst/>
                    <a:rect l="l" t="t" r="r" b="b"/>
                    <a:pathLst>
                      <a:path w="482250" h="130968" extrusionOk="0">
                        <a:moveTo>
                          <a:pt x="445961" y="130969"/>
                        </a:moveTo>
                        <a:lnTo>
                          <a:pt x="36290" y="130969"/>
                        </a:lnTo>
                        <a:cubicBezTo>
                          <a:pt x="16288" y="130969"/>
                          <a:pt x="0" y="114681"/>
                          <a:pt x="0" y="94679"/>
                        </a:cubicBezTo>
                        <a:lnTo>
                          <a:pt x="0" y="36290"/>
                        </a:lnTo>
                        <a:cubicBezTo>
                          <a:pt x="0" y="16288"/>
                          <a:pt x="16288" y="0"/>
                          <a:pt x="36290" y="0"/>
                        </a:cubicBezTo>
                        <a:lnTo>
                          <a:pt x="445961" y="0"/>
                        </a:lnTo>
                        <a:cubicBezTo>
                          <a:pt x="465963" y="0"/>
                          <a:pt x="482251" y="16288"/>
                          <a:pt x="482251" y="36290"/>
                        </a:cubicBezTo>
                        <a:lnTo>
                          <a:pt x="482251" y="94679"/>
                        </a:lnTo>
                        <a:cubicBezTo>
                          <a:pt x="482251" y="114681"/>
                          <a:pt x="465963" y="130969"/>
                          <a:pt x="445961" y="130969"/>
                        </a:cubicBezTo>
                        <a:close/>
                        <a:moveTo>
                          <a:pt x="36290" y="28480"/>
                        </a:moveTo>
                        <a:cubicBezTo>
                          <a:pt x="32004" y="28480"/>
                          <a:pt x="28575" y="32004"/>
                          <a:pt x="28575" y="36195"/>
                        </a:cubicBezTo>
                        <a:lnTo>
                          <a:pt x="28575" y="94583"/>
                        </a:lnTo>
                        <a:cubicBezTo>
                          <a:pt x="28575" y="98870"/>
                          <a:pt x="32099" y="102298"/>
                          <a:pt x="36290" y="102298"/>
                        </a:cubicBezTo>
                        <a:lnTo>
                          <a:pt x="445961" y="102298"/>
                        </a:lnTo>
                        <a:cubicBezTo>
                          <a:pt x="450247" y="102298"/>
                          <a:pt x="453676" y="98774"/>
                          <a:pt x="453676" y="94583"/>
                        </a:cubicBezTo>
                        <a:lnTo>
                          <a:pt x="453676" y="36195"/>
                        </a:lnTo>
                        <a:cubicBezTo>
                          <a:pt x="453676" y="31909"/>
                          <a:pt x="450152" y="28480"/>
                          <a:pt x="445961" y="28480"/>
                        </a:cubicBezTo>
                        <a:lnTo>
                          <a:pt x="36290"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59" name="Google Shape;1659;p13"/>
                <p:cNvGrpSpPr/>
                <p:nvPr/>
              </p:nvGrpSpPr>
              <p:grpSpPr>
                <a:xfrm>
                  <a:off x="7318724" y="3651979"/>
                  <a:ext cx="423767" cy="130968"/>
                  <a:chOff x="7318724" y="3651979"/>
                  <a:chExt cx="423767" cy="130968"/>
                </a:xfrm>
              </p:grpSpPr>
              <p:sp>
                <p:nvSpPr>
                  <p:cNvPr id="1660" name="Google Shape;1660;p13"/>
                  <p:cNvSpPr/>
                  <p:nvPr/>
                </p:nvSpPr>
                <p:spPr>
                  <a:xfrm>
                    <a:off x="7333011" y="3666267"/>
                    <a:ext cx="395192" cy="102393"/>
                  </a:xfrm>
                  <a:custGeom>
                    <a:avLst/>
                    <a:gdLst/>
                    <a:ahLst/>
                    <a:cxnLst/>
                    <a:rect l="l" t="t" r="r" b="b"/>
                    <a:pathLst>
                      <a:path w="395192" h="102393" extrusionOk="0">
                        <a:moveTo>
                          <a:pt x="375285" y="102394"/>
                        </a:moveTo>
                        <a:lnTo>
                          <a:pt x="19907" y="102394"/>
                        </a:lnTo>
                        <a:cubicBezTo>
                          <a:pt x="8858" y="102394"/>
                          <a:pt x="0" y="93440"/>
                          <a:pt x="0" y="82487"/>
                        </a:cubicBezTo>
                        <a:lnTo>
                          <a:pt x="0" y="19907"/>
                        </a:lnTo>
                        <a:cubicBezTo>
                          <a:pt x="0" y="8858"/>
                          <a:pt x="8954" y="0"/>
                          <a:pt x="19907" y="0"/>
                        </a:cubicBezTo>
                        <a:lnTo>
                          <a:pt x="375285" y="0"/>
                        </a:lnTo>
                        <a:cubicBezTo>
                          <a:pt x="386334" y="0"/>
                          <a:pt x="395192" y="8954"/>
                          <a:pt x="395192" y="19907"/>
                        </a:cubicBezTo>
                        <a:lnTo>
                          <a:pt x="395192" y="82487"/>
                        </a:lnTo>
                        <a:cubicBezTo>
                          <a:pt x="395288" y="93535"/>
                          <a:pt x="386334" y="102394"/>
                          <a:pt x="375285" y="1023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1" name="Google Shape;1661;p13"/>
                  <p:cNvSpPr/>
                  <p:nvPr/>
                </p:nvSpPr>
                <p:spPr>
                  <a:xfrm>
                    <a:off x="7318724" y="3651979"/>
                    <a:ext cx="423767" cy="130968"/>
                  </a:xfrm>
                  <a:custGeom>
                    <a:avLst/>
                    <a:gdLst/>
                    <a:ahLst/>
                    <a:cxnLst/>
                    <a:rect l="l" t="t" r="r" b="b"/>
                    <a:pathLst>
                      <a:path w="423767" h="130968" extrusionOk="0">
                        <a:moveTo>
                          <a:pt x="389572" y="130969"/>
                        </a:moveTo>
                        <a:lnTo>
                          <a:pt x="34195" y="130969"/>
                        </a:lnTo>
                        <a:cubicBezTo>
                          <a:pt x="15335" y="130969"/>
                          <a:pt x="0" y="115633"/>
                          <a:pt x="0" y="96774"/>
                        </a:cubicBezTo>
                        <a:lnTo>
                          <a:pt x="0" y="34195"/>
                        </a:lnTo>
                        <a:cubicBezTo>
                          <a:pt x="0" y="15335"/>
                          <a:pt x="15335" y="0"/>
                          <a:pt x="34195" y="0"/>
                        </a:cubicBezTo>
                        <a:lnTo>
                          <a:pt x="389572" y="0"/>
                        </a:lnTo>
                        <a:cubicBezTo>
                          <a:pt x="408432" y="0"/>
                          <a:pt x="423767" y="15335"/>
                          <a:pt x="423767" y="34195"/>
                        </a:cubicBezTo>
                        <a:lnTo>
                          <a:pt x="423767" y="96774"/>
                        </a:lnTo>
                        <a:cubicBezTo>
                          <a:pt x="423863" y="115633"/>
                          <a:pt x="408527" y="130969"/>
                          <a:pt x="389572" y="130969"/>
                        </a:cubicBezTo>
                        <a:close/>
                        <a:moveTo>
                          <a:pt x="34290" y="28575"/>
                        </a:moveTo>
                        <a:cubicBezTo>
                          <a:pt x="31147" y="28575"/>
                          <a:pt x="28670" y="31147"/>
                          <a:pt x="28670" y="34195"/>
                        </a:cubicBezTo>
                        <a:lnTo>
                          <a:pt x="28670" y="96774"/>
                        </a:lnTo>
                        <a:cubicBezTo>
                          <a:pt x="28670" y="99917"/>
                          <a:pt x="31242" y="102394"/>
                          <a:pt x="34290" y="102394"/>
                        </a:cubicBezTo>
                        <a:lnTo>
                          <a:pt x="389668" y="102394"/>
                        </a:lnTo>
                        <a:cubicBezTo>
                          <a:pt x="392811" y="102394"/>
                          <a:pt x="395288" y="99822"/>
                          <a:pt x="395288" y="96774"/>
                        </a:cubicBezTo>
                        <a:lnTo>
                          <a:pt x="395288" y="34195"/>
                        </a:lnTo>
                        <a:cubicBezTo>
                          <a:pt x="395288" y="31051"/>
                          <a:pt x="392716" y="28575"/>
                          <a:pt x="389668" y="28575"/>
                        </a:cubicBezTo>
                        <a:lnTo>
                          <a:pt x="34290"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62" name="Google Shape;1662;p13"/>
                <p:cNvGrpSpPr/>
                <p:nvPr/>
              </p:nvGrpSpPr>
              <p:grpSpPr>
                <a:xfrm>
                  <a:off x="7304014" y="3754278"/>
                  <a:ext cx="453092" cy="336041"/>
                  <a:chOff x="7304014" y="3754278"/>
                  <a:chExt cx="453092" cy="336041"/>
                </a:xfrm>
              </p:grpSpPr>
              <p:sp>
                <p:nvSpPr>
                  <p:cNvPr id="1663" name="Google Shape;1663;p13"/>
                  <p:cNvSpPr/>
                  <p:nvPr/>
                </p:nvSpPr>
                <p:spPr>
                  <a:xfrm>
                    <a:off x="7318438" y="3768661"/>
                    <a:ext cx="424433" cy="307371"/>
                  </a:xfrm>
                  <a:custGeom>
                    <a:avLst/>
                    <a:gdLst/>
                    <a:ahLst/>
                    <a:cxnLst/>
                    <a:rect l="l" t="t" r="r" b="b"/>
                    <a:pathLst>
                      <a:path w="424433" h="307371" extrusionOk="0">
                        <a:moveTo>
                          <a:pt x="424434" y="307372"/>
                        </a:moveTo>
                        <a:lnTo>
                          <a:pt x="322040" y="225838"/>
                        </a:lnTo>
                        <a:lnTo>
                          <a:pt x="322040" y="83820"/>
                        </a:lnTo>
                        <a:lnTo>
                          <a:pt x="395192" y="0"/>
                        </a:lnTo>
                        <a:lnTo>
                          <a:pt x="29242" y="0"/>
                        </a:lnTo>
                        <a:lnTo>
                          <a:pt x="102489" y="83820"/>
                        </a:lnTo>
                        <a:lnTo>
                          <a:pt x="102489" y="225838"/>
                        </a:lnTo>
                        <a:lnTo>
                          <a:pt x="0" y="30737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4" name="Google Shape;1664;p13"/>
                  <p:cNvSpPr/>
                  <p:nvPr/>
                </p:nvSpPr>
                <p:spPr>
                  <a:xfrm>
                    <a:off x="7304014" y="3754278"/>
                    <a:ext cx="453092" cy="336041"/>
                  </a:xfrm>
                  <a:custGeom>
                    <a:avLst/>
                    <a:gdLst/>
                    <a:ahLst/>
                    <a:cxnLst/>
                    <a:rect l="l" t="t" r="r" b="b"/>
                    <a:pathLst>
                      <a:path w="453092" h="336041" extrusionOk="0">
                        <a:moveTo>
                          <a:pt x="438858" y="336042"/>
                        </a:moveTo>
                        <a:lnTo>
                          <a:pt x="14329" y="336042"/>
                        </a:lnTo>
                        <a:cubicBezTo>
                          <a:pt x="8233" y="336042"/>
                          <a:pt x="2804" y="332232"/>
                          <a:pt x="804" y="326517"/>
                        </a:cubicBezTo>
                        <a:cubicBezTo>
                          <a:pt x="-1196" y="320802"/>
                          <a:pt x="613" y="314420"/>
                          <a:pt x="5376" y="310610"/>
                        </a:cubicBezTo>
                        <a:lnTo>
                          <a:pt x="102435" y="233267"/>
                        </a:lnTo>
                        <a:lnTo>
                          <a:pt x="102435" y="103442"/>
                        </a:lnTo>
                        <a:lnTo>
                          <a:pt x="32808" y="23717"/>
                        </a:lnTo>
                        <a:cubicBezTo>
                          <a:pt x="29093" y="19526"/>
                          <a:pt x="28236" y="13526"/>
                          <a:pt x="30522" y="8382"/>
                        </a:cubicBezTo>
                        <a:cubicBezTo>
                          <a:pt x="32808" y="3239"/>
                          <a:pt x="37951" y="0"/>
                          <a:pt x="43571" y="0"/>
                        </a:cubicBezTo>
                        <a:lnTo>
                          <a:pt x="409522" y="0"/>
                        </a:lnTo>
                        <a:cubicBezTo>
                          <a:pt x="415141" y="0"/>
                          <a:pt x="420190" y="3239"/>
                          <a:pt x="422571" y="8382"/>
                        </a:cubicBezTo>
                        <a:cubicBezTo>
                          <a:pt x="424857" y="13526"/>
                          <a:pt x="423999" y="19431"/>
                          <a:pt x="420285" y="23717"/>
                        </a:cubicBezTo>
                        <a:lnTo>
                          <a:pt x="350657" y="103442"/>
                        </a:lnTo>
                        <a:lnTo>
                          <a:pt x="350657" y="233267"/>
                        </a:lnTo>
                        <a:lnTo>
                          <a:pt x="447717" y="310610"/>
                        </a:lnTo>
                        <a:cubicBezTo>
                          <a:pt x="452479" y="314420"/>
                          <a:pt x="454289" y="320802"/>
                          <a:pt x="452289" y="326517"/>
                        </a:cubicBezTo>
                        <a:cubicBezTo>
                          <a:pt x="450384" y="332232"/>
                          <a:pt x="444955" y="336042"/>
                          <a:pt x="438858" y="336042"/>
                        </a:cubicBezTo>
                        <a:close/>
                        <a:moveTo>
                          <a:pt x="55287" y="307467"/>
                        </a:moveTo>
                        <a:lnTo>
                          <a:pt x="397996" y="307467"/>
                        </a:lnTo>
                        <a:lnTo>
                          <a:pt x="327511" y="251365"/>
                        </a:lnTo>
                        <a:cubicBezTo>
                          <a:pt x="324082" y="248603"/>
                          <a:pt x="322082" y="244507"/>
                          <a:pt x="322082" y="240221"/>
                        </a:cubicBezTo>
                        <a:lnTo>
                          <a:pt x="322082" y="98203"/>
                        </a:lnTo>
                        <a:cubicBezTo>
                          <a:pt x="322082" y="94774"/>
                          <a:pt x="323320" y="91440"/>
                          <a:pt x="325606" y="88773"/>
                        </a:cubicBezTo>
                        <a:lnTo>
                          <a:pt x="378089" y="28670"/>
                        </a:lnTo>
                        <a:lnTo>
                          <a:pt x="75099" y="28670"/>
                        </a:lnTo>
                        <a:lnTo>
                          <a:pt x="127582" y="88773"/>
                        </a:lnTo>
                        <a:cubicBezTo>
                          <a:pt x="129867" y="91345"/>
                          <a:pt x="131106" y="94679"/>
                          <a:pt x="131106" y="98203"/>
                        </a:cubicBezTo>
                        <a:lnTo>
                          <a:pt x="131106" y="240221"/>
                        </a:lnTo>
                        <a:cubicBezTo>
                          <a:pt x="131106" y="244602"/>
                          <a:pt x="129106" y="248698"/>
                          <a:pt x="125676" y="251365"/>
                        </a:cubicBezTo>
                        <a:lnTo>
                          <a:pt x="55287" y="3074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65" name="Google Shape;1665;p13"/>
                <p:cNvGrpSpPr/>
                <p:nvPr/>
              </p:nvGrpSpPr>
              <p:grpSpPr>
                <a:xfrm>
                  <a:off x="7451165" y="4164234"/>
                  <a:ext cx="159069" cy="350615"/>
                  <a:chOff x="7451165" y="4164234"/>
                  <a:chExt cx="159069" cy="350615"/>
                </a:xfrm>
              </p:grpSpPr>
              <p:sp>
                <p:nvSpPr>
                  <p:cNvPr id="1666" name="Google Shape;1666;p13"/>
                  <p:cNvSpPr/>
                  <p:nvPr/>
                </p:nvSpPr>
                <p:spPr>
                  <a:xfrm>
                    <a:off x="7465504" y="4178521"/>
                    <a:ext cx="130397" cy="322040"/>
                  </a:xfrm>
                  <a:custGeom>
                    <a:avLst/>
                    <a:gdLst/>
                    <a:ahLst/>
                    <a:cxnLst/>
                    <a:rect l="l" t="t" r="r" b="b"/>
                    <a:pathLst>
                      <a:path w="130397" h="322040" extrusionOk="0">
                        <a:moveTo>
                          <a:pt x="0" y="0"/>
                        </a:moveTo>
                        <a:lnTo>
                          <a:pt x="61627" y="322040"/>
                        </a:lnTo>
                        <a:lnTo>
                          <a:pt x="130397" y="0"/>
                        </a:ln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7" name="Google Shape;1667;p13"/>
                  <p:cNvSpPr/>
                  <p:nvPr/>
                </p:nvSpPr>
                <p:spPr>
                  <a:xfrm>
                    <a:off x="7451165" y="4164234"/>
                    <a:ext cx="159069" cy="350615"/>
                  </a:xfrm>
                  <a:custGeom>
                    <a:avLst/>
                    <a:gdLst/>
                    <a:ahLst/>
                    <a:cxnLst/>
                    <a:rect l="l" t="t" r="r" b="b"/>
                    <a:pathLst>
                      <a:path w="159069" h="350615" extrusionOk="0">
                        <a:moveTo>
                          <a:pt x="76061" y="350615"/>
                        </a:moveTo>
                        <a:cubicBezTo>
                          <a:pt x="75965" y="350615"/>
                          <a:pt x="75965" y="350615"/>
                          <a:pt x="75870" y="350615"/>
                        </a:cubicBezTo>
                        <a:cubicBezTo>
                          <a:pt x="69107" y="350520"/>
                          <a:pt x="63297" y="345662"/>
                          <a:pt x="61964" y="338995"/>
                        </a:cubicBezTo>
                        <a:lnTo>
                          <a:pt x="241" y="16954"/>
                        </a:lnTo>
                        <a:cubicBezTo>
                          <a:pt x="-520" y="12763"/>
                          <a:pt x="527" y="8477"/>
                          <a:pt x="3290" y="5143"/>
                        </a:cubicBezTo>
                        <a:cubicBezTo>
                          <a:pt x="6052" y="1905"/>
                          <a:pt x="10052" y="0"/>
                          <a:pt x="14339" y="0"/>
                        </a:cubicBezTo>
                        <a:lnTo>
                          <a:pt x="144736" y="0"/>
                        </a:lnTo>
                        <a:cubicBezTo>
                          <a:pt x="149022" y="0"/>
                          <a:pt x="153118" y="1905"/>
                          <a:pt x="155880" y="5334"/>
                        </a:cubicBezTo>
                        <a:cubicBezTo>
                          <a:pt x="158547" y="8668"/>
                          <a:pt x="159690" y="13049"/>
                          <a:pt x="158738" y="17335"/>
                        </a:cubicBezTo>
                        <a:lnTo>
                          <a:pt x="90062" y="339376"/>
                        </a:lnTo>
                        <a:cubicBezTo>
                          <a:pt x="88538" y="345948"/>
                          <a:pt x="82728" y="350615"/>
                          <a:pt x="76061" y="350615"/>
                        </a:cubicBezTo>
                        <a:close/>
                        <a:moveTo>
                          <a:pt x="31579" y="28575"/>
                        </a:moveTo>
                        <a:lnTo>
                          <a:pt x="76727" y="264319"/>
                        </a:lnTo>
                        <a:lnTo>
                          <a:pt x="127019" y="28575"/>
                        </a:lnTo>
                        <a:lnTo>
                          <a:pt x="31579"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668" name="Google Shape;1668;p13"/>
              <p:cNvSpPr/>
              <p:nvPr/>
            </p:nvSpPr>
            <p:spPr>
              <a:xfrm>
                <a:off x="7310437" y="3666267"/>
                <a:ext cx="183356" cy="512254"/>
              </a:xfrm>
              <a:custGeom>
                <a:avLst/>
                <a:gdLst/>
                <a:ahLst/>
                <a:cxnLst/>
                <a:rect l="l" t="t" r="r" b="b"/>
                <a:pathLst>
                  <a:path w="183356" h="512254" extrusionOk="0">
                    <a:moveTo>
                      <a:pt x="77534" y="431863"/>
                    </a:moveTo>
                    <a:lnTo>
                      <a:pt x="77534" y="490252"/>
                    </a:lnTo>
                    <a:cubicBezTo>
                      <a:pt x="77534" y="502444"/>
                      <a:pt x="86392" y="512255"/>
                      <a:pt x="97441" y="512255"/>
                    </a:cubicBezTo>
                    <a:lnTo>
                      <a:pt x="19907" y="512255"/>
                    </a:lnTo>
                    <a:cubicBezTo>
                      <a:pt x="8858" y="512255"/>
                      <a:pt x="0" y="502444"/>
                      <a:pt x="0" y="490252"/>
                    </a:cubicBezTo>
                    <a:lnTo>
                      <a:pt x="0" y="431863"/>
                    </a:lnTo>
                    <a:cubicBezTo>
                      <a:pt x="0" y="419671"/>
                      <a:pt x="8858" y="409765"/>
                      <a:pt x="19907" y="409765"/>
                    </a:cubicBezTo>
                    <a:lnTo>
                      <a:pt x="13145" y="409765"/>
                    </a:lnTo>
                    <a:lnTo>
                      <a:pt x="105823" y="328231"/>
                    </a:lnTo>
                    <a:lnTo>
                      <a:pt x="105823" y="186214"/>
                    </a:lnTo>
                    <a:lnTo>
                      <a:pt x="39719" y="102394"/>
                    </a:lnTo>
                    <a:lnTo>
                      <a:pt x="44482" y="102394"/>
                    </a:lnTo>
                    <a:cubicBezTo>
                      <a:pt x="34576" y="102394"/>
                      <a:pt x="26479" y="93535"/>
                      <a:pt x="26479" y="82487"/>
                    </a:cubicBezTo>
                    <a:lnTo>
                      <a:pt x="26479" y="19907"/>
                    </a:lnTo>
                    <a:cubicBezTo>
                      <a:pt x="26479" y="8858"/>
                      <a:pt x="34576" y="0"/>
                      <a:pt x="44482" y="0"/>
                    </a:cubicBezTo>
                    <a:lnTo>
                      <a:pt x="122015" y="0"/>
                    </a:lnTo>
                    <a:cubicBezTo>
                      <a:pt x="112109" y="0"/>
                      <a:pt x="104013" y="8858"/>
                      <a:pt x="104013" y="19907"/>
                    </a:cubicBezTo>
                    <a:lnTo>
                      <a:pt x="104013" y="82487"/>
                    </a:lnTo>
                    <a:cubicBezTo>
                      <a:pt x="104013" y="93535"/>
                      <a:pt x="112109" y="102394"/>
                      <a:pt x="122015" y="102394"/>
                    </a:cubicBezTo>
                    <a:lnTo>
                      <a:pt x="117253" y="102394"/>
                    </a:lnTo>
                    <a:lnTo>
                      <a:pt x="183356" y="186214"/>
                    </a:lnTo>
                    <a:lnTo>
                      <a:pt x="183356" y="328231"/>
                    </a:lnTo>
                    <a:lnTo>
                      <a:pt x="90678" y="409765"/>
                    </a:lnTo>
                    <a:lnTo>
                      <a:pt x="97441" y="409765"/>
                    </a:lnTo>
                    <a:cubicBezTo>
                      <a:pt x="86392" y="409765"/>
                      <a:pt x="77534" y="419671"/>
                      <a:pt x="77534" y="431863"/>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9" name="Google Shape;1669;p13"/>
              <p:cNvSpPr/>
              <p:nvPr/>
            </p:nvSpPr>
            <p:spPr>
              <a:xfrm>
                <a:off x="7456646" y="4178521"/>
                <a:ext cx="96583" cy="322040"/>
              </a:xfrm>
              <a:custGeom>
                <a:avLst/>
                <a:gdLst/>
                <a:ahLst/>
                <a:cxnLst/>
                <a:rect l="l" t="t" r="r" b="b"/>
                <a:pathLst>
                  <a:path w="96583" h="322040" extrusionOk="0">
                    <a:moveTo>
                      <a:pt x="96583" y="110300"/>
                    </a:moveTo>
                    <a:lnTo>
                      <a:pt x="55816" y="322040"/>
                    </a:lnTo>
                    <a:lnTo>
                      <a:pt x="0" y="0"/>
                    </a:lnTo>
                    <a:lnTo>
                      <a:pt x="77533" y="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3 Two blocks">
  <p:cSld name="CUSTOM_21_2_1_1_1_1_1_1_1_1_1_1">
    <p:spTree>
      <p:nvGrpSpPr>
        <p:cNvPr id="1" name="Shape 1670"/>
        <p:cNvGrpSpPr/>
        <p:nvPr/>
      </p:nvGrpSpPr>
      <p:grpSpPr>
        <a:xfrm>
          <a:off x="0" y="0"/>
          <a:ext cx="0" cy="0"/>
          <a:chOff x="0" y="0"/>
          <a:chExt cx="0" cy="0"/>
        </a:xfrm>
      </p:grpSpPr>
      <p:sp>
        <p:nvSpPr>
          <p:cNvPr id="1671" name="Google Shape;1671;p14"/>
          <p:cNvSpPr/>
          <p:nvPr/>
        </p:nvSpPr>
        <p:spPr>
          <a:xfrm>
            <a:off x="1293075" y="3545039"/>
            <a:ext cx="7455300" cy="5570677"/>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2" name="Google Shape;1672;p14"/>
          <p:cNvSpPr/>
          <p:nvPr/>
        </p:nvSpPr>
        <p:spPr>
          <a:xfrm>
            <a:off x="9540284" y="3482575"/>
            <a:ext cx="7454640" cy="5695617"/>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3" name="Google Shape;1673;p14"/>
          <p:cNvSpPr/>
          <p:nvPr/>
        </p:nvSpPr>
        <p:spPr>
          <a:xfrm>
            <a:off x="808200" y="3197172"/>
            <a:ext cx="1763648" cy="1508376"/>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4" name="Google Shape;1674;p14"/>
          <p:cNvSpPr/>
          <p:nvPr/>
        </p:nvSpPr>
        <p:spPr>
          <a:xfrm>
            <a:off x="7502676" y="3036864"/>
            <a:ext cx="1662010" cy="1587044"/>
          </a:xfrm>
          <a:custGeom>
            <a:avLst/>
            <a:gdLst/>
            <a:ahLst/>
            <a:cxnLst/>
            <a:rect l="l" t="t" r="r" b="b"/>
            <a:pathLst>
              <a:path w="445579" h="425481" extrusionOk="0">
                <a:moveTo>
                  <a:pt x="67144" y="15037"/>
                </a:moveTo>
                <a:cubicBezTo>
                  <a:pt x="74002" y="21704"/>
                  <a:pt x="80765" y="23800"/>
                  <a:pt x="86194" y="31229"/>
                </a:cubicBezTo>
                <a:cubicBezTo>
                  <a:pt x="78145" y="31123"/>
                  <a:pt x="70287" y="28746"/>
                  <a:pt x="63524" y="24371"/>
                </a:cubicBezTo>
                <a:cubicBezTo>
                  <a:pt x="55333" y="32467"/>
                  <a:pt x="53523" y="33896"/>
                  <a:pt x="45332" y="41421"/>
                </a:cubicBezTo>
                <a:lnTo>
                  <a:pt x="58762" y="54470"/>
                </a:lnTo>
                <a:cubicBezTo>
                  <a:pt x="44474" y="47326"/>
                  <a:pt x="28091" y="53422"/>
                  <a:pt x="25805" y="66567"/>
                </a:cubicBezTo>
                <a:cubicBezTo>
                  <a:pt x="27043" y="68662"/>
                  <a:pt x="40664" y="85045"/>
                  <a:pt x="41902" y="87141"/>
                </a:cubicBezTo>
                <a:cubicBezTo>
                  <a:pt x="33606" y="84626"/>
                  <a:pt x="25139" y="82712"/>
                  <a:pt x="16566" y="81426"/>
                </a:cubicBezTo>
                <a:cubicBezTo>
                  <a:pt x="11708" y="89903"/>
                  <a:pt x="4184" y="95237"/>
                  <a:pt x="-7" y="103238"/>
                </a:cubicBezTo>
                <a:cubicBezTo>
                  <a:pt x="78669" y="171723"/>
                  <a:pt x="347845" y="395846"/>
                  <a:pt x="374706" y="425469"/>
                </a:cubicBezTo>
                <a:lnTo>
                  <a:pt x="394518" y="391941"/>
                </a:lnTo>
                <a:cubicBezTo>
                  <a:pt x="387079" y="389884"/>
                  <a:pt x="380288" y="385940"/>
                  <a:pt x="374801" y="380511"/>
                </a:cubicBezTo>
                <a:cubicBezTo>
                  <a:pt x="380478" y="380606"/>
                  <a:pt x="386117" y="381473"/>
                  <a:pt x="391565" y="383083"/>
                </a:cubicBezTo>
                <a:cubicBezTo>
                  <a:pt x="400052" y="384273"/>
                  <a:pt x="407910" y="378358"/>
                  <a:pt x="409101" y="369872"/>
                </a:cubicBezTo>
                <a:cubicBezTo>
                  <a:pt x="409339" y="368214"/>
                  <a:pt x="409301" y="366538"/>
                  <a:pt x="408996" y="364890"/>
                </a:cubicBezTo>
                <a:cubicBezTo>
                  <a:pt x="400538" y="361956"/>
                  <a:pt x="392708" y="357422"/>
                  <a:pt x="385945" y="351555"/>
                </a:cubicBezTo>
                <a:cubicBezTo>
                  <a:pt x="398395" y="357175"/>
                  <a:pt x="413006" y="354765"/>
                  <a:pt x="422998" y="345459"/>
                </a:cubicBezTo>
                <a:lnTo>
                  <a:pt x="407377" y="331457"/>
                </a:lnTo>
                <a:cubicBezTo>
                  <a:pt x="415397" y="330876"/>
                  <a:pt x="423417" y="332553"/>
                  <a:pt x="430523" y="336315"/>
                </a:cubicBezTo>
                <a:lnTo>
                  <a:pt x="445572" y="311740"/>
                </a:lnTo>
                <a:cubicBezTo>
                  <a:pt x="419207" y="296720"/>
                  <a:pt x="394385" y="279146"/>
                  <a:pt x="371468" y="259258"/>
                </a:cubicBezTo>
                <a:cubicBezTo>
                  <a:pt x="348131" y="238969"/>
                  <a:pt x="138962" y="55804"/>
                  <a:pt x="119531" y="34849"/>
                </a:cubicBezTo>
                <a:cubicBezTo>
                  <a:pt x="113531" y="28372"/>
                  <a:pt x="88289" y="3035"/>
                  <a:pt x="80384" y="-13"/>
                </a:cubicBezTo>
                <a:cubicBezTo>
                  <a:pt x="80669" y="-13"/>
                  <a:pt x="71906" y="9036"/>
                  <a:pt x="67144" y="1503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5" name="Google Shape;1675;p14"/>
          <p:cNvSpPr/>
          <p:nvPr/>
        </p:nvSpPr>
        <p:spPr>
          <a:xfrm>
            <a:off x="9164682" y="3157936"/>
            <a:ext cx="1520823" cy="1586852"/>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6" name="Google Shape;1676;p14"/>
          <p:cNvSpPr/>
          <p:nvPr/>
        </p:nvSpPr>
        <p:spPr>
          <a:xfrm>
            <a:off x="15924030" y="3036873"/>
            <a:ext cx="1512930" cy="152835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77" name="Google Shape;1677;p14"/>
          <p:cNvGrpSpPr/>
          <p:nvPr/>
        </p:nvGrpSpPr>
        <p:grpSpPr>
          <a:xfrm>
            <a:off x="681449" y="7284913"/>
            <a:ext cx="2325543" cy="2324720"/>
            <a:chOff x="1209799" y="5559338"/>
            <a:chExt cx="2325543" cy="2324720"/>
          </a:xfrm>
        </p:grpSpPr>
        <p:grpSp>
          <p:nvGrpSpPr>
            <p:cNvPr id="1678" name="Google Shape;1678;p14"/>
            <p:cNvGrpSpPr/>
            <p:nvPr/>
          </p:nvGrpSpPr>
          <p:grpSpPr>
            <a:xfrm rot="8502245">
              <a:off x="1543643" y="5895190"/>
              <a:ext cx="1657853" cy="1653015"/>
              <a:chOff x="8171157" y="5416867"/>
              <a:chExt cx="1032469" cy="1029366"/>
            </a:xfrm>
          </p:grpSpPr>
          <p:grpSp>
            <p:nvGrpSpPr>
              <p:cNvPr id="1679" name="Google Shape;1679;p14"/>
              <p:cNvGrpSpPr/>
              <p:nvPr/>
            </p:nvGrpSpPr>
            <p:grpSpPr>
              <a:xfrm>
                <a:off x="8171157" y="5416867"/>
                <a:ext cx="705666" cy="1029366"/>
                <a:chOff x="8171157" y="5416867"/>
                <a:chExt cx="705666" cy="1029366"/>
              </a:xfrm>
            </p:grpSpPr>
            <p:grpSp>
              <p:nvGrpSpPr>
                <p:cNvPr id="1680" name="Google Shape;1680;p14"/>
                <p:cNvGrpSpPr/>
                <p:nvPr/>
              </p:nvGrpSpPr>
              <p:grpSpPr>
                <a:xfrm>
                  <a:off x="8171157" y="5416867"/>
                  <a:ext cx="705666" cy="1029366"/>
                  <a:chOff x="8171157" y="5416867"/>
                  <a:chExt cx="705666" cy="1029366"/>
                </a:xfrm>
              </p:grpSpPr>
              <p:sp>
                <p:nvSpPr>
                  <p:cNvPr id="1681" name="Google Shape;1681;p14"/>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2" name="Google Shape;1682;p14"/>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3" name="Google Shape;1683;p14"/>
                <p:cNvGrpSpPr/>
                <p:nvPr/>
              </p:nvGrpSpPr>
              <p:grpSpPr>
                <a:xfrm>
                  <a:off x="8751951" y="6169342"/>
                  <a:ext cx="120300" cy="28575"/>
                  <a:chOff x="8751951" y="6169342"/>
                  <a:chExt cx="120300" cy="28575"/>
                </a:xfrm>
              </p:grpSpPr>
              <p:sp>
                <p:nvSpPr>
                  <p:cNvPr id="1684" name="Google Shape;1684;p14"/>
                  <p:cNvSpPr/>
                  <p:nvPr/>
                </p:nvSpPr>
                <p:spPr>
                  <a:xfrm>
                    <a:off x="8766238" y="618362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5" name="Google Shape;1685;p14"/>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6" name="Google Shape;1686;p14"/>
                <p:cNvGrpSpPr/>
                <p:nvPr/>
              </p:nvGrpSpPr>
              <p:grpSpPr>
                <a:xfrm>
                  <a:off x="8751951" y="6060756"/>
                  <a:ext cx="120300" cy="28575"/>
                  <a:chOff x="8751951" y="6060756"/>
                  <a:chExt cx="120300" cy="28575"/>
                </a:xfrm>
              </p:grpSpPr>
              <p:sp>
                <p:nvSpPr>
                  <p:cNvPr id="1687" name="Google Shape;1687;p14"/>
                  <p:cNvSpPr/>
                  <p:nvPr/>
                </p:nvSpPr>
                <p:spPr>
                  <a:xfrm>
                    <a:off x="8766238" y="607504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8" name="Google Shape;1688;p14"/>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9" name="Google Shape;1689;p14"/>
                <p:cNvGrpSpPr/>
                <p:nvPr/>
              </p:nvGrpSpPr>
              <p:grpSpPr>
                <a:xfrm>
                  <a:off x="8751951" y="5952076"/>
                  <a:ext cx="120300" cy="28575"/>
                  <a:chOff x="8751951" y="5952076"/>
                  <a:chExt cx="120300" cy="28575"/>
                </a:xfrm>
              </p:grpSpPr>
              <p:sp>
                <p:nvSpPr>
                  <p:cNvPr id="1690" name="Google Shape;1690;p14"/>
                  <p:cNvSpPr/>
                  <p:nvPr/>
                </p:nvSpPr>
                <p:spPr>
                  <a:xfrm>
                    <a:off x="8766238" y="596636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1" name="Google Shape;1691;p14"/>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92" name="Google Shape;1692;p14"/>
                <p:cNvGrpSpPr/>
                <p:nvPr/>
              </p:nvGrpSpPr>
              <p:grpSpPr>
                <a:xfrm>
                  <a:off x="8751951" y="5843396"/>
                  <a:ext cx="120300" cy="28575"/>
                  <a:chOff x="8751951" y="5843396"/>
                  <a:chExt cx="120300" cy="28575"/>
                </a:xfrm>
              </p:grpSpPr>
              <p:sp>
                <p:nvSpPr>
                  <p:cNvPr id="1693" name="Google Shape;1693;p14"/>
                  <p:cNvSpPr/>
                  <p:nvPr/>
                </p:nvSpPr>
                <p:spPr>
                  <a:xfrm>
                    <a:off x="8766238" y="585768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4" name="Google Shape;1694;p14"/>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95" name="Google Shape;1695;p14"/>
                <p:cNvGrpSpPr/>
                <p:nvPr/>
              </p:nvGrpSpPr>
              <p:grpSpPr>
                <a:xfrm>
                  <a:off x="8751951" y="5734716"/>
                  <a:ext cx="120300" cy="28575"/>
                  <a:chOff x="8751951" y="5734716"/>
                  <a:chExt cx="120300" cy="28575"/>
                </a:xfrm>
              </p:grpSpPr>
              <p:sp>
                <p:nvSpPr>
                  <p:cNvPr id="1696" name="Google Shape;1696;p14"/>
                  <p:cNvSpPr/>
                  <p:nvPr/>
                </p:nvSpPr>
                <p:spPr>
                  <a:xfrm>
                    <a:off x="8766238" y="574909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7" name="Google Shape;1697;p14"/>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98" name="Google Shape;1698;p14"/>
                <p:cNvGrpSpPr/>
                <p:nvPr/>
              </p:nvGrpSpPr>
              <p:grpSpPr>
                <a:xfrm>
                  <a:off x="8751951" y="5626131"/>
                  <a:ext cx="120300" cy="28575"/>
                  <a:chOff x="8751951" y="5626131"/>
                  <a:chExt cx="120300" cy="28575"/>
                </a:xfrm>
              </p:grpSpPr>
              <p:sp>
                <p:nvSpPr>
                  <p:cNvPr id="1699" name="Google Shape;1699;p14"/>
                  <p:cNvSpPr/>
                  <p:nvPr/>
                </p:nvSpPr>
                <p:spPr>
                  <a:xfrm>
                    <a:off x="8766238" y="564041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0" name="Google Shape;1700;p14"/>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01" name="Google Shape;1701;p14"/>
                <p:cNvGrpSpPr/>
                <p:nvPr/>
              </p:nvGrpSpPr>
              <p:grpSpPr>
                <a:xfrm>
                  <a:off x="8751951" y="5517451"/>
                  <a:ext cx="120300" cy="28575"/>
                  <a:chOff x="8751951" y="5517451"/>
                  <a:chExt cx="120300" cy="28575"/>
                </a:xfrm>
              </p:grpSpPr>
              <p:sp>
                <p:nvSpPr>
                  <p:cNvPr id="1702" name="Google Shape;1702;p14"/>
                  <p:cNvSpPr/>
                  <p:nvPr/>
                </p:nvSpPr>
                <p:spPr>
                  <a:xfrm>
                    <a:off x="8766238" y="553173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3" name="Google Shape;1703;p14"/>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04" name="Google Shape;1704;p14"/>
              <p:cNvGrpSpPr/>
              <p:nvPr/>
            </p:nvGrpSpPr>
            <p:grpSpPr>
              <a:xfrm>
                <a:off x="8924353" y="5425249"/>
                <a:ext cx="279273" cy="1014793"/>
                <a:chOff x="8924353" y="5425249"/>
                <a:chExt cx="279273" cy="1014793"/>
              </a:xfrm>
            </p:grpSpPr>
            <p:sp>
              <p:nvSpPr>
                <p:cNvPr id="1705" name="Google Shape;1705;p14"/>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6" name="Google Shape;1706;p14"/>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07" name="Google Shape;1707;p14"/>
              <p:cNvGrpSpPr/>
              <p:nvPr/>
            </p:nvGrpSpPr>
            <p:grpSpPr>
              <a:xfrm>
                <a:off x="9085421" y="6300691"/>
                <a:ext cx="118205" cy="28575"/>
                <a:chOff x="9085421" y="6300691"/>
                <a:chExt cx="118205" cy="28575"/>
              </a:xfrm>
            </p:grpSpPr>
            <p:sp>
              <p:nvSpPr>
                <p:cNvPr id="1708" name="Google Shape;1708;p14"/>
                <p:cNvSpPr/>
                <p:nvPr/>
              </p:nvSpPr>
              <p:spPr>
                <a:xfrm>
                  <a:off x="9099708" y="6314979"/>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9" name="Google Shape;1709;p14"/>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0" name="Google Shape;1710;p14"/>
              <p:cNvGrpSpPr/>
              <p:nvPr/>
            </p:nvGrpSpPr>
            <p:grpSpPr>
              <a:xfrm>
                <a:off x="9027794" y="6192107"/>
                <a:ext cx="175831" cy="28575"/>
                <a:chOff x="9027794" y="6192107"/>
                <a:chExt cx="175831" cy="28575"/>
              </a:xfrm>
            </p:grpSpPr>
            <p:sp>
              <p:nvSpPr>
                <p:cNvPr id="1711" name="Google Shape;1711;p14"/>
                <p:cNvSpPr/>
                <p:nvPr/>
              </p:nvSpPr>
              <p:spPr>
                <a:xfrm>
                  <a:off x="9042082" y="6206394"/>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2" name="Google Shape;1712;p14"/>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3" name="Google Shape;1713;p14"/>
              <p:cNvGrpSpPr/>
              <p:nvPr/>
            </p:nvGrpSpPr>
            <p:grpSpPr>
              <a:xfrm>
                <a:off x="9085421" y="6083426"/>
                <a:ext cx="118205" cy="28575"/>
                <a:chOff x="9085421" y="6083426"/>
                <a:chExt cx="118205" cy="28575"/>
              </a:xfrm>
            </p:grpSpPr>
            <p:sp>
              <p:nvSpPr>
                <p:cNvPr id="1714" name="Google Shape;1714;p14"/>
                <p:cNvSpPr/>
                <p:nvPr/>
              </p:nvSpPr>
              <p:spPr>
                <a:xfrm>
                  <a:off x="9099708" y="609771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5" name="Google Shape;1715;p14"/>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6" name="Google Shape;1716;p14"/>
              <p:cNvGrpSpPr/>
              <p:nvPr/>
            </p:nvGrpSpPr>
            <p:grpSpPr>
              <a:xfrm>
                <a:off x="9027794" y="5974746"/>
                <a:ext cx="175831" cy="28575"/>
                <a:chOff x="9027794" y="5974746"/>
                <a:chExt cx="175831" cy="28575"/>
              </a:xfrm>
            </p:grpSpPr>
            <p:sp>
              <p:nvSpPr>
                <p:cNvPr id="1717" name="Google Shape;1717;p14"/>
                <p:cNvSpPr/>
                <p:nvPr/>
              </p:nvSpPr>
              <p:spPr>
                <a:xfrm>
                  <a:off x="9042082" y="5989033"/>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8" name="Google Shape;1718;p14"/>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9" name="Google Shape;1719;p14"/>
              <p:cNvGrpSpPr/>
              <p:nvPr/>
            </p:nvGrpSpPr>
            <p:grpSpPr>
              <a:xfrm>
                <a:off x="9085421" y="5866065"/>
                <a:ext cx="118205" cy="28575"/>
                <a:chOff x="9085421" y="5866065"/>
                <a:chExt cx="118205" cy="28575"/>
              </a:xfrm>
            </p:grpSpPr>
            <p:sp>
              <p:nvSpPr>
                <p:cNvPr id="1720" name="Google Shape;1720;p14"/>
                <p:cNvSpPr/>
                <p:nvPr/>
              </p:nvSpPr>
              <p:spPr>
                <a:xfrm>
                  <a:off x="9099708" y="588035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1" name="Google Shape;1721;p14"/>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2" name="Google Shape;1722;p14"/>
              <p:cNvGrpSpPr/>
              <p:nvPr/>
            </p:nvGrpSpPr>
            <p:grpSpPr>
              <a:xfrm>
                <a:off x="9027794" y="5757481"/>
                <a:ext cx="175831" cy="28575"/>
                <a:chOff x="9027794" y="5757481"/>
                <a:chExt cx="175831" cy="28575"/>
              </a:xfrm>
            </p:grpSpPr>
            <p:sp>
              <p:nvSpPr>
                <p:cNvPr id="1723" name="Google Shape;1723;p14"/>
                <p:cNvSpPr/>
                <p:nvPr/>
              </p:nvSpPr>
              <p:spPr>
                <a:xfrm>
                  <a:off x="9042082" y="577176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4" name="Google Shape;1724;p14"/>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5" name="Google Shape;1725;p14"/>
              <p:cNvGrpSpPr/>
              <p:nvPr/>
            </p:nvGrpSpPr>
            <p:grpSpPr>
              <a:xfrm>
                <a:off x="9085421" y="5648800"/>
                <a:ext cx="118205" cy="28575"/>
                <a:chOff x="9085421" y="5648800"/>
                <a:chExt cx="118205" cy="28575"/>
              </a:xfrm>
            </p:grpSpPr>
            <p:sp>
              <p:nvSpPr>
                <p:cNvPr id="1726" name="Google Shape;1726;p14"/>
                <p:cNvSpPr/>
                <p:nvPr/>
              </p:nvSpPr>
              <p:spPr>
                <a:xfrm>
                  <a:off x="9099708" y="5663088"/>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7" name="Google Shape;1727;p14"/>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8" name="Google Shape;1728;p14"/>
              <p:cNvGrpSpPr/>
              <p:nvPr/>
            </p:nvGrpSpPr>
            <p:grpSpPr>
              <a:xfrm>
                <a:off x="9027794" y="5540120"/>
                <a:ext cx="175831" cy="28575"/>
                <a:chOff x="9027794" y="5540120"/>
                <a:chExt cx="175831" cy="28575"/>
              </a:xfrm>
            </p:grpSpPr>
            <p:sp>
              <p:nvSpPr>
                <p:cNvPr id="1729" name="Google Shape;1729;p14"/>
                <p:cNvSpPr/>
                <p:nvPr/>
              </p:nvSpPr>
              <p:spPr>
                <a:xfrm>
                  <a:off x="9042082" y="555440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0" name="Google Shape;1730;p14"/>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31" name="Google Shape;1731;p14"/>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2" name="Google Shape;1732;p14"/>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3" name="Google Shape;1733;p14"/>
            <p:cNvGrpSpPr/>
            <p:nvPr/>
          </p:nvGrpSpPr>
          <p:grpSpPr>
            <a:xfrm rot="8502245">
              <a:off x="1543643" y="5895190"/>
              <a:ext cx="1657853" cy="1653015"/>
              <a:chOff x="8171157" y="5416867"/>
              <a:chExt cx="1032469" cy="1029366"/>
            </a:xfrm>
          </p:grpSpPr>
          <p:grpSp>
            <p:nvGrpSpPr>
              <p:cNvPr id="1734" name="Google Shape;1734;p14"/>
              <p:cNvGrpSpPr/>
              <p:nvPr/>
            </p:nvGrpSpPr>
            <p:grpSpPr>
              <a:xfrm>
                <a:off x="8171157" y="5416867"/>
                <a:ext cx="705666" cy="1029366"/>
                <a:chOff x="8171157" y="5416867"/>
                <a:chExt cx="705666" cy="1029366"/>
              </a:xfrm>
            </p:grpSpPr>
            <p:grpSp>
              <p:nvGrpSpPr>
                <p:cNvPr id="1735" name="Google Shape;1735;p14"/>
                <p:cNvGrpSpPr/>
                <p:nvPr/>
              </p:nvGrpSpPr>
              <p:grpSpPr>
                <a:xfrm>
                  <a:off x="8171157" y="5416867"/>
                  <a:ext cx="705666" cy="1029366"/>
                  <a:chOff x="8171157" y="5416867"/>
                  <a:chExt cx="705666" cy="1029366"/>
                </a:xfrm>
              </p:grpSpPr>
              <p:sp>
                <p:nvSpPr>
                  <p:cNvPr id="1736" name="Google Shape;1736;p14"/>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7" name="Google Shape;1737;p14"/>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8" name="Google Shape;1738;p14"/>
                <p:cNvGrpSpPr/>
                <p:nvPr/>
              </p:nvGrpSpPr>
              <p:grpSpPr>
                <a:xfrm>
                  <a:off x="8751951" y="6169342"/>
                  <a:ext cx="120300" cy="28575"/>
                  <a:chOff x="8751951" y="6169342"/>
                  <a:chExt cx="120300" cy="28575"/>
                </a:xfrm>
              </p:grpSpPr>
              <p:sp>
                <p:nvSpPr>
                  <p:cNvPr id="1739" name="Google Shape;1739;p14"/>
                  <p:cNvSpPr/>
                  <p:nvPr/>
                </p:nvSpPr>
                <p:spPr>
                  <a:xfrm>
                    <a:off x="8766238" y="618362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0" name="Google Shape;1740;p14"/>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1" name="Google Shape;1741;p14"/>
                <p:cNvGrpSpPr/>
                <p:nvPr/>
              </p:nvGrpSpPr>
              <p:grpSpPr>
                <a:xfrm>
                  <a:off x="8751951" y="6060756"/>
                  <a:ext cx="120300" cy="28575"/>
                  <a:chOff x="8751951" y="6060756"/>
                  <a:chExt cx="120300" cy="28575"/>
                </a:xfrm>
              </p:grpSpPr>
              <p:sp>
                <p:nvSpPr>
                  <p:cNvPr id="1742" name="Google Shape;1742;p14"/>
                  <p:cNvSpPr/>
                  <p:nvPr/>
                </p:nvSpPr>
                <p:spPr>
                  <a:xfrm>
                    <a:off x="8766238" y="607504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3" name="Google Shape;1743;p14"/>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4" name="Google Shape;1744;p14"/>
                <p:cNvGrpSpPr/>
                <p:nvPr/>
              </p:nvGrpSpPr>
              <p:grpSpPr>
                <a:xfrm>
                  <a:off x="8751951" y="5952076"/>
                  <a:ext cx="120300" cy="28575"/>
                  <a:chOff x="8751951" y="5952076"/>
                  <a:chExt cx="120300" cy="28575"/>
                </a:xfrm>
              </p:grpSpPr>
              <p:sp>
                <p:nvSpPr>
                  <p:cNvPr id="1745" name="Google Shape;1745;p14"/>
                  <p:cNvSpPr/>
                  <p:nvPr/>
                </p:nvSpPr>
                <p:spPr>
                  <a:xfrm>
                    <a:off x="8766238" y="596636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6" name="Google Shape;1746;p14"/>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7" name="Google Shape;1747;p14"/>
                <p:cNvGrpSpPr/>
                <p:nvPr/>
              </p:nvGrpSpPr>
              <p:grpSpPr>
                <a:xfrm>
                  <a:off x="8751951" y="5843396"/>
                  <a:ext cx="120300" cy="28575"/>
                  <a:chOff x="8751951" y="5843396"/>
                  <a:chExt cx="120300" cy="28575"/>
                </a:xfrm>
              </p:grpSpPr>
              <p:sp>
                <p:nvSpPr>
                  <p:cNvPr id="1748" name="Google Shape;1748;p14"/>
                  <p:cNvSpPr/>
                  <p:nvPr/>
                </p:nvSpPr>
                <p:spPr>
                  <a:xfrm>
                    <a:off x="8766238" y="585768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9" name="Google Shape;1749;p14"/>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0" name="Google Shape;1750;p14"/>
                <p:cNvGrpSpPr/>
                <p:nvPr/>
              </p:nvGrpSpPr>
              <p:grpSpPr>
                <a:xfrm>
                  <a:off x="8751951" y="5734716"/>
                  <a:ext cx="120300" cy="28575"/>
                  <a:chOff x="8751951" y="5734716"/>
                  <a:chExt cx="120300" cy="28575"/>
                </a:xfrm>
              </p:grpSpPr>
              <p:sp>
                <p:nvSpPr>
                  <p:cNvPr id="1751" name="Google Shape;1751;p14"/>
                  <p:cNvSpPr/>
                  <p:nvPr/>
                </p:nvSpPr>
                <p:spPr>
                  <a:xfrm>
                    <a:off x="8766238" y="574909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2" name="Google Shape;1752;p14"/>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3" name="Google Shape;1753;p14"/>
                <p:cNvGrpSpPr/>
                <p:nvPr/>
              </p:nvGrpSpPr>
              <p:grpSpPr>
                <a:xfrm>
                  <a:off x="8751951" y="5626131"/>
                  <a:ext cx="120300" cy="28575"/>
                  <a:chOff x="8751951" y="5626131"/>
                  <a:chExt cx="120300" cy="28575"/>
                </a:xfrm>
              </p:grpSpPr>
              <p:sp>
                <p:nvSpPr>
                  <p:cNvPr id="1754" name="Google Shape;1754;p14"/>
                  <p:cNvSpPr/>
                  <p:nvPr/>
                </p:nvSpPr>
                <p:spPr>
                  <a:xfrm>
                    <a:off x="8766238" y="564041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5" name="Google Shape;1755;p14"/>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6" name="Google Shape;1756;p14"/>
                <p:cNvGrpSpPr/>
                <p:nvPr/>
              </p:nvGrpSpPr>
              <p:grpSpPr>
                <a:xfrm>
                  <a:off x="8751951" y="5517451"/>
                  <a:ext cx="120300" cy="28575"/>
                  <a:chOff x="8751951" y="5517451"/>
                  <a:chExt cx="120300" cy="28575"/>
                </a:xfrm>
              </p:grpSpPr>
              <p:sp>
                <p:nvSpPr>
                  <p:cNvPr id="1757" name="Google Shape;1757;p14"/>
                  <p:cNvSpPr/>
                  <p:nvPr/>
                </p:nvSpPr>
                <p:spPr>
                  <a:xfrm>
                    <a:off x="8766238" y="553173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8" name="Google Shape;1758;p14"/>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59" name="Google Shape;1759;p14"/>
              <p:cNvGrpSpPr/>
              <p:nvPr/>
            </p:nvGrpSpPr>
            <p:grpSpPr>
              <a:xfrm>
                <a:off x="8924353" y="5425249"/>
                <a:ext cx="279273" cy="1014793"/>
                <a:chOff x="8924353" y="5425249"/>
                <a:chExt cx="279273" cy="1014793"/>
              </a:xfrm>
            </p:grpSpPr>
            <p:sp>
              <p:nvSpPr>
                <p:cNvPr id="1760" name="Google Shape;1760;p14"/>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1" name="Google Shape;1761;p14"/>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2" name="Google Shape;1762;p14"/>
              <p:cNvGrpSpPr/>
              <p:nvPr/>
            </p:nvGrpSpPr>
            <p:grpSpPr>
              <a:xfrm>
                <a:off x="9085421" y="6300691"/>
                <a:ext cx="118205" cy="28575"/>
                <a:chOff x="9085421" y="6300691"/>
                <a:chExt cx="118205" cy="28575"/>
              </a:xfrm>
            </p:grpSpPr>
            <p:sp>
              <p:nvSpPr>
                <p:cNvPr id="1763" name="Google Shape;1763;p14"/>
                <p:cNvSpPr/>
                <p:nvPr/>
              </p:nvSpPr>
              <p:spPr>
                <a:xfrm>
                  <a:off x="9099708" y="6314979"/>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4" name="Google Shape;1764;p14"/>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5" name="Google Shape;1765;p14"/>
              <p:cNvGrpSpPr/>
              <p:nvPr/>
            </p:nvGrpSpPr>
            <p:grpSpPr>
              <a:xfrm>
                <a:off x="9027794" y="6192107"/>
                <a:ext cx="175831" cy="28575"/>
                <a:chOff x="9027794" y="6192107"/>
                <a:chExt cx="175831" cy="28575"/>
              </a:xfrm>
            </p:grpSpPr>
            <p:sp>
              <p:nvSpPr>
                <p:cNvPr id="1766" name="Google Shape;1766;p14"/>
                <p:cNvSpPr/>
                <p:nvPr/>
              </p:nvSpPr>
              <p:spPr>
                <a:xfrm>
                  <a:off x="9042082" y="6206394"/>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7" name="Google Shape;1767;p14"/>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8" name="Google Shape;1768;p14"/>
              <p:cNvGrpSpPr/>
              <p:nvPr/>
            </p:nvGrpSpPr>
            <p:grpSpPr>
              <a:xfrm>
                <a:off x="9085421" y="6083426"/>
                <a:ext cx="118205" cy="28575"/>
                <a:chOff x="9085421" y="6083426"/>
                <a:chExt cx="118205" cy="28575"/>
              </a:xfrm>
            </p:grpSpPr>
            <p:sp>
              <p:nvSpPr>
                <p:cNvPr id="1769" name="Google Shape;1769;p14"/>
                <p:cNvSpPr/>
                <p:nvPr/>
              </p:nvSpPr>
              <p:spPr>
                <a:xfrm>
                  <a:off x="9099708" y="609771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0" name="Google Shape;1770;p14"/>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1" name="Google Shape;1771;p14"/>
              <p:cNvGrpSpPr/>
              <p:nvPr/>
            </p:nvGrpSpPr>
            <p:grpSpPr>
              <a:xfrm>
                <a:off x="9027794" y="5974746"/>
                <a:ext cx="175831" cy="28575"/>
                <a:chOff x="9027794" y="5974746"/>
                <a:chExt cx="175831" cy="28575"/>
              </a:xfrm>
            </p:grpSpPr>
            <p:sp>
              <p:nvSpPr>
                <p:cNvPr id="1772" name="Google Shape;1772;p14"/>
                <p:cNvSpPr/>
                <p:nvPr/>
              </p:nvSpPr>
              <p:spPr>
                <a:xfrm>
                  <a:off x="9042082" y="5989033"/>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3" name="Google Shape;1773;p14"/>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4" name="Google Shape;1774;p14"/>
              <p:cNvGrpSpPr/>
              <p:nvPr/>
            </p:nvGrpSpPr>
            <p:grpSpPr>
              <a:xfrm>
                <a:off x="9085421" y="5866065"/>
                <a:ext cx="118205" cy="28575"/>
                <a:chOff x="9085421" y="5866065"/>
                <a:chExt cx="118205" cy="28575"/>
              </a:xfrm>
            </p:grpSpPr>
            <p:sp>
              <p:nvSpPr>
                <p:cNvPr id="1775" name="Google Shape;1775;p14"/>
                <p:cNvSpPr/>
                <p:nvPr/>
              </p:nvSpPr>
              <p:spPr>
                <a:xfrm>
                  <a:off x="9099708" y="588035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6" name="Google Shape;1776;p14"/>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7" name="Google Shape;1777;p14"/>
              <p:cNvGrpSpPr/>
              <p:nvPr/>
            </p:nvGrpSpPr>
            <p:grpSpPr>
              <a:xfrm>
                <a:off x="9027794" y="5757481"/>
                <a:ext cx="175831" cy="28575"/>
                <a:chOff x="9027794" y="5757481"/>
                <a:chExt cx="175831" cy="28575"/>
              </a:xfrm>
            </p:grpSpPr>
            <p:sp>
              <p:nvSpPr>
                <p:cNvPr id="1778" name="Google Shape;1778;p14"/>
                <p:cNvSpPr/>
                <p:nvPr/>
              </p:nvSpPr>
              <p:spPr>
                <a:xfrm>
                  <a:off x="9042082" y="577176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9" name="Google Shape;1779;p14"/>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80" name="Google Shape;1780;p14"/>
              <p:cNvGrpSpPr/>
              <p:nvPr/>
            </p:nvGrpSpPr>
            <p:grpSpPr>
              <a:xfrm>
                <a:off x="9085421" y="5648800"/>
                <a:ext cx="118205" cy="28575"/>
                <a:chOff x="9085421" y="5648800"/>
                <a:chExt cx="118205" cy="28575"/>
              </a:xfrm>
            </p:grpSpPr>
            <p:sp>
              <p:nvSpPr>
                <p:cNvPr id="1781" name="Google Shape;1781;p14"/>
                <p:cNvSpPr/>
                <p:nvPr/>
              </p:nvSpPr>
              <p:spPr>
                <a:xfrm>
                  <a:off x="9099708" y="5663088"/>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2" name="Google Shape;1782;p14"/>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83" name="Google Shape;1783;p14"/>
              <p:cNvGrpSpPr/>
              <p:nvPr/>
            </p:nvGrpSpPr>
            <p:grpSpPr>
              <a:xfrm>
                <a:off x="9027794" y="5540120"/>
                <a:ext cx="175831" cy="28575"/>
                <a:chOff x="9027794" y="5540120"/>
                <a:chExt cx="175831" cy="28575"/>
              </a:xfrm>
            </p:grpSpPr>
            <p:sp>
              <p:nvSpPr>
                <p:cNvPr id="1784" name="Google Shape;1784;p14"/>
                <p:cNvSpPr/>
                <p:nvPr/>
              </p:nvSpPr>
              <p:spPr>
                <a:xfrm>
                  <a:off x="9042082" y="555440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5" name="Google Shape;1785;p14"/>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86" name="Google Shape;1786;p14"/>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7" name="Google Shape;1787;p14"/>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88" name="Google Shape;1788;p14"/>
          <p:cNvGrpSpPr/>
          <p:nvPr/>
        </p:nvGrpSpPr>
        <p:grpSpPr>
          <a:xfrm>
            <a:off x="16055772" y="7820131"/>
            <a:ext cx="1640705" cy="1710795"/>
            <a:chOff x="2451372" y="7926631"/>
            <a:chExt cx="1640705" cy="1710795"/>
          </a:xfrm>
        </p:grpSpPr>
        <p:grpSp>
          <p:nvGrpSpPr>
            <p:cNvPr id="1789" name="Google Shape;1789;p14"/>
            <p:cNvGrpSpPr/>
            <p:nvPr/>
          </p:nvGrpSpPr>
          <p:grpSpPr>
            <a:xfrm>
              <a:off x="2451372" y="7926631"/>
              <a:ext cx="1640705" cy="1710795"/>
              <a:chOff x="10913347" y="1720888"/>
              <a:chExt cx="918545" cy="957731"/>
            </a:xfrm>
          </p:grpSpPr>
          <p:grpSp>
            <p:nvGrpSpPr>
              <p:cNvPr id="1790" name="Google Shape;1790;p14"/>
              <p:cNvGrpSpPr/>
              <p:nvPr/>
            </p:nvGrpSpPr>
            <p:grpSpPr>
              <a:xfrm>
                <a:off x="10913347" y="1960327"/>
                <a:ext cx="918545" cy="718292"/>
                <a:chOff x="10913347" y="1960327"/>
                <a:chExt cx="918545" cy="718292"/>
              </a:xfrm>
            </p:grpSpPr>
            <p:sp>
              <p:nvSpPr>
                <p:cNvPr id="1791" name="Google Shape;1791;p14"/>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2" name="Google Shape;1792;p14"/>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3" name="Google Shape;1793;p14"/>
              <p:cNvGrpSpPr/>
              <p:nvPr/>
            </p:nvGrpSpPr>
            <p:grpSpPr>
              <a:xfrm>
                <a:off x="10974609" y="2212942"/>
                <a:ext cx="209169" cy="209168"/>
                <a:chOff x="10974609" y="2212942"/>
                <a:chExt cx="209169" cy="209168"/>
              </a:xfrm>
            </p:grpSpPr>
            <p:sp>
              <p:nvSpPr>
                <p:cNvPr id="1794" name="Google Shape;1794;p14"/>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5" name="Google Shape;1795;p14"/>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6" name="Google Shape;1796;p14"/>
              <p:cNvGrpSpPr/>
              <p:nvPr/>
            </p:nvGrpSpPr>
            <p:grpSpPr>
              <a:xfrm>
                <a:off x="11175206" y="2363437"/>
                <a:ext cx="209168" cy="209168"/>
                <a:chOff x="11175206" y="2363437"/>
                <a:chExt cx="209168" cy="209168"/>
              </a:xfrm>
            </p:grpSpPr>
            <p:sp>
              <p:nvSpPr>
                <p:cNvPr id="1797" name="Google Shape;1797;p14"/>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8" name="Google Shape;1798;p14"/>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9" name="Google Shape;1799;p14"/>
              <p:cNvGrpSpPr/>
              <p:nvPr/>
            </p:nvGrpSpPr>
            <p:grpSpPr>
              <a:xfrm>
                <a:off x="11516391" y="2092546"/>
                <a:ext cx="209169" cy="209168"/>
                <a:chOff x="11516391" y="2092546"/>
                <a:chExt cx="209169" cy="209168"/>
              </a:xfrm>
            </p:grpSpPr>
            <p:sp>
              <p:nvSpPr>
                <p:cNvPr id="1800" name="Google Shape;1800;p14"/>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14"/>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2" name="Google Shape;1802;p14"/>
              <p:cNvGrpSpPr/>
              <p:nvPr/>
            </p:nvGrpSpPr>
            <p:grpSpPr>
              <a:xfrm>
                <a:off x="11426094" y="2333338"/>
                <a:ext cx="209169" cy="209168"/>
                <a:chOff x="11426094" y="2333338"/>
                <a:chExt cx="209169" cy="209168"/>
              </a:xfrm>
            </p:grpSpPr>
            <p:sp>
              <p:nvSpPr>
                <p:cNvPr id="1803" name="Google Shape;1803;p14"/>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14"/>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5" name="Google Shape;1805;p14"/>
              <p:cNvGrpSpPr/>
              <p:nvPr/>
            </p:nvGrpSpPr>
            <p:grpSpPr>
              <a:xfrm>
                <a:off x="10932301" y="1720888"/>
                <a:ext cx="646499" cy="499292"/>
                <a:chOff x="10932301" y="1720888"/>
                <a:chExt cx="646499" cy="499292"/>
              </a:xfrm>
            </p:grpSpPr>
            <p:grpSp>
              <p:nvGrpSpPr>
                <p:cNvPr id="1806" name="Google Shape;1806;p14"/>
                <p:cNvGrpSpPr/>
                <p:nvPr/>
              </p:nvGrpSpPr>
              <p:grpSpPr>
                <a:xfrm>
                  <a:off x="11292848" y="1720888"/>
                  <a:ext cx="285952" cy="231831"/>
                  <a:chOff x="11292848" y="1720888"/>
                  <a:chExt cx="285952" cy="231831"/>
                </a:xfrm>
              </p:grpSpPr>
              <p:sp>
                <p:nvSpPr>
                  <p:cNvPr id="1807" name="Google Shape;1807;p14"/>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14"/>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9" name="Google Shape;1809;p14"/>
                <p:cNvGrpSpPr/>
                <p:nvPr/>
              </p:nvGrpSpPr>
              <p:grpSpPr>
                <a:xfrm>
                  <a:off x="11190563" y="1827754"/>
                  <a:ext cx="209006" cy="212690"/>
                  <a:chOff x="11190563" y="1827754"/>
                  <a:chExt cx="209006" cy="212690"/>
                </a:xfrm>
              </p:grpSpPr>
              <p:sp>
                <p:nvSpPr>
                  <p:cNvPr id="1810" name="Google Shape;1810;p14"/>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14"/>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2" name="Google Shape;1812;p14"/>
                <p:cNvGrpSpPr/>
                <p:nvPr/>
              </p:nvGrpSpPr>
              <p:grpSpPr>
                <a:xfrm>
                  <a:off x="10932301" y="1885932"/>
                  <a:ext cx="382548" cy="334248"/>
                  <a:chOff x="10932301" y="1885932"/>
                  <a:chExt cx="382548" cy="334248"/>
                </a:xfrm>
              </p:grpSpPr>
              <p:sp>
                <p:nvSpPr>
                  <p:cNvPr id="1813" name="Google Shape;1813;p14"/>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4" name="Google Shape;1814;p14"/>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15" name="Google Shape;1815;p14"/>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16" name="Google Shape;1816;p14"/>
            <p:cNvGrpSpPr/>
            <p:nvPr/>
          </p:nvGrpSpPr>
          <p:grpSpPr>
            <a:xfrm>
              <a:off x="2451372" y="7926631"/>
              <a:ext cx="1640705" cy="1710795"/>
              <a:chOff x="10913347" y="1720888"/>
              <a:chExt cx="918545" cy="957731"/>
            </a:xfrm>
          </p:grpSpPr>
          <p:grpSp>
            <p:nvGrpSpPr>
              <p:cNvPr id="1817" name="Google Shape;1817;p14"/>
              <p:cNvGrpSpPr/>
              <p:nvPr/>
            </p:nvGrpSpPr>
            <p:grpSpPr>
              <a:xfrm>
                <a:off x="10913347" y="1960327"/>
                <a:ext cx="918545" cy="718292"/>
                <a:chOff x="10913347" y="1960327"/>
                <a:chExt cx="918545" cy="718292"/>
              </a:xfrm>
            </p:grpSpPr>
            <p:sp>
              <p:nvSpPr>
                <p:cNvPr id="1818" name="Google Shape;1818;p14"/>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14"/>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0" name="Google Shape;1820;p14"/>
              <p:cNvGrpSpPr/>
              <p:nvPr/>
            </p:nvGrpSpPr>
            <p:grpSpPr>
              <a:xfrm>
                <a:off x="10974609" y="2212942"/>
                <a:ext cx="209169" cy="209168"/>
                <a:chOff x="10974609" y="2212942"/>
                <a:chExt cx="209169" cy="209168"/>
              </a:xfrm>
            </p:grpSpPr>
            <p:sp>
              <p:nvSpPr>
                <p:cNvPr id="1821" name="Google Shape;1821;p14"/>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2" name="Google Shape;1822;p14"/>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3" name="Google Shape;1823;p14"/>
              <p:cNvGrpSpPr/>
              <p:nvPr/>
            </p:nvGrpSpPr>
            <p:grpSpPr>
              <a:xfrm>
                <a:off x="11175206" y="2363437"/>
                <a:ext cx="209168" cy="209168"/>
                <a:chOff x="11175206" y="2363437"/>
                <a:chExt cx="209168" cy="209168"/>
              </a:xfrm>
            </p:grpSpPr>
            <p:sp>
              <p:nvSpPr>
                <p:cNvPr id="1824" name="Google Shape;1824;p14"/>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5" name="Google Shape;1825;p14"/>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6" name="Google Shape;1826;p14"/>
              <p:cNvGrpSpPr/>
              <p:nvPr/>
            </p:nvGrpSpPr>
            <p:grpSpPr>
              <a:xfrm>
                <a:off x="11516391" y="2092546"/>
                <a:ext cx="209169" cy="209168"/>
                <a:chOff x="11516391" y="2092546"/>
                <a:chExt cx="209169" cy="209168"/>
              </a:xfrm>
            </p:grpSpPr>
            <p:sp>
              <p:nvSpPr>
                <p:cNvPr id="1827" name="Google Shape;1827;p14"/>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8" name="Google Shape;1828;p14"/>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9" name="Google Shape;1829;p14"/>
              <p:cNvGrpSpPr/>
              <p:nvPr/>
            </p:nvGrpSpPr>
            <p:grpSpPr>
              <a:xfrm>
                <a:off x="11426094" y="2333338"/>
                <a:ext cx="209169" cy="209168"/>
                <a:chOff x="11426094" y="2333338"/>
                <a:chExt cx="209169" cy="209168"/>
              </a:xfrm>
            </p:grpSpPr>
            <p:sp>
              <p:nvSpPr>
                <p:cNvPr id="1830" name="Google Shape;1830;p14"/>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1" name="Google Shape;1831;p14"/>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2" name="Google Shape;1832;p14"/>
              <p:cNvGrpSpPr/>
              <p:nvPr/>
            </p:nvGrpSpPr>
            <p:grpSpPr>
              <a:xfrm>
                <a:off x="10932301" y="1720888"/>
                <a:ext cx="646499" cy="499292"/>
                <a:chOff x="10932301" y="1720888"/>
                <a:chExt cx="646499" cy="499292"/>
              </a:xfrm>
            </p:grpSpPr>
            <p:grpSp>
              <p:nvGrpSpPr>
                <p:cNvPr id="1833" name="Google Shape;1833;p14"/>
                <p:cNvGrpSpPr/>
                <p:nvPr/>
              </p:nvGrpSpPr>
              <p:grpSpPr>
                <a:xfrm>
                  <a:off x="11292848" y="1720888"/>
                  <a:ext cx="285952" cy="231831"/>
                  <a:chOff x="11292848" y="1720888"/>
                  <a:chExt cx="285952" cy="231831"/>
                </a:xfrm>
              </p:grpSpPr>
              <p:sp>
                <p:nvSpPr>
                  <p:cNvPr id="1834" name="Google Shape;1834;p14"/>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5" name="Google Shape;1835;p14"/>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6" name="Google Shape;1836;p14"/>
                <p:cNvGrpSpPr/>
                <p:nvPr/>
              </p:nvGrpSpPr>
              <p:grpSpPr>
                <a:xfrm>
                  <a:off x="11190563" y="1827754"/>
                  <a:ext cx="209006" cy="212690"/>
                  <a:chOff x="11190563" y="1827754"/>
                  <a:chExt cx="209006" cy="212690"/>
                </a:xfrm>
              </p:grpSpPr>
              <p:sp>
                <p:nvSpPr>
                  <p:cNvPr id="1837" name="Google Shape;1837;p14"/>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3D49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8" name="Google Shape;1838;p14"/>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9" name="Google Shape;1839;p14"/>
                <p:cNvGrpSpPr/>
                <p:nvPr/>
              </p:nvGrpSpPr>
              <p:grpSpPr>
                <a:xfrm>
                  <a:off x="10932301" y="1885932"/>
                  <a:ext cx="382548" cy="334248"/>
                  <a:chOff x="10932301" y="1885932"/>
                  <a:chExt cx="382548" cy="334248"/>
                </a:xfrm>
              </p:grpSpPr>
              <p:sp>
                <p:nvSpPr>
                  <p:cNvPr id="1840" name="Google Shape;1840;p14"/>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1" name="Google Shape;1841;p14"/>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42" name="Google Shape;1842;p14"/>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843" name="Google Shape;1843;p14"/>
          <p:cNvGrpSpPr/>
          <p:nvPr/>
        </p:nvGrpSpPr>
        <p:grpSpPr>
          <a:xfrm>
            <a:off x="848858" y="802503"/>
            <a:ext cx="1661977" cy="1823204"/>
            <a:chOff x="848858" y="802503"/>
            <a:chExt cx="1661977" cy="1823204"/>
          </a:xfrm>
        </p:grpSpPr>
        <p:grpSp>
          <p:nvGrpSpPr>
            <p:cNvPr id="1844" name="Google Shape;1844;p14"/>
            <p:cNvGrpSpPr/>
            <p:nvPr/>
          </p:nvGrpSpPr>
          <p:grpSpPr>
            <a:xfrm rot="1662196">
              <a:off x="1130426" y="972965"/>
              <a:ext cx="1098840" cy="1482279"/>
              <a:chOff x="8283797" y="2441867"/>
              <a:chExt cx="597407" cy="805871"/>
            </a:xfrm>
          </p:grpSpPr>
          <p:grpSp>
            <p:nvGrpSpPr>
              <p:cNvPr id="1845" name="Google Shape;1845;p14"/>
              <p:cNvGrpSpPr/>
              <p:nvPr/>
            </p:nvGrpSpPr>
            <p:grpSpPr>
              <a:xfrm>
                <a:off x="8284787" y="2441867"/>
                <a:ext cx="419765" cy="628420"/>
                <a:chOff x="8284787" y="2441867"/>
                <a:chExt cx="419765" cy="628420"/>
              </a:xfrm>
            </p:grpSpPr>
            <p:sp>
              <p:nvSpPr>
                <p:cNvPr id="1846" name="Google Shape;1846;p14"/>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7" name="Google Shape;1847;p14"/>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48" name="Google Shape;1848;p14"/>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49" name="Google Shape;1849;p14"/>
              <p:cNvGrpSpPr/>
              <p:nvPr/>
            </p:nvGrpSpPr>
            <p:grpSpPr>
              <a:xfrm>
                <a:off x="8460611" y="2441867"/>
                <a:ext cx="419676" cy="628420"/>
                <a:chOff x="8460611" y="2441867"/>
                <a:chExt cx="419676" cy="628420"/>
              </a:xfrm>
            </p:grpSpPr>
            <p:sp>
              <p:nvSpPr>
                <p:cNvPr id="1850" name="Google Shape;1850;p14"/>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1" name="Google Shape;1851;p14"/>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2" name="Google Shape;1852;p14"/>
              <p:cNvGrpSpPr/>
              <p:nvPr/>
            </p:nvGrpSpPr>
            <p:grpSpPr>
              <a:xfrm>
                <a:off x="8283797" y="2970942"/>
                <a:ext cx="597407" cy="276796"/>
                <a:chOff x="8283797" y="2970942"/>
                <a:chExt cx="597407" cy="276796"/>
              </a:xfrm>
            </p:grpSpPr>
            <p:grpSp>
              <p:nvGrpSpPr>
                <p:cNvPr id="1853" name="Google Shape;1853;p14"/>
                <p:cNvGrpSpPr/>
                <p:nvPr/>
              </p:nvGrpSpPr>
              <p:grpSpPr>
                <a:xfrm>
                  <a:off x="8283797" y="2970942"/>
                  <a:ext cx="276796" cy="276796"/>
                  <a:chOff x="8283797" y="2970942"/>
                  <a:chExt cx="276796" cy="276796"/>
                </a:xfrm>
              </p:grpSpPr>
              <p:sp>
                <p:nvSpPr>
                  <p:cNvPr id="1854" name="Google Shape;1854;p14"/>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5" name="Google Shape;1855;p14"/>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6" name="Google Shape;1856;p14"/>
                <p:cNvGrpSpPr/>
                <p:nvPr/>
              </p:nvGrpSpPr>
              <p:grpSpPr>
                <a:xfrm>
                  <a:off x="8604408" y="2970942"/>
                  <a:ext cx="276796" cy="276796"/>
                  <a:chOff x="8604408" y="2970942"/>
                  <a:chExt cx="276796" cy="276796"/>
                </a:xfrm>
              </p:grpSpPr>
              <p:sp>
                <p:nvSpPr>
                  <p:cNvPr id="1857" name="Google Shape;1857;p14"/>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8" name="Google Shape;1858;p14"/>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859" name="Google Shape;1859;p14"/>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60" name="Google Shape;1860;p14"/>
            <p:cNvGrpSpPr/>
            <p:nvPr/>
          </p:nvGrpSpPr>
          <p:grpSpPr>
            <a:xfrm rot="1662196">
              <a:off x="1130426" y="972965"/>
              <a:ext cx="1098840" cy="1482279"/>
              <a:chOff x="8283797" y="2441867"/>
              <a:chExt cx="597407" cy="805871"/>
            </a:xfrm>
          </p:grpSpPr>
          <p:grpSp>
            <p:nvGrpSpPr>
              <p:cNvPr id="1861" name="Google Shape;1861;p14"/>
              <p:cNvGrpSpPr/>
              <p:nvPr/>
            </p:nvGrpSpPr>
            <p:grpSpPr>
              <a:xfrm>
                <a:off x="8284787" y="2441867"/>
                <a:ext cx="419765" cy="628420"/>
                <a:chOff x="8284787" y="2441867"/>
                <a:chExt cx="419765" cy="628420"/>
              </a:xfrm>
            </p:grpSpPr>
            <p:sp>
              <p:nvSpPr>
                <p:cNvPr id="1862" name="Google Shape;1862;p14"/>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3" name="Google Shape;1863;p14"/>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64" name="Google Shape;1864;p14"/>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65" name="Google Shape;1865;p14"/>
              <p:cNvGrpSpPr/>
              <p:nvPr/>
            </p:nvGrpSpPr>
            <p:grpSpPr>
              <a:xfrm>
                <a:off x="8460611" y="2441867"/>
                <a:ext cx="419676" cy="628420"/>
                <a:chOff x="8460611" y="2441867"/>
                <a:chExt cx="419676" cy="628420"/>
              </a:xfrm>
            </p:grpSpPr>
            <p:sp>
              <p:nvSpPr>
                <p:cNvPr id="1866" name="Google Shape;1866;p14"/>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7" name="Google Shape;1867;p14"/>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68" name="Google Shape;1868;p14"/>
              <p:cNvGrpSpPr/>
              <p:nvPr/>
            </p:nvGrpSpPr>
            <p:grpSpPr>
              <a:xfrm>
                <a:off x="8283797" y="2970942"/>
                <a:ext cx="597407" cy="276796"/>
                <a:chOff x="8283797" y="2970942"/>
                <a:chExt cx="597407" cy="276796"/>
              </a:xfrm>
            </p:grpSpPr>
            <p:grpSp>
              <p:nvGrpSpPr>
                <p:cNvPr id="1869" name="Google Shape;1869;p14"/>
                <p:cNvGrpSpPr/>
                <p:nvPr/>
              </p:nvGrpSpPr>
              <p:grpSpPr>
                <a:xfrm>
                  <a:off x="8283797" y="2970942"/>
                  <a:ext cx="276796" cy="276796"/>
                  <a:chOff x="8283797" y="2970942"/>
                  <a:chExt cx="276796" cy="276796"/>
                </a:xfrm>
              </p:grpSpPr>
              <p:sp>
                <p:nvSpPr>
                  <p:cNvPr id="1870" name="Google Shape;1870;p14"/>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1" name="Google Shape;1871;p14"/>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2" name="Google Shape;1872;p14"/>
                <p:cNvGrpSpPr/>
                <p:nvPr/>
              </p:nvGrpSpPr>
              <p:grpSpPr>
                <a:xfrm>
                  <a:off x="8604408" y="2970942"/>
                  <a:ext cx="276796" cy="276796"/>
                  <a:chOff x="8604408" y="2970942"/>
                  <a:chExt cx="276796" cy="276796"/>
                </a:xfrm>
              </p:grpSpPr>
              <p:sp>
                <p:nvSpPr>
                  <p:cNvPr id="1873" name="Google Shape;1873;p14"/>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4" name="Google Shape;1874;p14"/>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875" name="Google Shape;1875;p14"/>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76" name="Google Shape;1876;p14"/>
          <p:cNvGrpSpPr/>
          <p:nvPr/>
        </p:nvGrpSpPr>
        <p:grpSpPr>
          <a:xfrm>
            <a:off x="15838851" y="1003560"/>
            <a:ext cx="1536327" cy="1421090"/>
            <a:chOff x="5140976" y="802510"/>
            <a:chExt cx="1536327" cy="1421090"/>
          </a:xfrm>
        </p:grpSpPr>
        <p:grpSp>
          <p:nvGrpSpPr>
            <p:cNvPr id="1877" name="Google Shape;1877;p14"/>
            <p:cNvGrpSpPr/>
            <p:nvPr/>
          </p:nvGrpSpPr>
          <p:grpSpPr>
            <a:xfrm>
              <a:off x="5140976" y="802510"/>
              <a:ext cx="1536327" cy="1421090"/>
              <a:chOff x="1560766" y="5405182"/>
              <a:chExt cx="928687" cy="859028"/>
            </a:xfrm>
          </p:grpSpPr>
          <p:grpSp>
            <p:nvGrpSpPr>
              <p:cNvPr id="1878" name="Google Shape;1878;p14"/>
              <p:cNvGrpSpPr/>
              <p:nvPr/>
            </p:nvGrpSpPr>
            <p:grpSpPr>
              <a:xfrm>
                <a:off x="1580864" y="5520975"/>
                <a:ext cx="202501" cy="481393"/>
                <a:chOff x="1580864" y="5520975"/>
                <a:chExt cx="202501" cy="481393"/>
              </a:xfrm>
            </p:grpSpPr>
            <p:sp>
              <p:nvSpPr>
                <p:cNvPr id="1879" name="Google Shape;1879;p14"/>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0" name="Google Shape;1880;p14"/>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1" name="Google Shape;1881;p14"/>
              <p:cNvGrpSpPr/>
              <p:nvPr/>
            </p:nvGrpSpPr>
            <p:grpSpPr>
              <a:xfrm>
                <a:off x="1615001" y="5405182"/>
                <a:ext cx="134227" cy="78931"/>
                <a:chOff x="1615001" y="5405182"/>
                <a:chExt cx="134227" cy="78931"/>
              </a:xfrm>
            </p:grpSpPr>
            <p:sp>
              <p:nvSpPr>
                <p:cNvPr id="1882" name="Google Shape;1882;p14"/>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3" name="Google Shape;1883;p14"/>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4" name="Google Shape;1884;p14"/>
              <p:cNvGrpSpPr/>
              <p:nvPr/>
            </p:nvGrpSpPr>
            <p:grpSpPr>
              <a:xfrm>
                <a:off x="1580941" y="5455538"/>
                <a:ext cx="202347" cy="99441"/>
                <a:chOff x="1580941" y="5455538"/>
                <a:chExt cx="202347" cy="99441"/>
              </a:xfrm>
            </p:grpSpPr>
            <p:sp>
              <p:nvSpPr>
                <p:cNvPr id="1885" name="Google Shape;1885;p14"/>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6" name="Google Shape;1886;p14"/>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7" name="Google Shape;1887;p14"/>
              <p:cNvGrpSpPr/>
              <p:nvPr/>
            </p:nvGrpSpPr>
            <p:grpSpPr>
              <a:xfrm>
                <a:off x="1757076" y="5521165"/>
                <a:ext cx="202596" cy="481393"/>
                <a:chOff x="1757076" y="5521165"/>
                <a:chExt cx="202596" cy="481393"/>
              </a:xfrm>
            </p:grpSpPr>
            <p:sp>
              <p:nvSpPr>
                <p:cNvPr id="1888" name="Google Shape;1888;p14"/>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9" name="Google Shape;1889;p14"/>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0" name="Google Shape;1890;p14"/>
              <p:cNvGrpSpPr/>
              <p:nvPr/>
            </p:nvGrpSpPr>
            <p:grpSpPr>
              <a:xfrm>
                <a:off x="1791213" y="5405437"/>
                <a:ext cx="134227" cy="78867"/>
                <a:chOff x="1791213" y="5405437"/>
                <a:chExt cx="134227" cy="78867"/>
              </a:xfrm>
            </p:grpSpPr>
            <p:sp>
              <p:nvSpPr>
                <p:cNvPr id="1891" name="Google Shape;1891;p14"/>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2" name="Google Shape;1892;p14"/>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3" name="Google Shape;1893;p14"/>
              <p:cNvGrpSpPr/>
              <p:nvPr/>
            </p:nvGrpSpPr>
            <p:grpSpPr>
              <a:xfrm>
                <a:off x="1757267" y="5455729"/>
                <a:ext cx="202343" cy="99535"/>
                <a:chOff x="1757267" y="5455729"/>
                <a:chExt cx="202343" cy="99535"/>
              </a:xfrm>
            </p:grpSpPr>
            <p:sp>
              <p:nvSpPr>
                <p:cNvPr id="1894" name="Google Shape;1894;p14"/>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5" name="Google Shape;1895;p14"/>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6" name="Google Shape;1896;p14"/>
              <p:cNvGrpSpPr/>
              <p:nvPr/>
            </p:nvGrpSpPr>
            <p:grpSpPr>
              <a:xfrm>
                <a:off x="1931003" y="5526594"/>
                <a:ext cx="202596" cy="481393"/>
                <a:chOff x="1931003" y="5526594"/>
                <a:chExt cx="202596" cy="481393"/>
              </a:xfrm>
            </p:grpSpPr>
            <p:sp>
              <p:nvSpPr>
                <p:cNvPr id="1897" name="Google Shape;1897;p14"/>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8" name="Google Shape;1898;p14"/>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9" name="Google Shape;1899;p14"/>
              <p:cNvGrpSpPr/>
              <p:nvPr/>
            </p:nvGrpSpPr>
            <p:grpSpPr>
              <a:xfrm>
                <a:off x="1965235" y="5405437"/>
                <a:ext cx="134227" cy="78867"/>
                <a:chOff x="1965235" y="5405437"/>
                <a:chExt cx="134227" cy="78867"/>
              </a:xfrm>
            </p:grpSpPr>
            <p:sp>
              <p:nvSpPr>
                <p:cNvPr id="1900" name="Google Shape;1900;p14"/>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1" name="Google Shape;1901;p14"/>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2" name="Google Shape;1902;p14"/>
              <p:cNvGrpSpPr/>
              <p:nvPr/>
            </p:nvGrpSpPr>
            <p:grpSpPr>
              <a:xfrm>
                <a:off x="1931256" y="5455729"/>
                <a:ext cx="202281" cy="99535"/>
                <a:chOff x="1931256" y="5455729"/>
                <a:chExt cx="202281" cy="99535"/>
              </a:xfrm>
            </p:grpSpPr>
            <p:sp>
              <p:nvSpPr>
                <p:cNvPr id="1903" name="Google Shape;1903;p14"/>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4" name="Google Shape;1904;p14"/>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5" name="Google Shape;1905;p14"/>
              <p:cNvGrpSpPr/>
              <p:nvPr/>
            </p:nvGrpSpPr>
            <p:grpSpPr>
              <a:xfrm>
                <a:off x="2099210" y="5526690"/>
                <a:ext cx="202601" cy="481298"/>
                <a:chOff x="2099210" y="5526690"/>
                <a:chExt cx="202601" cy="481298"/>
              </a:xfrm>
            </p:grpSpPr>
            <p:sp>
              <p:nvSpPr>
                <p:cNvPr id="1906" name="Google Shape;1906;p14"/>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7" name="Google Shape;1907;p14"/>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8" name="Google Shape;1908;p14"/>
              <p:cNvGrpSpPr/>
              <p:nvPr/>
            </p:nvGrpSpPr>
            <p:grpSpPr>
              <a:xfrm>
                <a:off x="2133447" y="5405437"/>
                <a:ext cx="134227" cy="78867"/>
                <a:chOff x="2133447" y="5405437"/>
                <a:chExt cx="134227" cy="78867"/>
              </a:xfrm>
            </p:grpSpPr>
            <p:sp>
              <p:nvSpPr>
                <p:cNvPr id="1909" name="Google Shape;1909;p14"/>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0" name="Google Shape;1910;p14"/>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11" name="Google Shape;1911;p14"/>
              <p:cNvGrpSpPr/>
              <p:nvPr/>
            </p:nvGrpSpPr>
            <p:grpSpPr>
              <a:xfrm>
                <a:off x="2099467" y="5455729"/>
                <a:ext cx="202281" cy="99535"/>
                <a:chOff x="2099467" y="5455729"/>
                <a:chExt cx="202281" cy="99535"/>
              </a:xfrm>
            </p:grpSpPr>
            <p:sp>
              <p:nvSpPr>
                <p:cNvPr id="1912" name="Google Shape;1912;p14"/>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3" name="Google Shape;1913;p14"/>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14" name="Google Shape;1914;p14"/>
              <p:cNvGrpSpPr/>
              <p:nvPr/>
            </p:nvGrpSpPr>
            <p:grpSpPr>
              <a:xfrm>
                <a:off x="2273236" y="5521165"/>
                <a:ext cx="202596" cy="481393"/>
                <a:chOff x="2273236" y="5521165"/>
                <a:chExt cx="202596" cy="481393"/>
              </a:xfrm>
            </p:grpSpPr>
            <p:sp>
              <p:nvSpPr>
                <p:cNvPr id="1915" name="Google Shape;1915;p14"/>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6" name="Google Shape;1916;p14"/>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17" name="Google Shape;1917;p14"/>
              <p:cNvGrpSpPr/>
              <p:nvPr/>
            </p:nvGrpSpPr>
            <p:grpSpPr>
              <a:xfrm>
                <a:off x="2307373" y="5405437"/>
                <a:ext cx="134227" cy="78867"/>
                <a:chOff x="2307373" y="5405437"/>
                <a:chExt cx="134227" cy="78867"/>
              </a:xfrm>
            </p:grpSpPr>
            <p:sp>
              <p:nvSpPr>
                <p:cNvPr id="1918" name="Google Shape;1918;p14"/>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9" name="Google Shape;1919;p14"/>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0" name="Google Shape;1920;p14"/>
              <p:cNvGrpSpPr/>
              <p:nvPr/>
            </p:nvGrpSpPr>
            <p:grpSpPr>
              <a:xfrm>
                <a:off x="2273427" y="5455729"/>
                <a:ext cx="202310" cy="99535"/>
                <a:chOff x="2273427" y="5455729"/>
                <a:chExt cx="202310" cy="99535"/>
              </a:xfrm>
            </p:grpSpPr>
            <p:sp>
              <p:nvSpPr>
                <p:cNvPr id="1921" name="Google Shape;1921;p14"/>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2" name="Google Shape;1922;p14"/>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3" name="Google Shape;1923;p14"/>
              <p:cNvGrpSpPr/>
              <p:nvPr/>
            </p:nvGrpSpPr>
            <p:grpSpPr>
              <a:xfrm>
                <a:off x="1560766" y="5782817"/>
                <a:ext cx="928687" cy="481393"/>
                <a:chOff x="1560766" y="5782817"/>
                <a:chExt cx="928687" cy="481393"/>
              </a:xfrm>
            </p:grpSpPr>
            <p:sp>
              <p:nvSpPr>
                <p:cNvPr id="1924" name="Google Shape;1924;p14"/>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5" name="Google Shape;1925;p14"/>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6" name="Google Shape;1926;p14"/>
              <p:cNvGrpSpPr/>
              <p:nvPr/>
            </p:nvGrpSpPr>
            <p:grpSpPr>
              <a:xfrm>
                <a:off x="1724405" y="5870161"/>
                <a:ext cx="612267" cy="284988"/>
                <a:chOff x="1724405" y="5870161"/>
                <a:chExt cx="612267" cy="284988"/>
              </a:xfrm>
            </p:grpSpPr>
            <p:sp>
              <p:nvSpPr>
                <p:cNvPr id="1927" name="Google Shape;1927;p14"/>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14"/>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29" name="Google Shape;1929;p14"/>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30" name="Google Shape;1930;p14"/>
            <p:cNvGrpSpPr/>
            <p:nvPr/>
          </p:nvGrpSpPr>
          <p:grpSpPr>
            <a:xfrm>
              <a:off x="5140976" y="802510"/>
              <a:ext cx="1536327" cy="1421090"/>
              <a:chOff x="1560766" y="5405182"/>
              <a:chExt cx="928687" cy="859028"/>
            </a:xfrm>
          </p:grpSpPr>
          <p:grpSp>
            <p:nvGrpSpPr>
              <p:cNvPr id="1931" name="Google Shape;1931;p14"/>
              <p:cNvGrpSpPr/>
              <p:nvPr/>
            </p:nvGrpSpPr>
            <p:grpSpPr>
              <a:xfrm>
                <a:off x="1580864" y="5520975"/>
                <a:ext cx="202501" cy="481393"/>
                <a:chOff x="1580864" y="5520975"/>
                <a:chExt cx="202501" cy="481393"/>
              </a:xfrm>
            </p:grpSpPr>
            <p:sp>
              <p:nvSpPr>
                <p:cNvPr id="1932" name="Google Shape;1932;p14"/>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3" name="Google Shape;1933;p14"/>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34" name="Google Shape;1934;p14"/>
              <p:cNvGrpSpPr/>
              <p:nvPr/>
            </p:nvGrpSpPr>
            <p:grpSpPr>
              <a:xfrm>
                <a:off x="1615001" y="5405182"/>
                <a:ext cx="134227" cy="78931"/>
                <a:chOff x="1615001" y="5405182"/>
                <a:chExt cx="134227" cy="78931"/>
              </a:xfrm>
            </p:grpSpPr>
            <p:sp>
              <p:nvSpPr>
                <p:cNvPr id="1935" name="Google Shape;1935;p14"/>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6" name="Google Shape;1936;p14"/>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37" name="Google Shape;1937;p14"/>
              <p:cNvGrpSpPr/>
              <p:nvPr/>
            </p:nvGrpSpPr>
            <p:grpSpPr>
              <a:xfrm>
                <a:off x="1580941" y="5455538"/>
                <a:ext cx="202347" cy="99441"/>
                <a:chOff x="1580941" y="5455538"/>
                <a:chExt cx="202347" cy="99441"/>
              </a:xfrm>
            </p:grpSpPr>
            <p:sp>
              <p:nvSpPr>
                <p:cNvPr id="1938" name="Google Shape;1938;p14"/>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9" name="Google Shape;1939;p14"/>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0" name="Google Shape;1940;p14"/>
              <p:cNvGrpSpPr/>
              <p:nvPr/>
            </p:nvGrpSpPr>
            <p:grpSpPr>
              <a:xfrm>
                <a:off x="1757076" y="5521165"/>
                <a:ext cx="202596" cy="481393"/>
                <a:chOff x="1757076" y="5521165"/>
                <a:chExt cx="202596" cy="481393"/>
              </a:xfrm>
            </p:grpSpPr>
            <p:sp>
              <p:nvSpPr>
                <p:cNvPr id="1941" name="Google Shape;1941;p14"/>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2" name="Google Shape;1942;p14"/>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3" name="Google Shape;1943;p14"/>
              <p:cNvGrpSpPr/>
              <p:nvPr/>
            </p:nvGrpSpPr>
            <p:grpSpPr>
              <a:xfrm>
                <a:off x="1791213" y="5405437"/>
                <a:ext cx="134227" cy="78867"/>
                <a:chOff x="1791213" y="5405437"/>
                <a:chExt cx="134227" cy="78867"/>
              </a:xfrm>
            </p:grpSpPr>
            <p:sp>
              <p:nvSpPr>
                <p:cNvPr id="1944" name="Google Shape;1944;p14"/>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5" name="Google Shape;1945;p14"/>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6" name="Google Shape;1946;p14"/>
              <p:cNvGrpSpPr/>
              <p:nvPr/>
            </p:nvGrpSpPr>
            <p:grpSpPr>
              <a:xfrm>
                <a:off x="1757267" y="5455729"/>
                <a:ext cx="202343" cy="99535"/>
                <a:chOff x="1757267" y="5455729"/>
                <a:chExt cx="202343" cy="99535"/>
              </a:xfrm>
            </p:grpSpPr>
            <p:sp>
              <p:nvSpPr>
                <p:cNvPr id="1947" name="Google Shape;1947;p14"/>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8" name="Google Shape;1948;p14"/>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9" name="Google Shape;1949;p14"/>
              <p:cNvGrpSpPr/>
              <p:nvPr/>
            </p:nvGrpSpPr>
            <p:grpSpPr>
              <a:xfrm>
                <a:off x="1931003" y="5526594"/>
                <a:ext cx="202596" cy="481393"/>
                <a:chOff x="1931003" y="5526594"/>
                <a:chExt cx="202596" cy="481393"/>
              </a:xfrm>
            </p:grpSpPr>
            <p:sp>
              <p:nvSpPr>
                <p:cNvPr id="1950" name="Google Shape;1950;p14"/>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1" name="Google Shape;1951;p14"/>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52" name="Google Shape;1952;p14"/>
              <p:cNvGrpSpPr/>
              <p:nvPr/>
            </p:nvGrpSpPr>
            <p:grpSpPr>
              <a:xfrm>
                <a:off x="1965235" y="5405437"/>
                <a:ext cx="134227" cy="78867"/>
                <a:chOff x="1965235" y="5405437"/>
                <a:chExt cx="134227" cy="78867"/>
              </a:xfrm>
            </p:grpSpPr>
            <p:sp>
              <p:nvSpPr>
                <p:cNvPr id="1953" name="Google Shape;1953;p14"/>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4" name="Google Shape;1954;p14"/>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55" name="Google Shape;1955;p14"/>
              <p:cNvGrpSpPr/>
              <p:nvPr/>
            </p:nvGrpSpPr>
            <p:grpSpPr>
              <a:xfrm>
                <a:off x="1931256" y="5455729"/>
                <a:ext cx="202281" cy="99535"/>
                <a:chOff x="1931256" y="5455729"/>
                <a:chExt cx="202281" cy="99535"/>
              </a:xfrm>
            </p:grpSpPr>
            <p:sp>
              <p:nvSpPr>
                <p:cNvPr id="1956" name="Google Shape;1956;p14"/>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7" name="Google Shape;1957;p14"/>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58" name="Google Shape;1958;p14"/>
              <p:cNvGrpSpPr/>
              <p:nvPr/>
            </p:nvGrpSpPr>
            <p:grpSpPr>
              <a:xfrm>
                <a:off x="2099210" y="5526690"/>
                <a:ext cx="202601" cy="481298"/>
                <a:chOff x="2099210" y="5526690"/>
                <a:chExt cx="202601" cy="481298"/>
              </a:xfrm>
            </p:grpSpPr>
            <p:sp>
              <p:nvSpPr>
                <p:cNvPr id="1959" name="Google Shape;1959;p14"/>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0" name="Google Shape;1960;p14"/>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61" name="Google Shape;1961;p14"/>
              <p:cNvGrpSpPr/>
              <p:nvPr/>
            </p:nvGrpSpPr>
            <p:grpSpPr>
              <a:xfrm>
                <a:off x="2133447" y="5405437"/>
                <a:ext cx="134227" cy="78867"/>
                <a:chOff x="2133447" y="5405437"/>
                <a:chExt cx="134227" cy="78867"/>
              </a:xfrm>
            </p:grpSpPr>
            <p:sp>
              <p:nvSpPr>
                <p:cNvPr id="1962" name="Google Shape;1962;p14"/>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3" name="Google Shape;1963;p14"/>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64" name="Google Shape;1964;p14"/>
              <p:cNvGrpSpPr/>
              <p:nvPr/>
            </p:nvGrpSpPr>
            <p:grpSpPr>
              <a:xfrm>
                <a:off x="2099467" y="5455729"/>
                <a:ext cx="202281" cy="99535"/>
                <a:chOff x="2099467" y="5455729"/>
                <a:chExt cx="202281" cy="99535"/>
              </a:xfrm>
            </p:grpSpPr>
            <p:sp>
              <p:nvSpPr>
                <p:cNvPr id="1965" name="Google Shape;1965;p14"/>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6" name="Google Shape;1966;p14"/>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67" name="Google Shape;1967;p14"/>
              <p:cNvGrpSpPr/>
              <p:nvPr/>
            </p:nvGrpSpPr>
            <p:grpSpPr>
              <a:xfrm>
                <a:off x="2273236" y="5521165"/>
                <a:ext cx="202596" cy="481393"/>
                <a:chOff x="2273236" y="5521165"/>
                <a:chExt cx="202596" cy="481393"/>
              </a:xfrm>
            </p:grpSpPr>
            <p:sp>
              <p:nvSpPr>
                <p:cNvPr id="1968" name="Google Shape;1968;p14"/>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9" name="Google Shape;1969;p14"/>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0" name="Google Shape;1970;p14"/>
              <p:cNvGrpSpPr/>
              <p:nvPr/>
            </p:nvGrpSpPr>
            <p:grpSpPr>
              <a:xfrm>
                <a:off x="2307373" y="5405437"/>
                <a:ext cx="134227" cy="78867"/>
                <a:chOff x="2307373" y="5405437"/>
                <a:chExt cx="134227" cy="78867"/>
              </a:xfrm>
            </p:grpSpPr>
            <p:sp>
              <p:nvSpPr>
                <p:cNvPr id="1971" name="Google Shape;1971;p14"/>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2" name="Google Shape;1972;p14"/>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3" name="Google Shape;1973;p14"/>
              <p:cNvGrpSpPr/>
              <p:nvPr/>
            </p:nvGrpSpPr>
            <p:grpSpPr>
              <a:xfrm>
                <a:off x="2273427" y="5455729"/>
                <a:ext cx="202310" cy="99535"/>
                <a:chOff x="2273427" y="5455729"/>
                <a:chExt cx="202310" cy="99535"/>
              </a:xfrm>
            </p:grpSpPr>
            <p:sp>
              <p:nvSpPr>
                <p:cNvPr id="1974" name="Google Shape;1974;p14"/>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5" name="Google Shape;1975;p14"/>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6" name="Google Shape;1976;p14"/>
              <p:cNvGrpSpPr/>
              <p:nvPr/>
            </p:nvGrpSpPr>
            <p:grpSpPr>
              <a:xfrm>
                <a:off x="1560766" y="5782817"/>
                <a:ext cx="928687" cy="481393"/>
                <a:chOff x="1560766" y="5782817"/>
                <a:chExt cx="928687" cy="481393"/>
              </a:xfrm>
            </p:grpSpPr>
            <p:sp>
              <p:nvSpPr>
                <p:cNvPr id="1977" name="Google Shape;1977;p14"/>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8" name="Google Shape;1978;p14"/>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9" name="Google Shape;1979;p14"/>
              <p:cNvGrpSpPr/>
              <p:nvPr/>
            </p:nvGrpSpPr>
            <p:grpSpPr>
              <a:xfrm>
                <a:off x="1724405" y="5870161"/>
                <a:ext cx="612267" cy="284988"/>
                <a:chOff x="1724405" y="5870161"/>
                <a:chExt cx="612267" cy="284988"/>
              </a:xfrm>
            </p:grpSpPr>
            <p:sp>
              <p:nvSpPr>
                <p:cNvPr id="1980" name="Google Shape;1980;p14"/>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1" name="Google Shape;1981;p14"/>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82" name="Google Shape;1982;p14"/>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4 Agenda">
  <p:cSld name="CUSTOM_21_2_1_1_1_1_1_1_1_1_1_1_1">
    <p:spTree>
      <p:nvGrpSpPr>
        <p:cNvPr id="1" name="Shape 1983"/>
        <p:cNvGrpSpPr/>
        <p:nvPr/>
      </p:nvGrpSpPr>
      <p:grpSpPr>
        <a:xfrm>
          <a:off x="0" y="0"/>
          <a:ext cx="0" cy="0"/>
          <a:chOff x="0" y="0"/>
          <a:chExt cx="0" cy="0"/>
        </a:xfrm>
      </p:grpSpPr>
      <p:sp>
        <p:nvSpPr>
          <p:cNvPr id="1984" name="Google Shape;1984;p15"/>
          <p:cNvSpPr/>
          <p:nvPr/>
        </p:nvSpPr>
        <p:spPr>
          <a:xfrm>
            <a:off x="974300" y="8241625"/>
            <a:ext cx="16323888" cy="132465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5" name="Google Shape;1985;p15"/>
          <p:cNvSpPr/>
          <p:nvPr/>
        </p:nvSpPr>
        <p:spPr>
          <a:xfrm>
            <a:off x="989825"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6" name="Google Shape;1986;p15"/>
          <p:cNvSpPr/>
          <p:nvPr/>
        </p:nvSpPr>
        <p:spPr>
          <a:xfrm>
            <a:off x="4344834"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7" name="Google Shape;1987;p15"/>
          <p:cNvSpPr/>
          <p:nvPr/>
        </p:nvSpPr>
        <p:spPr>
          <a:xfrm>
            <a:off x="7699844"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8" name="Google Shape;1988;p15"/>
          <p:cNvSpPr/>
          <p:nvPr/>
        </p:nvSpPr>
        <p:spPr>
          <a:xfrm>
            <a:off x="11054853"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9" name="Google Shape;1989;p15"/>
          <p:cNvSpPr/>
          <p:nvPr/>
        </p:nvSpPr>
        <p:spPr>
          <a:xfrm>
            <a:off x="14409863"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0" name="Google Shape;1990;p15"/>
          <p:cNvSpPr/>
          <p:nvPr/>
        </p:nvSpPr>
        <p:spPr>
          <a:xfrm rot="2876196">
            <a:off x="1119982" y="7266620"/>
            <a:ext cx="2256489" cy="2354458"/>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1" name="Google Shape;1991;p15"/>
          <p:cNvSpPr/>
          <p:nvPr/>
        </p:nvSpPr>
        <p:spPr>
          <a:xfrm rot="-2436602">
            <a:off x="14698637" y="1850711"/>
            <a:ext cx="2377103" cy="2269883"/>
          </a:xfrm>
          <a:custGeom>
            <a:avLst/>
            <a:gdLst/>
            <a:ahLst/>
            <a:cxnLst/>
            <a:rect l="l" t="t" r="r" b="b"/>
            <a:pathLst>
              <a:path w="445579" h="425481" extrusionOk="0">
                <a:moveTo>
                  <a:pt x="67144" y="15037"/>
                </a:moveTo>
                <a:cubicBezTo>
                  <a:pt x="74002" y="21704"/>
                  <a:pt x="80765" y="23800"/>
                  <a:pt x="86194" y="31229"/>
                </a:cubicBezTo>
                <a:cubicBezTo>
                  <a:pt x="78145" y="31123"/>
                  <a:pt x="70287" y="28746"/>
                  <a:pt x="63524" y="24371"/>
                </a:cubicBezTo>
                <a:cubicBezTo>
                  <a:pt x="55333" y="32467"/>
                  <a:pt x="53523" y="33896"/>
                  <a:pt x="45332" y="41421"/>
                </a:cubicBezTo>
                <a:lnTo>
                  <a:pt x="58762" y="54470"/>
                </a:lnTo>
                <a:cubicBezTo>
                  <a:pt x="44474" y="47326"/>
                  <a:pt x="28091" y="53422"/>
                  <a:pt x="25805" y="66567"/>
                </a:cubicBezTo>
                <a:cubicBezTo>
                  <a:pt x="27043" y="68662"/>
                  <a:pt x="40664" y="85045"/>
                  <a:pt x="41902" y="87141"/>
                </a:cubicBezTo>
                <a:cubicBezTo>
                  <a:pt x="33606" y="84626"/>
                  <a:pt x="25139" y="82712"/>
                  <a:pt x="16566" y="81426"/>
                </a:cubicBezTo>
                <a:cubicBezTo>
                  <a:pt x="11708" y="89903"/>
                  <a:pt x="4184" y="95237"/>
                  <a:pt x="-7" y="103238"/>
                </a:cubicBezTo>
                <a:cubicBezTo>
                  <a:pt x="78669" y="171723"/>
                  <a:pt x="347845" y="395846"/>
                  <a:pt x="374706" y="425469"/>
                </a:cubicBezTo>
                <a:lnTo>
                  <a:pt x="394518" y="391941"/>
                </a:lnTo>
                <a:cubicBezTo>
                  <a:pt x="387079" y="389884"/>
                  <a:pt x="380288" y="385940"/>
                  <a:pt x="374801" y="380511"/>
                </a:cubicBezTo>
                <a:cubicBezTo>
                  <a:pt x="380478" y="380606"/>
                  <a:pt x="386117" y="381473"/>
                  <a:pt x="391565" y="383083"/>
                </a:cubicBezTo>
                <a:cubicBezTo>
                  <a:pt x="400052" y="384273"/>
                  <a:pt x="407910" y="378358"/>
                  <a:pt x="409101" y="369872"/>
                </a:cubicBezTo>
                <a:cubicBezTo>
                  <a:pt x="409339" y="368214"/>
                  <a:pt x="409301" y="366538"/>
                  <a:pt x="408996" y="364890"/>
                </a:cubicBezTo>
                <a:cubicBezTo>
                  <a:pt x="400538" y="361956"/>
                  <a:pt x="392708" y="357422"/>
                  <a:pt x="385945" y="351555"/>
                </a:cubicBezTo>
                <a:cubicBezTo>
                  <a:pt x="398395" y="357175"/>
                  <a:pt x="413006" y="354765"/>
                  <a:pt x="422998" y="345459"/>
                </a:cubicBezTo>
                <a:lnTo>
                  <a:pt x="407377" y="331457"/>
                </a:lnTo>
                <a:cubicBezTo>
                  <a:pt x="415397" y="330876"/>
                  <a:pt x="423417" y="332553"/>
                  <a:pt x="430523" y="336315"/>
                </a:cubicBezTo>
                <a:lnTo>
                  <a:pt x="445572" y="311740"/>
                </a:lnTo>
                <a:cubicBezTo>
                  <a:pt x="419207" y="296720"/>
                  <a:pt x="394385" y="279146"/>
                  <a:pt x="371468" y="259258"/>
                </a:cubicBezTo>
                <a:cubicBezTo>
                  <a:pt x="348131" y="238969"/>
                  <a:pt x="138962" y="55804"/>
                  <a:pt x="119531" y="34849"/>
                </a:cubicBezTo>
                <a:cubicBezTo>
                  <a:pt x="113531" y="28372"/>
                  <a:pt x="88289" y="3035"/>
                  <a:pt x="80384" y="-13"/>
                </a:cubicBezTo>
                <a:cubicBezTo>
                  <a:pt x="80669" y="-13"/>
                  <a:pt x="71906" y="9036"/>
                  <a:pt x="67144" y="1503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2" name="Google Shape;1992;p15"/>
          <p:cNvSpPr/>
          <p:nvPr/>
        </p:nvSpPr>
        <p:spPr>
          <a:xfrm rot="-2700000">
            <a:off x="11303527" y="1648661"/>
            <a:ext cx="2390907" cy="241528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3" name="Google Shape;1993;p15"/>
          <p:cNvSpPr/>
          <p:nvPr/>
        </p:nvSpPr>
        <p:spPr>
          <a:xfrm rot="2125079">
            <a:off x="7917181" y="1807080"/>
            <a:ext cx="2453581" cy="2098448"/>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4" name="Google Shape;1994;p15"/>
          <p:cNvSpPr/>
          <p:nvPr/>
        </p:nvSpPr>
        <p:spPr>
          <a:xfrm rot="2341434">
            <a:off x="1163602" y="1712739"/>
            <a:ext cx="2509634" cy="2287111"/>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5" name="Google Shape;1995;p15"/>
          <p:cNvSpPr/>
          <p:nvPr/>
        </p:nvSpPr>
        <p:spPr>
          <a:xfrm rot="-2454863">
            <a:off x="4571492" y="1670840"/>
            <a:ext cx="2434935" cy="2370924"/>
          </a:xfrm>
          <a:custGeom>
            <a:avLst/>
            <a:gdLst/>
            <a:ahLst/>
            <a:cxnLst/>
            <a:rect l="l" t="t" r="r" b="b"/>
            <a:pathLst>
              <a:path w="442055" h="430434" extrusionOk="0">
                <a:moveTo>
                  <a:pt x="68287" y="14941"/>
                </a:moveTo>
                <a:cubicBezTo>
                  <a:pt x="75050" y="21704"/>
                  <a:pt x="81812" y="23895"/>
                  <a:pt x="87337" y="31420"/>
                </a:cubicBezTo>
                <a:cubicBezTo>
                  <a:pt x="79279" y="31172"/>
                  <a:pt x="71459" y="28667"/>
                  <a:pt x="64763" y="24181"/>
                </a:cubicBezTo>
                <a:cubicBezTo>
                  <a:pt x="56476" y="32086"/>
                  <a:pt x="54666" y="33039"/>
                  <a:pt x="46284" y="40945"/>
                </a:cubicBezTo>
                <a:lnTo>
                  <a:pt x="59524" y="54184"/>
                </a:lnTo>
                <a:cubicBezTo>
                  <a:pt x="45332" y="46850"/>
                  <a:pt x="28853" y="52660"/>
                  <a:pt x="26377" y="65805"/>
                </a:cubicBezTo>
                <a:cubicBezTo>
                  <a:pt x="27615" y="67900"/>
                  <a:pt x="40855" y="84855"/>
                  <a:pt x="42093" y="86569"/>
                </a:cubicBezTo>
                <a:cubicBezTo>
                  <a:pt x="33882" y="83902"/>
                  <a:pt x="25472" y="81864"/>
                  <a:pt x="16947" y="80473"/>
                </a:cubicBezTo>
                <a:cubicBezTo>
                  <a:pt x="11899" y="88855"/>
                  <a:pt x="4279" y="94094"/>
                  <a:pt x="-7" y="102000"/>
                </a:cubicBezTo>
                <a:cubicBezTo>
                  <a:pt x="77526" y="171723"/>
                  <a:pt x="342893" y="400228"/>
                  <a:pt x="369277" y="430422"/>
                </a:cubicBezTo>
                <a:lnTo>
                  <a:pt x="389660" y="397180"/>
                </a:lnTo>
                <a:cubicBezTo>
                  <a:pt x="382279" y="394970"/>
                  <a:pt x="375563" y="390941"/>
                  <a:pt x="370134" y="385464"/>
                </a:cubicBezTo>
                <a:cubicBezTo>
                  <a:pt x="375792" y="385578"/>
                  <a:pt x="381412" y="386502"/>
                  <a:pt x="386803" y="388226"/>
                </a:cubicBezTo>
                <a:cubicBezTo>
                  <a:pt x="395213" y="389617"/>
                  <a:pt x="403157" y="383930"/>
                  <a:pt x="404548" y="375520"/>
                </a:cubicBezTo>
                <a:cubicBezTo>
                  <a:pt x="404834" y="373796"/>
                  <a:pt x="404824" y="372043"/>
                  <a:pt x="404519" y="370319"/>
                </a:cubicBezTo>
                <a:cubicBezTo>
                  <a:pt x="396109" y="367271"/>
                  <a:pt x="388375" y="362613"/>
                  <a:pt x="381755" y="356603"/>
                </a:cubicBezTo>
                <a:cubicBezTo>
                  <a:pt x="394089" y="362490"/>
                  <a:pt x="408767" y="360347"/>
                  <a:pt x="418902" y="351174"/>
                </a:cubicBezTo>
                <a:lnTo>
                  <a:pt x="403472" y="336886"/>
                </a:lnTo>
                <a:cubicBezTo>
                  <a:pt x="411530" y="336429"/>
                  <a:pt x="419550" y="338248"/>
                  <a:pt x="426617" y="342125"/>
                </a:cubicBezTo>
                <a:lnTo>
                  <a:pt x="442048" y="317836"/>
                </a:lnTo>
                <a:cubicBezTo>
                  <a:pt x="415930" y="302415"/>
                  <a:pt x="391422" y="284423"/>
                  <a:pt x="368896" y="264115"/>
                </a:cubicBezTo>
                <a:cubicBezTo>
                  <a:pt x="345750" y="243446"/>
                  <a:pt x="139724" y="56851"/>
                  <a:pt x="120579" y="35515"/>
                </a:cubicBezTo>
                <a:cubicBezTo>
                  <a:pt x="114674" y="28943"/>
                  <a:pt x="89909" y="3226"/>
                  <a:pt x="82003" y="-13"/>
                </a:cubicBezTo>
                <a:cubicBezTo>
                  <a:pt x="82098" y="82"/>
                  <a:pt x="73145" y="8941"/>
                  <a:pt x="68287" y="1494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96" name="Google Shape;1996;p15"/>
          <p:cNvGrpSpPr/>
          <p:nvPr/>
        </p:nvGrpSpPr>
        <p:grpSpPr>
          <a:xfrm>
            <a:off x="16438094" y="7806522"/>
            <a:ext cx="1385387" cy="1640167"/>
            <a:chOff x="15662019" y="7573647"/>
            <a:chExt cx="1385387" cy="1640167"/>
          </a:xfrm>
        </p:grpSpPr>
        <p:grpSp>
          <p:nvGrpSpPr>
            <p:cNvPr id="1997" name="Google Shape;1997;p15"/>
            <p:cNvGrpSpPr/>
            <p:nvPr/>
          </p:nvGrpSpPr>
          <p:grpSpPr>
            <a:xfrm>
              <a:off x="15662019" y="7580072"/>
              <a:ext cx="1385387" cy="1633742"/>
              <a:chOff x="4444301" y="5303307"/>
              <a:chExt cx="837446" cy="987573"/>
            </a:xfrm>
          </p:grpSpPr>
          <p:grpSp>
            <p:nvGrpSpPr>
              <p:cNvPr id="1998" name="Google Shape;1998;p15"/>
              <p:cNvGrpSpPr/>
              <p:nvPr/>
            </p:nvGrpSpPr>
            <p:grpSpPr>
              <a:xfrm>
                <a:off x="4447958" y="5864581"/>
                <a:ext cx="411276" cy="403725"/>
                <a:chOff x="4447958" y="5864581"/>
                <a:chExt cx="411276" cy="403725"/>
              </a:xfrm>
            </p:grpSpPr>
            <p:sp>
              <p:nvSpPr>
                <p:cNvPr id="1999" name="Google Shape;1999;p15"/>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0" name="Google Shape;2000;p15"/>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01" name="Google Shape;2001;p15"/>
              <p:cNvGrpSpPr/>
              <p:nvPr/>
            </p:nvGrpSpPr>
            <p:grpSpPr>
              <a:xfrm>
                <a:off x="4444301" y="6116630"/>
                <a:ext cx="191552" cy="174250"/>
                <a:chOff x="4444301" y="6116630"/>
                <a:chExt cx="191552" cy="174250"/>
              </a:xfrm>
            </p:grpSpPr>
            <p:sp>
              <p:nvSpPr>
                <p:cNvPr id="2002" name="Google Shape;2002;p15"/>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3" name="Google Shape;2003;p15"/>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04" name="Google Shape;2004;p15"/>
              <p:cNvGrpSpPr/>
              <p:nvPr/>
            </p:nvGrpSpPr>
            <p:grpSpPr>
              <a:xfrm>
                <a:off x="4462311" y="5636933"/>
                <a:ext cx="572525" cy="575651"/>
                <a:chOff x="4462311" y="5636933"/>
                <a:chExt cx="572525" cy="575651"/>
              </a:xfrm>
            </p:grpSpPr>
            <p:sp>
              <p:nvSpPr>
                <p:cNvPr id="2005" name="Google Shape;2005;p15"/>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6" name="Google Shape;2006;p15"/>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07" name="Google Shape;2007;p15"/>
              <p:cNvGrpSpPr/>
              <p:nvPr/>
            </p:nvGrpSpPr>
            <p:grpSpPr>
              <a:xfrm>
                <a:off x="4751814" y="5483009"/>
                <a:ext cx="402028" cy="354862"/>
                <a:chOff x="4751814" y="5483009"/>
                <a:chExt cx="402028" cy="354862"/>
              </a:xfrm>
            </p:grpSpPr>
            <p:sp>
              <p:nvSpPr>
                <p:cNvPr id="2008" name="Google Shape;2008;p15"/>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9" name="Google Shape;2009;p15"/>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0" name="Google Shape;2010;p15"/>
              <p:cNvGrpSpPr/>
              <p:nvPr/>
            </p:nvGrpSpPr>
            <p:grpSpPr>
              <a:xfrm>
                <a:off x="4865542" y="5303307"/>
                <a:ext cx="416205" cy="387402"/>
                <a:chOff x="4865542" y="5303307"/>
                <a:chExt cx="416205" cy="387402"/>
              </a:xfrm>
            </p:grpSpPr>
            <p:sp>
              <p:nvSpPr>
                <p:cNvPr id="2011" name="Google Shape;2011;p15"/>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2" name="Google Shape;2012;p15"/>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3" name="Google Shape;2013;p15"/>
              <p:cNvGrpSpPr/>
              <p:nvPr/>
            </p:nvGrpSpPr>
            <p:grpSpPr>
              <a:xfrm>
                <a:off x="4804248" y="5401592"/>
                <a:ext cx="421233" cy="357222"/>
                <a:chOff x="4804248" y="5401592"/>
                <a:chExt cx="421233" cy="357222"/>
              </a:xfrm>
            </p:grpSpPr>
            <p:sp>
              <p:nvSpPr>
                <p:cNvPr id="2014" name="Google Shape;2014;p15"/>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5" name="Google Shape;2015;p15"/>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6" name="Google Shape;2016;p15"/>
              <p:cNvGrpSpPr/>
              <p:nvPr/>
            </p:nvGrpSpPr>
            <p:grpSpPr>
              <a:xfrm>
                <a:off x="4680264" y="5562151"/>
                <a:ext cx="421201" cy="357254"/>
                <a:chOff x="4680264" y="5562151"/>
                <a:chExt cx="421201" cy="357254"/>
              </a:xfrm>
            </p:grpSpPr>
            <p:sp>
              <p:nvSpPr>
                <p:cNvPr id="2017" name="Google Shape;2017;p15"/>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8" name="Google Shape;2018;p15"/>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19" name="Google Shape;2019;p15"/>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20" name="Google Shape;2020;p15"/>
              <p:cNvGrpSpPr/>
              <p:nvPr/>
            </p:nvGrpSpPr>
            <p:grpSpPr>
              <a:xfrm>
                <a:off x="4661227" y="5807423"/>
                <a:ext cx="195857" cy="208030"/>
                <a:chOff x="4661227" y="5807423"/>
                <a:chExt cx="195857" cy="208030"/>
              </a:xfrm>
            </p:grpSpPr>
            <p:sp>
              <p:nvSpPr>
                <p:cNvPr id="2021" name="Google Shape;2021;p15"/>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2" name="Google Shape;2022;p15"/>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23" name="Google Shape;2023;p15"/>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4" name="Google Shape;2024;p15"/>
            <p:cNvGrpSpPr/>
            <p:nvPr/>
          </p:nvGrpSpPr>
          <p:grpSpPr>
            <a:xfrm>
              <a:off x="15662019" y="7573647"/>
              <a:ext cx="1385387" cy="1633742"/>
              <a:chOff x="4444301" y="5303307"/>
              <a:chExt cx="837446" cy="987573"/>
            </a:xfrm>
          </p:grpSpPr>
          <p:grpSp>
            <p:nvGrpSpPr>
              <p:cNvPr id="2025" name="Google Shape;2025;p15"/>
              <p:cNvGrpSpPr/>
              <p:nvPr/>
            </p:nvGrpSpPr>
            <p:grpSpPr>
              <a:xfrm>
                <a:off x="4447958" y="5864581"/>
                <a:ext cx="411276" cy="403725"/>
                <a:chOff x="4447958" y="5864581"/>
                <a:chExt cx="411276" cy="403725"/>
              </a:xfrm>
            </p:grpSpPr>
            <p:sp>
              <p:nvSpPr>
                <p:cNvPr id="2026" name="Google Shape;2026;p15"/>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7" name="Google Shape;2027;p15"/>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8" name="Google Shape;2028;p15"/>
              <p:cNvGrpSpPr/>
              <p:nvPr/>
            </p:nvGrpSpPr>
            <p:grpSpPr>
              <a:xfrm>
                <a:off x="4444301" y="6116630"/>
                <a:ext cx="191552" cy="174250"/>
                <a:chOff x="4444301" y="6116630"/>
                <a:chExt cx="191552" cy="174250"/>
              </a:xfrm>
            </p:grpSpPr>
            <p:sp>
              <p:nvSpPr>
                <p:cNvPr id="2029" name="Google Shape;2029;p15"/>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0" name="Google Shape;2030;p15"/>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31" name="Google Shape;2031;p15"/>
              <p:cNvGrpSpPr/>
              <p:nvPr/>
            </p:nvGrpSpPr>
            <p:grpSpPr>
              <a:xfrm>
                <a:off x="4462311" y="5636933"/>
                <a:ext cx="572525" cy="575651"/>
                <a:chOff x="4462311" y="5636933"/>
                <a:chExt cx="572525" cy="575651"/>
              </a:xfrm>
            </p:grpSpPr>
            <p:sp>
              <p:nvSpPr>
                <p:cNvPr id="2032" name="Google Shape;2032;p15"/>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3" name="Google Shape;2033;p15"/>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34" name="Google Shape;2034;p15"/>
              <p:cNvGrpSpPr/>
              <p:nvPr/>
            </p:nvGrpSpPr>
            <p:grpSpPr>
              <a:xfrm>
                <a:off x="4751814" y="5483009"/>
                <a:ext cx="402028" cy="354862"/>
                <a:chOff x="4751814" y="5483009"/>
                <a:chExt cx="402028" cy="354862"/>
              </a:xfrm>
            </p:grpSpPr>
            <p:sp>
              <p:nvSpPr>
                <p:cNvPr id="2035" name="Google Shape;2035;p15"/>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6" name="Google Shape;2036;p15"/>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37" name="Google Shape;2037;p15"/>
              <p:cNvGrpSpPr/>
              <p:nvPr/>
            </p:nvGrpSpPr>
            <p:grpSpPr>
              <a:xfrm>
                <a:off x="4865542" y="5303307"/>
                <a:ext cx="416205" cy="387402"/>
                <a:chOff x="4865542" y="5303307"/>
                <a:chExt cx="416205" cy="387402"/>
              </a:xfrm>
            </p:grpSpPr>
            <p:sp>
              <p:nvSpPr>
                <p:cNvPr id="2038" name="Google Shape;2038;p15"/>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9" name="Google Shape;2039;p15"/>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40" name="Google Shape;2040;p15"/>
              <p:cNvGrpSpPr/>
              <p:nvPr/>
            </p:nvGrpSpPr>
            <p:grpSpPr>
              <a:xfrm>
                <a:off x="4804248" y="5401592"/>
                <a:ext cx="421233" cy="357222"/>
                <a:chOff x="4804248" y="5401592"/>
                <a:chExt cx="421233" cy="357222"/>
              </a:xfrm>
            </p:grpSpPr>
            <p:sp>
              <p:nvSpPr>
                <p:cNvPr id="2041" name="Google Shape;2041;p15"/>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2" name="Google Shape;2042;p15"/>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43" name="Google Shape;2043;p15"/>
              <p:cNvGrpSpPr/>
              <p:nvPr/>
            </p:nvGrpSpPr>
            <p:grpSpPr>
              <a:xfrm>
                <a:off x="4680264" y="5562151"/>
                <a:ext cx="421201" cy="357254"/>
                <a:chOff x="4680264" y="5562151"/>
                <a:chExt cx="421201" cy="357254"/>
              </a:xfrm>
            </p:grpSpPr>
            <p:sp>
              <p:nvSpPr>
                <p:cNvPr id="2044" name="Google Shape;2044;p15"/>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5" name="Google Shape;2045;p15"/>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46" name="Google Shape;2046;p15"/>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47" name="Google Shape;2047;p15"/>
              <p:cNvGrpSpPr/>
              <p:nvPr/>
            </p:nvGrpSpPr>
            <p:grpSpPr>
              <a:xfrm>
                <a:off x="4661227" y="5807423"/>
                <a:ext cx="195857" cy="208030"/>
                <a:chOff x="4661227" y="5807423"/>
                <a:chExt cx="195857" cy="208030"/>
              </a:xfrm>
            </p:grpSpPr>
            <p:sp>
              <p:nvSpPr>
                <p:cNvPr id="2048" name="Google Shape;2048;p15"/>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9" name="Google Shape;2049;p15"/>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50" name="Google Shape;2050;p15"/>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51" name="Google Shape;2051;p15"/>
          <p:cNvGrpSpPr/>
          <p:nvPr/>
        </p:nvGrpSpPr>
        <p:grpSpPr>
          <a:xfrm>
            <a:off x="15486211" y="744712"/>
            <a:ext cx="1176750" cy="1465271"/>
            <a:chOff x="11575336" y="613749"/>
            <a:chExt cx="1176750" cy="1465271"/>
          </a:xfrm>
        </p:grpSpPr>
        <p:grpSp>
          <p:nvGrpSpPr>
            <p:cNvPr id="2052" name="Google Shape;2052;p15"/>
            <p:cNvGrpSpPr/>
            <p:nvPr/>
          </p:nvGrpSpPr>
          <p:grpSpPr>
            <a:xfrm rot="392636">
              <a:off x="11649302" y="667954"/>
              <a:ext cx="1028819" cy="1356862"/>
              <a:chOff x="4572000" y="3600062"/>
              <a:chExt cx="618078" cy="815155"/>
            </a:xfrm>
          </p:grpSpPr>
          <p:grpSp>
            <p:nvGrpSpPr>
              <p:cNvPr id="2053" name="Google Shape;2053;p15"/>
              <p:cNvGrpSpPr/>
              <p:nvPr/>
            </p:nvGrpSpPr>
            <p:grpSpPr>
              <a:xfrm>
                <a:off x="4572000" y="4024312"/>
                <a:ext cx="618078" cy="390525"/>
                <a:chOff x="4572000" y="4024312"/>
                <a:chExt cx="618078" cy="390525"/>
              </a:xfrm>
            </p:grpSpPr>
            <p:sp>
              <p:nvSpPr>
                <p:cNvPr id="2054" name="Google Shape;2054;p15"/>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5" name="Google Shape;2055;p15"/>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56" name="Google Shape;2056;p15"/>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57" name="Google Shape;2057;p15"/>
              <p:cNvGrpSpPr/>
              <p:nvPr/>
            </p:nvGrpSpPr>
            <p:grpSpPr>
              <a:xfrm>
                <a:off x="4572000" y="4305775"/>
                <a:ext cx="612933" cy="109442"/>
                <a:chOff x="4572000" y="4305775"/>
                <a:chExt cx="612933" cy="109442"/>
              </a:xfrm>
            </p:grpSpPr>
            <p:grpSp>
              <p:nvGrpSpPr>
                <p:cNvPr id="2058" name="Google Shape;2058;p15"/>
                <p:cNvGrpSpPr/>
                <p:nvPr/>
              </p:nvGrpSpPr>
              <p:grpSpPr>
                <a:xfrm>
                  <a:off x="4572000" y="4305775"/>
                  <a:ext cx="156114" cy="109442"/>
                  <a:chOff x="4572000" y="4305775"/>
                  <a:chExt cx="156114" cy="109442"/>
                </a:xfrm>
              </p:grpSpPr>
              <p:sp>
                <p:nvSpPr>
                  <p:cNvPr id="2059" name="Google Shape;2059;p15"/>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0" name="Google Shape;2060;p15"/>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1" name="Google Shape;2061;p15"/>
                <p:cNvGrpSpPr/>
                <p:nvPr/>
              </p:nvGrpSpPr>
              <p:grpSpPr>
                <a:xfrm>
                  <a:off x="4800409" y="4305775"/>
                  <a:ext cx="156114" cy="109442"/>
                  <a:chOff x="4800409" y="4305775"/>
                  <a:chExt cx="156114" cy="109442"/>
                </a:xfrm>
              </p:grpSpPr>
              <p:sp>
                <p:nvSpPr>
                  <p:cNvPr id="2062" name="Google Shape;2062;p15"/>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15"/>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4" name="Google Shape;2064;p15"/>
                <p:cNvGrpSpPr/>
                <p:nvPr/>
              </p:nvGrpSpPr>
              <p:grpSpPr>
                <a:xfrm>
                  <a:off x="5028819" y="4305775"/>
                  <a:ext cx="156114" cy="109442"/>
                  <a:chOff x="5028819" y="4305775"/>
                  <a:chExt cx="156114" cy="109442"/>
                </a:xfrm>
              </p:grpSpPr>
              <p:sp>
                <p:nvSpPr>
                  <p:cNvPr id="2065" name="Google Shape;2065;p15"/>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15"/>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067" name="Google Shape;2067;p15"/>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8" name="Google Shape;2068;p15"/>
            <p:cNvGrpSpPr/>
            <p:nvPr/>
          </p:nvGrpSpPr>
          <p:grpSpPr>
            <a:xfrm rot="392636">
              <a:off x="11649302" y="667954"/>
              <a:ext cx="1028819" cy="1356862"/>
              <a:chOff x="4572000" y="3600062"/>
              <a:chExt cx="618078" cy="815155"/>
            </a:xfrm>
          </p:grpSpPr>
          <p:grpSp>
            <p:nvGrpSpPr>
              <p:cNvPr id="2069" name="Google Shape;2069;p15"/>
              <p:cNvGrpSpPr/>
              <p:nvPr/>
            </p:nvGrpSpPr>
            <p:grpSpPr>
              <a:xfrm>
                <a:off x="4572000" y="4024312"/>
                <a:ext cx="618078" cy="390525"/>
                <a:chOff x="4572000" y="4024312"/>
                <a:chExt cx="618078" cy="390525"/>
              </a:xfrm>
            </p:grpSpPr>
            <p:sp>
              <p:nvSpPr>
                <p:cNvPr id="2070" name="Google Shape;2070;p15"/>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15"/>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72" name="Google Shape;2072;p15"/>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73" name="Google Shape;2073;p15"/>
              <p:cNvGrpSpPr/>
              <p:nvPr/>
            </p:nvGrpSpPr>
            <p:grpSpPr>
              <a:xfrm>
                <a:off x="4572000" y="4305775"/>
                <a:ext cx="612933" cy="109442"/>
                <a:chOff x="4572000" y="4305775"/>
                <a:chExt cx="612933" cy="109442"/>
              </a:xfrm>
            </p:grpSpPr>
            <p:grpSp>
              <p:nvGrpSpPr>
                <p:cNvPr id="2074" name="Google Shape;2074;p15"/>
                <p:cNvGrpSpPr/>
                <p:nvPr/>
              </p:nvGrpSpPr>
              <p:grpSpPr>
                <a:xfrm>
                  <a:off x="4572000" y="4305775"/>
                  <a:ext cx="156114" cy="109442"/>
                  <a:chOff x="4572000" y="4305775"/>
                  <a:chExt cx="156114" cy="109442"/>
                </a:xfrm>
              </p:grpSpPr>
              <p:sp>
                <p:nvSpPr>
                  <p:cNvPr id="2075" name="Google Shape;2075;p15"/>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15"/>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7" name="Google Shape;2077;p15"/>
                <p:cNvGrpSpPr/>
                <p:nvPr/>
              </p:nvGrpSpPr>
              <p:grpSpPr>
                <a:xfrm>
                  <a:off x="4800409" y="4305775"/>
                  <a:ext cx="156114" cy="109442"/>
                  <a:chOff x="4800409" y="4305775"/>
                  <a:chExt cx="156114" cy="109442"/>
                </a:xfrm>
              </p:grpSpPr>
              <p:sp>
                <p:nvSpPr>
                  <p:cNvPr id="2078" name="Google Shape;2078;p15"/>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15"/>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80" name="Google Shape;2080;p15"/>
                <p:cNvGrpSpPr/>
                <p:nvPr/>
              </p:nvGrpSpPr>
              <p:grpSpPr>
                <a:xfrm>
                  <a:off x="5028819" y="4305775"/>
                  <a:ext cx="156114" cy="109442"/>
                  <a:chOff x="5028819" y="4305775"/>
                  <a:chExt cx="156114" cy="109442"/>
                </a:xfrm>
              </p:grpSpPr>
              <p:sp>
                <p:nvSpPr>
                  <p:cNvPr id="2081" name="Google Shape;2081;p15"/>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15"/>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083" name="Google Shape;2083;p15"/>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84" name="Google Shape;2084;p15"/>
          <p:cNvGrpSpPr/>
          <p:nvPr/>
        </p:nvGrpSpPr>
        <p:grpSpPr>
          <a:xfrm rot="-1353410">
            <a:off x="697501" y="590198"/>
            <a:ext cx="1536328" cy="1421091"/>
            <a:chOff x="5140976" y="802510"/>
            <a:chExt cx="1536327" cy="1421090"/>
          </a:xfrm>
        </p:grpSpPr>
        <p:grpSp>
          <p:nvGrpSpPr>
            <p:cNvPr id="2085" name="Google Shape;2085;p15"/>
            <p:cNvGrpSpPr/>
            <p:nvPr/>
          </p:nvGrpSpPr>
          <p:grpSpPr>
            <a:xfrm>
              <a:off x="5140976" y="802510"/>
              <a:ext cx="1536327" cy="1421090"/>
              <a:chOff x="1560766" y="5405182"/>
              <a:chExt cx="928687" cy="859028"/>
            </a:xfrm>
          </p:grpSpPr>
          <p:grpSp>
            <p:nvGrpSpPr>
              <p:cNvPr id="2086" name="Google Shape;2086;p15"/>
              <p:cNvGrpSpPr/>
              <p:nvPr/>
            </p:nvGrpSpPr>
            <p:grpSpPr>
              <a:xfrm>
                <a:off x="1580864" y="5520975"/>
                <a:ext cx="202501" cy="481393"/>
                <a:chOff x="1580864" y="5520975"/>
                <a:chExt cx="202501" cy="481393"/>
              </a:xfrm>
            </p:grpSpPr>
            <p:sp>
              <p:nvSpPr>
                <p:cNvPr id="2087" name="Google Shape;2087;p15"/>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15"/>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89" name="Google Shape;2089;p15"/>
              <p:cNvGrpSpPr/>
              <p:nvPr/>
            </p:nvGrpSpPr>
            <p:grpSpPr>
              <a:xfrm>
                <a:off x="1615001" y="5405182"/>
                <a:ext cx="134227" cy="78931"/>
                <a:chOff x="1615001" y="5405182"/>
                <a:chExt cx="134227" cy="78931"/>
              </a:xfrm>
            </p:grpSpPr>
            <p:sp>
              <p:nvSpPr>
                <p:cNvPr id="2090" name="Google Shape;2090;p15"/>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15"/>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92" name="Google Shape;2092;p15"/>
              <p:cNvGrpSpPr/>
              <p:nvPr/>
            </p:nvGrpSpPr>
            <p:grpSpPr>
              <a:xfrm>
                <a:off x="1580941" y="5455538"/>
                <a:ext cx="202347" cy="99441"/>
                <a:chOff x="1580941" y="5455538"/>
                <a:chExt cx="202347" cy="99441"/>
              </a:xfrm>
            </p:grpSpPr>
            <p:sp>
              <p:nvSpPr>
                <p:cNvPr id="2093" name="Google Shape;2093;p15"/>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15"/>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95" name="Google Shape;2095;p15"/>
              <p:cNvGrpSpPr/>
              <p:nvPr/>
            </p:nvGrpSpPr>
            <p:grpSpPr>
              <a:xfrm>
                <a:off x="1757076" y="5521165"/>
                <a:ext cx="202596" cy="481393"/>
                <a:chOff x="1757076" y="5521165"/>
                <a:chExt cx="202596" cy="481393"/>
              </a:xfrm>
            </p:grpSpPr>
            <p:sp>
              <p:nvSpPr>
                <p:cNvPr id="2096" name="Google Shape;2096;p15"/>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15"/>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98" name="Google Shape;2098;p15"/>
              <p:cNvGrpSpPr/>
              <p:nvPr/>
            </p:nvGrpSpPr>
            <p:grpSpPr>
              <a:xfrm>
                <a:off x="1791213" y="5405437"/>
                <a:ext cx="134227" cy="78867"/>
                <a:chOff x="1791213" y="5405437"/>
                <a:chExt cx="134227" cy="78867"/>
              </a:xfrm>
            </p:grpSpPr>
            <p:sp>
              <p:nvSpPr>
                <p:cNvPr id="2099" name="Google Shape;2099;p15"/>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15"/>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01" name="Google Shape;2101;p15"/>
              <p:cNvGrpSpPr/>
              <p:nvPr/>
            </p:nvGrpSpPr>
            <p:grpSpPr>
              <a:xfrm>
                <a:off x="1757267" y="5455729"/>
                <a:ext cx="202343" cy="99535"/>
                <a:chOff x="1757267" y="5455729"/>
                <a:chExt cx="202343" cy="99535"/>
              </a:xfrm>
            </p:grpSpPr>
            <p:sp>
              <p:nvSpPr>
                <p:cNvPr id="2102" name="Google Shape;2102;p15"/>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15"/>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04" name="Google Shape;2104;p15"/>
              <p:cNvGrpSpPr/>
              <p:nvPr/>
            </p:nvGrpSpPr>
            <p:grpSpPr>
              <a:xfrm>
                <a:off x="1931003" y="5526594"/>
                <a:ext cx="202596" cy="481393"/>
                <a:chOff x="1931003" y="5526594"/>
                <a:chExt cx="202596" cy="481393"/>
              </a:xfrm>
            </p:grpSpPr>
            <p:sp>
              <p:nvSpPr>
                <p:cNvPr id="2105" name="Google Shape;2105;p15"/>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15"/>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07" name="Google Shape;2107;p15"/>
              <p:cNvGrpSpPr/>
              <p:nvPr/>
            </p:nvGrpSpPr>
            <p:grpSpPr>
              <a:xfrm>
                <a:off x="1965235" y="5405437"/>
                <a:ext cx="134227" cy="78867"/>
                <a:chOff x="1965235" y="5405437"/>
                <a:chExt cx="134227" cy="78867"/>
              </a:xfrm>
            </p:grpSpPr>
            <p:sp>
              <p:nvSpPr>
                <p:cNvPr id="2108" name="Google Shape;2108;p15"/>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15"/>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0" name="Google Shape;2110;p15"/>
              <p:cNvGrpSpPr/>
              <p:nvPr/>
            </p:nvGrpSpPr>
            <p:grpSpPr>
              <a:xfrm>
                <a:off x="1931256" y="5455729"/>
                <a:ext cx="202281" cy="99535"/>
                <a:chOff x="1931256" y="5455729"/>
                <a:chExt cx="202281" cy="99535"/>
              </a:xfrm>
            </p:grpSpPr>
            <p:sp>
              <p:nvSpPr>
                <p:cNvPr id="2111" name="Google Shape;2111;p15"/>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15"/>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3" name="Google Shape;2113;p15"/>
              <p:cNvGrpSpPr/>
              <p:nvPr/>
            </p:nvGrpSpPr>
            <p:grpSpPr>
              <a:xfrm>
                <a:off x="2099210" y="5526690"/>
                <a:ext cx="202601" cy="481298"/>
                <a:chOff x="2099210" y="5526690"/>
                <a:chExt cx="202601" cy="481298"/>
              </a:xfrm>
            </p:grpSpPr>
            <p:sp>
              <p:nvSpPr>
                <p:cNvPr id="2114" name="Google Shape;2114;p15"/>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15"/>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6" name="Google Shape;2116;p15"/>
              <p:cNvGrpSpPr/>
              <p:nvPr/>
            </p:nvGrpSpPr>
            <p:grpSpPr>
              <a:xfrm>
                <a:off x="2133447" y="5405437"/>
                <a:ext cx="134227" cy="78867"/>
                <a:chOff x="2133447" y="5405437"/>
                <a:chExt cx="134227" cy="78867"/>
              </a:xfrm>
            </p:grpSpPr>
            <p:sp>
              <p:nvSpPr>
                <p:cNvPr id="2117" name="Google Shape;2117;p15"/>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15"/>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9" name="Google Shape;2119;p15"/>
              <p:cNvGrpSpPr/>
              <p:nvPr/>
            </p:nvGrpSpPr>
            <p:grpSpPr>
              <a:xfrm>
                <a:off x="2099467" y="5455729"/>
                <a:ext cx="202281" cy="99535"/>
                <a:chOff x="2099467" y="5455729"/>
                <a:chExt cx="202281" cy="99535"/>
              </a:xfrm>
            </p:grpSpPr>
            <p:sp>
              <p:nvSpPr>
                <p:cNvPr id="2120" name="Google Shape;2120;p15"/>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15"/>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2" name="Google Shape;2122;p15"/>
              <p:cNvGrpSpPr/>
              <p:nvPr/>
            </p:nvGrpSpPr>
            <p:grpSpPr>
              <a:xfrm>
                <a:off x="2273236" y="5521165"/>
                <a:ext cx="202596" cy="481393"/>
                <a:chOff x="2273236" y="5521165"/>
                <a:chExt cx="202596" cy="481393"/>
              </a:xfrm>
            </p:grpSpPr>
            <p:sp>
              <p:nvSpPr>
                <p:cNvPr id="2123" name="Google Shape;2123;p15"/>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15"/>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5" name="Google Shape;2125;p15"/>
              <p:cNvGrpSpPr/>
              <p:nvPr/>
            </p:nvGrpSpPr>
            <p:grpSpPr>
              <a:xfrm>
                <a:off x="2307373" y="5405437"/>
                <a:ext cx="134227" cy="78867"/>
                <a:chOff x="2307373" y="5405437"/>
                <a:chExt cx="134227" cy="78867"/>
              </a:xfrm>
            </p:grpSpPr>
            <p:sp>
              <p:nvSpPr>
                <p:cNvPr id="2126" name="Google Shape;2126;p15"/>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15"/>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8" name="Google Shape;2128;p15"/>
              <p:cNvGrpSpPr/>
              <p:nvPr/>
            </p:nvGrpSpPr>
            <p:grpSpPr>
              <a:xfrm>
                <a:off x="2273427" y="5455729"/>
                <a:ext cx="202310" cy="99535"/>
                <a:chOff x="2273427" y="5455729"/>
                <a:chExt cx="202310" cy="99535"/>
              </a:xfrm>
            </p:grpSpPr>
            <p:sp>
              <p:nvSpPr>
                <p:cNvPr id="2129" name="Google Shape;2129;p15"/>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15"/>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31" name="Google Shape;2131;p15"/>
              <p:cNvGrpSpPr/>
              <p:nvPr/>
            </p:nvGrpSpPr>
            <p:grpSpPr>
              <a:xfrm>
                <a:off x="1560766" y="5782817"/>
                <a:ext cx="928687" cy="481393"/>
                <a:chOff x="1560766" y="5782817"/>
                <a:chExt cx="928687" cy="481393"/>
              </a:xfrm>
            </p:grpSpPr>
            <p:sp>
              <p:nvSpPr>
                <p:cNvPr id="2132" name="Google Shape;2132;p15"/>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15"/>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34" name="Google Shape;2134;p15"/>
              <p:cNvGrpSpPr/>
              <p:nvPr/>
            </p:nvGrpSpPr>
            <p:grpSpPr>
              <a:xfrm>
                <a:off x="1724405" y="5870161"/>
                <a:ext cx="612267" cy="284988"/>
                <a:chOff x="1724405" y="5870161"/>
                <a:chExt cx="612267" cy="284988"/>
              </a:xfrm>
            </p:grpSpPr>
            <p:sp>
              <p:nvSpPr>
                <p:cNvPr id="2135" name="Google Shape;2135;p15"/>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15"/>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37" name="Google Shape;2137;p15"/>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38" name="Google Shape;2138;p15"/>
            <p:cNvGrpSpPr/>
            <p:nvPr/>
          </p:nvGrpSpPr>
          <p:grpSpPr>
            <a:xfrm>
              <a:off x="5140976" y="802510"/>
              <a:ext cx="1536327" cy="1421090"/>
              <a:chOff x="1560766" y="5405182"/>
              <a:chExt cx="928687" cy="859028"/>
            </a:xfrm>
          </p:grpSpPr>
          <p:grpSp>
            <p:nvGrpSpPr>
              <p:cNvPr id="2139" name="Google Shape;2139;p15"/>
              <p:cNvGrpSpPr/>
              <p:nvPr/>
            </p:nvGrpSpPr>
            <p:grpSpPr>
              <a:xfrm>
                <a:off x="1580864" y="5520975"/>
                <a:ext cx="202501" cy="481393"/>
                <a:chOff x="1580864" y="5520975"/>
                <a:chExt cx="202501" cy="481393"/>
              </a:xfrm>
            </p:grpSpPr>
            <p:sp>
              <p:nvSpPr>
                <p:cNvPr id="2140" name="Google Shape;2140;p15"/>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15"/>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2" name="Google Shape;2142;p15"/>
              <p:cNvGrpSpPr/>
              <p:nvPr/>
            </p:nvGrpSpPr>
            <p:grpSpPr>
              <a:xfrm>
                <a:off x="1615001" y="5405182"/>
                <a:ext cx="134227" cy="78931"/>
                <a:chOff x="1615001" y="5405182"/>
                <a:chExt cx="134227" cy="78931"/>
              </a:xfrm>
            </p:grpSpPr>
            <p:sp>
              <p:nvSpPr>
                <p:cNvPr id="2143" name="Google Shape;2143;p15"/>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15"/>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5" name="Google Shape;2145;p15"/>
              <p:cNvGrpSpPr/>
              <p:nvPr/>
            </p:nvGrpSpPr>
            <p:grpSpPr>
              <a:xfrm>
                <a:off x="1580941" y="5455538"/>
                <a:ext cx="202347" cy="99441"/>
                <a:chOff x="1580941" y="5455538"/>
                <a:chExt cx="202347" cy="99441"/>
              </a:xfrm>
            </p:grpSpPr>
            <p:sp>
              <p:nvSpPr>
                <p:cNvPr id="2146" name="Google Shape;2146;p15"/>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15"/>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8" name="Google Shape;2148;p15"/>
              <p:cNvGrpSpPr/>
              <p:nvPr/>
            </p:nvGrpSpPr>
            <p:grpSpPr>
              <a:xfrm>
                <a:off x="1757076" y="5521165"/>
                <a:ext cx="202596" cy="481393"/>
                <a:chOff x="1757076" y="5521165"/>
                <a:chExt cx="202596" cy="481393"/>
              </a:xfrm>
            </p:grpSpPr>
            <p:sp>
              <p:nvSpPr>
                <p:cNvPr id="2149" name="Google Shape;2149;p15"/>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15"/>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51" name="Google Shape;2151;p15"/>
              <p:cNvGrpSpPr/>
              <p:nvPr/>
            </p:nvGrpSpPr>
            <p:grpSpPr>
              <a:xfrm>
                <a:off x="1791213" y="5405437"/>
                <a:ext cx="134227" cy="78867"/>
                <a:chOff x="1791213" y="5405437"/>
                <a:chExt cx="134227" cy="78867"/>
              </a:xfrm>
            </p:grpSpPr>
            <p:sp>
              <p:nvSpPr>
                <p:cNvPr id="2152" name="Google Shape;2152;p15"/>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15"/>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54" name="Google Shape;2154;p15"/>
              <p:cNvGrpSpPr/>
              <p:nvPr/>
            </p:nvGrpSpPr>
            <p:grpSpPr>
              <a:xfrm>
                <a:off x="1757267" y="5455729"/>
                <a:ext cx="202343" cy="99535"/>
                <a:chOff x="1757267" y="5455729"/>
                <a:chExt cx="202343" cy="99535"/>
              </a:xfrm>
            </p:grpSpPr>
            <p:sp>
              <p:nvSpPr>
                <p:cNvPr id="2155" name="Google Shape;2155;p15"/>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15"/>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57" name="Google Shape;2157;p15"/>
              <p:cNvGrpSpPr/>
              <p:nvPr/>
            </p:nvGrpSpPr>
            <p:grpSpPr>
              <a:xfrm>
                <a:off x="1931003" y="5526594"/>
                <a:ext cx="202596" cy="481393"/>
                <a:chOff x="1931003" y="5526594"/>
                <a:chExt cx="202596" cy="481393"/>
              </a:xfrm>
            </p:grpSpPr>
            <p:sp>
              <p:nvSpPr>
                <p:cNvPr id="2158" name="Google Shape;2158;p15"/>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15"/>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0" name="Google Shape;2160;p15"/>
              <p:cNvGrpSpPr/>
              <p:nvPr/>
            </p:nvGrpSpPr>
            <p:grpSpPr>
              <a:xfrm>
                <a:off x="1965235" y="5405437"/>
                <a:ext cx="134227" cy="78867"/>
                <a:chOff x="1965235" y="5405437"/>
                <a:chExt cx="134227" cy="78867"/>
              </a:xfrm>
            </p:grpSpPr>
            <p:sp>
              <p:nvSpPr>
                <p:cNvPr id="2161" name="Google Shape;2161;p15"/>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15"/>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3" name="Google Shape;2163;p15"/>
              <p:cNvGrpSpPr/>
              <p:nvPr/>
            </p:nvGrpSpPr>
            <p:grpSpPr>
              <a:xfrm>
                <a:off x="1931256" y="5455729"/>
                <a:ext cx="202281" cy="99535"/>
                <a:chOff x="1931256" y="5455729"/>
                <a:chExt cx="202281" cy="99535"/>
              </a:xfrm>
            </p:grpSpPr>
            <p:sp>
              <p:nvSpPr>
                <p:cNvPr id="2164" name="Google Shape;2164;p15"/>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15"/>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6" name="Google Shape;2166;p15"/>
              <p:cNvGrpSpPr/>
              <p:nvPr/>
            </p:nvGrpSpPr>
            <p:grpSpPr>
              <a:xfrm>
                <a:off x="2099210" y="5526690"/>
                <a:ext cx="202601" cy="481298"/>
                <a:chOff x="2099210" y="5526690"/>
                <a:chExt cx="202601" cy="481298"/>
              </a:xfrm>
            </p:grpSpPr>
            <p:sp>
              <p:nvSpPr>
                <p:cNvPr id="2167" name="Google Shape;2167;p15"/>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15"/>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9" name="Google Shape;2169;p15"/>
              <p:cNvGrpSpPr/>
              <p:nvPr/>
            </p:nvGrpSpPr>
            <p:grpSpPr>
              <a:xfrm>
                <a:off x="2133447" y="5405437"/>
                <a:ext cx="134227" cy="78867"/>
                <a:chOff x="2133447" y="5405437"/>
                <a:chExt cx="134227" cy="78867"/>
              </a:xfrm>
            </p:grpSpPr>
            <p:sp>
              <p:nvSpPr>
                <p:cNvPr id="2170" name="Google Shape;2170;p15"/>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15"/>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2" name="Google Shape;2172;p15"/>
              <p:cNvGrpSpPr/>
              <p:nvPr/>
            </p:nvGrpSpPr>
            <p:grpSpPr>
              <a:xfrm>
                <a:off x="2099467" y="5455729"/>
                <a:ext cx="202281" cy="99535"/>
                <a:chOff x="2099467" y="5455729"/>
                <a:chExt cx="202281" cy="99535"/>
              </a:xfrm>
            </p:grpSpPr>
            <p:sp>
              <p:nvSpPr>
                <p:cNvPr id="2173" name="Google Shape;2173;p15"/>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15"/>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5" name="Google Shape;2175;p15"/>
              <p:cNvGrpSpPr/>
              <p:nvPr/>
            </p:nvGrpSpPr>
            <p:grpSpPr>
              <a:xfrm>
                <a:off x="2273236" y="5521165"/>
                <a:ext cx="202596" cy="481393"/>
                <a:chOff x="2273236" y="5521165"/>
                <a:chExt cx="202596" cy="481393"/>
              </a:xfrm>
            </p:grpSpPr>
            <p:sp>
              <p:nvSpPr>
                <p:cNvPr id="2176" name="Google Shape;2176;p15"/>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15"/>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8" name="Google Shape;2178;p15"/>
              <p:cNvGrpSpPr/>
              <p:nvPr/>
            </p:nvGrpSpPr>
            <p:grpSpPr>
              <a:xfrm>
                <a:off x="2307373" y="5405437"/>
                <a:ext cx="134227" cy="78867"/>
                <a:chOff x="2307373" y="5405437"/>
                <a:chExt cx="134227" cy="78867"/>
              </a:xfrm>
            </p:grpSpPr>
            <p:sp>
              <p:nvSpPr>
                <p:cNvPr id="2179" name="Google Shape;2179;p15"/>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15"/>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81" name="Google Shape;2181;p15"/>
              <p:cNvGrpSpPr/>
              <p:nvPr/>
            </p:nvGrpSpPr>
            <p:grpSpPr>
              <a:xfrm>
                <a:off x="2273427" y="5455729"/>
                <a:ext cx="202310" cy="99535"/>
                <a:chOff x="2273427" y="5455729"/>
                <a:chExt cx="202310" cy="99535"/>
              </a:xfrm>
            </p:grpSpPr>
            <p:sp>
              <p:nvSpPr>
                <p:cNvPr id="2182" name="Google Shape;2182;p15"/>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15"/>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84" name="Google Shape;2184;p15"/>
              <p:cNvGrpSpPr/>
              <p:nvPr/>
            </p:nvGrpSpPr>
            <p:grpSpPr>
              <a:xfrm>
                <a:off x="1560766" y="5782817"/>
                <a:ext cx="928687" cy="481393"/>
                <a:chOff x="1560766" y="5782817"/>
                <a:chExt cx="928687" cy="481393"/>
              </a:xfrm>
            </p:grpSpPr>
            <p:sp>
              <p:nvSpPr>
                <p:cNvPr id="2185" name="Google Shape;2185;p15"/>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15"/>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87" name="Google Shape;2187;p15"/>
              <p:cNvGrpSpPr/>
              <p:nvPr/>
            </p:nvGrpSpPr>
            <p:grpSpPr>
              <a:xfrm>
                <a:off x="1724405" y="5870161"/>
                <a:ext cx="612267" cy="284988"/>
                <a:chOff x="1724405" y="5870161"/>
                <a:chExt cx="612267" cy="284988"/>
              </a:xfrm>
            </p:grpSpPr>
            <p:sp>
              <p:nvSpPr>
                <p:cNvPr id="2188" name="Google Shape;2188;p15"/>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15"/>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0" name="Google Shape;2190;p15"/>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191" name="Google Shape;2191;p15"/>
          <p:cNvGrpSpPr/>
          <p:nvPr/>
        </p:nvGrpSpPr>
        <p:grpSpPr>
          <a:xfrm>
            <a:off x="948" y="3152324"/>
            <a:ext cx="1176746" cy="1373600"/>
            <a:chOff x="8127313" y="716372"/>
            <a:chExt cx="1477581" cy="1724761"/>
          </a:xfrm>
        </p:grpSpPr>
        <p:grpSp>
          <p:nvGrpSpPr>
            <p:cNvPr id="2192" name="Google Shape;2192;p15"/>
            <p:cNvGrpSpPr/>
            <p:nvPr/>
          </p:nvGrpSpPr>
          <p:grpSpPr>
            <a:xfrm flipH="1">
              <a:off x="8127313" y="730397"/>
              <a:ext cx="1477581" cy="1710736"/>
              <a:chOff x="8390004" y="456115"/>
              <a:chExt cx="904162" cy="1046834"/>
            </a:xfrm>
          </p:grpSpPr>
          <p:grpSp>
            <p:nvGrpSpPr>
              <p:cNvPr id="2193" name="Google Shape;2193;p15"/>
              <p:cNvGrpSpPr/>
              <p:nvPr/>
            </p:nvGrpSpPr>
            <p:grpSpPr>
              <a:xfrm>
                <a:off x="8390004" y="1344626"/>
                <a:ext cx="193429" cy="158323"/>
                <a:chOff x="8390004" y="1344626"/>
                <a:chExt cx="193429" cy="158323"/>
              </a:xfrm>
            </p:grpSpPr>
            <p:sp>
              <p:nvSpPr>
                <p:cNvPr id="2194" name="Google Shape;2194;p15"/>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15"/>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6" name="Google Shape;2196;p15"/>
              <p:cNvGrpSpPr/>
              <p:nvPr/>
            </p:nvGrpSpPr>
            <p:grpSpPr>
              <a:xfrm>
                <a:off x="8437418" y="1249718"/>
                <a:ext cx="235873" cy="221893"/>
                <a:chOff x="8437418" y="1249718"/>
                <a:chExt cx="235873" cy="221893"/>
              </a:xfrm>
            </p:grpSpPr>
            <p:sp>
              <p:nvSpPr>
                <p:cNvPr id="2197" name="Google Shape;2197;p15"/>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15"/>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9" name="Google Shape;2199;p15"/>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15"/>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01" name="Google Shape;2201;p15"/>
              <p:cNvGrpSpPr/>
              <p:nvPr/>
            </p:nvGrpSpPr>
            <p:grpSpPr>
              <a:xfrm>
                <a:off x="8433011" y="1095392"/>
                <a:ext cx="388579" cy="353169"/>
                <a:chOff x="8433011" y="1095392"/>
                <a:chExt cx="388579" cy="353169"/>
              </a:xfrm>
            </p:grpSpPr>
            <p:sp>
              <p:nvSpPr>
                <p:cNvPr id="2202" name="Google Shape;2202;p15"/>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15"/>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4" name="Google Shape;2204;p15"/>
              <p:cNvGrpSpPr/>
              <p:nvPr/>
            </p:nvGrpSpPr>
            <p:grpSpPr>
              <a:xfrm>
                <a:off x="8457991" y="456115"/>
                <a:ext cx="836175" cy="922341"/>
                <a:chOff x="8457991" y="456115"/>
                <a:chExt cx="836175" cy="922341"/>
              </a:xfrm>
            </p:grpSpPr>
            <p:sp>
              <p:nvSpPr>
                <p:cNvPr id="2205" name="Google Shape;2205;p15"/>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15"/>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15"/>
              <p:cNvGrpSpPr/>
              <p:nvPr/>
            </p:nvGrpSpPr>
            <p:grpSpPr>
              <a:xfrm>
                <a:off x="9017765" y="1062485"/>
                <a:ext cx="43394" cy="51843"/>
                <a:chOff x="9017765" y="1062485"/>
                <a:chExt cx="43394" cy="51843"/>
              </a:xfrm>
            </p:grpSpPr>
            <p:sp>
              <p:nvSpPr>
                <p:cNvPr id="2208" name="Google Shape;2208;p15"/>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9" name="Google Shape;2209;p15"/>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0" name="Google Shape;2210;p15"/>
              <p:cNvGrpSpPr/>
              <p:nvPr/>
            </p:nvGrpSpPr>
            <p:grpSpPr>
              <a:xfrm>
                <a:off x="8715085" y="603328"/>
                <a:ext cx="436817" cy="522335"/>
                <a:chOff x="8715085" y="603328"/>
                <a:chExt cx="436817" cy="522335"/>
              </a:xfrm>
            </p:grpSpPr>
            <p:sp>
              <p:nvSpPr>
                <p:cNvPr id="2211" name="Google Shape;2211;p15"/>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15"/>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3" name="Google Shape;2213;p15"/>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4" name="Google Shape;2214;p15"/>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15"/>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6" name="Google Shape;2216;p15"/>
            <p:cNvGrpSpPr/>
            <p:nvPr/>
          </p:nvGrpSpPr>
          <p:grpSpPr>
            <a:xfrm flipH="1">
              <a:off x="8127313" y="716372"/>
              <a:ext cx="1477581" cy="1710736"/>
              <a:chOff x="8390004" y="456115"/>
              <a:chExt cx="904162" cy="1046834"/>
            </a:xfrm>
          </p:grpSpPr>
          <p:grpSp>
            <p:nvGrpSpPr>
              <p:cNvPr id="2217" name="Google Shape;2217;p15"/>
              <p:cNvGrpSpPr/>
              <p:nvPr/>
            </p:nvGrpSpPr>
            <p:grpSpPr>
              <a:xfrm>
                <a:off x="8390004" y="1344626"/>
                <a:ext cx="193429" cy="158323"/>
                <a:chOff x="8390004" y="1344626"/>
                <a:chExt cx="193429" cy="158323"/>
              </a:xfrm>
            </p:grpSpPr>
            <p:sp>
              <p:nvSpPr>
                <p:cNvPr id="2218" name="Google Shape;2218;p15"/>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15"/>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20" name="Google Shape;2220;p15"/>
              <p:cNvGrpSpPr/>
              <p:nvPr/>
            </p:nvGrpSpPr>
            <p:grpSpPr>
              <a:xfrm>
                <a:off x="8437418" y="1249718"/>
                <a:ext cx="235873" cy="221893"/>
                <a:chOff x="8437418" y="1249718"/>
                <a:chExt cx="235873" cy="221893"/>
              </a:xfrm>
            </p:grpSpPr>
            <p:sp>
              <p:nvSpPr>
                <p:cNvPr id="2221" name="Google Shape;2221;p15"/>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15"/>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23" name="Google Shape;2223;p15"/>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4" name="Google Shape;2224;p15"/>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25" name="Google Shape;2225;p15"/>
              <p:cNvGrpSpPr/>
              <p:nvPr/>
            </p:nvGrpSpPr>
            <p:grpSpPr>
              <a:xfrm>
                <a:off x="8433011" y="1095392"/>
                <a:ext cx="388579" cy="353169"/>
                <a:chOff x="8433011" y="1095392"/>
                <a:chExt cx="388579" cy="353169"/>
              </a:xfrm>
            </p:grpSpPr>
            <p:sp>
              <p:nvSpPr>
                <p:cNvPr id="2226" name="Google Shape;2226;p15"/>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7" name="Google Shape;2227;p15"/>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28" name="Google Shape;2228;p15"/>
              <p:cNvGrpSpPr/>
              <p:nvPr/>
            </p:nvGrpSpPr>
            <p:grpSpPr>
              <a:xfrm>
                <a:off x="8457991" y="456115"/>
                <a:ext cx="836175" cy="922341"/>
                <a:chOff x="8457991" y="456115"/>
                <a:chExt cx="836175" cy="922341"/>
              </a:xfrm>
            </p:grpSpPr>
            <p:sp>
              <p:nvSpPr>
                <p:cNvPr id="2229" name="Google Shape;2229;p15"/>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0" name="Google Shape;2230;p15"/>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31" name="Google Shape;2231;p15"/>
              <p:cNvGrpSpPr/>
              <p:nvPr/>
            </p:nvGrpSpPr>
            <p:grpSpPr>
              <a:xfrm>
                <a:off x="9017765" y="1062485"/>
                <a:ext cx="43394" cy="51843"/>
                <a:chOff x="9017765" y="1062485"/>
                <a:chExt cx="43394" cy="51843"/>
              </a:xfrm>
            </p:grpSpPr>
            <p:sp>
              <p:nvSpPr>
                <p:cNvPr id="2232" name="Google Shape;2232;p15"/>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3" name="Google Shape;2233;p15"/>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34" name="Google Shape;2234;p15"/>
              <p:cNvGrpSpPr/>
              <p:nvPr/>
            </p:nvGrpSpPr>
            <p:grpSpPr>
              <a:xfrm>
                <a:off x="8715085" y="603328"/>
                <a:ext cx="436817" cy="522335"/>
                <a:chOff x="8715085" y="603328"/>
                <a:chExt cx="436817" cy="522335"/>
              </a:xfrm>
            </p:grpSpPr>
            <p:sp>
              <p:nvSpPr>
                <p:cNvPr id="2235" name="Google Shape;2235;p15"/>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6" name="Google Shape;2236;p15"/>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37" name="Google Shape;2237;p15"/>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8" name="Google Shape;2238;p15"/>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9" name="Google Shape;2239;p15"/>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15 Station Rotation">
  <p:cSld name="CUSTOM_21_2_1_1_1_1_1_1_1_1_1_1_1_1">
    <p:spTree>
      <p:nvGrpSpPr>
        <p:cNvPr id="1" name="Shape 2240"/>
        <p:cNvGrpSpPr/>
        <p:nvPr/>
      </p:nvGrpSpPr>
      <p:grpSpPr>
        <a:xfrm>
          <a:off x="0" y="0"/>
          <a:ext cx="0" cy="0"/>
          <a:chOff x="0" y="0"/>
          <a:chExt cx="0" cy="0"/>
        </a:xfrm>
      </p:grpSpPr>
      <p:sp>
        <p:nvSpPr>
          <p:cNvPr id="2241" name="Google Shape;2241;p16"/>
          <p:cNvSpPr/>
          <p:nvPr/>
        </p:nvSpPr>
        <p:spPr>
          <a:xfrm rot="-2700000">
            <a:off x="14473002" y="1531486"/>
            <a:ext cx="2390907" cy="241528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2" name="Google Shape;2242;p16"/>
          <p:cNvSpPr/>
          <p:nvPr/>
        </p:nvSpPr>
        <p:spPr>
          <a:xfrm rot="2125079">
            <a:off x="11281581" y="1700830"/>
            <a:ext cx="2453581" cy="2098448"/>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3" name="Google Shape;2243;p16"/>
          <p:cNvSpPr/>
          <p:nvPr/>
        </p:nvSpPr>
        <p:spPr>
          <a:xfrm rot="-2454863">
            <a:off x="8057467" y="1629865"/>
            <a:ext cx="2434935" cy="2370924"/>
          </a:xfrm>
          <a:custGeom>
            <a:avLst/>
            <a:gdLst/>
            <a:ahLst/>
            <a:cxnLst/>
            <a:rect l="l" t="t" r="r" b="b"/>
            <a:pathLst>
              <a:path w="442055" h="430434" extrusionOk="0">
                <a:moveTo>
                  <a:pt x="68287" y="14941"/>
                </a:moveTo>
                <a:cubicBezTo>
                  <a:pt x="75050" y="21704"/>
                  <a:pt x="81812" y="23895"/>
                  <a:pt x="87337" y="31420"/>
                </a:cubicBezTo>
                <a:cubicBezTo>
                  <a:pt x="79279" y="31172"/>
                  <a:pt x="71459" y="28667"/>
                  <a:pt x="64763" y="24181"/>
                </a:cubicBezTo>
                <a:cubicBezTo>
                  <a:pt x="56476" y="32086"/>
                  <a:pt x="54666" y="33039"/>
                  <a:pt x="46284" y="40945"/>
                </a:cubicBezTo>
                <a:lnTo>
                  <a:pt x="59524" y="54184"/>
                </a:lnTo>
                <a:cubicBezTo>
                  <a:pt x="45332" y="46850"/>
                  <a:pt x="28853" y="52660"/>
                  <a:pt x="26377" y="65805"/>
                </a:cubicBezTo>
                <a:cubicBezTo>
                  <a:pt x="27615" y="67900"/>
                  <a:pt x="40855" y="84855"/>
                  <a:pt x="42093" y="86569"/>
                </a:cubicBezTo>
                <a:cubicBezTo>
                  <a:pt x="33882" y="83902"/>
                  <a:pt x="25472" y="81864"/>
                  <a:pt x="16947" y="80473"/>
                </a:cubicBezTo>
                <a:cubicBezTo>
                  <a:pt x="11899" y="88855"/>
                  <a:pt x="4279" y="94094"/>
                  <a:pt x="-7" y="102000"/>
                </a:cubicBezTo>
                <a:cubicBezTo>
                  <a:pt x="77526" y="171723"/>
                  <a:pt x="342893" y="400228"/>
                  <a:pt x="369277" y="430422"/>
                </a:cubicBezTo>
                <a:lnTo>
                  <a:pt x="389660" y="397180"/>
                </a:lnTo>
                <a:cubicBezTo>
                  <a:pt x="382279" y="394970"/>
                  <a:pt x="375563" y="390941"/>
                  <a:pt x="370134" y="385464"/>
                </a:cubicBezTo>
                <a:cubicBezTo>
                  <a:pt x="375792" y="385578"/>
                  <a:pt x="381412" y="386502"/>
                  <a:pt x="386803" y="388226"/>
                </a:cubicBezTo>
                <a:cubicBezTo>
                  <a:pt x="395213" y="389617"/>
                  <a:pt x="403157" y="383930"/>
                  <a:pt x="404548" y="375520"/>
                </a:cubicBezTo>
                <a:cubicBezTo>
                  <a:pt x="404834" y="373796"/>
                  <a:pt x="404824" y="372043"/>
                  <a:pt x="404519" y="370319"/>
                </a:cubicBezTo>
                <a:cubicBezTo>
                  <a:pt x="396109" y="367271"/>
                  <a:pt x="388375" y="362613"/>
                  <a:pt x="381755" y="356603"/>
                </a:cubicBezTo>
                <a:cubicBezTo>
                  <a:pt x="394089" y="362490"/>
                  <a:pt x="408767" y="360347"/>
                  <a:pt x="418902" y="351174"/>
                </a:cubicBezTo>
                <a:lnTo>
                  <a:pt x="403472" y="336886"/>
                </a:lnTo>
                <a:cubicBezTo>
                  <a:pt x="411530" y="336429"/>
                  <a:pt x="419550" y="338248"/>
                  <a:pt x="426617" y="342125"/>
                </a:cubicBezTo>
                <a:lnTo>
                  <a:pt x="442048" y="317836"/>
                </a:lnTo>
                <a:cubicBezTo>
                  <a:pt x="415930" y="302415"/>
                  <a:pt x="391422" y="284423"/>
                  <a:pt x="368896" y="264115"/>
                </a:cubicBezTo>
                <a:cubicBezTo>
                  <a:pt x="345750" y="243446"/>
                  <a:pt x="139724" y="56851"/>
                  <a:pt x="120579" y="35515"/>
                </a:cubicBezTo>
                <a:cubicBezTo>
                  <a:pt x="114674" y="28943"/>
                  <a:pt x="89909" y="3226"/>
                  <a:pt x="82003" y="-13"/>
                </a:cubicBezTo>
                <a:cubicBezTo>
                  <a:pt x="82098" y="82"/>
                  <a:pt x="73145" y="8941"/>
                  <a:pt x="68287" y="1494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4" name="Google Shape;2244;p16"/>
          <p:cNvSpPr/>
          <p:nvPr/>
        </p:nvSpPr>
        <p:spPr>
          <a:xfrm rot="2341434">
            <a:off x="4746852" y="1606489"/>
            <a:ext cx="2509634" cy="2287111"/>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5" name="Google Shape;2245;p16"/>
          <p:cNvSpPr/>
          <p:nvPr/>
        </p:nvSpPr>
        <p:spPr>
          <a:xfrm rot="-2700000">
            <a:off x="1358777" y="7598061"/>
            <a:ext cx="2390907" cy="241528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6" name="Google Shape;2246;p16"/>
          <p:cNvSpPr/>
          <p:nvPr/>
        </p:nvSpPr>
        <p:spPr>
          <a:xfrm rot="2125079">
            <a:off x="1330256" y="6108355"/>
            <a:ext cx="2453581" cy="2098448"/>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7" name="Google Shape;2247;p16"/>
          <p:cNvSpPr/>
          <p:nvPr/>
        </p:nvSpPr>
        <p:spPr>
          <a:xfrm rot="2341434">
            <a:off x="1383102" y="2913714"/>
            <a:ext cx="2509634" cy="2287111"/>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8" name="Google Shape;2248;p16"/>
          <p:cNvSpPr/>
          <p:nvPr/>
        </p:nvSpPr>
        <p:spPr>
          <a:xfrm rot="-2454863">
            <a:off x="1339592" y="4470165"/>
            <a:ext cx="2434935" cy="2370924"/>
          </a:xfrm>
          <a:custGeom>
            <a:avLst/>
            <a:gdLst/>
            <a:ahLst/>
            <a:cxnLst/>
            <a:rect l="l" t="t" r="r" b="b"/>
            <a:pathLst>
              <a:path w="442055" h="430434" extrusionOk="0">
                <a:moveTo>
                  <a:pt x="68287" y="14941"/>
                </a:moveTo>
                <a:cubicBezTo>
                  <a:pt x="75050" y="21704"/>
                  <a:pt x="81812" y="23895"/>
                  <a:pt x="87337" y="31420"/>
                </a:cubicBezTo>
                <a:cubicBezTo>
                  <a:pt x="79279" y="31172"/>
                  <a:pt x="71459" y="28667"/>
                  <a:pt x="64763" y="24181"/>
                </a:cubicBezTo>
                <a:cubicBezTo>
                  <a:pt x="56476" y="32086"/>
                  <a:pt x="54666" y="33039"/>
                  <a:pt x="46284" y="40945"/>
                </a:cubicBezTo>
                <a:lnTo>
                  <a:pt x="59524" y="54184"/>
                </a:lnTo>
                <a:cubicBezTo>
                  <a:pt x="45332" y="46850"/>
                  <a:pt x="28853" y="52660"/>
                  <a:pt x="26377" y="65805"/>
                </a:cubicBezTo>
                <a:cubicBezTo>
                  <a:pt x="27615" y="67900"/>
                  <a:pt x="40855" y="84855"/>
                  <a:pt x="42093" y="86569"/>
                </a:cubicBezTo>
                <a:cubicBezTo>
                  <a:pt x="33882" y="83902"/>
                  <a:pt x="25472" y="81864"/>
                  <a:pt x="16947" y="80473"/>
                </a:cubicBezTo>
                <a:cubicBezTo>
                  <a:pt x="11899" y="88855"/>
                  <a:pt x="4279" y="94094"/>
                  <a:pt x="-7" y="102000"/>
                </a:cubicBezTo>
                <a:cubicBezTo>
                  <a:pt x="77526" y="171723"/>
                  <a:pt x="342893" y="400228"/>
                  <a:pt x="369277" y="430422"/>
                </a:cubicBezTo>
                <a:lnTo>
                  <a:pt x="389660" y="397180"/>
                </a:lnTo>
                <a:cubicBezTo>
                  <a:pt x="382279" y="394970"/>
                  <a:pt x="375563" y="390941"/>
                  <a:pt x="370134" y="385464"/>
                </a:cubicBezTo>
                <a:cubicBezTo>
                  <a:pt x="375792" y="385578"/>
                  <a:pt x="381412" y="386502"/>
                  <a:pt x="386803" y="388226"/>
                </a:cubicBezTo>
                <a:cubicBezTo>
                  <a:pt x="395213" y="389617"/>
                  <a:pt x="403157" y="383930"/>
                  <a:pt x="404548" y="375520"/>
                </a:cubicBezTo>
                <a:cubicBezTo>
                  <a:pt x="404834" y="373796"/>
                  <a:pt x="404824" y="372043"/>
                  <a:pt x="404519" y="370319"/>
                </a:cubicBezTo>
                <a:cubicBezTo>
                  <a:pt x="396109" y="367271"/>
                  <a:pt x="388375" y="362613"/>
                  <a:pt x="381755" y="356603"/>
                </a:cubicBezTo>
                <a:cubicBezTo>
                  <a:pt x="394089" y="362490"/>
                  <a:pt x="408767" y="360347"/>
                  <a:pt x="418902" y="351174"/>
                </a:cubicBezTo>
                <a:lnTo>
                  <a:pt x="403472" y="336886"/>
                </a:lnTo>
                <a:cubicBezTo>
                  <a:pt x="411530" y="336429"/>
                  <a:pt x="419550" y="338248"/>
                  <a:pt x="426617" y="342125"/>
                </a:cubicBezTo>
                <a:lnTo>
                  <a:pt x="442048" y="317836"/>
                </a:lnTo>
                <a:cubicBezTo>
                  <a:pt x="415930" y="302415"/>
                  <a:pt x="391422" y="284423"/>
                  <a:pt x="368896" y="264115"/>
                </a:cubicBezTo>
                <a:cubicBezTo>
                  <a:pt x="345750" y="243446"/>
                  <a:pt x="139724" y="56851"/>
                  <a:pt x="120579" y="35515"/>
                </a:cubicBezTo>
                <a:cubicBezTo>
                  <a:pt x="114674" y="28943"/>
                  <a:pt x="89909" y="3226"/>
                  <a:pt x="82003" y="-13"/>
                </a:cubicBezTo>
                <a:cubicBezTo>
                  <a:pt x="82098" y="82"/>
                  <a:pt x="73145" y="8941"/>
                  <a:pt x="68287" y="1494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9" name="Google Shape;2249;p16"/>
          <p:cNvSpPr/>
          <p:nvPr/>
        </p:nvSpPr>
        <p:spPr>
          <a:xfrm>
            <a:off x="4479150" y="3378921"/>
            <a:ext cx="3057209" cy="138786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0" name="Google Shape;2250;p16"/>
          <p:cNvSpPr/>
          <p:nvPr/>
        </p:nvSpPr>
        <p:spPr>
          <a:xfrm>
            <a:off x="11044618" y="3378921"/>
            <a:ext cx="3056938" cy="1403683"/>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1" name="Google Shape;2251;p16"/>
          <p:cNvSpPr/>
          <p:nvPr/>
        </p:nvSpPr>
        <p:spPr>
          <a:xfrm>
            <a:off x="7762019" y="3378921"/>
            <a:ext cx="3056939" cy="1418987"/>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2" name="Google Shape;2252;p16"/>
          <p:cNvSpPr/>
          <p:nvPr/>
        </p:nvSpPr>
        <p:spPr>
          <a:xfrm>
            <a:off x="14327216" y="3363350"/>
            <a:ext cx="3057209" cy="138786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3" name="Google Shape;2253;p16"/>
          <p:cNvSpPr/>
          <p:nvPr/>
        </p:nvSpPr>
        <p:spPr>
          <a:xfrm>
            <a:off x="4381977" y="2316100"/>
            <a:ext cx="3105000" cy="867900"/>
          </a:xfrm>
          <a:prstGeom prst="roundRect">
            <a:avLst>
              <a:gd name="adj" fmla="val 50000"/>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3800" b="1">
                <a:latin typeface="Shadows Into Light Two"/>
                <a:ea typeface="Shadows Into Light Two"/>
                <a:cs typeface="Shadows Into Light Two"/>
                <a:sym typeface="Shadows Into Light Two"/>
              </a:rPr>
              <a:t>Group 1</a:t>
            </a:r>
            <a:endParaRPr sz="3800" b="1">
              <a:latin typeface="Shadows Into Light Two"/>
              <a:ea typeface="Shadows Into Light Two"/>
              <a:cs typeface="Shadows Into Light Two"/>
              <a:sym typeface="Shadows Into Light Two"/>
            </a:endParaRPr>
          </a:p>
        </p:txBody>
      </p:sp>
      <p:sp>
        <p:nvSpPr>
          <p:cNvPr id="2254" name="Google Shape;2254;p16"/>
          <p:cNvSpPr/>
          <p:nvPr/>
        </p:nvSpPr>
        <p:spPr>
          <a:xfrm>
            <a:off x="970125" y="3646681"/>
            <a:ext cx="3271200" cy="867900"/>
          </a:xfrm>
          <a:prstGeom prst="roundRect">
            <a:avLst>
              <a:gd name="adj" fmla="val 50000"/>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3800" b="1">
                <a:latin typeface="Shadows Into Light Two"/>
                <a:ea typeface="Shadows Into Light Two"/>
                <a:cs typeface="Shadows Into Light Two"/>
                <a:sym typeface="Shadows Into Light Two"/>
              </a:rPr>
              <a:t>Station 1</a:t>
            </a:r>
            <a:endParaRPr sz="3800" b="1">
              <a:latin typeface="Shadows Into Light Two"/>
              <a:ea typeface="Shadows Into Light Two"/>
              <a:cs typeface="Shadows Into Light Two"/>
              <a:sym typeface="Shadows Into Light Two"/>
            </a:endParaRPr>
          </a:p>
        </p:txBody>
      </p:sp>
      <p:sp>
        <p:nvSpPr>
          <p:cNvPr id="2255" name="Google Shape;2255;p16"/>
          <p:cNvSpPr/>
          <p:nvPr/>
        </p:nvSpPr>
        <p:spPr>
          <a:xfrm>
            <a:off x="970125" y="5221677"/>
            <a:ext cx="3271200" cy="867900"/>
          </a:xfrm>
          <a:prstGeom prst="roundRect">
            <a:avLst>
              <a:gd name="adj" fmla="val 50000"/>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3800" b="1">
                <a:latin typeface="Shadows Into Light Two"/>
                <a:ea typeface="Shadows Into Light Two"/>
                <a:cs typeface="Shadows Into Light Two"/>
                <a:sym typeface="Shadows Into Light Two"/>
              </a:rPr>
              <a:t>Station 2</a:t>
            </a:r>
            <a:endParaRPr sz="3800" b="1">
              <a:latin typeface="Shadows Into Light Two"/>
              <a:ea typeface="Shadows Into Light Two"/>
              <a:cs typeface="Shadows Into Light Two"/>
              <a:sym typeface="Shadows Into Light Two"/>
            </a:endParaRPr>
          </a:p>
        </p:txBody>
      </p:sp>
      <p:sp>
        <p:nvSpPr>
          <p:cNvPr id="2256" name="Google Shape;2256;p16"/>
          <p:cNvSpPr/>
          <p:nvPr/>
        </p:nvSpPr>
        <p:spPr>
          <a:xfrm>
            <a:off x="970125" y="6796674"/>
            <a:ext cx="3271200" cy="867900"/>
          </a:xfrm>
          <a:prstGeom prst="roundRect">
            <a:avLst>
              <a:gd name="adj" fmla="val 50000"/>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3800" b="1">
                <a:latin typeface="Shadows Into Light Two"/>
                <a:ea typeface="Shadows Into Light Two"/>
                <a:cs typeface="Shadows Into Light Two"/>
                <a:sym typeface="Shadows Into Light Two"/>
              </a:rPr>
              <a:t>Station 3</a:t>
            </a:r>
            <a:endParaRPr sz="3800" b="1">
              <a:latin typeface="Shadows Into Light Two"/>
              <a:ea typeface="Shadows Into Light Two"/>
              <a:cs typeface="Shadows Into Light Two"/>
              <a:sym typeface="Shadows Into Light Two"/>
            </a:endParaRPr>
          </a:p>
        </p:txBody>
      </p:sp>
      <p:sp>
        <p:nvSpPr>
          <p:cNvPr id="2257" name="Google Shape;2257;p16"/>
          <p:cNvSpPr/>
          <p:nvPr/>
        </p:nvSpPr>
        <p:spPr>
          <a:xfrm>
            <a:off x="970125" y="8371743"/>
            <a:ext cx="3271200" cy="867900"/>
          </a:xfrm>
          <a:prstGeom prst="roundRect">
            <a:avLst>
              <a:gd name="adj" fmla="val 50000"/>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3800" b="1">
                <a:latin typeface="Shadows Into Light Two"/>
                <a:ea typeface="Shadows Into Light Two"/>
                <a:cs typeface="Shadows Into Light Two"/>
                <a:sym typeface="Shadows Into Light Two"/>
              </a:rPr>
              <a:t>Station 4</a:t>
            </a:r>
            <a:endParaRPr sz="3800" b="1">
              <a:latin typeface="Shadows Into Light Two"/>
              <a:ea typeface="Shadows Into Light Two"/>
              <a:cs typeface="Shadows Into Light Two"/>
              <a:sym typeface="Shadows Into Light Two"/>
            </a:endParaRPr>
          </a:p>
        </p:txBody>
      </p:sp>
      <p:sp>
        <p:nvSpPr>
          <p:cNvPr id="2258" name="Google Shape;2258;p16"/>
          <p:cNvSpPr/>
          <p:nvPr/>
        </p:nvSpPr>
        <p:spPr>
          <a:xfrm>
            <a:off x="7653915" y="2316100"/>
            <a:ext cx="3105000" cy="867900"/>
          </a:xfrm>
          <a:prstGeom prst="roundRect">
            <a:avLst>
              <a:gd name="adj" fmla="val 50000"/>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3800" b="1">
                <a:latin typeface="Shadows Into Light Two"/>
                <a:ea typeface="Shadows Into Light Two"/>
                <a:cs typeface="Shadows Into Light Two"/>
                <a:sym typeface="Shadows Into Light Two"/>
              </a:rPr>
              <a:t>Group 2</a:t>
            </a:r>
            <a:endParaRPr sz="3800" b="1">
              <a:latin typeface="Shadows Into Light Two"/>
              <a:ea typeface="Shadows Into Light Two"/>
              <a:cs typeface="Shadows Into Light Two"/>
              <a:sym typeface="Shadows Into Light Two"/>
            </a:endParaRPr>
          </a:p>
        </p:txBody>
      </p:sp>
      <p:sp>
        <p:nvSpPr>
          <p:cNvPr id="2259" name="Google Shape;2259;p16"/>
          <p:cNvSpPr/>
          <p:nvPr/>
        </p:nvSpPr>
        <p:spPr>
          <a:xfrm>
            <a:off x="10925852" y="2316100"/>
            <a:ext cx="3105000" cy="867900"/>
          </a:xfrm>
          <a:prstGeom prst="roundRect">
            <a:avLst>
              <a:gd name="adj" fmla="val 50000"/>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3800" b="1">
                <a:latin typeface="Shadows Into Light Two"/>
                <a:ea typeface="Shadows Into Light Two"/>
                <a:cs typeface="Shadows Into Light Two"/>
                <a:sym typeface="Shadows Into Light Two"/>
              </a:rPr>
              <a:t>Group 3</a:t>
            </a:r>
            <a:endParaRPr sz="3800" b="1">
              <a:latin typeface="Shadows Into Light Two"/>
              <a:ea typeface="Shadows Into Light Two"/>
              <a:cs typeface="Shadows Into Light Two"/>
              <a:sym typeface="Shadows Into Light Two"/>
            </a:endParaRPr>
          </a:p>
        </p:txBody>
      </p:sp>
      <p:sp>
        <p:nvSpPr>
          <p:cNvPr id="2260" name="Google Shape;2260;p16"/>
          <p:cNvSpPr/>
          <p:nvPr/>
        </p:nvSpPr>
        <p:spPr>
          <a:xfrm>
            <a:off x="14197789" y="2316100"/>
            <a:ext cx="3105000" cy="867900"/>
          </a:xfrm>
          <a:prstGeom prst="roundRect">
            <a:avLst>
              <a:gd name="adj" fmla="val 50000"/>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3800" b="1">
                <a:latin typeface="Shadows Into Light Two"/>
                <a:ea typeface="Shadows Into Light Two"/>
                <a:cs typeface="Shadows Into Light Two"/>
                <a:sym typeface="Shadows Into Light Two"/>
              </a:rPr>
              <a:t>Group 4</a:t>
            </a:r>
            <a:endParaRPr sz="3800" b="1">
              <a:latin typeface="Shadows Into Light Two"/>
              <a:ea typeface="Shadows Into Light Two"/>
              <a:cs typeface="Shadows Into Light Two"/>
              <a:sym typeface="Shadows Into Light Two"/>
            </a:endParaRPr>
          </a:p>
        </p:txBody>
      </p:sp>
      <p:sp>
        <p:nvSpPr>
          <p:cNvPr id="2261" name="Google Shape;2261;p16"/>
          <p:cNvSpPr/>
          <p:nvPr/>
        </p:nvSpPr>
        <p:spPr>
          <a:xfrm>
            <a:off x="4479150" y="5008396"/>
            <a:ext cx="3057209" cy="138786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2" name="Google Shape;2262;p16"/>
          <p:cNvSpPr/>
          <p:nvPr/>
        </p:nvSpPr>
        <p:spPr>
          <a:xfrm>
            <a:off x="11044618" y="5008396"/>
            <a:ext cx="3056938" cy="1403683"/>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3" name="Google Shape;2263;p16"/>
          <p:cNvSpPr/>
          <p:nvPr/>
        </p:nvSpPr>
        <p:spPr>
          <a:xfrm>
            <a:off x="7762019" y="5008396"/>
            <a:ext cx="3056939" cy="1418987"/>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4" name="Google Shape;2264;p16"/>
          <p:cNvSpPr/>
          <p:nvPr/>
        </p:nvSpPr>
        <p:spPr>
          <a:xfrm>
            <a:off x="14327216" y="4992825"/>
            <a:ext cx="3057209" cy="138786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5" name="Google Shape;2265;p16"/>
          <p:cNvSpPr/>
          <p:nvPr/>
        </p:nvSpPr>
        <p:spPr>
          <a:xfrm>
            <a:off x="4479150" y="6653446"/>
            <a:ext cx="3057209" cy="138786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6" name="Google Shape;2266;p16"/>
          <p:cNvSpPr/>
          <p:nvPr/>
        </p:nvSpPr>
        <p:spPr>
          <a:xfrm>
            <a:off x="11044618" y="6653446"/>
            <a:ext cx="3056938" cy="1403683"/>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7" name="Google Shape;2267;p16"/>
          <p:cNvSpPr/>
          <p:nvPr/>
        </p:nvSpPr>
        <p:spPr>
          <a:xfrm>
            <a:off x="7762019" y="6653446"/>
            <a:ext cx="3056939" cy="1418987"/>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8" name="Google Shape;2268;p16"/>
          <p:cNvSpPr/>
          <p:nvPr/>
        </p:nvSpPr>
        <p:spPr>
          <a:xfrm>
            <a:off x="14327216" y="6637875"/>
            <a:ext cx="3057209" cy="138786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9" name="Google Shape;2269;p16"/>
          <p:cNvSpPr/>
          <p:nvPr/>
        </p:nvSpPr>
        <p:spPr>
          <a:xfrm>
            <a:off x="4479150" y="8282921"/>
            <a:ext cx="3057209" cy="138786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0" name="Google Shape;2270;p16"/>
          <p:cNvSpPr/>
          <p:nvPr/>
        </p:nvSpPr>
        <p:spPr>
          <a:xfrm>
            <a:off x="11044618" y="8282921"/>
            <a:ext cx="3056938" cy="1403683"/>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1" name="Google Shape;2271;p16"/>
          <p:cNvSpPr/>
          <p:nvPr/>
        </p:nvSpPr>
        <p:spPr>
          <a:xfrm>
            <a:off x="7762019" y="8282921"/>
            <a:ext cx="3056939" cy="1418987"/>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2" name="Google Shape;2272;p16"/>
          <p:cNvSpPr/>
          <p:nvPr/>
        </p:nvSpPr>
        <p:spPr>
          <a:xfrm>
            <a:off x="14327216" y="8267350"/>
            <a:ext cx="3057209" cy="138786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73" name="Google Shape;2273;p16"/>
          <p:cNvGrpSpPr/>
          <p:nvPr/>
        </p:nvGrpSpPr>
        <p:grpSpPr>
          <a:xfrm rot="-142713" flipH="1">
            <a:off x="1399604" y="1773247"/>
            <a:ext cx="1385334" cy="1640104"/>
            <a:chOff x="15662019" y="7573647"/>
            <a:chExt cx="1385387" cy="1640167"/>
          </a:xfrm>
        </p:grpSpPr>
        <p:grpSp>
          <p:nvGrpSpPr>
            <p:cNvPr id="2274" name="Google Shape;2274;p16"/>
            <p:cNvGrpSpPr/>
            <p:nvPr/>
          </p:nvGrpSpPr>
          <p:grpSpPr>
            <a:xfrm>
              <a:off x="15662019" y="7580072"/>
              <a:ext cx="1385387" cy="1633742"/>
              <a:chOff x="4444301" y="5303307"/>
              <a:chExt cx="837446" cy="987573"/>
            </a:xfrm>
          </p:grpSpPr>
          <p:grpSp>
            <p:nvGrpSpPr>
              <p:cNvPr id="2275" name="Google Shape;2275;p16"/>
              <p:cNvGrpSpPr/>
              <p:nvPr/>
            </p:nvGrpSpPr>
            <p:grpSpPr>
              <a:xfrm>
                <a:off x="4447958" y="5864581"/>
                <a:ext cx="411276" cy="403725"/>
                <a:chOff x="4447958" y="5864581"/>
                <a:chExt cx="411276" cy="403725"/>
              </a:xfrm>
            </p:grpSpPr>
            <p:sp>
              <p:nvSpPr>
                <p:cNvPr id="2276" name="Google Shape;2276;p16"/>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7" name="Google Shape;2277;p16"/>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78" name="Google Shape;2278;p16"/>
              <p:cNvGrpSpPr/>
              <p:nvPr/>
            </p:nvGrpSpPr>
            <p:grpSpPr>
              <a:xfrm>
                <a:off x="4444301" y="6116630"/>
                <a:ext cx="191552" cy="174250"/>
                <a:chOff x="4444301" y="6116630"/>
                <a:chExt cx="191552" cy="174250"/>
              </a:xfrm>
            </p:grpSpPr>
            <p:sp>
              <p:nvSpPr>
                <p:cNvPr id="2279" name="Google Shape;2279;p16"/>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0" name="Google Shape;2280;p16"/>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81" name="Google Shape;2281;p16"/>
              <p:cNvGrpSpPr/>
              <p:nvPr/>
            </p:nvGrpSpPr>
            <p:grpSpPr>
              <a:xfrm>
                <a:off x="4462311" y="5636933"/>
                <a:ext cx="572525" cy="575651"/>
                <a:chOff x="4462311" y="5636933"/>
                <a:chExt cx="572525" cy="575651"/>
              </a:xfrm>
            </p:grpSpPr>
            <p:sp>
              <p:nvSpPr>
                <p:cNvPr id="2282" name="Google Shape;2282;p16"/>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3" name="Google Shape;2283;p16"/>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84" name="Google Shape;2284;p16"/>
              <p:cNvGrpSpPr/>
              <p:nvPr/>
            </p:nvGrpSpPr>
            <p:grpSpPr>
              <a:xfrm>
                <a:off x="4751814" y="5483009"/>
                <a:ext cx="402028" cy="354862"/>
                <a:chOff x="4751814" y="5483009"/>
                <a:chExt cx="402028" cy="354862"/>
              </a:xfrm>
            </p:grpSpPr>
            <p:sp>
              <p:nvSpPr>
                <p:cNvPr id="2285" name="Google Shape;2285;p16"/>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6" name="Google Shape;2286;p16"/>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87" name="Google Shape;2287;p16"/>
              <p:cNvGrpSpPr/>
              <p:nvPr/>
            </p:nvGrpSpPr>
            <p:grpSpPr>
              <a:xfrm>
                <a:off x="4865542" y="5303307"/>
                <a:ext cx="416205" cy="387402"/>
                <a:chOff x="4865542" y="5303307"/>
                <a:chExt cx="416205" cy="387402"/>
              </a:xfrm>
            </p:grpSpPr>
            <p:sp>
              <p:nvSpPr>
                <p:cNvPr id="2288" name="Google Shape;2288;p16"/>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9" name="Google Shape;2289;p16"/>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90" name="Google Shape;2290;p16"/>
              <p:cNvGrpSpPr/>
              <p:nvPr/>
            </p:nvGrpSpPr>
            <p:grpSpPr>
              <a:xfrm>
                <a:off x="4804248" y="5401592"/>
                <a:ext cx="421233" cy="357222"/>
                <a:chOff x="4804248" y="5401592"/>
                <a:chExt cx="421233" cy="357222"/>
              </a:xfrm>
            </p:grpSpPr>
            <p:sp>
              <p:nvSpPr>
                <p:cNvPr id="2291" name="Google Shape;2291;p16"/>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2" name="Google Shape;2292;p16"/>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93" name="Google Shape;2293;p16"/>
              <p:cNvGrpSpPr/>
              <p:nvPr/>
            </p:nvGrpSpPr>
            <p:grpSpPr>
              <a:xfrm>
                <a:off x="4680264" y="5562151"/>
                <a:ext cx="421201" cy="357254"/>
                <a:chOff x="4680264" y="5562151"/>
                <a:chExt cx="421201" cy="357254"/>
              </a:xfrm>
            </p:grpSpPr>
            <p:sp>
              <p:nvSpPr>
                <p:cNvPr id="2294" name="Google Shape;2294;p16"/>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5" name="Google Shape;2295;p16"/>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96" name="Google Shape;2296;p16"/>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97" name="Google Shape;2297;p16"/>
              <p:cNvGrpSpPr/>
              <p:nvPr/>
            </p:nvGrpSpPr>
            <p:grpSpPr>
              <a:xfrm>
                <a:off x="4661227" y="5807423"/>
                <a:ext cx="195857" cy="208030"/>
                <a:chOff x="4661227" y="5807423"/>
                <a:chExt cx="195857" cy="208030"/>
              </a:xfrm>
            </p:grpSpPr>
            <p:sp>
              <p:nvSpPr>
                <p:cNvPr id="2298" name="Google Shape;2298;p16"/>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9" name="Google Shape;2299;p16"/>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00" name="Google Shape;2300;p16"/>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01" name="Google Shape;2301;p16"/>
            <p:cNvGrpSpPr/>
            <p:nvPr/>
          </p:nvGrpSpPr>
          <p:grpSpPr>
            <a:xfrm>
              <a:off x="15662019" y="7573647"/>
              <a:ext cx="1385387" cy="1633742"/>
              <a:chOff x="4444301" y="5303307"/>
              <a:chExt cx="837446" cy="987573"/>
            </a:xfrm>
          </p:grpSpPr>
          <p:grpSp>
            <p:nvGrpSpPr>
              <p:cNvPr id="2302" name="Google Shape;2302;p16"/>
              <p:cNvGrpSpPr/>
              <p:nvPr/>
            </p:nvGrpSpPr>
            <p:grpSpPr>
              <a:xfrm>
                <a:off x="4447958" y="5864581"/>
                <a:ext cx="411276" cy="403725"/>
                <a:chOff x="4447958" y="5864581"/>
                <a:chExt cx="411276" cy="403725"/>
              </a:xfrm>
            </p:grpSpPr>
            <p:sp>
              <p:nvSpPr>
                <p:cNvPr id="2303" name="Google Shape;2303;p16"/>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4" name="Google Shape;2304;p16"/>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05" name="Google Shape;2305;p16"/>
              <p:cNvGrpSpPr/>
              <p:nvPr/>
            </p:nvGrpSpPr>
            <p:grpSpPr>
              <a:xfrm>
                <a:off x="4444301" y="6116630"/>
                <a:ext cx="191552" cy="174250"/>
                <a:chOff x="4444301" y="6116630"/>
                <a:chExt cx="191552" cy="174250"/>
              </a:xfrm>
            </p:grpSpPr>
            <p:sp>
              <p:nvSpPr>
                <p:cNvPr id="2306" name="Google Shape;2306;p16"/>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7" name="Google Shape;2307;p16"/>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08" name="Google Shape;2308;p16"/>
              <p:cNvGrpSpPr/>
              <p:nvPr/>
            </p:nvGrpSpPr>
            <p:grpSpPr>
              <a:xfrm>
                <a:off x="4462311" y="5636933"/>
                <a:ext cx="572525" cy="575651"/>
                <a:chOff x="4462311" y="5636933"/>
                <a:chExt cx="572525" cy="575651"/>
              </a:xfrm>
            </p:grpSpPr>
            <p:sp>
              <p:nvSpPr>
                <p:cNvPr id="2309" name="Google Shape;2309;p16"/>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0" name="Google Shape;2310;p16"/>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11" name="Google Shape;2311;p16"/>
              <p:cNvGrpSpPr/>
              <p:nvPr/>
            </p:nvGrpSpPr>
            <p:grpSpPr>
              <a:xfrm>
                <a:off x="4751814" y="5483009"/>
                <a:ext cx="402028" cy="354862"/>
                <a:chOff x="4751814" y="5483009"/>
                <a:chExt cx="402028" cy="354862"/>
              </a:xfrm>
            </p:grpSpPr>
            <p:sp>
              <p:nvSpPr>
                <p:cNvPr id="2312" name="Google Shape;2312;p16"/>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3" name="Google Shape;2313;p16"/>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14" name="Google Shape;2314;p16"/>
              <p:cNvGrpSpPr/>
              <p:nvPr/>
            </p:nvGrpSpPr>
            <p:grpSpPr>
              <a:xfrm>
                <a:off x="4865542" y="5303307"/>
                <a:ext cx="416205" cy="387402"/>
                <a:chOff x="4865542" y="5303307"/>
                <a:chExt cx="416205" cy="387402"/>
              </a:xfrm>
            </p:grpSpPr>
            <p:sp>
              <p:nvSpPr>
                <p:cNvPr id="2315" name="Google Shape;2315;p16"/>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6" name="Google Shape;2316;p16"/>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17" name="Google Shape;2317;p16"/>
              <p:cNvGrpSpPr/>
              <p:nvPr/>
            </p:nvGrpSpPr>
            <p:grpSpPr>
              <a:xfrm>
                <a:off x="4804248" y="5401592"/>
                <a:ext cx="421233" cy="357222"/>
                <a:chOff x="4804248" y="5401592"/>
                <a:chExt cx="421233" cy="357222"/>
              </a:xfrm>
            </p:grpSpPr>
            <p:sp>
              <p:nvSpPr>
                <p:cNvPr id="2318" name="Google Shape;2318;p16"/>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9" name="Google Shape;2319;p16"/>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20" name="Google Shape;2320;p16"/>
              <p:cNvGrpSpPr/>
              <p:nvPr/>
            </p:nvGrpSpPr>
            <p:grpSpPr>
              <a:xfrm>
                <a:off x="4680264" y="5562151"/>
                <a:ext cx="421201" cy="357254"/>
                <a:chOff x="4680264" y="5562151"/>
                <a:chExt cx="421201" cy="357254"/>
              </a:xfrm>
            </p:grpSpPr>
            <p:sp>
              <p:nvSpPr>
                <p:cNvPr id="2321" name="Google Shape;2321;p16"/>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2" name="Google Shape;2322;p16"/>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23" name="Google Shape;2323;p16"/>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24" name="Google Shape;2324;p16"/>
              <p:cNvGrpSpPr/>
              <p:nvPr/>
            </p:nvGrpSpPr>
            <p:grpSpPr>
              <a:xfrm>
                <a:off x="4661227" y="5807423"/>
                <a:ext cx="195857" cy="208030"/>
                <a:chOff x="4661227" y="5807423"/>
                <a:chExt cx="195857" cy="208030"/>
              </a:xfrm>
            </p:grpSpPr>
            <p:sp>
              <p:nvSpPr>
                <p:cNvPr id="2325" name="Google Shape;2325;p16"/>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6" name="Google Shape;2326;p16"/>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27" name="Google Shape;2327;p16"/>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16 Choice Board">
  <p:cSld name="CUSTOM_21_1">
    <p:spTree>
      <p:nvGrpSpPr>
        <p:cNvPr id="1" name="Shape 2328"/>
        <p:cNvGrpSpPr/>
        <p:nvPr/>
      </p:nvGrpSpPr>
      <p:grpSpPr>
        <a:xfrm>
          <a:off x="0" y="0"/>
          <a:ext cx="0" cy="0"/>
          <a:chOff x="0" y="0"/>
          <a:chExt cx="0" cy="0"/>
        </a:xfrm>
      </p:grpSpPr>
      <p:sp>
        <p:nvSpPr>
          <p:cNvPr id="2329" name="Google Shape;2329;p17"/>
          <p:cNvSpPr/>
          <p:nvPr/>
        </p:nvSpPr>
        <p:spPr>
          <a:xfrm>
            <a:off x="1303138" y="4557050"/>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0" name="Google Shape;2330;p17"/>
          <p:cNvSpPr/>
          <p:nvPr/>
        </p:nvSpPr>
        <p:spPr>
          <a:xfrm>
            <a:off x="5308390" y="4557050"/>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1" name="Google Shape;2331;p17"/>
          <p:cNvSpPr/>
          <p:nvPr/>
        </p:nvSpPr>
        <p:spPr>
          <a:xfrm>
            <a:off x="9313642" y="4557050"/>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2" name="Google Shape;2332;p17"/>
          <p:cNvSpPr/>
          <p:nvPr/>
        </p:nvSpPr>
        <p:spPr>
          <a:xfrm>
            <a:off x="13318894" y="4557050"/>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3" name="Google Shape;2333;p17"/>
          <p:cNvSpPr/>
          <p:nvPr/>
        </p:nvSpPr>
        <p:spPr>
          <a:xfrm>
            <a:off x="1303138" y="6224887"/>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4" name="Google Shape;2334;p17"/>
          <p:cNvSpPr/>
          <p:nvPr/>
        </p:nvSpPr>
        <p:spPr>
          <a:xfrm>
            <a:off x="5308390" y="6224887"/>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5" name="Google Shape;2335;p17"/>
          <p:cNvSpPr/>
          <p:nvPr/>
        </p:nvSpPr>
        <p:spPr>
          <a:xfrm>
            <a:off x="9313642" y="6224887"/>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6" name="Google Shape;2336;p17"/>
          <p:cNvSpPr/>
          <p:nvPr/>
        </p:nvSpPr>
        <p:spPr>
          <a:xfrm>
            <a:off x="13318894" y="6224887"/>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7" name="Google Shape;2337;p17"/>
          <p:cNvSpPr/>
          <p:nvPr/>
        </p:nvSpPr>
        <p:spPr>
          <a:xfrm>
            <a:off x="1303138" y="7892725"/>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8" name="Google Shape;2338;p17"/>
          <p:cNvSpPr/>
          <p:nvPr/>
        </p:nvSpPr>
        <p:spPr>
          <a:xfrm>
            <a:off x="5308390" y="7892725"/>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9" name="Google Shape;2339;p17"/>
          <p:cNvSpPr/>
          <p:nvPr/>
        </p:nvSpPr>
        <p:spPr>
          <a:xfrm>
            <a:off x="9313642" y="7892725"/>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0" name="Google Shape;2340;p17"/>
          <p:cNvSpPr/>
          <p:nvPr/>
        </p:nvSpPr>
        <p:spPr>
          <a:xfrm>
            <a:off x="13318894" y="7892725"/>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1" name="Google Shape;2341;p17"/>
          <p:cNvSpPr/>
          <p:nvPr/>
        </p:nvSpPr>
        <p:spPr>
          <a:xfrm>
            <a:off x="1303138" y="2889212"/>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2" name="Google Shape;2342;p17"/>
          <p:cNvSpPr/>
          <p:nvPr/>
        </p:nvSpPr>
        <p:spPr>
          <a:xfrm>
            <a:off x="5308390" y="2889212"/>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3" name="Google Shape;2343;p17"/>
          <p:cNvSpPr/>
          <p:nvPr/>
        </p:nvSpPr>
        <p:spPr>
          <a:xfrm>
            <a:off x="9313642" y="2889212"/>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4" name="Google Shape;2344;p17"/>
          <p:cNvSpPr/>
          <p:nvPr/>
        </p:nvSpPr>
        <p:spPr>
          <a:xfrm>
            <a:off x="13318894" y="2889212"/>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5" name="Google Shape;2345;p17"/>
          <p:cNvSpPr/>
          <p:nvPr/>
        </p:nvSpPr>
        <p:spPr>
          <a:xfrm>
            <a:off x="1415710" y="2965425"/>
            <a:ext cx="351187" cy="407823"/>
          </a:xfrm>
          <a:custGeom>
            <a:avLst/>
            <a:gdLst/>
            <a:ahLst/>
            <a:cxnLst/>
            <a:rect l="l" t="t" r="r" b="b"/>
            <a:pathLst>
              <a:path w="644379" h="748299" extrusionOk="0">
                <a:moveTo>
                  <a:pt x="574847" y="513985"/>
                </a:moveTo>
                <a:cubicBezTo>
                  <a:pt x="606280" y="451120"/>
                  <a:pt x="609137" y="380635"/>
                  <a:pt x="609137" y="318722"/>
                </a:cubicBezTo>
                <a:lnTo>
                  <a:pt x="609137" y="313960"/>
                </a:lnTo>
                <a:cubicBezTo>
                  <a:pt x="609137" y="271097"/>
                  <a:pt x="610090" y="226330"/>
                  <a:pt x="626282" y="210137"/>
                </a:cubicBezTo>
                <a:cubicBezTo>
                  <a:pt x="644380" y="190135"/>
                  <a:pt x="642475" y="160607"/>
                  <a:pt x="622472" y="142510"/>
                </a:cubicBezTo>
                <a:cubicBezTo>
                  <a:pt x="622472" y="142510"/>
                  <a:pt x="622472" y="142510"/>
                  <a:pt x="622472" y="142510"/>
                </a:cubicBezTo>
                <a:cubicBezTo>
                  <a:pt x="612947" y="133937"/>
                  <a:pt x="599612" y="129175"/>
                  <a:pt x="586277" y="130127"/>
                </a:cubicBezTo>
                <a:cubicBezTo>
                  <a:pt x="573895" y="131080"/>
                  <a:pt x="562465" y="136795"/>
                  <a:pt x="554845" y="145367"/>
                </a:cubicBezTo>
                <a:cubicBezTo>
                  <a:pt x="521507" y="180610"/>
                  <a:pt x="498647" y="242522"/>
                  <a:pt x="492932" y="306340"/>
                </a:cubicBezTo>
                <a:cubicBezTo>
                  <a:pt x="492932" y="306340"/>
                  <a:pt x="492932" y="306340"/>
                  <a:pt x="492932" y="306340"/>
                </a:cubicBezTo>
                <a:cubicBezTo>
                  <a:pt x="492932" y="306340"/>
                  <a:pt x="492932" y="306340"/>
                  <a:pt x="492932" y="306340"/>
                </a:cubicBezTo>
                <a:cubicBezTo>
                  <a:pt x="478645" y="292052"/>
                  <a:pt x="465310" y="276812"/>
                  <a:pt x="452927" y="259667"/>
                </a:cubicBezTo>
                <a:lnTo>
                  <a:pt x="445307" y="250142"/>
                </a:lnTo>
                <a:lnTo>
                  <a:pt x="372917" y="33925"/>
                </a:lnTo>
                <a:cubicBezTo>
                  <a:pt x="364345" y="8207"/>
                  <a:pt x="335770" y="-6080"/>
                  <a:pt x="310052" y="2492"/>
                </a:cubicBezTo>
                <a:cubicBezTo>
                  <a:pt x="295765" y="7255"/>
                  <a:pt x="284335" y="17732"/>
                  <a:pt x="279572" y="32020"/>
                </a:cubicBezTo>
                <a:cubicBezTo>
                  <a:pt x="275762" y="43450"/>
                  <a:pt x="274810" y="55832"/>
                  <a:pt x="279572" y="68215"/>
                </a:cubicBezTo>
                <a:lnTo>
                  <a:pt x="330055" y="219662"/>
                </a:lnTo>
                <a:cubicBezTo>
                  <a:pt x="330055" y="219662"/>
                  <a:pt x="330055" y="219662"/>
                  <a:pt x="330055" y="219662"/>
                </a:cubicBezTo>
                <a:cubicBezTo>
                  <a:pt x="330055" y="219662"/>
                  <a:pt x="330055" y="219662"/>
                  <a:pt x="330055" y="219662"/>
                </a:cubicBezTo>
                <a:lnTo>
                  <a:pt x="227185" y="59642"/>
                </a:lnTo>
                <a:cubicBezTo>
                  <a:pt x="221470" y="50117"/>
                  <a:pt x="211945" y="42497"/>
                  <a:pt x="201467" y="37735"/>
                </a:cubicBezTo>
                <a:cubicBezTo>
                  <a:pt x="175750" y="28210"/>
                  <a:pt x="147175" y="41545"/>
                  <a:pt x="137650" y="68215"/>
                </a:cubicBezTo>
                <a:cubicBezTo>
                  <a:pt x="136697" y="72025"/>
                  <a:pt x="135745" y="75835"/>
                  <a:pt x="134792" y="78692"/>
                </a:cubicBezTo>
                <a:cubicBezTo>
                  <a:pt x="133840" y="91075"/>
                  <a:pt x="136697" y="103457"/>
                  <a:pt x="143365" y="112982"/>
                </a:cubicBezTo>
                <a:lnTo>
                  <a:pt x="238615" y="261572"/>
                </a:lnTo>
                <a:cubicBezTo>
                  <a:pt x="238615" y="261572"/>
                  <a:pt x="238615" y="261572"/>
                  <a:pt x="238615" y="261572"/>
                </a:cubicBezTo>
                <a:cubicBezTo>
                  <a:pt x="238615" y="261572"/>
                  <a:pt x="238615" y="261572"/>
                  <a:pt x="238615" y="261572"/>
                </a:cubicBezTo>
                <a:lnTo>
                  <a:pt x="119552" y="153940"/>
                </a:lnTo>
                <a:cubicBezTo>
                  <a:pt x="99550" y="134890"/>
                  <a:pt x="68117" y="135842"/>
                  <a:pt x="49067" y="156797"/>
                </a:cubicBezTo>
                <a:cubicBezTo>
                  <a:pt x="30017" y="177752"/>
                  <a:pt x="30970" y="208232"/>
                  <a:pt x="51925" y="227282"/>
                </a:cubicBezTo>
                <a:cubicBezTo>
                  <a:pt x="51925" y="227282"/>
                  <a:pt x="52877" y="227282"/>
                  <a:pt x="52877" y="228235"/>
                </a:cubicBezTo>
                <a:lnTo>
                  <a:pt x="188132" y="353012"/>
                </a:lnTo>
                <a:cubicBezTo>
                  <a:pt x="188132" y="353012"/>
                  <a:pt x="188132" y="353012"/>
                  <a:pt x="188132" y="353012"/>
                </a:cubicBezTo>
                <a:lnTo>
                  <a:pt x="73832" y="295862"/>
                </a:lnTo>
                <a:cubicBezTo>
                  <a:pt x="63355" y="290147"/>
                  <a:pt x="50020" y="288242"/>
                  <a:pt x="38590" y="291100"/>
                </a:cubicBezTo>
                <a:cubicBezTo>
                  <a:pt x="11920" y="297767"/>
                  <a:pt x="-5225" y="324437"/>
                  <a:pt x="1442" y="351107"/>
                </a:cubicBezTo>
                <a:cubicBezTo>
                  <a:pt x="2395" y="354917"/>
                  <a:pt x="3347" y="357775"/>
                  <a:pt x="5252" y="361585"/>
                </a:cubicBezTo>
                <a:cubicBezTo>
                  <a:pt x="10967" y="372062"/>
                  <a:pt x="19540" y="380635"/>
                  <a:pt x="30017" y="385397"/>
                </a:cubicBezTo>
                <a:lnTo>
                  <a:pt x="169082" y="454930"/>
                </a:lnTo>
                <a:lnTo>
                  <a:pt x="174797" y="464455"/>
                </a:lnTo>
                <a:cubicBezTo>
                  <a:pt x="249092" y="573992"/>
                  <a:pt x="314815" y="628285"/>
                  <a:pt x="370060" y="628285"/>
                </a:cubicBezTo>
                <a:lnTo>
                  <a:pt x="446260" y="748300"/>
                </a:lnTo>
                <a:lnTo>
                  <a:pt x="462452" y="737822"/>
                </a:lnTo>
                <a:lnTo>
                  <a:pt x="383395" y="613045"/>
                </a:lnTo>
                <a:cubicBezTo>
                  <a:pt x="381490" y="610187"/>
                  <a:pt x="377680" y="608282"/>
                  <a:pt x="374822" y="608282"/>
                </a:cubicBezTo>
                <a:cubicBezTo>
                  <a:pt x="341485" y="611140"/>
                  <a:pt x="282430" y="586375"/>
                  <a:pt x="190990" y="453025"/>
                </a:cubicBezTo>
                <a:lnTo>
                  <a:pt x="183370" y="441595"/>
                </a:lnTo>
                <a:cubicBezTo>
                  <a:pt x="182417" y="439690"/>
                  <a:pt x="181465" y="438737"/>
                  <a:pt x="179560" y="437785"/>
                </a:cubicBezTo>
                <a:lnTo>
                  <a:pt x="37637" y="366347"/>
                </a:lnTo>
                <a:cubicBezTo>
                  <a:pt x="31922" y="363490"/>
                  <a:pt x="27160" y="358727"/>
                  <a:pt x="23350" y="353012"/>
                </a:cubicBezTo>
                <a:cubicBezTo>
                  <a:pt x="14777" y="337772"/>
                  <a:pt x="20492" y="318722"/>
                  <a:pt x="35732" y="311102"/>
                </a:cubicBezTo>
                <a:cubicBezTo>
                  <a:pt x="39542" y="309197"/>
                  <a:pt x="42400" y="308245"/>
                  <a:pt x="46210" y="307292"/>
                </a:cubicBezTo>
                <a:cubicBezTo>
                  <a:pt x="52877" y="306340"/>
                  <a:pt x="59545" y="307292"/>
                  <a:pt x="65260" y="311102"/>
                </a:cubicBezTo>
                <a:lnTo>
                  <a:pt x="240520" y="400637"/>
                </a:lnTo>
                <a:cubicBezTo>
                  <a:pt x="245282" y="402542"/>
                  <a:pt x="250997" y="400637"/>
                  <a:pt x="252902" y="396827"/>
                </a:cubicBezTo>
                <a:cubicBezTo>
                  <a:pt x="254807" y="393017"/>
                  <a:pt x="253855" y="388255"/>
                  <a:pt x="250997" y="385397"/>
                </a:cubicBezTo>
                <a:lnTo>
                  <a:pt x="64307" y="213947"/>
                </a:lnTo>
                <a:cubicBezTo>
                  <a:pt x="51925" y="202517"/>
                  <a:pt x="50972" y="182515"/>
                  <a:pt x="62402" y="170132"/>
                </a:cubicBezTo>
                <a:cubicBezTo>
                  <a:pt x="69070" y="162512"/>
                  <a:pt x="79547" y="158702"/>
                  <a:pt x="90025" y="160607"/>
                </a:cubicBezTo>
                <a:cubicBezTo>
                  <a:pt x="96692" y="161560"/>
                  <a:pt x="102407" y="164417"/>
                  <a:pt x="107170" y="169180"/>
                </a:cubicBezTo>
                <a:lnTo>
                  <a:pt x="279572" y="327295"/>
                </a:lnTo>
                <a:cubicBezTo>
                  <a:pt x="283382" y="331105"/>
                  <a:pt x="289097" y="330152"/>
                  <a:pt x="292907" y="326342"/>
                </a:cubicBezTo>
                <a:cubicBezTo>
                  <a:pt x="295765" y="323485"/>
                  <a:pt x="296717" y="318722"/>
                  <a:pt x="293860" y="314912"/>
                </a:cubicBezTo>
                <a:lnTo>
                  <a:pt x="157652" y="101552"/>
                </a:lnTo>
                <a:cubicBezTo>
                  <a:pt x="148127" y="87265"/>
                  <a:pt x="152890" y="68215"/>
                  <a:pt x="167177" y="58690"/>
                </a:cubicBezTo>
                <a:cubicBezTo>
                  <a:pt x="181465" y="49165"/>
                  <a:pt x="200515" y="53927"/>
                  <a:pt x="210040" y="68215"/>
                </a:cubicBezTo>
                <a:lnTo>
                  <a:pt x="355772" y="294910"/>
                </a:lnTo>
                <a:cubicBezTo>
                  <a:pt x="358630" y="299672"/>
                  <a:pt x="364345" y="300625"/>
                  <a:pt x="369107" y="297767"/>
                </a:cubicBezTo>
                <a:cubicBezTo>
                  <a:pt x="372917" y="295862"/>
                  <a:pt x="374822" y="291100"/>
                  <a:pt x="372917" y="286337"/>
                </a:cubicBezTo>
                <a:lnTo>
                  <a:pt x="297670" y="60595"/>
                </a:lnTo>
                <a:cubicBezTo>
                  <a:pt x="295765" y="54880"/>
                  <a:pt x="294812" y="47260"/>
                  <a:pt x="296717" y="41545"/>
                </a:cubicBezTo>
                <a:cubicBezTo>
                  <a:pt x="301480" y="25352"/>
                  <a:pt x="318625" y="15827"/>
                  <a:pt x="334817" y="20590"/>
                </a:cubicBezTo>
                <a:cubicBezTo>
                  <a:pt x="338627" y="21542"/>
                  <a:pt x="342437" y="23447"/>
                  <a:pt x="345295" y="25352"/>
                </a:cubicBezTo>
                <a:cubicBezTo>
                  <a:pt x="350057" y="29162"/>
                  <a:pt x="353867" y="34877"/>
                  <a:pt x="356725" y="41545"/>
                </a:cubicBezTo>
                <a:lnTo>
                  <a:pt x="428162" y="257762"/>
                </a:lnTo>
                <a:lnTo>
                  <a:pt x="430067" y="260620"/>
                </a:lnTo>
                <a:lnTo>
                  <a:pt x="438640" y="271097"/>
                </a:lnTo>
                <a:cubicBezTo>
                  <a:pt x="455785" y="293957"/>
                  <a:pt x="474835" y="314912"/>
                  <a:pt x="495790" y="334915"/>
                </a:cubicBezTo>
                <a:cubicBezTo>
                  <a:pt x="499600" y="338725"/>
                  <a:pt x="505315" y="338725"/>
                  <a:pt x="509125" y="334915"/>
                </a:cubicBezTo>
                <a:cubicBezTo>
                  <a:pt x="511030" y="333010"/>
                  <a:pt x="511982" y="331105"/>
                  <a:pt x="511982" y="328247"/>
                </a:cubicBezTo>
                <a:cubicBezTo>
                  <a:pt x="512935" y="262525"/>
                  <a:pt x="535795" y="193945"/>
                  <a:pt x="569132" y="157750"/>
                </a:cubicBezTo>
                <a:cubicBezTo>
                  <a:pt x="573895" y="152035"/>
                  <a:pt x="580562" y="149177"/>
                  <a:pt x="587230" y="148225"/>
                </a:cubicBezTo>
                <a:cubicBezTo>
                  <a:pt x="595802" y="148225"/>
                  <a:pt x="603422" y="150130"/>
                  <a:pt x="609137" y="155845"/>
                </a:cubicBezTo>
                <a:cubicBezTo>
                  <a:pt x="620567" y="166322"/>
                  <a:pt x="622472" y="184420"/>
                  <a:pt x="611995" y="196802"/>
                </a:cubicBezTo>
                <a:cubicBezTo>
                  <a:pt x="591040" y="218710"/>
                  <a:pt x="590087" y="262525"/>
                  <a:pt x="590087" y="313960"/>
                </a:cubicBezTo>
                <a:lnTo>
                  <a:pt x="590087" y="318722"/>
                </a:lnTo>
                <a:cubicBezTo>
                  <a:pt x="590087" y="379682"/>
                  <a:pt x="587230" y="450167"/>
                  <a:pt x="555797" y="510175"/>
                </a:cubicBezTo>
                <a:cubicBezTo>
                  <a:pt x="553892" y="513032"/>
                  <a:pt x="553892" y="516842"/>
                  <a:pt x="555797" y="519700"/>
                </a:cubicBezTo>
                <a:lnTo>
                  <a:pt x="628187" y="634000"/>
                </a:lnTo>
                <a:lnTo>
                  <a:pt x="644380" y="623522"/>
                </a:lnTo>
                <a:lnTo>
                  <a:pt x="574847" y="513985"/>
                </a:ln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grpSp>
        <p:nvGrpSpPr>
          <p:cNvPr id="2346" name="Google Shape;2346;p17" descr="Eye outline"/>
          <p:cNvGrpSpPr/>
          <p:nvPr/>
        </p:nvGrpSpPr>
        <p:grpSpPr>
          <a:xfrm>
            <a:off x="5439638" y="2967506"/>
            <a:ext cx="406390" cy="229248"/>
            <a:chOff x="2017451" y="997371"/>
            <a:chExt cx="742944" cy="419100"/>
          </a:xfrm>
        </p:grpSpPr>
        <p:sp>
          <p:nvSpPr>
            <p:cNvPr id="2347" name="Google Shape;2347;p17"/>
            <p:cNvSpPr/>
            <p:nvPr/>
          </p:nvSpPr>
          <p:spPr>
            <a:xfrm>
              <a:off x="2017451" y="997371"/>
              <a:ext cx="742944" cy="419100"/>
            </a:xfrm>
            <a:custGeom>
              <a:avLst/>
              <a:gdLst/>
              <a:ahLst/>
              <a:cxnLst/>
              <a:rect l="l" t="t" r="r" b="b"/>
              <a:pathLst>
                <a:path w="742944" h="419100" extrusionOk="0">
                  <a:moveTo>
                    <a:pt x="740576" y="203264"/>
                  </a:moveTo>
                  <a:cubicBezTo>
                    <a:pt x="733280" y="194958"/>
                    <a:pt x="559763" y="0"/>
                    <a:pt x="371473" y="0"/>
                  </a:cubicBezTo>
                  <a:cubicBezTo>
                    <a:pt x="183182" y="0"/>
                    <a:pt x="9665" y="194958"/>
                    <a:pt x="2369" y="203264"/>
                  </a:cubicBezTo>
                  <a:cubicBezTo>
                    <a:pt x="-790" y="206859"/>
                    <a:pt x="-790" y="212241"/>
                    <a:pt x="2369" y="215837"/>
                  </a:cubicBezTo>
                  <a:cubicBezTo>
                    <a:pt x="9665" y="224142"/>
                    <a:pt x="183182" y="419100"/>
                    <a:pt x="371473" y="419100"/>
                  </a:cubicBezTo>
                  <a:cubicBezTo>
                    <a:pt x="559763" y="419100"/>
                    <a:pt x="733280" y="224142"/>
                    <a:pt x="740576" y="215837"/>
                  </a:cubicBezTo>
                  <a:cubicBezTo>
                    <a:pt x="743734" y="212241"/>
                    <a:pt x="743734" y="206859"/>
                    <a:pt x="740576" y="203264"/>
                  </a:cubicBezTo>
                  <a:close/>
                  <a:moveTo>
                    <a:pt x="190498" y="209550"/>
                  </a:moveTo>
                  <a:cubicBezTo>
                    <a:pt x="190498" y="109600"/>
                    <a:pt x="271523" y="28575"/>
                    <a:pt x="371473" y="28575"/>
                  </a:cubicBezTo>
                  <a:cubicBezTo>
                    <a:pt x="471422" y="28575"/>
                    <a:pt x="552448" y="109600"/>
                    <a:pt x="552448" y="209550"/>
                  </a:cubicBezTo>
                  <a:cubicBezTo>
                    <a:pt x="552448" y="309500"/>
                    <a:pt x="471422" y="390525"/>
                    <a:pt x="371473" y="390525"/>
                  </a:cubicBezTo>
                  <a:cubicBezTo>
                    <a:pt x="271569" y="390415"/>
                    <a:pt x="190608" y="309454"/>
                    <a:pt x="190498" y="209550"/>
                  </a:cubicBezTo>
                  <a:close/>
                  <a:moveTo>
                    <a:pt x="22467" y="209550"/>
                  </a:moveTo>
                  <a:cubicBezTo>
                    <a:pt x="47232" y="183261"/>
                    <a:pt x="147978" y="81753"/>
                    <a:pt x="267764" y="38624"/>
                  </a:cubicBezTo>
                  <a:cubicBezTo>
                    <a:pt x="268231" y="38452"/>
                    <a:pt x="268269" y="38529"/>
                    <a:pt x="267841" y="38786"/>
                  </a:cubicBezTo>
                  <a:cubicBezTo>
                    <a:pt x="173530" y="95704"/>
                    <a:pt x="143217" y="218299"/>
                    <a:pt x="200136" y="312610"/>
                  </a:cubicBezTo>
                  <a:cubicBezTo>
                    <a:pt x="216872" y="340341"/>
                    <a:pt x="240109" y="363578"/>
                    <a:pt x="267841" y="380314"/>
                  </a:cubicBezTo>
                  <a:cubicBezTo>
                    <a:pt x="268269" y="380571"/>
                    <a:pt x="268231" y="380648"/>
                    <a:pt x="267764" y="380476"/>
                  </a:cubicBezTo>
                  <a:cubicBezTo>
                    <a:pt x="147978" y="337347"/>
                    <a:pt x="47194" y="235839"/>
                    <a:pt x="22467" y="209550"/>
                  </a:cubicBezTo>
                  <a:close/>
                  <a:moveTo>
                    <a:pt x="475181" y="380476"/>
                  </a:moveTo>
                  <a:cubicBezTo>
                    <a:pt x="474714" y="380648"/>
                    <a:pt x="474676" y="380571"/>
                    <a:pt x="475105" y="380314"/>
                  </a:cubicBezTo>
                  <a:cubicBezTo>
                    <a:pt x="569415" y="323396"/>
                    <a:pt x="599728" y="200801"/>
                    <a:pt x="542809" y="106490"/>
                  </a:cubicBezTo>
                  <a:cubicBezTo>
                    <a:pt x="526073" y="78759"/>
                    <a:pt x="502836" y="55522"/>
                    <a:pt x="475105" y="38786"/>
                  </a:cubicBezTo>
                  <a:cubicBezTo>
                    <a:pt x="474676" y="38529"/>
                    <a:pt x="474714" y="38452"/>
                    <a:pt x="475181" y="38624"/>
                  </a:cubicBezTo>
                  <a:cubicBezTo>
                    <a:pt x="594967" y="81753"/>
                    <a:pt x="695751" y="183261"/>
                    <a:pt x="720478" y="209550"/>
                  </a:cubicBezTo>
                  <a:cubicBezTo>
                    <a:pt x="695751" y="235839"/>
                    <a:pt x="594967" y="337347"/>
                    <a:pt x="475181" y="380476"/>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48" name="Google Shape;2348;p17"/>
            <p:cNvSpPr/>
            <p:nvPr/>
          </p:nvSpPr>
          <p:spPr>
            <a:xfrm>
              <a:off x="2303199" y="1121196"/>
              <a:ext cx="171450" cy="171450"/>
            </a:xfrm>
            <a:custGeom>
              <a:avLst/>
              <a:gdLst/>
              <a:ahLst/>
              <a:cxnLst/>
              <a:rect l="l" t="t" r="r" b="b"/>
              <a:pathLst>
                <a:path w="171450" h="171450" extrusionOk="0">
                  <a:moveTo>
                    <a:pt x="85725" y="0"/>
                  </a:moveTo>
                  <a:cubicBezTo>
                    <a:pt x="38380" y="0"/>
                    <a:pt x="0" y="38380"/>
                    <a:pt x="0" y="85725"/>
                  </a:cubicBezTo>
                  <a:cubicBezTo>
                    <a:pt x="0" y="133070"/>
                    <a:pt x="38380" y="171450"/>
                    <a:pt x="85725" y="171450"/>
                  </a:cubicBezTo>
                  <a:cubicBezTo>
                    <a:pt x="133070" y="171450"/>
                    <a:pt x="171450" y="133070"/>
                    <a:pt x="171450" y="85725"/>
                  </a:cubicBezTo>
                  <a:cubicBezTo>
                    <a:pt x="171392" y="38404"/>
                    <a:pt x="133046" y="58"/>
                    <a:pt x="85725" y="0"/>
                  </a:cubicBezTo>
                  <a:close/>
                  <a:moveTo>
                    <a:pt x="85725" y="152400"/>
                  </a:moveTo>
                  <a:cubicBezTo>
                    <a:pt x="48901" y="152400"/>
                    <a:pt x="19050" y="122549"/>
                    <a:pt x="19050" y="85725"/>
                  </a:cubicBezTo>
                  <a:cubicBezTo>
                    <a:pt x="19050" y="48901"/>
                    <a:pt x="48901" y="19050"/>
                    <a:pt x="85725" y="19050"/>
                  </a:cubicBezTo>
                  <a:cubicBezTo>
                    <a:pt x="122549" y="19050"/>
                    <a:pt x="152400" y="48901"/>
                    <a:pt x="152400" y="85725"/>
                  </a:cubicBezTo>
                  <a:cubicBezTo>
                    <a:pt x="152358" y="122532"/>
                    <a:pt x="122532" y="152358"/>
                    <a:pt x="85725" y="152400"/>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grpSp>
      <p:grpSp>
        <p:nvGrpSpPr>
          <p:cNvPr id="2349" name="Google Shape;2349;p17" descr="Ear outline"/>
          <p:cNvGrpSpPr/>
          <p:nvPr/>
        </p:nvGrpSpPr>
        <p:grpSpPr>
          <a:xfrm>
            <a:off x="9385637" y="2969018"/>
            <a:ext cx="259530" cy="349205"/>
            <a:chOff x="5019702" y="2885850"/>
            <a:chExt cx="474460" cy="638400"/>
          </a:xfrm>
        </p:grpSpPr>
        <p:sp>
          <p:nvSpPr>
            <p:cNvPr id="2350" name="Google Shape;2350;p17"/>
            <p:cNvSpPr/>
            <p:nvPr/>
          </p:nvSpPr>
          <p:spPr>
            <a:xfrm>
              <a:off x="5019702" y="2885850"/>
              <a:ext cx="474460" cy="638400"/>
            </a:xfrm>
            <a:custGeom>
              <a:avLst/>
              <a:gdLst/>
              <a:ahLst/>
              <a:cxnLst/>
              <a:rect l="l" t="t" r="r" b="b"/>
              <a:pathLst>
                <a:path w="474460" h="638400" extrusionOk="0">
                  <a:moveTo>
                    <a:pt x="49" y="208594"/>
                  </a:moveTo>
                  <a:cubicBezTo>
                    <a:pt x="-480" y="213828"/>
                    <a:pt x="3334" y="218499"/>
                    <a:pt x="8568" y="219028"/>
                  </a:cubicBezTo>
                  <a:cubicBezTo>
                    <a:pt x="13628" y="219539"/>
                    <a:pt x="18197" y="215986"/>
                    <a:pt x="18947" y="210956"/>
                  </a:cubicBezTo>
                  <a:cubicBezTo>
                    <a:pt x="33927" y="90895"/>
                    <a:pt x="143400" y="5711"/>
                    <a:pt x="263461" y="20692"/>
                  </a:cubicBezTo>
                  <a:cubicBezTo>
                    <a:pt x="373216" y="34386"/>
                    <a:pt x="455546" y="127745"/>
                    <a:pt x="455411" y="238350"/>
                  </a:cubicBezTo>
                  <a:cubicBezTo>
                    <a:pt x="455411" y="309445"/>
                    <a:pt x="404928" y="365728"/>
                    <a:pt x="343901" y="426735"/>
                  </a:cubicBezTo>
                  <a:lnTo>
                    <a:pt x="341111" y="429526"/>
                  </a:lnTo>
                  <a:lnTo>
                    <a:pt x="341111" y="500487"/>
                  </a:lnTo>
                  <a:cubicBezTo>
                    <a:pt x="341037" y="566103"/>
                    <a:pt x="287864" y="619277"/>
                    <a:pt x="222248" y="619350"/>
                  </a:cubicBezTo>
                  <a:lnTo>
                    <a:pt x="215085" y="619350"/>
                  </a:lnTo>
                  <a:cubicBezTo>
                    <a:pt x="192684" y="619389"/>
                    <a:pt x="170510" y="614851"/>
                    <a:pt x="149925" y="606015"/>
                  </a:cubicBezTo>
                  <a:lnTo>
                    <a:pt x="116263" y="591585"/>
                  </a:lnTo>
                  <a:cubicBezTo>
                    <a:pt x="111459" y="589443"/>
                    <a:pt x="105827" y="591602"/>
                    <a:pt x="103686" y="596407"/>
                  </a:cubicBezTo>
                  <a:cubicBezTo>
                    <a:pt x="101544" y="601211"/>
                    <a:pt x="103704" y="606843"/>
                    <a:pt x="108508" y="608985"/>
                  </a:cubicBezTo>
                  <a:cubicBezTo>
                    <a:pt x="108591" y="609021"/>
                    <a:pt x="108674" y="609057"/>
                    <a:pt x="108758" y="609091"/>
                  </a:cubicBezTo>
                  <a:lnTo>
                    <a:pt x="142419" y="623522"/>
                  </a:lnTo>
                  <a:cubicBezTo>
                    <a:pt x="165375" y="633376"/>
                    <a:pt x="190103" y="638440"/>
                    <a:pt x="215085" y="638400"/>
                  </a:cubicBezTo>
                  <a:lnTo>
                    <a:pt x="222248" y="638400"/>
                  </a:lnTo>
                  <a:cubicBezTo>
                    <a:pt x="298369" y="638289"/>
                    <a:pt x="360050" y="576608"/>
                    <a:pt x="360161" y="500487"/>
                  </a:cubicBezTo>
                  <a:lnTo>
                    <a:pt x="360161" y="437422"/>
                  </a:lnTo>
                  <a:cubicBezTo>
                    <a:pt x="422968" y="374424"/>
                    <a:pt x="474461" y="315617"/>
                    <a:pt x="474461" y="238350"/>
                  </a:cubicBezTo>
                  <a:cubicBezTo>
                    <a:pt x="474585" y="106837"/>
                    <a:pt x="368074" y="124"/>
                    <a:pt x="236561" y="0"/>
                  </a:cubicBezTo>
                  <a:cubicBezTo>
                    <a:pt x="116382" y="-114"/>
                    <a:pt x="14953" y="89342"/>
                    <a:pt x="49" y="208594"/>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51" name="Google Shape;2351;p17"/>
            <p:cNvSpPr/>
            <p:nvPr/>
          </p:nvSpPr>
          <p:spPr>
            <a:xfrm>
              <a:off x="5106359" y="2976140"/>
              <a:ext cx="297586" cy="431431"/>
            </a:xfrm>
            <a:custGeom>
              <a:avLst/>
              <a:gdLst/>
              <a:ahLst/>
              <a:cxnLst/>
              <a:rect l="l" t="t" r="r" b="b"/>
              <a:pathLst>
                <a:path w="297586" h="431431" extrusionOk="0">
                  <a:moveTo>
                    <a:pt x="205171" y="31645"/>
                  </a:moveTo>
                  <a:cubicBezTo>
                    <a:pt x="245640" y="50756"/>
                    <a:pt x="273406" y="89371"/>
                    <a:pt x="278637" y="133820"/>
                  </a:cubicBezTo>
                  <a:cubicBezTo>
                    <a:pt x="279400" y="139024"/>
                    <a:pt x="284239" y="142626"/>
                    <a:pt x="289443" y="141862"/>
                  </a:cubicBezTo>
                  <a:cubicBezTo>
                    <a:pt x="294459" y="141126"/>
                    <a:pt x="298020" y="136591"/>
                    <a:pt x="297544" y="131543"/>
                  </a:cubicBezTo>
                  <a:cubicBezTo>
                    <a:pt x="287732" y="49676"/>
                    <a:pt x="213412" y="-8736"/>
                    <a:pt x="131544" y="1076"/>
                  </a:cubicBezTo>
                  <a:cubicBezTo>
                    <a:pt x="49677" y="10887"/>
                    <a:pt x="-8736" y="85208"/>
                    <a:pt x="1076" y="167075"/>
                  </a:cubicBezTo>
                  <a:cubicBezTo>
                    <a:pt x="4629" y="196720"/>
                    <a:pt x="16989" y="224619"/>
                    <a:pt x="36559" y="247167"/>
                  </a:cubicBezTo>
                  <a:cubicBezTo>
                    <a:pt x="40007" y="251142"/>
                    <a:pt x="46024" y="251568"/>
                    <a:pt x="49999" y="248120"/>
                  </a:cubicBezTo>
                  <a:cubicBezTo>
                    <a:pt x="53974" y="244672"/>
                    <a:pt x="54399" y="238655"/>
                    <a:pt x="50951" y="234680"/>
                  </a:cubicBezTo>
                  <a:cubicBezTo>
                    <a:pt x="38168" y="219947"/>
                    <a:pt x="28861" y="202527"/>
                    <a:pt x="23719" y="183712"/>
                  </a:cubicBezTo>
                  <a:cubicBezTo>
                    <a:pt x="46012" y="127048"/>
                    <a:pt x="110017" y="99185"/>
                    <a:pt x="166680" y="121477"/>
                  </a:cubicBezTo>
                  <a:cubicBezTo>
                    <a:pt x="218094" y="141704"/>
                    <a:pt x="246598" y="196862"/>
                    <a:pt x="233355" y="250501"/>
                  </a:cubicBezTo>
                  <a:cubicBezTo>
                    <a:pt x="224783" y="284953"/>
                    <a:pt x="192693" y="306575"/>
                    <a:pt x="154821" y="329320"/>
                  </a:cubicBezTo>
                  <a:lnTo>
                    <a:pt x="151440" y="331349"/>
                  </a:lnTo>
                  <a:lnTo>
                    <a:pt x="141972" y="369249"/>
                  </a:lnTo>
                  <a:cubicBezTo>
                    <a:pt x="133469" y="399865"/>
                    <a:pt x="102353" y="418344"/>
                    <a:pt x="71402" y="411159"/>
                  </a:cubicBezTo>
                  <a:cubicBezTo>
                    <a:pt x="57803" y="409563"/>
                    <a:pt x="45746" y="401668"/>
                    <a:pt x="38845" y="389842"/>
                  </a:cubicBezTo>
                  <a:cubicBezTo>
                    <a:pt x="32465" y="376956"/>
                    <a:pt x="31883" y="361961"/>
                    <a:pt x="37245" y="348618"/>
                  </a:cubicBezTo>
                  <a:cubicBezTo>
                    <a:pt x="39339" y="343793"/>
                    <a:pt x="37126" y="338182"/>
                    <a:pt x="32300" y="336088"/>
                  </a:cubicBezTo>
                  <a:cubicBezTo>
                    <a:pt x="27475" y="333993"/>
                    <a:pt x="21865" y="336207"/>
                    <a:pt x="19770" y="341032"/>
                  </a:cubicBezTo>
                  <a:cubicBezTo>
                    <a:pt x="19740" y="341104"/>
                    <a:pt x="19709" y="341174"/>
                    <a:pt x="19681" y="341246"/>
                  </a:cubicBezTo>
                  <a:cubicBezTo>
                    <a:pt x="12106" y="359904"/>
                    <a:pt x="12986" y="380930"/>
                    <a:pt x="22091" y="398891"/>
                  </a:cubicBezTo>
                  <a:cubicBezTo>
                    <a:pt x="31641" y="415856"/>
                    <a:pt x="48616" y="427340"/>
                    <a:pt x="67915" y="429895"/>
                  </a:cubicBezTo>
                  <a:cubicBezTo>
                    <a:pt x="73286" y="430897"/>
                    <a:pt x="78739" y="431404"/>
                    <a:pt x="84203" y="431409"/>
                  </a:cubicBezTo>
                  <a:cubicBezTo>
                    <a:pt x="119897" y="432256"/>
                    <a:pt x="151480" y="408426"/>
                    <a:pt x="160460" y="373869"/>
                  </a:cubicBezTo>
                  <a:lnTo>
                    <a:pt x="168014" y="343617"/>
                  </a:lnTo>
                  <a:cubicBezTo>
                    <a:pt x="208104" y="319376"/>
                    <a:pt x="241747" y="295526"/>
                    <a:pt x="251834" y="255121"/>
                  </a:cubicBezTo>
                  <a:cubicBezTo>
                    <a:pt x="263310" y="209074"/>
                    <a:pt x="248770" y="160433"/>
                    <a:pt x="213905" y="128238"/>
                  </a:cubicBezTo>
                  <a:cubicBezTo>
                    <a:pt x="209079" y="123652"/>
                    <a:pt x="203826" y="119538"/>
                    <a:pt x="198217" y="115951"/>
                  </a:cubicBezTo>
                  <a:cubicBezTo>
                    <a:pt x="138863" y="76776"/>
                    <a:pt x="59034" y="92686"/>
                    <a:pt x="19233" y="151622"/>
                  </a:cubicBezTo>
                  <a:cubicBezTo>
                    <a:pt x="19202" y="151664"/>
                    <a:pt x="19143" y="151673"/>
                    <a:pt x="19100" y="151642"/>
                  </a:cubicBezTo>
                  <a:cubicBezTo>
                    <a:pt x="19078" y="151626"/>
                    <a:pt x="19064" y="151601"/>
                    <a:pt x="19062" y="151574"/>
                  </a:cubicBezTo>
                  <a:cubicBezTo>
                    <a:pt x="17868" y="79610"/>
                    <a:pt x="75239" y="20304"/>
                    <a:pt x="147203" y="19110"/>
                  </a:cubicBezTo>
                  <a:cubicBezTo>
                    <a:pt x="167233" y="18778"/>
                    <a:pt x="187068" y="23067"/>
                    <a:pt x="205171" y="31645"/>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grpSp>
      <p:sp>
        <p:nvSpPr>
          <p:cNvPr id="2352" name="Google Shape;2352;p17"/>
          <p:cNvSpPr/>
          <p:nvPr/>
        </p:nvSpPr>
        <p:spPr>
          <a:xfrm>
            <a:off x="13458702" y="2999390"/>
            <a:ext cx="415228" cy="415755"/>
          </a:xfrm>
          <a:custGeom>
            <a:avLst/>
            <a:gdLst/>
            <a:ahLst/>
            <a:cxnLst/>
            <a:rect l="l" t="t" r="r" b="b"/>
            <a:pathLst>
              <a:path w="761887" h="762853" extrusionOk="0">
                <a:moveTo>
                  <a:pt x="750770" y="78406"/>
                </a:moveTo>
                <a:lnTo>
                  <a:pt x="683781" y="11179"/>
                </a:lnTo>
                <a:cubicBezTo>
                  <a:pt x="668913" y="-3711"/>
                  <a:pt x="644789" y="-3729"/>
                  <a:pt x="629900" y="11139"/>
                </a:cubicBezTo>
                <a:cubicBezTo>
                  <a:pt x="629886" y="11153"/>
                  <a:pt x="629873" y="11166"/>
                  <a:pt x="629860" y="11179"/>
                </a:cubicBezTo>
                <a:lnTo>
                  <a:pt x="57407" y="583632"/>
                </a:lnTo>
                <a:lnTo>
                  <a:pt x="0" y="762854"/>
                </a:lnTo>
                <a:lnTo>
                  <a:pt x="178632" y="704809"/>
                </a:lnTo>
                <a:lnTo>
                  <a:pt x="178632" y="704809"/>
                </a:lnTo>
                <a:lnTo>
                  <a:pt x="750741" y="132232"/>
                </a:lnTo>
                <a:cubicBezTo>
                  <a:pt x="765591" y="117368"/>
                  <a:pt x="765604" y="93287"/>
                  <a:pt x="750770" y="78406"/>
                </a:cubicBezTo>
                <a:close/>
                <a:moveTo>
                  <a:pt x="562547" y="105381"/>
                </a:moveTo>
                <a:lnTo>
                  <a:pt x="656625" y="199469"/>
                </a:lnTo>
                <a:lnTo>
                  <a:pt x="636289" y="219824"/>
                </a:lnTo>
                <a:lnTo>
                  <a:pt x="542192" y="125727"/>
                </a:lnTo>
                <a:close/>
                <a:moveTo>
                  <a:pt x="167811" y="688302"/>
                </a:moveTo>
                <a:lnTo>
                  <a:pt x="61846" y="722725"/>
                </a:lnTo>
                <a:lnTo>
                  <a:pt x="39891" y="700760"/>
                </a:lnTo>
                <a:lnTo>
                  <a:pt x="73952" y="594385"/>
                </a:lnTo>
                <a:cubicBezTo>
                  <a:pt x="93240" y="579221"/>
                  <a:pt x="127063" y="585889"/>
                  <a:pt x="151705" y="610521"/>
                </a:cubicBezTo>
                <a:cubicBezTo>
                  <a:pt x="176346" y="635152"/>
                  <a:pt x="183013" y="669023"/>
                  <a:pt x="167811" y="688302"/>
                </a:cubicBezTo>
                <a:close/>
                <a:moveTo>
                  <a:pt x="165164" y="597052"/>
                </a:moveTo>
                <a:cubicBezTo>
                  <a:pt x="148136" y="579301"/>
                  <a:pt x="124961" y="568736"/>
                  <a:pt x="100394" y="567525"/>
                </a:cubicBezTo>
                <a:lnTo>
                  <a:pt x="528723" y="139195"/>
                </a:lnTo>
                <a:lnTo>
                  <a:pt x="622821" y="233264"/>
                </a:lnTo>
                <a:lnTo>
                  <a:pt x="194739" y="661746"/>
                </a:lnTo>
                <a:cubicBezTo>
                  <a:pt x="193488" y="637200"/>
                  <a:pt x="182909" y="614058"/>
                  <a:pt x="165164" y="597052"/>
                </a:cubicBezTo>
                <a:close/>
                <a:moveTo>
                  <a:pt x="737264" y="118764"/>
                </a:moveTo>
                <a:lnTo>
                  <a:pt x="670093" y="185991"/>
                </a:lnTo>
                <a:lnTo>
                  <a:pt x="576015" y="91913"/>
                </a:lnTo>
                <a:lnTo>
                  <a:pt x="643319" y="24600"/>
                </a:lnTo>
                <a:cubicBezTo>
                  <a:pt x="650751" y="17153"/>
                  <a:pt x="662813" y="17142"/>
                  <a:pt x="670259" y="24575"/>
                </a:cubicBezTo>
                <a:cubicBezTo>
                  <a:pt x="670268" y="24584"/>
                  <a:pt x="670275" y="24591"/>
                  <a:pt x="670284" y="24600"/>
                </a:cubicBezTo>
                <a:lnTo>
                  <a:pt x="737283" y="91827"/>
                </a:lnTo>
                <a:cubicBezTo>
                  <a:pt x="744714" y="99272"/>
                  <a:pt x="744705" y="111331"/>
                  <a:pt x="737264" y="118764"/>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grpSp>
        <p:nvGrpSpPr>
          <p:cNvPr id="2353" name="Google Shape;2353;p17" descr="Ear outline"/>
          <p:cNvGrpSpPr/>
          <p:nvPr/>
        </p:nvGrpSpPr>
        <p:grpSpPr>
          <a:xfrm>
            <a:off x="1461839" y="4648499"/>
            <a:ext cx="259530" cy="349205"/>
            <a:chOff x="5019702" y="2885850"/>
            <a:chExt cx="474460" cy="638400"/>
          </a:xfrm>
        </p:grpSpPr>
        <p:sp>
          <p:nvSpPr>
            <p:cNvPr id="2354" name="Google Shape;2354;p17"/>
            <p:cNvSpPr/>
            <p:nvPr/>
          </p:nvSpPr>
          <p:spPr>
            <a:xfrm>
              <a:off x="5019702" y="2885850"/>
              <a:ext cx="474460" cy="638400"/>
            </a:xfrm>
            <a:custGeom>
              <a:avLst/>
              <a:gdLst/>
              <a:ahLst/>
              <a:cxnLst/>
              <a:rect l="l" t="t" r="r" b="b"/>
              <a:pathLst>
                <a:path w="474460" h="638400" extrusionOk="0">
                  <a:moveTo>
                    <a:pt x="49" y="208594"/>
                  </a:moveTo>
                  <a:cubicBezTo>
                    <a:pt x="-480" y="213828"/>
                    <a:pt x="3334" y="218499"/>
                    <a:pt x="8568" y="219028"/>
                  </a:cubicBezTo>
                  <a:cubicBezTo>
                    <a:pt x="13628" y="219539"/>
                    <a:pt x="18197" y="215986"/>
                    <a:pt x="18947" y="210956"/>
                  </a:cubicBezTo>
                  <a:cubicBezTo>
                    <a:pt x="33927" y="90895"/>
                    <a:pt x="143400" y="5711"/>
                    <a:pt x="263461" y="20692"/>
                  </a:cubicBezTo>
                  <a:cubicBezTo>
                    <a:pt x="373216" y="34386"/>
                    <a:pt x="455546" y="127745"/>
                    <a:pt x="455411" y="238350"/>
                  </a:cubicBezTo>
                  <a:cubicBezTo>
                    <a:pt x="455411" y="309445"/>
                    <a:pt x="404928" y="365728"/>
                    <a:pt x="343901" y="426735"/>
                  </a:cubicBezTo>
                  <a:lnTo>
                    <a:pt x="341111" y="429526"/>
                  </a:lnTo>
                  <a:lnTo>
                    <a:pt x="341111" y="500487"/>
                  </a:lnTo>
                  <a:cubicBezTo>
                    <a:pt x="341037" y="566103"/>
                    <a:pt x="287864" y="619277"/>
                    <a:pt x="222248" y="619350"/>
                  </a:cubicBezTo>
                  <a:lnTo>
                    <a:pt x="215085" y="619350"/>
                  </a:lnTo>
                  <a:cubicBezTo>
                    <a:pt x="192684" y="619389"/>
                    <a:pt x="170510" y="614851"/>
                    <a:pt x="149925" y="606015"/>
                  </a:cubicBezTo>
                  <a:lnTo>
                    <a:pt x="116263" y="591585"/>
                  </a:lnTo>
                  <a:cubicBezTo>
                    <a:pt x="111459" y="589443"/>
                    <a:pt x="105827" y="591602"/>
                    <a:pt x="103686" y="596407"/>
                  </a:cubicBezTo>
                  <a:cubicBezTo>
                    <a:pt x="101544" y="601211"/>
                    <a:pt x="103704" y="606843"/>
                    <a:pt x="108508" y="608985"/>
                  </a:cubicBezTo>
                  <a:cubicBezTo>
                    <a:pt x="108591" y="609021"/>
                    <a:pt x="108674" y="609057"/>
                    <a:pt x="108758" y="609091"/>
                  </a:cubicBezTo>
                  <a:lnTo>
                    <a:pt x="142419" y="623522"/>
                  </a:lnTo>
                  <a:cubicBezTo>
                    <a:pt x="165375" y="633376"/>
                    <a:pt x="190103" y="638440"/>
                    <a:pt x="215085" y="638400"/>
                  </a:cubicBezTo>
                  <a:lnTo>
                    <a:pt x="222248" y="638400"/>
                  </a:lnTo>
                  <a:cubicBezTo>
                    <a:pt x="298369" y="638289"/>
                    <a:pt x="360050" y="576608"/>
                    <a:pt x="360161" y="500487"/>
                  </a:cubicBezTo>
                  <a:lnTo>
                    <a:pt x="360161" y="437422"/>
                  </a:lnTo>
                  <a:cubicBezTo>
                    <a:pt x="422968" y="374424"/>
                    <a:pt x="474461" y="315617"/>
                    <a:pt x="474461" y="238350"/>
                  </a:cubicBezTo>
                  <a:cubicBezTo>
                    <a:pt x="474585" y="106837"/>
                    <a:pt x="368074" y="124"/>
                    <a:pt x="236561" y="0"/>
                  </a:cubicBezTo>
                  <a:cubicBezTo>
                    <a:pt x="116382" y="-114"/>
                    <a:pt x="14953" y="89342"/>
                    <a:pt x="49" y="208594"/>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55" name="Google Shape;2355;p17"/>
            <p:cNvSpPr/>
            <p:nvPr/>
          </p:nvSpPr>
          <p:spPr>
            <a:xfrm>
              <a:off x="5106359" y="2976140"/>
              <a:ext cx="297586" cy="431431"/>
            </a:xfrm>
            <a:custGeom>
              <a:avLst/>
              <a:gdLst/>
              <a:ahLst/>
              <a:cxnLst/>
              <a:rect l="l" t="t" r="r" b="b"/>
              <a:pathLst>
                <a:path w="297586" h="431431" extrusionOk="0">
                  <a:moveTo>
                    <a:pt x="205171" y="31645"/>
                  </a:moveTo>
                  <a:cubicBezTo>
                    <a:pt x="245640" y="50756"/>
                    <a:pt x="273406" y="89371"/>
                    <a:pt x="278637" y="133820"/>
                  </a:cubicBezTo>
                  <a:cubicBezTo>
                    <a:pt x="279400" y="139024"/>
                    <a:pt x="284239" y="142626"/>
                    <a:pt x="289443" y="141862"/>
                  </a:cubicBezTo>
                  <a:cubicBezTo>
                    <a:pt x="294459" y="141126"/>
                    <a:pt x="298020" y="136591"/>
                    <a:pt x="297544" y="131543"/>
                  </a:cubicBezTo>
                  <a:cubicBezTo>
                    <a:pt x="287732" y="49676"/>
                    <a:pt x="213412" y="-8736"/>
                    <a:pt x="131544" y="1076"/>
                  </a:cubicBezTo>
                  <a:cubicBezTo>
                    <a:pt x="49677" y="10887"/>
                    <a:pt x="-8736" y="85208"/>
                    <a:pt x="1076" y="167075"/>
                  </a:cubicBezTo>
                  <a:cubicBezTo>
                    <a:pt x="4629" y="196720"/>
                    <a:pt x="16989" y="224619"/>
                    <a:pt x="36559" y="247167"/>
                  </a:cubicBezTo>
                  <a:cubicBezTo>
                    <a:pt x="40007" y="251142"/>
                    <a:pt x="46024" y="251568"/>
                    <a:pt x="49999" y="248120"/>
                  </a:cubicBezTo>
                  <a:cubicBezTo>
                    <a:pt x="53974" y="244672"/>
                    <a:pt x="54399" y="238655"/>
                    <a:pt x="50951" y="234680"/>
                  </a:cubicBezTo>
                  <a:cubicBezTo>
                    <a:pt x="38168" y="219947"/>
                    <a:pt x="28861" y="202527"/>
                    <a:pt x="23719" y="183712"/>
                  </a:cubicBezTo>
                  <a:cubicBezTo>
                    <a:pt x="46012" y="127048"/>
                    <a:pt x="110017" y="99185"/>
                    <a:pt x="166680" y="121477"/>
                  </a:cubicBezTo>
                  <a:cubicBezTo>
                    <a:pt x="218094" y="141704"/>
                    <a:pt x="246598" y="196862"/>
                    <a:pt x="233355" y="250501"/>
                  </a:cubicBezTo>
                  <a:cubicBezTo>
                    <a:pt x="224783" y="284953"/>
                    <a:pt x="192693" y="306575"/>
                    <a:pt x="154821" y="329320"/>
                  </a:cubicBezTo>
                  <a:lnTo>
                    <a:pt x="151440" y="331349"/>
                  </a:lnTo>
                  <a:lnTo>
                    <a:pt x="141972" y="369249"/>
                  </a:lnTo>
                  <a:cubicBezTo>
                    <a:pt x="133469" y="399865"/>
                    <a:pt x="102353" y="418344"/>
                    <a:pt x="71402" y="411159"/>
                  </a:cubicBezTo>
                  <a:cubicBezTo>
                    <a:pt x="57803" y="409563"/>
                    <a:pt x="45746" y="401668"/>
                    <a:pt x="38845" y="389842"/>
                  </a:cubicBezTo>
                  <a:cubicBezTo>
                    <a:pt x="32465" y="376956"/>
                    <a:pt x="31883" y="361961"/>
                    <a:pt x="37245" y="348618"/>
                  </a:cubicBezTo>
                  <a:cubicBezTo>
                    <a:pt x="39339" y="343793"/>
                    <a:pt x="37126" y="338182"/>
                    <a:pt x="32300" y="336088"/>
                  </a:cubicBezTo>
                  <a:cubicBezTo>
                    <a:pt x="27475" y="333993"/>
                    <a:pt x="21865" y="336207"/>
                    <a:pt x="19770" y="341032"/>
                  </a:cubicBezTo>
                  <a:cubicBezTo>
                    <a:pt x="19740" y="341104"/>
                    <a:pt x="19709" y="341174"/>
                    <a:pt x="19681" y="341246"/>
                  </a:cubicBezTo>
                  <a:cubicBezTo>
                    <a:pt x="12106" y="359904"/>
                    <a:pt x="12986" y="380930"/>
                    <a:pt x="22091" y="398891"/>
                  </a:cubicBezTo>
                  <a:cubicBezTo>
                    <a:pt x="31641" y="415856"/>
                    <a:pt x="48616" y="427340"/>
                    <a:pt x="67915" y="429895"/>
                  </a:cubicBezTo>
                  <a:cubicBezTo>
                    <a:pt x="73286" y="430897"/>
                    <a:pt x="78739" y="431404"/>
                    <a:pt x="84203" y="431409"/>
                  </a:cubicBezTo>
                  <a:cubicBezTo>
                    <a:pt x="119897" y="432256"/>
                    <a:pt x="151480" y="408426"/>
                    <a:pt x="160460" y="373869"/>
                  </a:cubicBezTo>
                  <a:lnTo>
                    <a:pt x="168014" y="343617"/>
                  </a:lnTo>
                  <a:cubicBezTo>
                    <a:pt x="208104" y="319376"/>
                    <a:pt x="241747" y="295526"/>
                    <a:pt x="251834" y="255121"/>
                  </a:cubicBezTo>
                  <a:cubicBezTo>
                    <a:pt x="263310" y="209074"/>
                    <a:pt x="248770" y="160433"/>
                    <a:pt x="213905" y="128238"/>
                  </a:cubicBezTo>
                  <a:cubicBezTo>
                    <a:pt x="209079" y="123652"/>
                    <a:pt x="203826" y="119538"/>
                    <a:pt x="198217" y="115951"/>
                  </a:cubicBezTo>
                  <a:cubicBezTo>
                    <a:pt x="138863" y="76776"/>
                    <a:pt x="59034" y="92686"/>
                    <a:pt x="19233" y="151622"/>
                  </a:cubicBezTo>
                  <a:cubicBezTo>
                    <a:pt x="19202" y="151664"/>
                    <a:pt x="19143" y="151673"/>
                    <a:pt x="19100" y="151642"/>
                  </a:cubicBezTo>
                  <a:cubicBezTo>
                    <a:pt x="19078" y="151626"/>
                    <a:pt x="19064" y="151601"/>
                    <a:pt x="19062" y="151574"/>
                  </a:cubicBezTo>
                  <a:cubicBezTo>
                    <a:pt x="17868" y="79610"/>
                    <a:pt x="75239" y="20304"/>
                    <a:pt x="147203" y="19110"/>
                  </a:cubicBezTo>
                  <a:cubicBezTo>
                    <a:pt x="167233" y="18778"/>
                    <a:pt x="187068" y="23067"/>
                    <a:pt x="205171" y="31645"/>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grpSp>
      <p:grpSp>
        <p:nvGrpSpPr>
          <p:cNvPr id="2356" name="Google Shape;2356;p17" descr="Ear outline"/>
          <p:cNvGrpSpPr/>
          <p:nvPr/>
        </p:nvGrpSpPr>
        <p:grpSpPr>
          <a:xfrm>
            <a:off x="13458653" y="6395579"/>
            <a:ext cx="259530" cy="349205"/>
            <a:chOff x="5019702" y="2885850"/>
            <a:chExt cx="474460" cy="638400"/>
          </a:xfrm>
        </p:grpSpPr>
        <p:sp>
          <p:nvSpPr>
            <p:cNvPr id="2357" name="Google Shape;2357;p17"/>
            <p:cNvSpPr/>
            <p:nvPr/>
          </p:nvSpPr>
          <p:spPr>
            <a:xfrm>
              <a:off x="5019702" y="2885850"/>
              <a:ext cx="474460" cy="638400"/>
            </a:xfrm>
            <a:custGeom>
              <a:avLst/>
              <a:gdLst/>
              <a:ahLst/>
              <a:cxnLst/>
              <a:rect l="l" t="t" r="r" b="b"/>
              <a:pathLst>
                <a:path w="474460" h="638400" extrusionOk="0">
                  <a:moveTo>
                    <a:pt x="49" y="208594"/>
                  </a:moveTo>
                  <a:cubicBezTo>
                    <a:pt x="-480" y="213828"/>
                    <a:pt x="3334" y="218499"/>
                    <a:pt x="8568" y="219028"/>
                  </a:cubicBezTo>
                  <a:cubicBezTo>
                    <a:pt x="13628" y="219539"/>
                    <a:pt x="18197" y="215986"/>
                    <a:pt x="18947" y="210956"/>
                  </a:cubicBezTo>
                  <a:cubicBezTo>
                    <a:pt x="33927" y="90895"/>
                    <a:pt x="143400" y="5711"/>
                    <a:pt x="263461" y="20692"/>
                  </a:cubicBezTo>
                  <a:cubicBezTo>
                    <a:pt x="373216" y="34386"/>
                    <a:pt x="455546" y="127745"/>
                    <a:pt x="455411" y="238350"/>
                  </a:cubicBezTo>
                  <a:cubicBezTo>
                    <a:pt x="455411" y="309445"/>
                    <a:pt x="404928" y="365728"/>
                    <a:pt x="343901" y="426735"/>
                  </a:cubicBezTo>
                  <a:lnTo>
                    <a:pt x="341111" y="429526"/>
                  </a:lnTo>
                  <a:lnTo>
                    <a:pt x="341111" y="500487"/>
                  </a:lnTo>
                  <a:cubicBezTo>
                    <a:pt x="341037" y="566103"/>
                    <a:pt x="287864" y="619277"/>
                    <a:pt x="222248" y="619350"/>
                  </a:cubicBezTo>
                  <a:lnTo>
                    <a:pt x="215085" y="619350"/>
                  </a:lnTo>
                  <a:cubicBezTo>
                    <a:pt x="192684" y="619389"/>
                    <a:pt x="170510" y="614851"/>
                    <a:pt x="149925" y="606015"/>
                  </a:cubicBezTo>
                  <a:lnTo>
                    <a:pt x="116263" y="591585"/>
                  </a:lnTo>
                  <a:cubicBezTo>
                    <a:pt x="111459" y="589443"/>
                    <a:pt x="105827" y="591602"/>
                    <a:pt x="103686" y="596407"/>
                  </a:cubicBezTo>
                  <a:cubicBezTo>
                    <a:pt x="101544" y="601211"/>
                    <a:pt x="103704" y="606843"/>
                    <a:pt x="108508" y="608985"/>
                  </a:cubicBezTo>
                  <a:cubicBezTo>
                    <a:pt x="108591" y="609021"/>
                    <a:pt x="108674" y="609057"/>
                    <a:pt x="108758" y="609091"/>
                  </a:cubicBezTo>
                  <a:lnTo>
                    <a:pt x="142419" y="623522"/>
                  </a:lnTo>
                  <a:cubicBezTo>
                    <a:pt x="165375" y="633376"/>
                    <a:pt x="190103" y="638440"/>
                    <a:pt x="215085" y="638400"/>
                  </a:cubicBezTo>
                  <a:lnTo>
                    <a:pt x="222248" y="638400"/>
                  </a:lnTo>
                  <a:cubicBezTo>
                    <a:pt x="298369" y="638289"/>
                    <a:pt x="360050" y="576608"/>
                    <a:pt x="360161" y="500487"/>
                  </a:cubicBezTo>
                  <a:lnTo>
                    <a:pt x="360161" y="437422"/>
                  </a:lnTo>
                  <a:cubicBezTo>
                    <a:pt x="422968" y="374424"/>
                    <a:pt x="474461" y="315617"/>
                    <a:pt x="474461" y="238350"/>
                  </a:cubicBezTo>
                  <a:cubicBezTo>
                    <a:pt x="474585" y="106837"/>
                    <a:pt x="368074" y="124"/>
                    <a:pt x="236561" y="0"/>
                  </a:cubicBezTo>
                  <a:cubicBezTo>
                    <a:pt x="116382" y="-114"/>
                    <a:pt x="14953" y="89342"/>
                    <a:pt x="49" y="208594"/>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58" name="Google Shape;2358;p17"/>
            <p:cNvSpPr/>
            <p:nvPr/>
          </p:nvSpPr>
          <p:spPr>
            <a:xfrm>
              <a:off x="5106359" y="2976140"/>
              <a:ext cx="297586" cy="431431"/>
            </a:xfrm>
            <a:custGeom>
              <a:avLst/>
              <a:gdLst/>
              <a:ahLst/>
              <a:cxnLst/>
              <a:rect l="l" t="t" r="r" b="b"/>
              <a:pathLst>
                <a:path w="297586" h="431431" extrusionOk="0">
                  <a:moveTo>
                    <a:pt x="205171" y="31645"/>
                  </a:moveTo>
                  <a:cubicBezTo>
                    <a:pt x="245640" y="50756"/>
                    <a:pt x="273406" y="89371"/>
                    <a:pt x="278637" y="133820"/>
                  </a:cubicBezTo>
                  <a:cubicBezTo>
                    <a:pt x="279400" y="139024"/>
                    <a:pt x="284239" y="142626"/>
                    <a:pt x="289443" y="141862"/>
                  </a:cubicBezTo>
                  <a:cubicBezTo>
                    <a:pt x="294459" y="141126"/>
                    <a:pt x="298020" y="136591"/>
                    <a:pt x="297544" y="131543"/>
                  </a:cubicBezTo>
                  <a:cubicBezTo>
                    <a:pt x="287732" y="49676"/>
                    <a:pt x="213412" y="-8736"/>
                    <a:pt x="131544" y="1076"/>
                  </a:cubicBezTo>
                  <a:cubicBezTo>
                    <a:pt x="49677" y="10887"/>
                    <a:pt x="-8736" y="85208"/>
                    <a:pt x="1076" y="167075"/>
                  </a:cubicBezTo>
                  <a:cubicBezTo>
                    <a:pt x="4629" y="196720"/>
                    <a:pt x="16989" y="224619"/>
                    <a:pt x="36559" y="247167"/>
                  </a:cubicBezTo>
                  <a:cubicBezTo>
                    <a:pt x="40007" y="251142"/>
                    <a:pt x="46024" y="251568"/>
                    <a:pt x="49999" y="248120"/>
                  </a:cubicBezTo>
                  <a:cubicBezTo>
                    <a:pt x="53974" y="244672"/>
                    <a:pt x="54399" y="238655"/>
                    <a:pt x="50951" y="234680"/>
                  </a:cubicBezTo>
                  <a:cubicBezTo>
                    <a:pt x="38168" y="219947"/>
                    <a:pt x="28861" y="202527"/>
                    <a:pt x="23719" y="183712"/>
                  </a:cubicBezTo>
                  <a:cubicBezTo>
                    <a:pt x="46012" y="127048"/>
                    <a:pt x="110017" y="99185"/>
                    <a:pt x="166680" y="121477"/>
                  </a:cubicBezTo>
                  <a:cubicBezTo>
                    <a:pt x="218094" y="141704"/>
                    <a:pt x="246598" y="196862"/>
                    <a:pt x="233355" y="250501"/>
                  </a:cubicBezTo>
                  <a:cubicBezTo>
                    <a:pt x="224783" y="284953"/>
                    <a:pt x="192693" y="306575"/>
                    <a:pt x="154821" y="329320"/>
                  </a:cubicBezTo>
                  <a:lnTo>
                    <a:pt x="151440" y="331349"/>
                  </a:lnTo>
                  <a:lnTo>
                    <a:pt x="141972" y="369249"/>
                  </a:lnTo>
                  <a:cubicBezTo>
                    <a:pt x="133469" y="399865"/>
                    <a:pt x="102353" y="418344"/>
                    <a:pt x="71402" y="411159"/>
                  </a:cubicBezTo>
                  <a:cubicBezTo>
                    <a:pt x="57803" y="409563"/>
                    <a:pt x="45746" y="401668"/>
                    <a:pt x="38845" y="389842"/>
                  </a:cubicBezTo>
                  <a:cubicBezTo>
                    <a:pt x="32465" y="376956"/>
                    <a:pt x="31883" y="361961"/>
                    <a:pt x="37245" y="348618"/>
                  </a:cubicBezTo>
                  <a:cubicBezTo>
                    <a:pt x="39339" y="343793"/>
                    <a:pt x="37126" y="338182"/>
                    <a:pt x="32300" y="336088"/>
                  </a:cubicBezTo>
                  <a:cubicBezTo>
                    <a:pt x="27475" y="333993"/>
                    <a:pt x="21865" y="336207"/>
                    <a:pt x="19770" y="341032"/>
                  </a:cubicBezTo>
                  <a:cubicBezTo>
                    <a:pt x="19740" y="341104"/>
                    <a:pt x="19709" y="341174"/>
                    <a:pt x="19681" y="341246"/>
                  </a:cubicBezTo>
                  <a:cubicBezTo>
                    <a:pt x="12106" y="359904"/>
                    <a:pt x="12986" y="380930"/>
                    <a:pt x="22091" y="398891"/>
                  </a:cubicBezTo>
                  <a:cubicBezTo>
                    <a:pt x="31641" y="415856"/>
                    <a:pt x="48616" y="427340"/>
                    <a:pt x="67915" y="429895"/>
                  </a:cubicBezTo>
                  <a:cubicBezTo>
                    <a:pt x="73286" y="430897"/>
                    <a:pt x="78739" y="431404"/>
                    <a:pt x="84203" y="431409"/>
                  </a:cubicBezTo>
                  <a:cubicBezTo>
                    <a:pt x="119897" y="432256"/>
                    <a:pt x="151480" y="408426"/>
                    <a:pt x="160460" y="373869"/>
                  </a:cubicBezTo>
                  <a:lnTo>
                    <a:pt x="168014" y="343617"/>
                  </a:lnTo>
                  <a:cubicBezTo>
                    <a:pt x="208104" y="319376"/>
                    <a:pt x="241747" y="295526"/>
                    <a:pt x="251834" y="255121"/>
                  </a:cubicBezTo>
                  <a:cubicBezTo>
                    <a:pt x="263310" y="209074"/>
                    <a:pt x="248770" y="160433"/>
                    <a:pt x="213905" y="128238"/>
                  </a:cubicBezTo>
                  <a:cubicBezTo>
                    <a:pt x="209079" y="123652"/>
                    <a:pt x="203826" y="119538"/>
                    <a:pt x="198217" y="115951"/>
                  </a:cubicBezTo>
                  <a:cubicBezTo>
                    <a:pt x="138863" y="76776"/>
                    <a:pt x="59034" y="92686"/>
                    <a:pt x="19233" y="151622"/>
                  </a:cubicBezTo>
                  <a:cubicBezTo>
                    <a:pt x="19202" y="151664"/>
                    <a:pt x="19143" y="151673"/>
                    <a:pt x="19100" y="151642"/>
                  </a:cubicBezTo>
                  <a:cubicBezTo>
                    <a:pt x="19078" y="151626"/>
                    <a:pt x="19064" y="151601"/>
                    <a:pt x="19062" y="151574"/>
                  </a:cubicBezTo>
                  <a:cubicBezTo>
                    <a:pt x="17868" y="79610"/>
                    <a:pt x="75239" y="20304"/>
                    <a:pt x="147203" y="19110"/>
                  </a:cubicBezTo>
                  <a:cubicBezTo>
                    <a:pt x="167233" y="18778"/>
                    <a:pt x="187068" y="23067"/>
                    <a:pt x="205171" y="31645"/>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grpSp>
      <p:grpSp>
        <p:nvGrpSpPr>
          <p:cNvPr id="2359" name="Google Shape;2359;p17" descr="Ear outline"/>
          <p:cNvGrpSpPr/>
          <p:nvPr/>
        </p:nvGrpSpPr>
        <p:grpSpPr>
          <a:xfrm>
            <a:off x="5439606" y="8083539"/>
            <a:ext cx="259530" cy="349205"/>
            <a:chOff x="5019702" y="2885850"/>
            <a:chExt cx="474460" cy="638400"/>
          </a:xfrm>
        </p:grpSpPr>
        <p:sp>
          <p:nvSpPr>
            <p:cNvPr id="2360" name="Google Shape;2360;p17"/>
            <p:cNvSpPr/>
            <p:nvPr/>
          </p:nvSpPr>
          <p:spPr>
            <a:xfrm>
              <a:off x="5019702" y="2885850"/>
              <a:ext cx="474460" cy="638400"/>
            </a:xfrm>
            <a:custGeom>
              <a:avLst/>
              <a:gdLst/>
              <a:ahLst/>
              <a:cxnLst/>
              <a:rect l="l" t="t" r="r" b="b"/>
              <a:pathLst>
                <a:path w="474460" h="638400" extrusionOk="0">
                  <a:moveTo>
                    <a:pt x="49" y="208594"/>
                  </a:moveTo>
                  <a:cubicBezTo>
                    <a:pt x="-480" y="213828"/>
                    <a:pt x="3334" y="218499"/>
                    <a:pt x="8568" y="219028"/>
                  </a:cubicBezTo>
                  <a:cubicBezTo>
                    <a:pt x="13628" y="219539"/>
                    <a:pt x="18197" y="215986"/>
                    <a:pt x="18947" y="210956"/>
                  </a:cubicBezTo>
                  <a:cubicBezTo>
                    <a:pt x="33927" y="90895"/>
                    <a:pt x="143400" y="5711"/>
                    <a:pt x="263461" y="20692"/>
                  </a:cubicBezTo>
                  <a:cubicBezTo>
                    <a:pt x="373216" y="34386"/>
                    <a:pt x="455546" y="127745"/>
                    <a:pt x="455411" y="238350"/>
                  </a:cubicBezTo>
                  <a:cubicBezTo>
                    <a:pt x="455411" y="309445"/>
                    <a:pt x="404928" y="365728"/>
                    <a:pt x="343901" y="426735"/>
                  </a:cubicBezTo>
                  <a:lnTo>
                    <a:pt x="341111" y="429526"/>
                  </a:lnTo>
                  <a:lnTo>
                    <a:pt x="341111" y="500487"/>
                  </a:lnTo>
                  <a:cubicBezTo>
                    <a:pt x="341037" y="566103"/>
                    <a:pt x="287864" y="619277"/>
                    <a:pt x="222248" y="619350"/>
                  </a:cubicBezTo>
                  <a:lnTo>
                    <a:pt x="215085" y="619350"/>
                  </a:lnTo>
                  <a:cubicBezTo>
                    <a:pt x="192684" y="619389"/>
                    <a:pt x="170510" y="614851"/>
                    <a:pt x="149925" y="606015"/>
                  </a:cubicBezTo>
                  <a:lnTo>
                    <a:pt x="116263" y="591585"/>
                  </a:lnTo>
                  <a:cubicBezTo>
                    <a:pt x="111459" y="589443"/>
                    <a:pt x="105827" y="591602"/>
                    <a:pt x="103686" y="596407"/>
                  </a:cubicBezTo>
                  <a:cubicBezTo>
                    <a:pt x="101544" y="601211"/>
                    <a:pt x="103704" y="606843"/>
                    <a:pt x="108508" y="608985"/>
                  </a:cubicBezTo>
                  <a:cubicBezTo>
                    <a:pt x="108591" y="609021"/>
                    <a:pt x="108674" y="609057"/>
                    <a:pt x="108758" y="609091"/>
                  </a:cubicBezTo>
                  <a:lnTo>
                    <a:pt x="142419" y="623522"/>
                  </a:lnTo>
                  <a:cubicBezTo>
                    <a:pt x="165375" y="633376"/>
                    <a:pt x="190103" y="638440"/>
                    <a:pt x="215085" y="638400"/>
                  </a:cubicBezTo>
                  <a:lnTo>
                    <a:pt x="222248" y="638400"/>
                  </a:lnTo>
                  <a:cubicBezTo>
                    <a:pt x="298369" y="638289"/>
                    <a:pt x="360050" y="576608"/>
                    <a:pt x="360161" y="500487"/>
                  </a:cubicBezTo>
                  <a:lnTo>
                    <a:pt x="360161" y="437422"/>
                  </a:lnTo>
                  <a:cubicBezTo>
                    <a:pt x="422968" y="374424"/>
                    <a:pt x="474461" y="315617"/>
                    <a:pt x="474461" y="238350"/>
                  </a:cubicBezTo>
                  <a:cubicBezTo>
                    <a:pt x="474585" y="106837"/>
                    <a:pt x="368074" y="124"/>
                    <a:pt x="236561" y="0"/>
                  </a:cubicBezTo>
                  <a:cubicBezTo>
                    <a:pt x="116382" y="-114"/>
                    <a:pt x="14953" y="89342"/>
                    <a:pt x="49" y="208594"/>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61" name="Google Shape;2361;p17"/>
            <p:cNvSpPr/>
            <p:nvPr/>
          </p:nvSpPr>
          <p:spPr>
            <a:xfrm>
              <a:off x="5106359" y="2976140"/>
              <a:ext cx="297586" cy="431431"/>
            </a:xfrm>
            <a:custGeom>
              <a:avLst/>
              <a:gdLst/>
              <a:ahLst/>
              <a:cxnLst/>
              <a:rect l="l" t="t" r="r" b="b"/>
              <a:pathLst>
                <a:path w="297586" h="431431" extrusionOk="0">
                  <a:moveTo>
                    <a:pt x="205171" y="31645"/>
                  </a:moveTo>
                  <a:cubicBezTo>
                    <a:pt x="245640" y="50756"/>
                    <a:pt x="273406" y="89371"/>
                    <a:pt x="278637" y="133820"/>
                  </a:cubicBezTo>
                  <a:cubicBezTo>
                    <a:pt x="279400" y="139024"/>
                    <a:pt x="284239" y="142626"/>
                    <a:pt x="289443" y="141862"/>
                  </a:cubicBezTo>
                  <a:cubicBezTo>
                    <a:pt x="294459" y="141126"/>
                    <a:pt x="298020" y="136591"/>
                    <a:pt x="297544" y="131543"/>
                  </a:cubicBezTo>
                  <a:cubicBezTo>
                    <a:pt x="287732" y="49676"/>
                    <a:pt x="213412" y="-8736"/>
                    <a:pt x="131544" y="1076"/>
                  </a:cubicBezTo>
                  <a:cubicBezTo>
                    <a:pt x="49677" y="10887"/>
                    <a:pt x="-8736" y="85208"/>
                    <a:pt x="1076" y="167075"/>
                  </a:cubicBezTo>
                  <a:cubicBezTo>
                    <a:pt x="4629" y="196720"/>
                    <a:pt x="16989" y="224619"/>
                    <a:pt x="36559" y="247167"/>
                  </a:cubicBezTo>
                  <a:cubicBezTo>
                    <a:pt x="40007" y="251142"/>
                    <a:pt x="46024" y="251568"/>
                    <a:pt x="49999" y="248120"/>
                  </a:cubicBezTo>
                  <a:cubicBezTo>
                    <a:pt x="53974" y="244672"/>
                    <a:pt x="54399" y="238655"/>
                    <a:pt x="50951" y="234680"/>
                  </a:cubicBezTo>
                  <a:cubicBezTo>
                    <a:pt x="38168" y="219947"/>
                    <a:pt x="28861" y="202527"/>
                    <a:pt x="23719" y="183712"/>
                  </a:cubicBezTo>
                  <a:cubicBezTo>
                    <a:pt x="46012" y="127048"/>
                    <a:pt x="110017" y="99185"/>
                    <a:pt x="166680" y="121477"/>
                  </a:cubicBezTo>
                  <a:cubicBezTo>
                    <a:pt x="218094" y="141704"/>
                    <a:pt x="246598" y="196862"/>
                    <a:pt x="233355" y="250501"/>
                  </a:cubicBezTo>
                  <a:cubicBezTo>
                    <a:pt x="224783" y="284953"/>
                    <a:pt x="192693" y="306575"/>
                    <a:pt x="154821" y="329320"/>
                  </a:cubicBezTo>
                  <a:lnTo>
                    <a:pt x="151440" y="331349"/>
                  </a:lnTo>
                  <a:lnTo>
                    <a:pt x="141972" y="369249"/>
                  </a:lnTo>
                  <a:cubicBezTo>
                    <a:pt x="133469" y="399865"/>
                    <a:pt x="102353" y="418344"/>
                    <a:pt x="71402" y="411159"/>
                  </a:cubicBezTo>
                  <a:cubicBezTo>
                    <a:pt x="57803" y="409563"/>
                    <a:pt x="45746" y="401668"/>
                    <a:pt x="38845" y="389842"/>
                  </a:cubicBezTo>
                  <a:cubicBezTo>
                    <a:pt x="32465" y="376956"/>
                    <a:pt x="31883" y="361961"/>
                    <a:pt x="37245" y="348618"/>
                  </a:cubicBezTo>
                  <a:cubicBezTo>
                    <a:pt x="39339" y="343793"/>
                    <a:pt x="37126" y="338182"/>
                    <a:pt x="32300" y="336088"/>
                  </a:cubicBezTo>
                  <a:cubicBezTo>
                    <a:pt x="27475" y="333993"/>
                    <a:pt x="21865" y="336207"/>
                    <a:pt x="19770" y="341032"/>
                  </a:cubicBezTo>
                  <a:cubicBezTo>
                    <a:pt x="19740" y="341104"/>
                    <a:pt x="19709" y="341174"/>
                    <a:pt x="19681" y="341246"/>
                  </a:cubicBezTo>
                  <a:cubicBezTo>
                    <a:pt x="12106" y="359904"/>
                    <a:pt x="12986" y="380930"/>
                    <a:pt x="22091" y="398891"/>
                  </a:cubicBezTo>
                  <a:cubicBezTo>
                    <a:pt x="31641" y="415856"/>
                    <a:pt x="48616" y="427340"/>
                    <a:pt x="67915" y="429895"/>
                  </a:cubicBezTo>
                  <a:cubicBezTo>
                    <a:pt x="73286" y="430897"/>
                    <a:pt x="78739" y="431404"/>
                    <a:pt x="84203" y="431409"/>
                  </a:cubicBezTo>
                  <a:cubicBezTo>
                    <a:pt x="119897" y="432256"/>
                    <a:pt x="151480" y="408426"/>
                    <a:pt x="160460" y="373869"/>
                  </a:cubicBezTo>
                  <a:lnTo>
                    <a:pt x="168014" y="343617"/>
                  </a:lnTo>
                  <a:cubicBezTo>
                    <a:pt x="208104" y="319376"/>
                    <a:pt x="241747" y="295526"/>
                    <a:pt x="251834" y="255121"/>
                  </a:cubicBezTo>
                  <a:cubicBezTo>
                    <a:pt x="263310" y="209074"/>
                    <a:pt x="248770" y="160433"/>
                    <a:pt x="213905" y="128238"/>
                  </a:cubicBezTo>
                  <a:cubicBezTo>
                    <a:pt x="209079" y="123652"/>
                    <a:pt x="203826" y="119538"/>
                    <a:pt x="198217" y="115951"/>
                  </a:cubicBezTo>
                  <a:cubicBezTo>
                    <a:pt x="138863" y="76776"/>
                    <a:pt x="59034" y="92686"/>
                    <a:pt x="19233" y="151622"/>
                  </a:cubicBezTo>
                  <a:cubicBezTo>
                    <a:pt x="19202" y="151664"/>
                    <a:pt x="19143" y="151673"/>
                    <a:pt x="19100" y="151642"/>
                  </a:cubicBezTo>
                  <a:cubicBezTo>
                    <a:pt x="19078" y="151626"/>
                    <a:pt x="19064" y="151601"/>
                    <a:pt x="19062" y="151574"/>
                  </a:cubicBezTo>
                  <a:cubicBezTo>
                    <a:pt x="17868" y="79610"/>
                    <a:pt x="75239" y="20304"/>
                    <a:pt x="147203" y="19110"/>
                  </a:cubicBezTo>
                  <a:cubicBezTo>
                    <a:pt x="167233" y="18778"/>
                    <a:pt x="187068" y="23067"/>
                    <a:pt x="205171" y="31645"/>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grpSp>
      <p:grpSp>
        <p:nvGrpSpPr>
          <p:cNvPr id="2362" name="Google Shape;2362;p17" descr="Eye outline"/>
          <p:cNvGrpSpPr/>
          <p:nvPr/>
        </p:nvGrpSpPr>
        <p:grpSpPr>
          <a:xfrm>
            <a:off x="13463513" y="4648510"/>
            <a:ext cx="406390" cy="229248"/>
            <a:chOff x="2017451" y="997371"/>
            <a:chExt cx="742944" cy="419100"/>
          </a:xfrm>
        </p:grpSpPr>
        <p:sp>
          <p:nvSpPr>
            <p:cNvPr id="2363" name="Google Shape;2363;p17"/>
            <p:cNvSpPr/>
            <p:nvPr/>
          </p:nvSpPr>
          <p:spPr>
            <a:xfrm>
              <a:off x="2017451" y="997371"/>
              <a:ext cx="742944" cy="419100"/>
            </a:xfrm>
            <a:custGeom>
              <a:avLst/>
              <a:gdLst/>
              <a:ahLst/>
              <a:cxnLst/>
              <a:rect l="l" t="t" r="r" b="b"/>
              <a:pathLst>
                <a:path w="742944" h="419100" extrusionOk="0">
                  <a:moveTo>
                    <a:pt x="740576" y="203264"/>
                  </a:moveTo>
                  <a:cubicBezTo>
                    <a:pt x="733280" y="194958"/>
                    <a:pt x="559763" y="0"/>
                    <a:pt x="371473" y="0"/>
                  </a:cubicBezTo>
                  <a:cubicBezTo>
                    <a:pt x="183182" y="0"/>
                    <a:pt x="9665" y="194958"/>
                    <a:pt x="2369" y="203264"/>
                  </a:cubicBezTo>
                  <a:cubicBezTo>
                    <a:pt x="-790" y="206859"/>
                    <a:pt x="-790" y="212241"/>
                    <a:pt x="2369" y="215837"/>
                  </a:cubicBezTo>
                  <a:cubicBezTo>
                    <a:pt x="9665" y="224142"/>
                    <a:pt x="183182" y="419100"/>
                    <a:pt x="371473" y="419100"/>
                  </a:cubicBezTo>
                  <a:cubicBezTo>
                    <a:pt x="559763" y="419100"/>
                    <a:pt x="733280" y="224142"/>
                    <a:pt x="740576" y="215837"/>
                  </a:cubicBezTo>
                  <a:cubicBezTo>
                    <a:pt x="743734" y="212241"/>
                    <a:pt x="743734" y="206859"/>
                    <a:pt x="740576" y="203264"/>
                  </a:cubicBezTo>
                  <a:close/>
                  <a:moveTo>
                    <a:pt x="190498" y="209550"/>
                  </a:moveTo>
                  <a:cubicBezTo>
                    <a:pt x="190498" y="109600"/>
                    <a:pt x="271523" y="28575"/>
                    <a:pt x="371473" y="28575"/>
                  </a:cubicBezTo>
                  <a:cubicBezTo>
                    <a:pt x="471422" y="28575"/>
                    <a:pt x="552448" y="109600"/>
                    <a:pt x="552448" y="209550"/>
                  </a:cubicBezTo>
                  <a:cubicBezTo>
                    <a:pt x="552448" y="309500"/>
                    <a:pt x="471422" y="390525"/>
                    <a:pt x="371473" y="390525"/>
                  </a:cubicBezTo>
                  <a:cubicBezTo>
                    <a:pt x="271569" y="390415"/>
                    <a:pt x="190608" y="309454"/>
                    <a:pt x="190498" y="209550"/>
                  </a:cubicBezTo>
                  <a:close/>
                  <a:moveTo>
                    <a:pt x="22467" y="209550"/>
                  </a:moveTo>
                  <a:cubicBezTo>
                    <a:pt x="47232" y="183261"/>
                    <a:pt x="147978" y="81753"/>
                    <a:pt x="267764" y="38624"/>
                  </a:cubicBezTo>
                  <a:cubicBezTo>
                    <a:pt x="268231" y="38452"/>
                    <a:pt x="268269" y="38529"/>
                    <a:pt x="267841" y="38786"/>
                  </a:cubicBezTo>
                  <a:cubicBezTo>
                    <a:pt x="173530" y="95704"/>
                    <a:pt x="143217" y="218299"/>
                    <a:pt x="200136" y="312610"/>
                  </a:cubicBezTo>
                  <a:cubicBezTo>
                    <a:pt x="216872" y="340341"/>
                    <a:pt x="240109" y="363578"/>
                    <a:pt x="267841" y="380314"/>
                  </a:cubicBezTo>
                  <a:cubicBezTo>
                    <a:pt x="268269" y="380571"/>
                    <a:pt x="268231" y="380648"/>
                    <a:pt x="267764" y="380476"/>
                  </a:cubicBezTo>
                  <a:cubicBezTo>
                    <a:pt x="147978" y="337347"/>
                    <a:pt x="47194" y="235839"/>
                    <a:pt x="22467" y="209550"/>
                  </a:cubicBezTo>
                  <a:close/>
                  <a:moveTo>
                    <a:pt x="475181" y="380476"/>
                  </a:moveTo>
                  <a:cubicBezTo>
                    <a:pt x="474714" y="380648"/>
                    <a:pt x="474676" y="380571"/>
                    <a:pt x="475105" y="380314"/>
                  </a:cubicBezTo>
                  <a:cubicBezTo>
                    <a:pt x="569415" y="323396"/>
                    <a:pt x="599728" y="200801"/>
                    <a:pt x="542809" y="106490"/>
                  </a:cubicBezTo>
                  <a:cubicBezTo>
                    <a:pt x="526073" y="78759"/>
                    <a:pt x="502836" y="55522"/>
                    <a:pt x="475105" y="38786"/>
                  </a:cubicBezTo>
                  <a:cubicBezTo>
                    <a:pt x="474676" y="38529"/>
                    <a:pt x="474714" y="38452"/>
                    <a:pt x="475181" y="38624"/>
                  </a:cubicBezTo>
                  <a:cubicBezTo>
                    <a:pt x="594967" y="81753"/>
                    <a:pt x="695751" y="183261"/>
                    <a:pt x="720478" y="209550"/>
                  </a:cubicBezTo>
                  <a:cubicBezTo>
                    <a:pt x="695751" y="235839"/>
                    <a:pt x="594967" y="337347"/>
                    <a:pt x="475181" y="380476"/>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64" name="Google Shape;2364;p17"/>
            <p:cNvSpPr/>
            <p:nvPr/>
          </p:nvSpPr>
          <p:spPr>
            <a:xfrm>
              <a:off x="2303199" y="1121196"/>
              <a:ext cx="171450" cy="171450"/>
            </a:xfrm>
            <a:custGeom>
              <a:avLst/>
              <a:gdLst/>
              <a:ahLst/>
              <a:cxnLst/>
              <a:rect l="l" t="t" r="r" b="b"/>
              <a:pathLst>
                <a:path w="171450" h="171450" extrusionOk="0">
                  <a:moveTo>
                    <a:pt x="85725" y="0"/>
                  </a:moveTo>
                  <a:cubicBezTo>
                    <a:pt x="38380" y="0"/>
                    <a:pt x="0" y="38380"/>
                    <a:pt x="0" y="85725"/>
                  </a:cubicBezTo>
                  <a:cubicBezTo>
                    <a:pt x="0" y="133070"/>
                    <a:pt x="38380" y="171450"/>
                    <a:pt x="85725" y="171450"/>
                  </a:cubicBezTo>
                  <a:cubicBezTo>
                    <a:pt x="133070" y="171450"/>
                    <a:pt x="171450" y="133070"/>
                    <a:pt x="171450" y="85725"/>
                  </a:cubicBezTo>
                  <a:cubicBezTo>
                    <a:pt x="171392" y="38404"/>
                    <a:pt x="133046" y="58"/>
                    <a:pt x="85725" y="0"/>
                  </a:cubicBezTo>
                  <a:close/>
                  <a:moveTo>
                    <a:pt x="85725" y="152400"/>
                  </a:moveTo>
                  <a:cubicBezTo>
                    <a:pt x="48901" y="152400"/>
                    <a:pt x="19050" y="122549"/>
                    <a:pt x="19050" y="85725"/>
                  </a:cubicBezTo>
                  <a:cubicBezTo>
                    <a:pt x="19050" y="48901"/>
                    <a:pt x="48901" y="19050"/>
                    <a:pt x="85725" y="19050"/>
                  </a:cubicBezTo>
                  <a:cubicBezTo>
                    <a:pt x="122549" y="19050"/>
                    <a:pt x="152400" y="48901"/>
                    <a:pt x="152400" y="85725"/>
                  </a:cubicBezTo>
                  <a:cubicBezTo>
                    <a:pt x="152358" y="122532"/>
                    <a:pt x="122532" y="152358"/>
                    <a:pt x="85725" y="152400"/>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grpSp>
      <p:grpSp>
        <p:nvGrpSpPr>
          <p:cNvPr id="2365" name="Google Shape;2365;p17" descr="Eye outline"/>
          <p:cNvGrpSpPr/>
          <p:nvPr/>
        </p:nvGrpSpPr>
        <p:grpSpPr>
          <a:xfrm>
            <a:off x="1388436" y="6378016"/>
            <a:ext cx="406390" cy="229248"/>
            <a:chOff x="2017451" y="997371"/>
            <a:chExt cx="742944" cy="419100"/>
          </a:xfrm>
        </p:grpSpPr>
        <p:sp>
          <p:nvSpPr>
            <p:cNvPr id="2366" name="Google Shape;2366;p17"/>
            <p:cNvSpPr/>
            <p:nvPr/>
          </p:nvSpPr>
          <p:spPr>
            <a:xfrm>
              <a:off x="2017451" y="997371"/>
              <a:ext cx="742944" cy="419100"/>
            </a:xfrm>
            <a:custGeom>
              <a:avLst/>
              <a:gdLst/>
              <a:ahLst/>
              <a:cxnLst/>
              <a:rect l="l" t="t" r="r" b="b"/>
              <a:pathLst>
                <a:path w="742944" h="419100" extrusionOk="0">
                  <a:moveTo>
                    <a:pt x="740576" y="203264"/>
                  </a:moveTo>
                  <a:cubicBezTo>
                    <a:pt x="733280" y="194958"/>
                    <a:pt x="559763" y="0"/>
                    <a:pt x="371473" y="0"/>
                  </a:cubicBezTo>
                  <a:cubicBezTo>
                    <a:pt x="183182" y="0"/>
                    <a:pt x="9665" y="194958"/>
                    <a:pt x="2369" y="203264"/>
                  </a:cubicBezTo>
                  <a:cubicBezTo>
                    <a:pt x="-790" y="206859"/>
                    <a:pt x="-790" y="212241"/>
                    <a:pt x="2369" y="215837"/>
                  </a:cubicBezTo>
                  <a:cubicBezTo>
                    <a:pt x="9665" y="224142"/>
                    <a:pt x="183182" y="419100"/>
                    <a:pt x="371473" y="419100"/>
                  </a:cubicBezTo>
                  <a:cubicBezTo>
                    <a:pt x="559763" y="419100"/>
                    <a:pt x="733280" y="224142"/>
                    <a:pt x="740576" y="215837"/>
                  </a:cubicBezTo>
                  <a:cubicBezTo>
                    <a:pt x="743734" y="212241"/>
                    <a:pt x="743734" y="206859"/>
                    <a:pt x="740576" y="203264"/>
                  </a:cubicBezTo>
                  <a:close/>
                  <a:moveTo>
                    <a:pt x="190498" y="209550"/>
                  </a:moveTo>
                  <a:cubicBezTo>
                    <a:pt x="190498" y="109600"/>
                    <a:pt x="271523" y="28575"/>
                    <a:pt x="371473" y="28575"/>
                  </a:cubicBezTo>
                  <a:cubicBezTo>
                    <a:pt x="471422" y="28575"/>
                    <a:pt x="552448" y="109600"/>
                    <a:pt x="552448" y="209550"/>
                  </a:cubicBezTo>
                  <a:cubicBezTo>
                    <a:pt x="552448" y="309500"/>
                    <a:pt x="471422" y="390525"/>
                    <a:pt x="371473" y="390525"/>
                  </a:cubicBezTo>
                  <a:cubicBezTo>
                    <a:pt x="271569" y="390415"/>
                    <a:pt x="190608" y="309454"/>
                    <a:pt x="190498" y="209550"/>
                  </a:cubicBezTo>
                  <a:close/>
                  <a:moveTo>
                    <a:pt x="22467" y="209550"/>
                  </a:moveTo>
                  <a:cubicBezTo>
                    <a:pt x="47232" y="183261"/>
                    <a:pt x="147978" y="81753"/>
                    <a:pt x="267764" y="38624"/>
                  </a:cubicBezTo>
                  <a:cubicBezTo>
                    <a:pt x="268231" y="38452"/>
                    <a:pt x="268269" y="38529"/>
                    <a:pt x="267841" y="38786"/>
                  </a:cubicBezTo>
                  <a:cubicBezTo>
                    <a:pt x="173530" y="95704"/>
                    <a:pt x="143217" y="218299"/>
                    <a:pt x="200136" y="312610"/>
                  </a:cubicBezTo>
                  <a:cubicBezTo>
                    <a:pt x="216872" y="340341"/>
                    <a:pt x="240109" y="363578"/>
                    <a:pt x="267841" y="380314"/>
                  </a:cubicBezTo>
                  <a:cubicBezTo>
                    <a:pt x="268269" y="380571"/>
                    <a:pt x="268231" y="380648"/>
                    <a:pt x="267764" y="380476"/>
                  </a:cubicBezTo>
                  <a:cubicBezTo>
                    <a:pt x="147978" y="337347"/>
                    <a:pt x="47194" y="235839"/>
                    <a:pt x="22467" y="209550"/>
                  </a:cubicBezTo>
                  <a:close/>
                  <a:moveTo>
                    <a:pt x="475181" y="380476"/>
                  </a:moveTo>
                  <a:cubicBezTo>
                    <a:pt x="474714" y="380648"/>
                    <a:pt x="474676" y="380571"/>
                    <a:pt x="475105" y="380314"/>
                  </a:cubicBezTo>
                  <a:cubicBezTo>
                    <a:pt x="569415" y="323396"/>
                    <a:pt x="599728" y="200801"/>
                    <a:pt x="542809" y="106490"/>
                  </a:cubicBezTo>
                  <a:cubicBezTo>
                    <a:pt x="526073" y="78759"/>
                    <a:pt x="502836" y="55522"/>
                    <a:pt x="475105" y="38786"/>
                  </a:cubicBezTo>
                  <a:cubicBezTo>
                    <a:pt x="474676" y="38529"/>
                    <a:pt x="474714" y="38452"/>
                    <a:pt x="475181" y="38624"/>
                  </a:cubicBezTo>
                  <a:cubicBezTo>
                    <a:pt x="594967" y="81753"/>
                    <a:pt x="695751" y="183261"/>
                    <a:pt x="720478" y="209550"/>
                  </a:cubicBezTo>
                  <a:cubicBezTo>
                    <a:pt x="695751" y="235839"/>
                    <a:pt x="594967" y="337347"/>
                    <a:pt x="475181" y="380476"/>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67" name="Google Shape;2367;p17"/>
            <p:cNvSpPr/>
            <p:nvPr/>
          </p:nvSpPr>
          <p:spPr>
            <a:xfrm>
              <a:off x="2303199" y="1121196"/>
              <a:ext cx="171450" cy="171450"/>
            </a:xfrm>
            <a:custGeom>
              <a:avLst/>
              <a:gdLst/>
              <a:ahLst/>
              <a:cxnLst/>
              <a:rect l="l" t="t" r="r" b="b"/>
              <a:pathLst>
                <a:path w="171450" h="171450" extrusionOk="0">
                  <a:moveTo>
                    <a:pt x="85725" y="0"/>
                  </a:moveTo>
                  <a:cubicBezTo>
                    <a:pt x="38380" y="0"/>
                    <a:pt x="0" y="38380"/>
                    <a:pt x="0" y="85725"/>
                  </a:cubicBezTo>
                  <a:cubicBezTo>
                    <a:pt x="0" y="133070"/>
                    <a:pt x="38380" y="171450"/>
                    <a:pt x="85725" y="171450"/>
                  </a:cubicBezTo>
                  <a:cubicBezTo>
                    <a:pt x="133070" y="171450"/>
                    <a:pt x="171450" y="133070"/>
                    <a:pt x="171450" y="85725"/>
                  </a:cubicBezTo>
                  <a:cubicBezTo>
                    <a:pt x="171392" y="38404"/>
                    <a:pt x="133046" y="58"/>
                    <a:pt x="85725" y="0"/>
                  </a:cubicBezTo>
                  <a:close/>
                  <a:moveTo>
                    <a:pt x="85725" y="152400"/>
                  </a:moveTo>
                  <a:cubicBezTo>
                    <a:pt x="48901" y="152400"/>
                    <a:pt x="19050" y="122549"/>
                    <a:pt x="19050" y="85725"/>
                  </a:cubicBezTo>
                  <a:cubicBezTo>
                    <a:pt x="19050" y="48901"/>
                    <a:pt x="48901" y="19050"/>
                    <a:pt x="85725" y="19050"/>
                  </a:cubicBezTo>
                  <a:cubicBezTo>
                    <a:pt x="122549" y="19050"/>
                    <a:pt x="152400" y="48901"/>
                    <a:pt x="152400" y="85725"/>
                  </a:cubicBezTo>
                  <a:cubicBezTo>
                    <a:pt x="152358" y="122532"/>
                    <a:pt x="122532" y="152358"/>
                    <a:pt x="85725" y="152400"/>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grpSp>
      <p:grpSp>
        <p:nvGrpSpPr>
          <p:cNvPr id="2368" name="Google Shape;2368;p17" descr="Eye outline"/>
          <p:cNvGrpSpPr/>
          <p:nvPr/>
        </p:nvGrpSpPr>
        <p:grpSpPr>
          <a:xfrm>
            <a:off x="9385668" y="8055930"/>
            <a:ext cx="406390" cy="229248"/>
            <a:chOff x="2017451" y="997371"/>
            <a:chExt cx="742944" cy="419100"/>
          </a:xfrm>
        </p:grpSpPr>
        <p:sp>
          <p:nvSpPr>
            <p:cNvPr id="2369" name="Google Shape;2369;p17"/>
            <p:cNvSpPr/>
            <p:nvPr/>
          </p:nvSpPr>
          <p:spPr>
            <a:xfrm>
              <a:off x="2017451" y="997371"/>
              <a:ext cx="742944" cy="419100"/>
            </a:xfrm>
            <a:custGeom>
              <a:avLst/>
              <a:gdLst/>
              <a:ahLst/>
              <a:cxnLst/>
              <a:rect l="l" t="t" r="r" b="b"/>
              <a:pathLst>
                <a:path w="742944" h="419100" extrusionOk="0">
                  <a:moveTo>
                    <a:pt x="740576" y="203264"/>
                  </a:moveTo>
                  <a:cubicBezTo>
                    <a:pt x="733280" y="194958"/>
                    <a:pt x="559763" y="0"/>
                    <a:pt x="371473" y="0"/>
                  </a:cubicBezTo>
                  <a:cubicBezTo>
                    <a:pt x="183182" y="0"/>
                    <a:pt x="9665" y="194958"/>
                    <a:pt x="2369" y="203264"/>
                  </a:cubicBezTo>
                  <a:cubicBezTo>
                    <a:pt x="-790" y="206859"/>
                    <a:pt x="-790" y="212241"/>
                    <a:pt x="2369" y="215837"/>
                  </a:cubicBezTo>
                  <a:cubicBezTo>
                    <a:pt x="9665" y="224142"/>
                    <a:pt x="183182" y="419100"/>
                    <a:pt x="371473" y="419100"/>
                  </a:cubicBezTo>
                  <a:cubicBezTo>
                    <a:pt x="559763" y="419100"/>
                    <a:pt x="733280" y="224142"/>
                    <a:pt x="740576" y="215837"/>
                  </a:cubicBezTo>
                  <a:cubicBezTo>
                    <a:pt x="743734" y="212241"/>
                    <a:pt x="743734" y="206859"/>
                    <a:pt x="740576" y="203264"/>
                  </a:cubicBezTo>
                  <a:close/>
                  <a:moveTo>
                    <a:pt x="190498" y="209550"/>
                  </a:moveTo>
                  <a:cubicBezTo>
                    <a:pt x="190498" y="109600"/>
                    <a:pt x="271523" y="28575"/>
                    <a:pt x="371473" y="28575"/>
                  </a:cubicBezTo>
                  <a:cubicBezTo>
                    <a:pt x="471422" y="28575"/>
                    <a:pt x="552448" y="109600"/>
                    <a:pt x="552448" y="209550"/>
                  </a:cubicBezTo>
                  <a:cubicBezTo>
                    <a:pt x="552448" y="309500"/>
                    <a:pt x="471422" y="390525"/>
                    <a:pt x="371473" y="390525"/>
                  </a:cubicBezTo>
                  <a:cubicBezTo>
                    <a:pt x="271569" y="390415"/>
                    <a:pt x="190608" y="309454"/>
                    <a:pt x="190498" y="209550"/>
                  </a:cubicBezTo>
                  <a:close/>
                  <a:moveTo>
                    <a:pt x="22467" y="209550"/>
                  </a:moveTo>
                  <a:cubicBezTo>
                    <a:pt x="47232" y="183261"/>
                    <a:pt x="147978" y="81753"/>
                    <a:pt x="267764" y="38624"/>
                  </a:cubicBezTo>
                  <a:cubicBezTo>
                    <a:pt x="268231" y="38452"/>
                    <a:pt x="268269" y="38529"/>
                    <a:pt x="267841" y="38786"/>
                  </a:cubicBezTo>
                  <a:cubicBezTo>
                    <a:pt x="173530" y="95704"/>
                    <a:pt x="143217" y="218299"/>
                    <a:pt x="200136" y="312610"/>
                  </a:cubicBezTo>
                  <a:cubicBezTo>
                    <a:pt x="216872" y="340341"/>
                    <a:pt x="240109" y="363578"/>
                    <a:pt x="267841" y="380314"/>
                  </a:cubicBezTo>
                  <a:cubicBezTo>
                    <a:pt x="268269" y="380571"/>
                    <a:pt x="268231" y="380648"/>
                    <a:pt x="267764" y="380476"/>
                  </a:cubicBezTo>
                  <a:cubicBezTo>
                    <a:pt x="147978" y="337347"/>
                    <a:pt x="47194" y="235839"/>
                    <a:pt x="22467" y="209550"/>
                  </a:cubicBezTo>
                  <a:close/>
                  <a:moveTo>
                    <a:pt x="475181" y="380476"/>
                  </a:moveTo>
                  <a:cubicBezTo>
                    <a:pt x="474714" y="380648"/>
                    <a:pt x="474676" y="380571"/>
                    <a:pt x="475105" y="380314"/>
                  </a:cubicBezTo>
                  <a:cubicBezTo>
                    <a:pt x="569415" y="323396"/>
                    <a:pt x="599728" y="200801"/>
                    <a:pt x="542809" y="106490"/>
                  </a:cubicBezTo>
                  <a:cubicBezTo>
                    <a:pt x="526073" y="78759"/>
                    <a:pt x="502836" y="55522"/>
                    <a:pt x="475105" y="38786"/>
                  </a:cubicBezTo>
                  <a:cubicBezTo>
                    <a:pt x="474676" y="38529"/>
                    <a:pt x="474714" y="38452"/>
                    <a:pt x="475181" y="38624"/>
                  </a:cubicBezTo>
                  <a:cubicBezTo>
                    <a:pt x="594967" y="81753"/>
                    <a:pt x="695751" y="183261"/>
                    <a:pt x="720478" y="209550"/>
                  </a:cubicBezTo>
                  <a:cubicBezTo>
                    <a:pt x="695751" y="235839"/>
                    <a:pt x="594967" y="337347"/>
                    <a:pt x="475181" y="380476"/>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70" name="Google Shape;2370;p17"/>
            <p:cNvSpPr/>
            <p:nvPr/>
          </p:nvSpPr>
          <p:spPr>
            <a:xfrm>
              <a:off x="2303199" y="1121196"/>
              <a:ext cx="171450" cy="171450"/>
            </a:xfrm>
            <a:custGeom>
              <a:avLst/>
              <a:gdLst/>
              <a:ahLst/>
              <a:cxnLst/>
              <a:rect l="l" t="t" r="r" b="b"/>
              <a:pathLst>
                <a:path w="171450" h="171450" extrusionOk="0">
                  <a:moveTo>
                    <a:pt x="85725" y="0"/>
                  </a:moveTo>
                  <a:cubicBezTo>
                    <a:pt x="38380" y="0"/>
                    <a:pt x="0" y="38380"/>
                    <a:pt x="0" y="85725"/>
                  </a:cubicBezTo>
                  <a:cubicBezTo>
                    <a:pt x="0" y="133070"/>
                    <a:pt x="38380" y="171450"/>
                    <a:pt x="85725" y="171450"/>
                  </a:cubicBezTo>
                  <a:cubicBezTo>
                    <a:pt x="133070" y="171450"/>
                    <a:pt x="171450" y="133070"/>
                    <a:pt x="171450" y="85725"/>
                  </a:cubicBezTo>
                  <a:cubicBezTo>
                    <a:pt x="171392" y="38404"/>
                    <a:pt x="133046" y="58"/>
                    <a:pt x="85725" y="0"/>
                  </a:cubicBezTo>
                  <a:close/>
                  <a:moveTo>
                    <a:pt x="85725" y="152400"/>
                  </a:moveTo>
                  <a:cubicBezTo>
                    <a:pt x="48901" y="152400"/>
                    <a:pt x="19050" y="122549"/>
                    <a:pt x="19050" y="85725"/>
                  </a:cubicBezTo>
                  <a:cubicBezTo>
                    <a:pt x="19050" y="48901"/>
                    <a:pt x="48901" y="19050"/>
                    <a:pt x="85725" y="19050"/>
                  </a:cubicBezTo>
                  <a:cubicBezTo>
                    <a:pt x="122549" y="19050"/>
                    <a:pt x="152400" y="48901"/>
                    <a:pt x="152400" y="85725"/>
                  </a:cubicBezTo>
                  <a:cubicBezTo>
                    <a:pt x="152358" y="122532"/>
                    <a:pt x="122532" y="152358"/>
                    <a:pt x="85725" y="152400"/>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grpSp>
      <p:sp>
        <p:nvSpPr>
          <p:cNvPr id="2371" name="Google Shape;2371;p17"/>
          <p:cNvSpPr/>
          <p:nvPr/>
        </p:nvSpPr>
        <p:spPr>
          <a:xfrm>
            <a:off x="5434827" y="4614835"/>
            <a:ext cx="415228" cy="415755"/>
          </a:xfrm>
          <a:custGeom>
            <a:avLst/>
            <a:gdLst/>
            <a:ahLst/>
            <a:cxnLst/>
            <a:rect l="l" t="t" r="r" b="b"/>
            <a:pathLst>
              <a:path w="761887" h="762853" extrusionOk="0">
                <a:moveTo>
                  <a:pt x="750770" y="78406"/>
                </a:moveTo>
                <a:lnTo>
                  <a:pt x="683781" y="11179"/>
                </a:lnTo>
                <a:cubicBezTo>
                  <a:pt x="668913" y="-3711"/>
                  <a:pt x="644789" y="-3729"/>
                  <a:pt x="629900" y="11139"/>
                </a:cubicBezTo>
                <a:cubicBezTo>
                  <a:pt x="629886" y="11153"/>
                  <a:pt x="629873" y="11166"/>
                  <a:pt x="629860" y="11179"/>
                </a:cubicBezTo>
                <a:lnTo>
                  <a:pt x="57407" y="583632"/>
                </a:lnTo>
                <a:lnTo>
                  <a:pt x="0" y="762854"/>
                </a:lnTo>
                <a:lnTo>
                  <a:pt x="178632" y="704809"/>
                </a:lnTo>
                <a:lnTo>
                  <a:pt x="178632" y="704809"/>
                </a:lnTo>
                <a:lnTo>
                  <a:pt x="750741" y="132232"/>
                </a:lnTo>
                <a:cubicBezTo>
                  <a:pt x="765591" y="117368"/>
                  <a:pt x="765604" y="93287"/>
                  <a:pt x="750770" y="78406"/>
                </a:cubicBezTo>
                <a:close/>
                <a:moveTo>
                  <a:pt x="562547" y="105381"/>
                </a:moveTo>
                <a:lnTo>
                  <a:pt x="656625" y="199469"/>
                </a:lnTo>
                <a:lnTo>
                  <a:pt x="636289" y="219824"/>
                </a:lnTo>
                <a:lnTo>
                  <a:pt x="542192" y="125727"/>
                </a:lnTo>
                <a:close/>
                <a:moveTo>
                  <a:pt x="167811" y="688302"/>
                </a:moveTo>
                <a:lnTo>
                  <a:pt x="61846" y="722725"/>
                </a:lnTo>
                <a:lnTo>
                  <a:pt x="39891" y="700760"/>
                </a:lnTo>
                <a:lnTo>
                  <a:pt x="73952" y="594385"/>
                </a:lnTo>
                <a:cubicBezTo>
                  <a:pt x="93240" y="579221"/>
                  <a:pt x="127063" y="585889"/>
                  <a:pt x="151705" y="610521"/>
                </a:cubicBezTo>
                <a:cubicBezTo>
                  <a:pt x="176346" y="635152"/>
                  <a:pt x="183013" y="669023"/>
                  <a:pt x="167811" y="688302"/>
                </a:cubicBezTo>
                <a:close/>
                <a:moveTo>
                  <a:pt x="165164" y="597052"/>
                </a:moveTo>
                <a:cubicBezTo>
                  <a:pt x="148136" y="579301"/>
                  <a:pt x="124961" y="568736"/>
                  <a:pt x="100394" y="567525"/>
                </a:cubicBezTo>
                <a:lnTo>
                  <a:pt x="528723" y="139195"/>
                </a:lnTo>
                <a:lnTo>
                  <a:pt x="622821" y="233264"/>
                </a:lnTo>
                <a:lnTo>
                  <a:pt x="194739" y="661746"/>
                </a:lnTo>
                <a:cubicBezTo>
                  <a:pt x="193488" y="637200"/>
                  <a:pt x="182909" y="614058"/>
                  <a:pt x="165164" y="597052"/>
                </a:cubicBezTo>
                <a:close/>
                <a:moveTo>
                  <a:pt x="737264" y="118764"/>
                </a:moveTo>
                <a:lnTo>
                  <a:pt x="670093" y="185991"/>
                </a:lnTo>
                <a:lnTo>
                  <a:pt x="576015" y="91913"/>
                </a:lnTo>
                <a:lnTo>
                  <a:pt x="643319" y="24600"/>
                </a:lnTo>
                <a:cubicBezTo>
                  <a:pt x="650751" y="17153"/>
                  <a:pt x="662813" y="17142"/>
                  <a:pt x="670259" y="24575"/>
                </a:cubicBezTo>
                <a:cubicBezTo>
                  <a:pt x="670268" y="24584"/>
                  <a:pt x="670275" y="24591"/>
                  <a:pt x="670284" y="24600"/>
                </a:cubicBezTo>
                <a:lnTo>
                  <a:pt x="737283" y="91827"/>
                </a:lnTo>
                <a:cubicBezTo>
                  <a:pt x="744714" y="99272"/>
                  <a:pt x="744705" y="111331"/>
                  <a:pt x="737264" y="118764"/>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72" name="Google Shape;2372;p17"/>
          <p:cNvSpPr/>
          <p:nvPr/>
        </p:nvSpPr>
        <p:spPr>
          <a:xfrm>
            <a:off x="9385685" y="6361916"/>
            <a:ext cx="415228" cy="415755"/>
          </a:xfrm>
          <a:custGeom>
            <a:avLst/>
            <a:gdLst/>
            <a:ahLst/>
            <a:cxnLst/>
            <a:rect l="l" t="t" r="r" b="b"/>
            <a:pathLst>
              <a:path w="761887" h="762853" extrusionOk="0">
                <a:moveTo>
                  <a:pt x="750770" y="78406"/>
                </a:moveTo>
                <a:lnTo>
                  <a:pt x="683781" y="11179"/>
                </a:lnTo>
                <a:cubicBezTo>
                  <a:pt x="668913" y="-3711"/>
                  <a:pt x="644789" y="-3729"/>
                  <a:pt x="629900" y="11139"/>
                </a:cubicBezTo>
                <a:cubicBezTo>
                  <a:pt x="629886" y="11153"/>
                  <a:pt x="629873" y="11166"/>
                  <a:pt x="629860" y="11179"/>
                </a:cubicBezTo>
                <a:lnTo>
                  <a:pt x="57407" y="583632"/>
                </a:lnTo>
                <a:lnTo>
                  <a:pt x="0" y="762854"/>
                </a:lnTo>
                <a:lnTo>
                  <a:pt x="178632" y="704809"/>
                </a:lnTo>
                <a:lnTo>
                  <a:pt x="178632" y="704809"/>
                </a:lnTo>
                <a:lnTo>
                  <a:pt x="750741" y="132232"/>
                </a:lnTo>
                <a:cubicBezTo>
                  <a:pt x="765591" y="117368"/>
                  <a:pt x="765604" y="93287"/>
                  <a:pt x="750770" y="78406"/>
                </a:cubicBezTo>
                <a:close/>
                <a:moveTo>
                  <a:pt x="562547" y="105381"/>
                </a:moveTo>
                <a:lnTo>
                  <a:pt x="656625" y="199469"/>
                </a:lnTo>
                <a:lnTo>
                  <a:pt x="636289" y="219824"/>
                </a:lnTo>
                <a:lnTo>
                  <a:pt x="542192" y="125727"/>
                </a:lnTo>
                <a:close/>
                <a:moveTo>
                  <a:pt x="167811" y="688302"/>
                </a:moveTo>
                <a:lnTo>
                  <a:pt x="61846" y="722725"/>
                </a:lnTo>
                <a:lnTo>
                  <a:pt x="39891" y="700760"/>
                </a:lnTo>
                <a:lnTo>
                  <a:pt x="73952" y="594385"/>
                </a:lnTo>
                <a:cubicBezTo>
                  <a:pt x="93240" y="579221"/>
                  <a:pt x="127063" y="585889"/>
                  <a:pt x="151705" y="610521"/>
                </a:cubicBezTo>
                <a:cubicBezTo>
                  <a:pt x="176346" y="635152"/>
                  <a:pt x="183013" y="669023"/>
                  <a:pt x="167811" y="688302"/>
                </a:cubicBezTo>
                <a:close/>
                <a:moveTo>
                  <a:pt x="165164" y="597052"/>
                </a:moveTo>
                <a:cubicBezTo>
                  <a:pt x="148136" y="579301"/>
                  <a:pt x="124961" y="568736"/>
                  <a:pt x="100394" y="567525"/>
                </a:cubicBezTo>
                <a:lnTo>
                  <a:pt x="528723" y="139195"/>
                </a:lnTo>
                <a:lnTo>
                  <a:pt x="622821" y="233264"/>
                </a:lnTo>
                <a:lnTo>
                  <a:pt x="194739" y="661746"/>
                </a:lnTo>
                <a:cubicBezTo>
                  <a:pt x="193488" y="637200"/>
                  <a:pt x="182909" y="614058"/>
                  <a:pt x="165164" y="597052"/>
                </a:cubicBezTo>
                <a:close/>
                <a:moveTo>
                  <a:pt x="737264" y="118764"/>
                </a:moveTo>
                <a:lnTo>
                  <a:pt x="670093" y="185991"/>
                </a:lnTo>
                <a:lnTo>
                  <a:pt x="576015" y="91913"/>
                </a:lnTo>
                <a:lnTo>
                  <a:pt x="643319" y="24600"/>
                </a:lnTo>
                <a:cubicBezTo>
                  <a:pt x="650751" y="17153"/>
                  <a:pt x="662813" y="17142"/>
                  <a:pt x="670259" y="24575"/>
                </a:cubicBezTo>
                <a:cubicBezTo>
                  <a:pt x="670268" y="24584"/>
                  <a:pt x="670275" y="24591"/>
                  <a:pt x="670284" y="24600"/>
                </a:cubicBezTo>
                <a:lnTo>
                  <a:pt x="737283" y="91827"/>
                </a:lnTo>
                <a:cubicBezTo>
                  <a:pt x="744714" y="99272"/>
                  <a:pt x="744705" y="111331"/>
                  <a:pt x="737264" y="118764"/>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73" name="Google Shape;2373;p17"/>
          <p:cNvSpPr/>
          <p:nvPr/>
        </p:nvSpPr>
        <p:spPr>
          <a:xfrm>
            <a:off x="1383625" y="8049875"/>
            <a:ext cx="415228" cy="415755"/>
          </a:xfrm>
          <a:custGeom>
            <a:avLst/>
            <a:gdLst/>
            <a:ahLst/>
            <a:cxnLst/>
            <a:rect l="l" t="t" r="r" b="b"/>
            <a:pathLst>
              <a:path w="761887" h="762853" extrusionOk="0">
                <a:moveTo>
                  <a:pt x="750770" y="78406"/>
                </a:moveTo>
                <a:lnTo>
                  <a:pt x="683781" y="11179"/>
                </a:lnTo>
                <a:cubicBezTo>
                  <a:pt x="668913" y="-3711"/>
                  <a:pt x="644789" y="-3729"/>
                  <a:pt x="629900" y="11139"/>
                </a:cubicBezTo>
                <a:cubicBezTo>
                  <a:pt x="629886" y="11153"/>
                  <a:pt x="629873" y="11166"/>
                  <a:pt x="629860" y="11179"/>
                </a:cubicBezTo>
                <a:lnTo>
                  <a:pt x="57407" y="583632"/>
                </a:lnTo>
                <a:lnTo>
                  <a:pt x="0" y="762854"/>
                </a:lnTo>
                <a:lnTo>
                  <a:pt x="178632" y="704809"/>
                </a:lnTo>
                <a:lnTo>
                  <a:pt x="178632" y="704809"/>
                </a:lnTo>
                <a:lnTo>
                  <a:pt x="750741" y="132232"/>
                </a:lnTo>
                <a:cubicBezTo>
                  <a:pt x="765591" y="117368"/>
                  <a:pt x="765604" y="93287"/>
                  <a:pt x="750770" y="78406"/>
                </a:cubicBezTo>
                <a:close/>
                <a:moveTo>
                  <a:pt x="562547" y="105381"/>
                </a:moveTo>
                <a:lnTo>
                  <a:pt x="656625" y="199469"/>
                </a:lnTo>
                <a:lnTo>
                  <a:pt x="636289" y="219824"/>
                </a:lnTo>
                <a:lnTo>
                  <a:pt x="542192" y="125727"/>
                </a:lnTo>
                <a:close/>
                <a:moveTo>
                  <a:pt x="167811" y="688302"/>
                </a:moveTo>
                <a:lnTo>
                  <a:pt x="61846" y="722725"/>
                </a:lnTo>
                <a:lnTo>
                  <a:pt x="39891" y="700760"/>
                </a:lnTo>
                <a:lnTo>
                  <a:pt x="73952" y="594385"/>
                </a:lnTo>
                <a:cubicBezTo>
                  <a:pt x="93240" y="579221"/>
                  <a:pt x="127063" y="585889"/>
                  <a:pt x="151705" y="610521"/>
                </a:cubicBezTo>
                <a:cubicBezTo>
                  <a:pt x="176346" y="635152"/>
                  <a:pt x="183013" y="669023"/>
                  <a:pt x="167811" y="688302"/>
                </a:cubicBezTo>
                <a:close/>
                <a:moveTo>
                  <a:pt x="165164" y="597052"/>
                </a:moveTo>
                <a:cubicBezTo>
                  <a:pt x="148136" y="579301"/>
                  <a:pt x="124961" y="568736"/>
                  <a:pt x="100394" y="567525"/>
                </a:cubicBezTo>
                <a:lnTo>
                  <a:pt x="528723" y="139195"/>
                </a:lnTo>
                <a:lnTo>
                  <a:pt x="622821" y="233264"/>
                </a:lnTo>
                <a:lnTo>
                  <a:pt x="194739" y="661746"/>
                </a:lnTo>
                <a:cubicBezTo>
                  <a:pt x="193488" y="637200"/>
                  <a:pt x="182909" y="614058"/>
                  <a:pt x="165164" y="597052"/>
                </a:cubicBezTo>
                <a:close/>
                <a:moveTo>
                  <a:pt x="737264" y="118764"/>
                </a:moveTo>
                <a:lnTo>
                  <a:pt x="670093" y="185991"/>
                </a:lnTo>
                <a:lnTo>
                  <a:pt x="576015" y="91913"/>
                </a:lnTo>
                <a:lnTo>
                  <a:pt x="643319" y="24600"/>
                </a:lnTo>
                <a:cubicBezTo>
                  <a:pt x="650751" y="17153"/>
                  <a:pt x="662813" y="17142"/>
                  <a:pt x="670259" y="24575"/>
                </a:cubicBezTo>
                <a:cubicBezTo>
                  <a:pt x="670268" y="24584"/>
                  <a:pt x="670275" y="24591"/>
                  <a:pt x="670284" y="24600"/>
                </a:cubicBezTo>
                <a:lnTo>
                  <a:pt x="737283" y="91827"/>
                </a:lnTo>
                <a:cubicBezTo>
                  <a:pt x="744714" y="99272"/>
                  <a:pt x="744705" y="111331"/>
                  <a:pt x="737264" y="118764"/>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74" name="Google Shape;2374;p17"/>
          <p:cNvSpPr/>
          <p:nvPr/>
        </p:nvSpPr>
        <p:spPr>
          <a:xfrm>
            <a:off x="9387620" y="4635766"/>
            <a:ext cx="351187" cy="407823"/>
          </a:xfrm>
          <a:custGeom>
            <a:avLst/>
            <a:gdLst/>
            <a:ahLst/>
            <a:cxnLst/>
            <a:rect l="l" t="t" r="r" b="b"/>
            <a:pathLst>
              <a:path w="644379" h="748299" extrusionOk="0">
                <a:moveTo>
                  <a:pt x="574847" y="513985"/>
                </a:moveTo>
                <a:cubicBezTo>
                  <a:pt x="606280" y="451120"/>
                  <a:pt x="609137" y="380635"/>
                  <a:pt x="609137" y="318722"/>
                </a:cubicBezTo>
                <a:lnTo>
                  <a:pt x="609137" y="313960"/>
                </a:lnTo>
                <a:cubicBezTo>
                  <a:pt x="609137" y="271097"/>
                  <a:pt x="610090" y="226330"/>
                  <a:pt x="626282" y="210137"/>
                </a:cubicBezTo>
                <a:cubicBezTo>
                  <a:pt x="644380" y="190135"/>
                  <a:pt x="642475" y="160607"/>
                  <a:pt x="622472" y="142510"/>
                </a:cubicBezTo>
                <a:cubicBezTo>
                  <a:pt x="622472" y="142510"/>
                  <a:pt x="622472" y="142510"/>
                  <a:pt x="622472" y="142510"/>
                </a:cubicBezTo>
                <a:cubicBezTo>
                  <a:pt x="612947" y="133937"/>
                  <a:pt x="599612" y="129175"/>
                  <a:pt x="586277" y="130127"/>
                </a:cubicBezTo>
                <a:cubicBezTo>
                  <a:pt x="573895" y="131080"/>
                  <a:pt x="562465" y="136795"/>
                  <a:pt x="554845" y="145367"/>
                </a:cubicBezTo>
                <a:cubicBezTo>
                  <a:pt x="521507" y="180610"/>
                  <a:pt x="498647" y="242522"/>
                  <a:pt x="492932" y="306340"/>
                </a:cubicBezTo>
                <a:cubicBezTo>
                  <a:pt x="492932" y="306340"/>
                  <a:pt x="492932" y="306340"/>
                  <a:pt x="492932" y="306340"/>
                </a:cubicBezTo>
                <a:cubicBezTo>
                  <a:pt x="492932" y="306340"/>
                  <a:pt x="492932" y="306340"/>
                  <a:pt x="492932" y="306340"/>
                </a:cubicBezTo>
                <a:cubicBezTo>
                  <a:pt x="478645" y="292052"/>
                  <a:pt x="465310" y="276812"/>
                  <a:pt x="452927" y="259667"/>
                </a:cubicBezTo>
                <a:lnTo>
                  <a:pt x="445307" y="250142"/>
                </a:lnTo>
                <a:lnTo>
                  <a:pt x="372917" y="33925"/>
                </a:lnTo>
                <a:cubicBezTo>
                  <a:pt x="364345" y="8207"/>
                  <a:pt x="335770" y="-6080"/>
                  <a:pt x="310052" y="2492"/>
                </a:cubicBezTo>
                <a:cubicBezTo>
                  <a:pt x="295765" y="7255"/>
                  <a:pt x="284335" y="17732"/>
                  <a:pt x="279572" y="32020"/>
                </a:cubicBezTo>
                <a:cubicBezTo>
                  <a:pt x="275762" y="43450"/>
                  <a:pt x="274810" y="55832"/>
                  <a:pt x="279572" y="68215"/>
                </a:cubicBezTo>
                <a:lnTo>
                  <a:pt x="330055" y="219662"/>
                </a:lnTo>
                <a:cubicBezTo>
                  <a:pt x="330055" y="219662"/>
                  <a:pt x="330055" y="219662"/>
                  <a:pt x="330055" y="219662"/>
                </a:cubicBezTo>
                <a:cubicBezTo>
                  <a:pt x="330055" y="219662"/>
                  <a:pt x="330055" y="219662"/>
                  <a:pt x="330055" y="219662"/>
                </a:cubicBezTo>
                <a:lnTo>
                  <a:pt x="227185" y="59642"/>
                </a:lnTo>
                <a:cubicBezTo>
                  <a:pt x="221470" y="50117"/>
                  <a:pt x="211945" y="42497"/>
                  <a:pt x="201467" y="37735"/>
                </a:cubicBezTo>
                <a:cubicBezTo>
                  <a:pt x="175750" y="28210"/>
                  <a:pt x="147175" y="41545"/>
                  <a:pt x="137650" y="68215"/>
                </a:cubicBezTo>
                <a:cubicBezTo>
                  <a:pt x="136697" y="72025"/>
                  <a:pt x="135745" y="75835"/>
                  <a:pt x="134792" y="78692"/>
                </a:cubicBezTo>
                <a:cubicBezTo>
                  <a:pt x="133840" y="91075"/>
                  <a:pt x="136697" y="103457"/>
                  <a:pt x="143365" y="112982"/>
                </a:cubicBezTo>
                <a:lnTo>
                  <a:pt x="238615" y="261572"/>
                </a:lnTo>
                <a:cubicBezTo>
                  <a:pt x="238615" y="261572"/>
                  <a:pt x="238615" y="261572"/>
                  <a:pt x="238615" y="261572"/>
                </a:cubicBezTo>
                <a:cubicBezTo>
                  <a:pt x="238615" y="261572"/>
                  <a:pt x="238615" y="261572"/>
                  <a:pt x="238615" y="261572"/>
                </a:cubicBezTo>
                <a:lnTo>
                  <a:pt x="119552" y="153940"/>
                </a:lnTo>
                <a:cubicBezTo>
                  <a:pt x="99550" y="134890"/>
                  <a:pt x="68117" y="135842"/>
                  <a:pt x="49067" y="156797"/>
                </a:cubicBezTo>
                <a:cubicBezTo>
                  <a:pt x="30017" y="177752"/>
                  <a:pt x="30970" y="208232"/>
                  <a:pt x="51925" y="227282"/>
                </a:cubicBezTo>
                <a:cubicBezTo>
                  <a:pt x="51925" y="227282"/>
                  <a:pt x="52877" y="227282"/>
                  <a:pt x="52877" y="228235"/>
                </a:cubicBezTo>
                <a:lnTo>
                  <a:pt x="188132" y="353012"/>
                </a:lnTo>
                <a:cubicBezTo>
                  <a:pt x="188132" y="353012"/>
                  <a:pt x="188132" y="353012"/>
                  <a:pt x="188132" y="353012"/>
                </a:cubicBezTo>
                <a:lnTo>
                  <a:pt x="73832" y="295862"/>
                </a:lnTo>
                <a:cubicBezTo>
                  <a:pt x="63355" y="290147"/>
                  <a:pt x="50020" y="288242"/>
                  <a:pt x="38590" y="291100"/>
                </a:cubicBezTo>
                <a:cubicBezTo>
                  <a:pt x="11920" y="297767"/>
                  <a:pt x="-5225" y="324437"/>
                  <a:pt x="1442" y="351107"/>
                </a:cubicBezTo>
                <a:cubicBezTo>
                  <a:pt x="2395" y="354917"/>
                  <a:pt x="3347" y="357775"/>
                  <a:pt x="5252" y="361585"/>
                </a:cubicBezTo>
                <a:cubicBezTo>
                  <a:pt x="10967" y="372062"/>
                  <a:pt x="19540" y="380635"/>
                  <a:pt x="30017" y="385397"/>
                </a:cubicBezTo>
                <a:lnTo>
                  <a:pt x="169082" y="454930"/>
                </a:lnTo>
                <a:lnTo>
                  <a:pt x="174797" y="464455"/>
                </a:lnTo>
                <a:cubicBezTo>
                  <a:pt x="249092" y="573992"/>
                  <a:pt x="314815" y="628285"/>
                  <a:pt x="370060" y="628285"/>
                </a:cubicBezTo>
                <a:lnTo>
                  <a:pt x="446260" y="748300"/>
                </a:lnTo>
                <a:lnTo>
                  <a:pt x="462452" y="737822"/>
                </a:lnTo>
                <a:lnTo>
                  <a:pt x="383395" y="613045"/>
                </a:lnTo>
                <a:cubicBezTo>
                  <a:pt x="381490" y="610187"/>
                  <a:pt x="377680" y="608282"/>
                  <a:pt x="374822" y="608282"/>
                </a:cubicBezTo>
                <a:cubicBezTo>
                  <a:pt x="341485" y="611140"/>
                  <a:pt x="282430" y="586375"/>
                  <a:pt x="190990" y="453025"/>
                </a:cubicBezTo>
                <a:lnTo>
                  <a:pt x="183370" y="441595"/>
                </a:lnTo>
                <a:cubicBezTo>
                  <a:pt x="182417" y="439690"/>
                  <a:pt x="181465" y="438737"/>
                  <a:pt x="179560" y="437785"/>
                </a:cubicBezTo>
                <a:lnTo>
                  <a:pt x="37637" y="366347"/>
                </a:lnTo>
                <a:cubicBezTo>
                  <a:pt x="31922" y="363490"/>
                  <a:pt x="27160" y="358727"/>
                  <a:pt x="23350" y="353012"/>
                </a:cubicBezTo>
                <a:cubicBezTo>
                  <a:pt x="14777" y="337772"/>
                  <a:pt x="20492" y="318722"/>
                  <a:pt x="35732" y="311102"/>
                </a:cubicBezTo>
                <a:cubicBezTo>
                  <a:pt x="39542" y="309197"/>
                  <a:pt x="42400" y="308245"/>
                  <a:pt x="46210" y="307292"/>
                </a:cubicBezTo>
                <a:cubicBezTo>
                  <a:pt x="52877" y="306340"/>
                  <a:pt x="59545" y="307292"/>
                  <a:pt x="65260" y="311102"/>
                </a:cubicBezTo>
                <a:lnTo>
                  <a:pt x="240520" y="400637"/>
                </a:lnTo>
                <a:cubicBezTo>
                  <a:pt x="245282" y="402542"/>
                  <a:pt x="250997" y="400637"/>
                  <a:pt x="252902" y="396827"/>
                </a:cubicBezTo>
                <a:cubicBezTo>
                  <a:pt x="254807" y="393017"/>
                  <a:pt x="253855" y="388255"/>
                  <a:pt x="250997" y="385397"/>
                </a:cubicBezTo>
                <a:lnTo>
                  <a:pt x="64307" y="213947"/>
                </a:lnTo>
                <a:cubicBezTo>
                  <a:pt x="51925" y="202517"/>
                  <a:pt x="50972" y="182515"/>
                  <a:pt x="62402" y="170132"/>
                </a:cubicBezTo>
                <a:cubicBezTo>
                  <a:pt x="69070" y="162512"/>
                  <a:pt x="79547" y="158702"/>
                  <a:pt x="90025" y="160607"/>
                </a:cubicBezTo>
                <a:cubicBezTo>
                  <a:pt x="96692" y="161560"/>
                  <a:pt x="102407" y="164417"/>
                  <a:pt x="107170" y="169180"/>
                </a:cubicBezTo>
                <a:lnTo>
                  <a:pt x="279572" y="327295"/>
                </a:lnTo>
                <a:cubicBezTo>
                  <a:pt x="283382" y="331105"/>
                  <a:pt x="289097" y="330152"/>
                  <a:pt x="292907" y="326342"/>
                </a:cubicBezTo>
                <a:cubicBezTo>
                  <a:pt x="295765" y="323485"/>
                  <a:pt x="296717" y="318722"/>
                  <a:pt x="293860" y="314912"/>
                </a:cubicBezTo>
                <a:lnTo>
                  <a:pt x="157652" y="101552"/>
                </a:lnTo>
                <a:cubicBezTo>
                  <a:pt x="148127" y="87265"/>
                  <a:pt x="152890" y="68215"/>
                  <a:pt x="167177" y="58690"/>
                </a:cubicBezTo>
                <a:cubicBezTo>
                  <a:pt x="181465" y="49165"/>
                  <a:pt x="200515" y="53927"/>
                  <a:pt x="210040" y="68215"/>
                </a:cubicBezTo>
                <a:lnTo>
                  <a:pt x="355772" y="294910"/>
                </a:lnTo>
                <a:cubicBezTo>
                  <a:pt x="358630" y="299672"/>
                  <a:pt x="364345" y="300625"/>
                  <a:pt x="369107" y="297767"/>
                </a:cubicBezTo>
                <a:cubicBezTo>
                  <a:pt x="372917" y="295862"/>
                  <a:pt x="374822" y="291100"/>
                  <a:pt x="372917" y="286337"/>
                </a:cubicBezTo>
                <a:lnTo>
                  <a:pt x="297670" y="60595"/>
                </a:lnTo>
                <a:cubicBezTo>
                  <a:pt x="295765" y="54880"/>
                  <a:pt x="294812" y="47260"/>
                  <a:pt x="296717" y="41545"/>
                </a:cubicBezTo>
                <a:cubicBezTo>
                  <a:pt x="301480" y="25352"/>
                  <a:pt x="318625" y="15827"/>
                  <a:pt x="334817" y="20590"/>
                </a:cubicBezTo>
                <a:cubicBezTo>
                  <a:pt x="338627" y="21542"/>
                  <a:pt x="342437" y="23447"/>
                  <a:pt x="345295" y="25352"/>
                </a:cubicBezTo>
                <a:cubicBezTo>
                  <a:pt x="350057" y="29162"/>
                  <a:pt x="353867" y="34877"/>
                  <a:pt x="356725" y="41545"/>
                </a:cubicBezTo>
                <a:lnTo>
                  <a:pt x="428162" y="257762"/>
                </a:lnTo>
                <a:lnTo>
                  <a:pt x="430067" y="260620"/>
                </a:lnTo>
                <a:lnTo>
                  <a:pt x="438640" y="271097"/>
                </a:lnTo>
                <a:cubicBezTo>
                  <a:pt x="455785" y="293957"/>
                  <a:pt x="474835" y="314912"/>
                  <a:pt x="495790" y="334915"/>
                </a:cubicBezTo>
                <a:cubicBezTo>
                  <a:pt x="499600" y="338725"/>
                  <a:pt x="505315" y="338725"/>
                  <a:pt x="509125" y="334915"/>
                </a:cubicBezTo>
                <a:cubicBezTo>
                  <a:pt x="511030" y="333010"/>
                  <a:pt x="511982" y="331105"/>
                  <a:pt x="511982" y="328247"/>
                </a:cubicBezTo>
                <a:cubicBezTo>
                  <a:pt x="512935" y="262525"/>
                  <a:pt x="535795" y="193945"/>
                  <a:pt x="569132" y="157750"/>
                </a:cubicBezTo>
                <a:cubicBezTo>
                  <a:pt x="573895" y="152035"/>
                  <a:pt x="580562" y="149177"/>
                  <a:pt x="587230" y="148225"/>
                </a:cubicBezTo>
                <a:cubicBezTo>
                  <a:pt x="595802" y="148225"/>
                  <a:pt x="603422" y="150130"/>
                  <a:pt x="609137" y="155845"/>
                </a:cubicBezTo>
                <a:cubicBezTo>
                  <a:pt x="620567" y="166322"/>
                  <a:pt x="622472" y="184420"/>
                  <a:pt x="611995" y="196802"/>
                </a:cubicBezTo>
                <a:cubicBezTo>
                  <a:pt x="591040" y="218710"/>
                  <a:pt x="590087" y="262525"/>
                  <a:pt x="590087" y="313960"/>
                </a:cubicBezTo>
                <a:lnTo>
                  <a:pt x="590087" y="318722"/>
                </a:lnTo>
                <a:cubicBezTo>
                  <a:pt x="590087" y="379682"/>
                  <a:pt x="587230" y="450167"/>
                  <a:pt x="555797" y="510175"/>
                </a:cubicBezTo>
                <a:cubicBezTo>
                  <a:pt x="553892" y="513032"/>
                  <a:pt x="553892" y="516842"/>
                  <a:pt x="555797" y="519700"/>
                </a:cubicBezTo>
                <a:lnTo>
                  <a:pt x="628187" y="634000"/>
                </a:lnTo>
                <a:lnTo>
                  <a:pt x="644380" y="623522"/>
                </a:lnTo>
                <a:lnTo>
                  <a:pt x="574847" y="513985"/>
                </a:ln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75" name="Google Shape;2375;p17"/>
          <p:cNvSpPr/>
          <p:nvPr/>
        </p:nvSpPr>
        <p:spPr>
          <a:xfrm>
            <a:off x="5393477" y="6353172"/>
            <a:ext cx="351187" cy="407823"/>
          </a:xfrm>
          <a:custGeom>
            <a:avLst/>
            <a:gdLst/>
            <a:ahLst/>
            <a:cxnLst/>
            <a:rect l="l" t="t" r="r" b="b"/>
            <a:pathLst>
              <a:path w="644379" h="748299" extrusionOk="0">
                <a:moveTo>
                  <a:pt x="574847" y="513985"/>
                </a:moveTo>
                <a:cubicBezTo>
                  <a:pt x="606280" y="451120"/>
                  <a:pt x="609137" y="380635"/>
                  <a:pt x="609137" y="318722"/>
                </a:cubicBezTo>
                <a:lnTo>
                  <a:pt x="609137" y="313960"/>
                </a:lnTo>
                <a:cubicBezTo>
                  <a:pt x="609137" y="271097"/>
                  <a:pt x="610090" y="226330"/>
                  <a:pt x="626282" y="210137"/>
                </a:cubicBezTo>
                <a:cubicBezTo>
                  <a:pt x="644380" y="190135"/>
                  <a:pt x="642475" y="160607"/>
                  <a:pt x="622472" y="142510"/>
                </a:cubicBezTo>
                <a:cubicBezTo>
                  <a:pt x="622472" y="142510"/>
                  <a:pt x="622472" y="142510"/>
                  <a:pt x="622472" y="142510"/>
                </a:cubicBezTo>
                <a:cubicBezTo>
                  <a:pt x="612947" y="133937"/>
                  <a:pt x="599612" y="129175"/>
                  <a:pt x="586277" y="130127"/>
                </a:cubicBezTo>
                <a:cubicBezTo>
                  <a:pt x="573895" y="131080"/>
                  <a:pt x="562465" y="136795"/>
                  <a:pt x="554845" y="145367"/>
                </a:cubicBezTo>
                <a:cubicBezTo>
                  <a:pt x="521507" y="180610"/>
                  <a:pt x="498647" y="242522"/>
                  <a:pt x="492932" y="306340"/>
                </a:cubicBezTo>
                <a:cubicBezTo>
                  <a:pt x="492932" y="306340"/>
                  <a:pt x="492932" y="306340"/>
                  <a:pt x="492932" y="306340"/>
                </a:cubicBezTo>
                <a:cubicBezTo>
                  <a:pt x="492932" y="306340"/>
                  <a:pt x="492932" y="306340"/>
                  <a:pt x="492932" y="306340"/>
                </a:cubicBezTo>
                <a:cubicBezTo>
                  <a:pt x="478645" y="292052"/>
                  <a:pt x="465310" y="276812"/>
                  <a:pt x="452927" y="259667"/>
                </a:cubicBezTo>
                <a:lnTo>
                  <a:pt x="445307" y="250142"/>
                </a:lnTo>
                <a:lnTo>
                  <a:pt x="372917" y="33925"/>
                </a:lnTo>
                <a:cubicBezTo>
                  <a:pt x="364345" y="8207"/>
                  <a:pt x="335770" y="-6080"/>
                  <a:pt x="310052" y="2492"/>
                </a:cubicBezTo>
                <a:cubicBezTo>
                  <a:pt x="295765" y="7255"/>
                  <a:pt x="284335" y="17732"/>
                  <a:pt x="279572" y="32020"/>
                </a:cubicBezTo>
                <a:cubicBezTo>
                  <a:pt x="275762" y="43450"/>
                  <a:pt x="274810" y="55832"/>
                  <a:pt x="279572" y="68215"/>
                </a:cubicBezTo>
                <a:lnTo>
                  <a:pt x="330055" y="219662"/>
                </a:lnTo>
                <a:cubicBezTo>
                  <a:pt x="330055" y="219662"/>
                  <a:pt x="330055" y="219662"/>
                  <a:pt x="330055" y="219662"/>
                </a:cubicBezTo>
                <a:cubicBezTo>
                  <a:pt x="330055" y="219662"/>
                  <a:pt x="330055" y="219662"/>
                  <a:pt x="330055" y="219662"/>
                </a:cubicBezTo>
                <a:lnTo>
                  <a:pt x="227185" y="59642"/>
                </a:lnTo>
                <a:cubicBezTo>
                  <a:pt x="221470" y="50117"/>
                  <a:pt x="211945" y="42497"/>
                  <a:pt x="201467" y="37735"/>
                </a:cubicBezTo>
                <a:cubicBezTo>
                  <a:pt x="175750" y="28210"/>
                  <a:pt x="147175" y="41545"/>
                  <a:pt x="137650" y="68215"/>
                </a:cubicBezTo>
                <a:cubicBezTo>
                  <a:pt x="136697" y="72025"/>
                  <a:pt x="135745" y="75835"/>
                  <a:pt x="134792" y="78692"/>
                </a:cubicBezTo>
                <a:cubicBezTo>
                  <a:pt x="133840" y="91075"/>
                  <a:pt x="136697" y="103457"/>
                  <a:pt x="143365" y="112982"/>
                </a:cubicBezTo>
                <a:lnTo>
                  <a:pt x="238615" y="261572"/>
                </a:lnTo>
                <a:cubicBezTo>
                  <a:pt x="238615" y="261572"/>
                  <a:pt x="238615" y="261572"/>
                  <a:pt x="238615" y="261572"/>
                </a:cubicBezTo>
                <a:cubicBezTo>
                  <a:pt x="238615" y="261572"/>
                  <a:pt x="238615" y="261572"/>
                  <a:pt x="238615" y="261572"/>
                </a:cubicBezTo>
                <a:lnTo>
                  <a:pt x="119552" y="153940"/>
                </a:lnTo>
                <a:cubicBezTo>
                  <a:pt x="99550" y="134890"/>
                  <a:pt x="68117" y="135842"/>
                  <a:pt x="49067" y="156797"/>
                </a:cubicBezTo>
                <a:cubicBezTo>
                  <a:pt x="30017" y="177752"/>
                  <a:pt x="30970" y="208232"/>
                  <a:pt x="51925" y="227282"/>
                </a:cubicBezTo>
                <a:cubicBezTo>
                  <a:pt x="51925" y="227282"/>
                  <a:pt x="52877" y="227282"/>
                  <a:pt x="52877" y="228235"/>
                </a:cubicBezTo>
                <a:lnTo>
                  <a:pt x="188132" y="353012"/>
                </a:lnTo>
                <a:cubicBezTo>
                  <a:pt x="188132" y="353012"/>
                  <a:pt x="188132" y="353012"/>
                  <a:pt x="188132" y="353012"/>
                </a:cubicBezTo>
                <a:lnTo>
                  <a:pt x="73832" y="295862"/>
                </a:lnTo>
                <a:cubicBezTo>
                  <a:pt x="63355" y="290147"/>
                  <a:pt x="50020" y="288242"/>
                  <a:pt x="38590" y="291100"/>
                </a:cubicBezTo>
                <a:cubicBezTo>
                  <a:pt x="11920" y="297767"/>
                  <a:pt x="-5225" y="324437"/>
                  <a:pt x="1442" y="351107"/>
                </a:cubicBezTo>
                <a:cubicBezTo>
                  <a:pt x="2395" y="354917"/>
                  <a:pt x="3347" y="357775"/>
                  <a:pt x="5252" y="361585"/>
                </a:cubicBezTo>
                <a:cubicBezTo>
                  <a:pt x="10967" y="372062"/>
                  <a:pt x="19540" y="380635"/>
                  <a:pt x="30017" y="385397"/>
                </a:cubicBezTo>
                <a:lnTo>
                  <a:pt x="169082" y="454930"/>
                </a:lnTo>
                <a:lnTo>
                  <a:pt x="174797" y="464455"/>
                </a:lnTo>
                <a:cubicBezTo>
                  <a:pt x="249092" y="573992"/>
                  <a:pt x="314815" y="628285"/>
                  <a:pt x="370060" y="628285"/>
                </a:cubicBezTo>
                <a:lnTo>
                  <a:pt x="446260" y="748300"/>
                </a:lnTo>
                <a:lnTo>
                  <a:pt x="462452" y="737822"/>
                </a:lnTo>
                <a:lnTo>
                  <a:pt x="383395" y="613045"/>
                </a:lnTo>
                <a:cubicBezTo>
                  <a:pt x="381490" y="610187"/>
                  <a:pt x="377680" y="608282"/>
                  <a:pt x="374822" y="608282"/>
                </a:cubicBezTo>
                <a:cubicBezTo>
                  <a:pt x="341485" y="611140"/>
                  <a:pt x="282430" y="586375"/>
                  <a:pt x="190990" y="453025"/>
                </a:cubicBezTo>
                <a:lnTo>
                  <a:pt x="183370" y="441595"/>
                </a:lnTo>
                <a:cubicBezTo>
                  <a:pt x="182417" y="439690"/>
                  <a:pt x="181465" y="438737"/>
                  <a:pt x="179560" y="437785"/>
                </a:cubicBezTo>
                <a:lnTo>
                  <a:pt x="37637" y="366347"/>
                </a:lnTo>
                <a:cubicBezTo>
                  <a:pt x="31922" y="363490"/>
                  <a:pt x="27160" y="358727"/>
                  <a:pt x="23350" y="353012"/>
                </a:cubicBezTo>
                <a:cubicBezTo>
                  <a:pt x="14777" y="337772"/>
                  <a:pt x="20492" y="318722"/>
                  <a:pt x="35732" y="311102"/>
                </a:cubicBezTo>
                <a:cubicBezTo>
                  <a:pt x="39542" y="309197"/>
                  <a:pt x="42400" y="308245"/>
                  <a:pt x="46210" y="307292"/>
                </a:cubicBezTo>
                <a:cubicBezTo>
                  <a:pt x="52877" y="306340"/>
                  <a:pt x="59545" y="307292"/>
                  <a:pt x="65260" y="311102"/>
                </a:cubicBezTo>
                <a:lnTo>
                  <a:pt x="240520" y="400637"/>
                </a:lnTo>
                <a:cubicBezTo>
                  <a:pt x="245282" y="402542"/>
                  <a:pt x="250997" y="400637"/>
                  <a:pt x="252902" y="396827"/>
                </a:cubicBezTo>
                <a:cubicBezTo>
                  <a:pt x="254807" y="393017"/>
                  <a:pt x="253855" y="388255"/>
                  <a:pt x="250997" y="385397"/>
                </a:cubicBezTo>
                <a:lnTo>
                  <a:pt x="64307" y="213947"/>
                </a:lnTo>
                <a:cubicBezTo>
                  <a:pt x="51925" y="202517"/>
                  <a:pt x="50972" y="182515"/>
                  <a:pt x="62402" y="170132"/>
                </a:cubicBezTo>
                <a:cubicBezTo>
                  <a:pt x="69070" y="162512"/>
                  <a:pt x="79547" y="158702"/>
                  <a:pt x="90025" y="160607"/>
                </a:cubicBezTo>
                <a:cubicBezTo>
                  <a:pt x="96692" y="161560"/>
                  <a:pt x="102407" y="164417"/>
                  <a:pt x="107170" y="169180"/>
                </a:cubicBezTo>
                <a:lnTo>
                  <a:pt x="279572" y="327295"/>
                </a:lnTo>
                <a:cubicBezTo>
                  <a:pt x="283382" y="331105"/>
                  <a:pt x="289097" y="330152"/>
                  <a:pt x="292907" y="326342"/>
                </a:cubicBezTo>
                <a:cubicBezTo>
                  <a:pt x="295765" y="323485"/>
                  <a:pt x="296717" y="318722"/>
                  <a:pt x="293860" y="314912"/>
                </a:cubicBezTo>
                <a:lnTo>
                  <a:pt x="157652" y="101552"/>
                </a:lnTo>
                <a:cubicBezTo>
                  <a:pt x="148127" y="87265"/>
                  <a:pt x="152890" y="68215"/>
                  <a:pt x="167177" y="58690"/>
                </a:cubicBezTo>
                <a:cubicBezTo>
                  <a:pt x="181465" y="49165"/>
                  <a:pt x="200515" y="53927"/>
                  <a:pt x="210040" y="68215"/>
                </a:cubicBezTo>
                <a:lnTo>
                  <a:pt x="355772" y="294910"/>
                </a:lnTo>
                <a:cubicBezTo>
                  <a:pt x="358630" y="299672"/>
                  <a:pt x="364345" y="300625"/>
                  <a:pt x="369107" y="297767"/>
                </a:cubicBezTo>
                <a:cubicBezTo>
                  <a:pt x="372917" y="295862"/>
                  <a:pt x="374822" y="291100"/>
                  <a:pt x="372917" y="286337"/>
                </a:cubicBezTo>
                <a:lnTo>
                  <a:pt x="297670" y="60595"/>
                </a:lnTo>
                <a:cubicBezTo>
                  <a:pt x="295765" y="54880"/>
                  <a:pt x="294812" y="47260"/>
                  <a:pt x="296717" y="41545"/>
                </a:cubicBezTo>
                <a:cubicBezTo>
                  <a:pt x="301480" y="25352"/>
                  <a:pt x="318625" y="15827"/>
                  <a:pt x="334817" y="20590"/>
                </a:cubicBezTo>
                <a:cubicBezTo>
                  <a:pt x="338627" y="21542"/>
                  <a:pt x="342437" y="23447"/>
                  <a:pt x="345295" y="25352"/>
                </a:cubicBezTo>
                <a:cubicBezTo>
                  <a:pt x="350057" y="29162"/>
                  <a:pt x="353867" y="34877"/>
                  <a:pt x="356725" y="41545"/>
                </a:cubicBezTo>
                <a:lnTo>
                  <a:pt x="428162" y="257762"/>
                </a:lnTo>
                <a:lnTo>
                  <a:pt x="430067" y="260620"/>
                </a:lnTo>
                <a:lnTo>
                  <a:pt x="438640" y="271097"/>
                </a:lnTo>
                <a:cubicBezTo>
                  <a:pt x="455785" y="293957"/>
                  <a:pt x="474835" y="314912"/>
                  <a:pt x="495790" y="334915"/>
                </a:cubicBezTo>
                <a:cubicBezTo>
                  <a:pt x="499600" y="338725"/>
                  <a:pt x="505315" y="338725"/>
                  <a:pt x="509125" y="334915"/>
                </a:cubicBezTo>
                <a:cubicBezTo>
                  <a:pt x="511030" y="333010"/>
                  <a:pt x="511982" y="331105"/>
                  <a:pt x="511982" y="328247"/>
                </a:cubicBezTo>
                <a:cubicBezTo>
                  <a:pt x="512935" y="262525"/>
                  <a:pt x="535795" y="193945"/>
                  <a:pt x="569132" y="157750"/>
                </a:cubicBezTo>
                <a:cubicBezTo>
                  <a:pt x="573895" y="152035"/>
                  <a:pt x="580562" y="149177"/>
                  <a:pt x="587230" y="148225"/>
                </a:cubicBezTo>
                <a:cubicBezTo>
                  <a:pt x="595802" y="148225"/>
                  <a:pt x="603422" y="150130"/>
                  <a:pt x="609137" y="155845"/>
                </a:cubicBezTo>
                <a:cubicBezTo>
                  <a:pt x="620567" y="166322"/>
                  <a:pt x="622472" y="184420"/>
                  <a:pt x="611995" y="196802"/>
                </a:cubicBezTo>
                <a:cubicBezTo>
                  <a:pt x="591040" y="218710"/>
                  <a:pt x="590087" y="262525"/>
                  <a:pt x="590087" y="313960"/>
                </a:cubicBezTo>
                <a:lnTo>
                  <a:pt x="590087" y="318722"/>
                </a:lnTo>
                <a:cubicBezTo>
                  <a:pt x="590087" y="379682"/>
                  <a:pt x="587230" y="450167"/>
                  <a:pt x="555797" y="510175"/>
                </a:cubicBezTo>
                <a:cubicBezTo>
                  <a:pt x="553892" y="513032"/>
                  <a:pt x="553892" y="516842"/>
                  <a:pt x="555797" y="519700"/>
                </a:cubicBezTo>
                <a:lnTo>
                  <a:pt x="628187" y="634000"/>
                </a:lnTo>
                <a:lnTo>
                  <a:pt x="644380" y="623522"/>
                </a:lnTo>
                <a:lnTo>
                  <a:pt x="574847" y="513985"/>
                </a:ln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76" name="Google Shape;2376;p17"/>
          <p:cNvSpPr/>
          <p:nvPr/>
        </p:nvSpPr>
        <p:spPr>
          <a:xfrm>
            <a:off x="13412524" y="8053849"/>
            <a:ext cx="351187" cy="407823"/>
          </a:xfrm>
          <a:custGeom>
            <a:avLst/>
            <a:gdLst/>
            <a:ahLst/>
            <a:cxnLst/>
            <a:rect l="l" t="t" r="r" b="b"/>
            <a:pathLst>
              <a:path w="644379" h="748299" extrusionOk="0">
                <a:moveTo>
                  <a:pt x="574847" y="513985"/>
                </a:moveTo>
                <a:cubicBezTo>
                  <a:pt x="606280" y="451120"/>
                  <a:pt x="609137" y="380635"/>
                  <a:pt x="609137" y="318722"/>
                </a:cubicBezTo>
                <a:lnTo>
                  <a:pt x="609137" y="313960"/>
                </a:lnTo>
                <a:cubicBezTo>
                  <a:pt x="609137" y="271097"/>
                  <a:pt x="610090" y="226330"/>
                  <a:pt x="626282" y="210137"/>
                </a:cubicBezTo>
                <a:cubicBezTo>
                  <a:pt x="644380" y="190135"/>
                  <a:pt x="642475" y="160607"/>
                  <a:pt x="622472" y="142510"/>
                </a:cubicBezTo>
                <a:cubicBezTo>
                  <a:pt x="622472" y="142510"/>
                  <a:pt x="622472" y="142510"/>
                  <a:pt x="622472" y="142510"/>
                </a:cubicBezTo>
                <a:cubicBezTo>
                  <a:pt x="612947" y="133937"/>
                  <a:pt x="599612" y="129175"/>
                  <a:pt x="586277" y="130127"/>
                </a:cubicBezTo>
                <a:cubicBezTo>
                  <a:pt x="573895" y="131080"/>
                  <a:pt x="562465" y="136795"/>
                  <a:pt x="554845" y="145367"/>
                </a:cubicBezTo>
                <a:cubicBezTo>
                  <a:pt x="521507" y="180610"/>
                  <a:pt x="498647" y="242522"/>
                  <a:pt x="492932" y="306340"/>
                </a:cubicBezTo>
                <a:cubicBezTo>
                  <a:pt x="492932" y="306340"/>
                  <a:pt x="492932" y="306340"/>
                  <a:pt x="492932" y="306340"/>
                </a:cubicBezTo>
                <a:cubicBezTo>
                  <a:pt x="492932" y="306340"/>
                  <a:pt x="492932" y="306340"/>
                  <a:pt x="492932" y="306340"/>
                </a:cubicBezTo>
                <a:cubicBezTo>
                  <a:pt x="478645" y="292052"/>
                  <a:pt x="465310" y="276812"/>
                  <a:pt x="452927" y="259667"/>
                </a:cubicBezTo>
                <a:lnTo>
                  <a:pt x="445307" y="250142"/>
                </a:lnTo>
                <a:lnTo>
                  <a:pt x="372917" y="33925"/>
                </a:lnTo>
                <a:cubicBezTo>
                  <a:pt x="364345" y="8207"/>
                  <a:pt x="335770" y="-6080"/>
                  <a:pt x="310052" y="2492"/>
                </a:cubicBezTo>
                <a:cubicBezTo>
                  <a:pt x="295765" y="7255"/>
                  <a:pt x="284335" y="17732"/>
                  <a:pt x="279572" y="32020"/>
                </a:cubicBezTo>
                <a:cubicBezTo>
                  <a:pt x="275762" y="43450"/>
                  <a:pt x="274810" y="55832"/>
                  <a:pt x="279572" y="68215"/>
                </a:cubicBezTo>
                <a:lnTo>
                  <a:pt x="330055" y="219662"/>
                </a:lnTo>
                <a:cubicBezTo>
                  <a:pt x="330055" y="219662"/>
                  <a:pt x="330055" y="219662"/>
                  <a:pt x="330055" y="219662"/>
                </a:cubicBezTo>
                <a:cubicBezTo>
                  <a:pt x="330055" y="219662"/>
                  <a:pt x="330055" y="219662"/>
                  <a:pt x="330055" y="219662"/>
                </a:cubicBezTo>
                <a:lnTo>
                  <a:pt x="227185" y="59642"/>
                </a:lnTo>
                <a:cubicBezTo>
                  <a:pt x="221470" y="50117"/>
                  <a:pt x="211945" y="42497"/>
                  <a:pt x="201467" y="37735"/>
                </a:cubicBezTo>
                <a:cubicBezTo>
                  <a:pt x="175750" y="28210"/>
                  <a:pt x="147175" y="41545"/>
                  <a:pt x="137650" y="68215"/>
                </a:cubicBezTo>
                <a:cubicBezTo>
                  <a:pt x="136697" y="72025"/>
                  <a:pt x="135745" y="75835"/>
                  <a:pt x="134792" y="78692"/>
                </a:cubicBezTo>
                <a:cubicBezTo>
                  <a:pt x="133840" y="91075"/>
                  <a:pt x="136697" y="103457"/>
                  <a:pt x="143365" y="112982"/>
                </a:cubicBezTo>
                <a:lnTo>
                  <a:pt x="238615" y="261572"/>
                </a:lnTo>
                <a:cubicBezTo>
                  <a:pt x="238615" y="261572"/>
                  <a:pt x="238615" y="261572"/>
                  <a:pt x="238615" y="261572"/>
                </a:cubicBezTo>
                <a:cubicBezTo>
                  <a:pt x="238615" y="261572"/>
                  <a:pt x="238615" y="261572"/>
                  <a:pt x="238615" y="261572"/>
                </a:cubicBezTo>
                <a:lnTo>
                  <a:pt x="119552" y="153940"/>
                </a:lnTo>
                <a:cubicBezTo>
                  <a:pt x="99550" y="134890"/>
                  <a:pt x="68117" y="135842"/>
                  <a:pt x="49067" y="156797"/>
                </a:cubicBezTo>
                <a:cubicBezTo>
                  <a:pt x="30017" y="177752"/>
                  <a:pt x="30970" y="208232"/>
                  <a:pt x="51925" y="227282"/>
                </a:cubicBezTo>
                <a:cubicBezTo>
                  <a:pt x="51925" y="227282"/>
                  <a:pt x="52877" y="227282"/>
                  <a:pt x="52877" y="228235"/>
                </a:cubicBezTo>
                <a:lnTo>
                  <a:pt x="188132" y="353012"/>
                </a:lnTo>
                <a:cubicBezTo>
                  <a:pt x="188132" y="353012"/>
                  <a:pt x="188132" y="353012"/>
                  <a:pt x="188132" y="353012"/>
                </a:cubicBezTo>
                <a:lnTo>
                  <a:pt x="73832" y="295862"/>
                </a:lnTo>
                <a:cubicBezTo>
                  <a:pt x="63355" y="290147"/>
                  <a:pt x="50020" y="288242"/>
                  <a:pt x="38590" y="291100"/>
                </a:cubicBezTo>
                <a:cubicBezTo>
                  <a:pt x="11920" y="297767"/>
                  <a:pt x="-5225" y="324437"/>
                  <a:pt x="1442" y="351107"/>
                </a:cubicBezTo>
                <a:cubicBezTo>
                  <a:pt x="2395" y="354917"/>
                  <a:pt x="3347" y="357775"/>
                  <a:pt x="5252" y="361585"/>
                </a:cubicBezTo>
                <a:cubicBezTo>
                  <a:pt x="10967" y="372062"/>
                  <a:pt x="19540" y="380635"/>
                  <a:pt x="30017" y="385397"/>
                </a:cubicBezTo>
                <a:lnTo>
                  <a:pt x="169082" y="454930"/>
                </a:lnTo>
                <a:lnTo>
                  <a:pt x="174797" y="464455"/>
                </a:lnTo>
                <a:cubicBezTo>
                  <a:pt x="249092" y="573992"/>
                  <a:pt x="314815" y="628285"/>
                  <a:pt x="370060" y="628285"/>
                </a:cubicBezTo>
                <a:lnTo>
                  <a:pt x="446260" y="748300"/>
                </a:lnTo>
                <a:lnTo>
                  <a:pt x="462452" y="737822"/>
                </a:lnTo>
                <a:lnTo>
                  <a:pt x="383395" y="613045"/>
                </a:lnTo>
                <a:cubicBezTo>
                  <a:pt x="381490" y="610187"/>
                  <a:pt x="377680" y="608282"/>
                  <a:pt x="374822" y="608282"/>
                </a:cubicBezTo>
                <a:cubicBezTo>
                  <a:pt x="341485" y="611140"/>
                  <a:pt x="282430" y="586375"/>
                  <a:pt x="190990" y="453025"/>
                </a:cubicBezTo>
                <a:lnTo>
                  <a:pt x="183370" y="441595"/>
                </a:lnTo>
                <a:cubicBezTo>
                  <a:pt x="182417" y="439690"/>
                  <a:pt x="181465" y="438737"/>
                  <a:pt x="179560" y="437785"/>
                </a:cubicBezTo>
                <a:lnTo>
                  <a:pt x="37637" y="366347"/>
                </a:lnTo>
                <a:cubicBezTo>
                  <a:pt x="31922" y="363490"/>
                  <a:pt x="27160" y="358727"/>
                  <a:pt x="23350" y="353012"/>
                </a:cubicBezTo>
                <a:cubicBezTo>
                  <a:pt x="14777" y="337772"/>
                  <a:pt x="20492" y="318722"/>
                  <a:pt x="35732" y="311102"/>
                </a:cubicBezTo>
                <a:cubicBezTo>
                  <a:pt x="39542" y="309197"/>
                  <a:pt x="42400" y="308245"/>
                  <a:pt x="46210" y="307292"/>
                </a:cubicBezTo>
                <a:cubicBezTo>
                  <a:pt x="52877" y="306340"/>
                  <a:pt x="59545" y="307292"/>
                  <a:pt x="65260" y="311102"/>
                </a:cubicBezTo>
                <a:lnTo>
                  <a:pt x="240520" y="400637"/>
                </a:lnTo>
                <a:cubicBezTo>
                  <a:pt x="245282" y="402542"/>
                  <a:pt x="250997" y="400637"/>
                  <a:pt x="252902" y="396827"/>
                </a:cubicBezTo>
                <a:cubicBezTo>
                  <a:pt x="254807" y="393017"/>
                  <a:pt x="253855" y="388255"/>
                  <a:pt x="250997" y="385397"/>
                </a:cubicBezTo>
                <a:lnTo>
                  <a:pt x="64307" y="213947"/>
                </a:lnTo>
                <a:cubicBezTo>
                  <a:pt x="51925" y="202517"/>
                  <a:pt x="50972" y="182515"/>
                  <a:pt x="62402" y="170132"/>
                </a:cubicBezTo>
                <a:cubicBezTo>
                  <a:pt x="69070" y="162512"/>
                  <a:pt x="79547" y="158702"/>
                  <a:pt x="90025" y="160607"/>
                </a:cubicBezTo>
                <a:cubicBezTo>
                  <a:pt x="96692" y="161560"/>
                  <a:pt x="102407" y="164417"/>
                  <a:pt x="107170" y="169180"/>
                </a:cubicBezTo>
                <a:lnTo>
                  <a:pt x="279572" y="327295"/>
                </a:lnTo>
                <a:cubicBezTo>
                  <a:pt x="283382" y="331105"/>
                  <a:pt x="289097" y="330152"/>
                  <a:pt x="292907" y="326342"/>
                </a:cubicBezTo>
                <a:cubicBezTo>
                  <a:pt x="295765" y="323485"/>
                  <a:pt x="296717" y="318722"/>
                  <a:pt x="293860" y="314912"/>
                </a:cubicBezTo>
                <a:lnTo>
                  <a:pt x="157652" y="101552"/>
                </a:lnTo>
                <a:cubicBezTo>
                  <a:pt x="148127" y="87265"/>
                  <a:pt x="152890" y="68215"/>
                  <a:pt x="167177" y="58690"/>
                </a:cubicBezTo>
                <a:cubicBezTo>
                  <a:pt x="181465" y="49165"/>
                  <a:pt x="200515" y="53927"/>
                  <a:pt x="210040" y="68215"/>
                </a:cubicBezTo>
                <a:lnTo>
                  <a:pt x="355772" y="294910"/>
                </a:lnTo>
                <a:cubicBezTo>
                  <a:pt x="358630" y="299672"/>
                  <a:pt x="364345" y="300625"/>
                  <a:pt x="369107" y="297767"/>
                </a:cubicBezTo>
                <a:cubicBezTo>
                  <a:pt x="372917" y="295862"/>
                  <a:pt x="374822" y="291100"/>
                  <a:pt x="372917" y="286337"/>
                </a:cubicBezTo>
                <a:lnTo>
                  <a:pt x="297670" y="60595"/>
                </a:lnTo>
                <a:cubicBezTo>
                  <a:pt x="295765" y="54880"/>
                  <a:pt x="294812" y="47260"/>
                  <a:pt x="296717" y="41545"/>
                </a:cubicBezTo>
                <a:cubicBezTo>
                  <a:pt x="301480" y="25352"/>
                  <a:pt x="318625" y="15827"/>
                  <a:pt x="334817" y="20590"/>
                </a:cubicBezTo>
                <a:cubicBezTo>
                  <a:pt x="338627" y="21542"/>
                  <a:pt x="342437" y="23447"/>
                  <a:pt x="345295" y="25352"/>
                </a:cubicBezTo>
                <a:cubicBezTo>
                  <a:pt x="350057" y="29162"/>
                  <a:pt x="353867" y="34877"/>
                  <a:pt x="356725" y="41545"/>
                </a:cubicBezTo>
                <a:lnTo>
                  <a:pt x="428162" y="257762"/>
                </a:lnTo>
                <a:lnTo>
                  <a:pt x="430067" y="260620"/>
                </a:lnTo>
                <a:lnTo>
                  <a:pt x="438640" y="271097"/>
                </a:lnTo>
                <a:cubicBezTo>
                  <a:pt x="455785" y="293957"/>
                  <a:pt x="474835" y="314912"/>
                  <a:pt x="495790" y="334915"/>
                </a:cubicBezTo>
                <a:cubicBezTo>
                  <a:pt x="499600" y="338725"/>
                  <a:pt x="505315" y="338725"/>
                  <a:pt x="509125" y="334915"/>
                </a:cubicBezTo>
                <a:cubicBezTo>
                  <a:pt x="511030" y="333010"/>
                  <a:pt x="511982" y="331105"/>
                  <a:pt x="511982" y="328247"/>
                </a:cubicBezTo>
                <a:cubicBezTo>
                  <a:pt x="512935" y="262525"/>
                  <a:pt x="535795" y="193945"/>
                  <a:pt x="569132" y="157750"/>
                </a:cubicBezTo>
                <a:cubicBezTo>
                  <a:pt x="573895" y="152035"/>
                  <a:pt x="580562" y="149177"/>
                  <a:pt x="587230" y="148225"/>
                </a:cubicBezTo>
                <a:cubicBezTo>
                  <a:pt x="595802" y="148225"/>
                  <a:pt x="603422" y="150130"/>
                  <a:pt x="609137" y="155845"/>
                </a:cubicBezTo>
                <a:cubicBezTo>
                  <a:pt x="620567" y="166322"/>
                  <a:pt x="622472" y="184420"/>
                  <a:pt x="611995" y="196802"/>
                </a:cubicBezTo>
                <a:cubicBezTo>
                  <a:pt x="591040" y="218710"/>
                  <a:pt x="590087" y="262525"/>
                  <a:pt x="590087" y="313960"/>
                </a:cubicBezTo>
                <a:lnTo>
                  <a:pt x="590087" y="318722"/>
                </a:lnTo>
                <a:cubicBezTo>
                  <a:pt x="590087" y="379682"/>
                  <a:pt x="587230" y="450167"/>
                  <a:pt x="555797" y="510175"/>
                </a:cubicBezTo>
                <a:cubicBezTo>
                  <a:pt x="553892" y="513032"/>
                  <a:pt x="553892" y="516842"/>
                  <a:pt x="555797" y="519700"/>
                </a:cubicBezTo>
                <a:lnTo>
                  <a:pt x="628187" y="634000"/>
                </a:lnTo>
                <a:lnTo>
                  <a:pt x="644380" y="623522"/>
                </a:lnTo>
                <a:lnTo>
                  <a:pt x="574847" y="513985"/>
                </a:ln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77" name="Google Shape;2377;p17"/>
          <p:cNvSpPr/>
          <p:nvPr/>
        </p:nvSpPr>
        <p:spPr>
          <a:xfrm>
            <a:off x="16238700" y="8641449"/>
            <a:ext cx="1167315" cy="998356"/>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8" name="Google Shape;2378;p17"/>
          <p:cNvSpPr/>
          <p:nvPr/>
        </p:nvSpPr>
        <p:spPr>
          <a:xfrm>
            <a:off x="1017598" y="8670649"/>
            <a:ext cx="987872" cy="997946"/>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9" name="Google Shape;2379;p17"/>
          <p:cNvSpPr/>
          <p:nvPr/>
        </p:nvSpPr>
        <p:spPr>
          <a:xfrm rot="5230440">
            <a:off x="16108946" y="2478885"/>
            <a:ext cx="1323864" cy="1206480"/>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80" name="Google Shape;2380;p17"/>
          <p:cNvGrpSpPr/>
          <p:nvPr/>
        </p:nvGrpSpPr>
        <p:grpSpPr>
          <a:xfrm>
            <a:off x="691184" y="621931"/>
            <a:ext cx="1640705" cy="1710795"/>
            <a:chOff x="2451372" y="7926631"/>
            <a:chExt cx="1640705" cy="1710795"/>
          </a:xfrm>
        </p:grpSpPr>
        <p:grpSp>
          <p:nvGrpSpPr>
            <p:cNvPr id="2381" name="Google Shape;2381;p17"/>
            <p:cNvGrpSpPr/>
            <p:nvPr/>
          </p:nvGrpSpPr>
          <p:grpSpPr>
            <a:xfrm>
              <a:off x="2451372" y="7926631"/>
              <a:ext cx="1640705" cy="1710795"/>
              <a:chOff x="10913347" y="1720888"/>
              <a:chExt cx="918545" cy="957731"/>
            </a:xfrm>
          </p:grpSpPr>
          <p:grpSp>
            <p:nvGrpSpPr>
              <p:cNvPr id="2382" name="Google Shape;2382;p17"/>
              <p:cNvGrpSpPr/>
              <p:nvPr/>
            </p:nvGrpSpPr>
            <p:grpSpPr>
              <a:xfrm>
                <a:off x="10913347" y="1960327"/>
                <a:ext cx="918545" cy="718292"/>
                <a:chOff x="10913347" y="1960327"/>
                <a:chExt cx="918545" cy="718292"/>
              </a:xfrm>
            </p:grpSpPr>
            <p:sp>
              <p:nvSpPr>
                <p:cNvPr id="2383" name="Google Shape;2383;p17"/>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4" name="Google Shape;2384;p17"/>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85" name="Google Shape;2385;p17"/>
              <p:cNvGrpSpPr/>
              <p:nvPr/>
            </p:nvGrpSpPr>
            <p:grpSpPr>
              <a:xfrm>
                <a:off x="10974609" y="2212942"/>
                <a:ext cx="209169" cy="209168"/>
                <a:chOff x="10974609" y="2212942"/>
                <a:chExt cx="209169" cy="209168"/>
              </a:xfrm>
            </p:grpSpPr>
            <p:sp>
              <p:nvSpPr>
                <p:cNvPr id="2386" name="Google Shape;2386;p17"/>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7" name="Google Shape;2387;p17"/>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88" name="Google Shape;2388;p17"/>
              <p:cNvGrpSpPr/>
              <p:nvPr/>
            </p:nvGrpSpPr>
            <p:grpSpPr>
              <a:xfrm>
                <a:off x="11175206" y="2363437"/>
                <a:ext cx="209168" cy="209168"/>
                <a:chOff x="11175206" y="2363437"/>
                <a:chExt cx="209168" cy="209168"/>
              </a:xfrm>
            </p:grpSpPr>
            <p:sp>
              <p:nvSpPr>
                <p:cNvPr id="2389" name="Google Shape;2389;p17"/>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0" name="Google Shape;2390;p17"/>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91" name="Google Shape;2391;p17"/>
              <p:cNvGrpSpPr/>
              <p:nvPr/>
            </p:nvGrpSpPr>
            <p:grpSpPr>
              <a:xfrm>
                <a:off x="11516391" y="2092546"/>
                <a:ext cx="209169" cy="209168"/>
                <a:chOff x="11516391" y="2092546"/>
                <a:chExt cx="209169" cy="209168"/>
              </a:xfrm>
            </p:grpSpPr>
            <p:sp>
              <p:nvSpPr>
                <p:cNvPr id="2392" name="Google Shape;2392;p17"/>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3" name="Google Shape;2393;p17"/>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94" name="Google Shape;2394;p17"/>
              <p:cNvGrpSpPr/>
              <p:nvPr/>
            </p:nvGrpSpPr>
            <p:grpSpPr>
              <a:xfrm>
                <a:off x="11426094" y="2333338"/>
                <a:ext cx="209169" cy="209168"/>
                <a:chOff x="11426094" y="2333338"/>
                <a:chExt cx="209169" cy="209168"/>
              </a:xfrm>
            </p:grpSpPr>
            <p:sp>
              <p:nvSpPr>
                <p:cNvPr id="2395" name="Google Shape;2395;p17"/>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6" name="Google Shape;2396;p17"/>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97" name="Google Shape;2397;p17"/>
              <p:cNvGrpSpPr/>
              <p:nvPr/>
            </p:nvGrpSpPr>
            <p:grpSpPr>
              <a:xfrm>
                <a:off x="10932301" y="1720888"/>
                <a:ext cx="646499" cy="499292"/>
                <a:chOff x="10932301" y="1720888"/>
                <a:chExt cx="646499" cy="499292"/>
              </a:xfrm>
            </p:grpSpPr>
            <p:grpSp>
              <p:nvGrpSpPr>
                <p:cNvPr id="2398" name="Google Shape;2398;p17"/>
                <p:cNvGrpSpPr/>
                <p:nvPr/>
              </p:nvGrpSpPr>
              <p:grpSpPr>
                <a:xfrm>
                  <a:off x="11292848" y="1720888"/>
                  <a:ext cx="285952" cy="231831"/>
                  <a:chOff x="11292848" y="1720888"/>
                  <a:chExt cx="285952" cy="231831"/>
                </a:xfrm>
              </p:grpSpPr>
              <p:sp>
                <p:nvSpPr>
                  <p:cNvPr id="2399" name="Google Shape;2399;p17"/>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0" name="Google Shape;2400;p17"/>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01" name="Google Shape;2401;p17"/>
                <p:cNvGrpSpPr/>
                <p:nvPr/>
              </p:nvGrpSpPr>
              <p:grpSpPr>
                <a:xfrm>
                  <a:off x="11190563" y="1827754"/>
                  <a:ext cx="209006" cy="212690"/>
                  <a:chOff x="11190563" y="1827754"/>
                  <a:chExt cx="209006" cy="212690"/>
                </a:xfrm>
              </p:grpSpPr>
              <p:sp>
                <p:nvSpPr>
                  <p:cNvPr id="2402" name="Google Shape;2402;p17"/>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3" name="Google Shape;2403;p17"/>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04" name="Google Shape;2404;p17"/>
                <p:cNvGrpSpPr/>
                <p:nvPr/>
              </p:nvGrpSpPr>
              <p:grpSpPr>
                <a:xfrm>
                  <a:off x="10932301" y="1885932"/>
                  <a:ext cx="382548" cy="334248"/>
                  <a:chOff x="10932301" y="1885932"/>
                  <a:chExt cx="382548" cy="334248"/>
                </a:xfrm>
              </p:grpSpPr>
              <p:sp>
                <p:nvSpPr>
                  <p:cNvPr id="2405" name="Google Shape;2405;p17"/>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6" name="Google Shape;2406;p17"/>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07" name="Google Shape;2407;p17"/>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408" name="Google Shape;2408;p17"/>
            <p:cNvGrpSpPr/>
            <p:nvPr/>
          </p:nvGrpSpPr>
          <p:grpSpPr>
            <a:xfrm>
              <a:off x="2451372" y="7926631"/>
              <a:ext cx="1640705" cy="1710795"/>
              <a:chOff x="10913347" y="1720888"/>
              <a:chExt cx="918545" cy="957731"/>
            </a:xfrm>
          </p:grpSpPr>
          <p:grpSp>
            <p:nvGrpSpPr>
              <p:cNvPr id="2409" name="Google Shape;2409;p17"/>
              <p:cNvGrpSpPr/>
              <p:nvPr/>
            </p:nvGrpSpPr>
            <p:grpSpPr>
              <a:xfrm>
                <a:off x="10913347" y="1960327"/>
                <a:ext cx="918545" cy="718292"/>
                <a:chOff x="10913347" y="1960327"/>
                <a:chExt cx="918545" cy="718292"/>
              </a:xfrm>
            </p:grpSpPr>
            <p:sp>
              <p:nvSpPr>
                <p:cNvPr id="2410" name="Google Shape;2410;p17"/>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1" name="Google Shape;2411;p17"/>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12" name="Google Shape;2412;p17"/>
              <p:cNvGrpSpPr/>
              <p:nvPr/>
            </p:nvGrpSpPr>
            <p:grpSpPr>
              <a:xfrm>
                <a:off x="10974609" y="2212942"/>
                <a:ext cx="209169" cy="209168"/>
                <a:chOff x="10974609" y="2212942"/>
                <a:chExt cx="209169" cy="209168"/>
              </a:xfrm>
            </p:grpSpPr>
            <p:sp>
              <p:nvSpPr>
                <p:cNvPr id="2413" name="Google Shape;2413;p17"/>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4" name="Google Shape;2414;p17"/>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15" name="Google Shape;2415;p17"/>
              <p:cNvGrpSpPr/>
              <p:nvPr/>
            </p:nvGrpSpPr>
            <p:grpSpPr>
              <a:xfrm>
                <a:off x="11175206" y="2363437"/>
                <a:ext cx="209168" cy="209168"/>
                <a:chOff x="11175206" y="2363437"/>
                <a:chExt cx="209168" cy="209168"/>
              </a:xfrm>
            </p:grpSpPr>
            <p:sp>
              <p:nvSpPr>
                <p:cNvPr id="2416" name="Google Shape;2416;p17"/>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7" name="Google Shape;2417;p17"/>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18" name="Google Shape;2418;p17"/>
              <p:cNvGrpSpPr/>
              <p:nvPr/>
            </p:nvGrpSpPr>
            <p:grpSpPr>
              <a:xfrm>
                <a:off x="11516391" y="2092546"/>
                <a:ext cx="209169" cy="209168"/>
                <a:chOff x="11516391" y="2092546"/>
                <a:chExt cx="209169" cy="209168"/>
              </a:xfrm>
            </p:grpSpPr>
            <p:sp>
              <p:nvSpPr>
                <p:cNvPr id="2419" name="Google Shape;2419;p17"/>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0" name="Google Shape;2420;p17"/>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21" name="Google Shape;2421;p17"/>
              <p:cNvGrpSpPr/>
              <p:nvPr/>
            </p:nvGrpSpPr>
            <p:grpSpPr>
              <a:xfrm>
                <a:off x="11426094" y="2333338"/>
                <a:ext cx="209169" cy="209168"/>
                <a:chOff x="11426094" y="2333338"/>
                <a:chExt cx="209169" cy="209168"/>
              </a:xfrm>
            </p:grpSpPr>
            <p:sp>
              <p:nvSpPr>
                <p:cNvPr id="2422" name="Google Shape;2422;p17"/>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3" name="Google Shape;2423;p17"/>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24" name="Google Shape;2424;p17"/>
              <p:cNvGrpSpPr/>
              <p:nvPr/>
            </p:nvGrpSpPr>
            <p:grpSpPr>
              <a:xfrm>
                <a:off x="10932301" y="1720888"/>
                <a:ext cx="646499" cy="499292"/>
                <a:chOff x="10932301" y="1720888"/>
                <a:chExt cx="646499" cy="499292"/>
              </a:xfrm>
            </p:grpSpPr>
            <p:grpSp>
              <p:nvGrpSpPr>
                <p:cNvPr id="2425" name="Google Shape;2425;p17"/>
                <p:cNvGrpSpPr/>
                <p:nvPr/>
              </p:nvGrpSpPr>
              <p:grpSpPr>
                <a:xfrm>
                  <a:off x="11292848" y="1720888"/>
                  <a:ext cx="285952" cy="231831"/>
                  <a:chOff x="11292848" y="1720888"/>
                  <a:chExt cx="285952" cy="231831"/>
                </a:xfrm>
              </p:grpSpPr>
              <p:sp>
                <p:nvSpPr>
                  <p:cNvPr id="2426" name="Google Shape;2426;p17"/>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7" name="Google Shape;2427;p17"/>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28" name="Google Shape;2428;p17"/>
                <p:cNvGrpSpPr/>
                <p:nvPr/>
              </p:nvGrpSpPr>
              <p:grpSpPr>
                <a:xfrm>
                  <a:off x="11190563" y="1827754"/>
                  <a:ext cx="209006" cy="212690"/>
                  <a:chOff x="11190563" y="1827754"/>
                  <a:chExt cx="209006" cy="212690"/>
                </a:xfrm>
              </p:grpSpPr>
              <p:sp>
                <p:nvSpPr>
                  <p:cNvPr id="2429" name="Google Shape;2429;p17"/>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3D49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0" name="Google Shape;2430;p17"/>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31" name="Google Shape;2431;p17"/>
                <p:cNvGrpSpPr/>
                <p:nvPr/>
              </p:nvGrpSpPr>
              <p:grpSpPr>
                <a:xfrm>
                  <a:off x="10932301" y="1885932"/>
                  <a:ext cx="382548" cy="334248"/>
                  <a:chOff x="10932301" y="1885932"/>
                  <a:chExt cx="382548" cy="334248"/>
                </a:xfrm>
              </p:grpSpPr>
              <p:sp>
                <p:nvSpPr>
                  <p:cNvPr id="2432" name="Google Shape;2432;p17"/>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3" name="Google Shape;2433;p17"/>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34" name="Google Shape;2434;p17"/>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2435" name="Google Shape;2435;p17"/>
          <p:cNvGrpSpPr/>
          <p:nvPr/>
        </p:nvGrpSpPr>
        <p:grpSpPr>
          <a:xfrm rot="981374">
            <a:off x="16054225" y="766801"/>
            <a:ext cx="1536280" cy="1421047"/>
            <a:chOff x="5140976" y="802510"/>
            <a:chExt cx="1536327" cy="1421090"/>
          </a:xfrm>
        </p:grpSpPr>
        <p:grpSp>
          <p:nvGrpSpPr>
            <p:cNvPr id="2436" name="Google Shape;2436;p17"/>
            <p:cNvGrpSpPr/>
            <p:nvPr/>
          </p:nvGrpSpPr>
          <p:grpSpPr>
            <a:xfrm>
              <a:off x="5140976" y="802510"/>
              <a:ext cx="1536327" cy="1421090"/>
              <a:chOff x="1560766" y="5405182"/>
              <a:chExt cx="928687" cy="859028"/>
            </a:xfrm>
          </p:grpSpPr>
          <p:grpSp>
            <p:nvGrpSpPr>
              <p:cNvPr id="2437" name="Google Shape;2437;p17"/>
              <p:cNvGrpSpPr/>
              <p:nvPr/>
            </p:nvGrpSpPr>
            <p:grpSpPr>
              <a:xfrm>
                <a:off x="1580864" y="5520975"/>
                <a:ext cx="202501" cy="481393"/>
                <a:chOff x="1580864" y="5520975"/>
                <a:chExt cx="202501" cy="481393"/>
              </a:xfrm>
            </p:grpSpPr>
            <p:sp>
              <p:nvSpPr>
                <p:cNvPr id="2438" name="Google Shape;2438;p17"/>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9" name="Google Shape;2439;p17"/>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40" name="Google Shape;2440;p17"/>
              <p:cNvGrpSpPr/>
              <p:nvPr/>
            </p:nvGrpSpPr>
            <p:grpSpPr>
              <a:xfrm>
                <a:off x="1615001" y="5405182"/>
                <a:ext cx="134227" cy="78931"/>
                <a:chOff x="1615001" y="5405182"/>
                <a:chExt cx="134227" cy="78931"/>
              </a:xfrm>
            </p:grpSpPr>
            <p:sp>
              <p:nvSpPr>
                <p:cNvPr id="2441" name="Google Shape;2441;p17"/>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2" name="Google Shape;2442;p17"/>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43" name="Google Shape;2443;p17"/>
              <p:cNvGrpSpPr/>
              <p:nvPr/>
            </p:nvGrpSpPr>
            <p:grpSpPr>
              <a:xfrm>
                <a:off x="1580941" y="5455538"/>
                <a:ext cx="202347" cy="99441"/>
                <a:chOff x="1580941" y="5455538"/>
                <a:chExt cx="202347" cy="99441"/>
              </a:xfrm>
            </p:grpSpPr>
            <p:sp>
              <p:nvSpPr>
                <p:cNvPr id="2444" name="Google Shape;2444;p17"/>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5" name="Google Shape;2445;p17"/>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46" name="Google Shape;2446;p17"/>
              <p:cNvGrpSpPr/>
              <p:nvPr/>
            </p:nvGrpSpPr>
            <p:grpSpPr>
              <a:xfrm>
                <a:off x="1757076" y="5521165"/>
                <a:ext cx="202596" cy="481393"/>
                <a:chOff x="1757076" y="5521165"/>
                <a:chExt cx="202596" cy="481393"/>
              </a:xfrm>
            </p:grpSpPr>
            <p:sp>
              <p:nvSpPr>
                <p:cNvPr id="2447" name="Google Shape;2447;p17"/>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8" name="Google Shape;2448;p17"/>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49" name="Google Shape;2449;p17"/>
              <p:cNvGrpSpPr/>
              <p:nvPr/>
            </p:nvGrpSpPr>
            <p:grpSpPr>
              <a:xfrm>
                <a:off x="1791213" y="5405437"/>
                <a:ext cx="134227" cy="78867"/>
                <a:chOff x="1791213" y="5405437"/>
                <a:chExt cx="134227" cy="78867"/>
              </a:xfrm>
            </p:grpSpPr>
            <p:sp>
              <p:nvSpPr>
                <p:cNvPr id="2450" name="Google Shape;2450;p17"/>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1" name="Google Shape;2451;p17"/>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52" name="Google Shape;2452;p17"/>
              <p:cNvGrpSpPr/>
              <p:nvPr/>
            </p:nvGrpSpPr>
            <p:grpSpPr>
              <a:xfrm>
                <a:off x="1757267" y="5455729"/>
                <a:ext cx="202343" cy="99535"/>
                <a:chOff x="1757267" y="5455729"/>
                <a:chExt cx="202343" cy="99535"/>
              </a:xfrm>
            </p:grpSpPr>
            <p:sp>
              <p:nvSpPr>
                <p:cNvPr id="2453" name="Google Shape;2453;p17"/>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4" name="Google Shape;2454;p17"/>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55" name="Google Shape;2455;p17"/>
              <p:cNvGrpSpPr/>
              <p:nvPr/>
            </p:nvGrpSpPr>
            <p:grpSpPr>
              <a:xfrm>
                <a:off x="1931003" y="5526594"/>
                <a:ext cx="202596" cy="481393"/>
                <a:chOff x="1931003" y="5526594"/>
                <a:chExt cx="202596" cy="481393"/>
              </a:xfrm>
            </p:grpSpPr>
            <p:sp>
              <p:nvSpPr>
                <p:cNvPr id="2456" name="Google Shape;2456;p17"/>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7" name="Google Shape;2457;p17"/>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58" name="Google Shape;2458;p17"/>
              <p:cNvGrpSpPr/>
              <p:nvPr/>
            </p:nvGrpSpPr>
            <p:grpSpPr>
              <a:xfrm>
                <a:off x="1965235" y="5405437"/>
                <a:ext cx="134227" cy="78867"/>
                <a:chOff x="1965235" y="5405437"/>
                <a:chExt cx="134227" cy="78867"/>
              </a:xfrm>
            </p:grpSpPr>
            <p:sp>
              <p:nvSpPr>
                <p:cNvPr id="2459" name="Google Shape;2459;p17"/>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0" name="Google Shape;2460;p17"/>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61" name="Google Shape;2461;p17"/>
              <p:cNvGrpSpPr/>
              <p:nvPr/>
            </p:nvGrpSpPr>
            <p:grpSpPr>
              <a:xfrm>
                <a:off x="1931256" y="5455729"/>
                <a:ext cx="202281" cy="99535"/>
                <a:chOff x="1931256" y="5455729"/>
                <a:chExt cx="202281" cy="99535"/>
              </a:xfrm>
            </p:grpSpPr>
            <p:sp>
              <p:nvSpPr>
                <p:cNvPr id="2462" name="Google Shape;2462;p17"/>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3" name="Google Shape;2463;p17"/>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64" name="Google Shape;2464;p17"/>
              <p:cNvGrpSpPr/>
              <p:nvPr/>
            </p:nvGrpSpPr>
            <p:grpSpPr>
              <a:xfrm>
                <a:off x="2099210" y="5526690"/>
                <a:ext cx="202601" cy="481298"/>
                <a:chOff x="2099210" y="5526690"/>
                <a:chExt cx="202601" cy="481298"/>
              </a:xfrm>
            </p:grpSpPr>
            <p:sp>
              <p:nvSpPr>
                <p:cNvPr id="2465" name="Google Shape;2465;p17"/>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6" name="Google Shape;2466;p17"/>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67" name="Google Shape;2467;p17"/>
              <p:cNvGrpSpPr/>
              <p:nvPr/>
            </p:nvGrpSpPr>
            <p:grpSpPr>
              <a:xfrm>
                <a:off x="2133447" y="5405437"/>
                <a:ext cx="134227" cy="78867"/>
                <a:chOff x="2133447" y="5405437"/>
                <a:chExt cx="134227" cy="78867"/>
              </a:xfrm>
            </p:grpSpPr>
            <p:sp>
              <p:nvSpPr>
                <p:cNvPr id="2468" name="Google Shape;2468;p17"/>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9" name="Google Shape;2469;p17"/>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70" name="Google Shape;2470;p17"/>
              <p:cNvGrpSpPr/>
              <p:nvPr/>
            </p:nvGrpSpPr>
            <p:grpSpPr>
              <a:xfrm>
                <a:off x="2099467" y="5455729"/>
                <a:ext cx="202281" cy="99535"/>
                <a:chOff x="2099467" y="5455729"/>
                <a:chExt cx="202281" cy="99535"/>
              </a:xfrm>
            </p:grpSpPr>
            <p:sp>
              <p:nvSpPr>
                <p:cNvPr id="2471" name="Google Shape;2471;p17"/>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2" name="Google Shape;2472;p17"/>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73" name="Google Shape;2473;p17"/>
              <p:cNvGrpSpPr/>
              <p:nvPr/>
            </p:nvGrpSpPr>
            <p:grpSpPr>
              <a:xfrm>
                <a:off x="2273236" y="5521165"/>
                <a:ext cx="202596" cy="481393"/>
                <a:chOff x="2273236" y="5521165"/>
                <a:chExt cx="202596" cy="481393"/>
              </a:xfrm>
            </p:grpSpPr>
            <p:sp>
              <p:nvSpPr>
                <p:cNvPr id="2474" name="Google Shape;2474;p17"/>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5" name="Google Shape;2475;p17"/>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76" name="Google Shape;2476;p17"/>
              <p:cNvGrpSpPr/>
              <p:nvPr/>
            </p:nvGrpSpPr>
            <p:grpSpPr>
              <a:xfrm>
                <a:off x="2307373" y="5405437"/>
                <a:ext cx="134227" cy="78867"/>
                <a:chOff x="2307373" y="5405437"/>
                <a:chExt cx="134227" cy="78867"/>
              </a:xfrm>
            </p:grpSpPr>
            <p:sp>
              <p:nvSpPr>
                <p:cNvPr id="2477" name="Google Shape;2477;p17"/>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8" name="Google Shape;2478;p17"/>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79" name="Google Shape;2479;p17"/>
              <p:cNvGrpSpPr/>
              <p:nvPr/>
            </p:nvGrpSpPr>
            <p:grpSpPr>
              <a:xfrm>
                <a:off x="2273427" y="5455729"/>
                <a:ext cx="202310" cy="99535"/>
                <a:chOff x="2273427" y="5455729"/>
                <a:chExt cx="202310" cy="99535"/>
              </a:xfrm>
            </p:grpSpPr>
            <p:sp>
              <p:nvSpPr>
                <p:cNvPr id="2480" name="Google Shape;2480;p17"/>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1" name="Google Shape;2481;p17"/>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82" name="Google Shape;2482;p17"/>
              <p:cNvGrpSpPr/>
              <p:nvPr/>
            </p:nvGrpSpPr>
            <p:grpSpPr>
              <a:xfrm>
                <a:off x="1560766" y="5782817"/>
                <a:ext cx="928687" cy="481393"/>
                <a:chOff x="1560766" y="5782817"/>
                <a:chExt cx="928687" cy="481393"/>
              </a:xfrm>
            </p:grpSpPr>
            <p:sp>
              <p:nvSpPr>
                <p:cNvPr id="2483" name="Google Shape;2483;p17"/>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4" name="Google Shape;2484;p17"/>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85" name="Google Shape;2485;p17"/>
              <p:cNvGrpSpPr/>
              <p:nvPr/>
            </p:nvGrpSpPr>
            <p:grpSpPr>
              <a:xfrm>
                <a:off x="1724405" y="5870161"/>
                <a:ext cx="612267" cy="284988"/>
                <a:chOff x="1724405" y="5870161"/>
                <a:chExt cx="612267" cy="284988"/>
              </a:xfrm>
            </p:grpSpPr>
            <p:sp>
              <p:nvSpPr>
                <p:cNvPr id="2486" name="Google Shape;2486;p17"/>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7" name="Google Shape;2487;p17"/>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88" name="Google Shape;2488;p17"/>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89" name="Google Shape;2489;p17"/>
            <p:cNvGrpSpPr/>
            <p:nvPr/>
          </p:nvGrpSpPr>
          <p:grpSpPr>
            <a:xfrm>
              <a:off x="5140976" y="802510"/>
              <a:ext cx="1536327" cy="1421090"/>
              <a:chOff x="1560766" y="5405182"/>
              <a:chExt cx="928687" cy="859028"/>
            </a:xfrm>
          </p:grpSpPr>
          <p:grpSp>
            <p:nvGrpSpPr>
              <p:cNvPr id="2490" name="Google Shape;2490;p17"/>
              <p:cNvGrpSpPr/>
              <p:nvPr/>
            </p:nvGrpSpPr>
            <p:grpSpPr>
              <a:xfrm>
                <a:off x="1580864" y="5520975"/>
                <a:ext cx="202501" cy="481393"/>
                <a:chOff x="1580864" y="5520975"/>
                <a:chExt cx="202501" cy="481393"/>
              </a:xfrm>
            </p:grpSpPr>
            <p:sp>
              <p:nvSpPr>
                <p:cNvPr id="2491" name="Google Shape;2491;p17"/>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2" name="Google Shape;2492;p17"/>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93" name="Google Shape;2493;p17"/>
              <p:cNvGrpSpPr/>
              <p:nvPr/>
            </p:nvGrpSpPr>
            <p:grpSpPr>
              <a:xfrm>
                <a:off x="1615001" y="5405182"/>
                <a:ext cx="134227" cy="78931"/>
                <a:chOff x="1615001" y="5405182"/>
                <a:chExt cx="134227" cy="78931"/>
              </a:xfrm>
            </p:grpSpPr>
            <p:sp>
              <p:nvSpPr>
                <p:cNvPr id="2494" name="Google Shape;2494;p17"/>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5" name="Google Shape;2495;p17"/>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96" name="Google Shape;2496;p17"/>
              <p:cNvGrpSpPr/>
              <p:nvPr/>
            </p:nvGrpSpPr>
            <p:grpSpPr>
              <a:xfrm>
                <a:off x="1580941" y="5455538"/>
                <a:ext cx="202347" cy="99441"/>
                <a:chOff x="1580941" y="5455538"/>
                <a:chExt cx="202347" cy="99441"/>
              </a:xfrm>
            </p:grpSpPr>
            <p:sp>
              <p:nvSpPr>
                <p:cNvPr id="2497" name="Google Shape;2497;p17"/>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8" name="Google Shape;2498;p17"/>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99" name="Google Shape;2499;p17"/>
              <p:cNvGrpSpPr/>
              <p:nvPr/>
            </p:nvGrpSpPr>
            <p:grpSpPr>
              <a:xfrm>
                <a:off x="1757076" y="5521165"/>
                <a:ext cx="202596" cy="481393"/>
                <a:chOff x="1757076" y="5521165"/>
                <a:chExt cx="202596" cy="481393"/>
              </a:xfrm>
            </p:grpSpPr>
            <p:sp>
              <p:nvSpPr>
                <p:cNvPr id="2500" name="Google Shape;2500;p17"/>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1" name="Google Shape;2501;p17"/>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02" name="Google Shape;2502;p17"/>
              <p:cNvGrpSpPr/>
              <p:nvPr/>
            </p:nvGrpSpPr>
            <p:grpSpPr>
              <a:xfrm>
                <a:off x="1791213" y="5405437"/>
                <a:ext cx="134227" cy="78867"/>
                <a:chOff x="1791213" y="5405437"/>
                <a:chExt cx="134227" cy="78867"/>
              </a:xfrm>
            </p:grpSpPr>
            <p:sp>
              <p:nvSpPr>
                <p:cNvPr id="2503" name="Google Shape;2503;p17"/>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4" name="Google Shape;2504;p17"/>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05" name="Google Shape;2505;p17"/>
              <p:cNvGrpSpPr/>
              <p:nvPr/>
            </p:nvGrpSpPr>
            <p:grpSpPr>
              <a:xfrm>
                <a:off x="1757267" y="5455729"/>
                <a:ext cx="202343" cy="99535"/>
                <a:chOff x="1757267" y="5455729"/>
                <a:chExt cx="202343" cy="99535"/>
              </a:xfrm>
            </p:grpSpPr>
            <p:sp>
              <p:nvSpPr>
                <p:cNvPr id="2506" name="Google Shape;2506;p17"/>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7" name="Google Shape;2507;p17"/>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08" name="Google Shape;2508;p17"/>
              <p:cNvGrpSpPr/>
              <p:nvPr/>
            </p:nvGrpSpPr>
            <p:grpSpPr>
              <a:xfrm>
                <a:off x="1931003" y="5526594"/>
                <a:ext cx="202596" cy="481393"/>
                <a:chOff x="1931003" y="5526594"/>
                <a:chExt cx="202596" cy="481393"/>
              </a:xfrm>
            </p:grpSpPr>
            <p:sp>
              <p:nvSpPr>
                <p:cNvPr id="2509" name="Google Shape;2509;p17"/>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0" name="Google Shape;2510;p17"/>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11" name="Google Shape;2511;p17"/>
              <p:cNvGrpSpPr/>
              <p:nvPr/>
            </p:nvGrpSpPr>
            <p:grpSpPr>
              <a:xfrm>
                <a:off x="1965235" y="5405437"/>
                <a:ext cx="134227" cy="78867"/>
                <a:chOff x="1965235" y="5405437"/>
                <a:chExt cx="134227" cy="78867"/>
              </a:xfrm>
            </p:grpSpPr>
            <p:sp>
              <p:nvSpPr>
                <p:cNvPr id="2512" name="Google Shape;2512;p17"/>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3" name="Google Shape;2513;p17"/>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14" name="Google Shape;2514;p17"/>
              <p:cNvGrpSpPr/>
              <p:nvPr/>
            </p:nvGrpSpPr>
            <p:grpSpPr>
              <a:xfrm>
                <a:off x="1931256" y="5455729"/>
                <a:ext cx="202281" cy="99535"/>
                <a:chOff x="1931256" y="5455729"/>
                <a:chExt cx="202281" cy="99535"/>
              </a:xfrm>
            </p:grpSpPr>
            <p:sp>
              <p:nvSpPr>
                <p:cNvPr id="2515" name="Google Shape;2515;p17"/>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6" name="Google Shape;2516;p17"/>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17" name="Google Shape;2517;p17"/>
              <p:cNvGrpSpPr/>
              <p:nvPr/>
            </p:nvGrpSpPr>
            <p:grpSpPr>
              <a:xfrm>
                <a:off x="2099210" y="5526690"/>
                <a:ext cx="202601" cy="481298"/>
                <a:chOff x="2099210" y="5526690"/>
                <a:chExt cx="202601" cy="481298"/>
              </a:xfrm>
            </p:grpSpPr>
            <p:sp>
              <p:nvSpPr>
                <p:cNvPr id="2518" name="Google Shape;2518;p17"/>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9" name="Google Shape;2519;p17"/>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20" name="Google Shape;2520;p17"/>
              <p:cNvGrpSpPr/>
              <p:nvPr/>
            </p:nvGrpSpPr>
            <p:grpSpPr>
              <a:xfrm>
                <a:off x="2133447" y="5405437"/>
                <a:ext cx="134227" cy="78867"/>
                <a:chOff x="2133447" y="5405437"/>
                <a:chExt cx="134227" cy="78867"/>
              </a:xfrm>
            </p:grpSpPr>
            <p:sp>
              <p:nvSpPr>
                <p:cNvPr id="2521" name="Google Shape;2521;p17"/>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2" name="Google Shape;2522;p17"/>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23" name="Google Shape;2523;p17"/>
              <p:cNvGrpSpPr/>
              <p:nvPr/>
            </p:nvGrpSpPr>
            <p:grpSpPr>
              <a:xfrm>
                <a:off x="2099467" y="5455729"/>
                <a:ext cx="202281" cy="99535"/>
                <a:chOff x="2099467" y="5455729"/>
                <a:chExt cx="202281" cy="99535"/>
              </a:xfrm>
            </p:grpSpPr>
            <p:sp>
              <p:nvSpPr>
                <p:cNvPr id="2524" name="Google Shape;2524;p17"/>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5" name="Google Shape;2525;p17"/>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26" name="Google Shape;2526;p17"/>
              <p:cNvGrpSpPr/>
              <p:nvPr/>
            </p:nvGrpSpPr>
            <p:grpSpPr>
              <a:xfrm>
                <a:off x="2273236" y="5521165"/>
                <a:ext cx="202596" cy="481393"/>
                <a:chOff x="2273236" y="5521165"/>
                <a:chExt cx="202596" cy="481393"/>
              </a:xfrm>
            </p:grpSpPr>
            <p:sp>
              <p:nvSpPr>
                <p:cNvPr id="2527" name="Google Shape;2527;p17"/>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8" name="Google Shape;2528;p17"/>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29" name="Google Shape;2529;p17"/>
              <p:cNvGrpSpPr/>
              <p:nvPr/>
            </p:nvGrpSpPr>
            <p:grpSpPr>
              <a:xfrm>
                <a:off x="2307373" y="5405437"/>
                <a:ext cx="134227" cy="78867"/>
                <a:chOff x="2307373" y="5405437"/>
                <a:chExt cx="134227" cy="78867"/>
              </a:xfrm>
            </p:grpSpPr>
            <p:sp>
              <p:nvSpPr>
                <p:cNvPr id="2530" name="Google Shape;2530;p17"/>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1" name="Google Shape;2531;p17"/>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32" name="Google Shape;2532;p17"/>
              <p:cNvGrpSpPr/>
              <p:nvPr/>
            </p:nvGrpSpPr>
            <p:grpSpPr>
              <a:xfrm>
                <a:off x="2273427" y="5455729"/>
                <a:ext cx="202310" cy="99535"/>
                <a:chOff x="2273427" y="5455729"/>
                <a:chExt cx="202310" cy="99535"/>
              </a:xfrm>
            </p:grpSpPr>
            <p:sp>
              <p:nvSpPr>
                <p:cNvPr id="2533" name="Google Shape;2533;p17"/>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4" name="Google Shape;2534;p17"/>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35" name="Google Shape;2535;p17"/>
              <p:cNvGrpSpPr/>
              <p:nvPr/>
            </p:nvGrpSpPr>
            <p:grpSpPr>
              <a:xfrm>
                <a:off x="1560766" y="5782817"/>
                <a:ext cx="928687" cy="481393"/>
                <a:chOff x="1560766" y="5782817"/>
                <a:chExt cx="928687" cy="481393"/>
              </a:xfrm>
            </p:grpSpPr>
            <p:sp>
              <p:nvSpPr>
                <p:cNvPr id="2536" name="Google Shape;2536;p17"/>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7" name="Google Shape;2537;p17"/>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38" name="Google Shape;2538;p17"/>
              <p:cNvGrpSpPr/>
              <p:nvPr/>
            </p:nvGrpSpPr>
            <p:grpSpPr>
              <a:xfrm>
                <a:off x="1724405" y="5870161"/>
                <a:ext cx="612267" cy="284988"/>
                <a:chOff x="1724405" y="5870161"/>
                <a:chExt cx="612267" cy="284988"/>
              </a:xfrm>
            </p:grpSpPr>
            <p:sp>
              <p:nvSpPr>
                <p:cNvPr id="2539" name="Google Shape;2539;p17"/>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0" name="Google Shape;2540;p17"/>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41" name="Google Shape;2541;p17"/>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17 Free writting">
  <p:cSld name="CUSTOM_21_1_1">
    <p:spTree>
      <p:nvGrpSpPr>
        <p:cNvPr id="1" name="Shape 2542"/>
        <p:cNvGrpSpPr/>
        <p:nvPr/>
      </p:nvGrpSpPr>
      <p:grpSpPr>
        <a:xfrm>
          <a:off x="0" y="0"/>
          <a:ext cx="0" cy="0"/>
          <a:chOff x="0" y="0"/>
          <a:chExt cx="0" cy="0"/>
        </a:xfrm>
      </p:grpSpPr>
      <p:sp>
        <p:nvSpPr>
          <p:cNvPr id="2543" name="Google Shape;2543;p18"/>
          <p:cNvSpPr/>
          <p:nvPr/>
        </p:nvSpPr>
        <p:spPr>
          <a:xfrm>
            <a:off x="1090663" y="2383800"/>
            <a:ext cx="16106666" cy="685135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4" name="Google Shape;2544;p18"/>
          <p:cNvSpPr/>
          <p:nvPr/>
        </p:nvSpPr>
        <p:spPr>
          <a:xfrm rot="4336257">
            <a:off x="853462" y="8226736"/>
            <a:ext cx="1386374" cy="1185709"/>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45" name="Google Shape;2545;p18"/>
          <p:cNvGrpSpPr/>
          <p:nvPr/>
        </p:nvGrpSpPr>
        <p:grpSpPr>
          <a:xfrm rot="-2700000">
            <a:off x="15311961" y="1114478"/>
            <a:ext cx="1385374" cy="1640151"/>
            <a:chOff x="15662019" y="7573647"/>
            <a:chExt cx="1385387" cy="1640167"/>
          </a:xfrm>
        </p:grpSpPr>
        <p:grpSp>
          <p:nvGrpSpPr>
            <p:cNvPr id="2546" name="Google Shape;2546;p18"/>
            <p:cNvGrpSpPr/>
            <p:nvPr/>
          </p:nvGrpSpPr>
          <p:grpSpPr>
            <a:xfrm>
              <a:off x="15662019" y="7580072"/>
              <a:ext cx="1385387" cy="1633742"/>
              <a:chOff x="4444301" y="5303307"/>
              <a:chExt cx="837446" cy="987573"/>
            </a:xfrm>
          </p:grpSpPr>
          <p:grpSp>
            <p:nvGrpSpPr>
              <p:cNvPr id="2547" name="Google Shape;2547;p18"/>
              <p:cNvGrpSpPr/>
              <p:nvPr/>
            </p:nvGrpSpPr>
            <p:grpSpPr>
              <a:xfrm>
                <a:off x="4447958" y="5864581"/>
                <a:ext cx="411276" cy="403725"/>
                <a:chOff x="4447958" y="5864581"/>
                <a:chExt cx="411276" cy="403725"/>
              </a:xfrm>
            </p:grpSpPr>
            <p:sp>
              <p:nvSpPr>
                <p:cNvPr id="2548" name="Google Shape;2548;p18"/>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9" name="Google Shape;2549;p18"/>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0" name="Google Shape;2550;p18"/>
              <p:cNvGrpSpPr/>
              <p:nvPr/>
            </p:nvGrpSpPr>
            <p:grpSpPr>
              <a:xfrm>
                <a:off x="4444301" y="6116630"/>
                <a:ext cx="191552" cy="174250"/>
                <a:chOff x="4444301" y="6116630"/>
                <a:chExt cx="191552" cy="174250"/>
              </a:xfrm>
            </p:grpSpPr>
            <p:sp>
              <p:nvSpPr>
                <p:cNvPr id="2551" name="Google Shape;2551;p18"/>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2" name="Google Shape;2552;p18"/>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3" name="Google Shape;2553;p18"/>
              <p:cNvGrpSpPr/>
              <p:nvPr/>
            </p:nvGrpSpPr>
            <p:grpSpPr>
              <a:xfrm>
                <a:off x="4462311" y="5636933"/>
                <a:ext cx="572525" cy="575651"/>
                <a:chOff x="4462311" y="5636933"/>
                <a:chExt cx="572525" cy="575651"/>
              </a:xfrm>
            </p:grpSpPr>
            <p:sp>
              <p:nvSpPr>
                <p:cNvPr id="2554" name="Google Shape;2554;p18"/>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5" name="Google Shape;2555;p18"/>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6" name="Google Shape;2556;p18"/>
              <p:cNvGrpSpPr/>
              <p:nvPr/>
            </p:nvGrpSpPr>
            <p:grpSpPr>
              <a:xfrm>
                <a:off x="4751814" y="5483009"/>
                <a:ext cx="402028" cy="354862"/>
                <a:chOff x="4751814" y="5483009"/>
                <a:chExt cx="402028" cy="354862"/>
              </a:xfrm>
            </p:grpSpPr>
            <p:sp>
              <p:nvSpPr>
                <p:cNvPr id="2557" name="Google Shape;2557;p18"/>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8" name="Google Shape;2558;p18"/>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9" name="Google Shape;2559;p18"/>
              <p:cNvGrpSpPr/>
              <p:nvPr/>
            </p:nvGrpSpPr>
            <p:grpSpPr>
              <a:xfrm>
                <a:off x="4865542" y="5303307"/>
                <a:ext cx="416205" cy="387402"/>
                <a:chOff x="4865542" y="5303307"/>
                <a:chExt cx="416205" cy="387402"/>
              </a:xfrm>
            </p:grpSpPr>
            <p:sp>
              <p:nvSpPr>
                <p:cNvPr id="2560" name="Google Shape;2560;p18"/>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1" name="Google Shape;2561;p18"/>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62" name="Google Shape;2562;p18"/>
              <p:cNvGrpSpPr/>
              <p:nvPr/>
            </p:nvGrpSpPr>
            <p:grpSpPr>
              <a:xfrm>
                <a:off x="4804248" y="5401592"/>
                <a:ext cx="421233" cy="357222"/>
                <a:chOff x="4804248" y="5401592"/>
                <a:chExt cx="421233" cy="357222"/>
              </a:xfrm>
            </p:grpSpPr>
            <p:sp>
              <p:nvSpPr>
                <p:cNvPr id="2563" name="Google Shape;2563;p18"/>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4" name="Google Shape;2564;p18"/>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65" name="Google Shape;2565;p18"/>
              <p:cNvGrpSpPr/>
              <p:nvPr/>
            </p:nvGrpSpPr>
            <p:grpSpPr>
              <a:xfrm>
                <a:off x="4680264" y="5562151"/>
                <a:ext cx="421201" cy="357254"/>
                <a:chOff x="4680264" y="5562151"/>
                <a:chExt cx="421201" cy="357254"/>
              </a:xfrm>
            </p:grpSpPr>
            <p:sp>
              <p:nvSpPr>
                <p:cNvPr id="2566" name="Google Shape;2566;p18"/>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7" name="Google Shape;2567;p18"/>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68" name="Google Shape;2568;p18"/>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69" name="Google Shape;2569;p18"/>
              <p:cNvGrpSpPr/>
              <p:nvPr/>
            </p:nvGrpSpPr>
            <p:grpSpPr>
              <a:xfrm>
                <a:off x="4661227" y="5807423"/>
                <a:ext cx="195857" cy="208030"/>
                <a:chOff x="4661227" y="5807423"/>
                <a:chExt cx="195857" cy="208030"/>
              </a:xfrm>
            </p:grpSpPr>
            <p:sp>
              <p:nvSpPr>
                <p:cNvPr id="2570" name="Google Shape;2570;p18"/>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1" name="Google Shape;2571;p18"/>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72" name="Google Shape;2572;p18"/>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73" name="Google Shape;2573;p18"/>
            <p:cNvGrpSpPr/>
            <p:nvPr/>
          </p:nvGrpSpPr>
          <p:grpSpPr>
            <a:xfrm>
              <a:off x="15662019" y="7573647"/>
              <a:ext cx="1385387" cy="1633742"/>
              <a:chOff x="4444301" y="5303307"/>
              <a:chExt cx="837446" cy="987573"/>
            </a:xfrm>
          </p:grpSpPr>
          <p:grpSp>
            <p:nvGrpSpPr>
              <p:cNvPr id="2574" name="Google Shape;2574;p18"/>
              <p:cNvGrpSpPr/>
              <p:nvPr/>
            </p:nvGrpSpPr>
            <p:grpSpPr>
              <a:xfrm>
                <a:off x="4447958" y="5864581"/>
                <a:ext cx="411276" cy="403725"/>
                <a:chOff x="4447958" y="5864581"/>
                <a:chExt cx="411276" cy="403725"/>
              </a:xfrm>
            </p:grpSpPr>
            <p:sp>
              <p:nvSpPr>
                <p:cNvPr id="2575" name="Google Shape;2575;p18"/>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6" name="Google Shape;2576;p18"/>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77" name="Google Shape;2577;p18"/>
              <p:cNvGrpSpPr/>
              <p:nvPr/>
            </p:nvGrpSpPr>
            <p:grpSpPr>
              <a:xfrm>
                <a:off x="4444301" y="6116630"/>
                <a:ext cx="191552" cy="174250"/>
                <a:chOff x="4444301" y="6116630"/>
                <a:chExt cx="191552" cy="174250"/>
              </a:xfrm>
            </p:grpSpPr>
            <p:sp>
              <p:nvSpPr>
                <p:cNvPr id="2578" name="Google Shape;2578;p18"/>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9" name="Google Shape;2579;p18"/>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0" name="Google Shape;2580;p18"/>
              <p:cNvGrpSpPr/>
              <p:nvPr/>
            </p:nvGrpSpPr>
            <p:grpSpPr>
              <a:xfrm>
                <a:off x="4462311" y="5636933"/>
                <a:ext cx="572525" cy="575651"/>
                <a:chOff x="4462311" y="5636933"/>
                <a:chExt cx="572525" cy="575651"/>
              </a:xfrm>
            </p:grpSpPr>
            <p:sp>
              <p:nvSpPr>
                <p:cNvPr id="2581" name="Google Shape;2581;p18"/>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2" name="Google Shape;2582;p18"/>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3" name="Google Shape;2583;p18"/>
              <p:cNvGrpSpPr/>
              <p:nvPr/>
            </p:nvGrpSpPr>
            <p:grpSpPr>
              <a:xfrm>
                <a:off x="4751814" y="5483009"/>
                <a:ext cx="402028" cy="354862"/>
                <a:chOff x="4751814" y="5483009"/>
                <a:chExt cx="402028" cy="354862"/>
              </a:xfrm>
            </p:grpSpPr>
            <p:sp>
              <p:nvSpPr>
                <p:cNvPr id="2584" name="Google Shape;2584;p18"/>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5" name="Google Shape;2585;p18"/>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6" name="Google Shape;2586;p18"/>
              <p:cNvGrpSpPr/>
              <p:nvPr/>
            </p:nvGrpSpPr>
            <p:grpSpPr>
              <a:xfrm>
                <a:off x="4865542" y="5303307"/>
                <a:ext cx="416205" cy="387402"/>
                <a:chOff x="4865542" y="5303307"/>
                <a:chExt cx="416205" cy="387402"/>
              </a:xfrm>
            </p:grpSpPr>
            <p:sp>
              <p:nvSpPr>
                <p:cNvPr id="2587" name="Google Shape;2587;p18"/>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8" name="Google Shape;2588;p18"/>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9" name="Google Shape;2589;p18"/>
              <p:cNvGrpSpPr/>
              <p:nvPr/>
            </p:nvGrpSpPr>
            <p:grpSpPr>
              <a:xfrm>
                <a:off x="4804248" y="5401592"/>
                <a:ext cx="421233" cy="357222"/>
                <a:chOff x="4804248" y="5401592"/>
                <a:chExt cx="421233" cy="357222"/>
              </a:xfrm>
            </p:grpSpPr>
            <p:sp>
              <p:nvSpPr>
                <p:cNvPr id="2590" name="Google Shape;2590;p18"/>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1" name="Google Shape;2591;p18"/>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92" name="Google Shape;2592;p18"/>
              <p:cNvGrpSpPr/>
              <p:nvPr/>
            </p:nvGrpSpPr>
            <p:grpSpPr>
              <a:xfrm>
                <a:off x="4680264" y="5562151"/>
                <a:ext cx="421201" cy="357254"/>
                <a:chOff x="4680264" y="5562151"/>
                <a:chExt cx="421201" cy="357254"/>
              </a:xfrm>
            </p:grpSpPr>
            <p:sp>
              <p:nvSpPr>
                <p:cNvPr id="2593" name="Google Shape;2593;p18"/>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4" name="Google Shape;2594;p18"/>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95" name="Google Shape;2595;p18"/>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96" name="Google Shape;2596;p18"/>
              <p:cNvGrpSpPr/>
              <p:nvPr/>
            </p:nvGrpSpPr>
            <p:grpSpPr>
              <a:xfrm>
                <a:off x="4661227" y="5807423"/>
                <a:ext cx="195857" cy="208030"/>
                <a:chOff x="4661227" y="5807423"/>
                <a:chExt cx="195857" cy="208030"/>
              </a:xfrm>
            </p:grpSpPr>
            <p:sp>
              <p:nvSpPr>
                <p:cNvPr id="2597" name="Google Shape;2597;p18"/>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8" name="Google Shape;2598;p18"/>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99" name="Google Shape;2599;p18"/>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00" name="Google Shape;2600;p18"/>
          <p:cNvGrpSpPr/>
          <p:nvPr/>
        </p:nvGrpSpPr>
        <p:grpSpPr>
          <a:xfrm>
            <a:off x="16340811" y="2296267"/>
            <a:ext cx="1268764" cy="1512536"/>
            <a:chOff x="16295136" y="957167"/>
            <a:chExt cx="1268764" cy="1512536"/>
          </a:xfrm>
        </p:grpSpPr>
        <p:grpSp>
          <p:nvGrpSpPr>
            <p:cNvPr id="2601" name="Google Shape;2601;p18"/>
            <p:cNvGrpSpPr/>
            <p:nvPr/>
          </p:nvGrpSpPr>
          <p:grpSpPr>
            <a:xfrm rot="1552322">
              <a:off x="16540639" y="1061526"/>
              <a:ext cx="777769" cy="1303822"/>
              <a:chOff x="5875210" y="3579589"/>
              <a:chExt cx="504443" cy="845629"/>
            </a:xfrm>
          </p:grpSpPr>
          <p:grpSp>
            <p:nvGrpSpPr>
              <p:cNvPr id="2602" name="Google Shape;2602;p18"/>
              <p:cNvGrpSpPr/>
              <p:nvPr/>
            </p:nvGrpSpPr>
            <p:grpSpPr>
              <a:xfrm>
                <a:off x="5875210" y="3579589"/>
                <a:ext cx="504443" cy="845629"/>
                <a:chOff x="5875210" y="3579589"/>
                <a:chExt cx="504443" cy="845629"/>
              </a:xfrm>
            </p:grpSpPr>
            <p:grpSp>
              <p:nvGrpSpPr>
                <p:cNvPr id="2603" name="Google Shape;2603;p18"/>
                <p:cNvGrpSpPr/>
                <p:nvPr/>
              </p:nvGrpSpPr>
              <p:grpSpPr>
                <a:xfrm>
                  <a:off x="5875210" y="3579589"/>
                  <a:ext cx="504443" cy="845629"/>
                  <a:chOff x="5875210" y="3579589"/>
                  <a:chExt cx="504443" cy="845629"/>
                </a:xfrm>
              </p:grpSpPr>
              <p:sp>
                <p:nvSpPr>
                  <p:cNvPr id="2604" name="Google Shape;2604;p18"/>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5" name="Google Shape;2605;p18"/>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06" name="Google Shape;2606;p18"/>
                <p:cNvGrpSpPr/>
                <p:nvPr/>
              </p:nvGrpSpPr>
              <p:grpSpPr>
                <a:xfrm>
                  <a:off x="5875210" y="3776090"/>
                  <a:ext cx="504348" cy="442245"/>
                  <a:chOff x="5875210" y="3776090"/>
                  <a:chExt cx="504348" cy="442245"/>
                </a:xfrm>
              </p:grpSpPr>
              <p:sp>
                <p:nvSpPr>
                  <p:cNvPr id="2607" name="Google Shape;2607;p18"/>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8" name="Google Shape;2608;p18"/>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609" name="Google Shape;2609;p18"/>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10" name="Google Shape;2610;p18"/>
            <p:cNvGrpSpPr/>
            <p:nvPr/>
          </p:nvGrpSpPr>
          <p:grpSpPr>
            <a:xfrm rot="1552322">
              <a:off x="16540628" y="1061521"/>
              <a:ext cx="777769" cy="1303822"/>
              <a:chOff x="5875210" y="3579589"/>
              <a:chExt cx="504443" cy="845629"/>
            </a:xfrm>
          </p:grpSpPr>
          <p:grpSp>
            <p:nvGrpSpPr>
              <p:cNvPr id="2611" name="Google Shape;2611;p18"/>
              <p:cNvGrpSpPr/>
              <p:nvPr/>
            </p:nvGrpSpPr>
            <p:grpSpPr>
              <a:xfrm>
                <a:off x="5875210" y="3579589"/>
                <a:ext cx="504443" cy="845629"/>
                <a:chOff x="5875210" y="3579589"/>
                <a:chExt cx="504443" cy="845629"/>
              </a:xfrm>
            </p:grpSpPr>
            <p:grpSp>
              <p:nvGrpSpPr>
                <p:cNvPr id="2612" name="Google Shape;2612;p18"/>
                <p:cNvGrpSpPr/>
                <p:nvPr/>
              </p:nvGrpSpPr>
              <p:grpSpPr>
                <a:xfrm>
                  <a:off x="5875210" y="3579589"/>
                  <a:ext cx="504443" cy="845629"/>
                  <a:chOff x="5875210" y="3579589"/>
                  <a:chExt cx="504443" cy="845629"/>
                </a:xfrm>
              </p:grpSpPr>
              <p:sp>
                <p:nvSpPr>
                  <p:cNvPr id="2613" name="Google Shape;2613;p18"/>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DFD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4" name="Google Shape;2614;p18"/>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15" name="Google Shape;2615;p18"/>
                <p:cNvGrpSpPr/>
                <p:nvPr/>
              </p:nvGrpSpPr>
              <p:grpSpPr>
                <a:xfrm>
                  <a:off x="5875210" y="3776090"/>
                  <a:ext cx="504348" cy="442245"/>
                  <a:chOff x="5875210" y="3776090"/>
                  <a:chExt cx="504348" cy="442245"/>
                </a:xfrm>
              </p:grpSpPr>
              <p:sp>
                <p:nvSpPr>
                  <p:cNvPr id="2616" name="Google Shape;2616;p18"/>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7" name="Google Shape;2617;p18"/>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618" name="Google Shape;2618;p18"/>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18 Bracket Challenge">
  <p:cSld name="CUSTOM_22">
    <p:spTree>
      <p:nvGrpSpPr>
        <p:cNvPr id="1" name="Shape 2619"/>
        <p:cNvGrpSpPr/>
        <p:nvPr/>
      </p:nvGrpSpPr>
      <p:grpSpPr>
        <a:xfrm>
          <a:off x="0" y="0"/>
          <a:ext cx="0" cy="0"/>
          <a:chOff x="0" y="0"/>
          <a:chExt cx="0" cy="0"/>
        </a:xfrm>
      </p:grpSpPr>
      <p:cxnSp>
        <p:nvCxnSpPr>
          <p:cNvPr id="2620" name="Google Shape;2620;p19"/>
          <p:cNvCxnSpPr/>
          <p:nvPr/>
        </p:nvCxnSpPr>
        <p:spPr>
          <a:xfrm>
            <a:off x="9095750" y="4133850"/>
            <a:ext cx="0" cy="2800500"/>
          </a:xfrm>
          <a:prstGeom prst="straightConnector1">
            <a:avLst/>
          </a:prstGeom>
          <a:noFill/>
          <a:ln w="38100" cap="flat" cmpd="sng">
            <a:solidFill>
              <a:schemeClr val="dk1"/>
            </a:solidFill>
            <a:prstDash val="solid"/>
            <a:round/>
            <a:headEnd type="none" w="med" len="med"/>
            <a:tailEnd type="none" w="med" len="med"/>
          </a:ln>
        </p:spPr>
      </p:cxnSp>
      <p:grpSp>
        <p:nvGrpSpPr>
          <p:cNvPr id="2621" name="Google Shape;2621;p19"/>
          <p:cNvGrpSpPr/>
          <p:nvPr/>
        </p:nvGrpSpPr>
        <p:grpSpPr>
          <a:xfrm>
            <a:off x="762000" y="1885950"/>
            <a:ext cx="8358645" cy="7381563"/>
            <a:chOff x="838200" y="1885950"/>
            <a:chExt cx="8358645" cy="7381563"/>
          </a:xfrm>
        </p:grpSpPr>
        <p:sp>
          <p:nvSpPr>
            <p:cNvPr id="2622" name="Google Shape;2622;p19"/>
            <p:cNvSpPr/>
            <p:nvPr/>
          </p:nvSpPr>
          <p:spPr>
            <a:xfrm>
              <a:off x="838200" y="1885950"/>
              <a:ext cx="2038350" cy="857250"/>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sp>
          <p:nvSpPr>
            <p:cNvPr id="2623" name="Google Shape;2623;p19"/>
            <p:cNvSpPr/>
            <p:nvPr/>
          </p:nvSpPr>
          <p:spPr>
            <a:xfrm>
              <a:off x="838200" y="4083025"/>
              <a:ext cx="2038350" cy="857250"/>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sp>
          <p:nvSpPr>
            <p:cNvPr id="2624" name="Google Shape;2624;p19"/>
            <p:cNvSpPr/>
            <p:nvPr/>
          </p:nvSpPr>
          <p:spPr>
            <a:xfrm>
              <a:off x="838200" y="6246638"/>
              <a:ext cx="2038350" cy="857250"/>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sp>
          <p:nvSpPr>
            <p:cNvPr id="2625" name="Google Shape;2625;p19"/>
            <p:cNvSpPr/>
            <p:nvPr/>
          </p:nvSpPr>
          <p:spPr>
            <a:xfrm>
              <a:off x="838200" y="8410263"/>
              <a:ext cx="2038350" cy="857250"/>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sp>
          <p:nvSpPr>
            <p:cNvPr id="2626" name="Google Shape;2626;p19"/>
            <p:cNvSpPr/>
            <p:nvPr/>
          </p:nvSpPr>
          <p:spPr>
            <a:xfrm>
              <a:off x="2876550" y="2345650"/>
              <a:ext cx="2311897" cy="2070945"/>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sp>
          <p:nvSpPr>
            <p:cNvPr id="2627" name="Google Shape;2627;p19"/>
            <p:cNvSpPr/>
            <p:nvPr/>
          </p:nvSpPr>
          <p:spPr>
            <a:xfrm>
              <a:off x="2870500" y="6579600"/>
              <a:ext cx="2311897" cy="2189588"/>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sp>
          <p:nvSpPr>
            <p:cNvPr id="2628" name="Google Shape;2628;p19"/>
            <p:cNvSpPr/>
            <p:nvPr/>
          </p:nvSpPr>
          <p:spPr>
            <a:xfrm>
              <a:off x="5170150" y="3476175"/>
              <a:ext cx="2311897" cy="4162892"/>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cxnSp>
          <p:nvCxnSpPr>
            <p:cNvPr id="2629" name="Google Shape;2629;p19"/>
            <p:cNvCxnSpPr/>
            <p:nvPr/>
          </p:nvCxnSpPr>
          <p:spPr>
            <a:xfrm>
              <a:off x="7482045" y="4139325"/>
              <a:ext cx="1714800" cy="0"/>
            </a:xfrm>
            <a:prstGeom prst="straightConnector1">
              <a:avLst/>
            </a:prstGeom>
            <a:solidFill>
              <a:schemeClr val="lt2"/>
            </a:solidFill>
            <a:ln w="38100" cap="flat" cmpd="sng">
              <a:solidFill>
                <a:schemeClr val="dk1"/>
              </a:solidFill>
              <a:prstDash val="solid"/>
              <a:round/>
              <a:headEnd type="none" w="med" len="med"/>
              <a:tailEnd type="none" w="med" len="med"/>
            </a:ln>
          </p:spPr>
        </p:cxnSp>
      </p:grpSp>
      <p:grpSp>
        <p:nvGrpSpPr>
          <p:cNvPr id="2630" name="Google Shape;2630;p19"/>
          <p:cNvGrpSpPr/>
          <p:nvPr/>
        </p:nvGrpSpPr>
        <p:grpSpPr>
          <a:xfrm flipH="1">
            <a:off x="9101637" y="1885950"/>
            <a:ext cx="8453145" cy="7381563"/>
            <a:chOff x="838200" y="1885950"/>
            <a:chExt cx="8453145" cy="7381563"/>
          </a:xfrm>
        </p:grpSpPr>
        <p:sp>
          <p:nvSpPr>
            <p:cNvPr id="2631" name="Google Shape;2631;p19"/>
            <p:cNvSpPr/>
            <p:nvPr/>
          </p:nvSpPr>
          <p:spPr>
            <a:xfrm>
              <a:off x="838200" y="1885950"/>
              <a:ext cx="2038350" cy="857250"/>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sp>
          <p:nvSpPr>
            <p:cNvPr id="2632" name="Google Shape;2632;p19"/>
            <p:cNvSpPr/>
            <p:nvPr/>
          </p:nvSpPr>
          <p:spPr>
            <a:xfrm>
              <a:off x="838200" y="4083025"/>
              <a:ext cx="2038350" cy="857250"/>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sp>
          <p:nvSpPr>
            <p:cNvPr id="2633" name="Google Shape;2633;p19"/>
            <p:cNvSpPr/>
            <p:nvPr/>
          </p:nvSpPr>
          <p:spPr>
            <a:xfrm>
              <a:off x="838200" y="6246638"/>
              <a:ext cx="2038350" cy="857250"/>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sp>
          <p:nvSpPr>
            <p:cNvPr id="2634" name="Google Shape;2634;p19"/>
            <p:cNvSpPr/>
            <p:nvPr/>
          </p:nvSpPr>
          <p:spPr>
            <a:xfrm>
              <a:off x="838200" y="8410263"/>
              <a:ext cx="2038350" cy="857250"/>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sp>
          <p:nvSpPr>
            <p:cNvPr id="2635" name="Google Shape;2635;p19"/>
            <p:cNvSpPr/>
            <p:nvPr/>
          </p:nvSpPr>
          <p:spPr>
            <a:xfrm>
              <a:off x="2876550" y="2345650"/>
              <a:ext cx="2311897" cy="2070945"/>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sp>
          <p:nvSpPr>
            <p:cNvPr id="2636" name="Google Shape;2636;p19"/>
            <p:cNvSpPr/>
            <p:nvPr/>
          </p:nvSpPr>
          <p:spPr>
            <a:xfrm>
              <a:off x="2870500" y="6579600"/>
              <a:ext cx="2311897" cy="2189588"/>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sp>
          <p:nvSpPr>
            <p:cNvPr id="2637" name="Google Shape;2637;p19"/>
            <p:cNvSpPr/>
            <p:nvPr/>
          </p:nvSpPr>
          <p:spPr>
            <a:xfrm>
              <a:off x="5170150" y="3476175"/>
              <a:ext cx="2311897" cy="4162892"/>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cxnSp>
          <p:nvCxnSpPr>
            <p:cNvPr id="2638" name="Google Shape;2638;p19"/>
            <p:cNvCxnSpPr/>
            <p:nvPr/>
          </p:nvCxnSpPr>
          <p:spPr>
            <a:xfrm>
              <a:off x="7482045" y="6958725"/>
              <a:ext cx="1809300" cy="0"/>
            </a:xfrm>
            <a:prstGeom prst="straightConnector1">
              <a:avLst/>
            </a:prstGeom>
            <a:solidFill>
              <a:schemeClr val="lt2"/>
            </a:solidFill>
            <a:ln w="38100" cap="flat" cmpd="sng">
              <a:solidFill>
                <a:schemeClr val="dk1"/>
              </a:solidFill>
              <a:prstDash val="solid"/>
              <a:round/>
              <a:headEnd type="none" w="med" len="med"/>
              <a:tailEnd type="none" w="med" len="med"/>
            </a:ln>
          </p:spPr>
        </p:cxnSp>
      </p:grpSp>
      <p:sp>
        <p:nvSpPr>
          <p:cNvPr id="2639" name="Google Shape;2639;p19"/>
          <p:cNvSpPr/>
          <p:nvPr/>
        </p:nvSpPr>
        <p:spPr>
          <a:xfrm>
            <a:off x="635226" y="1476238"/>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40" name="Google Shape;2640;p19"/>
          <p:cNvSpPr/>
          <p:nvPr/>
        </p:nvSpPr>
        <p:spPr>
          <a:xfrm>
            <a:off x="635226" y="2354113"/>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3000" b="1">
              <a:solidFill>
                <a:schemeClr val="dk1"/>
              </a:solidFill>
              <a:latin typeface="Questrial"/>
              <a:ea typeface="Questrial"/>
              <a:cs typeface="Questrial"/>
              <a:sym typeface="Questrial"/>
            </a:endParaRPr>
          </a:p>
        </p:txBody>
      </p:sp>
      <p:sp>
        <p:nvSpPr>
          <p:cNvPr id="2641" name="Google Shape;2641;p19"/>
          <p:cNvSpPr/>
          <p:nvPr/>
        </p:nvSpPr>
        <p:spPr>
          <a:xfrm>
            <a:off x="635226" y="3652497"/>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3000" b="1">
              <a:solidFill>
                <a:schemeClr val="dk1"/>
              </a:solidFill>
              <a:latin typeface="Questrial"/>
              <a:ea typeface="Questrial"/>
              <a:cs typeface="Questrial"/>
              <a:sym typeface="Questrial"/>
            </a:endParaRPr>
          </a:p>
        </p:txBody>
      </p:sp>
      <p:sp>
        <p:nvSpPr>
          <p:cNvPr id="2642" name="Google Shape;2642;p19"/>
          <p:cNvSpPr/>
          <p:nvPr/>
        </p:nvSpPr>
        <p:spPr>
          <a:xfrm>
            <a:off x="635226" y="4505100"/>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3000" b="1">
              <a:solidFill>
                <a:schemeClr val="dk1"/>
              </a:solidFill>
              <a:latin typeface="Questrial"/>
              <a:ea typeface="Questrial"/>
              <a:cs typeface="Questrial"/>
              <a:sym typeface="Questrial"/>
            </a:endParaRPr>
          </a:p>
        </p:txBody>
      </p:sp>
      <p:sp>
        <p:nvSpPr>
          <p:cNvPr id="2643" name="Google Shape;2643;p19"/>
          <p:cNvSpPr/>
          <p:nvPr/>
        </p:nvSpPr>
        <p:spPr>
          <a:xfrm>
            <a:off x="635226" y="6706726"/>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3000" b="1">
              <a:solidFill>
                <a:schemeClr val="dk1"/>
              </a:solidFill>
              <a:latin typeface="Questrial"/>
              <a:ea typeface="Questrial"/>
              <a:cs typeface="Questrial"/>
              <a:sym typeface="Questrial"/>
            </a:endParaRPr>
          </a:p>
        </p:txBody>
      </p:sp>
      <p:sp>
        <p:nvSpPr>
          <p:cNvPr id="2644" name="Google Shape;2644;p19"/>
          <p:cNvSpPr/>
          <p:nvPr/>
        </p:nvSpPr>
        <p:spPr>
          <a:xfrm>
            <a:off x="635226" y="5828850"/>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45" name="Google Shape;2645;p19"/>
          <p:cNvSpPr/>
          <p:nvPr/>
        </p:nvSpPr>
        <p:spPr>
          <a:xfrm>
            <a:off x="635226" y="8857713"/>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dk1"/>
              </a:solidFill>
              <a:latin typeface="Questrial"/>
              <a:ea typeface="Questrial"/>
              <a:cs typeface="Questrial"/>
              <a:sym typeface="Questrial"/>
            </a:endParaRPr>
          </a:p>
        </p:txBody>
      </p:sp>
      <p:sp>
        <p:nvSpPr>
          <p:cNvPr id="2646" name="Google Shape;2646;p19"/>
          <p:cNvSpPr/>
          <p:nvPr/>
        </p:nvSpPr>
        <p:spPr>
          <a:xfrm>
            <a:off x="635226" y="8005109"/>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3000" b="1">
              <a:solidFill>
                <a:schemeClr val="dk1"/>
              </a:solidFill>
              <a:latin typeface="Questrial"/>
              <a:ea typeface="Questrial"/>
              <a:cs typeface="Questrial"/>
              <a:sym typeface="Questrial"/>
            </a:endParaRPr>
          </a:p>
        </p:txBody>
      </p:sp>
      <p:sp>
        <p:nvSpPr>
          <p:cNvPr id="2647" name="Google Shape;2647;p19"/>
          <p:cNvSpPr/>
          <p:nvPr/>
        </p:nvSpPr>
        <p:spPr>
          <a:xfrm>
            <a:off x="15742826" y="1476263"/>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48" name="Google Shape;2648;p19"/>
          <p:cNvSpPr/>
          <p:nvPr/>
        </p:nvSpPr>
        <p:spPr>
          <a:xfrm>
            <a:off x="15742826" y="2354138"/>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3000" b="1">
              <a:solidFill>
                <a:schemeClr val="dk1"/>
              </a:solidFill>
              <a:latin typeface="Questrial"/>
              <a:ea typeface="Questrial"/>
              <a:cs typeface="Questrial"/>
              <a:sym typeface="Questrial"/>
            </a:endParaRPr>
          </a:p>
        </p:txBody>
      </p:sp>
      <p:sp>
        <p:nvSpPr>
          <p:cNvPr id="2649" name="Google Shape;2649;p19"/>
          <p:cNvSpPr/>
          <p:nvPr/>
        </p:nvSpPr>
        <p:spPr>
          <a:xfrm>
            <a:off x="15742826" y="3652522"/>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3000" b="1">
              <a:solidFill>
                <a:schemeClr val="dk1"/>
              </a:solidFill>
              <a:latin typeface="Questrial"/>
              <a:ea typeface="Questrial"/>
              <a:cs typeface="Questrial"/>
              <a:sym typeface="Questrial"/>
            </a:endParaRPr>
          </a:p>
        </p:txBody>
      </p:sp>
      <p:sp>
        <p:nvSpPr>
          <p:cNvPr id="2650" name="Google Shape;2650;p19"/>
          <p:cNvSpPr/>
          <p:nvPr/>
        </p:nvSpPr>
        <p:spPr>
          <a:xfrm>
            <a:off x="15742826" y="4505125"/>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3000" b="1">
              <a:solidFill>
                <a:schemeClr val="dk1"/>
              </a:solidFill>
              <a:latin typeface="Questrial"/>
              <a:ea typeface="Questrial"/>
              <a:cs typeface="Questrial"/>
              <a:sym typeface="Questrial"/>
            </a:endParaRPr>
          </a:p>
        </p:txBody>
      </p:sp>
      <p:sp>
        <p:nvSpPr>
          <p:cNvPr id="2651" name="Google Shape;2651;p19"/>
          <p:cNvSpPr/>
          <p:nvPr/>
        </p:nvSpPr>
        <p:spPr>
          <a:xfrm>
            <a:off x="15742826" y="6706751"/>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3000" b="1">
              <a:solidFill>
                <a:schemeClr val="dk1"/>
              </a:solidFill>
              <a:latin typeface="Questrial"/>
              <a:ea typeface="Questrial"/>
              <a:cs typeface="Questrial"/>
              <a:sym typeface="Questrial"/>
            </a:endParaRPr>
          </a:p>
        </p:txBody>
      </p:sp>
      <p:sp>
        <p:nvSpPr>
          <p:cNvPr id="2652" name="Google Shape;2652;p19"/>
          <p:cNvSpPr/>
          <p:nvPr/>
        </p:nvSpPr>
        <p:spPr>
          <a:xfrm>
            <a:off x="15742826" y="5828875"/>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53" name="Google Shape;2653;p19"/>
          <p:cNvSpPr/>
          <p:nvPr/>
        </p:nvSpPr>
        <p:spPr>
          <a:xfrm>
            <a:off x="15742826" y="8857738"/>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dk1"/>
              </a:solidFill>
              <a:latin typeface="Questrial"/>
              <a:ea typeface="Questrial"/>
              <a:cs typeface="Questrial"/>
              <a:sym typeface="Questrial"/>
            </a:endParaRPr>
          </a:p>
        </p:txBody>
      </p:sp>
      <p:sp>
        <p:nvSpPr>
          <p:cNvPr id="2654" name="Google Shape;2654;p19"/>
          <p:cNvSpPr/>
          <p:nvPr/>
        </p:nvSpPr>
        <p:spPr>
          <a:xfrm>
            <a:off x="15742826" y="8005134"/>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3000" b="1">
              <a:solidFill>
                <a:schemeClr val="dk1"/>
              </a:solidFill>
              <a:latin typeface="Questrial"/>
              <a:ea typeface="Questrial"/>
              <a:cs typeface="Questrial"/>
              <a:sym typeface="Questrial"/>
            </a:endParaRPr>
          </a:p>
        </p:txBody>
      </p:sp>
      <p:sp>
        <p:nvSpPr>
          <p:cNvPr id="2655" name="Google Shape;2655;p19"/>
          <p:cNvSpPr/>
          <p:nvPr/>
        </p:nvSpPr>
        <p:spPr>
          <a:xfrm>
            <a:off x="2997426" y="1990588"/>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56" name="Google Shape;2656;p19"/>
          <p:cNvSpPr/>
          <p:nvPr/>
        </p:nvSpPr>
        <p:spPr>
          <a:xfrm>
            <a:off x="2997426" y="4028938"/>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57" name="Google Shape;2657;p19"/>
          <p:cNvSpPr/>
          <p:nvPr/>
        </p:nvSpPr>
        <p:spPr>
          <a:xfrm>
            <a:off x="2997426" y="6314938"/>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58" name="Google Shape;2658;p19"/>
          <p:cNvSpPr/>
          <p:nvPr/>
        </p:nvSpPr>
        <p:spPr>
          <a:xfrm>
            <a:off x="2997426" y="8353288"/>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59" name="Google Shape;2659;p19"/>
          <p:cNvSpPr/>
          <p:nvPr/>
        </p:nvSpPr>
        <p:spPr>
          <a:xfrm>
            <a:off x="13417776" y="1985650"/>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60" name="Google Shape;2660;p19"/>
          <p:cNvSpPr/>
          <p:nvPr/>
        </p:nvSpPr>
        <p:spPr>
          <a:xfrm>
            <a:off x="13417776" y="4024000"/>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61" name="Google Shape;2661;p19"/>
          <p:cNvSpPr/>
          <p:nvPr/>
        </p:nvSpPr>
        <p:spPr>
          <a:xfrm>
            <a:off x="13417776" y="6310000"/>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62" name="Google Shape;2662;p19"/>
          <p:cNvSpPr/>
          <p:nvPr/>
        </p:nvSpPr>
        <p:spPr>
          <a:xfrm>
            <a:off x="13417776" y="8348350"/>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63" name="Google Shape;2663;p19"/>
          <p:cNvSpPr/>
          <p:nvPr/>
        </p:nvSpPr>
        <p:spPr>
          <a:xfrm>
            <a:off x="5340576" y="3152638"/>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64" name="Google Shape;2664;p19"/>
          <p:cNvSpPr/>
          <p:nvPr/>
        </p:nvSpPr>
        <p:spPr>
          <a:xfrm>
            <a:off x="5340576" y="7229338"/>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65" name="Google Shape;2665;p19"/>
          <p:cNvSpPr/>
          <p:nvPr/>
        </p:nvSpPr>
        <p:spPr>
          <a:xfrm>
            <a:off x="11122451" y="3128638"/>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66" name="Google Shape;2666;p19"/>
          <p:cNvSpPr/>
          <p:nvPr/>
        </p:nvSpPr>
        <p:spPr>
          <a:xfrm>
            <a:off x="11122451" y="7205338"/>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67" name="Google Shape;2667;p19"/>
          <p:cNvSpPr/>
          <p:nvPr/>
        </p:nvSpPr>
        <p:spPr>
          <a:xfrm>
            <a:off x="8189013" y="3816538"/>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68" name="Google Shape;2668;p19"/>
          <p:cNvSpPr/>
          <p:nvPr/>
        </p:nvSpPr>
        <p:spPr>
          <a:xfrm>
            <a:off x="8189013" y="6541438"/>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69" name="Google Shape;2669;p19"/>
          <p:cNvSpPr/>
          <p:nvPr/>
        </p:nvSpPr>
        <p:spPr>
          <a:xfrm>
            <a:off x="7679175" y="4918900"/>
            <a:ext cx="2833139" cy="1221976"/>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2670" name="Google Shape;2670;p19"/>
          <p:cNvGrpSpPr/>
          <p:nvPr/>
        </p:nvGrpSpPr>
        <p:grpSpPr>
          <a:xfrm rot="-1773845">
            <a:off x="7553657" y="4353833"/>
            <a:ext cx="595241" cy="1065041"/>
            <a:chOff x="7289577" y="3651979"/>
            <a:chExt cx="482250" cy="862870"/>
          </a:xfrm>
        </p:grpSpPr>
        <p:grpSp>
          <p:nvGrpSpPr>
            <p:cNvPr id="2671" name="Google Shape;2671;p19"/>
            <p:cNvGrpSpPr/>
            <p:nvPr/>
          </p:nvGrpSpPr>
          <p:grpSpPr>
            <a:xfrm>
              <a:off x="7289577" y="3651979"/>
              <a:ext cx="482250" cy="862870"/>
              <a:chOff x="7289577" y="3651979"/>
              <a:chExt cx="482250" cy="862870"/>
            </a:xfrm>
          </p:grpSpPr>
          <p:grpSp>
            <p:nvGrpSpPr>
              <p:cNvPr id="2672" name="Google Shape;2672;p19"/>
              <p:cNvGrpSpPr/>
              <p:nvPr/>
            </p:nvGrpSpPr>
            <p:grpSpPr>
              <a:xfrm>
                <a:off x="7289577" y="4061840"/>
                <a:ext cx="482250" cy="130968"/>
                <a:chOff x="7289577" y="4061840"/>
                <a:chExt cx="482250" cy="130968"/>
              </a:xfrm>
            </p:grpSpPr>
            <p:sp>
              <p:nvSpPr>
                <p:cNvPr id="2673" name="Google Shape;2673;p19"/>
                <p:cNvSpPr/>
                <p:nvPr/>
              </p:nvSpPr>
              <p:spPr>
                <a:xfrm>
                  <a:off x="7303865" y="4076128"/>
                  <a:ext cx="453675" cy="102393"/>
                </a:xfrm>
                <a:custGeom>
                  <a:avLst/>
                  <a:gdLst/>
                  <a:ahLst/>
                  <a:cxnLst/>
                  <a:rect l="l" t="t" r="r" b="b"/>
                  <a:pathLst>
                    <a:path w="453675" h="102393" extrusionOk="0">
                      <a:moveTo>
                        <a:pt x="431673" y="102394"/>
                      </a:moveTo>
                      <a:lnTo>
                        <a:pt x="22003" y="102394"/>
                      </a:lnTo>
                      <a:cubicBezTo>
                        <a:pt x="9811" y="102394"/>
                        <a:pt x="0" y="92488"/>
                        <a:pt x="0" y="80391"/>
                      </a:cubicBezTo>
                      <a:lnTo>
                        <a:pt x="0" y="22003"/>
                      </a:lnTo>
                      <a:cubicBezTo>
                        <a:pt x="0" y="9811"/>
                        <a:pt x="9906" y="0"/>
                        <a:pt x="22003" y="0"/>
                      </a:cubicBezTo>
                      <a:lnTo>
                        <a:pt x="431673" y="0"/>
                      </a:lnTo>
                      <a:cubicBezTo>
                        <a:pt x="443865" y="0"/>
                        <a:pt x="453676" y="9906"/>
                        <a:pt x="453676" y="22003"/>
                      </a:cubicBezTo>
                      <a:lnTo>
                        <a:pt x="453676" y="80391"/>
                      </a:lnTo>
                      <a:cubicBezTo>
                        <a:pt x="453676" y="92583"/>
                        <a:pt x="443770" y="102394"/>
                        <a:pt x="431673" y="102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4" name="Google Shape;2674;p19"/>
                <p:cNvSpPr/>
                <p:nvPr/>
              </p:nvSpPr>
              <p:spPr>
                <a:xfrm>
                  <a:off x="7289577" y="4061840"/>
                  <a:ext cx="482250" cy="130968"/>
                </a:xfrm>
                <a:custGeom>
                  <a:avLst/>
                  <a:gdLst/>
                  <a:ahLst/>
                  <a:cxnLst/>
                  <a:rect l="l" t="t" r="r" b="b"/>
                  <a:pathLst>
                    <a:path w="482250" h="130968" extrusionOk="0">
                      <a:moveTo>
                        <a:pt x="445961" y="130969"/>
                      </a:moveTo>
                      <a:lnTo>
                        <a:pt x="36290" y="130969"/>
                      </a:lnTo>
                      <a:cubicBezTo>
                        <a:pt x="16288" y="130969"/>
                        <a:pt x="0" y="114681"/>
                        <a:pt x="0" y="94679"/>
                      </a:cubicBezTo>
                      <a:lnTo>
                        <a:pt x="0" y="36290"/>
                      </a:lnTo>
                      <a:cubicBezTo>
                        <a:pt x="0" y="16288"/>
                        <a:pt x="16288" y="0"/>
                        <a:pt x="36290" y="0"/>
                      </a:cubicBezTo>
                      <a:lnTo>
                        <a:pt x="445961" y="0"/>
                      </a:lnTo>
                      <a:cubicBezTo>
                        <a:pt x="465963" y="0"/>
                        <a:pt x="482251" y="16288"/>
                        <a:pt x="482251" y="36290"/>
                      </a:cubicBezTo>
                      <a:lnTo>
                        <a:pt x="482251" y="94679"/>
                      </a:lnTo>
                      <a:cubicBezTo>
                        <a:pt x="482251" y="114681"/>
                        <a:pt x="465963" y="130969"/>
                        <a:pt x="445961" y="130969"/>
                      </a:cubicBezTo>
                      <a:close/>
                      <a:moveTo>
                        <a:pt x="36290" y="28480"/>
                      </a:moveTo>
                      <a:cubicBezTo>
                        <a:pt x="32004" y="28480"/>
                        <a:pt x="28575" y="32004"/>
                        <a:pt x="28575" y="36195"/>
                      </a:cubicBezTo>
                      <a:lnTo>
                        <a:pt x="28575" y="94583"/>
                      </a:lnTo>
                      <a:cubicBezTo>
                        <a:pt x="28575" y="98870"/>
                        <a:pt x="32099" y="102298"/>
                        <a:pt x="36290" y="102298"/>
                      </a:cubicBezTo>
                      <a:lnTo>
                        <a:pt x="445961" y="102298"/>
                      </a:lnTo>
                      <a:cubicBezTo>
                        <a:pt x="450247" y="102298"/>
                        <a:pt x="453676" y="98774"/>
                        <a:pt x="453676" y="94583"/>
                      </a:cubicBezTo>
                      <a:lnTo>
                        <a:pt x="453676" y="36195"/>
                      </a:lnTo>
                      <a:cubicBezTo>
                        <a:pt x="453676" y="31909"/>
                        <a:pt x="450152" y="28480"/>
                        <a:pt x="445961" y="28480"/>
                      </a:cubicBezTo>
                      <a:lnTo>
                        <a:pt x="36290"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75" name="Google Shape;2675;p19"/>
              <p:cNvGrpSpPr/>
              <p:nvPr/>
            </p:nvGrpSpPr>
            <p:grpSpPr>
              <a:xfrm>
                <a:off x="7318724" y="3651979"/>
                <a:ext cx="423767" cy="130968"/>
                <a:chOff x="7318724" y="3651979"/>
                <a:chExt cx="423767" cy="130968"/>
              </a:xfrm>
            </p:grpSpPr>
            <p:sp>
              <p:nvSpPr>
                <p:cNvPr id="2676" name="Google Shape;2676;p19"/>
                <p:cNvSpPr/>
                <p:nvPr/>
              </p:nvSpPr>
              <p:spPr>
                <a:xfrm>
                  <a:off x="7333011" y="3666267"/>
                  <a:ext cx="395192" cy="102393"/>
                </a:xfrm>
                <a:custGeom>
                  <a:avLst/>
                  <a:gdLst/>
                  <a:ahLst/>
                  <a:cxnLst/>
                  <a:rect l="l" t="t" r="r" b="b"/>
                  <a:pathLst>
                    <a:path w="395192" h="102393" extrusionOk="0">
                      <a:moveTo>
                        <a:pt x="375285" y="102394"/>
                      </a:moveTo>
                      <a:lnTo>
                        <a:pt x="19907" y="102394"/>
                      </a:lnTo>
                      <a:cubicBezTo>
                        <a:pt x="8858" y="102394"/>
                        <a:pt x="0" y="93440"/>
                        <a:pt x="0" y="82487"/>
                      </a:cubicBezTo>
                      <a:lnTo>
                        <a:pt x="0" y="19907"/>
                      </a:lnTo>
                      <a:cubicBezTo>
                        <a:pt x="0" y="8858"/>
                        <a:pt x="8954" y="0"/>
                        <a:pt x="19907" y="0"/>
                      </a:cubicBezTo>
                      <a:lnTo>
                        <a:pt x="375285" y="0"/>
                      </a:lnTo>
                      <a:cubicBezTo>
                        <a:pt x="386334" y="0"/>
                        <a:pt x="395192" y="8954"/>
                        <a:pt x="395192" y="19907"/>
                      </a:cubicBezTo>
                      <a:lnTo>
                        <a:pt x="395192" y="82487"/>
                      </a:lnTo>
                      <a:cubicBezTo>
                        <a:pt x="395288" y="93535"/>
                        <a:pt x="386334" y="102394"/>
                        <a:pt x="375285" y="102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7" name="Google Shape;2677;p19"/>
                <p:cNvSpPr/>
                <p:nvPr/>
              </p:nvSpPr>
              <p:spPr>
                <a:xfrm>
                  <a:off x="7318724" y="3651979"/>
                  <a:ext cx="423767" cy="130968"/>
                </a:xfrm>
                <a:custGeom>
                  <a:avLst/>
                  <a:gdLst/>
                  <a:ahLst/>
                  <a:cxnLst/>
                  <a:rect l="l" t="t" r="r" b="b"/>
                  <a:pathLst>
                    <a:path w="423767" h="130968" extrusionOk="0">
                      <a:moveTo>
                        <a:pt x="389572" y="130969"/>
                      </a:moveTo>
                      <a:lnTo>
                        <a:pt x="34195" y="130969"/>
                      </a:lnTo>
                      <a:cubicBezTo>
                        <a:pt x="15335" y="130969"/>
                        <a:pt x="0" y="115633"/>
                        <a:pt x="0" y="96774"/>
                      </a:cubicBezTo>
                      <a:lnTo>
                        <a:pt x="0" y="34195"/>
                      </a:lnTo>
                      <a:cubicBezTo>
                        <a:pt x="0" y="15335"/>
                        <a:pt x="15335" y="0"/>
                        <a:pt x="34195" y="0"/>
                      </a:cubicBezTo>
                      <a:lnTo>
                        <a:pt x="389572" y="0"/>
                      </a:lnTo>
                      <a:cubicBezTo>
                        <a:pt x="408432" y="0"/>
                        <a:pt x="423767" y="15335"/>
                        <a:pt x="423767" y="34195"/>
                      </a:cubicBezTo>
                      <a:lnTo>
                        <a:pt x="423767" y="96774"/>
                      </a:lnTo>
                      <a:cubicBezTo>
                        <a:pt x="423863" y="115633"/>
                        <a:pt x="408527" y="130969"/>
                        <a:pt x="389572" y="130969"/>
                      </a:cubicBezTo>
                      <a:close/>
                      <a:moveTo>
                        <a:pt x="34290" y="28575"/>
                      </a:moveTo>
                      <a:cubicBezTo>
                        <a:pt x="31147" y="28575"/>
                        <a:pt x="28670" y="31147"/>
                        <a:pt x="28670" y="34195"/>
                      </a:cubicBezTo>
                      <a:lnTo>
                        <a:pt x="28670" y="96774"/>
                      </a:lnTo>
                      <a:cubicBezTo>
                        <a:pt x="28670" y="99917"/>
                        <a:pt x="31242" y="102394"/>
                        <a:pt x="34290" y="102394"/>
                      </a:cubicBezTo>
                      <a:lnTo>
                        <a:pt x="389668" y="102394"/>
                      </a:lnTo>
                      <a:cubicBezTo>
                        <a:pt x="392811" y="102394"/>
                        <a:pt x="395288" y="99822"/>
                        <a:pt x="395288" y="96774"/>
                      </a:cubicBezTo>
                      <a:lnTo>
                        <a:pt x="395288" y="34195"/>
                      </a:lnTo>
                      <a:cubicBezTo>
                        <a:pt x="395288" y="31051"/>
                        <a:pt x="392716" y="28575"/>
                        <a:pt x="389668" y="28575"/>
                      </a:cubicBezTo>
                      <a:lnTo>
                        <a:pt x="34290"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78" name="Google Shape;2678;p19"/>
              <p:cNvGrpSpPr/>
              <p:nvPr/>
            </p:nvGrpSpPr>
            <p:grpSpPr>
              <a:xfrm>
                <a:off x="7304014" y="3754278"/>
                <a:ext cx="453092" cy="336041"/>
                <a:chOff x="7304014" y="3754278"/>
                <a:chExt cx="453092" cy="336041"/>
              </a:xfrm>
            </p:grpSpPr>
            <p:sp>
              <p:nvSpPr>
                <p:cNvPr id="2679" name="Google Shape;2679;p19"/>
                <p:cNvSpPr/>
                <p:nvPr/>
              </p:nvSpPr>
              <p:spPr>
                <a:xfrm>
                  <a:off x="7318438" y="3768661"/>
                  <a:ext cx="424433" cy="307371"/>
                </a:xfrm>
                <a:custGeom>
                  <a:avLst/>
                  <a:gdLst/>
                  <a:ahLst/>
                  <a:cxnLst/>
                  <a:rect l="l" t="t" r="r" b="b"/>
                  <a:pathLst>
                    <a:path w="424433" h="307371" extrusionOk="0">
                      <a:moveTo>
                        <a:pt x="424434" y="307372"/>
                      </a:moveTo>
                      <a:lnTo>
                        <a:pt x="322040" y="225838"/>
                      </a:lnTo>
                      <a:lnTo>
                        <a:pt x="322040" y="83820"/>
                      </a:lnTo>
                      <a:lnTo>
                        <a:pt x="395192" y="0"/>
                      </a:lnTo>
                      <a:lnTo>
                        <a:pt x="29242" y="0"/>
                      </a:lnTo>
                      <a:lnTo>
                        <a:pt x="102489" y="83820"/>
                      </a:lnTo>
                      <a:lnTo>
                        <a:pt x="102489" y="225838"/>
                      </a:lnTo>
                      <a:lnTo>
                        <a:pt x="0" y="30737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0" name="Google Shape;2680;p19"/>
                <p:cNvSpPr/>
                <p:nvPr/>
              </p:nvSpPr>
              <p:spPr>
                <a:xfrm>
                  <a:off x="7304014" y="3754278"/>
                  <a:ext cx="453092" cy="336041"/>
                </a:xfrm>
                <a:custGeom>
                  <a:avLst/>
                  <a:gdLst/>
                  <a:ahLst/>
                  <a:cxnLst/>
                  <a:rect l="l" t="t" r="r" b="b"/>
                  <a:pathLst>
                    <a:path w="453092" h="336041" extrusionOk="0">
                      <a:moveTo>
                        <a:pt x="438858" y="336042"/>
                      </a:moveTo>
                      <a:lnTo>
                        <a:pt x="14329" y="336042"/>
                      </a:lnTo>
                      <a:cubicBezTo>
                        <a:pt x="8233" y="336042"/>
                        <a:pt x="2804" y="332232"/>
                        <a:pt x="804" y="326517"/>
                      </a:cubicBezTo>
                      <a:cubicBezTo>
                        <a:pt x="-1196" y="320802"/>
                        <a:pt x="613" y="314420"/>
                        <a:pt x="5376" y="310610"/>
                      </a:cubicBezTo>
                      <a:lnTo>
                        <a:pt x="102435" y="233267"/>
                      </a:lnTo>
                      <a:lnTo>
                        <a:pt x="102435" y="103442"/>
                      </a:lnTo>
                      <a:lnTo>
                        <a:pt x="32808" y="23717"/>
                      </a:lnTo>
                      <a:cubicBezTo>
                        <a:pt x="29093" y="19526"/>
                        <a:pt x="28236" y="13526"/>
                        <a:pt x="30522" y="8382"/>
                      </a:cubicBezTo>
                      <a:cubicBezTo>
                        <a:pt x="32808" y="3239"/>
                        <a:pt x="37951" y="0"/>
                        <a:pt x="43571" y="0"/>
                      </a:cubicBezTo>
                      <a:lnTo>
                        <a:pt x="409522" y="0"/>
                      </a:lnTo>
                      <a:cubicBezTo>
                        <a:pt x="415141" y="0"/>
                        <a:pt x="420190" y="3239"/>
                        <a:pt x="422571" y="8382"/>
                      </a:cubicBezTo>
                      <a:cubicBezTo>
                        <a:pt x="424857" y="13526"/>
                        <a:pt x="423999" y="19431"/>
                        <a:pt x="420285" y="23717"/>
                      </a:cubicBezTo>
                      <a:lnTo>
                        <a:pt x="350657" y="103442"/>
                      </a:lnTo>
                      <a:lnTo>
                        <a:pt x="350657" y="233267"/>
                      </a:lnTo>
                      <a:lnTo>
                        <a:pt x="447717" y="310610"/>
                      </a:lnTo>
                      <a:cubicBezTo>
                        <a:pt x="452479" y="314420"/>
                        <a:pt x="454289" y="320802"/>
                        <a:pt x="452289" y="326517"/>
                      </a:cubicBezTo>
                      <a:cubicBezTo>
                        <a:pt x="450384" y="332232"/>
                        <a:pt x="444955" y="336042"/>
                        <a:pt x="438858" y="336042"/>
                      </a:cubicBezTo>
                      <a:close/>
                      <a:moveTo>
                        <a:pt x="55287" y="307467"/>
                      </a:moveTo>
                      <a:lnTo>
                        <a:pt x="397996" y="307467"/>
                      </a:lnTo>
                      <a:lnTo>
                        <a:pt x="327511" y="251365"/>
                      </a:lnTo>
                      <a:cubicBezTo>
                        <a:pt x="324082" y="248603"/>
                        <a:pt x="322082" y="244507"/>
                        <a:pt x="322082" y="240221"/>
                      </a:cubicBezTo>
                      <a:lnTo>
                        <a:pt x="322082" y="98203"/>
                      </a:lnTo>
                      <a:cubicBezTo>
                        <a:pt x="322082" y="94774"/>
                        <a:pt x="323320" y="91440"/>
                        <a:pt x="325606" y="88773"/>
                      </a:cubicBezTo>
                      <a:lnTo>
                        <a:pt x="378089" y="28670"/>
                      </a:lnTo>
                      <a:lnTo>
                        <a:pt x="75099" y="28670"/>
                      </a:lnTo>
                      <a:lnTo>
                        <a:pt x="127582" y="88773"/>
                      </a:lnTo>
                      <a:cubicBezTo>
                        <a:pt x="129867" y="91345"/>
                        <a:pt x="131106" y="94679"/>
                        <a:pt x="131106" y="98203"/>
                      </a:cubicBezTo>
                      <a:lnTo>
                        <a:pt x="131106" y="240221"/>
                      </a:lnTo>
                      <a:cubicBezTo>
                        <a:pt x="131106" y="244602"/>
                        <a:pt x="129106" y="248698"/>
                        <a:pt x="125676" y="251365"/>
                      </a:cubicBezTo>
                      <a:lnTo>
                        <a:pt x="55287" y="3074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81" name="Google Shape;2681;p19"/>
              <p:cNvGrpSpPr/>
              <p:nvPr/>
            </p:nvGrpSpPr>
            <p:grpSpPr>
              <a:xfrm>
                <a:off x="7451165" y="4164234"/>
                <a:ext cx="159069" cy="350615"/>
                <a:chOff x="7451165" y="4164234"/>
                <a:chExt cx="159069" cy="350615"/>
              </a:xfrm>
            </p:grpSpPr>
            <p:sp>
              <p:nvSpPr>
                <p:cNvPr id="2682" name="Google Shape;2682;p19"/>
                <p:cNvSpPr/>
                <p:nvPr/>
              </p:nvSpPr>
              <p:spPr>
                <a:xfrm>
                  <a:off x="7465504" y="4178521"/>
                  <a:ext cx="130397" cy="322040"/>
                </a:xfrm>
                <a:custGeom>
                  <a:avLst/>
                  <a:gdLst/>
                  <a:ahLst/>
                  <a:cxnLst/>
                  <a:rect l="l" t="t" r="r" b="b"/>
                  <a:pathLst>
                    <a:path w="130397" h="322040" extrusionOk="0">
                      <a:moveTo>
                        <a:pt x="0" y="0"/>
                      </a:moveTo>
                      <a:lnTo>
                        <a:pt x="61627" y="322040"/>
                      </a:lnTo>
                      <a:lnTo>
                        <a:pt x="130397"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3" name="Google Shape;2683;p19"/>
                <p:cNvSpPr/>
                <p:nvPr/>
              </p:nvSpPr>
              <p:spPr>
                <a:xfrm>
                  <a:off x="7451165" y="4164234"/>
                  <a:ext cx="159069" cy="350615"/>
                </a:xfrm>
                <a:custGeom>
                  <a:avLst/>
                  <a:gdLst/>
                  <a:ahLst/>
                  <a:cxnLst/>
                  <a:rect l="l" t="t" r="r" b="b"/>
                  <a:pathLst>
                    <a:path w="159069" h="350615" extrusionOk="0">
                      <a:moveTo>
                        <a:pt x="76061" y="350615"/>
                      </a:moveTo>
                      <a:cubicBezTo>
                        <a:pt x="75965" y="350615"/>
                        <a:pt x="75965" y="350615"/>
                        <a:pt x="75870" y="350615"/>
                      </a:cubicBezTo>
                      <a:cubicBezTo>
                        <a:pt x="69107" y="350520"/>
                        <a:pt x="63297" y="345662"/>
                        <a:pt x="61964" y="338995"/>
                      </a:cubicBezTo>
                      <a:lnTo>
                        <a:pt x="241" y="16954"/>
                      </a:lnTo>
                      <a:cubicBezTo>
                        <a:pt x="-520" y="12763"/>
                        <a:pt x="527" y="8477"/>
                        <a:pt x="3290" y="5143"/>
                      </a:cubicBezTo>
                      <a:cubicBezTo>
                        <a:pt x="6052" y="1905"/>
                        <a:pt x="10052" y="0"/>
                        <a:pt x="14339" y="0"/>
                      </a:cubicBezTo>
                      <a:lnTo>
                        <a:pt x="144736" y="0"/>
                      </a:lnTo>
                      <a:cubicBezTo>
                        <a:pt x="149022" y="0"/>
                        <a:pt x="153118" y="1905"/>
                        <a:pt x="155880" y="5334"/>
                      </a:cubicBezTo>
                      <a:cubicBezTo>
                        <a:pt x="158547" y="8668"/>
                        <a:pt x="159690" y="13049"/>
                        <a:pt x="158738" y="17335"/>
                      </a:cubicBezTo>
                      <a:lnTo>
                        <a:pt x="90062" y="339376"/>
                      </a:lnTo>
                      <a:cubicBezTo>
                        <a:pt x="88538" y="345948"/>
                        <a:pt x="82728" y="350615"/>
                        <a:pt x="76061" y="350615"/>
                      </a:cubicBezTo>
                      <a:close/>
                      <a:moveTo>
                        <a:pt x="31579" y="28575"/>
                      </a:moveTo>
                      <a:lnTo>
                        <a:pt x="76727" y="264319"/>
                      </a:lnTo>
                      <a:lnTo>
                        <a:pt x="127019" y="28575"/>
                      </a:lnTo>
                      <a:lnTo>
                        <a:pt x="31579"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684" name="Google Shape;2684;p19"/>
            <p:cNvSpPr/>
            <p:nvPr/>
          </p:nvSpPr>
          <p:spPr>
            <a:xfrm>
              <a:off x="7310437" y="3666267"/>
              <a:ext cx="183356" cy="512254"/>
            </a:xfrm>
            <a:custGeom>
              <a:avLst/>
              <a:gdLst/>
              <a:ahLst/>
              <a:cxnLst/>
              <a:rect l="l" t="t" r="r" b="b"/>
              <a:pathLst>
                <a:path w="183356" h="512254" extrusionOk="0">
                  <a:moveTo>
                    <a:pt x="77534" y="431863"/>
                  </a:moveTo>
                  <a:lnTo>
                    <a:pt x="77534" y="490252"/>
                  </a:lnTo>
                  <a:cubicBezTo>
                    <a:pt x="77534" y="502444"/>
                    <a:pt x="86392" y="512255"/>
                    <a:pt x="97441" y="512255"/>
                  </a:cubicBezTo>
                  <a:lnTo>
                    <a:pt x="19907" y="512255"/>
                  </a:lnTo>
                  <a:cubicBezTo>
                    <a:pt x="8858" y="512255"/>
                    <a:pt x="0" y="502444"/>
                    <a:pt x="0" y="490252"/>
                  </a:cubicBezTo>
                  <a:lnTo>
                    <a:pt x="0" y="431863"/>
                  </a:lnTo>
                  <a:cubicBezTo>
                    <a:pt x="0" y="419671"/>
                    <a:pt x="8858" y="409765"/>
                    <a:pt x="19907" y="409765"/>
                  </a:cubicBezTo>
                  <a:lnTo>
                    <a:pt x="13145" y="409765"/>
                  </a:lnTo>
                  <a:lnTo>
                    <a:pt x="105823" y="328231"/>
                  </a:lnTo>
                  <a:lnTo>
                    <a:pt x="105823" y="186214"/>
                  </a:lnTo>
                  <a:lnTo>
                    <a:pt x="39719" y="102394"/>
                  </a:lnTo>
                  <a:lnTo>
                    <a:pt x="44482" y="102394"/>
                  </a:lnTo>
                  <a:cubicBezTo>
                    <a:pt x="34576" y="102394"/>
                    <a:pt x="26479" y="93535"/>
                    <a:pt x="26479" y="82487"/>
                  </a:cubicBezTo>
                  <a:lnTo>
                    <a:pt x="26479" y="19907"/>
                  </a:lnTo>
                  <a:cubicBezTo>
                    <a:pt x="26479" y="8858"/>
                    <a:pt x="34576" y="0"/>
                    <a:pt x="44482" y="0"/>
                  </a:cubicBezTo>
                  <a:lnTo>
                    <a:pt x="122015" y="0"/>
                  </a:lnTo>
                  <a:cubicBezTo>
                    <a:pt x="112109" y="0"/>
                    <a:pt x="104013" y="8858"/>
                    <a:pt x="104013" y="19907"/>
                  </a:cubicBezTo>
                  <a:lnTo>
                    <a:pt x="104013" y="82487"/>
                  </a:lnTo>
                  <a:cubicBezTo>
                    <a:pt x="104013" y="93535"/>
                    <a:pt x="112109" y="102394"/>
                    <a:pt x="122015" y="102394"/>
                  </a:cubicBezTo>
                  <a:lnTo>
                    <a:pt x="117253" y="102394"/>
                  </a:lnTo>
                  <a:lnTo>
                    <a:pt x="183356" y="186214"/>
                  </a:lnTo>
                  <a:lnTo>
                    <a:pt x="183356" y="328231"/>
                  </a:lnTo>
                  <a:lnTo>
                    <a:pt x="90678" y="409765"/>
                  </a:lnTo>
                  <a:lnTo>
                    <a:pt x="97441" y="409765"/>
                  </a:lnTo>
                  <a:cubicBezTo>
                    <a:pt x="86392" y="409765"/>
                    <a:pt x="77534" y="419671"/>
                    <a:pt x="77534" y="43186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5" name="Google Shape;2685;p19"/>
            <p:cNvSpPr/>
            <p:nvPr/>
          </p:nvSpPr>
          <p:spPr>
            <a:xfrm>
              <a:off x="7456646" y="4178521"/>
              <a:ext cx="96583" cy="322040"/>
            </a:xfrm>
            <a:custGeom>
              <a:avLst/>
              <a:gdLst/>
              <a:ahLst/>
              <a:cxnLst/>
              <a:rect l="l" t="t" r="r" b="b"/>
              <a:pathLst>
                <a:path w="96583" h="322040" extrusionOk="0">
                  <a:moveTo>
                    <a:pt x="96583" y="110300"/>
                  </a:moveTo>
                  <a:lnTo>
                    <a:pt x="55816" y="322040"/>
                  </a:lnTo>
                  <a:lnTo>
                    <a:pt x="0" y="0"/>
                  </a:lnTo>
                  <a:lnTo>
                    <a:pt x="7753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86" name="Google Shape;2686;p19"/>
          <p:cNvGrpSpPr/>
          <p:nvPr/>
        </p:nvGrpSpPr>
        <p:grpSpPr>
          <a:xfrm rot="-1773845">
            <a:off x="7553657" y="4355704"/>
            <a:ext cx="595241" cy="1065041"/>
            <a:chOff x="7289577" y="3651979"/>
            <a:chExt cx="482250" cy="862870"/>
          </a:xfrm>
        </p:grpSpPr>
        <p:grpSp>
          <p:nvGrpSpPr>
            <p:cNvPr id="2687" name="Google Shape;2687;p19"/>
            <p:cNvGrpSpPr/>
            <p:nvPr/>
          </p:nvGrpSpPr>
          <p:grpSpPr>
            <a:xfrm>
              <a:off x="7289577" y="3651979"/>
              <a:ext cx="482250" cy="862870"/>
              <a:chOff x="7289577" y="3651979"/>
              <a:chExt cx="482250" cy="862870"/>
            </a:xfrm>
          </p:grpSpPr>
          <p:grpSp>
            <p:nvGrpSpPr>
              <p:cNvPr id="2688" name="Google Shape;2688;p19"/>
              <p:cNvGrpSpPr/>
              <p:nvPr/>
            </p:nvGrpSpPr>
            <p:grpSpPr>
              <a:xfrm>
                <a:off x="7289577" y="4061840"/>
                <a:ext cx="482250" cy="130968"/>
                <a:chOff x="7289577" y="4061840"/>
                <a:chExt cx="482250" cy="130968"/>
              </a:xfrm>
            </p:grpSpPr>
            <p:sp>
              <p:nvSpPr>
                <p:cNvPr id="2689" name="Google Shape;2689;p19"/>
                <p:cNvSpPr/>
                <p:nvPr/>
              </p:nvSpPr>
              <p:spPr>
                <a:xfrm>
                  <a:off x="7303865" y="4076128"/>
                  <a:ext cx="453675" cy="102393"/>
                </a:xfrm>
                <a:custGeom>
                  <a:avLst/>
                  <a:gdLst/>
                  <a:ahLst/>
                  <a:cxnLst/>
                  <a:rect l="l" t="t" r="r" b="b"/>
                  <a:pathLst>
                    <a:path w="453675" h="102393" extrusionOk="0">
                      <a:moveTo>
                        <a:pt x="431673" y="102394"/>
                      </a:moveTo>
                      <a:lnTo>
                        <a:pt x="22003" y="102394"/>
                      </a:lnTo>
                      <a:cubicBezTo>
                        <a:pt x="9811" y="102394"/>
                        <a:pt x="0" y="92488"/>
                        <a:pt x="0" y="80391"/>
                      </a:cubicBezTo>
                      <a:lnTo>
                        <a:pt x="0" y="22003"/>
                      </a:lnTo>
                      <a:cubicBezTo>
                        <a:pt x="0" y="9811"/>
                        <a:pt x="9906" y="0"/>
                        <a:pt x="22003" y="0"/>
                      </a:cubicBezTo>
                      <a:lnTo>
                        <a:pt x="431673" y="0"/>
                      </a:lnTo>
                      <a:cubicBezTo>
                        <a:pt x="443865" y="0"/>
                        <a:pt x="453676" y="9906"/>
                        <a:pt x="453676" y="22003"/>
                      </a:cubicBezTo>
                      <a:lnTo>
                        <a:pt x="453676" y="80391"/>
                      </a:lnTo>
                      <a:cubicBezTo>
                        <a:pt x="453676" y="92583"/>
                        <a:pt x="443770" y="102394"/>
                        <a:pt x="431673" y="1023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0" name="Google Shape;2690;p19"/>
                <p:cNvSpPr/>
                <p:nvPr/>
              </p:nvSpPr>
              <p:spPr>
                <a:xfrm>
                  <a:off x="7289577" y="4061840"/>
                  <a:ext cx="482250" cy="130968"/>
                </a:xfrm>
                <a:custGeom>
                  <a:avLst/>
                  <a:gdLst/>
                  <a:ahLst/>
                  <a:cxnLst/>
                  <a:rect l="l" t="t" r="r" b="b"/>
                  <a:pathLst>
                    <a:path w="482250" h="130968" extrusionOk="0">
                      <a:moveTo>
                        <a:pt x="445961" y="130969"/>
                      </a:moveTo>
                      <a:lnTo>
                        <a:pt x="36290" y="130969"/>
                      </a:lnTo>
                      <a:cubicBezTo>
                        <a:pt x="16288" y="130969"/>
                        <a:pt x="0" y="114681"/>
                        <a:pt x="0" y="94679"/>
                      </a:cubicBezTo>
                      <a:lnTo>
                        <a:pt x="0" y="36290"/>
                      </a:lnTo>
                      <a:cubicBezTo>
                        <a:pt x="0" y="16288"/>
                        <a:pt x="16288" y="0"/>
                        <a:pt x="36290" y="0"/>
                      </a:cubicBezTo>
                      <a:lnTo>
                        <a:pt x="445961" y="0"/>
                      </a:lnTo>
                      <a:cubicBezTo>
                        <a:pt x="465963" y="0"/>
                        <a:pt x="482251" y="16288"/>
                        <a:pt x="482251" y="36290"/>
                      </a:cubicBezTo>
                      <a:lnTo>
                        <a:pt x="482251" y="94679"/>
                      </a:lnTo>
                      <a:cubicBezTo>
                        <a:pt x="482251" y="114681"/>
                        <a:pt x="465963" y="130969"/>
                        <a:pt x="445961" y="130969"/>
                      </a:cubicBezTo>
                      <a:close/>
                      <a:moveTo>
                        <a:pt x="36290" y="28480"/>
                      </a:moveTo>
                      <a:cubicBezTo>
                        <a:pt x="32004" y="28480"/>
                        <a:pt x="28575" y="32004"/>
                        <a:pt x="28575" y="36195"/>
                      </a:cubicBezTo>
                      <a:lnTo>
                        <a:pt x="28575" y="94583"/>
                      </a:lnTo>
                      <a:cubicBezTo>
                        <a:pt x="28575" y="98870"/>
                        <a:pt x="32099" y="102298"/>
                        <a:pt x="36290" y="102298"/>
                      </a:cubicBezTo>
                      <a:lnTo>
                        <a:pt x="445961" y="102298"/>
                      </a:lnTo>
                      <a:cubicBezTo>
                        <a:pt x="450247" y="102298"/>
                        <a:pt x="453676" y="98774"/>
                        <a:pt x="453676" y="94583"/>
                      </a:cubicBezTo>
                      <a:lnTo>
                        <a:pt x="453676" y="36195"/>
                      </a:lnTo>
                      <a:cubicBezTo>
                        <a:pt x="453676" y="31909"/>
                        <a:pt x="450152" y="28480"/>
                        <a:pt x="445961" y="28480"/>
                      </a:cubicBezTo>
                      <a:lnTo>
                        <a:pt x="36290"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91" name="Google Shape;2691;p19"/>
              <p:cNvGrpSpPr/>
              <p:nvPr/>
            </p:nvGrpSpPr>
            <p:grpSpPr>
              <a:xfrm>
                <a:off x="7318724" y="3651979"/>
                <a:ext cx="423767" cy="130968"/>
                <a:chOff x="7318724" y="3651979"/>
                <a:chExt cx="423767" cy="130968"/>
              </a:xfrm>
            </p:grpSpPr>
            <p:sp>
              <p:nvSpPr>
                <p:cNvPr id="2692" name="Google Shape;2692;p19"/>
                <p:cNvSpPr/>
                <p:nvPr/>
              </p:nvSpPr>
              <p:spPr>
                <a:xfrm>
                  <a:off x="7333011" y="3666267"/>
                  <a:ext cx="395192" cy="102393"/>
                </a:xfrm>
                <a:custGeom>
                  <a:avLst/>
                  <a:gdLst/>
                  <a:ahLst/>
                  <a:cxnLst/>
                  <a:rect l="l" t="t" r="r" b="b"/>
                  <a:pathLst>
                    <a:path w="395192" h="102393" extrusionOk="0">
                      <a:moveTo>
                        <a:pt x="375285" y="102394"/>
                      </a:moveTo>
                      <a:lnTo>
                        <a:pt x="19907" y="102394"/>
                      </a:lnTo>
                      <a:cubicBezTo>
                        <a:pt x="8858" y="102394"/>
                        <a:pt x="0" y="93440"/>
                        <a:pt x="0" y="82487"/>
                      </a:cubicBezTo>
                      <a:lnTo>
                        <a:pt x="0" y="19907"/>
                      </a:lnTo>
                      <a:cubicBezTo>
                        <a:pt x="0" y="8858"/>
                        <a:pt x="8954" y="0"/>
                        <a:pt x="19907" y="0"/>
                      </a:cubicBezTo>
                      <a:lnTo>
                        <a:pt x="375285" y="0"/>
                      </a:lnTo>
                      <a:cubicBezTo>
                        <a:pt x="386334" y="0"/>
                        <a:pt x="395192" y="8954"/>
                        <a:pt x="395192" y="19907"/>
                      </a:cubicBezTo>
                      <a:lnTo>
                        <a:pt x="395192" y="82487"/>
                      </a:lnTo>
                      <a:cubicBezTo>
                        <a:pt x="395288" y="93535"/>
                        <a:pt x="386334" y="102394"/>
                        <a:pt x="375285" y="1023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3" name="Google Shape;2693;p19"/>
                <p:cNvSpPr/>
                <p:nvPr/>
              </p:nvSpPr>
              <p:spPr>
                <a:xfrm>
                  <a:off x="7318724" y="3651979"/>
                  <a:ext cx="423767" cy="130968"/>
                </a:xfrm>
                <a:custGeom>
                  <a:avLst/>
                  <a:gdLst/>
                  <a:ahLst/>
                  <a:cxnLst/>
                  <a:rect l="l" t="t" r="r" b="b"/>
                  <a:pathLst>
                    <a:path w="423767" h="130968" extrusionOk="0">
                      <a:moveTo>
                        <a:pt x="389572" y="130969"/>
                      </a:moveTo>
                      <a:lnTo>
                        <a:pt x="34195" y="130969"/>
                      </a:lnTo>
                      <a:cubicBezTo>
                        <a:pt x="15335" y="130969"/>
                        <a:pt x="0" y="115633"/>
                        <a:pt x="0" y="96774"/>
                      </a:cubicBezTo>
                      <a:lnTo>
                        <a:pt x="0" y="34195"/>
                      </a:lnTo>
                      <a:cubicBezTo>
                        <a:pt x="0" y="15335"/>
                        <a:pt x="15335" y="0"/>
                        <a:pt x="34195" y="0"/>
                      </a:cubicBezTo>
                      <a:lnTo>
                        <a:pt x="389572" y="0"/>
                      </a:lnTo>
                      <a:cubicBezTo>
                        <a:pt x="408432" y="0"/>
                        <a:pt x="423767" y="15335"/>
                        <a:pt x="423767" y="34195"/>
                      </a:cubicBezTo>
                      <a:lnTo>
                        <a:pt x="423767" y="96774"/>
                      </a:lnTo>
                      <a:cubicBezTo>
                        <a:pt x="423863" y="115633"/>
                        <a:pt x="408527" y="130969"/>
                        <a:pt x="389572" y="130969"/>
                      </a:cubicBezTo>
                      <a:close/>
                      <a:moveTo>
                        <a:pt x="34290" y="28575"/>
                      </a:moveTo>
                      <a:cubicBezTo>
                        <a:pt x="31147" y="28575"/>
                        <a:pt x="28670" y="31147"/>
                        <a:pt x="28670" y="34195"/>
                      </a:cubicBezTo>
                      <a:lnTo>
                        <a:pt x="28670" y="96774"/>
                      </a:lnTo>
                      <a:cubicBezTo>
                        <a:pt x="28670" y="99917"/>
                        <a:pt x="31242" y="102394"/>
                        <a:pt x="34290" y="102394"/>
                      </a:cubicBezTo>
                      <a:lnTo>
                        <a:pt x="389668" y="102394"/>
                      </a:lnTo>
                      <a:cubicBezTo>
                        <a:pt x="392811" y="102394"/>
                        <a:pt x="395288" y="99822"/>
                        <a:pt x="395288" y="96774"/>
                      </a:cubicBezTo>
                      <a:lnTo>
                        <a:pt x="395288" y="34195"/>
                      </a:lnTo>
                      <a:cubicBezTo>
                        <a:pt x="395288" y="31051"/>
                        <a:pt x="392716" y="28575"/>
                        <a:pt x="389668" y="28575"/>
                      </a:cubicBezTo>
                      <a:lnTo>
                        <a:pt x="34290"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94" name="Google Shape;2694;p19"/>
              <p:cNvGrpSpPr/>
              <p:nvPr/>
            </p:nvGrpSpPr>
            <p:grpSpPr>
              <a:xfrm>
                <a:off x="7304014" y="3754278"/>
                <a:ext cx="453092" cy="336041"/>
                <a:chOff x="7304014" y="3754278"/>
                <a:chExt cx="453092" cy="336041"/>
              </a:xfrm>
            </p:grpSpPr>
            <p:sp>
              <p:nvSpPr>
                <p:cNvPr id="2695" name="Google Shape;2695;p19"/>
                <p:cNvSpPr/>
                <p:nvPr/>
              </p:nvSpPr>
              <p:spPr>
                <a:xfrm>
                  <a:off x="7318438" y="3768661"/>
                  <a:ext cx="424433" cy="307371"/>
                </a:xfrm>
                <a:custGeom>
                  <a:avLst/>
                  <a:gdLst/>
                  <a:ahLst/>
                  <a:cxnLst/>
                  <a:rect l="l" t="t" r="r" b="b"/>
                  <a:pathLst>
                    <a:path w="424433" h="307371" extrusionOk="0">
                      <a:moveTo>
                        <a:pt x="424434" y="307372"/>
                      </a:moveTo>
                      <a:lnTo>
                        <a:pt x="322040" y="225838"/>
                      </a:lnTo>
                      <a:lnTo>
                        <a:pt x="322040" y="83820"/>
                      </a:lnTo>
                      <a:lnTo>
                        <a:pt x="395192" y="0"/>
                      </a:lnTo>
                      <a:lnTo>
                        <a:pt x="29242" y="0"/>
                      </a:lnTo>
                      <a:lnTo>
                        <a:pt x="102489" y="83820"/>
                      </a:lnTo>
                      <a:lnTo>
                        <a:pt x="102489" y="225838"/>
                      </a:lnTo>
                      <a:lnTo>
                        <a:pt x="0" y="30737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6" name="Google Shape;2696;p19"/>
                <p:cNvSpPr/>
                <p:nvPr/>
              </p:nvSpPr>
              <p:spPr>
                <a:xfrm>
                  <a:off x="7304014" y="3754278"/>
                  <a:ext cx="453092" cy="336041"/>
                </a:xfrm>
                <a:custGeom>
                  <a:avLst/>
                  <a:gdLst/>
                  <a:ahLst/>
                  <a:cxnLst/>
                  <a:rect l="l" t="t" r="r" b="b"/>
                  <a:pathLst>
                    <a:path w="453092" h="336041" extrusionOk="0">
                      <a:moveTo>
                        <a:pt x="438858" y="336042"/>
                      </a:moveTo>
                      <a:lnTo>
                        <a:pt x="14329" y="336042"/>
                      </a:lnTo>
                      <a:cubicBezTo>
                        <a:pt x="8233" y="336042"/>
                        <a:pt x="2804" y="332232"/>
                        <a:pt x="804" y="326517"/>
                      </a:cubicBezTo>
                      <a:cubicBezTo>
                        <a:pt x="-1196" y="320802"/>
                        <a:pt x="613" y="314420"/>
                        <a:pt x="5376" y="310610"/>
                      </a:cubicBezTo>
                      <a:lnTo>
                        <a:pt x="102435" y="233267"/>
                      </a:lnTo>
                      <a:lnTo>
                        <a:pt x="102435" y="103442"/>
                      </a:lnTo>
                      <a:lnTo>
                        <a:pt x="32808" y="23717"/>
                      </a:lnTo>
                      <a:cubicBezTo>
                        <a:pt x="29093" y="19526"/>
                        <a:pt x="28236" y="13526"/>
                        <a:pt x="30522" y="8382"/>
                      </a:cubicBezTo>
                      <a:cubicBezTo>
                        <a:pt x="32808" y="3239"/>
                        <a:pt x="37951" y="0"/>
                        <a:pt x="43571" y="0"/>
                      </a:cubicBezTo>
                      <a:lnTo>
                        <a:pt x="409522" y="0"/>
                      </a:lnTo>
                      <a:cubicBezTo>
                        <a:pt x="415141" y="0"/>
                        <a:pt x="420190" y="3239"/>
                        <a:pt x="422571" y="8382"/>
                      </a:cubicBezTo>
                      <a:cubicBezTo>
                        <a:pt x="424857" y="13526"/>
                        <a:pt x="423999" y="19431"/>
                        <a:pt x="420285" y="23717"/>
                      </a:cubicBezTo>
                      <a:lnTo>
                        <a:pt x="350657" y="103442"/>
                      </a:lnTo>
                      <a:lnTo>
                        <a:pt x="350657" y="233267"/>
                      </a:lnTo>
                      <a:lnTo>
                        <a:pt x="447717" y="310610"/>
                      </a:lnTo>
                      <a:cubicBezTo>
                        <a:pt x="452479" y="314420"/>
                        <a:pt x="454289" y="320802"/>
                        <a:pt x="452289" y="326517"/>
                      </a:cubicBezTo>
                      <a:cubicBezTo>
                        <a:pt x="450384" y="332232"/>
                        <a:pt x="444955" y="336042"/>
                        <a:pt x="438858" y="336042"/>
                      </a:cubicBezTo>
                      <a:close/>
                      <a:moveTo>
                        <a:pt x="55287" y="307467"/>
                      </a:moveTo>
                      <a:lnTo>
                        <a:pt x="397996" y="307467"/>
                      </a:lnTo>
                      <a:lnTo>
                        <a:pt x="327511" y="251365"/>
                      </a:lnTo>
                      <a:cubicBezTo>
                        <a:pt x="324082" y="248603"/>
                        <a:pt x="322082" y="244507"/>
                        <a:pt x="322082" y="240221"/>
                      </a:cubicBezTo>
                      <a:lnTo>
                        <a:pt x="322082" y="98203"/>
                      </a:lnTo>
                      <a:cubicBezTo>
                        <a:pt x="322082" y="94774"/>
                        <a:pt x="323320" y="91440"/>
                        <a:pt x="325606" y="88773"/>
                      </a:cubicBezTo>
                      <a:lnTo>
                        <a:pt x="378089" y="28670"/>
                      </a:lnTo>
                      <a:lnTo>
                        <a:pt x="75099" y="28670"/>
                      </a:lnTo>
                      <a:lnTo>
                        <a:pt x="127582" y="88773"/>
                      </a:lnTo>
                      <a:cubicBezTo>
                        <a:pt x="129867" y="91345"/>
                        <a:pt x="131106" y="94679"/>
                        <a:pt x="131106" y="98203"/>
                      </a:cubicBezTo>
                      <a:lnTo>
                        <a:pt x="131106" y="240221"/>
                      </a:lnTo>
                      <a:cubicBezTo>
                        <a:pt x="131106" y="244602"/>
                        <a:pt x="129106" y="248698"/>
                        <a:pt x="125676" y="251365"/>
                      </a:cubicBezTo>
                      <a:lnTo>
                        <a:pt x="55287" y="3074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97" name="Google Shape;2697;p19"/>
              <p:cNvGrpSpPr/>
              <p:nvPr/>
            </p:nvGrpSpPr>
            <p:grpSpPr>
              <a:xfrm>
                <a:off x="7451165" y="4164234"/>
                <a:ext cx="159069" cy="350615"/>
                <a:chOff x="7451165" y="4164234"/>
                <a:chExt cx="159069" cy="350615"/>
              </a:xfrm>
            </p:grpSpPr>
            <p:sp>
              <p:nvSpPr>
                <p:cNvPr id="2698" name="Google Shape;2698;p19"/>
                <p:cNvSpPr/>
                <p:nvPr/>
              </p:nvSpPr>
              <p:spPr>
                <a:xfrm>
                  <a:off x="7465504" y="4178521"/>
                  <a:ext cx="130397" cy="322040"/>
                </a:xfrm>
                <a:custGeom>
                  <a:avLst/>
                  <a:gdLst/>
                  <a:ahLst/>
                  <a:cxnLst/>
                  <a:rect l="l" t="t" r="r" b="b"/>
                  <a:pathLst>
                    <a:path w="130397" h="322040" extrusionOk="0">
                      <a:moveTo>
                        <a:pt x="0" y="0"/>
                      </a:moveTo>
                      <a:lnTo>
                        <a:pt x="61627" y="322040"/>
                      </a:lnTo>
                      <a:lnTo>
                        <a:pt x="130397" y="0"/>
                      </a:ln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9" name="Google Shape;2699;p19"/>
                <p:cNvSpPr/>
                <p:nvPr/>
              </p:nvSpPr>
              <p:spPr>
                <a:xfrm>
                  <a:off x="7451165" y="4164234"/>
                  <a:ext cx="159069" cy="350615"/>
                </a:xfrm>
                <a:custGeom>
                  <a:avLst/>
                  <a:gdLst/>
                  <a:ahLst/>
                  <a:cxnLst/>
                  <a:rect l="l" t="t" r="r" b="b"/>
                  <a:pathLst>
                    <a:path w="159069" h="350615" extrusionOk="0">
                      <a:moveTo>
                        <a:pt x="76061" y="350615"/>
                      </a:moveTo>
                      <a:cubicBezTo>
                        <a:pt x="75965" y="350615"/>
                        <a:pt x="75965" y="350615"/>
                        <a:pt x="75870" y="350615"/>
                      </a:cubicBezTo>
                      <a:cubicBezTo>
                        <a:pt x="69107" y="350520"/>
                        <a:pt x="63297" y="345662"/>
                        <a:pt x="61964" y="338995"/>
                      </a:cubicBezTo>
                      <a:lnTo>
                        <a:pt x="241" y="16954"/>
                      </a:lnTo>
                      <a:cubicBezTo>
                        <a:pt x="-520" y="12763"/>
                        <a:pt x="527" y="8477"/>
                        <a:pt x="3290" y="5143"/>
                      </a:cubicBezTo>
                      <a:cubicBezTo>
                        <a:pt x="6052" y="1905"/>
                        <a:pt x="10052" y="0"/>
                        <a:pt x="14339" y="0"/>
                      </a:cubicBezTo>
                      <a:lnTo>
                        <a:pt x="144736" y="0"/>
                      </a:lnTo>
                      <a:cubicBezTo>
                        <a:pt x="149022" y="0"/>
                        <a:pt x="153118" y="1905"/>
                        <a:pt x="155880" y="5334"/>
                      </a:cubicBezTo>
                      <a:cubicBezTo>
                        <a:pt x="158547" y="8668"/>
                        <a:pt x="159690" y="13049"/>
                        <a:pt x="158738" y="17335"/>
                      </a:cubicBezTo>
                      <a:lnTo>
                        <a:pt x="90062" y="339376"/>
                      </a:lnTo>
                      <a:cubicBezTo>
                        <a:pt x="88538" y="345948"/>
                        <a:pt x="82728" y="350615"/>
                        <a:pt x="76061" y="350615"/>
                      </a:cubicBezTo>
                      <a:close/>
                      <a:moveTo>
                        <a:pt x="31579" y="28575"/>
                      </a:moveTo>
                      <a:lnTo>
                        <a:pt x="76727" y="264319"/>
                      </a:lnTo>
                      <a:lnTo>
                        <a:pt x="127019" y="28575"/>
                      </a:lnTo>
                      <a:lnTo>
                        <a:pt x="31579"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700" name="Google Shape;2700;p19"/>
            <p:cNvSpPr/>
            <p:nvPr/>
          </p:nvSpPr>
          <p:spPr>
            <a:xfrm>
              <a:off x="7310437" y="3666267"/>
              <a:ext cx="183356" cy="512254"/>
            </a:xfrm>
            <a:custGeom>
              <a:avLst/>
              <a:gdLst/>
              <a:ahLst/>
              <a:cxnLst/>
              <a:rect l="l" t="t" r="r" b="b"/>
              <a:pathLst>
                <a:path w="183356" h="512254" extrusionOk="0">
                  <a:moveTo>
                    <a:pt x="77534" y="431863"/>
                  </a:moveTo>
                  <a:lnTo>
                    <a:pt x="77534" y="490252"/>
                  </a:lnTo>
                  <a:cubicBezTo>
                    <a:pt x="77534" y="502444"/>
                    <a:pt x="86392" y="512255"/>
                    <a:pt x="97441" y="512255"/>
                  </a:cubicBezTo>
                  <a:lnTo>
                    <a:pt x="19907" y="512255"/>
                  </a:lnTo>
                  <a:cubicBezTo>
                    <a:pt x="8858" y="512255"/>
                    <a:pt x="0" y="502444"/>
                    <a:pt x="0" y="490252"/>
                  </a:cubicBezTo>
                  <a:lnTo>
                    <a:pt x="0" y="431863"/>
                  </a:lnTo>
                  <a:cubicBezTo>
                    <a:pt x="0" y="419671"/>
                    <a:pt x="8858" y="409765"/>
                    <a:pt x="19907" y="409765"/>
                  </a:cubicBezTo>
                  <a:lnTo>
                    <a:pt x="13145" y="409765"/>
                  </a:lnTo>
                  <a:lnTo>
                    <a:pt x="105823" y="328231"/>
                  </a:lnTo>
                  <a:lnTo>
                    <a:pt x="105823" y="186214"/>
                  </a:lnTo>
                  <a:lnTo>
                    <a:pt x="39719" y="102394"/>
                  </a:lnTo>
                  <a:lnTo>
                    <a:pt x="44482" y="102394"/>
                  </a:lnTo>
                  <a:cubicBezTo>
                    <a:pt x="34576" y="102394"/>
                    <a:pt x="26479" y="93535"/>
                    <a:pt x="26479" y="82487"/>
                  </a:cubicBezTo>
                  <a:lnTo>
                    <a:pt x="26479" y="19907"/>
                  </a:lnTo>
                  <a:cubicBezTo>
                    <a:pt x="26479" y="8858"/>
                    <a:pt x="34576" y="0"/>
                    <a:pt x="44482" y="0"/>
                  </a:cubicBezTo>
                  <a:lnTo>
                    <a:pt x="122015" y="0"/>
                  </a:lnTo>
                  <a:cubicBezTo>
                    <a:pt x="112109" y="0"/>
                    <a:pt x="104013" y="8858"/>
                    <a:pt x="104013" y="19907"/>
                  </a:cubicBezTo>
                  <a:lnTo>
                    <a:pt x="104013" y="82487"/>
                  </a:lnTo>
                  <a:cubicBezTo>
                    <a:pt x="104013" y="93535"/>
                    <a:pt x="112109" y="102394"/>
                    <a:pt x="122015" y="102394"/>
                  </a:cubicBezTo>
                  <a:lnTo>
                    <a:pt x="117253" y="102394"/>
                  </a:lnTo>
                  <a:lnTo>
                    <a:pt x="183356" y="186214"/>
                  </a:lnTo>
                  <a:lnTo>
                    <a:pt x="183356" y="328231"/>
                  </a:lnTo>
                  <a:lnTo>
                    <a:pt x="90678" y="409765"/>
                  </a:lnTo>
                  <a:lnTo>
                    <a:pt x="97441" y="409765"/>
                  </a:lnTo>
                  <a:cubicBezTo>
                    <a:pt x="86392" y="409765"/>
                    <a:pt x="77534" y="419671"/>
                    <a:pt x="77534" y="431863"/>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1" name="Google Shape;2701;p19"/>
            <p:cNvSpPr/>
            <p:nvPr/>
          </p:nvSpPr>
          <p:spPr>
            <a:xfrm>
              <a:off x="7456646" y="4178521"/>
              <a:ext cx="96583" cy="322040"/>
            </a:xfrm>
            <a:custGeom>
              <a:avLst/>
              <a:gdLst/>
              <a:ahLst/>
              <a:cxnLst/>
              <a:rect l="l" t="t" r="r" b="b"/>
              <a:pathLst>
                <a:path w="96583" h="322040" extrusionOk="0">
                  <a:moveTo>
                    <a:pt x="96583" y="110300"/>
                  </a:moveTo>
                  <a:lnTo>
                    <a:pt x="55816" y="322040"/>
                  </a:lnTo>
                  <a:lnTo>
                    <a:pt x="0" y="0"/>
                  </a:lnTo>
                  <a:lnTo>
                    <a:pt x="77533" y="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ustom Layout 1">
  <p:cSld name="CUSTOM_23">
    <p:spTree>
      <p:nvGrpSpPr>
        <p:cNvPr id="1" name="Shape 2702"/>
        <p:cNvGrpSpPr/>
        <p:nvPr/>
      </p:nvGrpSpPr>
      <p:grpSpPr>
        <a:xfrm>
          <a:off x="0" y="0"/>
          <a:ext cx="0" cy="0"/>
          <a:chOff x="0" y="0"/>
          <a:chExt cx="0" cy="0"/>
        </a:xfrm>
      </p:grpSpPr>
      <p:sp>
        <p:nvSpPr>
          <p:cNvPr id="2703" name="Google Shape;2703;p20"/>
          <p:cNvSpPr/>
          <p:nvPr/>
        </p:nvSpPr>
        <p:spPr>
          <a:xfrm>
            <a:off x="1160925" y="2358150"/>
            <a:ext cx="5296481" cy="7117935"/>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4" name="Google Shape;2704;p20"/>
          <p:cNvSpPr/>
          <p:nvPr/>
        </p:nvSpPr>
        <p:spPr>
          <a:xfrm>
            <a:off x="12442450" y="2384888"/>
            <a:ext cx="4684624" cy="7118479"/>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5" name="Google Shape;2705;p20"/>
          <p:cNvSpPr/>
          <p:nvPr/>
        </p:nvSpPr>
        <p:spPr>
          <a:xfrm>
            <a:off x="7107613" y="2413150"/>
            <a:ext cx="4684624" cy="3065574"/>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6" name="Google Shape;2706;p20"/>
          <p:cNvSpPr/>
          <p:nvPr/>
        </p:nvSpPr>
        <p:spPr>
          <a:xfrm flipH="1">
            <a:off x="7107613" y="6355500"/>
            <a:ext cx="4684624" cy="3065574"/>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7" name="Google Shape;2707;p20"/>
          <p:cNvSpPr/>
          <p:nvPr/>
        </p:nvSpPr>
        <p:spPr>
          <a:xfrm>
            <a:off x="744575" y="2073884"/>
            <a:ext cx="1324360" cy="1206931"/>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8" name="Google Shape;2708;p20"/>
          <p:cNvSpPr/>
          <p:nvPr/>
        </p:nvSpPr>
        <p:spPr>
          <a:xfrm>
            <a:off x="5499976" y="2073878"/>
            <a:ext cx="1390263" cy="1353715"/>
          </a:xfrm>
          <a:custGeom>
            <a:avLst/>
            <a:gdLst/>
            <a:ahLst/>
            <a:cxnLst/>
            <a:rect l="l" t="t" r="r" b="b"/>
            <a:pathLst>
              <a:path w="442055" h="430434" extrusionOk="0">
                <a:moveTo>
                  <a:pt x="68287" y="14941"/>
                </a:moveTo>
                <a:cubicBezTo>
                  <a:pt x="75050" y="21704"/>
                  <a:pt x="81812" y="23895"/>
                  <a:pt x="87337" y="31420"/>
                </a:cubicBezTo>
                <a:cubicBezTo>
                  <a:pt x="79279" y="31172"/>
                  <a:pt x="71459" y="28667"/>
                  <a:pt x="64763" y="24181"/>
                </a:cubicBezTo>
                <a:cubicBezTo>
                  <a:pt x="56476" y="32086"/>
                  <a:pt x="54666" y="33039"/>
                  <a:pt x="46284" y="40945"/>
                </a:cubicBezTo>
                <a:lnTo>
                  <a:pt x="59524" y="54184"/>
                </a:lnTo>
                <a:cubicBezTo>
                  <a:pt x="45332" y="46850"/>
                  <a:pt x="28853" y="52660"/>
                  <a:pt x="26377" y="65805"/>
                </a:cubicBezTo>
                <a:cubicBezTo>
                  <a:pt x="27615" y="67900"/>
                  <a:pt x="40855" y="84855"/>
                  <a:pt x="42093" y="86569"/>
                </a:cubicBezTo>
                <a:cubicBezTo>
                  <a:pt x="33882" y="83902"/>
                  <a:pt x="25472" y="81864"/>
                  <a:pt x="16947" y="80473"/>
                </a:cubicBezTo>
                <a:cubicBezTo>
                  <a:pt x="11899" y="88855"/>
                  <a:pt x="4279" y="94094"/>
                  <a:pt x="-7" y="102000"/>
                </a:cubicBezTo>
                <a:cubicBezTo>
                  <a:pt x="77526" y="171723"/>
                  <a:pt x="342893" y="400228"/>
                  <a:pt x="369277" y="430422"/>
                </a:cubicBezTo>
                <a:lnTo>
                  <a:pt x="389660" y="397180"/>
                </a:lnTo>
                <a:cubicBezTo>
                  <a:pt x="382279" y="394970"/>
                  <a:pt x="375563" y="390941"/>
                  <a:pt x="370134" y="385464"/>
                </a:cubicBezTo>
                <a:cubicBezTo>
                  <a:pt x="375792" y="385578"/>
                  <a:pt x="381412" y="386502"/>
                  <a:pt x="386803" y="388226"/>
                </a:cubicBezTo>
                <a:cubicBezTo>
                  <a:pt x="395213" y="389617"/>
                  <a:pt x="403157" y="383930"/>
                  <a:pt x="404548" y="375520"/>
                </a:cubicBezTo>
                <a:cubicBezTo>
                  <a:pt x="404834" y="373796"/>
                  <a:pt x="404824" y="372043"/>
                  <a:pt x="404519" y="370319"/>
                </a:cubicBezTo>
                <a:cubicBezTo>
                  <a:pt x="396109" y="367271"/>
                  <a:pt x="388375" y="362613"/>
                  <a:pt x="381755" y="356603"/>
                </a:cubicBezTo>
                <a:cubicBezTo>
                  <a:pt x="394089" y="362490"/>
                  <a:pt x="408767" y="360347"/>
                  <a:pt x="418902" y="351174"/>
                </a:cubicBezTo>
                <a:lnTo>
                  <a:pt x="403472" y="336886"/>
                </a:lnTo>
                <a:cubicBezTo>
                  <a:pt x="411530" y="336429"/>
                  <a:pt x="419550" y="338248"/>
                  <a:pt x="426617" y="342125"/>
                </a:cubicBezTo>
                <a:lnTo>
                  <a:pt x="442048" y="317836"/>
                </a:lnTo>
                <a:cubicBezTo>
                  <a:pt x="415930" y="302415"/>
                  <a:pt x="391422" y="284423"/>
                  <a:pt x="368896" y="264115"/>
                </a:cubicBezTo>
                <a:cubicBezTo>
                  <a:pt x="345750" y="243446"/>
                  <a:pt x="139724" y="56851"/>
                  <a:pt x="120579" y="35515"/>
                </a:cubicBezTo>
                <a:cubicBezTo>
                  <a:pt x="114674" y="28943"/>
                  <a:pt x="89909" y="3226"/>
                  <a:pt x="82003" y="-13"/>
                </a:cubicBezTo>
                <a:cubicBezTo>
                  <a:pt x="82098" y="82"/>
                  <a:pt x="73145" y="8941"/>
                  <a:pt x="68287" y="1494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9" name="Google Shape;2709;p20"/>
          <p:cNvSpPr/>
          <p:nvPr/>
        </p:nvSpPr>
        <p:spPr>
          <a:xfrm>
            <a:off x="10913073" y="2112817"/>
            <a:ext cx="1262950" cy="1275829"/>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0" name="Google Shape;2710;p20"/>
          <p:cNvSpPr/>
          <p:nvPr/>
        </p:nvSpPr>
        <p:spPr>
          <a:xfrm>
            <a:off x="6808950" y="2157762"/>
            <a:ext cx="1386668" cy="1185961"/>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1" name="Google Shape;2711;p20"/>
          <p:cNvSpPr/>
          <p:nvPr/>
        </p:nvSpPr>
        <p:spPr>
          <a:xfrm>
            <a:off x="12127299" y="2088419"/>
            <a:ext cx="1269539" cy="1324658"/>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2" name="Google Shape;2712;p20"/>
          <p:cNvSpPr/>
          <p:nvPr/>
        </p:nvSpPr>
        <p:spPr>
          <a:xfrm>
            <a:off x="16040889" y="2081669"/>
            <a:ext cx="1401346" cy="1338138"/>
          </a:xfrm>
          <a:custGeom>
            <a:avLst/>
            <a:gdLst/>
            <a:ahLst/>
            <a:cxnLst/>
            <a:rect l="l" t="t" r="r" b="b"/>
            <a:pathLst>
              <a:path w="445579" h="425481" extrusionOk="0">
                <a:moveTo>
                  <a:pt x="67144" y="15037"/>
                </a:moveTo>
                <a:cubicBezTo>
                  <a:pt x="74002" y="21704"/>
                  <a:pt x="80765" y="23800"/>
                  <a:pt x="86194" y="31229"/>
                </a:cubicBezTo>
                <a:cubicBezTo>
                  <a:pt x="78145" y="31123"/>
                  <a:pt x="70287" y="28746"/>
                  <a:pt x="63524" y="24371"/>
                </a:cubicBezTo>
                <a:cubicBezTo>
                  <a:pt x="55333" y="32467"/>
                  <a:pt x="53523" y="33896"/>
                  <a:pt x="45332" y="41421"/>
                </a:cubicBezTo>
                <a:lnTo>
                  <a:pt x="58762" y="54470"/>
                </a:lnTo>
                <a:cubicBezTo>
                  <a:pt x="44474" y="47326"/>
                  <a:pt x="28091" y="53422"/>
                  <a:pt x="25805" y="66567"/>
                </a:cubicBezTo>
                <a:cubicBezTo>
                  <a:pt x="27043" y="68662"/>
                  <a:pt x="40664" y="85045"/>
                  <a:pt x="41902" y="87141"/>
                </a:cubicBezTo>
                <a:cubicBezTo>
                  <a:pt x="33606" y="84626"/>
                  <a:pt x="25139" y="82712"/>
                  <a:pt x="16566" y="81426"/>
                </a:cubicBezTo>
                <a:cubicBezTo>
                  <a:pt x="11708" y="89903"/>
                  <a:pt x="4184" y="95237"/>
                  <a:pt x="-7" y="103238"/>
                </a:cubicBezTo>
                <a:cubicBezTo>
                  <a:pt x="78669" y="171723"/>
                  <a:pt x="347845" y="395846"/>
                  <a:pt x="374706" y="425469"/>
                </a:cubicBezTo>
                <a:lnTo>
                  <a:pt x="394518" y="391941"/>
                </a:lnTo>
                <a:cubicBezTo>
                  <a:pt x="387079" y="389884"/>
                  <a:pt x="380288" y="385940"/>
                  <a:pt x="374801" y="380511"/>
                </a:cubicBezTo>
                <a:cubicBezTo>
                  <a:pt x="380478" y="380606"/>
                  <a:pt x="386117" y="381473"/>
                  <a:pt x="391565" y="383083"/>
                </a:cubicBezTo>
                <a:cubicBezTo>
                  <a:pt x="400052" y="384273"/>
                  <a:pt x="407910" y="378358"/>
                  <a:pt x="409101" y="369872"/>
                </a:cubicBezTo>
                <a:cubicBezTo>
                  <a:pt x="409339" y="368214"/>
                  <a:pt x="409301" y="366538"/>
                  <a:pt x="408996" y="364890"/>
                </a:cubicBezTo>
                <a:cubicBezTo>
                  <a:pt x="400538" y="361956"/>
                  <a:pt x="392708" y="357422"/>
                  <a:pt x="385945" y="351555"/>
                </a:cubicBezTo>
                <a:cubicBezTo>
                  <a:pt x="398395" y="357175"/>
                  <a:pt x="413006" y="354765"/>
                  <a:pt x="422998" y="345459"/>
                </a:cubicBezTo>
                <a:lnTo>
                  <a:pt x="407377" y="331457"/>
                </a:lnTo>
                <a:cubicBezTo>
                  <a:pt x="415397" y="330876"/>
                  <a:pt x="423417" y="332553"/>
                  <a:pt x="430523" y="336315"/>
                </a:cubicBezTo>
                <a:lnTo>
                  <a:pt x="445572" y="311740"/>
                </a:lnTo>
                <a:cubicBezTo>
                  <a:pt x="419207" y="296720"/>
                  <a:pt x="394385" y="279146"/>
                  <a:pt x="371468" y="259258"/>
                </a:cubicBezTo>
                <a:cubicBezTo>
                  <a:pt x="348131" y="238969"/>
                  <a:pt x="138962" y="55804"/>
                  <a:pt x="119531" y="34849"/>
                </a:cubicBezTo>
                <a:cubicBezTo>
                  <a:pt x="113531" y="28372"/>
                  <a:pt x="88289" y="3035"/>
                  <a:pt x="80384" y="-13"/>
                </a:cubicBezTo>
                <a:cubicBezTo>
                  <a:pt x="80669" y="-13"/>
                  <a:pt x="71906" y="9036"/>
                  <a:pt x="67144" y="1503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3" name="Google Shape;2713;p20"/>
          <p:cNvSpPr/>
          <p:nvPr/>
        </p:nvSpPr>
        <p:spPr>
          <a:xfrm>
            <a:off x="10870510" y="5979967"/>
            <a:ext cx="1262950" cy="1275829"/>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4" name="Google Shape;2714;p20"/>
          <p:cNvSpPr/>
          <p:nvPr/>
        </p:nvSpPr>
        <p:spPr>
          <a:xfrm>
            <a:off x="6766388" y="6024912"/>
            <a:ext cx="1386668" cy="1185961"/>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15" name="Google Shape;2715;p20"/>
          <p:cNvGrpSpPr/>
          <p:nvPr/>
        </p:nvGrpSpPr>
        <p:grpSpPr>
          <a:xfrm>
            <a:off x="16674336" y="349912"/>
            <a:ext cx="1176750" cy="1465271"/>
            <a:chOff x="11575336" y="613749"/>
            <a:chExt cx="1176750" cy="1465271"/>
          </a:xfrm>
        </p:grpSpPr>
        <p:grpSp>
          <p:nvGrpSpPr>
            <p:cNvPr id="2716" name="Google Shape;2716;p20"/>
            <p:cNvGrpSpPr/>
            <p:nvPr/>
          </p:nvGrpSpPr>
          <p:grpSpPr>
            <a:xfrm rot="392636">
              <a:off x="11649302" y="667954"/>
              <a:ext cx="1028819" cy="1356862"/>
              <a:chOff x="4572000" y="3600062"/>
              <a:chExt cx="618078" cy="815155"/>
            </a:xfrm>
          </p:grpSpPr>
          <p:grpSp>
            <p:nvGrpSpPr>
              <p:cNvPr id="2717" name="Google Shape;2717;p20"/>
              <p:cNvGrpSpPr/>
              <p:nvPr/>
            </p:nvGrpSpPr>
            <p:grpSpPr>
              <a:xfrm>
                <a:off x="4572000" y="4024312"/>
                <a:ext cx="618078" cy="390525"/>
                <a:chOff x="4572000" y="4024312"/>
                <a:chExt cx="618078" cy="390525"/>
              </a:xfrm>
            </p:grpSpPr>
            <p:sp>
              <p:nvSpPr>
                <p:cNvPr id="2718" name="Google Shape;2718;p20"/>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9" name="Google Shape;2719;p20"/>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20" name="Google Shape;2720;p20"/>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21" name="Google Shape;2721;p20"/>
              <p:cNvGrpSpPr/>
              <p:nvPr/>
            </p:nvGrpSpPr>
            <p:grpSpPr>
              <a:xfrm>
                <a:off x="4572000" y="4305775"/>
                <a:ext cx="612933" cy="109442"/>
                <a:chOff x="4572000" y="4305775"/>
                <a:chExt cx="612933" cy="109442"/>
              </a:xfrm>
            </p:grpSpPr>
            <p:grpSp>
              <p:nvGrpSpPr>
                <p:cNvPr id="2722" name="Google Shape;2722;p20"/>
                <p:cNvGrpSpPr/>
                <p:nvPr/>
              </p:nvGrpSpPr>
              <p:grpSpPr>
                <a:xfrm>
                  <a:off x="4572000" y="4305775"/>
                  <a:ext cx="156114" cy="109442"/>
                  <a:chOff x="4572000" y="4305775"/>
                  <a:chExt cx="156114" cy="109442"/>
                </a:xfrm>
              </p:grpSpPr>
              <p:sp>
                <p:nvSpPr>
                  <p:cNvPr id="2723" name="Google Shape;2723;p20"/>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4" name="Google Shape;2724;p20"/>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25" name="Google Shape;2725;p20"/>
                <p:cNvGrpSpPr/>
                <p:nvPr/>
              </p:nvGrpSpPr>
              <p:grpSpPr>
                <a:xfrm>
                  <a:off x="4800409" y="4305775"/>
                  <a:ext cx="156114" cy="109442"/>
                  <a:chOff x="4800409" y="4305775"/>
                  <a:chExt cx="156114" cy="109442"/>
                </a:xfrm>
              </p:grpSpPr>
              <p:sp>
                <p:nvSpPr>
                  <p:cNvPr id="2726" name="Google Shape;2726;p20"/>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7" name="Google Shape;2727;p20"/>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28" name="Google Shape;2728;p20"/>
                <p:cNvGrpSpPr/>
                <p:nvPr/>
              </p:nvGrpSpPr>
              <p:grpSpPr>
                <a:xfrm>
                  <a:off x="5028819" y="4305775"/>
                  <a:ext cx="156114" cy="109442"/>
                  <a:chOff x="5028819" y="4305775"/>
                  <a:chExt cx="156114" cy="109442"/>
                </a:xfrm>
              </p:grpSpPr>
              <p:sp>
                <p:nvSpPr>
                  <p:cNvPr id="2729" name="Google Shape;2729;p20"/>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0" name="Google Shape;2730;p20"/>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731" name="Google Shape;2731;p20"/>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32" name="Google Shape;2732;p20"/>
            <p:cNvGrpSpPr/>
            <p:nvPr/>
          </p:nvGrpSpPr>
          <p:grpSpPr>
            <a:xfrm rot="392636">
              <a:off x="11649302" y="667954"/>
              <a:ext cx="1028819" cy="1356862"/>
              <a:chOff x="4572000" y="3600062"/>
              <a:chExt cx="618078" cy="815155"/>
            </a:xfrm>
          </p:grpSpPr>
          <p:grpSp>
            <p:nvGrpSpPr>
              <p:cNvPr id="2733" name="Google Shape;2733;p20"/>
              <p:cNvGrpSpPr/>
              <p:nvPr/>
            </p:nvGrpSpPr>
            <p:grpSpPr>
              <a:xfrm>
                <a:off x="4572000" y="4024312"/>
                <a:ext cx="618078" cy="390525"/>
                <a:chOff x="4572000" y="4024312"/>
                <a:chExt cx="618078" cy="390525"/>
              </a:xfrm>
            </p:grpSpPr>
            <p:sp>
              <p:nvSpPr>
                <p:cNvPr id="2734" name="Google Shape;2734;p20"/>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5" name="Google Shape;2735;p20"/>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36" name="Google Shape;2736;p20"/>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37" name="Google Shape;2737;p20"/>
              <p:cNvGrpSpPr/>
              <p:nvPr/>
            </p:nvGrpSpPr>
            <p:grpSpPr>
              <a:xfrm>
                <a:off x="4572000" y="4305775"/>
                <a:ext cx="612933" cy="109442"/>
                <a:chOff x="4572000" y="4305775"/>
                <a:chExt cx="612933" cy="109442"/>
              </a:xfrm>
            </p:grpSpPr>
            <p:grpSp>
              <p:nvGrpSpPr>
                <p:cNvPr id="2738" name="Google Shape;2738;p20"/>
                <p:cNvGrpSpPr/>
                <p:nvPr/>
              </p:nvGrpSpPr>
              <p:grpSpPr>
                <a:xfrm>
                  <a:off x="4572000" y="4305775"/>
                  <a:ext cx="156114" cy="109442"/>
                  <a:chOff x="4572000" y="4305775"/>
                  <a:chExt cx="156114" cy="109442"/>
                </a:xfrm>
              </p:grpSpPr>
              <p:sp>
                <p:nvSpPr>
                  <p:cNvPr id="2739" name="Google Shape;2739;p20"/>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0" name="Google Shape;2740;p20"/>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41" name="Google Shape;2741;p20"/>
                <p:cNvGrpSpPr/>
                <p:nvPr/>
              </p:nvGrpSpPr>
              <p:grpSpPr>
                <a:xfrm>
                  <a:off x="4800409" y="4305775"/>
                  <a:ext cx="156114" cy="109442"/>
                  <a:chOff x="4800409" y="4305775"/>
                  <a:chExt cx="156114" cy="109442"/>
                </a:xfrm>
              </p:grpSpPr>
              <p:sp>
                <p:nvSpPr>
                  <p:cNvPr id="2742" name="Google Shape;2742;p20"/>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3" name="Google Shape;2743;p20"/>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44" name="Google Shape;2744;p20"/>
                <p:cNvGrpSpPr/>
                <p:nvPr/>
              </p:nvGrpSpPr>
              <p:grpSpPr>
                <a:xfrm>
                  <a:off x="5028819" y="4305775"/>
                  <a:ext cx="156114" cy="109442"/>
                  <a:chOff x="5028819" y="4305775"/>
                  <a:chExt cx="156114" cy="109442"/>
                </a:xfrm>
              </p:grpSpPr>
              <p:sp>
                <p:nvSpPr>
                  <p:cNvPr id="2745" name="Google Shape;2745;p20"/>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6" name="Google Shape;2746;p20"/>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747" name="Google Shape;2747;p20"/>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748" name="Google Shape;2748;p20"/>
          <p:cNvGrpSpPr/>
          <p:nvPr/>
        </p:nvGrpSpPr>
        <p:grpSpPr>
          <a:xfrm rot="-1353410">
            <a:off x="697501" y="590198"/>
            <a:ext cx="1536328" cy="1421091"/>
            <a:chOff x="5140976" y="802510"/>
            <a:chExt cx="1536327" cy="1421090"/>
          </a:xfrm>
        </p:grpSpPr>
        <p:grpSp>
          <p:nvGrpSpPr>
            <p:cNvPr id="2749" name="Google Shape;2749;p20"/>
            <p:cNvGrpSpPr/>
            <p:nvPr/>
          </p:nvGrpSpPr>
          <p:grpSpPr>
            <a:xfrm>
              <a:off x="5140976" y="802510"/>
              <a:ext cx="1536327" cy="1421090"/>
              <a:chOff x="1560766" y="5405182"/>
              <a:chExt cx="928687" cy="859028"/>
            </a:xfrm>
          </p:grpSpPr>
          <p:grpSp>
            <p:nvGrpSpPr>
              <p:cNvPr id="2750" name="Google Shape;2750;p20"/>
              <p:cNvGrpSpPr/>
              <p:nvPr/>
            </p:nvGrpSpPr>
            <p:grpSpPr>
              <a:xfrm>
                <a:off x="1580864" y="5520975"/>
                <a:ext cx="202501" cy="481393"/>
                <a:chOff x="1580864" y="5520975"/>
                <a:chExt cx="202501" cy="481393"/>
              </a:xfrm>
            </p:grpSpPr>
            <p:sp>
              <p:nvSpPr>
                <p:cNvPr id="2751" name="Google Shape;2751;p20"/>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2" name="Google Shape;2752;p20"/>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53" name="Google Shape;2753;p20"/>
              <p:cNvGrpSpPr/>
              <p:nvPr/>
            </p:nvGrpSpPr>
            <p:grpSpPr>
              <a:xfrm>
                <a:off x="1615001" y="5405182"/>
                <a:ext cx="134227" cy="78931"/>
                <a:chOff x="1615001" y="5405182"/>
                <a:chExt cx="134227" cy="78931"/>
              </a:xfrm>
            </p:grpSpPr>
            <p:sp>
              <p:nvSpPr>
                <p:cNvPr id="2754" name="Google Shape;2754;p20"/>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5" name="Google Shape;2755;p20"/>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56" name="Google Shape;2756;p20"/>
              <p:cNvGrpSpPr/>
              <p:nvPr/>
            </p:nvGrpSpPr>
            <p:grpSpPr>
              <a:xfrm>
                <a:off x="1580941" y="5455538"/>
                <a:ext cx="202347" cy="99441"/>
                <a:chOff x="1580941" y="5455538"/>
                <a:chExt cx="202347" cy="99441"/>
              </a:xfrm>
            </p:grpSpPr>
            <p:sp>
              <p:nvSpPr>
                <p:cNvPr id="2757" name="Google Shape;2757;p20"/>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8" name="Google Shape;2758;p20"/>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59" name="Google Shape;2759;p20"/>
              <p:cNvGrpSpPr/>
              <p:nvPr/>
            </p:nvGrpSpPr>
            <p:grpSpPr>
              <a:xfrm>
                <a:off x="1757076" y="5521165"/>
                <a:ext cx="202596" cy="481393"/>
                <a:chOff x="1757076" y="5521165"/>
                <a:chExt cx="202596" cy="481393"/>
              </a:xfrm>
            </p:grpSpPr>
            <p:sp>
              <p:nvSpPr>
                <p:cNvPr id="2760" name="Google Shape;2760;p20"/>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1" name="Google Shape;2761;p20"/>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62" name="Google Shape;2762;p20"/>
              <p:cNvGrpSpPr/>
              <p:nvPr/>
            </p:nvGrpSpPr>
            <p:grpSpPr>
              <a:xfrm>
                <a:off x="1791213" y="5405437"/>
                <a:ext cx="134227" cy="78867"/>
                <a:chOff x="1791213" y="5405437"/>
                <a:chExt cx="134227" cy="78867"/>
              </a:xfrm>
            </p:grpSpPr>
            <p:sp>
              <p:nvSpPr>
                <p:cNvPr id="2763" name="Google Shape;2763;p20"/>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4" name="Google Shape;2764;p20"/>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65" name="Google Shape;2765;p20"/>
              <p:cNvGrpSpPr/>
              <p:nvPr/>
            </p:nvGrpSpPr>
            <p:grpSpPr>
              <a:xfrm>
                <a:off x="1757267" y="5455729"/>
                <a:ext cx="202343" cy="99535"/>
                <a:chOff x="1757267" y="5455729"/>
                <a:chExt cx="202343" cy="99535"/>
              </a:xfrm>
            </p:grpSpPr>
            <p:sp>
              <p:nvSpPr>
                <p:cNvPr id="2766" name="Google Shape;2766;p20"/>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7" name="Google Shape;2767;p20"/>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68" name="Google Shape;2768;p20"/>
              <p:cNvGrpSpPr/>
              <p:nvPr/>
            </p:nvGrpSpPr>
            <p:grpSpPr>
              <a:xfrm>
                <a:off x="1931003" y="5526594"/>
                <a:ext cx="202596" cy="481393"/>
                <a:chOff x="1931003" y="5526594"/>
                <a:chExt cx="202596" cy="481393"/>
              </a:xfrm>
            </p:grpSpPr>
            <p:sp>
              <p:nvSpPr>
                <p:cNvPr id="2769" name="Google Shape;2769;p20"/>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0" name="Google Shape;2770;p20"/>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71" name="Google Shape;2771;p20"/>
              <p:cNvGrpSpPr/>
              <p:nvPr/>
            </p:nvGrpSpPr>
            <p:grpSpPr>
              <a:xfrm>
                <a:off x="1965235" y="5405437"/>
                <a:ext cx="134227" cy="78867"/>
                <a:chOff x="1965235" y="5405437"/>
                <a:chExt cx="134227" cy="78867"/>
              </a:xfrm>
            </p:grpSpPr>
            <p:sp>
              <p:nvSpPr>
                <p:cNvPr id="2772" name="Google Shape;2772;p20"/>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3" name="Google Shape;2773;p20"/>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74" name="Google Shape;2774;p20"/>
              <p:cNvGrpSpPr/>
              <p:nvPr/>
            </p:nvGrpSpPr>
            <p:grpSpPr>
              <a:xfrm>
                <a:off x="1931256" y="5455729"/>
                <a:ext cx="202281" cy="99535"/>
                <a:chOff x="1931256" y="5455729"/>
                <a:chExt cx="202281" cy="99535"/>
              </a:xfrm>
            </p:grpSpPr>
            <p:sp>
              <p:nvSpPr>
                <p:cNvPr id="2775" name="Google Shape;2775;p20"/>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6" name="Google Shape;2776;p20"/>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77" name="Google Shape;2777;p20"/>
              <p:cNvGrpSpPr/>
              <p:nvPr/>
            </p:nvGrpSpPr>
            <p:grpSpPr>
              <a:xfrm>
                <a:off x="2099210" y="5526690"/>
                <a:ext cx="202601" cy="481298"/>
                <a:chOff x="2099210" y="5526690"/>
                <a:chExt cx="202601" cy="481298"/>
              </a:xfrm>
            </p:grpSpPr>
            <p:sp>
              <p:nvSpPr>
                <p:cNvPr id="2778" name="Google Shape;2778;p20"/>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9" name="Google Shape;2779;p20"/>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80" name="Google Shape;2780;p20"/>
              <p:cNvGrpSpPr/>
              <p:nvPr/>
            </p:nvGrpSpPr>
            <p:grpSpPr>
              <a:xfrm>
                <a:off x="2133447" y="5405437"/>
                <a:ext cx="134227" cy="78867"/>
                <a:chOff x="2133447" y="5405437"/>
                <a:chExt cx="134227" cy="78867"/>
              </a:xfrm>
            </p:grpSpPr>
            <p:sp>
              <p:nvSpPr>
                <p:cNvPr id="2781" name="Google Shape;2781;p20"/>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2" name="Google Shape;2782;p20"/>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83" name="Google Shape;2783;p20"/>
              <p:cNvGrpSpPr/>
              <p:nvPr/>
            </p:nvGrpSpPr>
            <p:grpSpPr>
              <a:xfrm>
                <a:off x="2099467" y="5455729"/>
                <a:ext cx="202281" cy="99535"/>
                <a:chOff x="2099467" y="5455729"/>
                <a:chExt cx="202281" cy="99535"/>
              </a:xfrm>
            </p:grpSpPr>
            <p:sp>
              <p:nvSpPr>
                <p:cNvPr id="2784" name="Google Shape;2784;p20"/>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5" name="Google Shape;2785;p20"/>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86" name="Google Shape;2786;p20"/>
              <p:cNvGrpSpPr/>
              <p:nvPr/>
            </p:nvGrpSpPr>
            <p:grpSpPr>
              <a:xfrm>
                <a:off x="2273236" y="5521165"/>
                <a:ext cx="202596" cy="481393"/>
                <a:chOff x="2273236" y="5521165"/>
                <a:chExt cx="202596" cy="481393"/>
              </a:xfrm>
            </p:grpSpPr>
            <p:sp>
              <p:nvSpPr>
                <p:cNvPr id="2787" name="Google Shape;2787;p20"/>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8" name="Google Shape;2788;p20"/>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89" name="Google Shape;2789;p20"/>
              <p:cNvGrpSpPr/>
              <p:nvPr/>
            </p:nvGrpSpPr>
            <p:grpSpPr>
              <a:xfrm>
                <a:off x="2307373" y="5405437"/>
                <a:ext cx="134227" cy="78867"/>
                <a:chOff x="2307373" y="5405437"/>
                <a:chExt cx="134227" cy="78867"/>
              </a:xfrm>
            </p:grpSpPr>
            <p:sp>
              <p:nvSpPr>
                <p:cNvPr id="2790" name="Google Shape;2790;p20"/>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1" name="Google Shape;2791;p20"/>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92" name="Google Shape;2792;p20"/>
              <p:cNvGrpSpPr/>
              <p:nvPr/>
            </p:nvGrpSpPr>
            <p:grpSpPr>
              <a:xfrm>
                <a:off x="2273427" y="5455729"/>
                <a:ext cx="202310" cy="99535"/>
                <a:chOff x="2273427" y="5455729"/>
                <a:chExt cx="202310" cy="99535"/>
              </a:xfrm>
            </p:grpSpPr>
            <p:sp>
              <p:nvSpPr>
                <p:cNvPr id="2793" name="Google Shape;2793;p20"/>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4" name="Google Shape;2794;p20"/>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95" name="Google Shape;2795;p20"/>
              <p:cNvGrpSpPr/>
              <p:nvPr/>
            </p:nvGrpSpPr>
            <p:grpSpPr>
              <a:xfrm>
                <a:off x="1560766" y="5782817"/>
                <a:ext cx="928687" cy="481393"/>
                <a:chOff x="1560766" y="5782817"/>
                <a:chExt cx="928687" cy="481393"/>
              </a:xfrm>
            </p:grpSpPr>
            <p:sp>
              <p:nvSpPr>
                <p:cNvPr id="2796" name="Google Shape;2796;p20"/>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7" name="Google Shape;2797;p20"/>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98" name="Google Shape;2798;p20"/>
              <p:cNvGrpSpPr/>
              <p:nvPr/>
            </p:nvGrpSpPr>
            <p:grpSpPr>
              <a:xfrm>
                <a:off x="1724405" y="5870161"/>
                <a:ext cx="612267" cy="284988"/>
                <a:chOff x="1724405" y="5870161"/>
                <a:chExt cx="612267" cy="284988"/>
              </a:xfrm>
            </p:grpSpPr>
            <p:sp>
              <p:nvSpPr>
                <p:cNvPr id="2799" name="Google Shape;2799;p20"/>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0" name="Google Shape;2800;p20"/>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01" name="Google Shape;2801;p20"/>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02" name="Google Shape;2802;p20"/>
            <p:cNvGrpSpPr/>
            <p:nvPr/>
          </p:nvGrpSpPr>
          <p:grpSpPr>
            <a:xfrm>
              <a:off x="5140976" y="802510"/>
              <a:ext cx="1536327" cy="1421090"/>
              <a:chOff x="1560766" y="5405182"/>
              <a:chExt cx="928687" cy="859028"/>
            </a:xfrm>
          </p:grpSpPr>
          <p:grpSp>
            <p:nvGrpSpPr>
              <p:cNvPr id="2803" name="Google Shape;2803;p20"/>
              <p:cNvGrpSpPr/>
              <p:nvPr/>
            </p:nvGrpSpPr>
            <p:grpSpPr>
              <a:xfrm>
                <a:off x="1580864" y="5520975"/>
                <a:ext cx="202501" cy="481393"/>
                <a:chOff x="1580864" y="5520975"/>
                <a:chExt cx="202501" cy="481393"/>
              </a:xfrm>
            </p:grpSpPr>
            <p:sp>
              <p:nvSpPr>
                <p:cNvPr id="2804" name="Google Shape;2804;p20"/>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5" name="Google Shape;2805;p20"/>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06" name="Google Shape;2806;p20"/>
              <p:cNvGrpSpPr/>
              <p:nvPr/>
            </p:nvGrpSpPr>
            <p:grpSpPr>
              <a:xfrm>
                <a:off x="1615001" y="5405182"/>
                <a:ext cx="134227" cy="78931"/>
                <a:chOff x="1615001" y="5405182"/>
                <a:chExt cx="134227" cy="78931"/>
              </a:xfrm>
            </p:grpSpPr>
            <p:sp>
              <p:nvSpPr>
                <p:cNvPr id="2807" name="Google Shape;2807;p20"/>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8" name="Google Shape;2808;p20"/>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09" name="Google Shape;2809;p20"/>
              <p:cNvGrpSpPr/>
              <p:nvPr/>
            </p:nvGrpSpPr>
            <p:grpSpPr>
              <a:xfrm>
                <a:off x="1580941" y="5455538"/>
                <a:ext cx="202347" cy="99441"/>
                <a:chOff x="1580941" y="5455538"/>
                <a:chExt cx="202347" cy="99441"/>
              </a:xfrm>
            </p:grpSpPr>
            <p:sp>
              <p:nvSpPr>
                <p:cNvPr id="2810" name="Google Shape;2810;p20"/>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1" name="Google Shape;2811;p20"/>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12" name="Google Shape;2812;p20"/>
              <p:cNvGrpSpPr/>
              <p:nvPr/>
            </p:nvGrpSpPr>
            <p:grpSpPr>
              <a:xfrm>
                <a:off x="1757076" y="5521165"/>
                <a:ext cx="202596" cy="481393"/>
                <a:chOff x="1757076" y="5521165"/>
                <a:chExt cx="202596" cy="481393"/>
              </a:xfrm>
            </p:grpSpPr>
            <p:sp>
              <p:nvSpPr>
                <p:cNvPr id="2813" name="Google Shape;2813;p20"/>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4" name="Google Shape;2814;p20"/>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15" name="Google Shape;2815;p20"/>
              <p:cNvGrpSpPr/>
              <p:nvPr/>
            </p:nvGrpSpPr>
            <p:grpSpPr>
              <a:xfrm>
                <a:off x="1791213" y="5405437"/>
                <a:ext cx="134227" cy="78867"/>
                <a:chOff x="1791213" y="5405437"/>
                <a:chExt cx="134227" cy="78867"/>
              </a:xfrm>
            </p:grpSpPr>
            <p:sp>
              <p:nvSpPr>
                <p:cNvPr id="2816" name="Google Shape;2816;p20"/>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7" name="Google Shape;2817;p20"/>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18" name="Google Shape;2818;p20"/>
              <p:cNvGrpSpPr/>
              <p:nvPr/>
            </p:nvGrpSpPr>
            <p:grpSpPr>
              <a:xfrm>
                <a:off x="1757267" y="5455729"/>
                <a:ext cx="202343" cy="99535"/>
                <a:chOff x="1757267" y="5455729"/>
                <a:chExt cx="202343" cy="99535"/>
              </a:xfrm>
            </p:grpSpPr>
            <p:sp>
              <p:nvSpPr>
                <p:cNvPr id="2819" name="Google Shape;2819;p20"/>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0" name="Google Shape;2820;p20"/>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21" name="Google Shape;2821;p20"/>
              <p:cNvGrpSpPr/>
              <p:nvPr/>
            </p:nvGrpSpPr>
            <p:grpSpPr>
              <a:xfrm>
                <a:off x="1931003" y="5526594"/>
                <a:ext cx="202596" cy="481393"/>
                <a:chOff x="1931003" y="5526594"/>
                <a:chExt cx="202596" cy="481393"/>
              </a:xfrm>
            </p:grpSpPr>
            <p:sp>
              <p:nvSpPr>
                <p:cNvPr id="2822" name="Google Shape;2822;p20"/>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3" name="Google Shape;2823;p20"/>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24" name="Google Shape;2824;p20"/>
              <p:cNvGrpSpPr/>
              <p:nvPr/>
            </p:nvGrpSpPr>
            <p:grpSpPr>
              <a:xfrm>
                <a:off x="1965235" y="5405437"/>
                <a:ext cx="134227" cy="78867"/>
                <a:chOff x="1965235" y="5405437"/>
                <a:chExt cx="134227" cy="78867"/>
              </a:xfrm>
            </p:grpSpPr>
            <p:sp>
              <p:nvSpPr>
                <p:cNvPr id="2825" name="Google Shape;2825;p20"/>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6" name="Google Shape;2826;p20"/>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27" name="Google Shape;2827;p20"/>
              <p:cNvGrpSpPr/>
              <p:nvPr/>
            </p:nvGrpSpPr>
            <p:grpSpPr>
              <a:xfrm>
                <a:off x="1931256" y="5455729"/>
                <a:ext cx="202281" cy="99535"/>
                <a:chOff x="1931256" y="5455729"/>
                <a:chExt cx="202281" cy="99535"/>
              </a:xfrm>
            </p:grpSpPr>
            <p:sp>
              <p:nvSpPr>
                <p:cNvPr id="2828" name="Google Shape;2828;p20"/>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9" name="Google Shape;2829;p20"/>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0" name="Google Shape;2830;p20"/>
              <p:cNvGrpSpPr/>
              <p:nvPr/>
            </p:nvGrpSpPr>
            <p:grpSpPr>
              <a:xfrm>
                <a:off x="2099210" y="5526690"/>
                <a:ext cx="202601" cy="481298"/>
                <a:chOff x="2099210" y="5526690"/>
                <a:chExt cx="202601" cy="481298"/>
              </a:xfrm>
            </p:grpSpPr>
            <p:sp>
              <p:nvSpPr>
                <p:cNvPr id="2831" name="Google Shape;2831;p20"/>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2" name="Google Shape;2832;p20"/>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3" name="Google Shape;2833;p20"/>
              <p:cNvGrpSpPr/>
              <p:nvPr/>
            </p:nvGrpSpPr>
            <p:grpSpPr>
              <a:xfrm>
                <a:off x="2133447" y="5405437"/>
                <a:ext cx="134227" cy="78867"/>
                <a:chOff x="2133447" y="5405437"/>
                <a:chExt cx="134227" cy="78867"/>
              </a:xfrm>
            </p:grpSpPr>
            <p:sp>
              <p:nvSpPr>
                <p:cNvPr id="2834" name="Google Shape;2834;p20"/>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5" name="Google Shape;2835;p20"/>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6" name="Google Shape;2836;p20"/>
              <p:cNvGrpSpPr/>
              <p:nvPr/>
            </p:nvGrpSpPr>
            <p:grpSpPr>
              <a:xfrm>
                <a:off x="2099467" y="5455729"/>
                <a:ext cx="202281" cy="99535"/>
                <a:chOff x="2099467" y="5455729"/>
                <a:chExt cx="202281" cy="99535"/>
              </a:xfrm>
            </p:grpSpPr>
            <p:sp>
              <p:nvSpPr>
                <p:cNvPr id="2837" name="Google Shape;2837;p20"/>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8" name="Google Shape;2838;p20"/>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9" name="Google Shape;2839;p20"/>
              <p:cNvGrpSpPr/>
              <p:nvPr/>
            </p:nvGrpSpPr>
            <p:grpSpPr>
              <a:xfrm>
                <a:off x="2273236" y="5521165"/>
                <a:ext cx="202596" cy="481393"/>
                <a:chOff x="2273236" y="5521165"/>
                <a:chExt cx="202596" cy="481393"/>
              </a:xfrm>
            </p:grpSpPr>
            <p:sp>
              <p:nvSpPr>
                <p:cNvPr id="2840" name="Google Shape;2840;p20"/>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1" name="Google Shape;2841;p20"/>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42" name="Google Shape;2842;p20"/>
              <p:cNvGrpSpPr/>
              <p:nvPr/>
            </p:nvGrpSpPr>
            <p:grpSpPr>
              <a:xfrm>
                <a:off x="2307373" y="5405437"/>
                <a:ext cx="134227" cy="78867"/>
                <a:chOff x="2307373" y="5405437"/>
                <a:chExt cx="134227" cy="78867"/>
              </a:xfrm>
            </p:grpSpPr>
            <p:sp>
              <p:nvSpPr>
                <p:cNvPr id="2843" name="Google Shape;2843;p20"/>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4" name="Google Shape;2844;p20"/>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45" name="Google Shape;2845;p20"/>
              <p:cNvGrpSpPr/>
              <p:nvPr/>
            </p:nvGrpSpPr>
            <p:grpSpPr>
              <a:xfrm>
                <a:off x="2273427" y="5455729"/>
                <a:ext cx="202310" cy="99535"/>
                <a:chOff x="2273427" y="5455729"/>
                <a:chExt cx="202310" cy="99535"/>
              </a:xfrm>
            </p:grpSpPr>
            <p:sp>
              <p:nvSpPr>
                <p:cNvPr id="2846" name="Google Shape;2846;p20"/>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7" name="Google Shape;2847;p20"/>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48" name="Google Shape;2848;p20"/>
              <p:cNvGrpSpPr/>
              <p:nvPr/>
            </p:nvGrpSpPr>
            <p:grpSpPr>
              <a:xfrm>
                <a:off x="1560766" y="5782817"/>
                <a:ext cx="928687" cy="481393"/>
                <a:chOff x="1560766" y="5782817"/>
                <a:chExt cx="928687" cy="481393"/>
              </a:xfrm>
            </p:grpSpPr>
            <p:sp>
              <p:nvSpPr>
                <p:cNvPr id="2849" name="Google Shape;2849;p20"/>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0" name="Google Shape;2850;p20"/>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51" name="Google Shape;2851;p20"/>
              <p:cNvGrpSpPr/>
              <p:nvPr/>
            </p:nvGrpSpPr>
            <p:grpSpPr>
              <a:xfrm>
                <a:off x="1724405" y="5870161"/>
                <a:ext cx="612267" cy="284988"/>
                <a:chOff x="1724405" y="5870161"/>
                <a:chExt cx="612267" cy="284988"/>
              </a:xfrm>
            </p:grpSpPr>
            <p:sp>
              <p:nvSpPr>
                <p:cNvPr id="2852" name="Google Shape;2852;p20"/>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3" name="Google Shape;2853;p20"/>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54" name="Google Shape;2854;p20"/>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855" name="Google Shape;2855;p20"/>
          <p:cNvGrpSpPr/>
          <p:nvPr/>
        </p:nvGrpSpPr>
        <p:grpSpPr>
          <a:xfrm>
            <a:off x="286698" y="3768949"/>
            <a:ext cx="1176746" cy="1373600"/>
            <a:chOff x="8127313" y="716372"/>
            <a:chExt cx="1477581" cy="1724761"/>
          </a:xfrm>
        </p:grpSpPr>
        <p:grpSp>
          <p:nvGrpSpPr>
            <p:cNvPr id="2856" name="Google Shape;2856;p20"/>
            <p:cNvGrpSpPr/>
            <p:nvPr/>
          </p:nvGrpSpPr>
          <p:grpSpPr>
            <a:xfrm flipH="1">
              <a:off x="8127313" y="730397"/>
              <a:ext cx="1477581" cy="1710736"/>
              <a:chOff x="8390004" y="456115"/>
              <a:chExt cx="904162" cy="1046834"/>
            </a:xfrm>
          </p:grpSpPr>
          <p:grpSp>
            <p:nvGrpSpPr>
              <p:cNvPr id="2857" name="Google Shape;2857;p20"/>
              <p:cNvGrpSpPr/>
              <p:nvPr/>
            </p:nvGrpSpPr>
            <p:grpSpPr>
              <a:xfrm>
                <a:off x="8390004" y="1344626"/>
                <a:ext cx="193429" cy="158323"/>
                <a:chOff x="8390004" y="1344626"/>
                <a:chExt cx="193429" cy="158323"/>
              </a:xfrm>
            </p:grpSpPr>
            <p:sp>
              <p:nvSpPr>
                <p:cNvPr id="2858" name="Google Shape;2858;p20"/>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9" name="Google Shape;2859;p20"/>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60" name="Google Shape;2860;p20"/>
              <p:cNvGrpSpPr/>
              <p:nvPr/>
            </p:nvGrpSpPr>
            <p:grpSpPr>
              <a:xfrm>
                <a:off x="8437418" y="1249718"/>
                <a:ext cx="235873" cy="221893"/>
                <a:chOff x="8437418" y="1249718"/>
                <a:chExt cx="235873" cy="221893"/>
              </a:xfrm>
            </p:grpSpPr>
            <p:sp>
              <p:nvSpPr>
                <p:cNvPr id="2861" name="Google Shape;2861;p20"/>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2" name="Google Shape;2862;p20"/>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63" name="Google Shape;2863;p20"/>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4" name="Google Shape;2864;p20"/>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65" name="Google Shape;2865;p20"/>
              <p:cNvGrpSpPr/>
              <p:nvPr/>
            </p:nvGrpSpPr>
            <p:grpSpPr>
              <a:xfrm>
                <a:off x="8433011" y="1095392"/>
                <a:ext cx="388579" cy="353169"/>
                <a:chOff x="8433011" y="1095392"/>
                <a:chExt cx="388579" cy="353169"/>
              </a:xfrm>
            </p:grpSpPr>
            <p:sp>
              <p:nvSpPr>
                <p:cNvPr id="2866" name="Google Shape;2866;p20"/>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7" name="Google Shape;2867;p20"/>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68" name="Google Shape;2868;p20"/>
              <p:cNvGrpSpPr/>
              <p:nvPr/>
            </p:nvGrpSpPr>
            <p:grpSpPr>
              <a:xfrm>
                <a:off x="8457991" y="456115"/>
                <a:ext cx="836175" cy="922341"/>
                <a:chOff x="8457991" y="456115"/>
                <a:chExt cx="836175" cy="922341"/>
              </a:xfrm>
            </p:grpSpPr>
            <p:sp>
              <p:nvSpPr>
                <p:cNvPr id="2869" name="Google Shape;2869;p20"/>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0" name="Google Shape;2870;p20"/>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71" name="Google Shape;2871;p20"/>
              <p:cNvGrpSpPr/>
              <p:nvPr/>
            </p:nvGrpSpPr>
            <p:grpSpPr>
              <a:xfrm>
                <a:off x="9017765" y="1062485"/>
                <a:ext cx="43394" cy="51843"/>
                <a:chOff x="9017765" y="1062485"/>
                <a:chExt cx="43394" cy="51843"/>
              </a:xfrm>
            </p:grpSpPr>
            <p:sp>
              <p:nvSpPr>
                <p:cNvPr id="2872" name="Google Shape;2872;p20"/>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3" name="Google Shape;2873;p20"/>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74" name="Google Shape;2874;p20"/>
              <p:cNvGrpSpPr/>
              <p:nvPr/>
            </p:nvGrpSpPr>
            <p:grpSpPr>
              <a:xfrm>
                <a:off x="8715085" y="603328"/>
                <a:ext cx="436817" cy="522335"/>
                <a:chOff x="8715085" y="603328"/>
                <a:chExt cx="436817" cy="522335"/>
              </a:xfrm>
            </p:grpSpPr>
            <p:sp>
              <p:nvSpPr>
                <p:cNvPr id="2875" name="Google Shape;2875;p20"/>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6" name="Google Shape;2876;p20"/>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77" name="Google Shape;2877;p20"/>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8" name="Google Shape;2878;p20"/>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9" name="Google Shape;2879;p20"/>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80" name="Google Shape;2880;p20"/>
            <p:cNvGrpSpPr/>
            <p:nvPr/>
          </p:nvGrpSpPr>
          <p:grpSpPr>
            <a:xfrm flipH="1">
              <a:off x="8127313" y="716372"/>
              <a:ext cx="1477581" cy="1710736"/>
              <a:chOff x="8390004" y="456115"/>
              <a:chExt cx="904162" cy="1046834"/>
            </a:xfrm>
          </p:grpSpPr>
          <p:grpSp>
            <p:nvGrpSpPr>
              <p:cNvPr id="2881" name="Google Shape;2881;p20"/>
              <p:cNvGrpSpPr/>
              <p:nvPr/>
            </p:nvGrpSpPr>
            <p:grpSpPr>
              <a:xfrm>
                <a:off x="8390004" y="1344626"/>
                <a:ext cx="193429" cy="158323"/>
                <a:chOff x="8390004" y="1344626"/>
                <a:chExt cx="193429" cy="158323"/>
              </a:xfrm>
            </p:grpSpPr>
            <p:sp>
              <p:nvSpPr>
                <p:cNvPr id="2882" name="Google Shape;2882;p20"/>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3" name="Google Shape;2883;p20"/>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84" name="Google Shape;2884;p20"/>
              <p:cNvGrpSpPr/>
              <p:nvPr/>
            </p:nvGrpSpPr>
            <p:grpSpPr>
              <a:xfrm>
                <a:off x="8437418" y="1249718"/>
                <a:ext cx="235873" cy="221893"/>
                <a:chOff x="8437418" y="1249718"/>
                <a:chExt cx="235873" cy="221893"/>
              </a:xfrm>
            </p:grpSpPr>
            <p:sp>
              <p:nvSpPr>
                <p:cNvPr id="2885" name="Google Shape;2885;p20"/>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6" name="Google Shape;2886;p20"/>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87" name="Google Shape;2887;p20"/>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8" name="Google Shape;2888;p20"/>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89" name="Google Shape;2889;p20"/>
              <p:cNvGrpSpPr/>
              <p:nvPr/>
            </p:nvGrpSpPr>
            <p:grpSpPr>
              <a:xfrm>
                <a:off x="8433011" y="1095392"/>
                <a:ext cx="388579" cy="353169"/>
                <a:chOff x="8433011" y="1095392"/>
                <a:chExt cx="388579" cy="353169"/>
              </a:xfrm>
            </p:grpSpPr>
            <p:sp>
              <p:nvSpPr>
                <p:cNvPr id="2890" name="Google Shape;2890;p20"/>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1" name="Google Shape;2891;p20"/>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92" name="Google Shape;2892;p20"/>
              <p:cNvGrpSpPr/>
              <p:nvPr/>
            </p:nvGrpSpPr>
            <p:grpSpPr>
              <a:xfrm>
                <a:off x="8457991" y="456115"/>
                <a:ext cx="836175" cy="922341"/>
                <a:chOff x="8457991" y="456115"/>
                <a:chExt cx="836175" cy="922341"/>
              </a:xfrm>
            </p:grpSpPr>
            <p:sp>
              <p:nvSpPr>
                <p:cNvPr id="2893" name="Google Shape;2893;p20"/>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4" name="Google Shape;2894;p20"/>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95" name="Google Shape;2895;p20"/>
              <p:cNvGrpSpPr/>
              <p:nvPr/>
            </p:nvGrpSpPr>
            <p:grpSpPr>
              <a:xfrm>
                <a:off x="9017765" y="1062485"/>
                <a:ext cx="43394" cy="51843"/>
                <a:chOff x="9017765" y="1062485"/>
                <a:chExt cx="43394" cy="51843"/>
              </a:xfrm>
            </p:grpSpPr>
            <p:sp>
              <p:nvSpPr>
                <p:cNvPr id="2896" name="Google Shape;2896;p20"/>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7" name="Google Shape;2897;p20"/>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98" name="Google Shape;2898;p20"/>
              <p:cNvGrpSpPr/>
              <p:nvPr/>
            </p:nvGrpSpPr>
            <p:grpSpPr>
              <a:xfrm>
                <a:off x="8715085" y="603328"/>
                <a:ext cx="436817" cy="522335"/>
                <a:chOff x="8715085" y="603328"/>
                <a:chExt cx="436817" cy="522335"/>
              </a:xfrm>
            </p:grpSpPr>
            <p:sp>
              <p:nvSpPr>
                <p:cNvPr id="2899" name="Google Shape;2899;p20"/>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0" name="Google Shape;2900;p20"/>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01" name="Google Shape;2901;p20"/>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2" name="Google Shape;2902;p20"/>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3" name="Google Shape;2903;p20"/>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904" name="Google Shape;2904;p20"/>
          <p:cNvGrpSpPr/>
          <p:nvPr/>
        </p:nvGrpSpPr>
        <p:grpSpPr>
          <a:xfrm>
            <a:off x="681449" y="7284913"/>
            <a:ext cx="2325543" cy="2324720"/>
            <a:chOff x="1209799" y="5559338"/>
            <a:chExt cx="2325543" cy="2324720"/>
          </a:xfrm>
        </p:grpSpPr>
        <p:grpSp>
          <p:nvGrpSpPr>
            <p:cNvPr id="2905" name="Google Shape;2905;p20"/>
            <p:cNvGrpSpPr/>
            <p:nvPr/>
          </p:nvGrpSpPr>
          <p:grpSpPr>
            <a:xfrm rot="8502245">
              <a:off x="1543643" y="5895190"/>
              <a:ext cx="1657853" cy="1653015"/>
              <a:chOff x="8171157" y="5416867"/>
              <a:chExt cx="1032469" cy="1029366"/>
            </a:xfrm>
          </p:grpSpPr>
          <p:grpSp>
            <p:nvGrpSpPr>
              <p:cNvPr id="2906" name="Google Shape;2906;p20"/>
              <p:cNvGrpSpPr/>
              <p:nvPr/>
            </p:nvGrpSpPr>
            <p:grpSpPr>
              <a:xfrm>
                <a:off x="8171157" y="5416867"/>
                <a:ext cx="705666" cy="1029366"/>
                <a:chOff x="8171157" y="5416867"/>
                <a:chExt cx="705666" cy="1029366"/>
              </a:xfrm>
            </p:grpSpPr>
            <p:grpSp>
              <p:nvGrpSpPr>
                <p:cNvPr id="2907" name="Google Shape;2907;p20"/>
                <p:cNvGrpSpPr/>
                <p:nvPr/>
              </p:nvGrpSpPr>
              <p:grpSpPr>
                <a:xfrm>
                  <a:off x="8171157" y="5416867"/>
                  <a:ext cx="705666" cy="1029366"/>
                  <a:chOff x="8171157" y="5416867"/>
                  <a:chExt cx="705666" cy="1029366"/>
                </a:xfrm>
              </p:grpSpPr>
              <p:sp>
                <p:nvSpPr>
                  <p:cNvPr id="2908" name="Google Shape;2908;p20"/>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9" name="Google Shape;2909;p20"/>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10" name="Google Shape;2910;p20"/>
                <p:cNvGrpSpPr/>
                <p:nvPr/>
              </p:nvGrpSpPr>
              <p:grpSpPr>
                <a:xfrm>
                  <a:off x="8751951" y="6169342"/>
                  <a:ext cx="120300" cy="28575"/>
                  <a:chOff x="8751951" y="6169342"/>
                  <a:chExt cx="120300" cy="28575"/>
                </a:xfrm>
              </p:grpSpPr>
              <p:sp>
                <p:nvSpPr>
                  <p:cNvPr id="2911" name="Google Shape;2911;p20"/>
                  <p:cNvSpPr/>
                  <p:nvPr/>
                </p:nvSpPr>
                <p:spPr>
                  <a:xfrm>
                    <a:off x="8766238" y="618362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2" name="Google Shape;2912;p20"/>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13" name="Google Shape;2913;p20"/>
                <p:cNvGrpSpPr/>
                <p:nvPr/>
              </p:nvGrpSpPr>
              <p:grpSpPr>
                <a:xfrm>
                  <a:off x="8751951" y="6060756"/>
                  <a:ext cx="120300" cy="28575"/>
                  <a:chOff x="8751951" y="6060756"/>
                  <a:chExt cx="120300" cy="28575"/>
                </a:xfrm>
              </p:grpSpPr>
              <p:sp>
                <p:nvSpPr>
                  <p:cNvPr id="2914" name="Google Shape;2914;p20"/>
                  <p:cNvSpPr/>
                  <p:nvPr/>
                </p:nvSpPr>
                <p:spPr>
                  <a:xfrm>
                    <a:off x="8766238" y="607504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5" name="Google Shape;2915;p20"/>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16" name="Google Shape;2916;p20"/>
                <p:cNvGrpSpPr/>
                <p:nvPr/>
              </p:nvGrpSpPr>
              <p:grpSpPr>
                <a:xfrm>
                  <a:off x="8751951" y="5952076"/>
                  <a:ext cx="120300" cy="28575"/>
                  <a:chOff x="8751951" y="5952076"/>
                  <a:chExt cx="120300" cy="28575"/>
                </a:xfrm>
              </p:grpSpPr>
              <p:sp>
                <p:nvSpPr>
                  <p:cNvPr id="2917" name="Google Shape;2917;p20"/>
                  <p:cNvSpPr/>
                  <p:nvPr/>
                </p:nvSpPr>
                <p:spPr>
                  <a:xfrm>
                    <a:off x="8766238" y="596636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8" name="Google Shape;2918;p20"/>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19" name="Google Shape;2919;p20"/>
                <p:cNvGrpSpPr/>
                <p:nvPr/>
              </p:nvGrpSpPr>
              <p:grpSpPr>
                <a:xfrm>
                  <a:off x="8751951" y="5843396"/>
                  <a:ext cx="120300" cy="28575"/>
                  <a:chOff x="8751951" y="5843396"/>
                  <a:chExt cx="120300" cy="28575"/>
                </a:xfrm>
              </p:grpSpPr>
              <p:sp>
                <p:nvSpPr>
                  <p:cNvPr id="2920" name="Google Shape;2920;p20"/>
                  <p:cNvSpPr/>
                  <p:nvPr/>
                </p:nvSpPr>
                <p:spPr>
                  <a:xfrm>
                    <a:off x="8766238" y="585768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1" name="Google Shape;2921;p20"/>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22" name="Google Shape;2922;p20"/>
                <p:cNvGrpSpPr/>
                <p:nvPr/>
              </p:nvGrpSpPr>
              <p:grpSpPr>
                <a:xfrm>
                  <a:off x="8751951" y="5734716"/>
                  <a:ext cx="120300" cy="28575"/>
                  <a:chOff x="8751951" y="5734716"/>
                  <a:chExt cx="120300" cy="28575"/>
                </a:xfrm>
              </p:grpSpPr>
              <p:sp>
                <p:nvSpPr>
                  <p:cNvPr id="2923" name="Google Shape;2923;p20"/>
                  <p:cNvSpPr/>
                  <p:nvPr/>
                </p:nvSpPr>
                <p:spPr>
                  <a:xfrm>
                    <a:off x="8766238" y="574909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4" name="Google Shape;2924;p20"/>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25" name="Google Shape;2925;p20"/>
                <p:cNvGrpSpPr/>
                <p:nvPr/>
              </p:nvGrpSpPr>
              <p:grpSpPr>
                <a:xfrm>
                  <a:off x="8751951" y="5626131"/>
                  <a:ext cx="120300" cy="28575"/>
                  <a:chOff x="8751951" y="5626131"/>
                  <a:chExt cx="120300" cy="28575"/>
                </a:xfrm>
              </p:grpSpPr>
              <p:sp>
                <p:nvSpPr>
                  <p:cNvPr id="2926" name="Google Shape;2926;p20"/>
                  <p:cNvSpPr/>
                  <p:nvPr/>
                </p:nvSpPr>
                <p:spPr>
                  <a:xfrm>
                    <a:off x="8766238" y="564041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7" name="Google Shape;2927;p20"/>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28" name="Google Shape;2928;p20"/>
                <p:cNvGrpSpPr/>
                <p:nvPr/>
              </p:nvGrpSpPr>
              <p:grpSpPr>
                <a:xfrm>
                  <a:off x="8751951" y="5517451"/>
                  <a:ext cx="120300" cy="28575"/>
                  <a:chOff x="8751951" y="5517451"/>
                  <a:chExt cx="120300" cy="28575"/>
                </a:xfrm>
              </p:grpSpPr>
              <p:sp>
                <p:nvSpPr>
                  <p:cNvPr id="2929" name="Google Shape;2929;p20"/>
                  <p:cNvSpPr/>
                  <p:nvPr/>
                </p:nvSpPr>
                <p:spPr>
                  <a:xfrm>
                    <a:off x="8766238" y="553173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0" name="Google Shape;2930;p20"/>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931" name="Google Shape;2931;p20"/>
              <p:cNvGrpSpPr/>
              <p:nvPr/>
            </p:nvGrpSpPr>
            <p:grpSpPr>
              <a:xfrm>
                <a:off x="8924353" y="5425249"/>
                <a:ext cx="279273" cy="1014793"/>
                <a:chOff x="8924353" y="5425249"/>
                <a:chExt cx="279273" cy="1014793"/>
              </a:xfrm>
            </p:grpSpPr>
            <p:sp>
              <p:nvSpPr>
                <p:cNvPr id="2932" name="Google Shape;2932;p20"/>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3" name="Google Shape;2933;p20"/>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34" name="Google Shape;2934;p20"/>
              <p:cNvGrpSpPr/>
              <p:nvPr/>
            </p:nvGrpSpPr>
            <p:grpSpPr>
              <a:xfrm>
                <a:off x="9085421" y="6300691"/>
                <a:ext cx="118205" cy="28575"/>
                <a:chOff x="9085421" y="6300691"/>
                <a:chExt cx="118205" cy="28575"/>
              </a:xfrm>
            </p:grpSpPr>
            <p:sp>
              <p:nvSpPr>
                <p:cNvPr id="2935" name="Google Shape;2935;p20"/>
                <p:cNvSpPr/>
                <p:nvPr/>
              </p:nvSpPr>
              <p:spPr>
                <a:xfrm>
                  <a:off x="9099708" y="6314979"/>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6" name="Google Shape;2936;p20"/>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37" name="Google Shape;2937;p20"/>
              <p:cNvGrpSpPr/>
              <p:nvPr/>
            </p:nvGrpSpPr>
            <p:grpSpPr>
              <a:xfrm>
                <a:off x="9027794" y="6192107"/>
                <a:ext cx="175831" cy="28575"/>
                <a:chOff x="9027794" y="6192107"/>
                <a:chExt cx="175831" cy="28575"/>
              </a:xfrm>
            </p:grpSpPr>
            <p:sp>
              <p:nvSpPr>
                <p:cNvPr id="2938" name="Google Shape;2938;p20"/>
                <p:cNvSpPr/>
                <p:nvPr/>
              </p:nvSpPr>
              <p:spPr>
                <a:xfrm>
                  <a:off x="9042082" y="6206394"/>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9" name="Google Shape;2939;p20"/>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40" name="Google Shape;2940;p20"/>
              <p:cNvGrpSpPr/>
              <p:nvPr/>
            </p:nvGrpSpPr>
            <p:grpSpPr>
              <a:xfrm>
                <a:off x="9085421" y="6083426"/>
                <a:ext cx="118205" cy="28575"/>
                <a:chOff x="9085421" y="6083426"/>
                <a:chExt cx="118205" cy="28575"/>
              </a:xfrm>
            </p:grpSpPr>
            <p:sp>
              <p:nvSpPr>
                <p:cNvPr id="2941" name="Google Shape;2941;p20"/>
                <p:cNvSpPr/>
                <p:nvPr/>
              </p:nvSpPr>
              <p:spPr>
                <a:xfrm>
                  <a:off x="9099708" y="609771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2" name="Google Shape;2942;p20"/>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43" name="Google Shape;2943;p20"/>
              <p:cNvGrpSpPr/>
              <p:nvPr/>
            </p:nvGrpSpPr>
            <p:grpSpPr>
              <a:xfrm>
                <a:off x="9027794" y="5974746"/>
                <a:ext cx="175831" cy="28575"/>
                <a:chOff x="9027794" y="5974746"/>
                <a:chExt cx="175831" cy="28575"/>
              </a:xfrm>
            </p:grpSpPr>
            <p:sp>
              <p:nvSpPr>
                <p:cNvPr id="2944" name="Google Shape;2944;p20"/>
                <p:cNvSpPr/>
                <p:nvPr/>
              </p:nvSpPr>
              <p:spPr>
                <a:xfrm>
                  <a:off x="9042082" y="5989033"/>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5" name="Google Shape;2945;p20"/>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46" name="Google Shape;2946;p20"/>
              <p:cNvGrpSpPr/>
              <p:nvPr/>
            </p:nvGrpSpPr>
            <p:grpSpPr>
              <a:xfrm>
                <a:off x="9085421" y="5866065"/>
                <a:ext cx="118205" cy="28575"/>
                <a:chOff x="9085421" y="5866065"/>
                <a:chExt cx="118205" cy="28575"/>
              </a:xfrm>
            </p:grpSpPr>
            <p:sp>
              <p:nvSpPr>
                <p:cNvPr id="2947" name="Google Shape;2947;p20"/>
                <p:cNvSpPr/>
                <p:nvPr/>
              </p:nvSpPr>
              <p:spPr>
                <a:xfrm>
                  <a:off x="9099708" y="588035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8" name="Google Shape;2948;p20"/>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49" name="Google Shape;2949;p20"/>
              <p:cNvGrpSpPr/>
              <p:nvPr/>
            </p:nvGrpSpPr>
            <p:grpSpPr>
              <a:xfrm>
                <a:off x="9027794" y="5757481"/>
                <a:ext cx="175831" cy="28575"/>
                <a:chOff x="9027794" y="5757481"/>
                <a:chExt cx="175831" cy="28575"/>
              </a:xfrm>
            </p:grpSpPr>
            <p:sp>
              <p:nvSpPr>
                <p:cNvPr id="2950" name="Google Shape;2950;p20"/>
                <p:cNvSpPr/>
                <p:nvPr/>
              </p:nvSpPr>
              <p:spPr>
                <a:xfrm>
                  <a:off x="9042082" y="577176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1" name="Google Shape;2951;p20"/>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2" name="Google Shape;2952;p20"/>
              <p:cNvGrpSpPr/>
              <p:nvPr/>
            </p:nvGrpSpPr>
            <p:grpSpPr>
              <a:xfrm>
                <a:off x="9085421" y="5648800"/>
                <a:ext cx="118205" cy="28575"/>
                <a:chOff x="9085421" y="5648800"/>
                <a:chExt cx="118205" cy="28575"/>
              </a:xfrm>
            </p:grpSpPr>
            <p:sp>
              <p:nvSpPr>
                <p:cNvPr id="2953" name="Google Shape;2953;p20"/>
                <p:cNvSpPr/>
                <p:nvPr/>
              </p:nvSpPr>
              <p:spPr>
                <a:xfrm>
                  <a:off x="9099708" y="5663088"/>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4" name="Google Shape;2954;p20"/>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5" name="Google Shape;2955;p20"/>
              <p:cNvGrpSpPr/>
              <p:nvPr/>
            </p:nvGrpSpPr>
            <p:grpSpPr>
              <a:xfrm>
                <a:off x="9027794" y="5540120"/>
                <a:ext cx="175831" cy="28575"/>
                <a:chOff x="9027794" y="5540120"/>
                <a:chExt cx="175831" cy="28575"/>
              </a:xfrm>
            </p:grpSpPr>
            <p:sp>
              <p:nvSpPr>
                <p:cNvPr id="2956" name="Google Shape;2956;p20"/>
                <p:cNvSpPr/>
                <p:nvPr/>
              </p:nvSpPr>
              <p:spPr>
                <a:xfrm>
                  <a:off x="9042082" y="555440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7" name="Google Shape;2957;p20"/>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58" name="Google Shape;2958;p20"/>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9" name="Google Shape;2959;p20"/>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60" name="Google Shape;2960;p20"/>
            <p:cNvGrpSpPr/>
            <p:nvPr/>
          </p:nvGrpSpPr>
          <p:grpSpPr>
            <a:xfrm rot="8502245">
              <a:off x="1543643" y="5895190"/>
              <a:ext cx="1657853" cy="1653015"/>
              <a:chOff x="8171157" y="5416867"/>
              <a:chExt cx="1032469" cy="1029366"/>
            </a:xfrm>
          </p:grpSpPr>
          <p:grpSp>
            <p:nvGrpSpPr>
              <p:cNvPr id="2961" name="Google Shape;2961;p20"/>
              <p:cNvGrpSpPr/>
              <p:nvPr/>
            </p:nvGrpSpPr>
            <p:grpSpPr>
              <a:xfrm>
                <a:off x="8171157" y="5416867"/>
                <a:ext cx="705666" cy="1029366"/>
                <a:chOff x="8171157" y="5416867"/>
                <a:chExt cx="705666" cy="1029366"/>
              </a:xfrm>
            </p:grpSpPr>
            <p:grpSp>
              <p:nvGrpSpPr>
                <p:cNvPr id="2962" name="Google Shape;2962;p20"/>
                <p:cNvGrpSpPr/>
                <p:nvPr/>
              </p:nvGrpSpPr>
              <p:grpSpPr>
                <a:xfrm>
                  <a:off x="8171157" y="5416867"/>
                  <a:ext cx="705666" cy="1029366"/>
                  <a:chOff x="8171157" y="5416867"/>
                  <a:chExt cx="705666" cy="1029366"/>
                </a:xfrm>
              </p:grpSpPr>
              <p:sp>
                <p:nvSpPr>
                  <p:cNvPr id="2963" name="Google Shape;2963;p20"/>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4" name="Google Shape;2964;p20"/>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65" name="Google Shape;2965;p20"/>
                <p:cNvGrpSpPr/>
                <p:nvPr/>
              </p:nvGrpSpPr>
              <p:grpSpPr>
                <a:xfrm>
                  <a:off x="8751951" y="6169342"/>
                  <a:ext cx="120300" cy="28575"/>
                  <a:chOff x="8751951" y="6169342"/>
                  <a:chExt cx="120300" cy="28575"/>
                </a:xfrm>
              </p:grpSpPr>
              <p:sp>
                <p:nvSpPr>
                  <p:cNvPr id="2966" name="Google Shape;2966;p20"/>
                  <p:cNvSpPr/>
                  <p:nvPr/>
                </p:nvSpPr>
                <p:spPr>
                  <a:xfrm>
                    <a:off x="8766238" y="618362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7" name="Google Shape;2967;p20"/>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68" name="Google Shape;2968;p20"/>
                <p:cNvGrpSpPr/>
                <p:nvPr/>
              </p:nvGrpSpPr>
              <p:grpSpPr>
                <a:xfrm>
                  <a:off x="8751951" y="6060756"/>
                  <a:ext cx="120300" cy="28575"/>
                  <a:chOff x="8751951" y="6060756"/>
                  <a:chExt cx="120300" cy="28575"/>
                </a:xfrm>
              </p:grpSpPr>
              <p:sp>
                <p:nvSpPr>
                  <p:cNvPr id="2969" name="Google Shape;2969;p20"/>
                  <p:cNvSpPr/>
                  <p:nvPr/>
                </p:nvSpPr>
                <p:spPr>
                  <a:xfrm>
                    <a:off x="8766238" y="607504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0" name="Google Shape;2970;p20"/>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71" name="Google Shape;2971;p20"/>
                <p:cNvGrpSpPr/>
                <p:nvPr/>
              </p:nvGrpSpPr>
              <p:grpSpPr>
                <a:xfrm>
                  <a:off x="8751951" y="5952076"/>
                  <a:ext cx="120300" cy="28575"/>
                  <a:chOff x="8751951" y="5952076"/>
                  <a:chExt cx="120300" cy="28575"/>
                </a:xfrm>
              </p:grpSpPr>
              <p:sp>
                <p:nvSpPr>
                  <p:cNvPr id="2972" name="Google Shape;2972;p20"/>
                  <p:cNvSpPr/>
                  <p:nvPr/>
                </p:nvSpPr>
                <p:spPr>
                  <a:xfrm>
                    <a:off x="8766238" y="596636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3" name="Google Shape;2973;p20"/>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74" name="Google Shape;2974;p20"/>
                <p:cNvGrpSpPr/>
                <p:nvPr/>
              </p:nvGrpSpPr>
              <p:grpSpPr>
                <a:xfrm>
                  <a:off x="8751951" y="5843396"/>
                  <a:ext cx="120300" cy="28575"/>
                  <a:chOff x="8751951" y="5843396"/>
                  <a:chExt cx="120300" cy="28575"/>
                </a:xfrm>
              </p:grpSpPr>
              <p:sp>
                <p:nvSpPr>
                  <p:cNvPr id="2975" name="Google Shape;2975;p20"/>
                  <p:cNvSpPr/>
                  <p:nvPr/>
                </p:nvSpPr>
                <p:spPr>
                  <a:xfrm>
                    <a:off x="8766238" y="585768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6" name="Google Shape;2976;p20"/>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77" name="Google Shape;2977;p20"/>
                <p:cNvGrpSpPr/>
                <p:nvPr/>
              </p:nvGrpSpPr>
              <p:grpSpPr>
                <a:xfrm>
                  <a:off x="8751951" y="5734716"/>
                  <a:ext cx="120300" cy="28575"/>
                  <a:chOff x="8751951" y="5734716"/>
                  <a:chExt cx="120300" cy="28575"/>
                </a:xfrm>
              </p:grpSpPr>
              <p:sp>
                <p:nvSpPr>
                  <p:cNvPr id="2978" name="Google Shape;2978;p20"/>
                  <p:cNvSpPr/>
                  <p:nvPr/>
                </p:nvSpPr>
                <p:spPr>
                  <a:xfrm>
                    <a:off x="8766238" y="574909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9" name="Google Shape;2979;p20"/>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80" name="Google Shape;2980;p20"/>
                <p:cNvGrpSpPr/>
                <p:nvPr/>
              </p:nvGrpSpPr>
              <p:grpSpPr>
                <a:xfrm>
                  <a:off x="8751951" y="5626131"/>
                  <a:ext cx="120300" cy="28575"/>
                  <a:chOff x="8751951" y="5626131"/>
                  <a:chExt cx="120300" cy="28575"/>
                </a:xfrm>
              </p:grpSpPr>
              <p:sp>
                <p:nvSpPr>
                  <p:cNvPr id="2981" name="Google Shape;2981;p20"/>
                  <p:cNvSpPr/>
                  <p:nvPr/>
                </p:nvSpPr>
                <p:spPr>
                  <a:xfrm>
                    <a:off x="8766238" y="564041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2" name="Google Shape;2982;p20"/>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83" name="Google Shape;2983;p20"/>
                <p:cNvGrpSpPr/>
                <p:nvPr/>
              </p:nvGrpSpPr>
              <p:grpSpPr>
                <a:xfrm>
                  <a:off x="8751951" y="5517451"/>
                  <a:ext cx="120300" cy="28575"/>
                  <a:chOff x="8751951" y="5517451"/>
                  <a:chExt cx="120300" cy="28575"/>
                </a:xfrm>
              </p:grpSpPr>
              <p:sp>
                <p:nvSpPr>
                  <p:cNvPr id="2984" name="Google Shape;2984;p20"/>
                  <p:cNvSpPr/>
                  <p:nvPr/>
                </p:nvSpPr>
                <p:spPr>
                  <a:xfrm>
                    <a:off x="8766238" y="553173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5" name="Google Shape;2985;p20"/>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986" name="Google Shape;2986;p20"/>
              <p:cNvGrpSpPr/>
              <p:nvPr/>
            </p:nvGrpSpPr>
            <p:grpSpPr>
              <a:xfrm>
                <a:off x="8924353" y="5425249"/>
                <a:ext cx="279273" cy="1014793"/>
                <a:chOff x="8924353" y="5425249"/>
                <a:chExt cx="279273" cy="1014793"/>
              </a:xfrm>
            </p:grpSpPr>
            <p:sp>
              <p:nvSpPr>
                <p:cNvPr id="2987" name="Google Shape;2987;p20"/>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8" name="Google Shape;2988;p20"/>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89" name="Google Shape;2989;p20"/>
              <p:cNvGrpSpPr/>
              <p:nvPr/>
            </p:nvGrpSpPr>
            <p:grpSpPr>
              <a:xfrm>
                <a:off x="9085421" y="6300691"/>
                <a:ext cx="118205" cy="28575"/>
                <a:chOff x="9085421" y="6300691"/>
                <a:chExt cx="118205" cy="28575"/>
              </a:xfrm>
            </p:grpSpPr>
            <p:sp>
              <p:nvSpPr>
                <p:cNvPr id="2990" name="Google Shape;2990;p20"/>
                <p:cNvSpPr/>
                <p:nvPr/>
              </p:nvSpPr>
              <p:spPr>
                <a:xfrm>
                  <a:off x="9099708" y="6314979"/>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1" name="Google Shape;2991;p20"/>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92" name="Google Shape;2992;p20"/>
              <p:cNvGrpSpPr/>
              <p:nvPr/>
            </p:nvGrpSpPr>
            <p:grpSpPr>
              <a:xfrm>
                <a:off x="9027794" y="6192107"/>
                <a:ext cx="175831" cy="28575"/>
                <a:chOff x="9027794" y="6192107"/>
                <a:chExt cx="175831" cy="28575"/>
              </a:xfrm>
            </p:grpSpPr>
            <p:sp>
              <p:nvSpPr>
                <p:cNvPr id="2993" name="Google Shape;2993;p20"/>
                <p:cNvSpPr/>
                <p:nvPr/>
              </p:nvSpPr>
              <p:spPr>
                <a:xfrm>
                  <a:off x="9042082" y="6206394"/>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4" name="Google Shape;2994;p20"/>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95" name="Google Shape;2995;p20"/>
              <p:cNvGrpSpPr/>
              <p:nvPr/>
            </p:nvGrpSpPr>
            <p:grpSpPr>
              <a:xfrm>
                <a:off x="9085421" y="6083426"/>
                <a:ext cx="118205" cy="28575"/>
                <a:chOff x="9085421" y="6083426"/>
                <a:chExt cx="118205" cy="28575"/>
              </a:xfrm>
            </p:grpSpPr>
            <p:sp>
              <p:nvSpPr>
                <p:cNvPr id="2996" name="Google Shape;2996;p20"/>
                <p:cNvSpPr/>
                <p:nvPr/>
              </p:nvSpPr>
              <p:spPr>
                <a:xfrm>
                  <a:off x="9099708" y="609771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7" name="Google Shape;2997;p20"/>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98" name="Google Shape;2998;p20"/>
              <p:cNvGrpSpPr/>
              <p:nvPr/>
            </p:nvGrpSpPr>
            <p:grpSpPr>
              <a:xfrm>
                <a:off x="9027794" y="5974746"/>
                <a:ext cx="175831" cy="28575"/>
                <a:chOff x="9027794" y="5974746"/>
                <a:chExt cx="175831" cy="28575"/>
              </a:xfrm>
            </p:grpSpPr>
            <p:sp>
              <p:nvSpPr>
                <p:cNvPr id="2999" name="Google Shape;2999;p20"/>
                <p:cNvSpPr/>
                <p:nvPr/>
              </p:nvSpPr>
              <p:spPr>
                <a:xfrm>
                  <a:off x="9042082" y="5989033"/>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0" name="Google Shape;3000;p20"/>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01" name="Google Shape;3001;p20"/>
              <p:cNvGrpSpPr/>
              <p:nvPr/>
            </p:nvGrpSpPr>
            <p:grpSpPr>
              <a:xfrm>
                <a:off x="9085421" y="5866065"/>
                <a:ext cx="118205" cy="28575"/>
                <a:chOff x="9085421" y="5866065"/>
                <a:chExt cx="118205" cy="28575"/>
              </a:xfrm>
            </p:grpSpPr>
            <p:sp>
              <p:nvSpPr>
                <p:cNvPr id="3002" name="Google Shape;3002;p20"/>
                <p:cNvSpPr/>
                <p:nvPr/>
              </p:nvSpPr>
              <p:spPr>
                <a:xfrm>
                  <a:off x="9099708" y="588035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3" name="Google Shape;3003;p20"/>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04" name="Google Shape;3004;p20"/>
              <p:cNvGrpSpPr/>
              <p:nvPr/>
            </p:nvGrpSpPr>
            <p:grpSpPr>
              <a:xfrm>
                <a:off x="9027794" y="5757481"/>
                <a:ext cx="175831" cy="28575"/>
                <a:chOff x="9027794" y="5757481"/>
                <a:chExt cx="175831" cy="28575"/>
              </a:xfrm>
            </p:grpSpPr>
            <p:sp>
              <p:nvSpPr>
                <p:cNvPr id="3005" name="Google Shape;3005;p20"/>
                <p:cNvSpPr/>
                <p:nvPr/>
              </p:nvSpPr>
              <p:spPr>
                <a:xfrm>
                  <a:off x="9042082" y="577176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6" name="Google Shape;3006;p20"/>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07" name="Google Shape;3007;p20"/>
              <p:cNvGrpSpPr/>
              <p:nvPr/>
            </p:nvGrpSpPr>
            <p:grpSpPr>
              <a:xfrm>
                <a:off x="9085421" y="5648800"/>
                <a:ext cx="118205" cy="28575"/>
                <a:chOff x="9085421" y="5648800"/>
                <a:chExt cx="118205" cy="28575"/>
              </a:xfrm>
            </p:grpSpPr>
            <p:sp>
              <p:nvSpPr>
                <p:cNvPr id="3008" name="Google Shape;3008;p20"/>
                <p:cNvSpPr/>
                <p:nvPr/>
              </p:nvSpPr>
              <p:spPr>
                <a:xfrm>
                  <a:off x="9099708" y="5663088"/>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9" name="Google Shape;3009;p20"/>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10" name="Google Shape;3010;p20"/>
              <p:cNvGrpSpPr/>
              <p:nvPr/>
            </p:nvGrpSpPr>
            <p:grpSpPr>
              <a:xfrm>
                <a:off x="9027794" y="5540120"/>
                <a:ext cx="175831" cy="28575"/>
                <a:chOff x="9027794" y="5540120"/>
                <a:chExt cx="175831" cy="28575"/>
              </a:xfrm>
            </p:grpSpPr>
            <p:sp>
              <p:nvSpPr>
                <p:cNvPr id="3011" name="Google Shape;3011;p20"/>
                <p:cNvSpPr/>
                <p:nvPr/>
              </p:nvSpPr>
              <p:spPr>
                <a:xfrm>
                  <a:off x="9042082" y="555440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2" name="Google Shape;3012;p20"/>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3" name="Google Shape;3013;p20"/>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4" name="Google Shape;3014;p20"/>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015" name="Google Shape;3015;p20"/>
          <p:cNvGrpSpPr/>
          <p:nvPr/>
        </p:nvGrpSpPr>
        <p:grpSpPr>
          <a:xfrm>
            <a:off x="16189108" y="7786428"/>
            <a:ext cx="1661977" cy="1823204"/>
            <a:chOff x="848858" y="802503"/>
            <a:chExt cx="1661977" cy="1823204"/>
          </a:xfrm>
        </p:grpSpPr>
        <p:grpSp>
          <p:nvGrpSpPr>
            <p:cNvPr id="3016" name="Google Shape;3016;p20"/>
            <p:cNvGrpSpPr/>
            <p:nvPr/>
          </p:nvGrpSpPr>
          <p:grpSpPr>
            <a:xfrm rot="1662196">
              <a:off x="1130426" y="972965"/>
              <a:ext cx="1098840" cy="1482279"/>
              <a:chOff x="8283797" y="2441867"/>
              <a:chExt cx="597407" cy="805871"/>
            </a:xfrm>
          </p:grpSpPr>
          <p:grpSp>
            <p:nvGrpSpPr>
              <p:cNvPr id="3017" name="Google Shape;3017;p20"/>
              <p:cNvGrpSpPr/>
              <p:nvPr/>
            </p:nvGrpSpPr>
            <p:grpSpPr>
              <a:xfrm>
                <a:off x="8284787" y="2441867"/>
                <a:ext cx="419765" cy="628420"/>
                <a:chOff x="8284787" y="2441867"/>
                <a:chExt cx="419765" cy="628420"/>
              </a:xfrm>
            </p:grpSpPr>
            <p:sp>
              <p:nvSpPr>
                <p:cNvPr id="3018" name="Google Shape;3018;p20"/>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9" name="Google Shape;3019;p20"/>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20" name="Google Shape;3020;p20"/>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21" name="Google Shape;3021;p20"/>
              <p:cNvGrpSpPr/>
              <p:nvPr/>
            </p:nvGrpSpPr>
            <p:grpSpPr>
              <a:xfrm>
                <a:off x="8460611" y="2441867"/>
                <a:ext cx="419676" cy="628420"/>
                <a:chOff x="8460611" y="2441867"/>
                <a:chExt cx="419676" cy="628420"/>
              </a:xfrm>
            </p:grpSpPr>
            <p:sp>
              <p:nvSpPr>
                <p:cNvPr id="3022" name="Google Shape;3022;p20"/>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3" name="Google Shape;3023;p20"/>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24" name="Google Shape;3024;p20"/>
              <p:cNvGrpSpPr/>
              <p:nvPr/>
            </p:nvGrpSpPr>
            <p:grpSpPr>
              <a:xfrm>
                <a:off x="8283797" y="2970942"/>
                <a:ext cx="597407" cy="276796"/>
                <a:chOff x="8283797" y="2970942"/>
                <a:chExt cx="597407" cy="276796"/>
              </a:xfrm>
            </p:grpSpPr>
            <p:grpSp>
              <p:nvGrpSpPr>
                <p:cNvPr id="3025" name="Google Shape;3025;p20"/>
                <p:cNvGrpSpPr/>
                <p:nvPr/>
              </p:nvGrpSpPr>
              <p:grpSpPr>
                <a:xfrm>
                  <a:off x="8283797" y="2970942"/>
                  <a:ext cx="276796" cy="276796"/>
                  <a:chOff x="8283797" y="2970942"/>
                  <a:chExt cx="276796" cy="276796"/>
                </a:xfrm>
              </p:grpSpPr>
              <p:sp>
                <p:nvSpPr>
                  <p:cNvPr id="3026" name="Google Shape;3026;p20"/>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7" name="Google Shape;3027;p20"/>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28" name="Google Shape;3028;p20"/>
                <p:cNvGrpSpPr/>
                <p:nvPr/>
              </p:nvGrpSpPr>
              <p:grpSpPr>
                <a:xfrm>
                  <a:off x="8604408" y="2970942"/>
                  <a:ext cx="276796" cy="276796"/>
                  <a:chOff x="8604408" y="2970942"/>
                  <a:chExt cx="276796" cy="276796"/>
                </a:xfrm>
              </p:grpSpPr>
              <p:sp>
                <p:nvSpPr>
                  <p:cNvPr id="3029" name="Google Shape;3029;p20"/>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0" name="Google Shape;3030;p20"/>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031" name="Google Shape;3031;p20"/>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32" name="Google Shape;3032;p20"/>
            <p:cNvGrpSpPr/>
            <p:nvPr/>
          </p:nvGrpSpPr>
          <p:grpSpPr>
            <a:xfrm rot="1662196">
              <a:off x="1130426" y="972965"/>
              <a:ext cx="1098840" cy="1482279"/>
              <a:chOff x="8283797" y="2441867"/>
              <a:chExt cx="597407" cy="805871"/>
            </a:xfrm>
          </p:grpSpPr>
          <p:grpSp>
            <p:nvGrpSpPr>
              <p:cNvPr id="3033" name="Google Shape;3033;p20"/>
              <p:cNvGrpSpPr/>
              <p:nvPr/>
            </p:nvGrpSpPr>
            <p:grpSpPr>
              <a:xfrm>
                <a:off x="8284787" y="2441867"/>
                <a:ext cx="419765" cy="628420"/>
                <a:chOff x="8284787" y="2441867"/>
                <a:chExt cx="419765" cy="628420"/>
              </a:xfrm>
            </p:grpSpPr>
            <p:sp>
              <p:nvSpPr>
                <p:cNvPr id="3034" name="Google Shape;3034;p20"/>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5" name="Google Shape;3035;p20"/>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36" name="Google Shape;3036;p20"/>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7" name="Google Shape;3037;p20"/>
              <p:cNvGrpSpPr/>
              <p:nvPr/>
            </p:nvGrpSpPr>
            <p:grpSpPr>
              <a:xfrm>
                <a:off x="8460611" y="2441867"/>
                <a:ext cx="419676" cy="628420"/>
                <a:chOff x="8460611" y="2441867"/>
                <a:chExt cx="419676" cy="628420"/>
              </a:xfrm>
            </p:grpSpPr>
            <p:sp>
              <p:nvSpPr>
                <p:cNvPr id="3038" name="Google Shape;3038;p20"/>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9" name="Google Shape;3039;p20"/>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40" name="Google Shape;3040;p20"/>
              <p:cNvGrpSpPr/>
              <p:nvPr/>
            </p:nvGrpSpPr>
            <p:grpSpPr>
              <a:xfrm>
                <a:off x="8283797" y="2970942"/>
                <a:ext cx="597407" cy="276796"/>
                <a:chOff x="8283797" y="2970942"/>
                <a:chExt cx="597407" cy="276796"/>
              </a:xfrm>
            </p:grpSpPr>
            <p:grpSp>
              <p:nvGrpSpPr>
                <p:cNvPr id="3041" name="Google Shape;3041;p20"/>
                <p:cNvGrpSpPr/>
                <p:nvPr/>
              </p:nvGrpSpPr>
              <p:grpSpPr>
                <a:xfrm>
                  <a:off x="8283797" y="2970942"/>
                  <a:ext cx="276796" cy="276796"/>
                  <a:chOff x="8283797" y="2970942"/>
                  <a:chExt cx="276796" cy="276796"/>
                </a:xfrm>
              </p:grpSpPr>
              <p:sp>
                <p:nvSpPr>
                  <p:cNvPr id="3042" name="Google Shape;3042;p20"/>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3" name="Google Shape;3043;p20"/>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44" name="Google Shape;3044;p20"/>
                <p:cNvGrpSpPr/>
                <p:nvPr/>
              </p:nvGrpSpPr>
              <p:grpSpPr>
                <a:xfrm>
                  <a:off x="8604408" y="2970942"/>
                  <a:ext cx="276796" cy="276796"/>
                  <a:chOff x="8604408" y="2970942"/>
                  <a:chExt cx="276796" cy="276796"/>
                </a:xfrm>
              </p:grpSpPr>
              <p:sp>
                <p:nvSpPr>
                  <p:cNvPr id="3045" name="Google Shape;3045;p20"/>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6" name="Google Shape;3046;p20"/>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047" name="Google Shape;3047;p20"/>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048" name="Google Shape;3048;p20"/>
          <p:cNvGrpSpPr/>
          <p:nvPr/>
        </p:nvGrpSpPr>
        <p:grpSpPr>
          <a:xfrm rot="142713">
            <a:off x="16579979" y="5797835"/>
            <a:ext cx="1385334" cy="1640104"/>
            <a:chOff x="15662019" y="7573647"/>
            <a:chExt cx="1385387" cy="1640167"/>
          </a:xfrm>
        </p:grpSpPr>
        <p:grpSp>
          <p:nvGrpSpPr>
            <p:cNvPr id="3049" name="Google Shape;3049;p20"/>
            <p:cNvGrpSpPr/>
            <p:nvPr/>
          </p:nvGrpSpPr>
          <p:grpSpPr>
            <a:xfrm>
              <a:off x="15662019" y="7580072"/>
              <a:ext cx="1385387" cy="1633742"/>
              <a:chOff x="4444301" y="5303307"/>
              <a:chExt cx="837446" cy="987573"/>
            </a:xfrm>
          </p:grpSpPr>
          <p:grpSp>
            <p:nvGrpSpPr>
              <p:cNvPr id="3050" name="Google Shape;3050;p20"/>
              <p:cNvGrpSpPr/>
              <p:nvPr/>
            </p:nvGrpSpPr>
            <p:grpSpPr>
              <a:xfrm>
                <a:off x="4447958" y="5864581"/>
                <a:ext cx="411276" cy="403725"/>
                <a:chOff x="4447958" y="5864581"/>
                <a:chExt cx="411276" cy="403725"/>
              </a:xfrm>
            </p:grpSpPr>
            <p:sp>
              <p:nvSpPr>
                <p:cNvPr id="3051" name="Google Shape;3051;p20"/>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2" name="Google Shape;3052;p20"/>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53" name="Google Shape;3053;p20"/>
              <p:cNvGrpSpPr/>
              <p:nvPr/>
            </p:nvGrpSpPr>
            <p:grpSpPr>
              <a:xfrm>
                <a:off x="4444301" y="6116630"/>
                <a:ext cx="191552" cy="174250"/>
                <a:chOff x="4444301" y="6116630"/>
                <a:chExt cx="191552" cy="174250"/>
              </a:xfrm>
            </p:grpSpPr>
            <p:sp>
              <p:nvSpPr>
                <p:cNvPr id="3054" name="Google Shape;3054;p20"/>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5" name="Google Shape;3055;p20"/>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56" name="Google Shape;3056;p20"/>
              <p:cNvGrpSpPr/>
              <p:nvPr/>
            </p:nvGrpSpPr>
            <p:grpSpPr>
              <a:xfrm>
                <a:off x="4462311" y="5636933"/>
                <a:ext cx="572525" cy="575651"/>
                <a:chOff x="4462311" y="5636933"/>
                <a:chExt cx="572525" cy="575651"/>
              </a:xfrm>
            </p:grpSpPr>
            <p:sp>
              <p:nvSpPr>
                <p:cNvPr id="3057" name="Google Shape;3057;p20"/>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8" name="Google Shape;3058;p20"/>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59" name="Google Shape;3059;p20"/>
              <p:cNvGrpSpPr/>
              <p:nvPr/>
            </p:nvGrpSpPr>
            <p:grpSpPr>
              <a:xfrm>
                <a:off x="4751814" y="5483009"/>
                <a:ext cx="402028" cy="354862"/>
                <a:chOff x="4751814" y="5483009"/>
                <a:chExt cx="402028" cy="354862"/>
              </a:xfrm>
            </p:grpSpPr>
            <p:sp>
              <p:nvSpPr>
                <p:cNvPr id="3060" name="Google Shape;3060;p20"/>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1" name="Google Shape;3061;p20"/>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62" name="Google Shape;3062;p20"/>
              <p:cNvGrpSpPr/>
              <p:nvPr/>
            </p:nvGrpSpPr>
            <p:grpSpPr>
              <a:xfrm>
                <a:off x="4865542" y="5303307"/>
                <a:ext cx="416205" cy="387402"/>
                <a:chOff x="4865542" y="5303307"/>
                <a:chExt cx="416205" cy="387402"/>
              </a:xfrm>
            </p:grpSpPr>
            <p:sp>
              <p:nvSpPr>
                <p:cNvPr id="3063" name="Google Shape;3063;p20"/>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4" name="Google Shape;3064;p20"/>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65" name="Google Shape;3065;p20"/>
              <p:cNvGrpSpPr/>
              <p:nvPr/>
            </p:nvGrpSpPr>
            <p:grpSpPr>
              <a:xfrm>
                <a:off x="4804248" y="5401592"/>
                <a:ext cx="421233" cy="357222"/>
                <a:chOff x="4804248" y="5401592"/>
                <a:chExt cx="421233" cy="357222"/>
              </a:xfrm>
            </p:grpSpPr>
            <p:sp>
              <p:nvSpPr>
                <p:cNvPr id="3066" name="Google Shape;3066;p20"/>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7" name="Google Shape;3067;p20"/>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68" name="Google Shape;3068;p20"/>
              <p:cNvGrpSpPr/>
              <p:nvPr/>
            </p:nvGrpSpPr>
            <p:grpSpPr>
              <a:xfrm>
                <a:off x="4680264" y="5562151"/>
                <a:ext cx="421201" cy="357254"/>
                <a:chOff x="4680264" y="5562151"/>
                <a:chExt cx="421201" cy="357254"/>
              </a:xfrm>
            </p:grpSpPr>
            <p:sp>
              <p:nvSpPr>
                <p:cNvPr id="3069" name="Google Shape;3069;p20"/>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0" name="Google Shape;3070;p20"/>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71" name="Google Shape;3071;p20"/>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72" name="Google Shape;3072;p20"/>
              <p:cNvGrpSpPr/>
              <p:nvPr/>
            </p:nvGrpSpPr>
            <p:grpSpPr>
              <a:xfrm>
                <a:off x="4661227" y="5807423"/>
                <a:ext cx="195857" cy="208030"/>
                <a:chOff x="4661227" y="5807423"/>
                <a:chExt cx="195857" cy="208030"/>
              </a:xfrm>
            </p:grpSpPr>
            <p:sp>
              <p:nvSpPr>
                <p:cNvPr id="3073" name="Google Shape;3073;p20"/>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4" name="Google Shape;3074;p20"/>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75" name="Google Shape;3075;p20"/>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76" name="Google Shape;3076;p20"/>
            <p:cNvGrpSpPr/>
            <p:nvPr/>
          </p:nvGrpSpPr>
          <p:grpSpPr>
            <a:xfrm>
              <a:off x="15662019" y="7573647"/>
              <a:ext cx="1385387" cy="1633742"/>
              <a:chOff x="4444301" y="5303307"/>
              <a:chExt cx="837446" cy="987573"/>
            </a:xfrm>
          </p:grpSpPr>
          <p:grpSp>
            <p:nvGrpSpPr>
              <p:cNvPr id="3077" name="Google Shape;3077;p20"/>
              <p:cNvGrpSpPr/>
              <p:nvPr/>
            </p:nvGrpSpPr>
            <p:grpSpPr>
              <a:xfrm>
                <a:off x="4447958" y="5864581"/>
                <a:ext cx="411276" cy="403725"/>
                <a:chOff x="4447958" y="5864581"/>
                <a:chExt cx="411276" cy="403725"/>
              </a:xfrm>
            </p:grpSpPr>
            <p:sp>
              <p:nvSpPr>
                <p:cNvPr id="3078" name="Google Shape;3078;p20"/>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9" name="Google Shape;3079;p20"/>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80" name="Google Shape;3080;p20"/>
              <p:cNvGrpSpPr/>
              <p:nvPr/>
            </p:nvGrpSpPr>
            <p:grpSpPr>
              <a:xfrm>
                <a:off x="4444301" y="6116630"/>
                <a:ext cx="191552" cy="174250"/>
                <a:chOff x="4444301" y="6116630"/>
                <a:chExt cx="191552" cy="174250"/>
              </a:xfrm>
            </p:grpSpPr>
            <p:sp>
              <p:nvSpPr>
                <p:cNvPr id="3081" name="Google Shape;3081;p20"/>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2" name="Google Shape;3082;p20"/>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83" name="Google Shape;3083;p20"/>
              <p:cNvGrpSpPr/>
              <p:nvPr/>
            </p:nvGrpSpPr>
            <p:grpSpPr>
              <a:xfrm>
                <a:off x="4462311" y="5636933"/>
                <a:ext cx="572525" cy="575651"/>
                <a:chOff x="4462311" y="5636933"/>
                <a:chExt cx="572525" cy="575651"/>
              </a:xfrm>
            </p:grpSpPr>
            <p:sp>
              <p:nvSpPr>
                <p:cNvPr id="3084" name="Google Shape;3084;p20"/>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5" name="Google Shape;3085;p20"/>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86" name="Google Shape;3086;p20"/>
              <p:cNvGrpSpPr/>
              <p:nvPr/>
            </p:nvGrpSpPr>
            <p:grpSpPr>
              <a:xfrm>
                <a:off x="4751814" y="5483009"/>
                <a:ext cx="402028" cy="354862"/>
                <a:chOff x="4751814" y="5483009"/>
                <a:chExt cx="402028" cy="354862"/>
              </a:xfrm>
            </p:grpSpPr>
            <p:sp>
              <p:nvSpPr>
                <p:cNvPr id="3087" name="Google Shape;3087;p20"/>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8" name="Google Shape;3088;p20"/>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89" name="Google Shape;3089;p20"/>
              <p:cNvGrpSpPr/>
              <p:nvPr/>
            </p:nvGrpSpPr>
            <p:grpSpPr>
              <a:xfrm>
                <a:off x="4865542" y="5303307"/>
                <a:ext cx="416205" cy="387402"/>
                <a:chOff x="4865542" y="5303307"/>
                <a:chExt cx="416205" cy="387402"/>
              </a:xfrm>
            </p:grpSpPr>
            <p:sp>
              <p:nvSpPr>
                <p:cNvPr id="3090" name="Google Shape;3090;p20"/>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1" name="Google Shape;3091;p20"/>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92" name="Google Shape;3092;p20"/>
              <p:cNvGrpSpPr/>
              <p:nvPr/>
            </p:nvGrpSpPr>
            <p:grpSpPr>
              <a:xfrm>
                <a:off x="4804248" y="5401592"/>
                <a:ext cx="421233" cy="357222"/>
                <a:chOff x="4804248" y="5401592"/>
                <a:chExt cx="421233" cy="357222"/>
              </a:xfrm>
            </p:grpSpPr>
            <p:sp>
              <p:nvSpPr>
                <p:cNvPr id="3093" name="Google Shape;3093;p20"/>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4" name="Google Shape;3094;p20"/>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95" name="Google Shape;3095;p20"/>
              <p:cNvGrpSpPr/>
              <p:nvPr/>
            </p:nvGrpSpPr>
            <p:grpSpPr>
              <a:xfrm>
                <a:off x="4680264" y="5562151"/>
                <a:ext cx="421201" cy="357254"/>
                <a:chOff x="4680264" y="5562151"/>
                <a:chExt cx="421201" cy="357254"/>
              </a:xfrm>
            </p:grpSpPr>
            <p:sp>
              <p:nvSpPr>
                <p:cNvPr id="3096" name="Google Shape;3096;p20"/>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7" name="Google Shape;3097;p20"/>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98" name="Google Shape;3098;p20"/>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99" name="Google Shape;3099;p20"/>
              <p:cNvGrpSpPr/>
              <p:nvPr/>
            </p:nvGrpSpPr>
            <p:grpSpPr>
              <a:xfrm>
                <a:off x="4661227" y="5807423"/>
                <a:ext cx="195857" cy="208030"/>
                <a:chOff x="4661227" y="5807423"/>
                <a:chExt cx="195857" cy="208030"/>
              </a:xfrm>
            </p:grpSpPr>
            <p:sp>
              <p:nvSpPr>
                <p:cNvPr id="3100" name="Google Shape;3100;p20"/>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1" name="Google Shape;3101;p20"/>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02" name="Google Shape;3102;p20"/>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This bundle includes">
  <p:cSld name="CUSTOM_21">
    <p:spTree>
      <p:nvGrpSpPr>
        <p:cNvPr id="1" name="Shape 577"/>
        <p:cNvGrpSpPr/>
        <p:nvPr/>
      </p:nvGrpSpPr>
      <p:grpSpPr>
        <a:xfrm>
          <a:off x="0" y="0"/>
          <a:ext cx="0" cy="0"/>
          <a:chOff x="0" y="0"/>
          <a:chExt cx="0" cy="0"/>
        </a:xfrm>
      </p:grpSpPr>
      <p:sp>
        <p:nvSpPr>
          <p:cNvPr id="578" name="Google Shape;578;p3"/>
          <p:cNvSpPr/>
          <p:nvPr/>
        </p:nvSpPr>
        <p:spPr>
          <a:xfrm>
            <a:off x="843859"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
          <p:cNvSpPr/>
          <p:nvPr/>
        </p:nvSpPr>
        <p:spPr>
          <a:xfrm>
            <a:off x="806525"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
          <p:cNvSpPr/>
          <p:nvPr/>
        </p:nvSpPr>
        <p:spPr>
          <a:xfrm>
            <a:off x="1090650" y="2800290"/>
            <a:ext cx="16106666" cy="643362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3"/>
          <p:cNvSpPr txBox="1"/>
          <p:nvPr/>
        </p:nvSpPr>
        <p:spPr>
          <a:xfrm>
            <a:off x="2047538" y="876919"/>
            <a:ext cx="14764200" cy="1200600"/>
          </a:xfrm>
          <a:prstGeom prst="rect">
            <a:avLst/>
          </a:prstGeom>
          <a:noFill/>
          <a:ln>
            <a:noFill/>
          </a:ln>
        </p:spPr>
        <p:txBody>
          <a:bodyPr spcFirstLastPara="1" wrap="square" lIns="137150" tIns="137150" rIns="137150" bIns="137150" anchor="t" anchorCtr="0">
            <a:spAutoFit/>
          </a:bodyPr>
          <a:lstStyle/>
          <a:p>
            <a:pPr marL="0" lvl="0" indent="0" algn="l" rtl="0">
              <a:spcBef>
                <a:spcPts val="0"/>
              </a:spcBef>
              <a:spcAft>
                <a:spcPts val="0"/>
              </a:spcAft>
              <a:buNone/>
            </a:pPr>
            <a:r>
              <a:rPr lang="en" sz="6000" b="1">
                <a:solidFill>
                  <a:schemeClr val="dk1"/>
                </a:solidFill>
                <a:latin typeface="Pompiere"/>
                <a:ea typeface="Pompiere"/>
                <a:cs typeface="Pompiere"/>
                <a:sym typeface="Pompiere"/>
              </a:rPr>
              <a:t>This bundle includes the following layouts:</a:t>
            </a:r>
            <a:endParaRPr sz="6000" b="1">
              <a:solidFill>
                <a:schemeClr val="dk1"/>
              </a:solidFill>
              <a:latin typeface="Pompiere"/>
              <a:ea typeface="Pompiere"/>
              <a:cs typeface="Pompiere"/>
              <a:sym typeface="Pompiere"/>
            </a:endParaRPr>
          </a:p>
        </p:txBody>
      </p:sp>
      <p:sp>
        <p:nvSpPr>
          <p:cNvPr id="582" name="Google Shape;582;p3"/>
          <p:cNvSpPr txBox="1"/>
          <p:nvPr/>
        </p:nvSpPr>
        <p:spPr>
          <a:xfrm>
            <a:off x="1518975" y="3087100"/>
            <a:ext cx="14378400" cy="4989000"/>
          </a:xfrm>
          <a:prstGeom prst="rect">
            <a:avLst/>
          </a:prstGeom>
          <a:noFill/>
          <a:ln>
            <a:noFill/>
          </a:ln>
        </p:spPr>
        <p:txBody>
          <a:bodyPr spcFirstLastPara="1" wrap="square" lIns="137150" tIns="137150" rIns="137150" bIns="137150" anchor="t" anchorCtr="0">
            <a:noAutofit/>
          </a:bodyPr>
          <a:lstStyle/>
          <a:p>
            <a:pPr marL="685800" lvl="0" indent="-508000" algn="l" rtl="0">
              <a:spcBef>
                <a:spcPts val="0"/>
              </a:spcBef>
              <a:spcAft>
                <a:spcPts val="0"/>
              </a:spcAft>
              <a:buSzPts val="2600"/>
              <a:buFont typeface="Questrial"/>
              <a:buChar char="✎"/>
            </a:pPr>
            <a:r>
              <a:rPr lang="en" sz="2600">
                <a:latin typeface="Questrial"/>
                <a:ea typeface="Questrial"/>
                <a:cs typeface="Questrial"/>
                <a:sym typeface="Questrial"/>
              </a:rPr>
              <a:t>Frayer model</a:t>
            </a:r>
            <a:endParaRPr sz="2600">
              <a:latin typeface="Questrial"/>
              <a:ea typeface="Questrial"/>
              <a:cs typeface="Questrial"/>
              <a:sym typeface="Questrial"/>
            </a:endParaRPr>
          </a:p>
          <a:p>
            <a:pPr marL="685800" lvl="0" indent="-508000" algn="l" rtl="0">
              <a:spcBef>
                <a:spcPts val="0"/>
              </a:spcBef>
              <a:spcAft>
                <a:spcPts val="0"/>
              </a:spcAft>
              <a:buSzPts val="2600"/>
              <a:buFont typeface="Questrial"/>
              <a:buChar char="✎"/>
            </a:pPr>
            <a:r>
              <a:rPr lang="en" sz="2600">
                <a:latin typeface="Questrial"/>
                <a:ea typeface="Questrial"/>
                <a:cs typeface="Questrial"/>
                <a:sym typeface="Questrial"/>
              </a:rPr>
              <a:t>Weekly planner</a:t>
            </a:r>
            <a:endParaRPr sz="2600">
              <a:latin typeface="Questrial"/>
              <a:ea typeface="Questrial"/>
              <a:cs typeface="Questrial"/>
              <a:sym typeface="Questrial"/>
            </a:endParaRPr>
          </a:p>
          <a:p>
            <a:pPr marL="685800" lvl="0" indent="-508000" algn="l" rtl="0">
              <a:spcBef>
                <a:spcPts val="0"/>
              </a:spcBef>
              <a:spcAft>
                <a:spcPts val="0"/>
              </a:spcAft>
              <a:buSzPts val="2600"/>
              <a:buFont typeface="Questrial"/>
              <a:buChar char="✎"/>
            </a:pPr>
            <a:r>
              <a:rPr lang="en" sz="2600">
                <a:latin typeface="Questrial"/>
                <a:ea typeface="Questrial"/>
                <a:cs typeface="Questrial"/>
                <a:sym typeface="Questrial"/>
              </a:rPr>
              <a:t>Station rotation</a:t>
            </a:r>
            <a:endParaRPr sz="2600">
              <a:latin typeface="Questrial"/>
              <a:ea typeface="Questrial"/>
              <a:cs typeface="Questrial"/>
              <a:sym typeface="Questrial"/>
            </a:endParaRPr>
          </a:p>
          <a:p>
            <a:pPr marL="685800" lvl="0" indent="-508000" algn="l" rtl="0">
              <a:spcBef>
                <a:spcPts val="0"/>
              </a:spcBef>
              <a:spcAft>
                <a:spcPts val="0"/>
              </a:spcAft>
              <a:buSzPts val="2600"/>
              <a:buFont typeface="Questrial"/>
              <a:buChar char="✎"/>
            </a:pPr>
            <a:r>
              <a:rPr lang="en" sz="2600">
                <a:latin typeface="Questrial"/>
                <a:ea typeface="Questrial"/>
                <a:cs typeface="Questrial"/>
                <a:sym typeface="Questrial"/>
              </a:rPr>
              <a:t>Choice board</a:t>
            </a:r>
            <a:endParaRPr sz="2600">
              <a:latin typeface="Questrial"/>
              <a:ea typeface="Questrial"/>
              <a:cs typeface="Questrial"/>
              <a:sym typeface="Questrial"/>
            </a:endParaRPr>
          </a:p>
          <a:p>
            <a:pPr marL="685800" lvl="0" indent="-508000" algn="l" rtl="0">
              <a:spcBef>
                <a:spcPts val="0"/>
              </a:spcBef>
              <a:spcAft>
                <a:spcPts val="0"/>
              </a:spcAft>
              <a:buSzPts val="2600"/>
              <a:buFont typeface="Questrial"/>
              <a:buChar char="✎"/>
            </a:pPr>
            <a:r>
              <a:rPr lang="en" sz="2600">
                <a:latin typeface="Questrial"/>
                <a:ea typeface="Questrial"/>
                <a:cs typeface="Questrial"/>
                <a:sym typeface="Questrial"/>
              </a:rPr>
              <a:t>Bingo</a:t>
            </a:r>
            <a:endParaRPr sz="2600">
              <a:latin typeface="Questrial"/>
              <a:ea typeface="Questrial"/>
              <a:cs typeface="Questrial"/>
              <a:sym typeface="Questrial"/>
            </a:endParaRPr>
          </a:p>
          <a:p>
            <a:pPr marL="685800" lvl="0" indent="-508000" algn="l" rtl="0">
              <a:spcBef>
                <a:spcPts val="0"/>
              </a:spcBef>
              <a:spcAft>
                <a:spcPts val="0"/>
              </a:spcAft>
              <a:buClr>
                <a:schemeClr val="dk1"/>
              </a:buClr>
              <a:buSzPts val="2600"/>
              <a:buFont typeface="Questrial"/>
              <a:buChar char="✎"/>
            </a:pPr>
            <a:r>
              <a:rPr lang="en" sz="2600">
                <a:solidFill>
                  <a:schemeClr val="dk1"/>
                </a:solidFill>
                <a:latin typeface="Questrial"/>
                <a:ea typeface="Questrial"/>
                <a:cs typeface="Questrial"/>
                <a:sym typeface="Questrial"/>
              </a:rPr>
              <a:t>One, two, three and four blocks for analysis, comparisons and free writing</a:t>
            </a:r>
            <a:endParaRPr sz="2600">
              <a:latin typeface="Questrial"/>
              <a:ea typeface="Questrial"/>
              <a:cs typeface="Questrial"/>
              <a:sym typeface="Questrial"/>
            </a:endParaRPr>
          </a:p>
          <a:p>
            <a:pPr marL="685800" lvl="0" indent="-508000" algn="l" rtl="0">
              <a:spcBef>
                <a:spcPts val="0"/>
              </a:spcBef>
              <a:spcAft>
                <a:spcPts val="0"/>
              </a:spcAft>
              <a:buSzPts val="2600"/>
              <a:buFont typeface="Questrial"/>
              <a:buChar char="✎"/>
            </a:pPr>
            <a:r>
              <a:rPr lang="en" sz="2600">
                <a:latin typeface="Questrial"/>
                <a:ea typeface="Questrial"/>
                <a:cs typeface="Questrial"/>
                <a:sym typeface="Questrial"/>
              </a:rPr>
              <a:t>Class debate</a:t>
            </a:r>
            <a:endParaRPr sz="2600">
              <a:latin typeface="Questrial"/>
              <a:ea typeface="Questrial"/>
              <a:cs typeface="Questrial"/>
              <a:sym typeface="Questrial"/>
            </a:endParaRPr>
          </a:p>
          <a:p>
            <a:pPr marL="685800" lvl="0" indent="-508000" algn="l" rtl="0">
              <a:spcBef>
                <a:spcPts val="0"/>
              </a:spcBef>
              <a:spcAft>
                <a:spcPts val="0"/>
              </a:spcAft>
              <a:buSzPts val="2600"/>
              <a:buFont typeface="Questrial"/>
              <a:buChar char="✎"/>
            </a:pPr>
            <a:r>
              <a:rPr lang="en" sz="2600">
                <a:latin typeface="Questrial"/>
                <a:ea typeface="Questrial"/>
                <a:cs typeface="Questrial"/>
                <a:sym typeface="Questrial"/>
              </a:rPr>
              <a:t>Parts of a story</a:t>
            </a:r>
            <a:endParaRPr sz="2600">
              <a:latin typeface="Questrial"/>
              <a:ea typeface="Questrial"/>
              <a:cs typeface="Questrial"/>
              <a:sym typeface="Questrial"/>
            </a:endParaRPr>
          </a:p>
          <a:p>
            <a:pPr marL="685800" lvl="0" indent="-508000" algn="l" rtl="0">
              <a:spcBef>
                <a:spcPts val="0"/>
              </a:spcBef>
              <a:spcAft>
                <a:spcPts val="0"/>
              </a:spcAft>
              <a:buSzPts val="2600"/>
              <a:buFont typeface="Questrial"/>
              <a:buChar char="✎"/>
            </a:pPr>
            <a:r>
              <a:rPr lang="en" sz="2600">
                <a:latin typeface="Questrial"/>
                <a:ea typeface="Questrial"/>
                <a:cs typeface="Questrial"/>
                <a:sym typeface="Questrial"/>
              </a:rPr>
              <a:t>Collecting evidence</a:t>
            </a:r>
            <a:endParaRPr sz="2600">
              <a:latin typeface="Questrial"/>
              <a:ea typeface="Questrial"/>
              <a:cs typeface="Questrial"/>
              <a:sym typeface="Questrial"/>
            </a:endParaRPr>
          </a:p>
          <a:p>
            <a:pPr marL="685800" lvl="0" indent="-508000" algn="l" rtl="0">
              <a:spcBef>
                <a:spcPts val="0"/>
              </a:spcBef>
              <a:spcAft>
                <a:spcPts val="0"/>
              </a:spcAft>
              <a:buSzPts val="2600"/>
              <a:buFont typeface="Questrial"/>
              <a:buChar char="✎"/>
            </a:pPr>
            <a:r>
              <a:rPr lang="en" sz="2600">
                <a:latin typeface="Questrial"/>
                <a:ea typeface="Questrial"/>
                <a:cs typeface="Questrial"/>
                <a:sym typeface="Questrial"/>
              </a:rPr>
              <a:t>Cause and effect / Causes and consequences</a:t>
            </a:r>
            <a:endParaRPr sz="2600">
              <a:latin typeface="Questrial"/>
              <a:ea typeface="Questrial"/>
              <a:cs typeface="Questrial"/>
              <a:sym typeface="Questrial"/>
            </a:endParaRPr>
          </a:p>
          <a:p>
            <a:pPr marL="685800" lvl="0" indent="-508000" algn="l" rtl="0">
              <a:spcBef>
                <a:spcPts val="0"/>
              </a:spcBef>
              <a:spcAft>
                <a:spcPts val="0"/>
              </a:spcAft>
              <a:buSzPts val="2600"/>
              <a:buFont typeface="Questrial"/>
              <a:buChar char="✎"/>
            </a:pPr>
            <a:r>
              <a:rPr lang="en" sz="2600">
                <a:latin typeface="Questrial"/>
                <a:ea typeface="Questrial"/>
                <a:cs typeface="Questrial"/>
                <a:sym typeface="Questrial"/>
              </a:rPr>
              <a:t>Hierarchy diagrams</a:t>
            </a:r>
            <a:endParaRPr sz="2600">
              <a:latin typeface="Questrial"/>
              <a:ea typeface="Questrial"/>
              <a:cs typeface="Questrial"/>
              <a:sym typeface="Questrial"/>
            </a:endParaRPr>
          </a:p>
          <a:p>
            <a:pPr marL="685800" lvl="0" indent="-508000" algn="l" rtl="0">
              <a:spcBef>
                <a:spcPts val="0"/>
              </a:spcBef>
              <a:spcAft>
                <a:spcPts val="0"/>
              </a:spcAft>
              <a:buSzPts val="2600"/>
              <a:buFont typeface="Questrial"/>
              <a:buChar char="✎"/>
            </a:pPr>
            <a:r>
              <a:rPr lang="en" sz="2600">
                <a:latin typeface="Questrial"/>
                <a:ea typeface="Questrial"/>
                <a:cs typeface="Questrial"/>
                <a:sym typeface="Questrial"/>
              </a:rPr>
              <a:t>Bracket Challenge</a:t>
            </a:r>
            <a:endParaRPr sz="2600">
              <a:latin typeface="Questrial"/>
              <a:ea typeface="Questrial"/>
              <a:cs typeface="Questrial"/>
              <a:sym typeface="Questrial"/>
            </a:endParaRPr>
          </a:p>
          <a:p>
            <a:pPr marL="685800" lvl="0" indent="-508000" algn="l" rtl="0">
              <a:spcBef>
                <a:spcPts val="0"/>
              </a:spcBef>
              <a:spcAft>
                <a:spcPts val="0"/>
              </a:spcAft>
              <a:buSzPts val="2600"/>
              <a:buFont typeface="Questrial"/>
              <a:buChar char="✎"/>
            </a:pPr>
            <a:r>
              <a:rPr lang="en" sz="2600">
                <a:latin typeface="Questrial"/>
                <a:ea typeface="Questrial"/>
                <a:cs typeface="Questrial"/>
                <a:sym typeface="Questrial"/>
              </a:rPr>
              <a:t>Morning meeting template</a:t>
            </a:r>
            <a:endParaRPr sz="2600">
              <a:latin typeface="Questrial"/>
              <a:ea typeface="Questrial"/>
              <a:cs typeface="Questrial"/>
              <a:sym typeface="Questrial"/>
            </a:endParaRPr>
          </a:p>
        </p:txBody>
      </p:sp>
      <p:sp>
        <p:nvSpPr>
          <p:cNvPr id="583" name="Google Shape;583;p3"/>
          <p:cNvSpPr txBox="1"/>
          <p:nvPr/>
        </p:nvSpPr>
        <p:spPr>
          <a:xfrm>
            <a:off x="1361750" y="8602575"/>
            <a:ext cx="15636000" cy="619500"/>
          </a:xfrm>
          <a:prstGeom prst="rect">
            <a:avLst/>
          </a:prstGeom>
          <a:noFill/>
          <a:ln>
            <a:noFill/>
          </a:ln>
        </p:spPr>
        <p:txBody>
          <a:bodyPr spcFirstLastPara="1" wrap="square" lIns="137150" tIns="137150" rIns="137150" bIns="137150" anchor="t" anchorCtr="0">
            <a:noAutofit/>
          </a:bodyPr>
          <a:lstStyle/>
          <a:p>
            <a:pPr marL="0" lvl="0" indent="0" algn="r" rtl="0">
              <a:spcBef>
                <a:spcPts val="0"/>
              </a:spcBef>
              <a:spcAft>
                <a:spcPts val="0"/>
              </a:spcAft>
              <a:buNone/>
            </a:pPr>
            <a:r>
              <a:rPr lang="en" sz="1500">
                <a:latin typeface="Questrial"/>
                <a:ea typeface="Questrial"/>
                <a:cs typeface="Questrial"/>
                <a:sym typeface="Questrial"/>
              </a:rPr>
              <a:t>*Use them in PowerPoint or Google Slides. Or customize them, save them as JPEG and use them in Google Jamboard or Microsoft Whiteboard. - Or print them out if you prefer. - </a:t>
            </a:r>
            <a:endParaRPr sz="1500">
              <a:latin typeface="Questrial"/>
              <a:ea typeface="Questrial"/>
              <a:cs typeface="Questrial"/>
              <a:sym typeface="Questrial"/>
            </a:endParaRPr>
          </a:p>
        </p:txBody>
      </p:sp>
      <p:sp>
        <p:nvSpPr>
          <p:cNvPr id="584" name="Google Shape;584;p3"/>
          <p:cNvSpPr/>
          <p:nvPr/>
        </p:nvSpPr>
        <p:spPr>
          <a:xfrm>
            <a:off x="16297200" y="2496550"/>
            <a:ext cx="1262950" cy="1124717"/>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
          <p:cNvSpPr/>
          <p:nvPr/>
        </p:nvSpPr>
        <p:spPr>
          <a:xfrm flipH="1">
            <a:off x="748375" y="2496550"/>
            <a:ext cx="1262950" cy="1124717"/>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
          <p:cNvSpPr/>
          <p:nvPr/>
        </p:nvSpPr>
        <p:spPr>
          <a:xfrm rot="10800000" flipH="1">
            <a:off x="16434562" y="8323676"/>
            <a:ext cx="1262950" cy="119773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
          <p:cNvSpPr/>
          <p:nvPr/>
        </p:nvSpPr>
        <p:spPr>
          <a:xfrm rot="10800000">
            <a:off x="885737" y="8323676"/>
            <a:ext cx="1262950" cy="119773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 name="Shape 3103"/>
        <p:cNvGrpSpPr/>
        <p:nvPr/>
      </p:nvGrpSpPr>
      <p:grpSpPr>
        <a:xfrm>
          <a:off x="0" y="0"/>
          <a:ext cx="0" cy="0"/>
          <a:chOff x="0" y="0"/>
          <a:chExt cx="0" cy="0"/>
        </a:xfrm>
      </p:grpSpPr>
      <p:grpSp>
        <p:nvGrpSpPr>
          <p:cNvPr id="3104" name="Google Shape;3104;p21"/>
          <p:cNvGrpSpPr/>
          <p:nvPr/>
        </p:nvGrpSpPr>
        <p:grpSpPr>
          <a:xfrm>
            <a:off x="0" y="0"/>
            <a:ext cx="18288000" cy="10287000"/>
            <a:chOff x="0" y="0"/>
            <a:chExt cx="12192000" cy="6858000"/>
          </a:xfrm>
        </p:grpSpPr>
        <p:sp>
          <p:nvSpPr>
            <p:cNvPr id="3105" name="Google Shape;3105;p21"/>
            <p:cNvSpPr/>
            <p:nvPr/>
          </p:nvSpPr>
          <p:spPr>
            <a:xfrm>
              <a:off x="0" y="0"/>
              <a:ext cx="12192000" cy="6858000"/>
            </a:xfrm>
            <a:prstGeom prst="rect">
              <a:avLst/>
            </a:prstGeom>
            <a:solidFill>
              <a:srgbClr val="FFFFFF"/>
            </a:solidFill>
            <a:ln>
              <a:noFill/>
            </a:ln>
          </p:spPr>
          <p:txBody>
            <a:bodyPr spcFirstLastPara="1" wrap="square" lIns="137150" tIns="137150" rIns="137150" bIns="137150" anchor="ctr" anchorCtr="0">
              <a:noAutofit/>
            </a:bodyPr>
            <a:lstStyle/>
            <a:p>
              <a:pPr marL="0" lvl="0" indent="0" algn="l" rtl="0">
                <a:spcBef>
                  <a:spcPts val="0"/>
                </a:spcBef>
                <a:spcAft>
                  <a:spcPts val="0"/>
                </a:spcAft>
                <a:buNone/>
              </a:pPr>
              <a:endParaRPr/>
            </a:p>
          </p:txBody>
        </p:sp>
        <p:sp>
          <p:nvSpPr>
            <p:cNvPr id="3106" name="Google Shape;3106;p21"/>
            <p:cNvSpPr txBox="1"/>
            <p:nvPr/>
          </p:nvSpPr>
          <p:spPr>
            <a:xfrm>
              <a:off x="463500" y="2858061"/>
              <a:ext cx="8956500" cy="2442900"/>
            </a:xfrm>
            <a:prstGeom prst="rect">
              <a:avLst/>
            </a:prstGeom>
            <a:noFill/>
            <a:ln>
              <a:noFill/>
            </a:ln>
          </p:spPr>
          <p:txBody>
            <a:bodyPr spcFirstLastPara="1" wrap="square" lIns="137150" tIns="68550" rIns="137150" bIns="68550" anchor="t" anchorCtr="0">
              <a:noAutofit/>
            </a:bodyPr>
            <a:lstStyle/>
            <a:p>
              <a:pPr marL="0" marR="0" lvl="0" indent="0" algn="l" rtl="0">
                <a:spcBef>
                  <a:spcPts val="0"/>
                </a:spcBef>
                <a:spcAft>
                  <a:spcPts val="0"/>
                </a:spcAft>
                <a:buNone/>
              </a:pPr>
              <a:r>
                <a:rPr lang="en" sz="5400" b="1">
                  <a:solidFill>
                    <a:srgbClr val="3F3F3F"/>
                  </a:solidFill>
                  <a:latin typeface="Poppins"/>
                  <a:ea typeface="Poppins"/>
                  <a:cs typeface="Poppins"/>
                  <a:sym typeface="Poppins"/>
                </a:rPr>
                <a:t>Free </a:t>
              </a:r>
              <a:r>
                <a:rPr lang="en" sz="5400">
                  <a:solidFill>
                    <a:srgbClr val="3F3F3F"/>
                  </a:solidFill>
                  <a:latin typeface="Poppins"/>
                  <a:ea typeface="Poppins"/>
                  <a:cs typeface="Poppins"/>
                  <a:sym typeface="Poppins"/>
                </a:rPr>
                <a:t>themes and templates for </a:t>
              </a:r>
              <a:r>
                <a:rPr lang="en" sz="5400" b="1">
                  <a:solidFill>
                    <a:srgbClr val="3F3F3F"/>
                  </a:solidFill>
                  <a:latin typeface="Poppins"/>
                  <a:ea typeface="Poppins"/>
                  <a:cs typeface="Poppins"/>
                  <a:sym typeface="Poppins"/>
                </a:rPr>
                <a:t>Google Slides</a:t>
              </a:r>
              <a:r>
                <a:rPr lang="en" sz="5400">
                  <a:solidFill>
                    <a:srgbClr val="3F3F3F"/>
                  </a:solidFill>
                  <a:latin typeface="Poppins"/>
                  <a:ea typeface="Poppins"/>
                  <a:cs typeface="Poppins"/>
                  <a:sym typeface="Poppins"/>
                </a:rPr>
                <a:t> or </a:t>
              </a:r>
              <a:r>
                <a:rPr lang="en" sz="5400" b="1">
                  <a:solidFill>
                    <a:srgbClr val="3F3F3F"/>
                  </a:solidFill>
                  <a:latin typeface="Poppins"/>
                  <a:ea typeface="Poppins"/>
                  <a:cs typeface="Poppins"/>
                  <a:sym typeface="Poppins"/>
                </a:rPr>
                <a:t>PowerPoint</a:t>
              </a:r>
              <a:endParaRPr sz="5400" b="1">
                <a:solidFill>
                  <a:srgbClr val="3F3F3F"/>
                </a:solidFill>
                <a:latin typeface="Poppins"/>
                <a:ea typeface="Poppins"/>
                <a:cs typeface="Poppins"/>
                <a:sym typeface="Poppins"/>
              </a:endParaRPr>
            </a:p>
            <a:p>
              <a:pPr marL="0" marR="0" lvl="0" indent="0" algn="l" rtl="0">
                <a:spcBef>
                  <a:spcPts val="0"/>
                </a:spcBef>
                <a:spcAft>
                  <a:spcPts val="0"/>
                </a:spcAft>
                <a:buNone/>
              </a:pPr>
              <a:endParaRPr sz="5400" b="1">
                <a:solidFill>
                  <a:srgbClr val="3F3F3F"/>
                </a:solidFill>
                <a:latin typeface="Poppins"/>
                <a:ea typeface="Poppins"/>
                <a:cs typeface="Poppins"/>
                <a:sym typeface="Poppins"/>
              </a:endParaRPr>
            </a:p>
            <a:p>
              <a:pPr marL="0" marR="0" lvl="0" indent="0" algn="l" rtl="0">
                <a:spcBef>
                  <a:spcPts val="0"/>
                </a:spcBef>
                <a:spcAft>
                  <a:spcPts val="0"/>
                </a:spcAft>
                <a:buNone/>
              </a:pPr>
              <a:endParaRPr sz="5400" b="1">
                <a:solidFill>
                  <a:srgbClr val="3F3F3F"/>
                </a:solidFill>
                <a:latin typeface="Poppins"/>
                <a:ea typeface="Poppins"/>
                <a:cs typeface="Poppins"/>
                <a:sym typeface="Poppins"/>
              </a:endParaRPr>
            </a:p>
            <a:p>
              <a:pPr marL="0" marR="0" lvl="0" indent="0" algn="l" rtl="0">
                <a:spcBef>
                  <a:spcPts val="0"/>
                </a:spcBef>
                <a:spcAft>
                  <a:spcPts val="0"/>
                </a:spcAft>
                <a:buNone/>
              </a:pPr>
              <a:r>
                <a:rPr lang="en" sz="4500" b="1">
                  <a:solidFill>
                    <a:srgbClr val="FFCB25"/>
                  </a:solidFill>
                  <a:latin typeface="Poppins"/>
                  <a:ea typeface="Poppins"/>
                  <a:cs typeface="Poppins"/>
                  <a:sym typeface="Poppins"/>
                </a:rPr>
                <a:t>NOT to be sold as is or modified!</a:t>
              </a:r>
              <a:endParaRPr sz="4500" b="1">
                <a:solidFill>
                  <a:srgbClr val="FFCB25"/>
                </a:solidFill>
                <a:latin typeface="Poppins"/>
                <a:ea typeface="Poppins"/>
                <a:cs typeface="Poppins"/>
                <a:sym typeface="Poppins"/>
              </a:endParaRPr>
            </a:p>
            <a:p>
              <a:pPr marL="0" lvl="0" indent="0" algn="l" rtl="0">
                <a:spcBef>
                  <a:spcPts val="0"/>
                </a:spcBef>
                <a:spcAft>
                  <a:spcPts val="0"/>
                </a:spcAft>
                <a:buNone/>
              </a:pPr>
              <a:r>
                <a:rPr lang="en" sz="4100">
                  <a:solidFill>
                    <a:srgbClr val="3F3F3F"/>
                  </a:solidFill>
                  <a:latin typeface="Poppins"/>
                  <a:ea typeface="Poppins"/>
                  <a:cs typeface="Poppins"/>
                  <a:sym typeface="Poppins"/>
                </a:rPr>
                <a:t>Read </a:t>
              </a:r>
              <a:r>
                <a:rPr lang="en" sz="4100" u="sng">
                  <a:solidFill>
                    <a:srgbClr val="3F3F3F"/>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FAQ</a:t>
              </a:r>
              <a:r>
                <a:rPr lang="en" sz="6600" b="1">
                  <a:solidFill>
                    <a:srgbClr val="FFCB25"/>
                  </a:solidFill>
                  <a:latin typeface="Poppins"/>
                  <a:ea typeface="Poppins"/>
                  <a:cs typeface="Poppins"/>
                  <a:sym typeface="Poppins"/>
                </a:rPr>
                <a:t> </a:t>
              </a:r>
              <a:r>
                <a:rPr lang="en" sz="4100">
                  <a:solidFill>
                    <a:srgbClr val="3F3F3F"/>
                  </a:solidFill>
                  <a:latin typeface="Poppins"/>
                  <a:ea typeface="Poppins"/>
                  <a:cs typeface="Poppins"/>
                  <a:sym typeface="Poppins"/>
                </a:rPr>
                <a:t>on slidesmania.com</a:t>
              </a:r>
              <a:endParaRPr sz="4100">
                <a:solidFill>
                  <a:srgbClr val="3F3F3F"/>
                </a:solidFill>
                <a:latin typeface="Poppins"/>
                <a:ea typeface="Poppins"/>
                <a:cs typeface="Poppins"/>
                <a:sym typeface="Poppins"/>
              </a:endParaRPr>
            </a:p>
            <a:p>
              <a:pPr marL="0" lvl="0" indent="0" algn="l" rtl="0">
                <a:spcBef>
                  <a:spcPts val="0"/>
                </a:spcBef>
                <a:spcAft>
                  <a:spcPts val="0"/>
                </a:spcAft>
                <a:buNone/>
              </a:pPr>
              <a:r>
                <a:rPr lang="en" sz="3000">
                  <a:solidFill>
                    <a:srgbClr val="3F3F3F"/>
                  </a:solidFill>
                  <a:latin typeface="Poppins"/>
                  <a:ea typeface="Poppins"/>
                  <a:cs typeface="Poppins"/>
                  <a:sym typeface="Poppins"/>
                </a:rPr>
                <a:t>Do not remove the slidesmania.com text on the sides.</a:t>
              </a:r>
              <a:endParaRPr sz="3000">
                <a:solidFill>
                  <a:srgbClr val="3F3F3F"/>
                </a:solidFill>
                <a:latin typeface="Poppins"/>
                <a:ea typeface="Poppins"/>
                <a:cs typeface="Poppins"/>
                <a:sym typeface="Poppins"/>
              </a:endParaRPr>
            </a:p>
          </p:txBody>
        </p:sp>
        <p:cxnSp>
          <p:nvCxnSpPr>
            <p:cNvPr id="3107" name="Google Shape;3107;p21"/>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3108" name="Google Shape;3108;p21">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3109" name="Google Shape;3109;p21">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3110" name="Google Shape;3110;p21">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3111" name="Google Shape;3111;p21">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3112" name="Google Shape;3112;p21"/>
            <p:cNvSpPr txBox="1"/>
            <p:nvPr/>
          </p:nvSpPr>
          <p:spPr>
            <a:xfrm>
              <a:off x="7072500" y="4813375"/>
              <a:ext cx="4915500" cy="1001100"/>
            </a:xfrm>
            <a:prstGeom prst="rect">
              <a:avLst/>
            </a:prstGeom>
            <a:noFill/>
            <a:ln>
              <a:noFill/>
            </a:ln>
          </p:spPr>
          <p:txBody>
            <a:bodyPr spcFirstLastPara="1" wrap="square" lIns="137150" tIns="137150" rIns="137150" bIns="137150" anchor="t" anchorCtr="0">
              <a:noAutofit/>
            </a:bodyPr>
            <a:lstStyle/>
            <a:p>
              <a:pPr marL="0" lvl="0" indent="0" algn="r" rtl="0">
                <a:spcBef>
                  <a:spcPts val="0"/>
                </a:spcBef>
                <a:spcAft>
                  <a:spcPts val="0"/>
                </a:spcAft>
                <a:buNone/>
              </a:pPr>
              <a:r>
                <a:rPr lang="en" sz="3600" b="1">
                  <a:solidFill>
                    <a:srgbClr val="252525"/>
                  </a:solidFill>
                  <a:latin typeface="Homemade Apple"/>
                  <a:ea typeface="Homemade Apple"/>
                  <a:cs typeface="Homemade Apple"/>
                  <a:sym typeface="Homemade Apple"/>
                </a:rPr>
                <a:t>Sharing is caring!</a:t>
              </a:r>
              <a:endParaRPr sz="3600" b="1">
                <a:solidFill>
                  <a:srgbClr val="252525"/>
                </a:solidFill>
                <a:latin typeface="Homemade Apple"/>
                <a:ea typeface="Homemade Apple"/>
                <a:cs typeface="Homemade Apple"/>
                <a:sym typeface="Homemade Apple"/>
              </a:endParaRPr>
            </a:p>
          </p:txBody>
        </p:sp>
      </p:grpSp>
      <p:pic>
        <p:nvPicPr>
          <p:cNvPr id="3113" name="Google Shape;3113;p21"/>
          <p:cNvPicPr preferRelativeResize="0"/>
          <p:nvPr/>
        </p:nvPicPr>
        <p:blipFill rotWithShape="1">
          <a:blip r:embed="rId11">
            <a:alphaModFix/>
          </a:blip>
          <a:srcRect t="16256" b="20906"/>
          <a:stretch/>
        </p:blipFill>
        <p:spPr>
          <a:xfrm>
            <a:off x="187613" y="740587"/>
            <a:ext cx="12359700" cy="310668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Hierarchy diagram 01">
  <p:cSld name="CUSTOM_21_2">
    <p:spTree>
      <p:nvGrpSpPr>
        <p:cNvPr id="1" name="Shape 588"/>
        <p:cNvGrpSpPr/>
        <p:nvPr/>
      </p:nvGrpSpPr>
      <p:grpSpPr>
        <a:xfrm>
          <a:off x="0" y="0"/>
          <a:ext cx="0" cy="0"/>
          <a:chOff x="0" y="0"/>
          <a:chExt cx="0" cy="0"/>
        </a:xfrm>
      </p:grpSpPr>
      <p:cxnSp>
        <p:nvCxnSpPr>
          <p:cNvPr id="589" name="Google Shape;589;p4"/>
          <p:cNvCxnSpPr/>
          <p:nvPr/>
        </p:nvCxnSpPr>
        <p:spPr>
          <a:xfrm>
            <a:off x="9134526" y="3113227"/>
            <a:ext cx="0" cy="1476000"/>
          </a:xfrm>
          <a:prstGeom prst="straightConnector1">
            <a:avLst/>
          </a:prstGeom>
          <a:noFill/>
          <a:ln w="38100" cap="rnd" cmpd="sng">
            <a:solidFill>
              <a:schemeClr val="dk1"/>
            </a:solidFill>
            <a:prstDash val="solid"/>
            <a:round/>
            <a:headEnd type="none" w="med" len="med"/>
            <a:tailEnd type="none" w="med" len="med"/>
          </a:ln>
        </p:spPr>
      </p:cxnSp>
      <p:sp>
        <p:nvSpPr>
          <p:cNvPr id="590" name="Google Shape;590;p4"/>
          <p:cNvSpPr/>
          <p:nvPr/>
        </p:nvSpPr>
        <p:spPr>
          <a:xfrm>
            <a:off x="1097450" y="3520650"/>
            <a:ext cx="16090575" cy="85195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91" name="Google Shape;591;p4"/>
          <p:cNvCxnSpPr/>
          <p:nvPr/>
        </p:nvCxnSpPr>
        <p:spPr>
          <a:xfrm rot="10800000">
            <a:off x="15301939" y="4590402"/>
            <a:ext cx="0" cy="1870200"/>
          </a:xfrm>
          <a:prstGeom prst="straightConnector1">
            <a:avLst/>
          </a:prstGeom>
          <a:noFill/>
          <a:ln w="38100" cap="rnd" cmpd="sng">
            <a:solidFill>
              <a:schemeClr val="dk1"/>
            </a:solidFill>
            <a:prstDash val="solid"/>
            <a:round/>
            <a:headEnd type="none" w="med" len="med"/>
            <a:tailEnd type="none" w="med" len="med"/>
          </a:ln>
        </p:spPr>
      </p:cxnSp>
      <p:cxnSp>
        <p:nvCxnSpPr>
          <p:cNvPr id="592" name="Google Shape;592;p4"/>
          <p:cNvCxnSpPr/>
          <p:nvPr/>
        </p:nvCxnSpPr>
        <p:spPr>
          <a:xfrm rot="10800000">
            <a:off x="2986058" y="4614839"/>
            <a:ext cx="0" cy="1870200"/>
          </a:xfrm>
          <a:prstGeom prst="straightConnector1">
            <a:avLst/>
          </a:prstGeom>
          <a:noFill/>
          <a:ln w="38100" cap="rnd" cmpd="sng">
            <a:solidFill>
              <a:schemeClr val="dk1"/>
            </a:solidFill>
            <a:prstDash val="solid"/>
            <a:round/>
            <a:headEnd type="none" w="med" len="med"/>
            <a:tailEnd type="none" w="med" len="med"/>
          </a:ln>
        </p:spPr>
      </p:cxnSp>
      <p:cxnSp>
        <p:nvCxnSpPr>
          <p:cNvPr id="593" name="Google Shape;593;p4"/>
          <p:cNvCxnSpPr/>
          <p:nvPr/>
        </p:nvCxnSpPr>
        <p:spPr>
          <a:xfrm rot="10800000">
            <a:off x="7089067" y="4614839"/>
            <a:ext cx="0" cy="1870200"/>
          </a:xfrm>
          <a:prstGeom prst="straightConnector1">
            <a:avLst/>
          </a:prstGeom>
          <a:noFill/>
          <a:ln w="38100" cap="rnd" cmpd="sng">
            <a:solidFill>
              <a:schemeClr val="dk1"/>
            </a:solidFill>
            <a:prstDash val="solid"/>
            <a:round/>
            <a:headEnd type="none" w="med" len="med"/>
            <a:tailEnd type="none" w="med" len="med"/>
          </a:ln>
        </p:spPr>
      </p:cxnSp>
      <p:cxnSp>
        <p:nvCxnSpPr>
          <p:cNvPr id="594" name="Google Shape;594;p4"/>
          <p:cNvCxnSpPr/>
          <p:nvPr/>
        </p:nvCxnSpPr>
        <p:spPr>
          <a:xfrm rot="10800000">
            <a:off x="11198930" y="4614839"/>
            <a:ext cx="0" cy="1870200"/>
          </a:xfrm>
          <a:prstGeom prst="straightConnector1">
            <a:avLst/>
          </a:prstGeom>
          <a:noFill/>
          <a:ln w="38100" cap="rnd" cmpd="sng">
            <a:solidFill>
              <a:schemeClr val="dk1"/>
            </a:solidFill>
            <a:prstDash val="solid"/>
            <a:round/>
            <a:headEnd type="none" w="med" len="med"/>
            <a:tailEnd type="none" w="med" len="med"/>
          </a:ln>
        </p:spPr>
      </p:cxnSp>
      <p:sp>
        <p:nvSpPr>
          <p:cNvPr id="595" name="Google Shape;595;p4"/>
          <p:cNvSpPr/>
          <p:nvPr/>
        </p:nvSpPr>
        <p:spPr>
          <a:xfrm>
            <a:off x="1097450" y="6349050"/>
            <a:ext cx="3778603" cy="324566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4"/>
          <p:cNvSpPr/>
          <p:nvPr/>
        </p:nvSpPr>
        <p:spPr>
          <a:xfrm>
            <a:off x="5204187" y="6349050"/>
            <a:ext cx="3775922" cy="327315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4"/>
          <p:cNvSpPr/>
          <p:nvPr/>
        </p:nvSpPr>
        <p:spPr>
          <a:xfrm>
            <a:off x="13411963" y="6349050"/>
            <a:ext cx="3775587" cy="3307688"/>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4"/>
          <p:cNvSpPr/>
          <p:nvPr/>
        </p:nvSpPr>
        <p:spPr>
          <a:xfrm>
            <a:off x="9308242" y="6349050"/>
            <a:ext cx="3775587" cy="3346561"/>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99" name="Google Shape;599;p4"/>
          <p:cNvCxnSpPr/>
          <p:nvPr/>
        </p:nvCxnSpPr>
        <p:spPr>
          <a:xfrm rot="10800000" flipH="1">
            <a:off x="2986059" y="4590498"/>
            <a:ext cx="12315900" cy="24300"/>
          </a:xfrm>
          <a:prstGeom prst="straightConnector1">
            <a:avLst/>
          </a:prstGeom>
          <a:noFill/>
          <a:ln w="38100" cap="rnd" cmpd="sng">
            <a:solidFill>
              <a:schemeClr val="dk1"/>
            </a:solidFill>
            <a:prstDash val="solid"/>
            <a:round/>
            <a:headEnd type="none" w="med" len="med"/>
            <a:tailEnd type="none" w="med" len="med"/>
          </a:ln>
        </p:spPr>
      </p:cxnSp>
      <p:sp>
        <p:nvSpPr>
          <p:cNvPr id="600" name="Google Shape;600;p4"/>
          <p:cNvSpPr/>
          <p:nvPr/>
        </p:nvSpPr>
        <p:spPr>
          <a:xfrm>
            <a:off x="1097450" y="4875175"/>
            <a:ext cx="377751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01" name="Google Shape;601;p4"/>
          <p:cNvSpPr/>
          <p:nvPr/>
        </p:nvSpPr>
        <p:spPr>
          <a:xfrm>
            <a:off x="5203725" y="4888100"/>
            <a:ext cx="377751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02" name="Google Shape;602;p4"/>
          <p:cNvSpPr/>
          <p:nvPr/>
        </p:nvSpPr>
        <p:spPr>
          <a:xfrm>
            <a:off x="9306750" y="4888100"/>
            <a:ext cx="377751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03" name="Google Shape;603;p4"/>
          <p:cNvSpPr/>
          <p:nvPr/>
        </p:nvSpPr>
        <p:spPr>
          <a:xfrm>
            <a:off x="13409775" y="4888100"/>
            <a:ext cx="377751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04" name="Google Shape;604;p4"/>
          <p:cNvSpPr/>
          <p:nvPr/>
        </p:nvSpPr>
        <p:spPr>
          <a:xfrm>
            <a:off x="3445600" y="2349575"/>
            <a:ext cx="11507443" cy="85195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5" name="Google Shape;605;p4"/>
          <p:cNvGrpSpPr/>
          <p:nvPr/>
        </p:nvGrpSpPr>
        <p:grpSpPr>
          <a:xfrm>
            <a:off x="15688669" y="1166597"/>
            <a:ext cx="1385387" cy="1640167"/>
            <a:chOff x="15662019" y="7573647"/>
            <a:chExt cx="1385387" cy="1640167"/>
          </a:xfrm>
        </p:grpSpPr>
        <p:grpSp>
          <p:nvGrpSpPr>
            <p:cNvPr id="606" name="Google Shape;606;p4"/>
            <p:cNvGrpSpPr/>
            <p:nvPr/>
          </p:nvGrpSpPr>
          <p:grpSpPr>
            <a:xfrm>
              <a:off x="15662019" y="7580072"/>
              <a:ext cx="1385387" cy="1633742"/>
              <a:chOff x="4444301" y="5303307"/>
              <a:chExt cx="837446" cy="987573"/>
            </a:xfrm>
          </p:grpSpPr>
          <p:grpSp>
            <p:nvGrpSpPr>
              <p:cNvPr id="607" name="Google Shape;607;p4"/>
              <p:cNvGrpSpPr/>
              <p:nvPr/>
            </p:nvGrpSpPr>
            <p:grpSpPr>
              <a:xfrm>
                <a:off x="4447958" y="5864581"/>
                <a:ext cx="411276" cy="403725"/>
                <a:chOff x="4447958" y="5864581"/>
                <a:chExt cx="411276" cy="403725"/>
              </a:xfrm>
            </p:grpSpPr>
            <p:sp>
              <p:nvSpPr>
                <p:cNvPr id="608" name="Google Shape;608;p4"/>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4"/>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0" name="Google Shape;610;p4"/>
              <p:cNvGrpSpPr/>
              <p:nvPr/>
            </p:nvGrpSpPr>
            <p:grpSpPr>
              <a:xfrm>
                <a:off x="4444301" y="6116630"/>
                <a:ext cx="191552" cy="174250"/>
                <a:chOff x="4444301" y="6116630"/>
                <a:chExt cx="191552" cy="174250"/>
              </a:xfrm>
            </p:grpSpPr>
            <p:sp>
              <p:nvSpPr>
                <p:cNvPr id="611" name="Google Shape;611;p4"/>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4"/>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3" name="Google Shape;613;p4"/>
              <p:cNvGrpSpPr/>
              <p:nvPr/>
            </p:nvGrpSpPr>
            <p:grpSpPr>
              <a:xfrm>
                <a:off x="4462311" y="5636933"/>
                <a:ext cx="572525" cy="575651"/>
                <a:chOff x="4462311" y="5636933"/>
                <a:chExt cx="572525" cy="575651"/>
              </a:xfrm>
            </p:grpSpPr>
            <p:sp>
              <p:nvSpPr>
                <p:cNvPr id="614" name="Google Shape;614;p4"/>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4"/>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6" name="Google Shape;616;p4"/>
              <p:cNvGrpSpPr/>
              <p:nvPr/>
            </p:nvGrpSpPr>
            <p:grpSpPr>
              <a:xfrm>
                <a:off x="4751814" y="5483009"/>
                <a:ext cx="402028" cy="354862"/>
                <a:chOff x="4751814" y="5483009"/>
                <a:chExt cx="402028" cy="354862"/>
              </a:xfrm>
            </p:grpSpPr>
            <p:sp>
              <p:nvSpPr>
                <p:cNvPr id="617" name="Google Shape;617;p4"/>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4"/>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9" name="Google Shape;619;p4"/>
              <p:cNvGrpSpPr/>
              <p:nvPr/>
            </p:nvGrpSpPr>
            <p:grpSpPr>
              <a:xfrm>
                <a:off x="4865542" y="5303307"/>
                <a:ext cx="416205" cy="387402"/>
                <a:chOff x="4865542" y="5303307"/>
                <a:chExt cx="416205" cy="387402"/>
              </a:xfrm>
            </p:grpSpPr>
            <p:sp>
              <p:nvSpPr>
                <p:cNvPr id="620" name="Google Shape;620;p4"/>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4"/>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2" name="Google Shape;622;p4"/>
              <p:cNvGrpSpPr/>
              <p:nvPr/>
            </p:nvGrpSpPr>
            <p:grpSpPr>
              <a:xfrm>
                <a:off x="4804248" y="5401592"/>
                <a:ext cx="421233" cy="357222"/>
                <a:chOff x="4804248" y="5401592"/>
                <a:chExt cx="421233" cy="357222"/>
              </a:xfrm>
            </p:grpSpPr>
            <p:sp>
              <p:nvSpPr>
                <p:cNvPr id="623" name="Google Shape;623;p4"/>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4"/>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5" name="Google Shape;625;p4"/>
              <p:cNvGrpSpPr/>
              <p:nvPr/>
            </p:nvGrpSpPr>
            <p:grpSpPr>
              <a:xfrm>
                <a:off x="4680264" y="5562151"/>
                <a:ext cx="421201" cy="357254"/>
                <a:chOff x="4680264" y="5562151"/>
                <a:chExt cx="421201" cy="357254"/>
              </a:xfrm>
            </p:grpSpPr>
            <p:sp>
              <p:nvSpPr>
                <p:cNvPr id="626" name="Google Shape;626;p4"/>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4"/>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4"/>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9" name="Google Shape;629;p4"/>
              <p:cNvGrpSpPr/>
              <p:nvPr/>
            </p:nvGrpSpPr>
            <p:grpSpPr>
              <a:xfrm>
                <a:off x="4661227" y="5807423"/>
                <a:ext cx="195857" cy="208030"/>
                <a:chOff x="4661227" y="5807423"/>
                <a:chExt cx="195857" cy="208030"/>
              </a:xfrm>
            </p:grpSpPr>
            <p:sp>
              <p:nvSpPr>
                <p:cNvPr id="630" name="Google Shape;630;p4"/>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4"/>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2" name="Google Shape;632;p4"/>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3" name="Google Shape;633;p4"/>
            <p:cNvGrpSpPr/>
            <p:nvPr/>
          </p:nvGrpSpPr>
          <p:grpSpPr>
            <a:xfrm>
              <a:off x="15662019" y="7573647"/>
              <a:ext cx="1385387" cy="1633742"/>
              <a:chOff x="4444301" y="5303307"/>
              <a:chExt cx="837446" cy="987573"/>
            </a:xfrm>
          </p:grpSpPr>
          <p:grpSp>
            <p:nvGrpSpPr>
              <p:cNvPr id="634" name="Google Shape;634;p4"/>
              <p:cNvGrpSpPr/>
              <p:nvPr/>
            </p:nvGrpSpPr>
            <p:grpSpPr>
              <a:xfrm>
                <a:off x="4447958" y="5864581"/>
                <a:ext cx="411276" cy="403725"/>
                <a:chOff x="4447958" y="5864581"/>
                <a:chExt cx="411276" cy="403725"/>
              </a:xfrm>
            </p:grpSpPr>
            <p:sp>
              <p:nvSpPr>
                <p:cNvPr id="635" name="Google Shape;635;p4"/>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4"/>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7" name="Google Shape;637;p4"/>
              <p:cNvGrpSpPr/>
              <p:nvPr/>
            </p:nvGrpSpPr>
            <p:grpSpPr>
              <a:xfrm>
                <a:off x="4444301" y="6116630"/>
                <a:ext cx="191552" cy="174250"/>
                <a:chOff x="4444301" y="6116630"/>
                <a:chExt cx="191552" cy="174250"/>
              </a:xfrm>
            </p:grpSpPr>
            <p:sp>
              <p:nvSpPr>
                <p:cNvPr id="638" name="Google Shape;638;p4"/>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4"/>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0" name="Google Shape;640;p4"/>
              <p:cNvGrpSpPr/>
              <p:nvPr/>
            </p:nvGrpSpPr>
            <p:grpSpPr>
              <a:xfrm>
                <a:off x="4462311" y="5636933"/>
                <a:ext cx="572525" cy="575651"/>
                <a:chOff x="4462311" y="5636933"/>
                <a:chExt cx="572525" cy="575651"/>
              </a:xfrm>
            </p:grpSpPr>
            <p:sp>
              <p:nvSpPr>
                <p:cNvPr id="641" name="Google Shape;641;p4"/>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4"/>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3" name="Google Shape;643;p4"/>
              <p:cNvGrpSpPr/>
              <p:nvPr/>
            </p:nvGrpSpPr>
            <p:grpSpPr>
              <a:xfrm>
                <a:off x="4751814" y="5483009"/>
                <a:ext cx="402028" cy="354862"/>
                <a:chOff x="4751814" y="5483009"/>
                <a:chExt cx="402028" cy="354862"/>
              </a:xfrm>
            </p:grpSpPr>
            <p:sp>
              <p:nvSpPr>
                <p:cNvPr id="644" name="Google Shape;644;p4"/>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4"/>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6" name="Google Shape;646;p4"/>
              <p:cNvGrpSpPr/>
              <p:nvPr/>
            </p:nvGrpSpPr>
            <p:grpSpPr>
              <a:xfrm>
                <a:off x="4865542" y="5303307"/>
                <a:ext cx="416205" cy="387402"/>
                <a:chOff x="4865542" y="5303307"/>
                <a:chExt cx="416205" cy="387402"/>
              </a:xfrm>
            </p:grpSpPr>
            <p:sp>
              <p:nvSpPr>
                <p:cNvPr id="647" name="Google Shape;647;p4"/>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4"/>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9" name="Google Shape;649;p4"/>
              <p:cNvGrpSpPr/>
              <p:nvPr/>
            </p:nvGrpSpPr>
            <p:grpSpPr>
              <a:xfrm>
                <a:off x="4804248" y="5401592"/>
                <a:ext cx="421233" cy="357222"/>
                <a:chOff x="4804248" y="5401592"/>
                <a:chExt cx="421233" cy="357222"/>
              </a:xfrm>
            </p:grpSpPr>
            <p:sp>
              <p:nvSpPr>
                <p:cNvPr id="650" name="Google Shape;650;p4"/>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4"/>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2" name="Google Shape;652;p4"/>
              <p:cNvGrpSpPr/>
              <p:nvPr/>
            </p:nvGrpSpPr>
            <p:grpSpPr>
              <a:xfrm>
                <a:off x="4680264" y="5562151"/>
                <a:ext cx="421201" cy="357254"/>
                <a:chOff x="4680264" y="5562151"/>
                <a:chExt cx="421201" cy="357254"/>
              </a:xfrm>
            </p:grpSpPr>
            <p:sp>
              <p:nvSpPr>
                <p:cNvPr id="653" name="Google Shape;653;p4"/>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4"/>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5" name="Google Shape;655;p4"/>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56" name="Google Shape;656;p4"/>
              <p:cNvGrpSpPr/>
              <p:nvPr/>
            </p:nvGrpSpPr>
            <p:grpSpPr>
              <a:xfrm>
                <a:off x="4661227" y="5807423"/>
                <a:ext cx="195857" cy="208030"/>
                <a:chOff x="4661227" y="5807423"/>
                <a:chExt cx="195857" cy="208030"/>
              </a:xfrm>
            </p:grpSpPr>
            <p:sp>
              <p:nvSpPr>
                <p:cNvPr id="657" name="Google Shape;657;p4"/>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4"/>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9" name="Google Shape;659;p4"/>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60" name="Google Shape;660;p4"/>
          <p:cNvGrpSpPr/>
          <p:nvPr/>
        </p:nvGrpSpPr>
        <p:grpSpPr>
          <a:xfrm rot="7022808">
            <a:off x="889371" y="900630"/>
            <a:ext cx="1661911" cy="1823131"/>
            <a:chOff x="848858" y="802503"/>
            <a:chExt cx="1661977" cy="1823204"/>
          </a:xfrm>
        </p:grpSpPr>
        <p:grpSp>
          <p:nvGrpSpPr>
            <p:cNvPr id="661" name="Google Shape;661;p4"/>
            <p:cNvGrpSpPr/>
            <p:nvPr/>
          </p:nvGrpSpPr>
          <p:grpSpPr>
            <a:xfrm rot="1662196">
              <a:off x="1130426" y="972965"/>
              <a:ext cx="1098840" cy="1482279"/>
              <a:chOff x="8283797" y="2441867"/>
              <a:chExt cx="597407" cy="805871"/>
            </a:xfrm>
          </p:grpSpPr>
          <p:grpSp>
            <p:nvGrpSpPr>
              <p:cNvPr id="662" name="Google Shape;662;p4"/>
              <p:cNvGrpSpPr/>
              <p:nvPr/>
            </p:nvGrpSpPr>
            <p:grpSpPr>
              <a:xfrm>
                <a:off x="8284787" y="2441867"/>
                <a:ext cx="419765" cy="628420"/>
                <a:chOff x="8284787" y="2441867"/>
                <a:chExt cx="419765" cy="628420"/>
              </a:xfrm>
            </p:grpSpPr>
            <p:sp>
              <p:nvSpPr>
                <p:cNvPr id="663" name="Google Shape;663;p4"/>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4"/>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65" name="Google Shape;665;p4"/>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66" name="Google Shape;666;p4"/>
              <p:cNvGrpSpPr/>
              <p:nvPr/>
            </p:nvGrpSpPr>
            <p:grpSpPr>
              <a:xfrm>
                <a:off x="8460611" y="2441867"/>
                <a:ext cx="419676" cy="628420"/>
                <a:chOff x="8460611" y="2441867"/>
                <a:chExt cx="419676" cy="628420"/>
              </a:xfrm>
            </p:grpSpPr>
            <p:sp>
              <p:nvSpPr>
                <p:cNvPr id="667" name="Google Shape;667;p4"/>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4"/>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69" name="Google Shape;669;p4"/>
              <p:cNvGrpSpPr/>
              <p:nvPr/>
            </p:nvGrpSpPr>
            <p:grpSpPr>
              <a:xfrm>
                <a:off x="8283797" y="2970942"/>
                <a:ext cx="597407" cy="276796"/>
                <a:chOff x="8283797" y="2970942"/>
                <a:chExt cx="597407" cy="276796"/>
              </a:xfrm>
            </p:grpSpPr>
            <p:grpSp>
              <p:nvGrpSpPr>
                <p:cNvPr id="670" name="Google Shape;670;p4"/>
                <p:cNvGrpSpPr/>
                <p:nvPr/>
              </p:nvGrpSpPr>
              <p:grpSpPr>
                <a:xfrm>
                  <a:off x="8283797" y="2970942"/>
                  <a:ext cx="276796" cy="276796"/>
                  <a:chOff x="8283797" y="2970942"/>
                  <a:chExt cx="276796" cy="276796"/>
                </a:xfrm>
              </p:grpSpPr>
              <p:sp>
                <p:nvSpPr>
                  <p:cNvPr id="671" name="Google Shape;671;p4"/>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4"/>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3" name="Google Shape;673;p4"/>
                <p:cNvGrpSpPr/>
                <p:nvPr/>
              </p:nvGrpSpPr>
              <p:grpSpPr>
                <a:xfrm>
                  <a:off x="8604408" y="2970942"/>
                  <a:ext cx="276796" cy="276796"/>
                  <a:chOff x="8604408" y="2970942"/>
                  <a:chExt cx="276796" cy="276796"/>
                </a:xfrm>
              </p:grpSpPr>
              <p:sp>
                <p:nvSpPr>
                  <p:cNvPr id="674" name="Google Shape;674;p4"/>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4"/>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76" name="Google Shape;676;p4"/>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7" name="Google Shape;677;p4"/>
            <p:cNvGrpSpPr/>
            <p:nvPr/>
          </p:nvGrpSpPr>
          <p:grpSpPr>
            <a:xfrm rot="1662196">
              <a:off x="1130426" y="972965"/>
              <a:ext cx="1098840" cy="1482279"/>
              <a:chOff x="8283797" y="2441867"/>
              <a:chExt cx="597407" cy="805871"/>
            </a:xfrm>
          </p:grpSpPr>
          <p:grpSp>
            <p:nvGrpSpPr>
              <p:cNvPr id="678" name="Google Shape;678;p4"/>
              <p:cNvGrpSpPr/>
              <p:nvPr/>
            </p:nvGrpSpPr>
            <p:grpSpPr>
              <a:xfrm>
                <a:off x="8284787" y="2441867"/>
                <a:ext cx="419765" cy="628420"/>
                <a:chOff x="8284787" y="2441867"/>
                <a:chExt cx="419765" cy="628420"/>
              </a:xfrm>
            </p:grpSpPr>
            <p:sp>
              <p:nvSpPr>
                <p:cNvPr id="679" name="Google Shape;679;p4"/>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4"/>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1" name="Google Shape;681;p4"/>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2" name="Google Shape;682;p4"/>
              <p:cNvGrpSpPr/>
              <p:nvPr/>
            </p:nvGrpSpPr>
            <p:grpSpPr>
              <a:xfrm>
                <a:off x="8460611" y="2441867"/>
                <a:ext cx="419676" cy="628420"/>
                <a:chOff x="8460611" y="2441867"/>
                <a:chExt cx="419676" cy="628420"/>
              </a:xfrm>
            </p:grpSpPr>
            <p:sp>
              <p:nvSpPr>
                <p:cNvPr id="683" name="Google Shape;683;p4"/>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4"/>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5" name="Google Shape;685;p4"/>
              <p:cNvGrpSpPr/>
              <p:nvPr/>
            </p:nvGrpSpPr>
            <p:grpSpPr>
              <a:xfrm>
                <a:off x="8283797" y="2970942"/>
                <a:ext cx="597407" cy="276796"/>
                <a:chOff x="8283797" y="2970942"/>
                <a:chExt cx="597407" cy="276796"/>
              </a:xfrm>
            </p:grpSpPr>
            <p:grpSp>
              <p:nvGrpSpPr>
                <p:cNvPr id="686" name="Google Shape;686;p4"/>
                <p:cNvGrpSpPr/>
                <p:nvPr/>
              </p:nvGrpSpPr>
              <p:grpSpPr>
                <a:xfrm>
                  <a:off x="8283797" y="2970942"/>
                  <a:ext cx="276796" cy="276796"/>
                  <a:chOff x="8283797" y="2970942"/>
                  <a:chExt cx="276796" cy="276796"/>
                </a:xfrm>
              </p:grpSpPr>
              <p:sp>
                <p:nvSpPr>
                  <p:cNvPr id="687" name="Google Shape;687;p4"/>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4"/>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9" name="Google Shape;689;p4"/>
                <p:cNvGrpSpPr/>
                <p:nvPr/>
              </p:nvGrpSpPr>
              <p:grpSpPr>
                <a:xfrm>
                  <a:off x="8604408" y="2970942"/>
                  <a:ext cx="276796" cy="276796"/>
                  <a:chOff x="8604408" y="2970942"/>
                  <a:chExt cx="276796" cy="276796"/>
                </a:xfrm>
              </p:grpSpPr>
              <p:sp>
                <p:nvSpPr>
                  <p:cNvPr id="690" name="Google Shape;690;p4"/>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4"/>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92" name="Google Shape;692;p4"/>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Hierarchy diagram 02">
  <p:cSld name="CUSTOM_21_2_1">
    <p:spTree>
      <p:nvGrpSpPr>
        <p:cNvPr id="1" name="Shape 693"/>
        <p:cNvGrpSpPr/>
        <p:nvPr/>
      </p:nvGrpSpPr>
      <p:grpSpPr>
        <a:xfrm>
          <a:off x="0" y="0"/>
          <a:ext cx="0" cy="0"/>
          <a:chOff x="0" y="0"/>
          <a:chExt cx="0" cy="0"/>
        </a:xfrm>
      </p:grpSpPr>
      <p:cxnSp>
        <p:nvCxnSpPr>
          <p:cNvPr id="694" name="Google Shape;694;p5"/>
          <p:cNvCxnSpPr/>
          <p:nvPr/>
        </p:nvCxnSpPr>
        <p:spPr>
          <a:xfrm rot="10800000">
            <a:off x="3737887" y="3806503"/>
            <a:ext cx="0" cy="4830600"/>
          </a:xfrm>
          <a:prstGeom prst="straightConnector1">
            <a:avLst/>
          </a:prstGeom>
          <a:noFill/>
          <a:ln w="38100" cap="rnd" cmpd="sng">
            <a:solidFill>
              <a:schemeClr val="dk1"/>
            </a:solidFill>
            <a:prstDash val="solid"/>
            <a:round/>
            <a:headEnd type="none" w="med" len="med"/>
            <a:tailEnd type="none" w="med" len="med"/>
          </a:ln>
        </p:spPr>
      </p:cxnSp>
      <p:sp>
        <p:nvSpPr>
          <p:cNvPr id="695" name="Google Shape;695;p5"/>
          <p:cNvSpPr/>
          <p:nvPr/>
        </p:nvSpPr>
        <p:spPr>
          <a:xfrm>
            <a:off x="1218425" y="4037350"/>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96" name="Google Shape;696;p5"/>
          <p:cNvSpPr/>
          <p:nvPr/>
        </p:nvSpPr>
        <p:spPr>
          <a:xfrm>
            <a:off x="1218425" y="6268663"/>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97" name="Google Shape;697;p5"/>
          <p:cNvSpPr/>
          <p:nvPr/>
        </p:nvSpPr>
        <p:spPr>
          <a:xfrm>
            <a:off x="1218425" y="7368938"/>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98" name="Google Shape;698;p5"/>
          <p:cNvSpPr/>
          <p:nvPr/>
        </p:nvSpPr>
        <p:spPr>
          <a:xfrm>
            <a:off x="1218425" y="8469213"/>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cxnSp>
        <p:nvCxnSpPr>
          <p:cNvPr id="699" name="Google Shape;699;p5"/>
          <p:cNvCxnSpPr/>
          <p:nvPr/>
        </p:nvCxnSpPr>
        <p:spPr>
          <a:xfrm rot="10800000">
            <a:off x="14562414" y="3806503"/>
            <a:ext cx="0" cy="4830600"/>
          </a:xfrm>
          <a:prstGeom prst="straightConnector1">
            <a:avLst/>
          </a:prstGeom>
          <a:noFill/>
          <a:ln w="38100" cap="rnd" cmpd="sng">
            <a:solidFill>
              <a:schemeClr val="dk1"/>
            </a:solidFill>
            <a:prstDash val="solid"/>
            <a:round/>
            <a:headEnd type="none" w="med" len="med"/>
            <a:tailEnd type="none" w="med" len="med"/>
          </a:ln>
        </p:spPr>
      </p:cxnSp>
      <p:cxnSp>
        <p:nvCxnSpPr>
          <p:cNvPr id="700" name="Google Shape;700;p5"/>
          <p:cNvCxnSpPr>
            <a:endCxn id="701" idx="0"/>
          </p:cNvCxnSpPr>
          <p:nvPr/>
        </p:nvCxnSpPr>
        <p:spPr>
          <a:xfrm>
            <a:off x="9131999" y="3275757"/>
            <a:ext cx="12000" cy="5196000"/>
          </a:xfrm>
          <a:prstGeom prst="straightConnector1">
            <a:avLst/>
          </a:prstGeom>
          <a:noFill/>
          <a:ln w="38100" cap="rnd" cmpd="sng">
            <a:solidFill>
              <a:schemeClr val="dk1"/>
            </a:solidFill>
            <a:prstDash val="solid"/>
            <a:round/>
            <a:headEnd type="none" w="med" len="med"/>
            <a:tailEnd type="none" w="med" len="med"/>
          </a:ln>
        </p:spPr>
      </p:cxnSp>
      <p:cxnSp>
        <p:nvCxnSpPr>
          <p:cNvPr id="702" name="Google Shape;702;p5"/>
          <p:cNvCxnSpPr/>
          <p:nvPr/>
        </p:nvCxnSpPr>
        <p:spPr>
          <a:xfrm>
            <a:off x="3756873" y="3806704"/>
            <a:ext cx="10796700" cy="0"/>
          </a:xfrm>
          <a:prstGeom prst="straightConnector1">
            <a:avLst/>
          </a:prstGeom>
          <a:noFill/>
          <a:ln w="38100" cap="rnd" cmpd="sng">
            <a:solidFill>
              <a:schemeClr val="dk1"/>
            </a:solidFill>
            <a:prstDash val="solid"/>
            <a:round/>
            <a:headEnd type="none" w="med" len="med"/>
            <a:tailEnd type="none" w="med" len="med"/>
          </a:ln>
        </p:spPr>
      </p:cxnSp>
      <p:sp>
        <p:nvSpPr>
          <p:cNvPr id="703" name="Google Shape;703;p5"/>
          <p:cNvSpPr/>
          <p:nvPr/>
        </p:nvSpPr>
        <p:spPr>
          <a:xfrm>
            <a:off x="1223275" y="5153000"/>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704" name="Google Shape;704;p5"/>
          <p:cNvSpPr/>
          <p:nvPr/>
        </p:nvSpPr>
        <p:spPr>
          <a:xfrm>
            <a:off x="6652525" y="4052738"/>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705" name="Google Shape;705;p5"/>
          <p:cNvSpPr/>
          <p:nvPr/>
        </p:nvSpPr>
        <p:spPr>
          <a:xfrm>
            <a:off x="6652525" y="6284050"/>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706" name="Google Shape;706;p5"/>
          <p:cNvSpPr/>
          <p:nvPr/>
        </p:nvSpPr>
        <p:spPr>
          <a:xfrm>
            <a:off x="6652525" y="7384325"/>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707" name="Google Shape;707;p5"/>
          <p:cNvSpPr/>
          <p:nvPr/>
        </p:nvSpPr>
        <p:spPr>
          <a:xfrm>
            <a:off x="6652525" y="8484600"/>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708" name="Google Shape;708;p5"/>
          <p:cNvSpPr/>
          <p:nvPr/>
        </p:nvSpPr>
        <p:spPr>
          <a:xfrm>
            <a:off x="6657375" y="5168388"/>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709" name="Google Shape;709;p5"/>
          <p:cNvSpPr/>
          <p:nvPr/>
        </p:nvSpPr>
        <p:spPr>
          <a:xfrm>
            <a:off x="12091475" y="4068113"/>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dk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710" name="Google Shape;710;p5"/>
          <p:cNvSpPr/>
          <p:nvPr/>
        </p:nvSpPr>
        <p:spPr>
          <a:xfrm>
            <a:off x="12091475" y="6299425"/>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dk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711" name="Google Shape;711;p5"/>
          <p:cNvSpPr/>
          <p:nvPr/>
        </p:nvSpPr>
        <p:spPr>
          <a:xfrm>
            <a:off x="12091475" y="7399700"/>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dk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712" name="Google Shape;712;p5"/>
          <p:cNvSpPr/>
          <p:nvPr/>
        </p:nvSpPr>
        <p:spPr>
          <a:xfrm>
            <a:off x="12091475" y="8499975"/>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dk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713" name="Google Shape;713;p5"/>
          <p:cNvSpPr/>
          <p:nvPr/>
        </p:nvSpPr>
        <p:spPr>
          <a:xfrm>
            <a:off x="12096325" y="5183763"/>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dk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714" name="Google Shape;714;p5"/>
          <p:cNvSpPr/>
          <p:nvPr/>
        </p:nvSpPr>
        <p:spPr>
          <a:xfrm>
            <a:off x="3445600" y="2578175"/>
            <a:ext cx="11507443" cy="85195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15" name="Google Shape;715;p5"/>
          <p:cNvGrpSpPr/>
          <p:nvPr/>
        </p:nvGrpSpPr>
        <p:grpSpPr>
          <a:xfrm>
            <a:off x="15667135" y="1006739"/>
            <a:ext cx="1661983" cy="1940011"/>
            <a:chOff x="15073538" y="4274109"/>
            <a:chExt cx="1477581" cy="1724761"/>
          </a:xfrm>
        </p:grpSpPr>
        <p:grpSp>
          <p:nvGrpSpPr>
            <p:cNvPr id="716" name="Google Shape;716;p5"/>
            <p:cNvGrpSpPr/>
            <p:nvPr/>
          </p:nvGrpSpPr>
          <p:grpSpPr>
            <a:xfrm>
              <a:off x="15073538" y="4288134"/>
              <a:ext cx="1477581" cy="1710736"/>
              <a:chOff x="8390004" y="456115"/>
              <a:chExt cx="904162" cy="1046834"/>
            </a:xfrm>
          </p:grpSpPr>
          <p:grpSp>
            <p:nvGrpSpPr>
              <p:cNvPr id="717" name="Google Shape;717;p5"/>
              <p:cNvGrpSpPr/>
              <p:nvPr/>
            </p:nvGrpSpPr>
            <p:grpSpPr>
              <a:xfrm>
                <a:off x="8390004" y="1344626"/>
                <a:ext cx="193429" cy="158323"/>
                <a:chOff x="8390004" y="1344626"/>
                <a:chExt cx="193429" cy="158323"/>
              </a:xfrm>
            </p:grpSpPr>
            <p:sp>
              <p:nvSpPr>
                <p:cNvPr id="718" name="Google Shape;718;p5"/>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5"/>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0" name="Google Shape;720;p5"/>
              <p:cNvGrpSpPr/>
              <p:nvPr/>
            </p:nvGrpSpPr>
            <p:grpSpPr>
              <a:xfrm>
                <a:off x="8437418" y="1249718"/>
                <a:ext cx="235873" cy="221893"/>
                <a:chOff x="8437418" y="1249718"/>
                <a:chExt cx="235873" cy="221893"/>
              </a:xfrm>
            </p:grpSpPr>
            <p:sp>
              <p:nvSpPr>
                <p:cNvPr id="721" name="Google Shape;721;p5"/>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5"/>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3" name="Google Shape;723;p5"/>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5"/>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25" name="Google Shape;725;p5"/>
              <p:cNvGrpSpPr/>
              <p:nvPr/>
            </p:nvGrpSpPr>
            <p:grpSpPr>
              <a:xfrm>
                <a:off x="8433011" y="1095392"/>
                <a:ext cx="388579" cy="353169"/>
                <a:chOff x="8433011" y="1095392"/>
                <a:chExt cx="388579" cy="353169"/>
              </a:xfrm>
            </p:grpSpPr>
            <p:sp>
              <p:nvSpPr>
                <p:cNvPr id="726" name="Google Shape;726;p5"/>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5"/>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8" name="Google Shape;728;p5"/>
              <p:cNvGrpSpPr/>
              <p:nvPr/>
            </p:nvGrpSpPr>
            <p:grpSpPr>
              <a:xfrm>
                <a:off x="8457991" y="456115"/>
                <a:ext cx="836175" cy="922341"/>
                <a:chOff x="8457991" y="456115"/>
                <a:chExt cx="836175" cy="922341"/>
              </a:xfrm>
            </p:grpSpPr>
            <p:sp>
              <p:nvSpPr>
                <p:cNvPr id="729" name="Google Shape;729;p5"/>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5"/>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1" name="Google Shape;731;p5"/>
              <p:cNvGrpSpPr/>
              <p:nvPr/>
            </p:nvGrpSpPr>
            <p:grpSpPr>
              <a:xfrm>
                <a:off x="9017765" y="1062485"/>
                <a:ext cx="43394" cy="51843"/>
                <a:chOff x="9017765" y="1062485"/>
                <a:chExt cx="43394" cy="51843"/>
              </a:xfrm>
            </p:grpSpPr>
            <p:sp>
              <p:nvSpPr>
                <p:cNvPr id="732" name="Google Shape;732;p5"/>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5"/>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4" name="Google Shape;734;p5"/>
              <p:cNvGrpSpPr/>
              <p:nvPr/>
            </p:nvGrpSpPr>
            <p:grpSpPr>
              <a:xfrm>
                <a:off x="8715085" y="603328"/>
                <a:ext cx="436817" cy="522335"/>
                <a:chOff x="8715085" y="603328"/>
                <a:chExt cx="436817" cy="522335"/>
              </a:xfrm>
            </p:grpSpPr>
            <p:sp>
              <p:nvSpPr>
                <p:cNvPr id="735" name="Google Shape;735;p5"/>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5"/>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37" name="Google Shape;737;p5"/>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5"/>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5"/>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0" name="Google Shape;740;p5"/>
            <p:cNvGrpSpPr/>
            <p:nvPr/>
          </p:nvGrpSpPr>
          <p:grpSpPr>
            <a:xfrm>
              <a:off x="15073538" y="4274109"/>
              <a:ext cx="1477581" cy="1710736"/>
              <a:chOff x="8390004" y="456115"/>
              <a:chExt cx="904162" cy="1046834"/>
            </a:xfrm>
          </p:grpSpPr>
          <p:grpSp>
            <p:nvGrpSpPr>
              <p:cNvPr id="741" name="Google Shape;741;p5"/>
              <p:cNvGrpSpPr/>
              <p:nvPr/>
            </p:nvGrpSpPr>
            <p:grpSpPr>
              <a:xfrm>
                <a:off x="8390004" y="1344626"/>
                <a:ext cx="193429" cy="158323"/>
                <a:chOff x="8390004" y="1344626"/>
                <a:chExt cx="193429" cy="158323"/>
              </a:xfrm>
            </p:grpSpPr>
            <p:sp>
              <p:nvSpPr>
                <p:cNvPr id="742" name="Google Shape;742;p5"/>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5"/>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5"/>
              <p:cNvGrpSpPr/>
              <p:nvPr/>
            </p:nvGrpSpPr>
            <p:grpSpPr>
              <a:xfrm>
                <a:off x="8437418" y="1249718"/>
                <a:ext cx="235873" cy="221893"/>
                <a:chOff x="8437418" y="1249718"/>
                <a:chExt cx="235873" cy="221893"/>
              </a:xfrm>
            </p:grpSpPr>
            <p:sp>
              <p:nvSpPr>
                <p:cNvPr id="745" name="Google Shape;745;p5"/>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5"/>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7" name="Google Shape;747;p5"/>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5"/>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49" name="Google Shape;749;p5"/>
              <p:cNvGrpSpPr/>
              <p:nvPr/>
            </p:nvGrpSpPr>
            <p:grpSpPr>
              <a:xfrm>
                <a:off x="8433011" y="1095392"/>
                <a:ext cx="388579" cy="353169"/>
                <a:chOff x="8433011" y="1095392"/>
                <a:chExt cx="388579" cy="353169"/>
              </a:xfrm>
            </p:grpSpPr>
            <p:sp>
              <p:nvSpPr>
                <p:cNvPr id="750" name="Google Shape;750;p5"/>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5"/>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2" name="Google Shape;752;p5"/>
              <p:cNvGrpSpPr/>
              <p:nvPr/>
            </p:nvGrpSpPr>
            <p:grpSpPr>
              <a:xfrm>
                <a:off x="8457991" y="456115"/>
                <a:ext cx="836175" cy="922341"/>
                <a:chOff x="8457991" y="456115"/>
                <a:chExt cx="836175" cy="922341"/>
              </a:xfrm>
            </p:grpSpPr>
            <p:sp>
              <p:nvSpPr>
                <p:cNvPr id="753" name="Google Shape;753;p5"/>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5"/>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5" name="Google Shape;755;p5"/>
              <p:cNvGrpSpPr/>
              <p:nvPr/>
            </p:nvGrpSpPr>
            <p:grpSpPr>
              <a:xfrm>
                <a:off x="9017765" y="1062485"/>
                <a:ext cx="43394" cy="51843"/>
                <a:chOff x="9017765" y="1062485"/>
                <a:chExt cx="43394" cy="51843"/>
              </a:xfrm>
            </p:grpSpPr>
            <p:sp>
              <p:nvSpPr>
                <p:cNvPr id="756" name="Google Shape;756;p5"/>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5"/>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8" name="Google Shape;758;p5"/>
              <p:cNvGrpSpPr/>
              <p:nvPr/>
            </p:nvGrpSpPr>
            <p:grpSpPr>
              <a:xfrm>
                <a:off x="8715085" y="603328"/>
                <a:ext cx="436817" cy="522335"/>
                <a:chOff x="8715085" y="603328"/>
                <a:chExt cx="436817" cy="522335"/>
              </a:xfrm>
            </p:grpSpPr>
            <p:sp>
              <p:nvSpPr>
                <p:cNvPr id="759" name="Google Shape;759;p5"/>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5"/>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1" name="Google Shape;761;p5"/>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5"/>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5"/>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64" name="Google Shape;764;p5"/>
          <p:cNvGrpSpPr/>
          <p:nvPr/>
        </p:nvGrpSpPr>
        <p:grpSpPr>
          <a:xfrm rot="7732976">
            <a:off x="969502" y="814829"/>
            <a:ext cx="1979606" cy="2171645"/>
            <a:chOff x="848858" y="802503"/>
            <a:chExt cx="1661977" cy="1823204"/>
          </a:xfrm>
        </p:grpSpPr>
        <p:grpSp>
          <p:nvGrpSpPr>
            <p:cNvPr id="765" name="Google Shape;765;p5"/>
            <p:cNvGrpSpPr/>
            <p:nvPr/>
          </p:nvGrpSpPr>
          <p:grpSpPr>
            <a:xfrm rot="1662196">
              <a:off x="1130426" y="972965"/>
              <a:ext cx="1098840" cy="1482279"/>
              <a:chOff x="8283797" y="2441867"/>
              <a:chExt cx="597407" cy="805871"/>
            </a:xfrm>
          </p:grpSpPr>
          <p:grpSp>
            <p:nvGrpSpPr>
              <p:cNvPr id="766" name="Google Shape;766;p5"/>
              <p:cNvGrpSpPr/>
              <p:nvPr/>
            </p:nvGrpSpPr>
            <p:grpSpPr>
              <a:xfrm>
                <a:off x="8284787" y="2441867"/>
                <a:ext cx="419765" cy="628420"/>
                <a:chOff x="8284787" y="2441867"/>
                <a:chExt cx="419765" cy="628420"/>
              </a:xfrm>
            </p:grpSpPr>
            <p:sp>
              <p:nvSpPr>
                <p:cNvPr id="767" name="Google Shape;767;p5"/>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5"/>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9" name="Google Shape;769;p5"/>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70" name="Google Shape;770;p5"/>
              <p:cNvGrpSpPr/>
              <p:nvPr/>
            </p:nvGrpSpPr>
            <p:grpSpPr>
              <a:xfrm>
                <a:off x="8460611" y="2441867"/>
                <a:ext cx="419676" cy="628420"/>
                <a:chOff x="8460611" y="2441867"/>
                <a:chExt cx="419676" cy="628420"/>
              </a:xfrm>
            </p:grpSpPr>
            <p:sp>
              <p:nvSpPr>
                <p:cNvPr id="771" name="Google Shape;771;p5"/>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5"/>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3" name="Google Shape;773;p5"/>
              <p:cNvGrpSpPr/>
              <p:nvPr/>
            </p:nvGrpSpPr>
            <p:grpSpPr>
              <a:xfrm>
                <a:off x="8283797" y="2970942"/>
                <a:ext cx="597407" cy="276796"/>
                <a:chOff x="8283797" y="2970942"/>
                <a:chExt cx="597407" cy="276796"/>
              </a:xfrm>
            </p:grpSpPr>
            <p:grpSp>
              <p:nvGrpSpPr>
                <p:cNvPr id="774" name="Google Shape;774;p5"/>
                <p:cNvGrpSpPr/>
                <p:nvPr/>
              </p:nvGrpSpPr>
              <p:grpSpPr>
                <a:xfrm>
                  <a:off x="8283797" y="2970942"/>
                  <a:ext cx="276796" cy="276796"/>
                  <a:chOff x="8283797" y="2970942"/>
                  <a:chExt cx="276796" cy="276796"/>
                </a:xfrm>
              </p:grpSpPr>
              <p:sp>
                <p:nvSpPr>
                  <p:cNvPr id="775" name="Google Shape;775;p5"/>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5"/>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7" name="Google Shape;777;p5"/>
                <p:cNvGrpSpPr/>
                <p:nvPr/>
              </p:nvGrpSpPr>
              <p:grpSpPr>
                <a:xfrm>
                  <a:off x="8604408" y="2970942"/>
                  <a:ext cx="276796" cy="276796"/>
                  <a:chOff x="8604408" y="2970942"/>
                  <a:chExt cx="276796" cy="276796"/>
                </a:xfrm>
              </p:grpSpPr>
              <p:sp>
                <p:nvSpPr>
                  <p:cNvPr id="778" name="Google Shape;778;p5"/>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5"/>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80" name="Google Shape;780;p5"/>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1" name="Google Shape;781;p5"/>
            <p:cNvGrpSpPr/>
            <p:nvPr/>
          </p:nvGrpSpPr>
          <p:grpSpPr>
            <a:xfrm rot="1662196">
              <a:off x="1130426" y="972965"/>
              <a:ext cx="1098840" cy="1482279"/>
              <a:chOff x="8283797" y="2441867"/>
              <a:chExt cx="597407" cy="805871"/>
            </a:xfrm>
          </p:grpSpPr>
          <p:grpSp>
            <p:nvGrpSpPr>
              <p:cNvPr id="782" name="Google Shape;782;p5"/>
              <p:cNvGrpSpPr/>
              <p:nvPr/>
            </p:nvGrpSpPr>
            <p:grpSpPr>
              <a:xfrm>
                <a:off x="8284787" y="2441867"/>
                <a:ext cx="419765" cy="628420"/>
                <a:chOff x="8284787" y="2441867"/>
                <a:chExt cx="419765" cy="628420"/>
              </a:xfrm>
            </p:grpSpPr>
            <p:sp>
              <p:nvSpPr>
                <p:cNvPr id="783" name="Google Shape;783;p5"/>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5"/>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85" name="Google Shape;785;p5"/>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86" name="Google Shape;786;p5"/>
              <p:cNvGrpSpPr/>
              <p:nvPr/>
            </p:nvGrpSpPr>
            <p:grpSpPr>
              <a:xfrm>
                <a:off x="8460611" y="2441867"/>
                <a:ext cx="419676" cy="628420"/>
                <a:chOff x="8460611" y="2441867"/>
                <a:chExt cx="419676" cy="628420"/>
              </a:xfrm>
            </p:grpSpPr>
            <p:sp>
              <p:nvSpPr>
                <p:cNvPr id="787" name="Google Shape;787;p5"/>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5"/>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9" name="Google Shape;789;p5"/>
              <p:cNvGrpSpPr/>
              <p:nvPr/>
            </p:nvGrpSpPr>
            <p:grpSpPr>
              <a:xfrm>
                <a:off x="8283797" y="2970942"/>
                <a:ext cx="597407" cy="276796"/>
                <a:chOff x="8283797" y="2970942"/>
                <a:chExt cx="597407" cy="276796"/>
              </a:xfrm>
            </p:grpSpPr>
            <p:grpSp>
              <p:nvGrpSpPr>
                <p:cNvPr id="790" name="Google Shape;790;p5"/>
                <p:cNvGrpSpPr/>
                <p:nvPr/>
              </p:nvGrpSpPr>
              <p:grpSpPr>
                <a:xfrm>
                  <a:off x="8283797" y="2970942"/>
                  <a:ext cx="276796" cy="276796"/>
                  <a:chOff x="8283797" y="2970942"/>
                  <a:chExt cx="276796" cy="276796"/>
                </a:xfrm>
              </p:grpSpPr>
              <p:sp>
                <p:nvSpPr>
                  <p:cNvPr id="791" name="Google Shape;791;p5"/>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5"/>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3" name="Google Shape;793;p5"/>
                <p:cNvGrpSpPr/>
                <p:nvPr/>
              </p:nvGrpSpPr>
              <p:grpSpPr>
                <a:xfrm>
                  <a:off x="8604408" y="2970942"/>
                  <a:ext cx="276796" cy="276796"/>
                  <a:chOff x="8604408" y="2970942"/>
                  <a:chExt cx="276796" cy="276796"/>
                </a:xfrm>
              </p:grpSpPr>
              <p:sp>
                <p:nvSpPr>
                  <p:cNvPr id="794" name="Google Shape;794;p5"/>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5"/>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96" name="Google Shape;796;p5"/>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Bingo">
  <p:cSld name="CUSTOM_21_2_1_1">
    <p:spTree>
      <p:nvGrpSpPr>
        <p:cNvPr id="1" name="Shape 797"/>
        <p:cNvGrpSpPr/>
        <p:nvPr/>
      </p:nvGrpSpPr>
      <p:grpSpPr>
        <a:xfrm>
          <a:off x="0" y="0"/>
          <a:ext cx="0" cy="0"/>
          <a:chOff x="0" y="0"/>
          <a:chExt cx="0" cy="0"/>
        </a:xfrm>
      </p:grpSpPr>
      <p:sp>
        <p:nvSpPr>
          <p:cNvPr id="798" name="Google Shape;798;p6"/>
          <p:cNvSpPr/>
          <p:nvPr/>
        </p:nvSpPr>
        <p:spPr>
          <a:xfrm>
            <a:off x="976225" y="2625662"/>
            <a:ext cx="2437722" cy="212438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6"/>
          <p:cNvSpPr/>
          <p:nvPr/>
        </p:nvSpPr>
        <p:spPr>
          <a:xfrm>
            <a:off x="6535486" y="2625662"/>
            <a:ext cx="2437506" cy="2148608"/>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6"/>
          <p:cNvSpPr/>
          <p:nvPr/>
        </p:nvSpPr>
        <p:spPr>
          <a:xfrm>
            <a:off x="3755963" y="2625662"/>
            <a:ext cx="2437506" cy="2172033"/>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6"/>
          <p:cNvSpPr/>
          <p:nvPr/>
        </p:nvSpPr>
        <p:spPr>
          <a:xfrm>
            <a:off x="9315008" y="2601824"/>
            <a:ext cx="2437722" cy="212438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6"/>
          <p:cNvSpPr/>
          <p:nvPr/>
        </p:nvSpPr>
        <p:spPr>
          <a:xfrm>
            <a:off x="14874269" y="2601824"/>
            <a:ext cx="2437506" cy="2148608"/>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6"/>
          <p:cNvSpPr/>
          <p:nvPr/>
        </p:nvSpPr>
        <p:spPr>
          <a:xfrm>
            <a:off x="12094747" y="2601824"/>
            <a:ext cx="2437506" cy="2172033"/>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6"/>
          <p:cNvSpPr/>
          <p:nvPr/>
        </p:nvSpPr>
        <p:spPr>
          <a:xfrm>
            <a:off x="976225" y="5010903"/>
            <a:ext cx="2437722" cy="212438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6"/>
          <p:cNvSpPr/>
          <p:nvPr/>
        </p:nvSpPr>
        <p:spPr>
          <a:xfrm>
            <a:off x="6535486" y="5010903"/>
            <a:ext cx="2437506" cy="2148608"/>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6"/>
          <p:cNvSpPr/>
          <p:nvPr/>
        </p:nvSpPr>
        <p:spPr>
          <a:xfrm>
            <a:off x="3755963" y="5010903"/>
            <a:ext cx="2437506" cy="2172033"/>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6"/>
          <p:cNvSpPr/>
          <p:nvPr/>
        </p:nvSpPr>
        <p:spPr>
          <a:xfrm>
            <a:off x="9315008" y="4987065"/>
            <a:ext cx="2437722" cy="212438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6"/>
          <p:cNvSpPr/>
          <p:nvPr/>
        </p:nvSpPr>
        <p:spPr>
          <a:xfrm>
            <a:off x="14874269" y="4987065"/>
            <a:ext cx="2437506" cy="2148608"/>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6"/>
          <p:cNvSpPr/>
          <p:nvPr/>
        </p:nvSpPr>
        <p:spPr>
          <a:xfrm>
            <a:off x="12094747" y="4987065"/>
            <a:ext cx="2437506" cy="2172033"/>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6"/>
          <p:cNvSpPr/>
          <p:nvPr/>
        </p:nvSpPr>
        <p:spPr>
          <a:xfrm>
            <a:off x="976225" y="7397036"/>
            <a:ext cx="2437722" cy="212438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6"/>
          <p:cNvSpPr/>
          <p:nvPr/>
        </p:nvSpPr>
        <p:spPr>
          <a:xfrm>
            <a:off x="6535486" y="7397036"/>
            <a:ext cx="2437506" cy="2148608"/>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6"/>
          <p:cNvSpPr/>
          <p:nvPr/>
        </p:nvSpPr>
        <p:spPr>
          <a:xfrm>
            <a:off x="3755963" y="7397036"/>
            <a:ext cx="2437506" cy="2172033"/>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6"/>
          <p:cNvSpPr/>
          <p:nvPr/>
        </p:nvSpPr>
        <p:spPr>
          <a:xfrm>
            <a:off x="9315008" y="7373198"/>
            <a:ext cx="2437722" cy="212438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6"/>
          <p:cNvSpPr/>
          <p:nvPr/>
        </p:nvSpPr>
        <p:spPr>
          <a:xfrm>
            <a:off x="14874269" y="7373198"/>
            <a:ext cx="2437506" cy="2148608"/>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6"/>
          <p:cNvSpPr/>
          <p:nvPr/>
        </p:nvSpPr>
        <p:spPr>
          <a:xfrm>
            <a:off x="12094747" y="7373198"/>
            <a:ext cx="2437506" cy="2172033"/>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6"/>
          <p:cNvSpPr/>
          <p:nvPr/>
        </p:nvSpPr>
        <p:spPr>
          <a:xfrm rot="-1351234">
            <a:off x="561798" y="2632308"/>
            <a:ext cx="1438294" cy="392996"/>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817" name="Google Shape;817;p6"/>
          <p:cNvSpPr/>
          <p:nvPr/>
        </p:nvSpPr>
        <p:spPr>
          <a:xfrm rot="2864323">
            <a:off x="16340994" y="2513193"/>
            <a:ext cx="1438674" cy="393002"/>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818" name="Google Shape;818;p6"/>
          <p:cNvSpPr/>
          <p:nvPr/>
        </p:nvSpPr>
        <p:spPr>
          <a:xfrm rot="2864323">
            <a:off x="451394" y="9057368"/>
            <a:ext cx="1438674" cy="393002"/>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819" name="Google Shape;819;p6"/>
          <p:cNvSpPr/>
          <p:nvPr/>
        </p:nvSpPr>
        <p:spPr>
          <a:xfrm rot="-2300605">
            <a:off x="16491666" y="9152958"/>
            <a:ext cx="1440192" cy="39286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820" name="Google Shape;820;p6"/>
          <p:cNvGrpSpPr/>
          <p:nvPr/>
        </p:nvGrpSpPr>
        <p:grpSpPr>
          <a:xfrm rot="-5121576">
            <a:off x="1085916" y="665396"/>
            <a:ext cx="1385356" cy="1640131"/>
            <a:chOff x="15662019" y="7573647"/>
            <a:chExt cx="1385387" cy="1640167"/>
          </a:xfrm>
        </p:grpSpPr>
        <p:grpSp>
          <p:nvGrpSpPr>
            <p:cNvPr id="821" name="Google Shape;821;p6"/>
            <p:cNvGrpSpPr/>
            <p:nvPr/>
          </p:nvGrpSpPr>
          <p:grpSpPr>
            <a:xfrm>
              <a:off x="15662019" y="7580072"/>
              <a:ext cx="1385387" cy="1633742"/>
              <a:chOff x="4444301" y="5303307"/>
              <a:chExt cx="837446" cy="987573"/>
            </a:xfrm>
          </p:grpSpPr>
          <p:grpSp>
            <p:nvGrpSpPr>
              <p:cNvPr id="822" name="Google Shape;822;p6"/>
              <p:cNvGrpSpPr/>
              <p:nvPr/>
            </p:nvGrpSpPr>
            <p:grpSpPr>
              <a:xfrm>
                <a:off x="4447958" y="5864581"/>
                <a:ext cx="411276" cy="403725"/>
                <a:chOff x="4447958" y="5864581"/>
                <a:chExt cx="411276" cy="403725"/>
              </a:xfrm>
            </p:grpSpPr>
            <p:sp>
              <p:nvSpPr>
                <p:cNvPr id="823" name="Google Shape;823;p6"/>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6"/>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5" name="Google Shape;825;p6"/>
              <p:cNvGrpSpPr/>
              <p:nvPr/>
            </p:nvGrpSpPr>
            <p:grpSpPr>
              <a:xfrm>
                <a:off x="4444301" y="6116630"/>
                <a:ext cx="191552" cy="174250"/>
                <a:chOff x="4444301" y="6116630"/>
                <a:chExt cx="191552" cy="174250"/>
              </a:xfrm>
            </p:grpSpPr>
            <p:sp>
              <p:nvSpPr>
                <p:cNvPr id="826" name="Google Shape;826;p6"/>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6"/>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8" name="Google Shape;828;p6"/>
              <p:cNvGrpSpPr/>
              <p:nvPr/>
            </p:nvGrpSpPr>
            <p:grpSpPr>
              <a:xfrm>
                <a:off x="4462311" y="5636933"/>
                <a:ext cx="572525" cy="575651"/>
                <a:chOff x="4462311" y="5636933"/>
                <a:chExt cx="572525" cy="575651"/>
              </a:xfrm>
            </p:grpSpPr>
            <p:sp>
              <p:nvSpPr>
                <p:cNvPr id="829" name="Google Shape;829;p6"/>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6"/>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1" name="Google Shape;831;p6"/>
              <p:cNvGrpSpPr/>
              <p:nvPr/>
            </p:nvGrpSpPr>
            <p:grpSpPr>
              <a:xfrm>
                <a:off x="4751814" y="5483009"/>
                <a:ext cx="402028" cy="354862"/>
                <a:chOff x="4751814" y="5483009"/>
                <a:chExt cx="402028" cy="354862"/>
              </a:xfrm>
            </p:grpSpPr>
            <p:sp>
              <p:nvSpPr>
                <p:cNvPr id="832" name="Google Shape;832;p6"/>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6"/>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4" name="Google Shape;834;p6"/>
              <p:cNvGrpSpPr/>
              <p:nvPr/>
            </p:nvGrpSpPr>
            <p:grpSpPr>
              <a:xfrm>
                <a:off x="4865542" y="5303307"/>
                <a:ext cx="416205" cy="387402"/>
                <a:chOff x="4865542" y="5303307"/>
                <a:chExt cx="416205" cy="387402"/>
              </a:xfrm>
            </p:grpSpPr>
            <p:sp>
              <p:nvSpPr>
                <p:cNvPr id="835" name="Google Shape;835;p6"/>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6"/>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7" name="Google Shape;837;p6"/>
              <p:cNvGrpSpPr/>
              <p:nvPr/>
            </p:nvGrpSpPr>
            <p:grpSpPr>
              <a:xfrm>
                <a:off x="4804248" y="5401592"/>
                <a:ext cx="421233" cy="357222"/>
                <a:chOff x="4804248" y="5401592"/>
                <a:chExt cx="421233" cy="357222"/>
              </a:xfrm>
            </p:grpSpPr>
            <p:sp>
              <p:nvSpPr>
                <p:cNvPr id="838" name="Google Shape;838;p6"/>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6"/>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0" name="Google Shape;840;p6"/>
              <p:cNvGrpSpPr/>
              <p:nvPr/>
            </p:nvGrpSpPr>
            <p:grpSpPr>
              <a:xfrm>
                <a:off x="4680264" y="5562151"/>
                <a:ext cx="421201" cy="357254"/>
                <a:chOff x="4680264" y="5562151"/>
                <a:chExt cx="421201" cy="357254"/>
              </a:xfrm>
            </p:grpSpPr>
            <p:sp>
              <p:nvSpPr>
                <p:cNvPr id="841" name="Google Shape;841;p6"/>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6"/>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43" name="Google Shape;843;p6"/>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44" name="Google Shape;844;p6"/>
              <p:cNvGrpSpPr/>
              <p:nvPr/>
            </p:nvGrpSpPr>
            <p:grpSpPr>
              <a:xfrm>
                <a:off x="4661227" y="5807423"/>
                <a:ext cx="195857" cy="208030"/>
                <a:chOff x="4661227" y="5807423"/>
                <a:chExt cx="195857" cy="208030"/>
              </a:xfrm>
            </p:grpSpPr>
            <p:sp>
              <p:nvSpPr>
                <p:cNvPr id="845" name="Google Shape;845;p6"/>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6"/>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47" name="Google Shape;847;p6"/>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8" name="Google Shape;848;p6"/>
            <p:cNvGrpSpPr/>
            <p:nvPr/>
          </p:nvGrpSpPr>
          <p:grpSpPr>
            <a:xfrm>
              <a:off x="15662019" y="7573647"/>
              <a:ext cx="1385387" cy="1633742"/>
              <a:chOff x="4444301" y="5303307"/>
              <a:chExt cx="837446" cy="987573"/>
            </a:xfrm>
          </p:grpSpPr>
          <p:grpSp>
            <p:nvGrpSpPr>
              <p:cNvPr id="849" name="Google Shape;849;p6"/>
              <p:cNvGrpSpPr/>
              <p:nvPr/>
            </p:nvGrpSpPr>
            <p:grpSpPr>
              <a:xfrm>
                <a:off x="4447958" y="5864581"/>
                <a:ext cx="411276" cy="403725"/>
                <a:chOff x="4447958" y="5864581"/>
                <a:chExt cx="411276" cy="403725"/>
              </a:xfrm>
            </p:grpSpPr>
            <p:sp>
              <p:nvSpPr>
                <p:cNvPr id="850" name="Google Shape;850;p6"/>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6"/>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2" name="Google Shape;852;p6"/>
              <p:cNvGrpSpPr/>
              <p:nvPr/>
            </p:nvGrpSpPr>
            <p:grpSpPr>
              <a:xfrm>
                <a:off x="4444301" y="6116630"/>
                <a:ext cx="191552" cy="174250"/>
                <a:chOff x="4444301" y="6116630"/>
                <a:chExt cx="191552" cy="174250"/>
              </a:xfrm>
            </p:grpSpPr>
            <p:sp>
              <p:nvSpPr>
                <p:cNvPr id="853" name="Google Shape;853;p6"/>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6"/>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5" name="Google Shape;855;p6"/>
              <p:cNvGrpSpPr/>
              <p:nvPr/>
            </p:nvGrpSpPr>
            <p:grpSpPr>
              <a:xfrm>
                <a:off x="4462311" y="5636933"/>
                <a:ext cx="572525" cy="575651"/>
                <a:chOff x="4462311" y="5636933"/>
                <a:chExt cx="572525" cy="575651"/>
              </a:xfrm>
            </p:grpSpPr>
            <p:sp>
              <p:nvSpPr>
                <p:cNvPr id="856" name="Google Shape;856;p6"/>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6"/>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8" name="Google Shape;858;p6"/>
              <p:cNvGrpSpPr/>
              <p:nvPr/>
            </p:nvGrpSpPr>
            <p:grpSpPr>
              <a:xfrm>
                <a:off x="4751814" y="5483009"/>
                <a:ext cx="402028" cy="354862"/>
                <a:chOff x="4751814" y="5483009"/>
                <a:chExt cx="402028" cy="354862"/>
              </a:xfrm>
            </p:grpSpPr>
            <p:sp>
              <p:nvSpPr>
                <p:cNvPr id="859" name="Google Shape;859;p6"/>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6"/>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1" name="Google Shape;861;p6"/>
              <p:cNvGrpSpPr/>
              <p:nvPr/>
            </p:nvGrpSpPr>
            <p:grpSpPr>
              <a:xfrm>
                <a:off x="4865542" y="5303307"/>
                <a:ext cx="416205" cy="387402"/>
                <a:chOff x="4865542" y="5303307"/>
                <a:chExt cx="416205" cy="387402"/>
              </a:xfrm>
            </p:grpSpPr>
            <p:sp>
              <p:nvSpPr>
                <p:cNvPr id="862" name="Google Shape;862;p6"/>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6"/>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6"/>
              <p:cNvGrpSpPr/>
              <p:nvPr/>
            </p:nvGrpSpPr>
            <p:grpSpPr>
              <a:xfrm>
                <a:off x="4804248" y="5401592"/>
                <a:ext cx="421233" cy="357222"/>
                <a:chOff x="4804248" y="5401592"/>
                <a:chExt cx="421233" cy="357222"/>
              </a:xfrm>
            </p:grpSpPr>
            <p:sp>
              <p:nvSpPr>
                <p:cNvPr id="865" name="Google Shape;865;p6"/>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6"/>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7" name="Google Shape;867;p6"/>
              <p:cNvGrpSpPr/>
              <p:nvPr/>
            </p:nvGrpSpPr>
            <p:grpSpPr>
              <a:xfrm>
                <a:off x="4680264" y="5562151"/>
                <a:ext cx="421201" cy="357254"/>
                <a:chOff x="4680264" y="5562151"/>
                <a:chExt cx="421201" cy="357254"/>
              </a:xfrm>
            </p:grpSpPr>
            <p:sp>
              <p:nvSpPr>
                <p:cNvPr id="868" name="Google Shape;868;p6"/>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6"/>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70" name="Google Shape;870;p6"/>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1" name="Google Shape;871;p6"/>
              <p:cNvGrpSpPr/>
              <p:nvPr/>
            </p:nvGrpSpPr>
            <p:grpSpPr>
              <a:xfrm>
                <a:off x="4661227" y="5807423"/>
                <a:ext cx="195857" cy="208030"/>
                <a:chOff x="4661227" y="5807423"/>
                <a:chExt cx="195857" cy="208030"/>
              </a:xfrm>
            </p:grpSpPr>
            <p:sp>
              <p:nvSpPr>
                <p:cNvPr id="872" name="Google Shape;872;p6"/>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6"/>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74" name="Google Shape;874;p6"/>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75" name="Google Shape;875;p6"/>
          <p:cNvGrpSpPr/>
          <p:nvPr/>
        </p:nvGrpSpPr>
        <p:grpSpPr>
          <a:xfrm>
            <a:off x="15402223" y="797279"/>
            <a:ext cx="1268764" cy="1512536"/>
            <a:chOff x="16295136" y="957167"/>
            <a:chExt cx="1268764" cy="1512536"/>
          </a:xfrm>
        </p:grpSpPr>
        <p:grpSp>
          <p:nvGrpSpPr>
            <p:cNvPr id="876" name="Google Shape;876;p6"/>
            <p:cNvGrpSpPr/>
            <p:nvPr/>
          </p:nvGrpSpPr>
          <p:grpSpPr>
            <a:xfrm rot="1552322">
              <a:off x="16540639" y="1061526"/>
              <a:ext cx="777769" cy="1303822"/>
              <a:chOff x="5875210" y="3579589"/>
              <a:chExt cx="504443" cy="845629"/>
            </a:xfrm>
          </p:grpSpPr>
          <p:grpSp>
            <p:nvGrpSpPr>
              <p:cNvPr id="877" name="Google Shape;877;p6"/>
              <p:cNvGrpSpPr/>
              <p:nvPr/>
            </p:nvGrpSpPr>
            <p:grpSpPr>
              <a:xfrm>
                <a:off x="5875210" y="3579589"/>
                <a:ext cx="504443" cy="845629"/>
                <a:chOff x="5875210" y="3579589"/>
                <a:chExt cx="504443" cy="845629"/>
              </a:xfrm>
            </p:grpSpPr>
            <p:grpSp>
              <p:nvGrpSpPr>
                <p:cNvPr id="878" name="Google Shape;878;p6"/>
                <p:cNvGrpSpPr/>
                <p:nvPr/>
              </p:nvGrpSpPr>
              <p:grpSpPr>
                <a:xfrm>
                  <a:off x="5875210" y="3579589"/>
                  <a:ext cx="504443" cy="845629"/>
                  <a:chOff x="5875210" y="3579589"/>
                  <a:chExt cx="504443" cy="845629"/>
                </a:xfrm>
              </p:grpSpPr>
              <p:sp>
                <p:nvSpPr>
                  <p:cNvPr id="879" name="Google Shape;879;p6"/>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6"/>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81" name="Google Shape;881;p6"/>
                <p:cNvGrpSpPr/>
                <p:nvPr/>
              </p:nvGrpSpPr>
              <p:grpSpPr>
                <a:xfrm>
                  <a:off x="5875210" y="3776090"/>
                  <a:ext cx="504348" cy="442245"/>
                  <a:chOff x="5875210" y="3776090"/>
                  <a:chExt cx="504348" cy="442245"/>
                </a:xfrm>
              </p:grpSpPr>
              <p:sp>
                <p:nvSpPr>
                  <p:cNvPr id="882" name="Google Shape;882;p6"/>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6"/>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84" name="Google Shape;884;p6"/>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85" name="Google Shape;885;p6"/>
            <p:cNvGrpSpPr/>
            <p:nvPr/>
          </p:nvGrpSpPr>
          <p:grpSpPr>
            <a:xfrm rot="1552322">
              <a:off x="16540628" y="1061521"/>
              <a:ext cx="777769" cy="1303822"/>
              <a:chOff x="5875210" y="3579589"/>
              <a:chExt cx="504443" cy="845629"/>
            </a:xfrm>
          </p:grpSpPr>
          <p:grpSp>
            <p:nvGrpSpPr>
              <p:cNvPr id="886" name="Google Shape;886;p6"/>
              <p:cNvGrpSpPr/>
              <p:nvPr/>
            </p:nvGrpSpPr>
            <p:grpSpPr>
              <a:xfrm>
                <a:off x="5875210" y="3579589"/>
                <a:ext cx="504443" cy="845629"/>
                <a:chOff x="5875210" y="3579589"/>
                <a:chExt cx="504443" cy="845629"/>
              </a:xfrm>
            </p:grpSpPr>
            <p:grpSp>
              <p:nvGrpSpPr>
                <p:cNvPr id="887" name="Google Shape;887;p6"/>
                <p:cNvGrpSpPr/>
                <p:nvPr/>
              </p:nvGrpSpPr>
              <p:grpSpPr>
                <a:xfrm>
                  <a:off x="5875210" y="3579589"/>
                  <a:ext cx="504443" cy="845629"/>
                  <a:chOff x="5875210" y="3579589"/>
                  <a:chExt cx="504443" cy="845629"/>
                </a:xfrm>
              </p:grpSpPr>
              <p:sp>
                <p:nvSpPr>
                  <p:cNvPr id="888" name="Google Shape;888;p6"/>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DFD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6"/>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90" name="Google Shape;890;p6"/>
                <p:cNvGrpSpPr/>
                <p:nvPr/>
              </p:nvGrpSpPr>
              <p:grpSpPr>
                <a:xfrm>
                  <a:off x="5875210" y="3776090"/>
                  <a:ext cx="504348" cy="442245"/>
                  <a:chOff x="5875210" y="3776090"/>
                  <a:chExt cx="504348" cy="442245"/>
                </a:xfrm>
              </p:grpSpPr>
              <p:sp>
                <p:nvSpPr>
                  <p:cNvPr id="891" name="Google Shape;891;p6"/>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6"/>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93" name="Google Shape;893;p6"/>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Cause and Effect">
  <p:cSld name="CUSTOM_21_2_1_1_1">
    <p:spTree>
      <p:nvGrpSpPr>
        <p:cNvPr id="1" name="Shape 894"/>
        <p:cNvGrpSpPr/>
        <p:nvPr/>
      </p:nvGrpSpPr>
      <p:grpSpPr>
        <a:xfrm>
          <a:off x="0" y="0"/>
          <a:ext cx="0" cy="0"/>
          <a:chOff x="0" y="0"/>
          <a:chExt cx="0" cy="0"/>
        </a:xfrm>
      </p:grpSpPr>
      <p:sp>
        <p:nvSpPr>
          <p:cNvPr id="895" name="Google Shape;895;p7"/>
          <p:cNvSpPr/>
          <p:nvPr/>
        </p:nvSpPr>
        <p:spPr>
          <a:xfrm>
            <a:off x="7804239" y="2943706"/>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7"/>
          <p:cNvSpPr/>
          <p:nvPr/>
        </p:nvSpPr>
        <p:spPr>
          <a:xfrm>
            <a:off x="7804239" y="7449157"/>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7"/>
          <p:cNvSpPr/>
          <p:nvPr/>
        </p:nvSpPr>
        <p:spPr>
          <a:xfrm>
            <a:off x="7804239" y="5187745"/>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7"/>
          <p:cNvSpPr/>
          <p:nvPr/>
        </p:nvSpPr>
        <p:spPr>
          <a:xfrm>
            <a:off x="827164" y="2943706"/>
            <a:ext cx="5921332" cy="641163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7"/>
          <p:cNvSpPr/>
          <p:nvPr/>
        </p:nvSpPr>
        <p:spPr>
          <a:xfrm>
            <a:off x="512725" y="2626653"/>
            <a:ext cx="1269539" cy="1243578"/>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7"/>
          <p:cNvSpPr/>
          <p:nvPr/>
        </p:nvSpPr>
        <p:spPr>
          <a:xfrm>
            <a:off x="5889887" y="2556701"/>
            <a:ext cx="1262950" cy="119773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1" name="Google Shape;901;p7"/>
          <p:cNvGrpSpPr/>
          <p:nvPr/>
        </p:nvGrpSpPr>
        <p:grpSpPr>
          <a:xfrm rot="-7619478">
            <a:off x="6878442" y="3931359"/>
            <a:ext cx="395535" cy="1213377"/>
            <a:chOff x="5847863" y="4281335"/>
            <a:chExt cx="358150" cy="1075915"/>
          </a:xfrm>
        </p:grpSpPr>
        <p:sp>
          <p:nvSpPr>
            <p:cNvPr id="902" name="Google Shape;902;p7"/>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903" name="Google Shape;903;p7"/>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grpSp>
        <p:nvGrpSpPr>
          <p:cNvPr id="904" name="Google Shape;904;p7"/>
          <p:cNvGrpSpPr/>
          <p:nvPr/>
        </p:nvGrpSpPr>
        <p:grpSpPr>
          <a:xfrm rot="-4158542">
            <a:off x="6853412" y="7301601"/>
            <a:ext cx="389850" cy="1229742"/>
            <a:chOff x="5847863" y="4281335"/>
            <a:chExt cx="358150" cy="1075915"/>
          </a:xfrm>
        </p:grpSpPr>
        <p:sp>
          <p:nvSpPr>
            <p:cNvPr id="905" name="Google Shape;905;p7"/>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906" name="Google Shape;906;p7"/>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grpSp>
        <p:nvGrpSpPr>
          <p:cNvPr id="907" name="Google Shape;907;p7"/>
          <p:cNvGrpSpPr/>
          <p:nvPr/>
        </p:nvGrpSpPr>
        <p:grpSpPr>
          <a:xfrm rot="-5558147">
            <a:off x="6854804" y="5666311"/>
            <a:ext cx="387068" cy="1237892"/>
            <a:chOff x="5847863" y="4281335"/>
            <a:chExt cx="358150" cy="1075915"/>
          </a:xfrm>
        </p:grpSpPr>
        <p:sp>
          <p:nvSpPr>
            <p:cNvPr id="908" name="Google Shape;908;p7"/>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909" name="Google Shape;909;p7"/>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sp>
        <p:nvSpPr>
          <p:cNvPr id="910" name="Google Shape;910;p7"/>
          <p:cNvSpPr/>
          <p:nvPr/>
        </p:nvSpPr>
        <p:spPr>
          <a:xfrm>
            <a:off x="7935408" y="2626645"/>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911" name="Google Shape;911;p7"/>
          <p:cNvSpPr/>
          <p:nvPr/>
        </p:nvSpPr>
        <p:spPr>
          <a:xfrm>
            <a:off x="7935408" y="4745457"/>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912" name="Google Shape;912;p7"/>
          <p:cNvSpPr/>
          <p:nvPr/>
        </p:nvSpPr>
        <p:spPr>
          <a:xfrm>
            <a:off x="7956633" y="6981655"/>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913" name="Google Shape;913;p7"/>
          <p:cNvGrpSpPr/>
          <p:nvPr/>
        </p:nvGrpSpPr>
        <p:grpSpPr>
          <a:xfrm>
            <a:off x="16831057" y="6494242"/>
            <a:ext cx="952664" cy="1210645"/>
            <a:chOff x="16453107" y="5822292"/>
            <a:chExt cx="952664" cy="1210645"/>
          </a:xfrm>
        </p:grpSpPr>
        <p:grpSp>
          <p:nvGrpSpPr>
            <p:cNvPr id="914" name="Google Shape;914;p7"/>
            <p:cNvGrpSpPr/>
            <p:nvPr/>
          </p:nvGrpSpPr>
          <p:grpSpPr>
            <a:xfrm rot="-408978">
              <a:off x="16516689" y="5867319"/>
              <a:ext cx="825500" cy="1120590"/>
              <a:chOff x="4584954" y="2452115"/>
              <a:chExt cx="607790" cy="825055"/>
            </a:xfrm>
          </p:grpSpPr>
          <p:grpSp>
            <p:nvGrpSpPr>
              <p:cNvPr id="915" name="Google Shape;915;p7"/>
              <p:cNvGrpSpPr/>
              <p:nvPr/>
            </p:nvGrpSpPr>
            <p:grpSpPr>
              <a:xfrm>
                <a:off x="4584954" y="2452115"/>
                <a:ext cx="607790" cy="825055"/>
                <a:chOff x="4584954" y="2452115"/>
                <a:chExt cx="607790" cy="825055"/>
              </a:xfrm>
            </p:grpSpPr>
            <p:sp>
              <p:nvSpPr>
                <p:cNvPr id="916" name="Google Shape;916;p7"/>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7"/>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8" name="Google Shape;918;p7"/>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19" name="Google Shape;919;p7"/>
              <p:cNvGrpSpPr/>
              <p:nvPr/>
            </p:nvGrpSpPr>
            <p:grpSpPr>
              <a:xfrm>
                <a:off x="4745259" y="2514218"/>
                <a:ext cx="287178" cy="752570"/>
                <a:chOff x="4745259" y="2514218"/>
                <a:chExt cx="287178" cy="752570"/>
              </a:xfrm>
            </p:grpSpPr>
            <p:sp>
              <p:nvSpPr>
                <p:cNvPr id="920" name="Google Shape;920;p7"/>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7"/>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2" name="Google Shape;922;p7"/>
              <p:cNvGrpSpPr/>
              <p:nvPr/>
            </p:nvGrpSpPr>
            <p:grpSpPr>
              <a:xfrm>
                <a:off x="4923662" y="2514218"/>
                <a:ext cx="111347" cy="752570"/>
                <a:chOff x="4923662" y="2514218"/>
                <a:chExt cx="111347" cy="752570"/>
              </a:xfrm>
            </p:grpSpPr>
            <p:sp>
              <p:nvSpPr>
                <p:cNvPr id="923" name="Google Shape;923;p7"/>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7"/>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5" name="Google Shape;925;p7"/>
              <p:cNvGrpSpPr/>
              <p:nvPr/>
            </p:nvGrpSpPr>
            <p:grpSpPr>
              <a:xfrm>
                <a:off x="4799552" y="2803778"/>
                <a:ext cx="100965" cy="100964"/>
                <a:chOff x="4799552" y="2803778"/>
                <a:chExt cx="100965" cy="100964"/>
              </a:xfrm>
            </p:grpSpPr>
            <p:sp>
              <p:nvSpPr>
                <p:cNvPr id="926" name="Google Shape;926;p7"/>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7"/>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28" name="Google Shape;928;p7"/>
            <p:cNvGrpSpPr/>
            <p:nvPr/>
          </p:nvGrpSpPr>
          <p:grpSpPr>
            <a:xfrm rot="-408978">
              <a:off x="16516689" y="5867319"/>
              <a:ext cx="825500" cy="1120590"/>
              <a:chOff x="4584954" y="2452115"/>
              <a:chExt cx="607790" cy="825055"/>
            </a:xfrm>
          </p:grpSpPr>
          <p:grpSp>
            <p:nvGrpSpPr>
              <p:cNvPr id="929" name="Google Shape;929;p7"/>
              <p:cNvGrpSpPr/>
              <p:nvPr/>
            </p:nvGrpSpPr>
            <p:grpSpPr>
              <a:xfrm>
                <a:off x="4584954" y="2452115"/>
                <a:ext cx="607790" cy="825055"/>
                <a:chOff x="4584954" y="2452115"/>
                <a:chExt cx="607790" cy="825055"/>
              </a:xfrm>
            </p:grpSpPr>
            <p:sp>
              <p:nvSpPr>
                <p:cNvPr id="930" name="Google Shape;930;p7"/>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7"/>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2" name="Google Shape;932;p7"/>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3" name="Google Shape;933;p7"/>
              <p:cNvGrpSpPr/>
              <p:nvPr/>
            </p:nvGrpSpPr>
            <p:grpSpPr>
              <a:xfrm>
                <a:off x="4745259" y="2514218"/>
                <a:ext cx="287178" cy="752570"/>
                <a:chOff x="4745259" y="2514218"/>
                <a:chExt cx="287178" cy="752570"/>
              </a:xfrm>
            </p:grpSpPr>
            <p:sp>
              <p:nvSpPr>
                <p:cNvPr id="934" name="Google Shape;934;p7"/>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A1A1A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7"/>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6" name="Google Shape;936;p7"/>
              <p:cNvGrpSpPr/>
              <p:nvPr/>
            </p:nvGrpSpPr>
            <p:grpSpPr>
              <a:xfrm>
                <a:off x="4923662" y="2514218"/>
                <a:ext cx="111347" cy="752570"/>
                <a:chOff x="4923662" y="2514218"/>
                <a:chExt cx="111347" cy="752570"/>
              </a:xfrm>
            </p:grpSpPr>
            <p:sp>
              <p:nvSpPr>
                <p:cNvPr id="937" name="Google Shape;937;p7"/>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7"/>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9" name="Google Shape;939;p7"/>
              <p:cNvGrpSpPr/>
              <p:nvPr/>
            </p:nvGrpSpPr>
            <p:grpSpPr>
              <a:xfrm>
                <a:off x="4799552" y="2803778"/>
                <a:ext cx="100965" cy="100964"/>
                <a:chOff x="4799552" y="2803778"/>
                <a:chExt cx="100965" cy="100964"/>
              </a:xfrm>
            </p:grpSpPr>
            <p:sp>
              <p:nvSpPr>
                <p:cNvPr id="940" name="Google Shape;940;p7"/>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7"/>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942" name="Google Shape;942;p7"/>
          <p:cNvGrpSpPr/>
          <p:nvPr/>
        </p:nvGrpSpPr>
        <p:grpSpPr>
          <a:xfrm>
            <a:off x="16678869" y="7908447"/>
            <a:ext cx="1385387" cy="1640167"/>
            <a:chOff x="15662019" y="7573647"/>
            <a:chExt cx="1385387" cy="1640167"/>
          </a:xfrm>
        </p:grpSpPr>
        <p:grpSp>
          <p:nvGrpSpPr>
            <p:cNvPr id="943" name="Google Shape;943;p7"/>
            <p:cNvGrpSpPr/>
            <p:nvPr/>
          </p:nvGrpSpPr>
          <p:grpSpPr>
            <a:xfrm>
              <a:off x="15662019" y="7580072"/>
              <a:ext cx="1385387" cy="1633742"/>
              <a:chOff x="4444301" y="5303307"/>
              <a:chExt cx="837446" cy="987573"/>
            </a:xfrm>
          </p:grpSpPr>
          <p:grpSp>
            <p:nvGrpSpPr>
              <p:cNvPr id="944" name="Google Shape;944;p7"/>
              <p:cNvGrpSpPr/>
              <p:nvPr/>
            </p:nvGrpSpPr>
            <p:grpSpPr>
              <a:xfrm>
                <a:off x="4447958" y="5864581"/>
                <a:ext cx="411276" cy="403725"/>
                <a:chOff x="4447958" y="5864581"/>
                <a:chExt cx="411276" cy="403725"/>
              </a:xfrm>
            </p:grpSpPr>
            <p:sp>
              <p:nvSpPr>
                <p:cNvPr id="945" name="Google Shape;945;p7"/>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7"/>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7" name="Google Shape;947;p7"/>
              <p:cNvGrpSpPr/>
              <p:nvPr/>
            </p:nvGrpSpPr>
            <p:grpSpPr>
              <a:xfrm>
                <a:off x="4444301" y="6116630"/>
                <a:ext cx="191552" cy="174250"/>
                <a:chOff x="4444301" y="6116630"/>
                <a:chExt cx="191552" cy="174250"/>
              </a:xfrm>
            </p:grpSpPr>
            <p:sp>
              <p:nvSpPr>
                <p:cNvPr id="948" name="Google Shape;948;p7"/>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7"/>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0" name="Google Shape;950;p7"/>
              <p:cNvGrpSpPr/>
              <p:nvPr/>
            </p:nvGrpSpPr>
            <p:grpSpPr>
              <a:xfrm>
                <a:off x="4462311" y="5636933"/>
                <a:ext cx="572525" cy="575651"/>
                <a:chOff x="4462311" y="5636933"/>
                <a:chExt cx="572525" cy="575651"/>
              </a:xfrm>
            </p:grpSpPr>
            <p:sp>
              <p:nvSpPr>
                <p:cNvPr id="951" name="Google Shape;951;p7"/>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7"/>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3" name="Google Shape;953;p7"/>
              <p:cNvGrpSpPr/>
              <p:nvPr/>
            </p:nvGrpSpPr>
            <p:grpSpPr>
              <a:xfrm>
                <a:off x="4751814" y="5483009"/>
                <a:ext cx="402028" cy="354862"/>
                <a:chOff x="4751814" y="5483009"/>
                <a:chExt cx="402028" cy="354862"/>
              </a:xfrm>
            </p:grpSpPr>
            <p:sp>
              <p:nvSpPr>
                <p:cNvPr id="954" name="Google Shape;954;p7"/>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7"/>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6" name="Google Shape;956;p7"/>
              <p:cNvGrpSpPr/>
              <p:nvPr/>
            </p:nvGrpSpPr>
            <p:grpSpPr>
              <a:xfrm>
                <a:off x="4865542" y="5303307"/>
                <a:ext cx="416205" cy="387402"/>
                <a:chOff x="4865542" y="5303307"/>
                <a:chExt cx="416205" cy="387402"/>
              </a:xfrm>
            </p:grpSpPr>
            <p:sp>
              <p:nvSpPr>
                <p:cNvPr id="957" name="Google Shape;957;p7"/>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7"/>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9" name="Google Shape;959;p7"/>
              <p:cNvGrpSpPr/>
              <p:nvPr/>
            </p:nvGrpSpPr>
            <p:grpSpPr>
              <a:xfrm>
                <a:off x="4804248" y="5401592"/>
                <a:ext cx="421233" cy="357222"/>
                <a:chOff x="4804248" y="5401592"/>
                <a:chExt cx="421233" cy="357222"/>
              </a:xfrm>
            </p:grpSpPr>
            <p:sp>
              <p:nvSpPr>
                <p:cNvPr id="960" name="Google Shape;960;p7"/>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7"/>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62" name="Google Shape;962;p7"/>
              <p:cNvGrpSpPr/>
              <p:nvPr/>
            </p:nvGrpSpPr>
            <p:grpSpPr>
              <a:xfrm>
                <a:off x="4680264" y="5562151"/>
                <a:ext cx="421201" cy="357254"/>
                <a:chOff x="4680264" y="5562151"/>
                <a:chExt cx="421201" cy="357254"/>
              </a:xfrm>
            </p:grpSpPr>
            <p:sp>
              <p:nvSpPr>
                <p:cNvPr id="963" name="Google Shape;963;p7"/>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7"/>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5" name="Google Shape;965;p7"/>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6" name="Google Shape;966;p7"/>
              <p:cNvGrpSpPr/>
              <p:nvPr/>
            </p:nvGrpSpPr>
            <p:grpSpPr>
              <a:xfrm>
                <a:off x="4661227" y="5807423"/>
                <a:ext cx="195857" cy="208030"/>
                <a:chOff x="4661227" y="5807423"/>
                <a:chExt cx="195857" cy="208030"/>
              </a:xfrm>
            </p:grpSpPr>
            <p:sp>
              <p:nvSpPr>
                <p:cNvPr id="967" name="Google Shape;967;p7"/>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7"/>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9" name="Google Shape;969;p7"/>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0" name="Google Shape;970;p7"/>
            <p:cNvGrpSpPr/>
            <p:nvPr/>
          </p:nvGrpSpPr>
          <p:grpSpPr>
            <a:xfrm>
              <a:off x="15662019" y="7573647"/>
              <a:ext cx="1385387" cy="1633742"/>
              <a:chOff x="4444301" y="5303307"/>
              <a:chExt cx="837446" cy="987573"/>
            </a:xfrm>
          </p:grpSpPr>
          <p:grpSp>
            <p:nvGrpSpPr>
              <p:cNvPr id="971" name="Google Shape;971;p7"/>
              <p:cNvGrpSpPr/>
              <p:nvPr/>
            </p:nvGrpSpPr>
            <p:grpSpPr>
              <a:xfrm>
                <a:off x="4447958" y="5864581"/>
                <a:ext cx="411276" cy="403725"/>
                <a:chOff x="4447958" y="5864581"/>
                <a:chExt cx="411276" cy="403725"/>
              </a:xfrm>
            </p:grpSpPr>
            <p:sp>
              <p:nvSpPr>
                <p:cNvPr id="972" name="Google Shape;972;p7"/>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7"/>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4" name="Google Shape;974;p7"/>
              <p:cNvGrpSpPr/>
              <p:nvPr/>
            </p:nvGrpSpPr>
            <p:grpSpPr>
              <a:xfrm>
                <a:off x="4444301" y="6116630"/>
                <a:ext cx="191552" cy="174250"/>
                <a:chOff x="4444301" y="6116630"/>
                <a:chExt cx="191552" cy="174250"/>
              </a:xfrm>
            </p:grpSpPr>
            <p:sp>
              <p:nvSpPr>
                <p:cNvPr id="975" name="Google Shape;975;p7"/>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7"/>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7" name="Google Shape;977;p7"/>
              <p:cNvGrpSpPr/>
              <p:nvPr/>
            </p:nvGrpSpPr>
            <p:grpSpPr>
              <a:xfrm>
                <a:off x="4462311" y="5636933"/>
                <a:ext cx="572525" cy="575651"/>
                <a:chOff x="4462311" y="5636933"/>
                <a:chExt cx="572525" cy="575651"/>
              </a:xfrm>
            </p:grpSpPr>
            <p:sp>
              <p:nvSpPr>
                <p:cNvPr id="978" name="Google Shape;978;p7"/>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7"/>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0" name="Google Shape;980;p7"/>
              <p:cNvGrpSpPr/>
              <p:nvPr/>
            </p:nvGrpSpPr>
            <p:grpSpPr>
              <a:xfrm>
                <a:off x="4751814" y="5483009"/>
                <a:ext cx="402028" cy="354862"/>
                <a:chOff x="4751814" y="5483009"/>
                <a:chExt cx="402028" cy="354862"/>
              </a:xfrm>
            </p:grpSpPr>
            <p:sp>
              <p:nvSpPr>
                <p:cNvPr id="981" name="Google Shape;981;p7"/>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7"/>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3" name="Google Shape;983;p7"/>
              <p:cNvGrpSpPr/>
              <p:nvPr/>
            </p:nvGrpSpPr>
            <p:grpSpPr>
              <a:xfrm>
                <a:off x="4865542" y="5303307"/>
                <a:ext cx="416205" cy="387402"/>
                <a:chOff x="4865542" y="5303307"/>
                <a:chExt cx="416205" cy="387402"/>
              </a:xfrm>
            </p:grpSpPr>
            <p:sp>
              <p:nvSpPr>
                <p:cNvPr id="984" name="Google Shape;984;p7"/>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7"/>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6" name="Google Shape;986;p7"/>
              <p:cNvGrpSpPr/>
              <p:nvPr/>
            </p:nvGrpSpPr>
            <p:grpSpPr>
              <a:xfrm>
                <a:off x="4804248" y="5401592"/>
                <a:ext cx="421233" cy="357222"/>
                <a:chOff x="4804248" y="5401592"/>
                <a:chExt cx="421233" cy="357222"/>
              </a:xfrm>
            </p:grpSpPr>
            <p:sp>
              <p:nvSpPr>
                <p:cNvPr id="987" name="Google Shape;987;p7"/>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7"/>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9" name="Google Shape;989;p7"/>
              <p:cNvGrpSpPr/>
              <p:nvPr/>
            </p:nvGrpSpPr>
            <p:grpSpPr>
              <a:xfrm>
                <a:off x="4680264" y="5562151"/>
                <a:ext cx="421201" cy="357254"/>
                <a:chOff x="4680264" y="5562151"/>
                <a:chExt cx="421201" cy="357254"/>
              </a:xfrm>
            </p:grpSpPr>
            <p:sp>
              <p:nvSpPr>
                <p:cNvPr id="990" name="Google Shape;990;p7"/>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7"/>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2" name="Google Shape;992;p7"/>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93" name="Google Shape;993;p7"/>
              <p:cNvGrpSpPr/>
              <p:nvPr/>
            </p:nvGrpSpPr>
            <p:grpSpPr>
              <a:xfrm>
                <a:off x="4661227" y="5807423"/>
                <a:ext cx="195857" cy="208030"/>
                <a:chOff x="4661227" y="5807423"/>
                <a:chExt cx="195857" cy="208030"/>
              </a:xfrm>
            </p:grpSpPr>
            <p:sp>
              <p:nvSpPr>
                <p:cNvPr id="994" name="Google Shape;994;p7"/>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7"/>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6" name="Google Shape;996;p7"/>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97" name="Google Shape;997;p7"/>
          <p:cNvGrpSpPr/>
          <p:nvPr/>
        </p:nvGrpSpPr>
        <p:grpSpPr>
          <a:xfrm>
            <a:off x="1020763" y="614972"/>
            <a:ext cx="1477581" cy="1724761"/>
            <a:chOff x="8127313" y="716372"/>
            <a:chExt cx="1477581" cy="1724761"/>
          </a:xfrm>
        </p:grpSpPr>
        <p:grpSp>
          <p:nvGrpSpPr>
            <p:cNvPr id="998" name="Google Shape;998;p7"/>
            <p:cNvGrpSpPr/>
            <p:nvPr/>
          </p:nvGrpSpPr>
          <p:grpSpPr>
            <a:xfrm flipH="1">
              <a:off x="8127313" y="730397"/>
              <a:ext cx="1477581" cy="1710736"/>
              <a:chOff x="8390004" y="456115"/>
              <a:chExt cx="904162" cy="1046834"/>
            </a:xfrm>
          </p:grpSpPr>
          <p:grpSp>
            <p:nvGrpSpPr>
              <p:cNvPr id="999" name="Google Shape;999;p7"/>
              <p:cNvGrpSpPr/>
              <p:nvPr/>
            </p:nvGrpSpPr>
            <p:grpSpPr>
              <a:xfrm>
                <a:off x="8390004" y="1344626"/>
                <a:ext cx="193429" cy="158323"/>
                <a:chOff x="8390004" y="1344626"/>
                <a:chExt cx="193429" cy="158323"/>
              </a:xfrm>
            </p:grpSpPr>
            <p:sp>
              <p:nvSpPr>
                <p:cNvPr id="1000" name="Google Shape;1000;p7"/>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7"/>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2" name="Google Shape;1002;p7"/>
              <p:cNvGrpSpPr/>
              <p:nvPr/>
            </p:nvGrpSpPr>
            <p:grpSpPr>
              <a:xfrm>
                <a:off x="8437418" y="1249718"/>
                <a:ext cx="235873" cy="221893"/>
                <a:chOff x="8437418" y="1249718"/>
                <a:chExt cx="235873" cy="221893"/>
              </a:xfrm>
            </p:grpSpPr>
            <p:sp>
              <p:nvSpPr>
                <p:cNvPr id="1003" name="Google Shape;1003;p7"/>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7"/>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05" name="Google Shape;1005;p7"/>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7"/>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07" name="Google Shape;1007;p7"/>
              <p:cNvGrpSpPr/>
              <p:nvPr/>
            </p:nvGrpSpPr>
            <p:grpSpPr>
              <a:xfrm>
                <a:off x="8433011" y="1095392"/>
                <a:ext cx="388579" cy="353169"/>
                <a:chOff x="8433011" y="1095392"/>
                <a:chExt cx="388579" cy="353169"/>
              </a:xfrm>
            </p:grpSpPr>
            <p:sp>
              <p:nvSpPr>
                <p:cNvPr id="1008" name="Google Shape;1008;p7"/>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7"/>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0" name="Google Shape;1010;p7"/>
              <p:cNvGrpSpPr/>
              <p:nvPr/>
            </p:nvGrpSpPr>
            <p:grpSpPr>
              <a:xfrm>
                <a:off x="8457991" y="456115"/>
                <a:ext cx="836175" cy="922341"/>
                <a:chOff x="8457991" y="456115"/>
                <a:chExt cx="836175" cy="922341"/>
              </a:xfrm>
            </p:grpSpPr>
            <p:sp>
              <p:nvSpPr>
                <p:cNvPr id="1011" name="Google Shape;1011;p7"/>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7"/>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3" name="Google Shape;1013;p7"/>
              <p:cNvGrpSpPr/>
              <p:nvPr/>
            </p:nvGrpSpPr>
            <p:grpSpPr>
              <a:xfrm>
                <a:off x="9017765" y="1062485"/>
                <a:ext cx="43394" cy="51843"/>
                <a:chOff x="9017765" y="1062485"/>
                <a:chExt cx="43394" cy="51843"/>
              </a:xfrm>
            </p:grpSpPr>
            <p:sp>
              <p:nvSpPr>
                <p:cNvPr id="1014" name="Google Shape;1014;p7"/>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7"/>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6" name="Google Shape;1016;p7"/>
              <p:cNvGrpSpPr/>
              <p:nvPr/>
            </p:nvGrpSpPr>
            <p:grpSpPr>
              <a:xfrm>
                <a:off x="8715085" y="603328"/>
                <a:ext cx="436817" cy="522335"/>
                <a:chOff x="8715085" y="603328"/>
                <a:chExt cx="436817" cy="522335"/>
              </a:xfrm>
            </p:grpSpPr>
            <p:sp>
              <p:nvSpPr>
                <p:cNvPr id="1017" name="Google Shape;1017;p7"/>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7"/>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9" name="Google Shape;1019;p7"/>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7"/>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7"/>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2" name="Google Shape;1022;p7"/>
            <p:cNvGrpSpPr/>
            <p:nvPr/>
          </p:nvGrpSpPr>
          <p:grpSpPr>
            <a:xfrm flipH="1">
              <a:off x="8127313" y="716372"/>
              <a:ext cx="1477581" cy="1710736"/>
              <a:chOff x="8390004" y="456115"/>
              <a:chExt cx="904162" cy="1046834"/>
            </a:xfrm>
          </p:grpSpPr>
          <p:grpSp>
            <p:nvGrpSpPr>
              <p:cNvPr id="1023" name="Google Shape;1023;p7"/>
              <p:cNvGrpSpPr/>
              <p:nvPr/>
            </p:nvGrpSpPr>
            <p:grpSpPr>
              <a:xfrm>
                <a:off x="8390004" y="1344626"/>
                <a:ext cx="193429" cy="158323"/>
                <a:chOff x="8390004" y="1344626"/>
                <a:chExt cx="193429" cy="158323"/>
              </a:xfrm>
            </p:grpSpPr>
            <p:sp>
              <p:nvSpPr>
                <p:cNvPr id="1024" name="Google Shape;1024;p7"/>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7"/>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6" name="Google Shape;1026;p7"/>
              <p:cNvGrpSpPr/>
              <p:nvPr/>
            </p:nvGrpSpPr>
            <p:grpSpPr>
              <a:xfrm>
                <a:off x="8437418" y="1249718"/>
                <a:ext cx="235873" cy="221893"/>
                <a:chOff x="8437418" y="1249718"/>
                <a:chExt cx="235873" cy="221893"/>
              </a:xfrm>
            </p:grpSpPr>
            <p:sp>
              <p:nvSpPr>
                <p:cNvPr id="1027" name="Google Shape;1027;p7"/>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7"/>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29" name="Google Shape;1029;p7"/>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7"/>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31" name="Google Shape;1031;p7"/>
              <p:cNvGrpSpPr/>
              <p:nvPr/>
            </p:nvGrpSpPr>
            <p:grpSpPr>
              <a:xfrm>
                <a:off x="8433011" y="1095392"/>
                <a:ext cx="388579" cy="353169"/>
                <a:chOff x="8433011" y="1095392"/>
                <a:chExt cx="388579" cy="353169"/>
              </a:xfrm>
            </p:grpSpPr>
            <p:sp>
              <p:nvSpPr>
                <p:cNvPr id="1032" name="Google Shape;1032;p7"/>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7"/>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4" name="Google Shape;1034;p7"/>
              <p:cNvGrpSpPr/>
              <p:nvPr/>
            </p:nvGrpSpPr>
            <p:grpSpPr>
              <a:xfrm>
                <a:off x="8457991" y="456115"/>
                <a:ext cx="836175" cy="922341"/>
                <a:chOff x="8457991" y="456115"/>
                <a:chExt cx="836175" cy="922341"/>
              </a:xfrm>
            </p:grpSpPr>
            <p:sp>
              <p:nvSpPr>
                <p:cNvPr id="1035" name="Google Shape;1035;p7"/>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7"/>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7" name="Google Shape;1037;p7"/>
              <p:cNvGrpSpPr/>
              <p:nvPr/>
            </p:nvGrpSpPr>
            <p:grpSpPr>
              <a:xfrm>
                <a:off x="9017765" y="1062485"/>
                <a:ext cx="43394" cy="51843"/>
                <a:chOff x="9017765" y="1062485"/>
                <a:chExt cx="43394" cy="51843"/>
              </a:xfrm>
            </p:grpSpPr>
            <p:sp>
              <p:nvSpPr>
                <p:cNvPr id="1038" name="Google Shape;1038;p7"/>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7"/>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0" name="Google Shape;1040;p7"/>
              <p:cNvGrpSpPr/>
              <p:nvPr/>
            </p:nvGrpSpPr>
            <p:grpSpPr>
              <a:xfrm>
                <a:off x="8715085" y="603328"/>
                <a:ext cx="436817" cy="522335"/>
                <a:chOff x="8715085" y="603328"/>
                <a:chExt cx="436817" cy="522335"/>
              </a:xfrm>
            </p:grpSpPr>
            <p:sp>
              <p:nvSpPr>
                <p:cNvPr id="1041" name="Google Shape;1041;p7"/>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042;p7"/>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3" name="Google Shape;1043;p7"/>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7"/>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5" name="Google Shape;1045;p7"/>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7 Collecting Evidence">
  <p:cSld name="CUSTOM_21_2_1_1_1_1">
    <p:spTree>
      <p:nvGrpSpPr>
        <p:cNvPr id="1" name="Shape 1046"/>
        <p:cNvGrpSpPr/>
        <p:nvPr/>
      </p:nvGrpSpPr>
      <p:grpSpPr>
        <a:xfrm>
          <a:off x="0" y="0"/>
          <a:ext cx="0" cy="0"/>
          <a:chOff x="0" y="0"/>
          <a:chExt cx="0" cy="0"/>
        </a:xfrm>
      </p:grpSpPr>
      <p:sp>
        <p:nvSpPr>
          <p:cNvPr id="1047" name="Google Shape;1047;p8"/>
          <p:cNvSpPr/>
          <p:nvPr/>
        </p:nvSpPr>
        <p:spPr>
          <a:xfrm flipH="1">
            <a:off x="817525" y="2943706"/>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8"/>
          <p:cNvSpPr/>
          <p:nvPr/>
        </p:nvSpPr>
        <p:spPr>
          <a:xfrm flipH="1">
            <a:off x="817525" y="7449157"/>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8"/>
          <p:cNvSpPr/>
          <p:nvPr/>
        </p:nvSpPr>
        <p:spPr>
          <a:xfrm flipH="1">
            <a:off x="817525" y="5187745"/>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8"/>
          <p:cNvSpPr/>
          <p:nvPr/>
        </p:nvSpPr>
        <p:spPr>
          <a:xfrm flipH="1">
            <a:off x="11543704" y="2943706"/>
            <a:ext cx="5921332" cy="641163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8"/>
          <p:cNvSpPr/>
          <p:nvPr/>
        </p:nvSpPr>
        <p:spPr>
          <a:xfrm flipH="1">
            <a:off x="16509936" y="2626653"/>
            <a:ext cx="1269539" cy="1243578"/>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8"/>
          <p:cNvSpPr/>
          <p:nvPr/>
        </p:nvSpPr>
        <p:spPr>
          <a:xfrm flipH="1">
            <a:off x="11139362" y="2556701"/>
            <a:ext cx="1262950" cy="119773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53" name="Google Shape;1053;p8"/>
          <p:cNvGrpSpPr/>
          <p:nvPr/>
        </p:nvGrpSpPr>
        <p:grpSpPr>
          <a:xfrm rot="-7619478">
            <a:off x="11073968" y="3931359"/>
            <a:ext cx="395535" cy="1213377"/>
            <a:chOff x="5847863" y="4281335"/>
            <a:chExt cx="358150" cy="1075915"/>
          </a:xfrm>
        </p:grpSpPr>
        <p:sp>
          <p:nvSpPr>
            <p:cNvPr id="1054" name="Google Shape;1054;p8"/>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1055" name="Google Shape;1055;p8"/>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grpSp>
        <p:nvGrpSpPr>
          <p:cNvPr id="1056" name="Google Shape;1056;p8"/>
          <p:cNvGrpSpPr/>
          <p:nvPr/>
        </p:nvGrpSpPr>
        <p:grpSpPr>
          <a:xfrm rot="-4158542">
            <a:off x="11048938" y="7301601"/>
            <a:ext cx="389850" cy="1229742"/>
            <a:chOff x="5847863" y="4281335"/>
            <a:chExt cx="358150" cy="1075915"/>
          </a:xfrm>
        </p:grpSpPr>
        <p:sp>
          <p:nvSpPr>
            <p:cNvPr id="1057" name="Google Shape;1057;p8"/>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1058" name="Google Shape;1058;p8"/>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grpSp>
        <p:nvGrpSpPr>
          <p:cNvPr id="1059" name="Google Shape;1059;p8"/>
          <p:cNvGrpSpPr/>
          <p:nvPr/>
        </p:nvGrpSpPr>
        <p:grpSpPr>
          <a:xfrm rot="-5558147">
            <a:off x="11050330" y="5666311"/>
            <a:ext cx="387068" cy="1237892"/>
            <a:chOff x="5847863" y="4281335"/>
            <a:chExt cx="358150" cy="1075915"/>
          </a:xfrm>
        </p:grpSpPr>
        <p:sp>
          <p:nvSpPr>
            <p:cNvPr id="1060" name="Google Shape;1060;p8"/>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1061" name="Google Shape;1061;p8"/>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sp>
        <p:nvSpPr>
          <p:cNvPr id="1062" name="Google Shape;1062;p8"/>
          <p:cNvSpPr/>
          <p:nvPr/>
        </p:nvSpPr>
        <p:spPr>
          <a:xfrm rot="10800000">
            <a:off x="1122852" y="6981655"/>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063" name="Google Shape;1063;p8"/>
          <p:cNvSpPr/>
          <p:nvPr/>
        </p:nvSpPr>
        <p:spPr>
          <a:xfrm rot="10800000">
            <a:off x="1122852" y="4786643"/>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064" name="Google Shape;1064;p8"/>
          <p:cNvSpPr/>
          <p:nvPr/>
        </p:nvSpPr>
        <p:spPr>
          <a:xfrm rot="10800000">
            <a:off x="1101627" y="2550445"/>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1065" name="Google Shape;1065;p8"/>
          <p:cNvGrpSpPr/>
          <p:nvPr/>
        </p:nvGrpSpPr>
        <p:grpSpPr>
          <a:xfrm rot="142713">
            <a:off x="16544354" y="8180072"/>
            <a:ext cx="1385334" cy="1640104"/>
            <a:chOff x="15662019" y="7573647"/>
            <a:chExt cx="1385387" cy="1640167"/>
          </a:xfrm>
        </p:grpSpPr>
        <p:grpSp>
          <p:nvGrpSpPr>
            <p:cNvPr id="1066" name="Google Shape;1066;p8"/>
            <p:cNvGrpSpPr/>
            <p:nvPr/>
          </p:nvGrpSpPr>
          <p:grpSpPr>
            <a:xfrm>
              <a:off x="15662019" y="7580072"/>
              <a:ext cx="1385387" cy="1633742"/>
              <a:chOff x="4444301" y="5303307"/>
              <a:chExt cx="837446" cy="987573"/>
            </a:xfrm>
          </p:grpSpPr>
          <p:grpSp>
            <p:nvGrpSpPr>
              <p:cNvPr id="1067" name="Google Shape;1067;p8"/>
              <p:cNvGrpSpPr/>
              <p:nvPr/>
            </p:nvGrpSpPr>
            <p:grpSpPr>
              <a:xfrm>
                <a:off x="4447958" y="5864581"/>
                <a:ext cx="411276" cy="403725"/>
                <a:chOff x="4447958" y="5864581"/>
                <a:chExt cx="411276" cy="403725"/>
              </a:xfrm>
            </p:grpSpPr>
            <p:sp>
              <p:nvSpPr>
                <p:cNvPr id="1068" name="Google Shape;1068;p8"/>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8"/>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0" name="Google Shape;1070;p8"/>
              <p:cNvGrpSpPr/>
              <p:nvPr/>
            </p:nvGrpSpPr>
            <p:grpSpPr>
              <a:xfrm>
                <a:off x="4444301" y="6116630"/>
                <a:ext cx="191552" cy="174250"/>
                <a:chOff x="4444301" y="6116630"/>
                <a:chExt cx="191552" cy="174250"/>
              </a:xfrm>
            </p:grpSpPr>
            <p:sp>
              <p:nvSpPr>
                <p:cNvPr id="1071" name="Google Shape;1071;p8"/>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8"/>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3" name="Google Shape;1073;p8"/>
              <p:cNvGrpSpPr/>
              <p:nvPr/>
            </p:nvGrpSpPr>
            <p:grpSpPr>
              <a:xfrm>
                <a:off x="4462311" y="5636933"/>
                <a:ext cx="572525" cy="575651"/>
                <a:chOff x="4462311" y="5636933"/>
                <a:chExt cx="572525" cy="575651"/>
              </a:xfrm>
            </p:grpSpPr>
            <p:sp>
              <p:nvSpPr>
                <p:cNvPr id="1074" name="Google Shape;1074;p8"/>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8"/>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6" name="Google Shape;1076;p8"/>
              <p:cNvGrpSpPr/>
              <p:nvPr/>
            </p:nvGrpSpPr>
            <p:grpSpPr>
              <a:xfrm>
                <a:off x="4751814" y="5483009"/>
                <a:ext cx="402028" cy="354862"/>
                <a:chOff x="4751814" y="5483009"/>
                <a:chExt cx="402028" cy="354862"/>
              </a:xfrm>
            </p:grpSpPr>
            <p:sp>
              <p:nvSpPr>
                <p:cNvPr id="1077" name="Google Shape;1077;p8"/>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8"/>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9" name="Google Shape;1079;p8"/>
              <p:cNvGrpSpPr/>
              <p:nvPr/>
            </p:nvGrpSpPr>
            <p:grpSpPr>
              <a:xfrm>
                <a:off x="4865542" y="5303307"/>
                <a:ext cx="416205" cy="387402"/>
                <a:chOff x="4865542" y="5303307"/>
                <a:chExt cx="416205" cy="387402"/>
              </a:xfrm>
            </p:grpSpPr>
            <p:sp>
              <p:nvSpPr>
                <p:cNvPr id="1080" name="Google Shape;1080;p8"/>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8"/>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2" name="Google Shape;1082;p8"/>
              <p:cNvGrpSpPr/>
              <p:nvPr/>
            </p:nvGrpSpPr>
            <p:grpSpPr>
              <a:xfrm>
                <a:off x="4804248" y="5401592"/>
                <a:ext cx="421233" cy="357222"/>
                <a:chOff x="4804248" y="5401592"/>
                <a:chExt cx="421233" cy="357222"/>
              </a:xfrm>
            </p:grpSpPr>
            <p:sp>
              <p:nvSpPr>
                <p:cNvPr id="1083" name="Google Shape;1083;p8"/>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8"/>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5" name="Google Shape;1085;p8"/>
              <p:cNvGrpSpPr/>
              <p:nvPr/>
            </p:nvGrpSpPr>
            <p:grpSpPr>
              <a:xfrm>
                <a:off x="4680264" y="5562151"/>
                <a:ext cx="421201" cy="357254"/>
                <a:chOff x="4680264" y="5562151"/>
                <a:chExt cx="421201" cy="357254"/>
              </a:xfrm>
            </p:grpSpPr>
            <p:sp>
              <p:nvSpPr>
                <p:cNvPr id="1086" name="Google Shape;1086;p8"/>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8"/>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88" name="Google Shape;1088;p8"/>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89" name="Google Shape;1089;p8"/>
              <p:cNvGrpSpPr/>
              <p:nvPr/>
            </p:nvGrpSpPr>
            <p:grpSpPr>
              <a:xfrm>
                <a:off x="4661227" y="5807423"/>
                <a:ext cx="195857" cy="208030"/>
                <a:chOff x="4661227" y="5807423"/>
                <a:chExt cx="195857" cy="208030"/>
              </a:xfrm>
            </p:grpSpPr>
            <p:sp>
              <p:nvSpPr>
                <p:cNvPr id="1090" name="Google Shape;1090;p8"/>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8"/>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92" name="Google Shape;1092;p8"/>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3" name="Google Shape;1093;p8"/>
            <p:cNvGrpSpPr/>
            <p:nvPr/>
          </p:nvGrpSpPr>
          <p:grpSpPr>
            <a:xfrm>
              <a:off x="15662019" y="7573647"/>
              <a:ext cx="1385387" cy="1633742"/>
              <a:chOff x="4444301" y="5303307"/>
              <a:chExt cx="837446" cy="987573"/>
            </a:xfrm>
          </p:grpSpPr>
          <p:grpSp>
            <p:nvGrpSpPr>
              <p:cNvPr id="1094" name="Google Shape;1094;p8"/>
              <p:cNvGrpSpPr/>
              <p:nvPr/>
            </p:nvGrpSpPr>
            <p:grpSpPr>
              <a:xfrm>
                <a:off x="4447958" y="5864581"/>
                <a:ext cx="411276" cy="403725"/>
                <a:chOff x="4447958" y="5864581"/>
                <a:chExt cx="411276" cy="403725"/>
              </a:xfrm>
            </p:grpSpPr>
            <p:sp>
              <p:nvSpPr>
                <p:cNvPr id="1095" name="Google Shape;1095;p8"/>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8"/>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7" name="Google Shape;1097;p8"/>
              <p:cNvGrpSpPr/>
              <p:nvPr/>
            </p:nvGrpSpPr>
            <p:grpSpPr>
              <a:xfrm>
                <a:off x="4444301" y="6116630"/>
                <a:ext cx="191552" cy="174250"/>
                <a:chOff x="4444301" y="6116630"/>
                <a:chExt cx="191552" cy="174250"/>
              </a:xfrm>
            </p:grpSpPr>
            <p:sp>
              <p:nvSpPr>
                <p:cNvPr id="1098" name="Google Shape;1098;p8"/>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8"/>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0" name="Google Shape;1100;p8"/>
              <p:cNvGrpSpPr/>
              <p:nvPr/>
            </p:nvGrpSpPr>
            <p:grpSpPr>
              <a:xfrm>
                <a:off x="4462311" y="5636933"/>
                <a:ext cx="572525" cy="575651"/>
                <a:chOff x="4462311" y="5636933"/>
                <a:chExt cx="572525" cy="575651"/>
              </a:xfrm>
            </p:grpSpPr>
            <p:sp>
              <p:nvSpPr>
                <p:cNvPr id="1101" name="Google Shape;1101;p8"/>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8"/>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3" name="Google Shape;1103;p8"/>
              <p:cNvGrpSpPr/>
              <p:nvPr/>
            </p:nvGrpSpPr>
            <p:grpSpPr>
              <a:xfrm>
                <a:off x="4751814" y="5483009"/>
                <a:ext cx="402028" cy="354862"/>
                <a:chOff x="4751814" y="5483009"/>
                <a:chExt cx="402028" cy="354862"/>
              </a:xfrm>
            </p:grpSpPr>
            <p:sp>
              <p:nvSpPr>
                <p:cNvPr id="1104" name="Google Shape;1104;p8"/>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8"/>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6" name="Google Shape;1106;p8"/>
              <p:cNvGrpSpPr/>
              <p:nvPr/>
            </p:nvGrpSpPr>
            <p:grpSpPr>
              <a:xfrm>
                <a:off x="4865542" y="5303307"/>
                <a:ext cx="416205" cy="387402"/>
                <a:chOff x="4865542" y="5303307"/>
                <a:chExt cx="416205" cy="387402"/>
              </a:xfrm>
            </p:grpSpPr>
            <p:sp>
              <p:nvSpPr>
                <p:cNvPr id="1107" name="Google Shape;1107;p8"/>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8"/>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9" name="Google Shape;1109;p8"/>
              <p:cNvGrpSpPr/>
              <p:nvPr/>
            </p:nvGrpSpPr>
            <p:grpSpPr>
              <a:xfrm>
                <a:off x="4804248" y="5401592"/>
                <a:ext cx="421233" cy="357222"/>
                <a:chOff x="4804248" y="5401592"/>
                <a:chExt cx="421233" cy="357222"/>
              </a:xfrm>
            </p:grpSpPr>
            <p:sp>
              <p:nvSpPr>
                <p:cNvPr id="1110" name="Google Shape;1110;p8"/>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8"/>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12" name="Google Shape;1112;p8"/>
              <p:cNvGrpSpPr/>
              <p:nvPr/>
            </p:nvGrpSpPr>
            <p:grpSpPr>
              <a:xfrm>
                <a:off x="4680264" y="5562151"/>
                <a:ext cx="421201" cy="357254"/>
                <a:chOff x="4680264" y="5562151"/>
                <a:chExt cx="421201" cy="357254"/>
              </a:xfrm>
            </p:grpSpPr>
            <p:sp>
              <p:nvSpPr>
                <p:cNvPr id="1113" name="Google Shape;1113;p8"/>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8"/>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5" name="Google Shape;1115;p8"/>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16" name="Google Shape;1116;p8"/>
              <p:cNvGrpSpPr/>
              <p:nvPr/>
            </p:nvGrpSpPr>
            <p:grpSpPr>
              <a:xfrm>
                <a:off x="4661227" y="5807423"/>
                <a:ext cx="195857" cy="208030"/>
                <a:chOff x="4661227" y="5807423"/>
                <a:chExt cx="195857" cy="208030"/>
              </a:xfrm>
            </p:grpSpPr>
            <p:sp>
              <p:nvSpPr>
                <p:cNvPr id="1117" name="Google Shape;1117;p8"/>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8"/>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9" name="Google Shape;1119;p8"/>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Parts of a story">
  <p:cSld name="CUSTOM_21_2_1_1_1_1_1">
    <p:spTree>
      <p:nvGrpSpPr>
        <p:cNvPr id="1" name="Shape 1120"/>
        <p:cNvGrpSpPr/>
        <p:nvPr/>
      </p:nvGrpSpPr>
      <p:grpSpPr>
        <a:xfrm>
          <a:off x="0" y="0"/>
          <a:ext cx="0" cy="0"/>
          <a:chOff x="0" y="0"/>
          <a:chExt cx="0" cy="0"/>
        </a:xfrm>
      </p:grpSpPr>
      <p:sp>
        <p:nvSpPr>
          <p:cNvPr id="1121" name="Google Shape;1121;p9"/>
          <p:cNvSpPr/>
          <p:nvPr/>
        </p:nvSpPr>
        <p:spPr>
          <a:xfrm>
            <a:off x="1098713" y="2766400"/>
            <a:ext cx="16090575" cy="210515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9"/>
          <p:cNvSpPr/>
          <p:nvPr/>
        </p:nvSpPr>
        <p:spPr>
          <a:xfrm>
            <a:off x="1098713" y="5107028"/>
            <a:ext cx="16090575" cy="210515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9"/>
          <p:cNvSpPr/>
          <p:nvPr/>
        </p:nvSpPr>
        <p:spPr>
          <a:xfrm>
            <a:off x="1098713" y="7447656"/>
            <a:ext cx="16090575" cy="210515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9"/>
          <p:cNvSpPr/>
          <p:nvPr/>
        </p:nvSpPr>
        <p:spPr>
          <a:xfrm rot="2125079">
            <a:off x="1103031" y="6397130"/>
            <a:ext cx="2453581" cy="2098448"/>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9"/>
          <p:cNvSpPr/>
          <p:nvPr/>
        </p:nvSpPr>
        <p:spPr>
          <a:xfrm rot="2341434">
            <a:off x="1087402" y="1712739"/>
            <a:ext cx="2509634" cy="2287111"/>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9"/>
          <p:cNvSpPr/>
          <p:nvPr/>
        </p:nvSpPr>
        <p:spPr>
          <a:xfrm rot="-2454863">
            <a:off x="1124767" y="3958040"/>
            <a:ext cx="2434935" cy="2370924"/>
          </a:xfrm>
          <a:custGeom>
            <a:avLst/>
            <a:gdLst/>
            <a:ahLst/>
            <a:cxnLst/>
            <a:rect l="l" t="t" r="r" b="b"/>
            <a:pathLst>
              <a:path w="442055" h="430434" extrusionOk="0">
                <a:moveTo>
                  <a:pt x="68287" y="14941"/>
                </a:moveTo>
                <a:cubicBezTo>
                  <a:pt x="75050" y="21704"/>
                  <a:pt x="81812" y="23895"/>
                  <a:pt x="87337" y="31420"/>
                </a:cubicBezTo>
                <a:cubicBezTo>
                  <a:pt x="79279" y="31172"/>
                  <a:pt x="71459" y="28667"/>
                  <a:pt x="64763" y="24181"/>
                </a:cubicBezTo>
                <a:cubicBezTo>
                  <a:pt x="56476" y="32086"/>
                  <a:pt x="54666" y="33039"/>
                  <a:pt x="46284" y="40945"/>
                </a:cubicBezTo>
                <a:lnTo>
                  <a:pt x="59524" y="54184"/>
                </a:lnTo>
                <a:cubicBezTo>
                  <a:pt x="45332" y="46850"/>
                  <a:pt x="28853" y="52660"/>
                  <a:pt x="26377" y="65805"/>
                </a:cubicBezTo>
                <a:cubicBezTo>
                  <a:pt x="27615" y="67900"/>
                  <a:pt x="40855" y="84855"/>
                  <a:pt x="42093" y="86569"/>
                </a:cubicBezTo>
                <a:cubicBezTo>
                  <a:pt x="33882" y="83902"/>
                  <a:pt x="25472" y="81864"/>
                  <a:pt x="16947" y="80473"/>
                </a:cubicBezTo>
                <a:cubicBezTo>
                  <a:pt x="11899" y="88855"/>
                  <a:pt x="4279" y="94094"/>
                  <a:pt x="-7" y="102000"/>
                </a:cubicBezTo>
                <a:cubicBezTo>
                  <a:pt x="77526" y="171723"/>
                  <a:pt x="342893" y="400228"/>
                  <a:pt x="369277" y="430422"/>
                </a:cubicBezTo>
                <a:lnTo>
                  <a:pt x="389660" y="397180"/>
                </a:lnTo>
                <a:cubicBezTo>
                  <a:pt x="382279" y="394970"/>
                  <a:pt x="375563" y="390941"/>
                  <a:pt x="370134" y="385464"/>
                </a:cubicBezTo>
                <a:cubicBezTo>
                  <a:pt x="375792" y="385578"/>
                  <a:pt x="381412" y="386502"/>
                  <a:pt x="386803" y="388226"/>
                </a:cubicBezTo>
                <a:cubicBezTo>
                  <a:pt x="395213" y="389617"/>
                  <a:pt x="403157" y="383930"/>
                  <a:pt x="404548" y="375520"/>
                </a:cubicBezTo>
                <a:cubicBezTo>
                  <a:pt x="404834" y="373796"/>
                  <a:pt x="404824" y="372043"/>
                  <a:pt x="404519" y="370319"/>
                </a:cubicBezTo>
                <a:cubicBezTo>
                  <a:pt x="396109" y="367271"/>
                  <a:pt x="388375" y="362613"/>
                  <a:pt x="381755" y="356603"/>
                </a:cubicBezTo>
                <a:cubicBezTo>
                  <a:pt x="394089" y="362490"/>
                  <a:pt x="408767" y="360347"/>
                  <a:pt x="418902" y="351174"/>
                </a:cubicBezTo>
                <a:lnTo>
                  <a:pt x="403472" y="336886"/>
                </a:lnTo>
                <a:cubicBezTo>
                  <a:pt x="411530" y="336429"/>
                  <a:pt x="419550" y="338248"/>
                  <a:pt x="426617" y="342125"/>
                </a:cubicBezTo>
                <a:lnTo>
                  <a:pt x="442048" y="317836"/>
                </a:lnTo>
                <a:cubicBezTo>
                  <a:pt x="415930" y="302415"/>
                  <a:pt x="391422" y="284423"/>
                  <a:pt x="368896" y="264115"/>
                </a:cubicBezTo>
                <a:cubicBezTo>
                  <a:pt x="345750" y="243446"/>
                  <a:pt x="139724" y="56851"/>
                  <a:pt x="120579" y="35515"/>
                </a:cubicBezTo>
                <a:cubicBezTo>
                  <a:pt x="114674" y="28943"/>
                  <a:pt x="89909" y="3226"/>
                  <a:pt x="82003" y="-13"/>
                </a:cubicBezTo>
                <a:cubicBezTo>
                  <a:pt x="82098" y="82"/>
                  <a:pt x="73145" y="8941"/>
                  <a:pt x="68287" y="1494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9"/>
          <p:cNvSpPr/>
          <p:nvPr/>
        </p:nvSpPr>
        <p:spPr>
          <a:xfrm rot="1737937">
            <a:off x="15898540" y="2553603"/>
            <a:ext cx="2026524" cy="605400"/>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1128" name="Google Shape;1128;p9"/>
          <p:cNvGrpSpPr/>
          <p:nvPr/>
        </p:nvGrpSpPr>
        <p:grpSpPr>
          <a:xfrm rot="387929">
            <a:off x="15281140" y="733499"/>
            <a:ext cx="1385331" cy="1640101"/>
            <a:chOff x="15662019" y="7573647"/>
            <a:chExt cx="1385387" cy="1640167"/>
          </a:xfrm>
        </p:grpSpPr>
        <p:grpSp>
          <p:nvGrpSpPr>
            <p:cNvPr id="1129" name="Google Shape;1129;p9"/>
            <p:cNvGrpSpPr/>
            <p:nvPr/>
          </p:nvGrpSpPr>
          <p:grpSpPr>
            <a:xfrm>
              <a:off x="15662019" y="7580072"/>
              <a:ext cx="1385387" cy="1633742"/>
              <a:chOff x="4444301" y="5303307"/>
              <a:chExt cx="837446" cy="987573"/>
            </a:xfrm>
          </p:grpSpPr>
          <p:grpSp>
            <p:nvGrpSpPr>
              <p:cNvPr id="1130" name="Google Shape;1130;p9"/>
              <p:cNvGrpSpPr/>
              <p:nvPr/>
            </p:nvGrpSpPr>
            <p:grpSpPr>
              <a:xfrm>
                <a:off x="4447958" y="5864581"/>
                <a:ext cx="411276" cy="403725"/>
                <a:chOff x="4447958" y="5864581"/>
                <a:chExt cx="411276" cy="403725"/>
              </a:xfrm>
            </p:grpSpPr>
            <p:sp>
              <p:nvSpPr>
                <p:cNvPr id="1131" name="Google Shape;1131;p9"/>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9"/>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3" name="Google Shape;1133;p9"/>
              <p:cNvGrpSpPr/>
              <p:nvPr/>
            </p:nvGrpSpPr>
            <p:grpSpPr>
              <a:xfrm>
                <a:off x="4444301" y="6116630"/>
                <a:ext cx="191552" cy="174250"/>
                <a:chOff x="4444301" y="6116630"/>
                <a:chExt cx="191552" cy="174250"/>
              </a:xfrm>
            </p:grpSpPr>
            <p:sp>
              <p:nvSpPr>
                <p:cNvPr id="1134" name="Google Shape;1134;p9"/>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9"/>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6" name="Google Shape;1136;p9"/>
              <p:cNvGrpSpPr/>
              <p:nvPr/>
            </p:nvGrpSpPr>
            <p:grpSpPr>
              <a:xfrm>
                <a:off x="4462311" y="5636933"/>
                <a:ext cx="572525" cy="575651"/>
                <a:chOff x="4462311" y="5636933"/>
                <a:chExt cx="572525" cy="575651"/>
              </a:xfrm>
            </p:grpSpPr>
            <p:sp>
              <p:nvSpPr>
                <p:cNvPr id="1137" name="Google Shape;1137;p9"/>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9"/>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9" name="Google Shape;1139;p9"/>
              <p:cNvGrpSpPr/>
              <p:nvPr/>
            </p:nvGrpSpPr>
            <p:grpSpPr>
              <a:xfrm>
                <a:off x="4751814" y="5483009"/>
                <a:ext cx="402028" cy="354862"/>
                <a:chOff x="4751814" y="5483009"/>
                <a:chExt cx="402028" cy="354862"/>
              </a:xfrm>
            </p:grpSpPr>
            <p:sp>
              <p:nvSpPr>
                <p:cNvPr id="1140" name="Google Shape;1140;p9"/>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9"/>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2" name="Google Shape;1142;p9"/>
              <p:cNvGrpSpPr/>
              <p:nvPr/>
            </p:nvGrpSpPr>
            <p:grpSpPr>
              <a:xfrm>
                <a:off x="4865542" y="5303307"/>
                <a:ext cx="416205" cy="387402"/>
                <a:chOff x="4865542" y="5303307"/>
                <a:chExt cx="416205" cy="387402"/>
              </a:xfrm>
            </p:grpSpPr>
            <p:sp>
              <p:nvSpPr>
                <p:cNvPr id="1143" name="Google Shape;1143;p9"/>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9"/>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5" name="Google Shape;1145;p9"/>
              <p:cNvGrpSpPr/>
              <p:nvPr/>
            </p:nvGrpSpPr>
            <p:grpSpPr>
              <a:xfrm>
                <a:off x="4804248" y="5401592"/>
                <a:ext cx="421233" cy="357222"/>
                <a:chOff x="4804248" y="5401592"/>
                <a:chExt cx="421233" cy="357222"/>
              </a:xfrm>
            </p:grpSpPr>
            <p:sp>
              <p:nvSpPr>
                <p:cNvPr id="1146" name="Google Shape;1146;p9"/>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9"/>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8" name="Google Shape;1148;p9"/>
              <p:cNvGrpSpPr/>
              <p:nvPr/>
            </p:nvGrpSpPr>
            <p:grpSpPr>
              <a:xfrm>
                <a:off x="4680264" y="5562151"/>
                <a:ext cx="421201" cy="357254"/>
                <a:chOff x="4680264" y="5562151"/>
                <a:chExt cx="421201" cy="357254"/>
              </a:xfrm>
            </p:grpSpPr>
            <p:sp>
              <p:nvSpPr>
                <p:cNvPr id="1149" name="Google Shape;1149;p9"/>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9"/>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51" name="Google Shape;1151;p9"/>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52" name="Google Shape;1152;p9"/>
              <p:cNvGrpSpPr/>
              <p:nvPr/>
            </p:nvGrpSpPr>
            <p:grpSpPr>
              <a:xfrm>
                <a:off x="4661227" y="5807423"/>
                <a:ext cx="195857" cy="208030"/>
                <a:chOff x="4661227" y="5807423"/>
                <a:chExt cx="195857" cy="208030"/>
              </a:xfrm>
            </p:grpSpPr>
            <p:sp>
              <p:nvSpPr>
                <p:cNvPr id="1153" name="Google Shape;1153;p9"/>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9"/>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55" name="Google Shape;1155;p9"/>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56" name="Google Shape;1156;p9"/>
            <p:cNvGrpSpPr/>
            <p:nvPr/>
          </p:nvGrpSpPr>
          <p:grpSpPr>
            <a:xfrm>
              <a:off x="15662019" y="7573647"/>
              <a:ext cx="1385387" cy="1633742"/>
              <a:chOff x="4444301" y="5303307"/>
              <a:chExt cx="837446" cy="987573"/>
            </a:xfrm>
          </p:grpSpPr>
          <p:grpSp>
            <p:nvGrpSpPr>
              <p:cNvPr id="1157" name="Google Shape;1157;p9"/>
              <p:cNvGrpSpPr/>
              <p:nvPr/>
            </p:nvGrpSpPr>
            <p:grpSpPr>
              <a:xfrm>
                <a:off x="4447958" y="5864581"/>
                <a:ext cx="411276" cy="403725"/>
                <a:chOff x="4447958" y="5864581"/>
                <a:chExt cx="411276" cy="403725"/>
              </a:xfrm>
            </p:grpSpPr>
            <p:sp>
              <p:nvSpPr>
                <p:cNvPr id="1158" name="Google Shape;1158;p9"/>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9"/>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0" name="Google Shape;1160;p9"/>
              <p:cNvGrpSpPr/>
              <p:nvPr/>
            </p:nvGrpSpPr>
            <p:grpSpPr>
              <a:xfrm>
                <a:off x="4444301" y="6116630"/>
                <a:ext cx="191552" cy="174250"/>
                <a:chOff x="4444301" y="6116630"/>
                <a:chExt cx="191552" cy="174250"/>
              </a:xfrm>
            </p:grpSpPr>
            <p:sp>
              <p:nvSpPr>
                <p:cNvPr id="1161" name="Google Shape;1161;p9"/>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9"/>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3" name="Google Shape;1163;p9"/>
              <p:cNvGrpSpPr/>
              <p:nvPr/>
            </p:nvGrpSpPr>
            <p:grpSpPr>
              <a:xfrm>
                <a:off x="4462311" y="5636933"/>
                <a:ext cx="572525" cy="575651"/>
                <a:chOff x="4462311" y="5636933"/>
                <a:chExt cx="572525" cy="575651"/>
              </a:xfrm>
            </p:grpSpPr>
            <p:sp>
              <p:nvSpPr>
                <p:cNvPr id="1164" name="Google Shape;1164;p9"/>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5" name="Google Shape;1165;p9"/>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6" name="Google Shape;1166;p9"/>
              <p:cNvGrpSpPr/>
              <p:nvPr/>
            </p:nvGrpSpPr>
            <p:grpSpPr>
              <a:xfrm>
                <a:off x="4751814" y="5483009"/>
                <a:ext cx="402028" cy="354862"/>
                <a:chOff x="4751814" y="5483009"/>
                <a:chExt cx="402028" cy="354862"/>
              </a:xfrm>
            </p:grpSpPr>
            <p:sp>
              <p:nvSpPr>
                <p:cNvPr id="1167" name="Google Shape;1167;p9"/>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9"/>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9" name="Google Shape;1169;p9"/>
              <p:cNvGrpSpPr/>
              <p:nvPr/>
            </p:nvGrpSpPr>
            <p:grpSpPr>
              <a:xfrm>
                <a:off x="4865542" y="5303307"/>
                <a:ext cx="416205" cy="387402"/>
                <a:chOff x="4865542" y="5303307"/>
                <a:chExt cx="416205" cy="387402"/>
              </a:xfrm>
            </p:grpSpPr>
            <p:sp>
              <p:nvSpPr>
                <p:cNvPr id="1170" name="Google Shape;1170;p9"/>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9"/>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2" name="Google Shape;1172;p9"/>
              <p:cNvGrpSpPr/>
              <p:nvPr/>
            </p:nvGrpSpPr>
            <p:grpSpPr>
              <a:xfrm>
                <a:off x="4804248" y="5401592"/>
                <a:ext cx="421233" cy="357222"/>
                <a:chOff x="4804248" y="5401592"/>
                <a:chExt cx="421233" cy="357222"/>
              </a:xfrm>
            </p:grpSpPr>
            <p:sp>
              <p:nvSpPr>
                <p:cNvPr id="1173" name="Google Shape;1173;p9"/>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4" name="Google Shape;1174;p9"/>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5" name="Google Shape;1175;p9"/>
              <p:cNvGrpSpPr/>
              <p:nvPr/>
            </p:nvGrpSpPr>
            <p:grpSpPr>
              <a:xfrm>
                <a:off x="4680264" y="5562151"/>
                <a:ext cx="421201" cy="357254"/>
                <a:chOff x="4680264" y="5562151"/>
                <a:chExt cx="421201" cy="357254"/>
              </a:xfrm>
            </p:grpSpPr>
            <p:sp>
              <p:nvSpPr>
                <p:cNvPr id="1176" name="Google Shape;1176;p9"/>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7" name="Google Shape;1177;p9"/>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78" name="Google Shape;1178;p9"/>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79" name="Google Shape;1179;p9"/>
              <p:cNvGrpSpPr/>
              <p:nvPr/>
            </p:nvGrpSpPr>
            <p:grpSpPr>
              <a:xfrm>
                <a:off x="4661227" y="5807423"/>
                <a:ext cx="195857" cy="208030"/>
                <a:chOff x="4661227" y="5807423"/>
                <a:chExt cx="195857" cy="208030"/>
              </a:xfrm>
            </p:grpSpPr>
            <p:sp>
              <p:nvSpPr>
                <p:cNvPr id="1180" name="Google Shape;1180;p9"/>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9"/>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82" name="Google Shape;1182;p9"/>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Frayer Model">
  <p:cSld name="CUSTOM_21_2_1_1_1_1_1_1">
    <p:spTree>
      <p:nvGrpSpPr>
        <p:cNvPr id="1" name="Shape 1183"/>
        <p:cNvGrpSpPr/>
        <p:nvPr/>
      </p:nvGrpSpPr>
      <p:grpSpPr>
        <a:xfrm>
          <a:off x="0" y="0"/>
          <a:ext cx="0" cy="0"/>
          <a:chOff x="0" y="0"/>
          <a:chExt cx="0" cy="0"/>
        </a:xfrm>
      </p:grpSpPr>
      <p:sp>
        <p:nvSpPr>
          <p:cNvPr id="1184" name="Google Shape;1184;p10"/>
          <p:cNvSpPr/>
          <p:nvPr/>
        </p:nvSpPr>
        <p:spPr>
          <a:xfrm>
            <a:off x="827175" y="2526749"/>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10"/>
          <p:cNvSpPr/>
          <p:nvPr/>
        </p:nvSpPr>
        <p:spPr>
          <a:xfrm>
            <a:off x="9237255" y="2517156"/>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10"/>
          <p:cNvSpPr/>
          <p:nvPr/>
        </p:nvSpPr>
        <p:spPr>
          <a:xfrm>
            <a:off x="833188" y="6108433"/>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10"/>
          <p:cNvSpPr/>
          <p:nvPr/>
        </p:nvSpPr>
        <p:spPr>
          <a:xfrm>
            <a:off x="9243268" y="6098840"/>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10"/>
          <p:cNvSpPr txBox="1"/>
          <p:nvPr/>
        </p:nvSpPr>
        <p:spPr>
          <a:xfrm>
            <a:off x="4233641" y="2539650"/>
            <a:ext cx="4687800" cy="861900"/>
          </a:xfrm>
          <a:prstGeom prst="rect">
            <a:avLst/>
          </a:prstGeom>
          <a:noFill/>
          <a:ln>
            <a:noFill/>
          </a:ln>
        </p:spPr>
        <p:txBody>
          <a:bodyPr spcFirstLastPara="1" wrap="square" lIns="137150" tIns="137150" rIns="137150" bIns="137150" anchor="t" anchorCtr="0">
            <a:spAutoFit/>
          </a:bodyPr>
          <a:lstStyle/>
          <a:p>
            <a:pPr marL="0" lvl="0" indent="0" algn="r"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Definition</a:t>
            </a:r>
            <a:endParaRPr sz="3800" b="1" i="1">
              <a:solidFill>
                <a:schemeClr val="dk1"/>
              </a:solidFill>
              <a:latin typeface="Shadows Into Light Two"/>
              <a:ea typeface="Shadows Into Light Two"/>
              <a:cs typeface="Shadows Into Light Two"/>
              <a:sym typeface="Shadows Into Light Two"/>
            </a:endParaRPr>
          </a:p>
        </p:txBody>
      </p:sp>
      <p:sp>
        <p:nvSpPr>
          <p:cNvPr id="1189" name="Google Shape;1189;p10"/>
          <p:cNvSpPr txBox="1"/>
          <p:nvPr/>
        </p:nvSpPr>
        <p:spPr>
          <a:xfrm>
            <a:off x="4233641" y="8605950"/>
            <a:ext cx="4687800" cy="861900"/>
          </a:xfrm>
          <a:prstGeom prst="rect">
            <a:avLst/>
          </a:prstGeom>
          <a:noFill/>
          <a:ln>
            <a:noFill/>
          </a:ln>
        </p:spPr>
        <p:txBody>
          <a:bodyPr spcFirstLastPara="1" wrap="square" lIns="137150" tIns="137150" rIns="137150" bIns="137150" anchor="t" anchorCtr="0">
            <a:spAutoFit/>
          </a:bodyPr>
          <a:lstStyle/>
          <a:p>
            <a:pPr marL="0" lvl="0" indent="0" algn="r"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Examples</a:t>
            </a:r>
            <a:endParaRPr sz="3800" b="1" i="1">
              <a:solidFill>
                <a:schemeClr val="dk1"/>
              </a:solidFill>
              <a:latin typeface="Shadows Into Light Two"/>
              <a:ea typeface="Shadows Into Light Two"/>
              <a:cs typeface="Shadows Into Light Two"/>
              <a:sym typeface="Shadows Into Light Two"/>
            </a:endParaRPr>
          </a:p>
        </p:txBody>
      </p:sp>
      <p:sp>
        <p:nvSpPr>
          <p:cNvPr id="1190" name="Google Shape;1190;p10"/>
          <p:cNvSpPr txBox="1"/>
          <p:nvPr/>
        </p:nvSpPr>
        <p:spPr>
          <a:xfrm>
            <a:off x="9381191" y="2539650"/>
            <a:ext cx="4687800" cy="861900"/>
          </a:xfrm>
          <a:prstGeom prst="rect">
            <a:avLst/>
          </a:prstGeom>
          <a:noFill/>
          <a:ln>
            <a:noFill/>
          </a:ln>
        </p:spPr>
        <p:txBody>
          <a:bodyPr spcFirstLastPara="1" wrap="square" lIns="137150" tIns="137150" rIns="137150" bIns="137150" anchor="t" anchorCtr="0">
            <a:spAutoFit/>
          </a:bodyPr>
          <a:lstStyle/>
          <a:p>
            <a:pPr marL="0" lvl="0" indent="0" algn="l"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Characteristics</a:t>
            </a:r>
            <a:endParaRPr sz="3800" b="1" i="1">
              <a:solidFill>
                <a:schemeClr val="dk1"/>
              </a:solidFill>
              <a:latin typeface="Shadows Into Light Two"/>
              <a:ea typeface="Shadows Into Light Two"/>
              <a:cs typeface="Shadows Into Light Two"/>
              <a:sym typeface="Shadows Into Light Two"/>
            </a:endParaRPr>
          </a:p>
        </p:txBody>
      </p:sp>
      <p:sp>
        <p:nvSpPr>
          <p:cNvPr id="1191" name="Google Shape;1191;p10"/>
          <p:cNvSpPr txBox="1"/>
          <p:nvPr/>
        </p:nvSpPr>
        <p:spPr>
          <a:xfrm>
            <a:off x="9381191" y="8605950"/>
            <a:ext cx="4687800" cy="861900"/>
          </a:xfrm>
          <a:prstGeom prst="rect">
            <a:avLst/>
          </a:prstGeom>
          <a:noFill/>
          <a:ln>
            <a:noFill/>
          </a:ln>
        </p:spPr>
        <p:txBody>
          <a:bodyPr spcFirstLastPara="1" wrap="square" lIns="137150" tIns="137150" rIns="137150" bIns="137150" anchor="t" anchorCtr="0">
            <a:spAutoFit/>
          </a:bodyPr>
          <a:lstStyle/>
          <a:p>
            <a:pPr marL="0" lvl="0" indent="0" algn="l"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Non-Examples</a:t>
            </a:r>
            <a:endParaRPr sz="3800" b="1" i="1">
              <a:solidFill>
                <a:schemeClr val="dk1"/>
              </a:solidFill>
              <a:latin typeface="Shadows Into Light Two"/>
              <a:ea typeface="Shadows Into Light Two"/>
              <a:cs typeface="Shadows Into Light Two"/>
              <a:sym typeface="Shadows Into Light Two"/>
            </a:endParaRPr>
          </a:p>
        </p:txBody>
      </p:sp>
      <p:sp>
        <p:nvSpPr>
          <p:cNvPr id="1192" name="Google Shape;1192;p10"/>
          <p:cNvSpPr/>
          <p:nvPr/>
        </p:nvSpPr>
        <p:spPr>
          <a:xfrm>
            <a:off x="7256042" y="4375413"/>
            <a:ext cx="3775922"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10"/>
          <p:cNvSpPr/>
          <p:nvPr/>
        </p:nvSpPr>
        <p:spPr>
          <a:xfrm>
            <a:off x="7570051" y="4073997"/>
            <a:ext cx="3147932" cy="605337"/>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194" name="Google Shape;1194;p10"/>
          <p:cNvSpPr/>
          <p:nvPr/>
        </p:nvSpPr>
        <p:spPr>
          <a:xfrm>
            <a:off x="383625" y="2114382"/>
            <a:ext cx="1324360" cy="1277927"/>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10"/>
          <p:cNvSpPr/>
          <p:nvPr/>
        </p:nvSpPr>
        <p:spPr>
          <a:xfrm>
            <a:off x="16528900" y="2000250"/>
            <a:ext cx="1262950" cy="135087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10"/>
          <p:cNvSpPr/>
          <p:nvPr/>
        </p:nvSpPr>
        <p:spPr>
          <a:xfrm rot="10800000" flipH="1">
            <a:off x="427600" y="8432866"/>
            <a:ext cx="1324360" cy="1277927"/>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10"/>
          <p:cNvSpPr/>
          <p:nvPr/>
        </p:nvSpPr>
        <p:spPr>
          <a:xfrm rot="10800000" flipH="1">
            <a:off x="16572875" y="8474047"/>
            <a:ext cx="1262950" cy="135087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98" name="Google Shape;1198;p10"/>
          <p:cNvGrpSpPr/>
          <p:nvPr/>
        </p:nvGrpSpPr>
        <p:grpSpPr>
          <a:xfrm>
            <a:off x="1690497" y="621931"/>
            <a:ext cx="1640705" cy="1710795"/>
            <a:chOff x="2451372" y="7926631"/>
            <a:chExt cx="1640705" cy="1710795"/>
          </a:xfrm>
        </p:grpSpPr>
        <p:grpSp>
          <p:nvGrpSpPr>
            <p:cNvPr id="1199" name="Google Shape;1199;p10"/>
            <p:cNvGrpSpPr/>
            <p:nvPr/>
          </p:nvGrpSpPr>
          <p:grpSpPr>
            <a:xfrm>
              <a:off x="2451372" y="7926631"/>
              <a:ext cx="1640705" cy="1710795"/>
              <a:chOff x="10913347" y="1720888"/>
              <a:chExt cx="918545" cy="957731"/>
            </a:xfrm>
          </p:grpSpPr>
          <p:grpSp>
            <p:nvGrpSpPr>
              <p:cNvPr id="1200" name="Google Shape;1200;p10"/>
              <p:cNvGrpSpPr/>
              <p:nvPr/>
            </p:nvGrpSpPr>
            <p:grpSpPr>
              <a:xfrm>
                <a:off x="10913347" y="1960327"/>
                <a:ext cx="918545" cy="718292"/>
                <a:chOff x="10913347" y="1960327"/>
                <a:chExt cx="918545" cy="718292"/>
              </a:xfrm>
            </p:grpSpPr>
            <p:sp>
              <p:nvSpPr>
                <p:cNvPr id="1201" name="Google Shape;1201;p10"/>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10"/>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03" name="Google Shape;1203;p10"/>
              <p:cNvGrpSpPr/>
              <p:nvPr/>
            </p:nvGrpSpPr>
            <p:grpSpPr>
              <a:xfrm>
                <a:off x="10974609" y="2212942"/>
                <a:ext cx="209169" cy="209168"/>
                <a:chOff x="10974609" y="2212942"/>
                <a:chExt cx="209169" cy="209168"/>
              </a:xfrm>
            </p:grpSpPr>
            <p:sp>
              <p:nvSpPr>
                <p:cNvPr id="1204" name="Google Shape;1204;p10"/>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5" name="Google Shape;1205;p10"/>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06" name="Google Shape;1206;p10"/>
              <p:cNvGrpSpPr/>
              <p:nvPr/>
            </p:nvGrpSpPr>
            <p:grpSpPr>
              <a:xfrm>
                <a:off x="11175206" y="2363437"/>
                <a:ext cx="209168" cy="209168"/>
                <a:chOff x="11175206" y="2363437"/>
                <a:chExt cx="209168" cy="209168"/>
              </a:xfrm>
            </p:grpSpPr>
            <p:sp>
              <p:nvSpPr>
                <p:cNvPr id="1207" name="Google Shape;1207;p10"/>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8" name="Google Shape;1208;p10"/>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09" name="Google Shape;1209;p10"/>
              <p:cNvGrpSpPr/>
              <p:nvPr/>
            </p:nvGrpSpPr>
            <p:grpSpPr>
              <a:xfrm>
                <a:off x="11516391" y="2092546"/>
                <a:ext cx="209169" cy="209168"/>
                <a:chOff x="11516391" y="2092546"/>
                <a:chExt cx="209169" cy="209168"/>
              </a:xfrm>
            </p:grpSpPr>
            <p:sp>
              <p:nvSpPr>
                <p:cNvPr id="1210" name="Google Shape;1210;p10"/>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1" name="Google Shape;1211;p10"/>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2" name="Google Shape;1212;p10"/>
              <p:cNvGrpSpPr/>
              <p:nvPr/>
            </p:nvGrpSpPr>
            <p:grpSpPr>
              <a:xfrm>
                <a:off x="11426094" y="2333338"/>
                <a:ext cx="209169" cy="209168"/>
                <a:chOff x="11426094" y="2333338"/>
                <a:chExt cx="209169" cy="209168"/>
              </a:xfrm>
            </p:grpSpPr>
            <p:sp>
              <p:nvSpPr>
                <p:cNvPr id="1213" name="Google Shape;1213;p10"/>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10"/>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5" name="Google Shape;1215;p10"/>
              <p:cNvGrpSpPr/>
              <p:nvPr/>
            </p:nvGrpSpPr>
            <p:grpSpPr>
              <a:xfrm>
                <a:off x="10932301" y="1720888"/>
                <a:ext cx="646499" cy="499292"/>
                <a:chOff x="10932301" y="1720888"/>
                <a:chExt cx="646499" cy="499292"/>
              </a:xfrm>
            </p:grpSpPr>
            <p:grpSp>
              <p:nvGrpSpPr>
                <p:cNvPr id="1216" name="Google Shape;1216;p10"/>
                <p:cNvGrpSpPr/>
                <p:nvPr/>
              </p:nvGrpSpPr>
              <p:grpSpPr>
                <a:xfrm>
                  <a:off x="11292848" y="1720888"/>
                  <a:ext cx="285952" cy="231831"/>
                  <a:chOff x="11292848" y="1720888"/>
                  <a:chExt cx="285952" cy="231831"/>
                </a:xfrm>
              </p:grpSpPr>
              <p:sp>
                <p:nvSpPr>
                  <p:cNvPr id="1217" name="Google Shape;1217;p10"/>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10"/>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9" name="Google Shape;1219;p10"/>
                <p:cNvGrpSpPr/>
                <p:nvPr/>
              </p:nvGrpSpPr>
              <p:grpSpPr>
                <a:xfrm>
                  <a:off x="11190563" y="1827754"/>
                  <a:ext cx="209006" cy="212690"/>
                  <a:chOff x="11190563" y="1827754"/>
                  <a:chExt cx="209006" cy="212690"/>
                </a:xfrm>
              </p:grpSpPr>
              <p:sp>
                <p:nvSpPr>
                  <p:cNvPr id="1220" name="Google Shape;1220;p10"/>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10"/>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22" name="Google Shape;1222;p10"/>
                <p:cNvGrpSpPr/>
                <p:nvPr/>
              </p:nvGrpSpPr>
              <p:grpSpPr>
                <a:xfrm>
                  <a:off x="10932301" y="1885932"/>
                  <a:ext cx="382548" cy="334248"/>
                  <a:chOff x="10932301" y="1885932"/>
                  <a:chExt cx="382548" cy="334248"/>
                </a:xfrm>
              </p:grpSpPr>
              <p:sp>
                <p:nvSpPr>
                  <p:cNvPr id="1223" name="Google Shape;1223;p10"/>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10"/>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25" name="Google Shape;1225;p10"/>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26" name="Google Shape;1226;p10"/>
            <p:cNvGrpSpPr/>
            <p:nvPr/>
          </p:nvGrpSpPr>
          <p:grpSpPr>
            <a:xfrm>
              <a:off x="2451372" y="7926631"/>
              <a:ext cx="1640705" cy="1710795"/>
              <a:chOff x="10913347" y="1720888"/>
              <a:chExt cx="918545" cy="957731"/>
            </a:xfrm>
          </p:grpSpPr>
          <p:grpSp>
            <p:nvGrpSpPr>
              <p:cNvPr id="1227" name="Google Shape;1227;p10"/>
              <p:cNvGrpSpPr/>
              <p:nvPr/>
            </p:nvGrpSpPr>
            <p:grpSpPr>
              <a:xfrm>
                <a:off x="10913347" y="1960327"/>
                <a:ext cx="918545" cy="718292"/>
                <a:chOff x="10913347" y="1960327"/>
                <a:chExt cx="918545" cy="718292"/>
              </a:xfrm>
            </p:grpSpPr>
            <p:sp>
              <p:nvSpPr>
                <p:cNvPr id="1228" name="Google Shape;1228;p10"/>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10"/>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0" name="Google Shape;1230;p10"/>
              <p:cNvGrpSpPr/>
              <p:nvPr/>
            </p:nvGrpSpPr>
            <p:grpSpPr>
              <a:xfrm>
                <a:off x="10974609" y="2212942"/>
                <a:ext cx="209169" cy="209168"/>
                <a:chOff x="10974609" y="2212942"/>
                <a:chExt cx="209169" cy="209168"/>
              </a:xfrm>
            </p:grpSpPr>
            <p:sp>
              <p:nvSpPr>
                <p:cNvPr id="1231" name="Google Shape;1231;p10"/>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10"/>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3" name="Google Shape;1233;p10"/>
              <p:cNvGrpSpPr/>
              <p:nvPr/>
            </p:nvGrpSpPr>
            <p:grpSpPr>
              <a:xfrm>
                <a:off x="11175206" y="2363437"/>
                <a:ext cx="209168" cy="209168"/>
                <a:chOff x="11175206" y="2363437"/>
                <a:chExt cx="209168" cy="209168"/>
              </a:xfrm>
            </p:grpSpPr>
            <p:sp>
              <p:nvSpPr>
                <p:cNvPr id="1234" name="Google Shape;1234;p10"/>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10"/>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6" name="Google Shape;1236;p10"/>
              <p:cNvGrpSpPr/>
              <p:nvPr/>
            </p:nvGrpSpPr>
            <p:grpSpPr>
              <a:xfrm>
                <a:off x="11516391" y="2092546"/>
                <a:ext cx="209169" cy="209168"/>
                <a:chOff x="11516391" y="2092546"/>
                <a:chExt cx="209169" cy="209168"/>
              </a:xfrm>
            </p:grpSpPr>
            <p:sp>
              <p:nvSpPr>
                <p:cNvPr id="1237" name="Google Shape;1237;p10"/>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10"/>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9" name="Google Shape;1239;p10"/>
              <p:cNvGrpSpPr/>
              <p:nvPr/>
            </p:nvGrpSpPr>
            <p:grpSpPr>
              <a:xfrm>
                <a:off x="11426094" y="2333338"/>
                <a:ext cx="209169" cy="209168"/>
                <a:chOff x="11426094" y="2333338"/>
                <a:chExt cx="209169" cy="209168"/>
              </a:xfrm>
            </p:grpSpPr>
            <p:sp>
              <p:nvSpPr>
                <p:cNvPr id="1240" name="Google Shape;1240;p10"/>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10"/>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2" name="Google Shape;1242;p10"/>
              <p:cNvGrpSpPr/>
              <p:nvPr/>
            </p:nvGrpSpPr>
            <p:grpSpPr>
              <a:xfrm>
                <a:off x="10932301" y="1720888"/>
                <a:ext cx="646499" cy="499292"/>
                <a:chOff x="10932301" y="1720888"/>
                <a:chExt cx="646499" cy="499292"/>
              </a:xfrm>
            </p:grpSpPr>
            <p:grpSp>
              <p:nvGrpSpPr>
                <p:cNvPr id="1243" name="Google Shape;1243;p10"/>
                <p:cNvGrpSpPr/>
                <p:nvPr/>
              </p:nvGrpSpPr>
              <p:grpSpPr>
                <a:xfrm>
                  <a:off x="11292848" y="1720888"/>
                  <a:ext cx="285952" cy="231831"/>
                  <a:chOff x="11292848" y="1720888"/>
                  <a:chExt cx="285952" cy="231831"/>
                </a:xfrm>
              </p:grpSpPr>
              <p:sp>
                <p:nvSpPr>
                  <p:cNvPr id="1244" name="Google Shape;1244;p10"/>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5" name="Google Shape;1245;p10"/>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6" name="Google Shape;1246;p10"/>
                <p:cNvGrpSpPr/>
                <p:nvPr/>
              </p:nvGrpSpPr>
              <p:grpSpPr>
                <a:xfrm>
                  <a:off x="11190563" y="1827754"/>
                  <a:ext cx="209006" cy="212690"/>
                  <a:chOff x="11190563" y="1827754"/>
                  <a:chExt cx="209006" cy="212690"/>
                </a:xfrm>
              </p:grpSpPr>
              <p:sp>
                <p:nvSpPr>
                  <p:cNvPr id="1247" name="Google Shape;1247;p10"/>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3D49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10"/>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9" name="Google Shape;1249;p10"/>
                <p:cNvGrpSpPr/>
                <p:nvPr/>
              </p:nvGrpSpPr>
              <p:grpSpPr>
                <a:xfrm>
                  <a:off x="10932301" y="1885932"/>
                  <a:ext cx="382548" cy="334248"/>
                  <a:chOff x="10932301" y="1885932"/>
                  <a:chExt cx="382548" cy="334248"/>
                </a:xfrm>
              </p:grpSpPr>
              <p:sp>
                <p:nvSpPr>
                  <p:cNvPr id="1250" name="Google Shape;1250;p10"/>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10"/>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52" name="Google Shape;1252;p10"/>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253" name="Google Shape;1253;p10"/>
          <p:cNvGrpSpPr/>
          <p:nvPr/>
        </p:nvGrpSpPr>
        <p:grpSpPr>
          <a:xfrm rot="981374">
            <a:off x="15032150" y="766801"/>
            <a:ext cx="1536280" cy="1421047"/>
            <a:chOff x="5140976" y="802510"/>
            <a:chExt cx="1536327" cy="1421090"/>
          </a:xfrm>
        </p:grpSpPr>
        <p:grpSp>
          <p:nvGrpSpPr>
            <p:cNvPr id="1254" name="Google Shape;1254;p10"/>
            <p:cNvGrpSpPr/>
            <p:nvPr/>
          </p:nvGrpSpPr>
          <p:grpSpPr>
            <a:xfrm>
              <a:off x="5140976" y="802510"/>
              <a:ext cx="1536327" cy="1421090"/>
              <a:chOff x="1560766" y="5405182"/>
              <a:chExt cx="928687" cy="859028"/>
            </a:xfrm>
          </p:grpSpPr>
          <p:grpSp>
            <p:nvGrpSpPr>
              <p:cNvPr id="1255" name="Google Shape;1255;p10"/>
              <p:cNvGrpSpPr/>
              <p:nvPr/>
            </p:nvGrpSpPr>
            <p:grpSpPr>
              <a:xfrm>
                <a:off x="1580864" y="5520975"/>
                <a:ext cx="202501" cy="481393"/>
                <a:chOff x="1580864" y="5520975"/>
                <a:chExt cx="202501" cy="481393"/>
              </a:xfrm>
            </p:grpSpPr>
            <p:sp>
              <p:nvSpPr>
                <p:cNvPr id="1256" name="Google Shape;1256;p10"/>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10"/>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58" name="Google Shape;1258;p10"/>
              <p:cNvGrpSpPr/>
              <p:nvPr/>
            </p:nvGrpSpPr>
            <p:grpSpPr>
              <a:xfrm>
                <a:off x="1615001" y="5405182"/>
                <a:ext cx="134227" cy="78931"/>
                <a:chOff x="1615001" y="5405182"/>
                <a:chExt cx="134227" cy="78931"/>
              </a:xfrm>
            </p:grpSpPr>
            <p:sp>
              <p:nvSpPr>
                <p:cNvPr id="1259" name="Google Shape;1259;p10"/>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10"/>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1" name="Google Shape;1261;p10"/>
              <p:cNvGrpSpPr/>
              <p:nvPr/>
            </p:nvGrpSpPr>
            <p:grpSpPr>
              <a:xfrm>
                <a:off x="1580941" y="5455538"/>
                <a:ext cx="202347" cy="99441"/>
                <a:chOff x="1580941" y="5455538"/>
                <a:chExt cx="202347" cy="99441"/>
              </a:xfrm>
            </p:grpSpPr>
            <p:sp>
              <p:nvSpPr>
                <p:cNvPr id="1262" name="Google Shape;1262;p10"/>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10"/>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4" name="Google Shape;1264;p10"/>
              <p:cNvGrpSpPr/>
              <p:nvPr/>
            </p:nvGrpSpPr>
            <p:grpSpPr>
              <a:xfrm>
                <a:off x="1757076" y="5521165"/>
                <a:ext cx="202596" cy="481393"/>
                <a:chOff x="1757076" y="5521165"/>
                <a:chExt cx="202596" cy="481393"/>
              </a:xfrm>
            </p:grpSpPr>
            <p:sp>
              <p:nvSpPr>
                <p:cNvPr id="1265" name="Google Shape;1265;p10"/>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10"/>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7" name="Google Shape;1267;p10"/>
              <p:cNvGrpSpPr/>
              <p:nvPr/>
            </p:nvGrpSpPr>
            <p:grpSpPr>
              <a:xfrm>
                <a:off x="1791213" y="5405437"/>
                <a:ext cx="134227" cy="78867"/>
                <a:chOff x="1791213" y="5405437"/>
                <a:chExt cx="134227" cy="78867"/>
              </a:xfrm>
            </p:grpSpPr>
            <p:sp>
              <p:nvSpPr>
                <p:cNvPr id="1268" name="Google Shape;1268;p10"/>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10"/>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0" name="Google Shape;1270;p10"/>
              <p:cNvGrpSpPr/>
              <p:nvPr/>
            </p:nvGrpSpPr>
            <p:grpSpPr>
              <a:xfrm>
                <a:off x="1757267" y="5455729"/>
                <a:ext cx="202343" cy="99535"/>
                <a:chOff x="1757267" y="5455729"/>
                <a:chExt cx="202343" cy="99535"/>
              </a:xfrm>
            </p:grpSpPr>
            <p:sp>
              <p:nvSpPr>
                <p:cNvPr id="1271" name="Google Shape;1271;p10"/>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10"/>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3" name="Google Shape;1273;p10"/>
              <p:cNvGrpSpPr/>
              <p:nvPr/>
            </p:nvGrpSpPr>
            <p:grpSpPr>
              <a:xfrm>
                <a:off x="1931003" y="5526594"/>
                <a:ext cx="202596" cy="481393"/>
                <a:chOff x="1931003" y="5526594"/>
                <a:chExt cx="202596" cy="481393"/>
              </a:xfrm>
            </p:grpSpPr>
            <p:sp>
              <p:nvSpPr>
                <p:cNvPr id="1274" name="Google Shape;1274;p10"/>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10"/>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6" name="Google Shape;1276;p10"/>
              <p:cNvGrpSpPr/>
              <p:nvPr/>
            </p:nvGrpSpPr>
            <p:grpSpPr>
              <a:xfrm>
                <a:off x="1965235" y="5405437"/>
                <a:ext cx="134227" cy="78867"/>
                <a:chOff x="1965235" y="5405437"/>
                <a:chExt cx="134227" cy="78867"/>
              </a:xfrm>
            </p:grpSpPr>
            <p:sp>
              <p:nvSpPr>
                <p:cNvPr id="1277" name="Google Shape;1277;p10"/>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10"/>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9" name="Google Shape;1279;p10"/>
              <p:cNvGrpSpPr/>
              <p:nvPr/>
            </p:nvGrpSpPr>
            <p:grpSpPr>
              <a:xfrm>
                <a:off x="1931256" y="5455729"/>
                <a:ext cx="202281" cy="99535"/>
                <a:chOff x="1931256" y="5455729"/>
                <a:chExt cx="202281" cy="99535"/>
              </a:xfrm>
            </p:grpSpPr>
            <p:sp>
              <p:nvSpPr>
                <p:cNvPr id="1280" name="Google Shape;1280;p10"/>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10"/>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2" name="Google Shape;1282;p10"/>
              <p:cNvGrpSpPr/>
              <p:nvPr/>
            </p:nvGrpSpPr>
            <p:grpSpPr>
              <a:xfrm>
                <a:off x="2099210" y="5526690"/>
                <a:ext cx="202601" cy="481298"/>
                <a:chOff x="2099210" y="5526690"/>
                <a:chExt cx="202601" cy="481298"/>
              </a:xfrm>
            </p:grpSpPr>
            <p:sp>
              <p:nvSpPr>
                <p:cNvPr id="1283" name="Google Shape;1283;p10"/>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10"/>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5" name="Google Shape;1285;p10"/>
              <p:cNvGrpSpPr/>
              <p:nvPr/>
            </p:nvGrpSpPr>
            <p:grpSpPr>
              <a:xfrm>
                <a:off x="2133447" y="5405437"/>
                <a:ext cx="134227" cy="78867"/>
                <a:chOff x="2133447" y="5405437"/>
                <a:chExt cx="134227" cy="78867"/>
              </a:xfrm>
            </p:grpSpPr>
            <p:sp>
              <p:nvSpPr>
                <p:cNvPr id="1286" name="Google Shape;1286;p10"/>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10"/>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8" name="Google Shape;1288;p10"/>
              <p:cNvGrpSpPr/>
              <p:nvPr/>
            </p:nvGrpSpPr>
            <p:grpSpPr>
              <a:xfrm>
                <a:off x="2099467" y="5455729"/>
                <a:ext cx="202281" cy="99535"/>
                <a:chOff x="2099467" y="5455729"/>
                <a:chExt cx="202281" cy="99535"/>
              </a:xfrm>
            </p:grpSpPr>
            <p:sp>
              <p:nvSpPr>
                <p:cNvPr id="1289" name="Google Shape;1289;p10"/>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10"/>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1" name="Google Shape;1291;p10"/>
              <p:cNvGrpSpPr/>
              <p:nvPr/>
            </p:nvGrpSpPr>
            <p:grpSpPr>
              <a:xfrm>
                <a:off x="2273236" y="5521165"/>
                <a:ext cx="202596" cy="481393"/>
                <a:chOff x="2273236" y="5521165"/>
                <a:chExt cx="202596" cy="481393"/>
              </a:xfrm>
            </p:grpSpPr>
            <p:sp>
              <p:nvSpPr>
                <p:cNvPr id="1292" name="Google Shape;1292;p10"/>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10"/>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4" name="Google Shape;1294;p10"/>
              <p:cNvGrpSpPr/>
              <p:nvPr/>
            </p:nvGrpSpPr>
            <p:grpSpPr>
              <a:xfrm>
                <a:off x="2307373" y="5405437"/>
                <a:ext cx="134227" cy="78867"/>
                <a:chOff x="2307373" y="5405437"/>
                <a:chExt cx="134227" cy="78867"/>
              </a:xfrm>
            </p:grpSpPr>
            <p:sp>
              <p:nvSpPr>
                <p:cNvPr id="1295" name="Google Shape;1295;p10"/>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6" name="Google Shape;1296;p10"/>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7" name="Google Shape;1297;p10"/>
              <p:cNvGrpSpPr/>
              <p:nvPr/>
            </p:nvGrpSpPr>
            <p:grpSpPr>
              <a:xfrm>
                <a:off x="2273427" y="5455729"/>
                <a:ext cx="202310" cy="99535"/>
                <a:chOff x="2273427" y="5455729"/>
                <a:chExt cx="202310" cy="99535"/>
              </a:xfrm>
            </p:grpSpPr>
            <p:sp>
              <p:nvSpPr>
                <p:cNvPr id="1298" name="Google Shape;1298;p10"/>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10"/>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00" name="Google Shape;1300;p10"/>
              <p:cNvGrpSpPr/>
              <p:nvPr/>
            </p:nvGrpSpPr>
            <p:grpSpPr>
              <a:xfrm>
                <a:off x="1560766" y="5782817"/>
                <a:ext cx="928687" cy="481393"/>
                <a:chOff x="1560766" y="5782817"/>
                <a:chExt cx="928687" cy="481393"/>
              </a:xfrm>
            </p:grpSpPr>
            <p:sp>
              <p:nvSpPr>
                <p:cNvPr id="1301" name="Google Shape;1301;p10"/>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2" name="Google Shape;1302;p10"/>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03" name="Google Shape;1303;p10"/>
              <p:cNvGrpSpPr/>
              <p:nvPr/>
            </p:nvGrpSpPr>
            <p:grpSpPr>
              <a:xfrm>
                <a:off x="1724405" y="5870161"/>
                <a:ext cx="612267" cy="284988"/>
                <a:chOff x="1724405" y="5870161"/>
                <a:chExt cx="612267" cy="284988"/>
              </a:xfrm>
            </p:grpSpPr>
            <p:sp>
              <p:nvSpPr>
                <p:cNvPr id="1304" name="Google Shape;1304;p10"/>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5" name="Google Shape;1305;p10"/>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06" name="Google Shape;1306;p10"/>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07" name="Google Shape;1307;p10"/>
            <p:cNvGrpSpPr/>
            <p:nvPr/>
          </p:nvGrpSpPr>
          <p:grpSpPr>
            <a:xfrm>
              <a:off x="5140976" y="802510"/>
              <a:ext cx="1536327" cy="1421090"/>
              <a:chOff x="1560766" y="5405182"/>
              <a:chExt cx="928687" cy="859028"/>
            </a:xfrm>
          </p:grpSpPr>
          <p:grpSp>
            <p:nvGrpSpPr>
              <p:cNvPr id="1308" name="Google Shape;1308;p10"/>
              <p:cNvGrpSpPr/>
              <p:nvPr/>
            </p:nvGrpSpPr>
            <p:grpSpPr>
              <a:xfrm>
                <a:off x="1580864" y="5520975"/>
                <a:ext cx="202501" cy="481393"/>
                <a:chOff x="1580864" y="5520975"/>
                <a:chExt cx="202501" cy="481393"/>
              </a:xfrm>
            </p:grpSpPr>
            <p:sp>
              <p:nvSpPr>
                <p:cNvPr id="1309" name="Google Shape;1309;p10"/>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10"/>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1" name="Google Shape;1311;p10"/>
              <p:cNvGrpSpPr/>
              <p:nvPr/>
            </p:nvGrpSpPr>
            <p:grpSpPr>
              <a:xfrm>
                <a:off x="1615001" y="5405182"/>
                <a:ext cx="134227" cy="78931"/>
                <a:chOff x="1615001" y="5405182"/>
                <a:chExt cx="134227" cy="78931"/>
              </a:xfrm>
            </p:grpSpPr>
            <p:sp>
              <p:nvSpPr>
                <p:cNvPr id="1312" name="Google Shape;1312;p10"/>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3" name="Google Shape;1313;p10"/>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4" name="Google Shape;1314;p10"/>
              <p:cNvGrpSpPr/>
              <p:nvPr/>
            </p:nvGrpSpPr>
            <p:grpSpPr>
              <a:xfrm>
                <a:off x="1580941" y="5455538"/>
                <a:ext cx="202347" cy="99441"/>
                <a:chOff x="1580941" y="5455538"/>
                <a:chExt cx="202347" cy="99441"/>
              </a:xfrm>
            </p:grpSpPr>
            <p:sp>
              <p:nvSpPr>
                <p:cNvPr id="1315" name="Google Shape;1315;p10"/>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6" name="Google Shape;1316;p10"/>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7" name="Google Shape;1317;p10"/>
              <p:cNvGrpSpPr/>
              <p:nvPr/>
            </p:nvGrpSpPr>
            <p:grpSpPr>
              <a:xfrm>
                <a:off x="1757076" y="5521165"/>
                <a:ext cx="202596" cy="481393"/>
                <a:chOff x="1757076" y="5521165"/>
                <a:chExt cx="202596" cy="481393"/>
              </a:xfrm>
            </p:grpSpPr>
            <p:sp>
              <p:nvSpPr>
                <p:cNvPr id="1318" name="Google Shape;1318;p10"/>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9" name="Google Shape;1319;p10"/>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0" name="Google Shape;1320;p10"/>
              <p:cNvGrpSpPr/>
              <p:nvPr/>
            </p:nvGrpSpPr>
            <p:grpSpPr>
              <a:xfrm>
                <a:off x="1791213" y="5405437"/>
                <a:ext cx="134227" cy="78867"/>
                <a:chOff x="1791213" y="5405437"/>
                <a:chExt cx="134227" cy="78867"/>
              </a:xfrm>
            </p:grpSpPr>
            <p:sp>
              <p:nvSpPr>
                <p:cNvPr id="1321" name="Google Shape;1321;p10"/>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10"/>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3" name="Google Shape;1323;p10"/>
              <p:cNvGrpSpPr/>
              <p:nvPr/>
            </p:nvGrpSpPr>
            <p:grpSpPr>
              <a:xfrm>
                <a:off x="1757267" y="5455729"/>
                <a:ext cx="202343" cy="99535"/>
                <a:chOff x="1757267" y="5455729"/>
                <a:chExt cx="202343" cy="99535"/>
              </a:xfrm>
            </p:grpSpPr>
            <p:sp>
              <p:nvSpPr>
                <p:cNvPr id="1324" name="Google Shape;1324;p10"/>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10"/>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6" name="Google Shape;1326;p10"/>
              <p:cNvGrpSpPr/>
              <p:nvPr/>
            </p:nvGrpSpPr>
            <p:grpSpPr>
              <a:xfrm>
                <a:off x="1931003" y="5526594"/>
                <a:ext cx="202596" cy="481393"/>
                <a:chOff x="1931003" y="5526594"/>
                <a:chExt cx="202596" cy="481393"/>
              </a:xfrm>
            </p:grpSpPr>
            <p:sp>
              <p:nvSpPr>
                <p:cNvPr id="1327" name="Google Shape;1327;p10"/>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10"/>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9" name="Google Shape;1329;p10"/>
              <p:cNvGrpSpPr/>
              <p:nvPr/>
            </p:nvGrpSpPr>
            <p:grpSpPr>
              <a:xfrm>
                <a:off x="1965235" y="5405437"/>
                <a:ext cx="134227" cy="78867"/>
                <a:chOff x="1965235" y="5405437"/>
                <a:chExt cx="134227" cy="78867"/>
              </a:xfrm>
            </p:grpSpPr>
            <p:sp>
              <p:nvSpPr>
                <p:cNvPr id="1330" name="Google Shape;1330;p10"/>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10"/>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2" name="Google Shape;1332;p10"/>
              <p:cNvGrpSpPr/>
              <p:nvPr/>
            </p:nvGrpSpPr>
            <p:grpSpPr>
              <a:xfrm>
                <a:off x="1931256" y="5455729"/>
                <a:ext cx="202281" cy="99535"/>
                <a:chOff x="1931256" y="5455729"/>
                <a:chExt cx="202281" cy="99535"/>
              </a:xfrm>
            </p:grpSpPr>
            <p:sp>
              <p:nvSpPr>
                <p:cNvPr id="1333" name="Google Shape;1333;p10"/>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10"/>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5" name="Google Shape;1335;p10"/>
              <p:cNvGrpSpPr/>
              <p:nvPr/>
            </p:nvGrpSpPr>
            <p:grpSpPr>
              <a:xfrm>
                <a:off x="2099210" y="5526690"/>
                <a:ext cx="202601" cy="481298"/>
                <a:chOff x="2099210" y="5526690"/>
                <a:chExt cx="202601" cy="481298"/>
              </a:xfrm>
            </p:grpSpPr>
            <p:sp>
              <p:nvSpPr>
                <p:cNvPr id="1336" name="Google Shape;1336;p10"/>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10"/>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8" name="Google Shape;1338;p10"/>
              <p:cNvGrpSpPr/>
              <p:nvPr/>
            </p:nvGrpSpPr>
            <p:grpSpPr>
              <a:xfrm>
                <a:off x="2133447" y="5405437"/>
                <a:ext cx="134227" cy="78867"/>
                <a:chOff x="2133447" y="5405437"/>
                <a:chExt cx="134227" cy="78867"/>
              </a:xfrm>
            </p:grpSpPr>
            <p:sp>
              <p:nvSpPr>
                <p:cNvPr id="1339" name="Google Shape;1339;p10"/>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0" name="Google Shape;1340;p10"/>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1" name="Google Shape;1341;p10"/>
              <p:cNvGrpSpPr/>
              <p:nvPr/>
            </p:nvGrpSpPr>
            <p:grpSpPr>
              <a:xfrm>
                <a:off x="2099467" y="5455729"/>
                <a:ext cx="202281" cy="99535"/>
                <a:chOff x="2099467" y="5455729"/>
                <a:chExt cx="202281" cy="99535"/>
              </a:xfrm>
            </p:grpSpPr>
            <p:sp>
              <p:nvSpPr>
                <p:cNvPr id="1342" name="Google Shape;1342;p10"/>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3" name="Google Shape;1343;p10"/>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4" name="Google Shape;1344;p10"/>
              <p:cNvGrpSpPr/>
              <p:nvPr/>
            </p:nvGrpSpPr>
            <p:grpSpPr>
              <a:xfrm>
                <a:off x="2273236" y="5521165"/>
                <a:ext cx="202596" cy="481393"/>
                <a:chOff x="2273236" y="5521165"/>
                <a:chExt cx="202596" cy="481393"/>
              </a:xfrm>
            </p:grpSpPr>
            <p:sp>
              <p:nvSpPr>
                <p:cNvPr id="1345" name="Google Shape;1345;p10"/>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6" name="Google Shape;1346;p10"/>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7" name="Google Shape;1347;p10"/>
              <p:cNvGrpSpPr/>
              <p:nvPr/>
            </p:nvGrpSpPr>
            <p:grpSpPr>
              <a:xfrm>
                <a:off x="2307373" y="5405437"/>
                <a:ext cx="134227" cy="78867"/>
                <a:chOff x="2307373" y="5405437"/>
                <a:chExt cx="134227" cy="78867"/>
              </a:xfrm>
            </p:grpSpPr>
            <p:sp>
              <p:nvSpPr>
                <p:cNvPr id="1348" name="Google Shape;1348;p10"/>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9" name="Google Shape;1349;p10"/>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0" name="Google Shape;1350;p10"/>
              <p:cNvGrpSpPr/>
              <p:nvPr/>
            </p:nvGrpSpPr>
            <p:grpSpPr>
              <a:xfrm>
                <a:off x="2273427" y="5455729"/>
                <a:ext cx="202310" cy="99535"/>
                <a:chOff x="2273427" y="5455729"/>
                <a:chExt cx="202310" cy="99535"/>
              </a:xfrm>
            </p:grpSpPr>
            <p:sp>
              <p:nvSpPr>
                <p:cNvPr id="1351" name="Google Shape;1351;p10"/>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2" name="Google Shape;1352;p10"/>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3" name="Google Shape;1353;p10"/>
              <p:cNvGrpSpPr/>
              <p:nvPr/>
            </p:nvGrpSpPr>
            <p:grpSpPr>
              <a:xfrm>
                <a:off x="1560766" y="5782817"/>
                <a:ext cx="928687" cy="481393"/>
                <a:chOff x="1560766" y="5782817"/>
                <a:chExt cx="928687" cy="481393"/>
              </a:xfrm>
            </p:grpSpPr>
            <p:sp>
              <p:nvSpPr>
                <p:cNvPr id="1354" name="Google Shape;1354;p10"/>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5" name="Google Shape;1355;p10"/>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6" name="Google Shape;1356;p10"/>
              <p:cNvGrpSpPr/>
              <p:nvPr/>
            </p:nvGrpSpPr>
            <p:grpSpPr>
              <a:xfrm>
                <a:off x="1724405" y="5870161"/>
                <a:ext cx="612267" cy="284988"/>
                <a:chOff x="1724405" y="5870161"/>
                <a:chExt cx="612267" cy="284988"/>
              </a:xfrm>
            </p:grpSpPr>
            <p:sp>
              <p:nvSpPr>
                <p:cNvPr id="1357" name="Google Shape;1357;p10"/>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10"/>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9" name="Google Shape;1359;p10"/>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443700" y="436200"/>
            <a:ext cx="17400600" cy="9414600"/>
          </a:xfrm>
          <a:prstGeom prst="rect">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7" name="Google Shape;7;p1"/>
          <p:cNvGraphicFramePr/>
          <p:nvPr/>
        </p:nvGraphicFramePr>
        <p:xfrm>
          <a:off x="485050" y="436250"/>
          <a:ext cx="17317900" cy="9414500"/>
        </p:xfrm>
        <a:graphic>
          <a:graphicData uri="http://schemas.openxmlformats.org/drawingml/2006/table">
            <a:tbl>
              <a:tblPr>
                <a:noFill/>
                <a:tableStyleId>{BE705FDE-6324-4EE3-BC47-D55AAC76921D}</a:tableStyleId>
              </a:tblPr>
              <a:tblGrid>
                <a:gridCol w="17317900">
                  <a:extLst>
                    <a:ext uri="{9D8B030D-6E8A-4147-A177-3AD203B41FA5}">
                      <a16:colId xmlns:a16="http://schemas.microsoft.com/office/drawing/2014/main" val="20000"/>
                    </a:ext>
                  </a:extLst>
                </a:gridCol>
              </a:tblGrid>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8"/>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9"/>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0"/>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1"/>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2"/>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3"/>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4"/>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5"/>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6"/>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7"/>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8"/>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19"/>
                  </a:ext>
                </a:extLst>
              </a:tr>
            </a:tbl>
          </a:graphicData>
        </a:graphic>
      </p:graphicFrame>
      <p:sp>
        <p:nvSpPr>
          <p:cNvPr id="8" name="Google Shape;8;p1"/>
          <p:cNvSpPr/>
          <p:nvPr/>
        </p:nvSpPr>
        <p:spPr>
          <a:xfrm>
            <a:off x="443700" y="436200"/>
            <a:ext cx="17400600" cy="9414600"/>
          </a:xfrm>
          <a:prstGeom prst="rect">
            <a:avLst/>
          </a:prstGeom>
          <a:solidFill>
            <a:srgbClr val="FFFFFF">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rot="5400000">
            <a:off x="-696551" y="9144368"/>
            <a:ext cx="1777500" cy="187111"/>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7.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hyperlink" Target="https://machinelearningcoban.com/2017/07/17/mlemap/" TargetMode="External"/><Relationship Id="rId2" Type="http://schemas.openxmlformats.org/officeDocument/2006/relationships/notesSlide" Target="../notesSlides/notesSlide24.xml"/><Relationship Id="rId1" Type="http://schemas.openxmlformats.org/officeDocument/2006/relationships/slideLayout" Target="../slideLayouts/slideLayout17.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hyperlink" Target="https://machinelearningcoban.com/2017/07/09/prob/#-independence" TargetMode="External"/><Relationship Id="rId2" Type="http://schemas.openxmlformats.org/officeDocument/2006/relationships/notesSlide" Target="../notesSlides/notesSlide25.xml"/><Relationship Id="rId1" Type="http://schemas.openxmlformats.org/officeDocument/2006/relationships/slideLayout" Target="../slideLayouts/slideLayout17.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7.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7.xml"/><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7.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17"/>
        <p:cNvGrpSpPr/>
        <p:nvPr/>
      </p:nvGrpSpPr>
      <p:grpSpPr>
        <a:xfrm>
          <a:off x="0" y="0"/>
          <a:ext cx="0" cy="0"/>
          <a:chOff x="0" y="0"/>
          <a:chExt cx="0" cy="0"/>
        </a:xfrm>
      </p:grpSpPr>
      <p:sp>
        <p:nvSpPr>
          <p:cNvPr id="3118" name="Google Shape;3118;p22"/>
          <p:cNvSpPr txBox="1"/>
          <p:nvPr/>
        </p:nvSpPr>
        <p:spPr>
          <a:xfrm>
            <a:off x="3618475" y="2481625"/>
            <a:ext cx="10550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Trường Đại Học Công Nghệ Thông Tin - Đại Học Quốc Gia TP.HCM</a:t>
            </a:r>
            <a:endParaRPr sz="2500" b="1"/>
          </a:p>
        </p:txBody>
      </p:sp>
      <p:sp>
        <p:nvSpPr>
          <p:cNvPr id="3119" name="Google Shape;3119;p22"/>
          <p:cNvSpPr txBox="1"/>
          <p:nvPr/>
        </p:nvSpPr>
        <p:spPr>
          <a:xfrm>
            <a:off x="3687800" y="3285750"/>
            <a:ext cx="99405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b="1" dirty="0"/>
              <a:t>Phân Loại Văn Bản Tiếng Việt</a:t>
            </a:r>
            <a:endParaRPr sz="5000" b="1" dirty="0"/>
          </a:p>
        </p:txBody>
      </p:sp>
      <p:sp>
        <p:nvSpPr>
          <p:cNvPr id="3120" name="Google Shape;3120;p22"/>
          <p:cNvSpPr txBox="1"/>
          <p:nvPr/>
        </p:nvSpPr>
        <p:spPr>
          <a:xfrm>
            <a:off x="3826425" y="4713725"/>
            <a:ext cx="10550400" cy="193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dirty="0"/>
              <a:t>GVHD: 		Nguyễn Trọng Chỉnh</a:t>
            </a:r>
            <a:endParaRPr sz="3800" dirty="0"/>
          </a:p>
          <a:p>
            <a:pPr marL="0" lvl="0" indent="0" algn="l" rtl="0">
              <a:spcBef>
                <a:spcPts val="0"/>
              </a:spcBef>
              <a:spcAft>
                <a:spcPts val="0"/>
              </a:spcAft>
              <a:buNone/>
            </a:pPr>
            <a:r>
              <a:rPr lang="en" sz="3800" dirty="0"/>
              <a:t>Sinh Viên: 	Nguyễn Hoàng Long - 20521568</a:t>
            </a:r>
            <a:endParaRPr sz="3800" dirty="0"/>
          </a:p>
          <a:p>
            <a:pPr marL="0" lvl="0" indent="0" algn="l" rtl="0">
              <a:spcBef>
                <a:spcPts val="0"/>
              </a:spcBef>
              <a:spcAft>
                <a:spcPts val="0"/>
              </a:spcAft>
              <a:buNone/>
            </a:pPr>
            <a:r>
              <a:rPr lang="en" sz="3800" dirty="0"/>
              <a:t>			Trần Đức Long -20521574</a:t>
            </a:r>
            <a:endParaRPr sz="3800" dirty="0"/>
          </a:p>
        </p:txBody>
      </p:sp>
      <p:sp>
        <p:nvSpPr>
          <p:cNvPr id="3121" name="Google Shape;3121;p22"/>
          <p:cNvSpPr txBox="1"/>
          <p:nvPr/>
        </p:nvSpPr>
        <p:spPr>
          <a:xfrm>
            <a:off x="7158425" y="8033900"/>
            <a:ext cx="4737900" cy="84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300" b="1">
                <a:latin typeface="Times New Roman"/>
                <a:ea typeface="Times New Roman"/>
                <a:cs typeface="Times New Roman"/>
                <a:sym typeface="Times New Roman"/>
              </a:rPr>
              <a:t>CS221.N112KHCL</a:t>
            </a:r>
            <a:endParaRPr sz="4300" b="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7"/>
        <p:cNvGrpSpPr/>
        <p:nvPr/>
      </p:nvGrpSpPr>
      <p:grpSpPr>
        <a:xfrm>
          <a:off x="0" y="0"/>
          <a:ext cx="0" cy="0"/>
          <a:chOff x="0" y="0"/>
          <a:chExt cx="0" cy="0"/>
        </a:xfrm>
      </p:grpSpPr>
      <p:sp>
        <p:nvSpPr>
          <p:cNvPr id="3218" name="Google Shape;3218;p31"/>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9" name="Google Shape;3219;p31"/>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0" name="Google Shape;3220;p31"/>
          <p:cNvSpPr txBox="1"/>
          <p:nvPr/>
        </p:nvSpPr>
        <p:spPr>
          <a:xfrm>
            <a:off x="4367550" y="1042950"/>
            <a:ext cx="95529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7800" b="1">
                <a:solidFill>
                  <a:schemeClr val="dk1"/>
                </a:solidFill>
                <a:latin typeface="Times New Roman"/>
                <a:ea typeface="Times New Roman"/>
                <a:cs typeface="Times New Roman"/>
                <a:sym typeface="Times New Roman"/>
              </a:rPr>
              <a:t>Phương pháp tách từ</a:t>
            </a:r>
            <a:endParaRPr sz="7800" b="1">
              <a:solidFill>
                <a:schemeClr val="dk1"/>
              </a:solidFill>
              <a:latin typeface="Times New Roman"/>
              <a:ea typeface="Times New Roman"/>
              <a:cs typeface="Times New Roman"/>
              <a:sym typeface="Times New Roman"/>
            </a:endParaRPr>
          </a:p>
        </p:txBody>
      </p:sp>
      <p:sp>
        <p:nvSpPr>
          <p:cNvPr id="3221" name="Google Shape;3221;p31"/>
          <p:cNvSpPr txBox="1"/>
          <p:nvPr/>
        </p:nvSpPr>
        <p:spPr>
          <a:xfrm>
            <a:off x="1878075" y="3225250"/>
            <a:ext cx="898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t>Tách từ thủ công theo VLSP</a:t>
            </a:r>
            <a:endParaRPr sz="2800" b="1"/>
          </a:p>
        </p:txBody>
      </p:sp>
      <p:sp>
        <p:nvSpPr>
          <p:cNvPr id="3222" name="Google Shape;3222;p31"/>
          <p:cNvSpPr txBox="1"/>
          <p:nvPr/>
        </p:nvSpPr>
        <p:spPr>
          <a:xfrm>
            <a:off x="4120875" y="3967825"/>
            <a:ext cx="4068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t>Cô ấy đi bộ trên vỉa hè.</a:t>
            </a:r>
            <a:endParaRPr sz="2200"/>
          </a:p>
        </p:txBody>
      </p:sp>
      <p:sp>
        <p:nvSpPr>
          <p:cNvPr id="3223" name="Google Shape;3223;p31"/>
          <p:cNvSpPr/>
          <p:nvPr/>
        </p:nvSpPr>
        <p:spPr>
          <a:xfrm>
            <a:off x="9089650" y="3901075"/>
            <a:ext cx="1338900" cy="502200"/>
          </a:xfrm>
          <a:prstGeom prst="rightArrow">
            <a:avLst>
              <a:gd name="adj1" fmla="val 50000"/>
              <a:gd name="adj2" fmla="val 50000"/>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24" name="Google Shape;3224;p31"/>
          <p:cNvPicPr preferRelativeResize="0"/>
          <p:nvPr/>
        </p:nvPicPr>
        <p:blipFill>
          <a:blip r:embed="rId3">
            <a:alphaModFix/>
          </a:blip>
          <a:stretch>
            <a:fillRect/>
          </a:stretch>
        </p:blipFill>
        <p:spPr>
          <a:xfrm>
            <a:off x="11805150" y="3146996"/>
            <a:ext cx="2851450" cy="3817254"/>
          </a:xfrm>
          <a:prstGeom prst="rect">
            <a:avLst/>
          </a:prstGeom>
          <a:noFill/>
          <a:ln>
            <a:noFill/>
          </a:ln>
        </p:spPr>
      </p:pic>
      <p:pic>
        <p:nvPicPr>
          <p:cNvPr id="3225" name="Google Shape;3225;p31"/>
          <p:cNvPicPr preferRelativeResize="0"/>
          <p:nvPr/>
        </p:nvPicPr>
        <p:blipFill>
          <a:blip r:embed="rId4">
            <a:alphaModFix/>
          </a:blip>
          <a:stretch>
            <a:fillRect/>
          </a:stretch>
        </p:blipFill>
        <p:spPr>
          <a:xfrm>
            <a:off x="1878075" y="4812900"/>
            <a:ext cx="9334500" cy="3609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21"/>
                                        </p:tgtEl>
                                        <p:attrNameLst>
                                          <p:attrName>style.visibility</p:attrName>
                                        </p:attrNameLst>
                                      </p:cBhvr>
                                      <p:to>
                                        <p:strVal val="visible"/>
                                      </p:to>
                                    </p:set>
                                    <p:animEffect transition="in" filter="randombar(horizontal)">
                                      <p:cBhvr>
                                        <p:cTn id="7" dur="500"/>
                                        <p:tgtEl>
                                          <p:spTgt spid="322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222"/>
                                        </p:tgtEl>
                                        <p:attrNameLst>
                                          <p:attrName>style.visibility</p:attrName>
                                        </p:attrNameLst>
                                      </p:cBhvr>
                                      <p:to>
                                        <p:strVal val="visible"/>
                                      </p:to>
                                    </p:set>
                                    <p:animEffect transition="in" filter="randombar(horizontal)">
                                      <p:cBhvr>
                                        <p:cTn id="12" dur="500"/>
                                        <p:tgtEl>
                                          <p:spTgt spid="322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223"/>
                                        </p:tgtEl>
                                        <p:attrNameLst>
                                          <p:attrName>style.visibility</p:attrName>
                                        </p:attrNameLst>
                                      </p:cBhvr>
                                      <p:to>
                                        <p:strVal val="visible"/>
                                      </p:to>
                                    </p:set>
                                    <p:animEffect transition="in" filter="randombar(horizontal)">
                                      <p:cBhvr>
                                        <p:cTn id="17" dur="500"/>
                                        <p:tgtEl>
                                          <p:spTgt spid="322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225"/>
                                        </p:tgtEl>
                                        <p:attrNameLst>
                                          <p:attrName>style.visibility</p:attrName>
                                        </p:attrNameLst>
                                      </p:cBhvr>
                                      <p:to>
                                        <p:strVal val="visible"/>
                                      </p:to>
                                    </p:set>
                                    <p:animEffect transition="in" filter="randombar(horizontal)">
                                      <p:cBhvr>
                                        <p:cTn id="22" dur="500"/>
                                        <p:tgtEl>
                                          <p:spTgt spid="322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224"/>
                                        </p:tgtEl>
                                        <p:attrNameLst>
                                          <p:attrName>style.visibility</p:attrName>
                                        </p:attrNameLst>
                                      </p:cBhvr>
                                      <p:to>
                                        <p:strVal val="visible"/>
                                      </p:to>
                                    </p:set>
                                    <p:animEffect transition="in" filter="randombar(horizontal)">
                                      <p:cBhvr>
                                        <p:cTn id="27" dur="500"/>
                                        <p:tgtEl>
                                          <p:spTgt spid="3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1" grpId="0"/>
      <p:bldP spid="3222" grpId="0"/>
      <p:bldP spid="32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29"/>
        <p:cNvGrpSpPr/>
        <p:nvPr/>
      </p:nvGrpSpPr>
      <p:grpSpPr>
        <a:xfrm>
          <a:off x="0" y="0"/>
          <a:ext cx="0" cy="0"/>
          <a:chOff x="0" y="0"/>
          <a:chExt cx="0" cy="0"/>
        </a:xfrm>
      </p:grpSpPr>
      <p:sp>
        <p:nvSpPr>
          <p:cNvPr id="3230" name="Google Shape;3230;p32"/>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1" name="Google Shape;3231;p32"/>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2" name="Google Shape;3232;p32"/>
          <p:cNvSpPr txBox="1"/>
          <p:nvPr/>
        </p:nvSpPr>
        <p:spPr>
          <a:xfrm>
            <a:off x="4367550" y="1042950"/>
            <a:ext cx="95529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7800" b="1">
                <a:solidFill>
                  <a:schemeClr val="dk1"/>
                </a:solidFill>
                <a:latin typeface="Times New Roman"/>
                <a:ea typeface="Times New Roman"/>
                <a:cs typeface="Times New Roman"/>
                <a:sym typeface="Times New Roman"/>
              </a:rPr>
              <a:t>Phương pháp tách từ</a:t>
            </a:r>
            <a:endParaRPr sz="7800" b="1">
              <a:solidFill>
                <a:schemeClr val="dk1"/>
              </a:solidFill>
              <a:latin typeface="Times New Roman"/>
              <a:ea typeface="Times New Roman"/>
              <a:cs typeface="Times New Roman"/>
              <a:sym typeface="Times New Roman"/>
            </a:endParaRPr>
          </a:p>
        </p:txBody>
      </p:sp>
      <p:sp>
        <p:nvSpPr>
          <p:cNvPr id="3233" name="Google Shape;3233;p32"/>
          <p:cNvSpPr txBox="1"/>
          <p:nvPr/>
        </p:nvSpPr>
        <p:spPr>
          <a:xfrm>
            <a:off x="1878075" y="3225250"/>
            <a:ext cx="898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t>Tách từ với thư viện Vncorenlp</a:t>
            </a:r>
            <a:endParaRPr sz="2800" b="1"/>
          </a:p>
        </p:txBody>
      </p:sp>
      <p:sp>
        <p:nvSpPr>
          <p:cNvPr id="3234" name="Google Shape;3234;p32"/>
          <p:cNvSpPr txBox="1"/>
          <p:nvPr/>
        </p:nvSpPr>
        <p:spPr>
          <a:xfrm>
            <a:off x="1918350" y="4300200"/>
            <a:ext cx="69654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dirty="0"/>
              <a:t>Vncorenlp là bộ xử lý ngôn ngữ tự nhiên tiếng Việt:</a:t>
            </a:r>
            <a:endParaRPr sz="2200" dirty="0"/>
          </a:p>
          <a:p>
            <a:pPr marL="0" lvl="0" indent="0" algn="l" rtl="0">
              <a:spcBef>
                <a:spcPts val="0"/>
              </a:spcBef>
              <a:spcAft>
                <a:spcPts val="0"/>
              </a:spcAft>
              <a:buNone/>
            </a:pPr>
            <a:r>
              <a:rPr lang="en" sz="2200" dirty="0"/>
              <a:t>• Tách từ(phân loại từ).</a:t>
            </a:r>
            <a:endParaRPr sz="2200" dirty="0"/>
          </a:p>
          <a:p>
            <a:pPr marL="0" lvl="0" indent="0" algn="l" rtl="0">
              <a:spcBef>
                <a:spcPts val="0"/>
              </a:spcBef>
              <a:spcAft>
                <a:spcPts val="0"/>
              </a:spcAft>
              <a:buNone/>
            </a:pPr>
            <a:r>
              <a:rPr lang="en" sz="2200" dirty="0"/>
              <a:t>• Gắn nhãn(Pos tag).</a:t>
            </a:r>
            <a:endParaRPr sz="2200" dirty="0"/>
          </a:p>
          <a:p>
            <a:pPr marL="0" lvl="0" indent="0" algn="l" rtl="0">
              <a:spcBef>
                <a:spcPts val="0"/>
              </a:spcBef>
              <a:spcAft>
                <a:spcPts val="0"/>
              </a:spcAft>
              <a:buNone/>
            </a:pPr>
            <a:r>
              <a:rPr lang="en" sz="2200" dirty="0"/>
              <a:t>• Nhận dạng thực thể đươc đặt tên(NER).</a:t>
            </a:r>
            <a:endParaRPr sz="2200" dirty="0"/>
          </a:p>
          <a:p>
            <a:pPr marL="0" lvl="0" indent="0" algn="l" rtl="0">
              <a:spcBef>
                <a:spcPts val="0"/>
              </a:spcBef>
              <a:spcAft>
                <a:spcPts val="0"/>
              </a:spcAft>
              <a:buNone/>
            </a:pPr>
            <a:r>
              <a:rPr lang="en" sz="2200" dirty="0"/>
              <a:t>• Phân tích cú pháp phụ thuộc</a:t>
            </a:r>
            <a:endParaRPr sz="2200" dirty="0"/>
          </a:p>
          <a:p>
            <a:pPr marL="0" lvl="0" indent="0" algn="l" rtl="0">
              <a:spcBef>
                <a:spcPts val="0"/>
              </a:spcBef>
              <a:spcAft>
                <a:spcPts val="0"/>
              </a:spcAft>
              <a:buNone/>
            </a:pPr>
            <a:endParaRPr sz="2200" dirty="0"/>
          </a:p>
        </p:txBody>
      </p:sp>
      <p:pic>
        <p:nvPicPr>
          <p:cNvPr id="3235" name="Google Shape;3235;p32"/>
          <p:cNvPicPr preferRelativeResize="0"/>
          <p:nvPr/>
        </p:nvPicPr>
        <p:blipFill>
          <a:blip r:embed="rId3">
            <a:alphaModFix/>
          </a:blip>
          <a:stretch>
            <a:fillRect/>
          </a:stretch>
        </p:blipFill>
        <p:spPr>
          <a:xfrm>
            <a:off x="1878075" y="6347125"/>
            <a:ext cx="8592651" cy="1480775"/>
          </a:xfrm>
          <a:prstGeom prst="rect">
            <a:avLst/>
          </a:prstGeom>
          <a:noFill/>
          <a:ln>
            <a:noFill/>
          </a:ln>
        </p:spPr>
      </p:pic>
      <p:pic>
        <p:nvPicPr>
          <p:cNvPr id="3236" name="Google Shape;3236;p32"/>
          <p:cNvPicPr preferRelativeResize="0"/>
          <p:nvPr/>
        </p:nvPicPr>
        <p:blipFill>
          <a:blip r:embed="rId4">
            <a:alphaModFix/>
          </a:blip>
          <a:stretch>
            <a:fillRect/>
          </a:stretch>
        </p:blipFill>
        <p:spPr>
          <a:xfrm>
            <a:off x="13505700" y="3492800"/>
            <a:ext cx="3562650" cy="4335100"/>
          </a:xfrm>
          <a:prstGeom prst="rect">
            <a:avLst/>
          </a:prstGeom>
          <a:noFill/>
          <a:ln>
            <a:noFill/>
          </a:ln>
        </p:spPr>
      </p:pic>
      <p:sp>
        <p:nvSpPr>
          <p:cNvPr id="3237" name="Google Shape;3237;p32"/>
          <p:cNvSpPr/>
          <p:nvPr/>
        </p:nvSpPr>
        <p:spPr>
          <a:xfrm>
            <a:off x="11136750" y="5407425"/>
            <a:ext cx="1338900" cy="502200"/>
          </a:xfrm>
          <a:prstGeom prst="rightArrow">
            <a:avLst>
              <a:gd name="adj1" fmla="val 50000"/>
              <a:gd name="adj2" fmla="val 50000"/>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33"/>
                                        </p:tgtEl>
                                        <p:attrNameLst>
                                          <p:attrName>style.visibility</p:attrName>
                                        </p:attrNameLst>
                                      </p:cBhvr>
                                      <p:to>
                                        <p:strVal val="visible"/>
                                      </p:to>
                                    </p:set>
                                    <p:animEffect transition="in" filter="randombar(horizontal)">
                                      <p:cBhvr>
                                        <p:cTn id="7" dur="500"/>
                                        <p:tgtEl>
                                          <p:spTgt spid="323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234"/>
                                        </p:tgtEl>
                                        <p:attrNameLst>
                                          <p:attrName>style.visibility</p:attrName>
                                        </p:attrNameLst>
                                      </p:cBhvr>
                                      <p:to>
                                        <p:strVal val="visible"/>
                                      </p:to>
                                    </p:set>
                                    <p:animEffect transition="in" filter="randombar(horizontal)">
                                      <p:cBhvr>
                                        <p:cTn id="12" dur="500"/>
                                        <p:tgtEl>
                                          <p:spTgt spid="323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235"/>
                                        </p:tgtEl>
                                        <p:attrNameLst>
                                          <p:attrName>style.visibility</p:attrName>
                                        </p:attrNameLst>
                                      </p:cBhvr>
                                      <p:to>
                                        <p:strVal val="visible"/>
                                      </p:to>
                                    </p:set>
                                    <p:animEffect transition="in" filter="wheel(1)">
                                      <p:cBhvr>
                                        <p:cTn id="17" dur="2000"/>
                                        <p:tgtEl>
                                          <p:spTgt spid="323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237"/>
                                        </p:tgtEl>
                                        <p:attrNameLst>
                                          <p:attrName>style.visibility</p:attrName>
                                        </p:attrNameLst>
                                      </p:cBhvr>
                                      <p:to>
                                        <p:strVal val="visible"/>
                                      </p:to>
                                    </p:set>
                                    <p:animEffect transition="in" filter="randombar(horizontal)">
                                      <p:cBhvr>
                                        <p:cTn id="22" dur="500"/>
                                        <p:tgtEl>
                                          <p:spTgt spid="3237"/>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3236"/>
                                        </p:tgtEl>
                                        <p:attrNameLst>
                                          <p:attrName>style.visibility</p:attrName>
                                        </p:attrNameLst>
                                      </p:cBhvr>
                                      <p:to>
                                        <p:strVal val="visible"/>
                                      </p:to>
                                    </p:set>
                                    <p:animEffect transition="in" filter="wheel(1)">
                                      <p:cBhvr>
                                        <p:cTn id="27" dur="2000"/>
                                        <p:tgtEl>
                                          <p:spTgt spid="3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3" grpId="0"/>
      <p:bldP spid="3234" grpId="0"/>
      <p:bldP spid="32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1"/>
        <p:cNvGrpSpPr/>
        <p:nvPr/>
      </p:nvGrpSpPr>
      <p:grpSpPr>
        <a:xfrm>
          <a:off x="0" y="0"/>
          <a:ext cx="0" cy="0"/>
          <a:chOff x="0" y="0"/>
          <a:chExt cx="0" cy="0"/>
        </a:xfrm>
      </p:grpSpPr>
      <p:sp>
        <p:nvSpPr>
          <p:cNvPr id="3242" name="Google Shape;3242;p33"/>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3" name="Google Shape;3243;p33"/>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4" name="Google Shape;3244;p33"/>
          <p:cNvSpPr txBox="1"/>
          <p:nvPr/>
        </p:nvSpPr>
        <p:spPr>
          <a:xfrm>
            <a:off x="4367550" y="1042950"/>
            <a:ext cx="95529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7800" b="1">
                <a:solidFill>
                  <a:schemeClr val="dk1"/>
                </a:solidFill>
                <a:latin typeface="Times New Roman"/>
                <a:ea typeface="Times New Roman"/>
                <a:cs typeface="Times New Roman"/>
                <a:sym typeface="Times New Roman"/>
              </a:rPr>
              <a:t>Phương pháp tách từ</a:t>
            </a:r>
            <a:endParaRPr sz="7800" b="1">
              <a:solidFill>
                <a:schemeClr val="dk1"/>
              </a:solidFill>
              <a:latin typeface="Times New Roman"/>
              <a:ea typeface="Times New Roman"/>
              <a:cs typeface="Times New Roman"/>
              <a:sym typeface="Times New Roman"/>
            </a:endParaRPr>
          </a:p>
        </p:txBody>
      </p:sp>
      <p:sp>
        <p:nvSpPr>
          <p:cNvPr id="3245" name="Google Shape;3245;p33"/>
          <p:cNvSpPr txBox="1"/>
          <p:nvPr/>
        </p:nvSpPr>
        <p:spPr>
          <a:xfrm>
            <a:off x="2562125" y="3736761"/>
            <a:ext cx="898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t>Tách từ với thuật toán longest matching</a:t>
            </a:r>
            <a:endParaRPr sz="2800" b="1" dirty="0"/>
          </a:p>
        </p:txBody>
      </p:sp>
      <p:sp>
        <p:nvSpPr>
          <p:cNvPr id="3246" name="Google Shape;3246;p33"/>
          <p:cNvSpPr txBox="1"/>
          <p:nvPr/>
        </p:nvSpPr>
        <p:spPr>
          <a:xfrm>
            <a:off x="2562125" y="4583450"/>
            <a:ext cx="13647300" cy="2582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3500" dirty="0"/>
              <a:t>-Longest Matching là thuật toán dựa trên thuật toán tham lam.</a:t>
            </a:r>
            <a:endParaRPr sz="3500" dirty="0"/>
          </a:p>
          <a:p>
            <a:pPr marL="0" lvl="0" indent="0" algn="l" rtl="0">
              <a:lnSpc>
                <a:spcPct val="115000"/>
              </a:lnSpc>
              <a:spcBef>
                <a:spcPts val="0"/>
              </a:spcBef>
              <a:spcAft>
                <a:spcPts val="0"/>
              </a:spcAft>
              <a:buClr>
                <a:schemeClr val="dk1"/>
              </a:buClr>
              <a:buSzPts val="1100"/>
              <a:buFont typeface="Arial"/>
              <a:buNone/>
            </a:pPr>
            <a:r>
              <a:rPr lang="en" sz="3500" dirty="0"/>
              <a:t>-Nó xét các tiếng từ trái qua phải, các tiếng đầu tiên dài nhất có thể mà xuất hiện trong từ điển sẽ được tách ra làm một từ.</a:t>
            </a:r>
            <a:endParaRPr sz="3500" dirty="0"/>
          </a:p>
          <a:p>
            <a:pPr marL="0" lvl="0" indent="0" algn="l" rtl="0">
              <a:spcBef>
                <a:spcPts val="0"/>
              </a:spcBef>
              <a:spcAft>
                <a:spcPts val="0"/>
              </a:spcAft>
              <a:buNone/>
            </a:pPr>
            <a:r>
              <a:rPr lang="en" sz="3500" dirty="0"/>
              <a:t>Thuật toán sẽ dừng khi xét hết các tiếng</a:t>
            </a:r>
            <a:endParaRPr sz="33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45"/>
                                        </p:tgtEl>
                                        <p:attrNameLst>
                                          <p:attrName>style.visibility</p:attrName>
                                        </p:attrNameLst>
                                      </p:cBhvr>
                                      <p:to>
                                        <p:strVal val="visible"/>
                                      </p:to>
                                    </p:set>
                                    <p:animEffect transition="in" filter="randombar(horizontal)">
                                      <p:cBhvr>
                                        <p:cTn id="7" dur="500"/>
                                        <p:tgtEl>
                                          <p:spTgt spid="324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246"/>
                                        </p:tgtEl>
                                        <p:attrNameLst>
                                          <p:attrName>style.visibility</p:attrName>
                                        </p:attrNameLst>
                                      </p:cBhvr>
                                      <p:to>
                                        <p:strVal val="visible"/>
                                      </p:to>
                                    </p:set>
                                    <p:animEffect transition="in" filter="randombar(horizontal)">
                                      <p:cBhvr>
                                        <p:cTn id="12" dur="500"/>
                                        <p:tgtEl>
                                          <p:spTgt spid="3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5" grpId="0"/>
      <p:bldP spid="324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60"/>
        <p:cNvGrpSpPr/>
        <p:nvPr/>
      </p:nvGrpSpPr>
      <p:grpSpPr>
        <a:xfrm>
          <a:off x="0" y="0"/>
          <a:ext cx="0" cy="0"/>
          <a:chOff x="0" y="0"/>
          <a:chExt cx="0" cy="0"/>
        </a:xfrm>
      </p:grpSpPr>
      <p:sp>
        <p:nvSpPr>
          <p:cNvPr id="3261" name="Google Shape;3261;p35"/>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2" name="Google Shape;3262;p35"/>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3" name="Google Shape;3263;p35"/>
          <p:cNvSpPr txBox="1"/>
          <p:nvPr/>
        </p:nvSpPr>
        <p:spPr>
          <a:xfrm>
            <a:off x="4367550" y="1042950"/>
            <a:ext cx="95529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7800" b="1">
                <a:solidFill>
                  <a:schemeClr val="dk1"/>
                </a:solidFill>
                <a:latin typeface="Times New Roman"/>
                <a:ea typeface="Times New Roman"/>
                <a:cs typeface="Times New Roman"/>
                <a:sym typeface="Times New Roman"/>
              </a:rPr>
              <a:t>Phương pháp tách từ</a:t>
            </a:r>
            <a:endParaRPr sz="7800" b="1">
              <a:solidFill>
                <a:schemeClr val="dk1"/>
              </a:solidFill>
              <a:latin typeface="Times New Roman"/>
              <a:ea typeface="Times New Roman"/>
              <a:cs typeface="Times New Roman"/>
              <a:sym typeface="Times New Roman"/>
            </a:endParaRPr>
          </a:p>
        </p:txBody>
      </p:sp>
      <p:sp>
        <p:nvSpPr>
          <p:cNvPr id="3264" name="Google Shape;3264;p35"/>
          <p:cNvSpPr txBox="1"/>
          <p:nvPr/>
        </p:nvSpPr>
        <p:spPr>
          <a:xfrm>
            <a:off x="2478843" y="3987609"/>
            <a:ext cx="1888707" cy="276995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t>Tách từ </a:t>
            </a:r>
          </a:p>
          <a:p>
            <a:pPr marL="0" lvl="0" indent="0" algn="l" rtl="0">
              <a:spcBef>
                <a:spcPts val="0"/>
              </a:spcBef>
              <a:spcAft>
                <a:spcPts val="0"/>
              </a:spcAft>
              <a:buNone/>
            </a:pPr>
            <a:r>
              <a:rPr lang="en" sz="2800" b="1" dirty="0"/>
              <a:t>với </a:t>
            </a:r>
          </a:p>
          <a:p>
            <a:pPr marL="0" lvl="0" indent="0" algn="l" rtl="0">
              <a:spcBef>
                <a:spcPts val="0"/>
              </a:spcBef>
              <a:spcAft>
                <a:spcPts val="0"/>
              </a:spcAft>
              <a:buNone/>
            </a:pPr>
            <a:r>
              <a:rPr lang="en" sz="2800" b="1" dirty="0"/>
              <a:t>thuật toán</a:t>
            </a:r>
          </a:p>
          <a:p>
            <a:pPr marL="0" lvl="0" indent="0" algn="l" rtl="0">
              <a:spcBef>
                <a:spcPts val="0"/>
              </a:spcBef>
              <a:spcAft>
                <a:spcPts val="0"/>
              </a:spcAft>
              <a:buNone/>
            </a:pPr>
            <a:r>
              <a:rPr lang="en" sz="2800" b="1" dirty="0"/>
              <a:t>longest matching</a:t>
            </a:r>
            <a:endParaRPr sz="2800" b="1" dirty="0"/>
          </a:p>
        </p:txBody>
      </p:sp>
      <p:pic>
        <p:nvPicPr>
          <p:cNvPr id="3" name="Picture 2">
            <a:extLst>
              <a:ext uri="{FF2B5EF4-FFF2-40B4-BE49-F238E27FC236}">
                <a16:creationId xmlns:a16="http://schemas.microsoft.com/office/drawing/2014/main" id="{83FE1B5D-D571-ACEF-AE2E-4371C0F16586}"/>
              </a:ext>
            </a:extLst>
          </p:cNvPr>
          <p:cNvPicPr>
            <a:picLocks noChangeAspect="1"/>
          </p:cNvPicPr>
          <p:nvPr/>
        </p:nvPicPr>
        <p:blipFill>
          <a:blip r:embed="rId3"/>
          <a:stretch>
            <a:fillRect/>
          </a:stretch>
        </p:blipFill>
        <p:spPr>
          <a:xfrm>
            <a:off x="4670199" y="3082533"/>
            <a:ext cx="9986394" cy="5662804"/>
          </a:xfrm>
          <a:prstGeom prst="rect">
            <a:avLst/>
          </a:prstGeom>
        </p:spPr>
      </p:pic>
    </p:spTree>
    <p:extLst>
      <p:ext uri="{BB962C8B-B14F-4D97-AF65-F5344CB8AC3E}">
        <p14:creationId xmlns:p14="http://schemas.microsoft.com/office/powerpoint/2010/main" val="188309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64"/>
                                        </p:tgtEl>
                                        <p:attrNameLst>
                                          <p:attrName>style.visibility</p:attrName>
                                        </p:attrNameLst>
                                      </p:cBhvr>
                                      <p:to>
                                        <p:strVal val="visible"/>
                                      </p:to>
                                    </p:set>
                                    <p:animEffect transition="in" filter="randombar(horizontal)">
                                      <p:cBhvr>
                                        <p:cTn id="7" dur="500"/>
                                        <p:tgtEl>
                                          <p:spTgt spid="326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50"/>
        <p:cNvGrpSpPr/>
        <p:nvPr/>
      </p:nvGrpSpPr>
      <p:grpSpPr>
        <a:xfrm>
          <a:off x="0" y="0"/>
          <a:ext cx="0" cy="0"/>
          <a:chOff x="0" y="0"/>
          <a:chExt cx="0" cy="0"/>
        </a:xfrm>
      </p:grpSpPr>
      <p:sp>
        <p:nvSpPr>
          <p:cNvPr id="3251" name="Google Shape;3251;p34"/>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2" name="Google Shape;3252;p34"/>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3" name="Google Shape;3253;p34"/>
          <p:cNvSpPr txBox="1"/>
          <p:nvPr/>
        </p:nvSpPr>
        <p:spPr>
          <a:xfrm>
            <a:off x="4367550" y="1042950"/>
            <a:ext cx="95529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7800" b="1">
                <a:solidFill>
                  <a:schemeClr val="dk1"/>
                </a:solidFill>
                <a:latin typeface="Times New Roman"/>
                <a:ea typeface="Times New Roman"/>
                <a:cs typeface="Times New Roman"/>
                <a:sym typeface="Times New Roman"/>
              </a:rPr>
              <a:t>Phương pháp tách từ</a:t>
            </a:r>
            <a:endParaRPr sz="7800" b="1">
              <a:solidFill>
                <a:schemeClr val="dk1"/>
              </a:solidFill>
              <a:latin typeface="Times New Roman"/>
              <a:ea typeface="Times New Roman"/>
              <a:cs typeface="Times New Roman"/>
              <a:sym typeface="Times New Roman"/>
            </a:endParaRPr>
          </a:p>
        </p:txBody>
      </p:sp>
      <p:sp>
        <p:nvSpPr>
          <p:cNvPr id="3254" name="Google Shape;3254;p34"/>
          <p:cNvSpPr txBox="1"/>
          <p:nvPr/>
        </p:nvSpPr>
        <p:spPr>
          <a:xfrm>
            <a:off x="1878075" y="3225250"/>
            <a:ext cx="898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t>Tách từ với thuật toán longest matching</a:t>
            </a:r>
            <a:endParaRPr sz="2800" b="1" dirty="0"/>
          </a:p>
        </p:txBody>
      </p:sp>
      <p:sp>
        <p:nvSpPr>
          <p:cNvPr id="3255" name="Google Shape;3255;p34"/>
          <p:cNvSpPr txBox="1"/>
          <p:nvPr/>
        </p:nvSpPr>
        <p:spPr>
          <a:xfrm>
            <a:off x="1878075" y="6316586"/>
            <a:ext cx="25107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00" b="1" dirty="0"/>
              <a:t>Ưu điểm</a:t>
            </a:r>
            <a:endParaRPr sz="3100" b="1" dirty="0"/>
          </a:p>
        </p:txBody>
      </p:sp>
      <p:sp>
        <p:nvSpPr>
          <p:cNvPr id="3256" name="Google Shape;3256;p34"/>
          <p:cNvSpPr txBox="1"/>
          <p:nvPr/>
        </p:nvSpPr>
        <p:spPr>
          <a:xfrm>
            <a:off x="2759677" y="7020326"/>
            <a:ext cx="8653531" cy="1431600"/>
          </a:xfrm>
          <a:prstGeom prst="rect">
            <a:avLst/>
          </a:prstGeom>
          <a:noFill/>
          <a:ln>
            <a:noFill/>
          </a:ln>
        </p:spPr>
        <p:txBody>
          <a:bodyPr spcFirstLastPara="1" wrap="square" lIns="91425" tIns="91425" rIns="91425" bIns="91425" anchor="t" anchorCtr="0">
            <a:spAutoFit/>
          </a:bodyPr>
          <a:lstStyle/>
          <a:p>
            <a:pPr marL="457200" lvl="0" indent="-400050" algn="l" rtl="0">
              <a:spcBef>
                <a:spcPts val="0"/>
              </a:spcBef>
              <a:spcAft>
                <a:spcPts val="0"/>
              </a:spcAft>
              <a:buSzPts val="2700"/>
              <a:buChar char="●"/>
            </a:pPr>
            <a:r>
              <a:rPr lang="en" sz="2700" dirty="0"/>
              <a:t>Tách từ nhanh đơn giản chỉ cần dựa vào bô từ điển</a:t>
            </a:r>
            <a:endParaRPr sz="2700" dirty="0"/>
          </a:p>
          <a:p>
            <a:pPr marL="457200" lvl="0" indent="0" algn="l" rtl="0">
              <a:spcBef>
                <a:spcPts val="0"/>
              </a:spcBef>
              <a:spcAft>
                <a:spcPts val="0"/>
              </a:spcAft>
              <a:buNone/>
            </a:pPr>
            <a:endParaRPr sz="2700" dirty="0"/>
          </a:p>
          <a:p>
            <a:pPr marL="457200" lvl="0" indent="-400050" algn="l" rtl="0">
              <a:spcBef>
                <a:spcPts val="0"/>
              </a:spcBef>
              <a:spcAft>
                <a:spcPts val="0"/>
              </a:spcAft>
              <a:buSzPts val="2700"/>
              <a:buChar char="●"/>
            </a:pPr>
            <a:r>
              <a:rPr lang="en" sz="2700" dirty="0"/>
              <a:t>Độ chính xác cao</a:t>
            </a:r>
            <a:endParaRPr sz="2700" dirty="0"/>
          </a:p>
        </p:txBody>
      </p:sp>
      <p:sp>
        <p:nvSpPr>
          <p:cNvPr id="2" name="TextBox 1">
            <a:extLst>
              <a:ext uri="{FF2B5EF4-FFF2-40B4-BE49-F238E27FC236}">
                <a16:creationId xmlns:a16="http://schemas.microsoft.com/office/drawing/2014/main" id="{D558FA3C-15C2-DE3A-75C5-98E9B200E3FC}"/>
              </a:ext>
            </a:extLst>
          </p:cNvPr>
          <p:cNvSpPr txBox="1"/>
          <p:nvPr/>
        </p:nvSpPr>
        <p:spPr>
          <a:xfrm>
            <a:off x="1878075" y="4700759"/>
            <a:ext cx="3411940" cy="461665"/>
          </a:xfrm>
          <a:prstGeom prst="rect">
            <a:avLst/>
          </a:prstGeom>
          <a:noFill/>
        </p:spPr>
        <p:txBody>
          <a:bodyPr wrap="square" rtlCol="0">
            <a:spAutoFit/>
          </a:bodyPr>
          <a:lstStyle/>
          <a:p>
            <a:r>
              <a:rPr lang="en-US" sz="2400" dirty="0"/>
              <a:t>Con </a:t>
            </a:r>
            <a:r>
              <a:rPr lang="en-US" sz="2400" dirty="0" err="1"/>
              <a:t>mèo</a:t>
            </a:r>
            <a:r>
              <a:rPr lang="en-US" sz="2400" dirty="0"/>
              <a:t> </a:t>
            </a:r>
            <a:r>
              <a:rPr lang="en-US" sz="2400" dirty="0" err="1"/>
              <a:t>đen</a:t>
            </a:r>
            <a:r>
              <a:rPr lang="en-US" sz="2400" dirty="0"/>
              <a:t> lay </a:t>
            </a:r>
            <a:r>
              <a:rPr lang="en-US" sz="2400" dirty="0" err="1"/>
              <a:t>láy</a:t>
            </a:r>
            <a:endParaRPr lang="en-US" sz="2400" dirty="0"/>
          </a:p>
        </p:txBody>
      </p:sp>
      <p:cxnSp>
        <p:nvCxnSpPr>
          <p:cNvPr id="4" name="Straight Arrow Connector 3">
            <a:extLst>
              <a:ext uri="{FF2B5EF4-FFF2-40B4-BE49-F238E27FC236}">
                <a16:creationId xmlns:a16="http://schemas.microsoft.com/office/drawing/2014/main" id="{3B156A01-EA4C-43D5-8D21-F4E3EC687ED3}"/>
              </a:ext>
            </a:extLst>
          </p:cNvPr>
          <p:cNvCxnSpPr/>
          <p:nvPr/>
        </p:nvCxnSpPr>
        <p:spPr>
          <a:xfrm>
            <a:off x="5522027" y="4960066"/>
            <a:ext cx="185609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DD42286-64F4-FAAD-D099-A34537039D9E}"/>
              </a:ext>
            </a:extLst>
          </p:cNvPr>
          <p:cNvSpPr txBox="1"/>
          <p:nvPr/>
        </p:nvSpPr>
        <p:spPr>
          <a:xfrm>
            <a:off x="8540250" y="4008262"/>
            <a:ext cx="8239116" cy="2308324"/>
          </a:xfrm>
          <a:prstGeom prst="rect">
            <a:avLst/>
          </a:prstGeom>
          <a:noFill/>
        </p:spPr>
        <p:txBody>
          <a:bodyPr wrap="square" rtlCol="0">
            <a:spAutoFit/>
          </a:bodyPr>
          <a:lstStyle/>
          <a:p>
            <a:r>
              <a:rPr lang="en-US" sz="2400" dirty="0"/>
              <a:t>Con </a:t>
            </a:r>
            <a:r>
              <a:rPr lang="en-US" sz="2400" dirty="0" err="1"/>
              <a:t>mèo</a:t>
            </a:r>
            <a:r>
              <a:rPr lang="en-US" sz="2400" dirty="0"/>
              <a:t> </a:t>
            </a:r>
            <a:r>
              <a:rPr lang="en-US" sz="2400" dirty="0" err="1"/>
              <a:t>đen</a:t>
            </a:r>
            <a:r>
              <a:rPr lang="en-US" sz="2400" dirty="0"/>
              <a:t>   -&gt; </a:t>
            </a:r>
            <a:r>
              <a:rPr lang="en-US" sz="2400" dirty="0" err="1"/>
              <a:t>Không</a:t>
            </a:r>
            <a:r>
              <a:rPr lang="en-US" sz="2400" dirty="0"/>
              <a:t> </a:t>
            </a:r>
            <a:r>
              <a:rPr lang="en-US" sz="2400" dirty="0" err="1"/>
              <a:t>nằm</a:t>
            </a:r>
            <a:r>
              <a:rPr lang="en-US" sz="2400" dirty="0"/>
              <a:t> </a:t>
            </a:r>
            <a:r>
              <a:rPr lang="en-US" sz="2400" dirty="0" err="1"/>
              <a:t>trong</a:t>
            </a:r>
            <a:r>
              <a:rPr lang="en-US" sz="2400" dirty="0"/>
              <a:t> </a:t>
            </a:r>
            <a:r>
              <a:rPr lang="en-US" sz="2400" dirty="0" err="1"/>
              <a:t>tri_gram</a:t>
            </a:r>
            <a:r>
              <a:rPr lang="en-US" sz="2400" dirty="0"/>
              <a:t> {Con}</a:t>
            </a:r>
          </a:p>
          <a:p>
            <a:endParaRPr lang="en-US" sz="2400" dirty="0"/>
          </a:p>
          <a:p>
            <a:r>
              <a:rPr lang="en-US" sz="2400" dirty="0" err="1"/>
              <a:t>Mèo</a:t>
            </a:r>
            <a:r>
              <a:rPr lang="en-US" sz="2400" dirty="0"/>
              <a:t> </a:t>
            </a:r>
            <a:r>
              <a:rPr lang="en-US" sz="2400" dirty="0" err="1"/>
              <a:t>đen</a:t>
            </a:r>
            <a:r>
              <a:rPr lang="en-US" sz="2400" dirty="0"/>
              <a:t> lay  </a:t>
            </a:r>
            <a:r>
              <a:rPr lang="en-US" sz="2400" dirty="0">
                <a:sym typeface="Wingdings" panose="05000000000000000000" pitchFamily="2" charset="2"/>
              </a:rPr>
              <a:t> </a:t>
            </a:r>
            <a:r>
              <a:rPr lang="en-US" sz="2400" dirty="0" err="1">
                <a:sym typeface="Wingdings" panose="05000000000000000000" pitchFamily="2" charset="2"/>
              </a:rPr>
              <a:t>Không</a:t>
            </a:r>
            <a:r>
              <a:rPr lang="en-US" sz="2400" dirty="0">
                <a:sym typeface="Wingdings" panose="05000000000000000000" pitchFamily="2" charset="2"/>
              </a:rPr>
              <a:t> </a:t>
            </a:r>
            <a:r>
              <a:rPr lang="en-US" sz="2400" dirty="0" err="1">
                <a:sym typeface="Wingdings" panose="05000000000000000000" pitchFamily="2" charset="2"/>
              </a:rPr>
              <a:t>nằm</a:t>
            </a:r>
            <a:r>
              <a:rPr lang="en-US" sz="2400" dirty="0">
                <a:sym typeface="Wingdings" panose="05000000000000000000" pitchFamily="2" charset="2"/>
              </a:rPr>
              <a:t> </a:t>
            </a:r>
            <a:r>
              <a:rPr lang="en-US" sz="2400" dirty="0" err="1">
                <a:sym typeface="Wingdings" panose="05000000000000000000" pitchFamily="2" charset="2"/>
              </a:rPr>
              <a:t>trong</a:t>
            </a:r>
            <a:r>
              <a:rPr lang="en-US" sz="2400" dirty="0">
                <a:sym typeface="Wingdings" panose="05000000000000000000" pitchFamily="2" charset="2"/>
              </a:rPr>
              <a:t> </a:t>
            </a:r>
            <a:r>
              <a:rPr lang="en-US" sz="2400" dirty="0" err="1">
                <a:sym typeface="Wingdings" panose="05000000000000000000" pitchFamily="2" charset="2"/>
              </a:rPr>
              <a:t>tri_gram</a:t>
            </a:r>
            <a:r>
              <a:rPr lang="en-US" sz="2400" dirty="0">
                <a:sym typeface="Wingdings" panose="05000000000000000000" pitchFamily="2" charset="2"/>
              </a:rPr>
              <a:t> {Con, </a:t>
            </a:r>
            <a:r>
              <a:rPr lang="en-US" sz="2400" dirty="0" err="1">
                <a:sym typeface="Wingdings" panose="05000000000000000000" pitchFamily="2" charset="2"/>
              </a:rPr>
              <a:t>mèo</a:t>
            </a:r>
            <a:r>
              <a:rPr lang="en-US" sz="2400" dirty="0">
                <a:sym typeface="Wingdings" panose="05000000000000000000" pitchFamily="2" charset="2"/>
              </a:rPr>
              <a:t>}</a:t>
            </a:r>
          </a:p>
          <a:p>
            <a:endParaRPr lang="en-US" sz="2400" dirty="0">
              <a:sym typeface="Wingdings" panose="05000000000000000000" pitchFamily="2" charset="2"/>
            </a:endParaRPr>
          </a:p>
          <a:p>
            <a:r>
              <a:rPr lang="en-US" sz="2400" dirty="0" err="1">
                <a:sym typeface="Wingdings" panose="05000000000000000000" pitchFamily="2" charset="2"/>
              </a:rPr>
              <a:t>Đen</a:t>
            </a:r>
            <a:r>
              <a:rPr lang="en-US" sz="2400" dirty="0">
                <a:sym typeface="Wingdings" panose="05000000000000000000" pitchFamily="2" charset="2"/>
              </a:rPr>
              <a:t> lay </a:t>
            </a:r>
            <a:r>
              <a:rPr lang="en-US" sz="2400" dirty="0" err="1">
                <a:sym typeface="Wingdings" panose="05000000000000000000" pitchFamily="2" charset="2"/>
              </a:rPr>
              <a:t>láy</a:t>
            </a:r>
            <a:r>
              <a:rPr lang="en-US" sz="2400" dirty="0">
                <a:sym typeface="Wingdings" panose="05000000000000000000" pitchFamily="2" charset="2"/>
              </a:rPr>
              <a:t>  </a:t>
            </a:r>
            <a:r>
              <a:rPr lang="en-US" sz="2400" dirty="0" err="1">
                <a:sym typeface="Wingdings" panose="05000000000000000000" pitchFamily="2" charset="2"/>
              </a:rPr>
              <a:t>Nằm</a:t>
            </a:r>
            <a:r>
              <a:rPr lang="en-US" sz="2400" dirty="0">
                <a:sym typeface="Wingdings" panose="05000000000000000000" pitchFamily="2" charset="2"/>
              </a:rPr>
              <a:t> </a:t>
            </a:r>
            <a:r>
              <a:rPr lang="en-US" sz="2400" dirty="0" err="1">
                <a:sym typeface="Wingdings" panose="05000000000000000000" pitchFamily="2" charset="2"/>
              </a:rPr>
              <a:t>trong</a:t>
            </a:r>
            <a:r>
              <a:rPr lang="en-US" sz="2400" dirty="0">
                <a:sym typeface="Wingdings" panose="05000000000000000000" pitchFamily="2" charset="2"/>
              </a:rPr>
              <a:t> </a:t>
            </a:r>
            <a:r>
              <a:rPr lang="en-US" sz="2400" dirty="0" err="1">
                <a:sym typeface="Wingdings" panose="05000000000000000000" pitchFamily="2" charset="2"/>
              </a:rPr>
              <a:t>tri_gram</a:t>
            </a:r>
            <a:r>
              <a:rPr lang="en-US" sz="2400" dirty="0">
                <a:sym typeface="Wingdings" panose="05000000000000000000" pitchFamily="2" charset="2"/>
              </a:rPr>
              <a:t> {Con, </a:t>
            </a:r>
            <a:r>
              <a:rPr lang="en-US" sz="2400" dirty="0" err="1">
                <a:sym typeface="Wingdings" panose="05000000000000000000" pitchFamily="2" charset="2"/>
              </a:rPr>
              <a:t>mèo</a:t>
            </a:r>
            <a:r>
              <a:rPr lang="en-US" sz="2400" dirty="0">
                <a:sym typeface="Wingdings" panose="05000000000000000000" pitchFamily="2" charset="2"/>
              </a:rPr>
              <a:t>, </a:t>
            </a:r>
            <a:r>
              <a:rPr lang="en-US" sz="2400" dirty="0" err="1">
                <a:sym typeface="Wingdings" panose="05000000000000000000" pitchFamily="2" charset="2"/>
              </a:rPr>
              <a:t>đen_lay_láy</a:t>
            </a:r>
            <a:r>
              <a:rPr lang="en-US" sz="2400" dirty="0">
                <a:sym typeface="Wingdings" panose="05000000000000000000" pitchFamily="2" charset="2"/>
              </a:rPr>
              <a:t>}</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55"/>
                                        </p:tgtEl>
                                        <p:attrNameLst>
                                          <p:attrName>style.visibility</p:attrName>
                                        </p:attrNameLst>
                                      </p:cBhvr>
                                      <p:to>
                                        <p:strVal val="visible"/>
                                      </p:to>
                                    </p:set>
                                    <p:animEffect transition="in" filter="randombar(horizontal)">
                                      <p:cBhvr>
                                        <p:cTn id="7" dur="500"/>
                                        <p:tgtEl>
                                          <p:spTgt spid="325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256"/>
                                        </p:tgtEl>
                                        <p:attrNameLst>
                                          <p:attrName>style.visibility</p:attrName>
                                        </p:attrNameLst>
                                      </p:cBhvr>
                                      <p:to>
                                        <p:strVal val="visible"/>
                                      </p:to>
                                    </p:set>
                                    <p:animEffect transition="in" filter="randombar(horizontal)">
                                      <p:cBhvr>
                                        <p:cTn id="12" dur="500"/>
                                        <p:tgtEl>
                                          <p:spTgt spid="3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5" grpId="0"/>
      <p:bldP spid="32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60"/>
        <p:cNvGrpSpPr/>
        <p:nvPr/>
      </p:nvGrpSpPr>
      <p:grpSpPr>
        <a:xfrm>
          <a:off x="0" y="0"/>
          <a:ext cx="0" cy="0"/>
          <a:chOff x="0" y="0"/>
          <a:chExt cx="0" cy="0"/>
        </a:xfrm>
      </p:grpSpPr>
      <p:sp>
        <p:nvSpPr>
          <p:cNvPr id="3261" name="Google Shape;3261;p35"/>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2" name="Google Shape;3262;p35"/>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3" name="Google Shape;3263;p35"/>
          <p:cNvSpPr txBox="1"/>
          <p:nvPr/>
        </p:nvSpPr>
        <p:spPr>
          <a:xfrm>
            <a:off x="4367550" y="1042950"/>
            <a:ext cx="95529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7800" b="1">
                <a:solidFill>
                  <a:schemeClr val="dk1"/>
                </a:solidFill>
                <a:latin typeface="Times New Roman"/>
                <a:ea typeface="Times New Roman"/>
                <a:cs typeface="Times New Roman"/>
                <a:sym typeface="Times New Roman"/>
              </a:rPr>
              <a:t>Phương pháp tách từ</a:t>
            </a:r>
            <a:endParaRPr sz="7800" b="1">
              <a:solidFill>
                <a:schemeClr val="dk1"/>
              </a:solidFill>
              <a:latin typeface="Times New Roman"/>
              <a:ea typeface="Times New Roman"/>
              <a:cs typeface="Times New Roman"/>
              <a:sym typeface="Times New Roman"/>
            </a:endParaRPr>
          </a:p>
        </p:txBody>
      </p:sp>
      <p:sp>
        <p:nvSpPr>
          <p:cNvPr id="3264" name="Google Shape;3264;p35"/>
          <p:cNvSpPr txBox="1"/>
          <p:nvPr/>
        </p:nvSpPr>
        <p:spPr>
          <a:xfrm>
            <a:off x="1878075" y="3225250"/>
            <a:ext cx="898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t>Tách từ với thuật toán longest matching</a:t>
            </a:r>
            <a:endParaRPr sz="2800" b="1"/>
          </a:p>
        </p:txBody>
      </p:sp>
      <p:sp>
        <p:nvSpPr>
          <p:cNvPr id="3265" name="Google Shape;3265;p35"/>
          <p:cNvSpPr txBox="1"/>
          <p:nvPr/>
        </p:nvSpPr>
        <p:spPr>
          <a:xfrm>
            <a:off x="1878075" y="4119950"/>
            <a:ext cx="32334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00" b="1" dirty="0"/>
              <a:t>Nhược điểm</a:t>
            </a:r>
            <a:endParaRPr sz="3100" b="1" dirty="0"/>
          </a:p>
        </p:txBody>
      </p:sp>
      <p:sp>
        <p:nvSpPr>
          <p:cNvPr id="3266" name="Google Shape;3266;p35"/>
          <p:cNvSpPr txBox="1"/>
          <p:nvPr/>
        </p:nvSpPr>
        <p:spPr>
          <a:xfrm>
            <a:off x="2729475" y="5143500"/>
            <a:ext cx="11780400" cy="3042900"/>
          </a:xfrm>
          <a:prstGeom prst="rect">
            <a:avLst/>
          </a:prstGeom>
          <a:noFill/>
          <a:ln>
            <a:noFill/>
          </a:ln>
        </p:spPr>
        <p:txBody>
          <a:bodyPr spcFirstLastPara="1" wrap="square" lIns="91425" tIns="91425" rIns="91425" bIns="91425" anchor="t" anchorCtr="0">
            <a:spAutoFit/>
          </a:bodyPr>
          <a:lstStyle/>
          <a:p>
            <a:pPr marL="914400" lvl="0" indent="-457200" algn="just" rtl="0">
              <a:lnSpc>
                <a:spcPct val="115000"/>
              </a:lnSpc>
              <a:spcBef>
                <a:spcPts val="1200"/>
              </a:spcBef>
              <a:spcAft>
                <a:spcPts val="0"/>
              </a:spcAft>
              <a:buClr>
                <a:schemeClr val="dk1"/>
              </a:buClr>
              <a:buSzPts val="3600"/>
              <a:buChar char="●"/>
            </a:pPr>
            <a:r>
              <a:rPr lang="en" sz="3300" dirty="0">
                <a:solidFill>
                  <a:schemeClr val="dk1"/>
                </a:solidFill>
              </a:rPr>
              <a:t>-Độ chính xác phụ thuộc vào hoàn toàn vào tính đầy đủ và chính xác của từ điển.</a:t>
            </a:r>
            <a:endParaRPr sz="3300" dirty="0">
              <a:solidFill>
                <a:schemeClr val="dk1"/>
              </a:solidFill>
            </a:endParaRPr>
          </a:p>
          <a:p>
            <a:pPr marL="914400" lvl="0" indent="-457200" algn="just" rtl="0">
              <a:lnSpc>
                <a:spcPct val="115000"/>
              </a:lnSpc>
              <a:spcBef>
                <a:spcPts val="0"/>
              </a:spcBef>
              <a:spcAft>
                <a:spcPts val="0"/>
              </a:spcAft>
              <a:buClr>
                <a:schemeClr val="dk1"/>
              </a:buClr>
              <a:buSzPts val="3600"/>
              <a:buChar char="●"/>
            </a:pPr>
            <a:r>
              <a:rPr lang="en" sz="3300" dirty="0">
                <a:solidFill>
                  <a:schemeClr val="dk1"/>
                </a:solidFill>
              </a:rPr>
              <a:t>-Phương pháp này sẽ không đạt được kết quả nếu cuối từ trước có liên hệ với các từ sau.</a:t>
            </a:r>
            <a:endParaRPr sz="3300" dirty="0">
              <a:solidFill>
                <a:schemeClr val="dk1"/>
              </a:solidFill>
            </a:endParaRPr>
          </a:p>
          <a:p>
            <a:pPr marL="0" lvl="0" indent="0" algn="l" rtl="0">
              <a:spcBef>
                <a:spcPts val="0"/>
              </a:spcBef>
              <a:spcAft>
                <a:spcPts val="0"/>
              </a:spcAft>
              <a:buNone/>
            </a:pPr>
            <a:endParaRPr sz="27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65"/>
                                        </p:tgtEl>
                                        <p:attrNameLst>
                                          <p:attrName>style.visibility</p:attrName>
                                        </p:attrNameLst>
                                      </p:cBhvr>
                                      <p:to>
                                        <p:strVal val="visible"/>
                                      </p:to>
                                    </p:set>
                                    <p:animEffect transition="in" filter="randombar(horizontal)">
                                      <p:cBhvr>
                                        <p:cTn id="7" dur="500"/>
                                        <p:tgtEl>
                                          <p:spTgt spid="326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266"/>
                                        </p:tgtEl>
                                        <p:attrNameLst>
                                          <p:attrName>style.visibility</p:attrName>
                                        </p:attrNameLst>
                                      </p:cBhvr>
                                      <p:to>
                                        <p:strVal val="visible"/>
                                      </p:to>
                                    </p:set>
                                    <p:animEffect transition="in" filter="randombar(horizontal)">
                                      <p:cBhvr>
                                        <p:cTn id="12" dur="500"/>
                                        <p:tgtEl>
                                          <p:spTgt spid="3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5" grpId="0"/>
      <p:bldP spid="326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80"/>
        <p:cNvGrpSpPr/>
        <p:nvPr/>
      </p:nvGrpSpPr>
      <p:grpSpPr>
        <a:xfrm>
          <a:off x="0" y="0"/>
          <a:ext cx="0" cy="0"/>
          <a:chOff x="0" y="0"/>
          <a:chExt cx="0" cy="0"/>
        </a:xfrm>
      </p:grpSpPr>
      <p:sp>
        <p:nvSpPr>
          <p:cNvPr id="3281" name="Google Shape;3281;p37"/>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2" name="Google Shape;3282;p37"/>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3" name="Google Shape;3283;p37"/>
          <p:cNvSpPr txBox="1"/>
          <p:nvPr/>
        </p:nvSpPr>
        <p:spPr>
          <a:xfrm>
            <a:off x="4367550" y="1042950"/>
            <a:ext cx="95529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6600" b="1">
                <a:solidFill>
                  <a:schemeClr val="dk1"/>
                </a:solidFill>
                <a:latin typeface="Times New Roman"/>
                <a:ea typeface="Times New Roman"/>
                <a:cs typeface="Times New Roman"/>
                <a:sym typeface="Times New Roman"/>
              </a:rPr>
              <a:t>Đánh giá kết quả tách từ</a:t>
            </a:r>
            <a:endParaRPr sz="6600" b="1">
              <a:solidFill>
                <a:schemeClr val="dk1"/>
              </a:solidFill>
              <a:latin typeface="Times New Roman"/>
              <a:ea typeface="Times New Roman"/>
              <a:cs typeface="Times New Roman"/>
              <a:sym typeface="Times New Roman"/>
            </a:endParaRPr>
          </a:p>
        </p:txBody>
      </p:sp>
      <p:graphicFrame>
        <p:nvGraphicFramePr>
          <p:cNvPr id="3284" name="Google Shape;3284;p37"/>
          <p:cNvGraphicFramePr/>
          <p:nvPr>
            <p:extLst>
              <p:ext uri="{D42A27DB-BD31-4B8C-83A1-F6EECF244321}">
                <p14:modId xmlns:p14="http://schemas.microsoft.com/office/powerpoint/2010/main" val="1182685928"/>
              </p:ext>
            </p:extLst>
          </p:nvPr>
        </p:nvGraphicFramePr>
        <p:xfrm>
          <a:off x="3556225" y="4748650"/>
          <a:ext cx="11200300" cy="1852775"/>
        </p:xfrm>
        <a:graphic>
          <a:graphicData uri="http://schemas.openxmlformats.org/drawingml/2006/table">
            <a:tbl>
              <a:tblPr>
                <a:noFill/>
                <a:tableStyleId>{BE705FDE-6324-4EE3-BC47-D55AAC76921D}</a:tableStyleId>
              </a:tblPr>
              <a:tblGrid>
                <a:gridCol w="5600150">
                  <a:extLst>
                    <a:ext uri="{9D8B030D-6E8A-4147-A177-3AD203B41FA5}">
                      <a16:colId xmlns:a16="http://schemas.microsoft.com/office/drawing/2014/main" val="20000"/>
                    </a:ext>
                  </a:extLst>
                </a:gridCol>
                <a:gridCol w="56001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4000" b="1" dirty="0">
                          <a:solidFill>
                            <a:srgbClr val="FFFF00"/>
                          </a:solidFill>
                        </a:rPr>
                        <a:t>Longest matching</a:t>
                      </a:r>
                      <a:endParaRPr sz="4000" b="1" dirty="0">
                        <a:solidFill>
                          <a:srgbClr val="FFFF00"/>
                        </a:solidFill>
                      </a:endParaRPr>
                    </a:p>
                  </a:txBody>
                  <a:tcPr marL="91425" marR="91425" marT="91425" marB="91425">
                    <a:lnL w="28575" cap="flat" cmpd="sng">
                      <a:solidFill>
                        <a:srgbClr val="FF0000"/>
                      </a:solidFill>
                      <a:prstDash val="solid"/>
                      <a:round/>
                      <a:headEnd type="none" w="sm" len="sm"/>
                      <a:tailEnd type="none" w="sm" len="sm"/>
                    </a:lnL>
                    <a:lnR w="28575" cap="flat" cmpd="sng">
                      <a:solidFill>
                        <a:srgbClr val="FF0000"/>
                      </a:solidFill>
                      <a:prstDash val="solid"/>
                      <a:round/>
                      <a:headEnd type="none" w="sm" len="sm"/>
                      <a:tailEnd type="none" w="sm" len="sm"/>
                    </a:lnR>
                    <a:lnT w="28575" cap="flat" cmpd="sng">
                      <a:solidFill>
                        <a:srgbClr val="FF0000"/>
                      </a:solidFill>
                      <a:prstDash val="solid"/>
                      <a:round/>
                      <a:headEnd type="none" w="sm" len="sm"/>
                      <a:tailEnd type="none" w="sm" len="sm"/>
                    </a:lnT>
                    <a:lnB w="28575" cap="flat" cmpd="sng">
                      <a:solidFill>
                        <a:srgbClr val="FF0000"/>
                      </a:solidFill>
                      <a:prstDash val="solid"/>
                      <a:round/>
                      <a:headEnd type="none" w="sm" len="sm"/>
                      <a:tailEnd type="none" w="sm" len="sm"/>
                    </a:lnB>
                    <a:solidFill>
                      <a:schemeClr val="accent4">
                        <a:lumMod val="75000"/>
                      </a:schemeClr>
                    </a:solidFill>
                  </a:tcPr>
                </a:tc>
                <a:tc>
                  <a:txBody>
                    <a:bodyPr/>
                    <a:lstStyle/>
                    <a:p>
                      <a:pPr marL="0" lvl="0" indent="0" algn="ctr" rtl="0">
                        <a:spcBef>
                          <a:spcPts val="0"/>
                        </a:spcBef>
                        <a:spcAft>
                          <a:spcPts val="0"/>
                        </a:spcAft>
                        <a:buNone/>
                      </a:pPr>
                      <a:r>
                        <a:rPr lang="en" sz="4000" b="1" dirty="0">
                          <a:solidFill>
                            <a:srgbClr val="FFFF00"/>
                          </a:solidFill>
                        </a:rPr>
                        <a:t>Vncorenlp</a:t>
                      </a:r>
                      <a:endParaRPr sz="4000" b="1" dirty="0">
                        <a:solidFill>
                          <a:srgbClr val="FFFF00"/>
                        </a:solidFill>
                      </a:endParaRPr>
                    </a:p>
                  </a:txBody>
                  <a:tcPr marL="91425" marR="91425" marT="91425" marB="91425">
                    <a:lnL w="28575" cap="flat" cmpd="sng" algn="ctr">
                      <a:solidFill>
                        <a:srgbClr val="FF0000"/>
                      </a:solidFill>
                      <a:prstDash val="solid"/>
                      <a:round/>
                      <a:headEnd type="none" w="sm" len="sm"/>
                      <a:tailEnd type="none" w="sm" len="sm"/>
                    </a:lnL>
                    <a:lnR w="28575" cap="flat" cmpd="sng">
                      <a:solidFill>
                        <a:srgbClr val="FF0000"/>
                      </a:solidFill>
                      <a:prstDash val="solid"/>
                      <a:round/>
                      <a:headEnd type="none" w="sm" len="sm"/>
                      <a:tailEnd type="none" w="sm" len="sm"/>
                    </a:lnR>
                    <a:lnT w="28575" cap="flat" cmpd="sng">
                      <a:solidFill>
                        <a:srgbClr val="FF0000"/>
                      </a:solidFill>
                      <a:prstDash val="solid"/>
                      <a:round/>
                      <a:headEnd type="none" w="sm" len="sm"/>
                      <a:tailEnd type="none" w="sm" len="sm"/>
                    </a:lnT>
                    <a:lnB w="28575" cap="flat" cmpd="sng" algn="ctr">
                      <a:solidFill>
                        <a:srgbClr val="FF0000"/>
                      </a:solidFill>
                      <a:prstDash val="solid"/>
                      <a:round/>
                      <a:headEnd type="none" w="sm" len="sm"/>
                      <a:tailEnd type="none" w="sm" len="sm"/>
                    </a:lnB>
                    <a:solidFill>
                      <a:schemeClr val="accent4">
                        <a:lumMod val="75000"/>
                      </a:schemeClr>
                    </a:solidFill>
                  </a:tcPr>
                </a:tc>
                <a:extLst>
                  <a:ext uri="{0D108BD9-81ED-4DB2-BD59-A6C34878D82A}">
                    <a16:rowId xmlns:a16="http://schemas.microsoft.com/office/drawing/2014/main" val="10000"/>
                  </a:ext>
                </a:extLst>
              </a:tr>
              <a:tr h="1060325">
                <a:tc>
                  <a:txBody>
                    <a:bodyPr/>
                    <a:lstStyle/>
                    <a:p>
                      <a:pPr marL="0" lvl="0" indent="0" algn="ctr" rtl="0">
                        <a:spcBef>
                          <a:spcPts val="0"/>
                        </a:spcBef>
                        <a:spcAft>
                          <a:spcPts val="0"/>
                        </a:spcAft>
                        <a:buNone/>
                      </a:pPr>
                      <a:r>
                        <a:rPr lang="en" sz="4000" dirty="0"/>
                        <a:t>0.90</a:t>
                      </a:r>
                      <a:endParaRPr sz="4000" dirty="0"/>
                    </a:p>
                  </a:txBody>
                  <a:tcPr marL="91425" marR="91425" marT="91425" marB="91425" anchor="ctr">
                    <a:lnL w="28575" cap="flat" cmpd="sng">
                      <a:solidFill>
                        <a:srgbClr val="FF0000"/>
                      </a:solidFill>
                      <a:prstDash val="solid"/>
                      <a:round/>
                      <a:headEnd type="none" w="sm" len="sm"/>
                      <a:tailEnd type="none" w="sm" len="sm"/>
                    </a:lnL>
                    <a:lnR w="28575" cap="flat" cmpd="sng" algn="ctr">
                      <a:solidFill>
                        <a:srgbClr val="FF0000"/>
                      </a:solidFill>
                      <a:prstDash val="solid"/>
                      <a:round/>
                      <a:headEnd type="none" w="sm" len="sm"/>
                      <a:tailEnd type="none" w="sm" len="sm"/>
                    </a:lnR>
                    <a:lnT w="28575" cap="flat" cmpd="sng" algn="ctr">
                      <a:solidFill>
                        <a:srgbClr val="FF0000"/>
                      </a:solidFill>
                      <a:prstDash val="solid"/>
                      <a:round/>
                      <a:headEnd type="none" w="sm" len="sm"/>
                      <a:tailEnd type="none" w="sm" len="sm"/>
                    </a:lnT>
                    <a:lnB w="2857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4000" dirty="0"/>
                        <a:t>0.89</a:t>
                      </a:r>
                      <a:endParaRPr sz="4000" dirty="0"/>
                    </a:p>
                  </a:txBody>
                  <a:tcPr marL="91425" marR="91425" marT="91425" marB="91425" anchor="ctr">
                    <a:lnL w="28575" cap="flat" cmpd="sng" algn="ctr">
                      <a:solidFill>
                        <a:srgbClr val="FF0000"/>
                      </a:solidFill>
                      <a:prstDash val="solid"/>
                      <a:round/>
                      <a:headEnd type="none" w="sm" len="sm"/>
                      <a:tailEnd type="none" w="sm" len="sm"/>
                    </a:lnL>
                    <a:lnR w="28575" cap="flat" cmpd="sng">
                      <a:solidFill>
                        <a:srgbClr val="FF0000"/>
                      </a:solidFill>
                      <a:prstDash val="solid"/>
                      <a:round/>
                      <a:headEnd type="none" w="sm" len="sm"/>
                      <a:tailEnd type="none" w="sm" len="sm"/>
                    </a:lnR>
                    <a:lnT w="28575" cap="flat" cmpd="sng" algn="ctr">
                      <a:solidFill>
                        <a:srgbClr val="FF0000"/>
                      </a:solidFill>
                      <a:prstDash val="solid"/>
                      <a:round/>
                      <a:headEnd type="none" w="sm" len="sm"/>
                      <a:tailEnd type="none" w="sm" len="sm"/>
                    </a:lnT>
                    <a:lnB w="2857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88"/>
        <p:cNvGrpSpPr/>
        <p:nvPr/>
      </p:nvGrpSpPr>
      <p:grpSpPr>
        <a:xfrm>
          <a:off x="0" y="0"/>
          <a:ext cx="0" cy="0"/>
          <a:chOff x="0" y="0"/>
          <a:chExt cx="0" cy="0"/>
        </a:xfrm>
      </p:grpSpPr>
      <p:pic>
        <p:nvPicPr>
          <p:cNvPr id="3289" name="Google Shape;3289;p38"/>
          <p:cNvPicPr preferRelativeResize="0"/>
          <p:nvPr/>
        </p:nvPicPr>
        <p:blipFill>
          <a:blip r:embed="rId3">
            <a:alphaModFix/>
          </a:blip>
          <a:stretch>
            <a:fillRect/>
          </a:stretch>
        </p:blipFill>
        <p:spPr>
          <a:xfrm>
            <a:off x="2663000" y="4448175"/>
            <a:ext cx="1971675" cy="1390650"/>
          </a:xfrm>
          <a:prstGeom prst="rect">
            <a:avLst/>
          </a:prstGeom>
          <a:noFill/>
          <a:ln>
            <a:noFill/>
          </a:ln>
        </p:spPr>
      </p:pic>
      <p:sp>
        <p:nvSpPr>
          <p:cNvPr id="3290" name="Google Shape;3290;p38"/>
          <p:cNvSpPr txBox="1"/>
          <p:nvPr/>
        </p:nvSpPr>
        <p:spPr>
          <a:xfrm>
            <a:off x="3191693" y="4697100"/>
            <a:ext cx="13272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600" b="1">
                <a:solidFill>
                  <a:srgbClr val="FFFFFF"/>
                </a:solidFill>
              </a:rPr>
              <a:t>03</a:t>
            </a:r>
            <a:endParaRPr/>
          </a:p>
        </p:txBody>
      </p:sp>
      <p:sp>
        <p:nvSpPr>
          <p:cNvPr id="3291" name="Google Shape;3291;p38"/>
          <p:cNvSpPr txBox="1"/>
          <p:nvPr/>
        </p:nvSpPr>
        <p:spPr>
          <a:xfrm>
            <a:off x="5999675" y="4281600"/>
            <a:ext cx="94374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0" b="1"/>
              <a:t>Phân Loại</a:t>
            </a:r>
            <a:endParaRPr sz="10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91"/>
                                        </p:tgtEl>
                                        <p:attrNameLst>
                                          <p:attrName>style.visibility</p:attrName>
                                        </p:attrNameLst>
                                      </p:cBhvr>
                                      <p:to>
                                        <p:strVal val="visible"/>
                                      </p:to>
                                    </p:set>
                                    <p:animEffect transition="in" filter="randombar(horizontal)">
                                      <p:cBhvr>
                                        <p:cTn id="7" dur="500"/>
                                        <p:tgtEl>
                                          <p:spTgt spid="329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290"/>
                                        </p:tgtEl>
                                        <p:attrNameLst>
                                          <p:attrName>style.visibility</p:attrName>
                                        </p:attrNameLst>
                                      </p:cBhvr>
                                      <p:to>
                                        <p:strVal val="visible"/>
                                      </p:to>
                                    </p:set>
                                    <p:animEffect transition="in" filter="randombar(horizontal)">
                                      <p:cBhvr>
                                        <p:cTn id="10" dur="500"/>
                                        <p:tgtEl>
                                          <p:spTgt spid="3290"/>
                                        </p:tgtEl>
                                      </p:cBhvr>
                                    </p:animEffect>
                                  </p:childTnLst>
                                </p:cTn>
                              </p:par>
                              <p:par>
                                <p:cTn id="11" presetID="14" presetClass="entr" presetSubtype="10" fill="hold" nodeType="withEffect">
                                  <p:stCondLst>
                                    <p:cond delay="0"/>
                                  </p:stCondLst>
                                  <p:childTnLst>
                                    <p:set>
                                      <p:cBhvr>
                                        <p:cTn id="12" dur="1" fill="hold">
                                          <p:stCondLst>
                                            <p:cond delay="0"/>
                                          </p:stCondLst>
                                        </p:cTn>
                                        <p:tgtEl>
                                          <p:spTgt spid="3289"/>
                                        </p:tgtEl>
                                        <p:attrNameLst>
                                          <p:attrName>style.visibility</p:attrName>
                                        </p:attrNameLst>
                                      </p:cBhvr>
                                      <p:to>
                                        <p:strVal val="visible"/>
                                      </p:to>
                                    </p:set>
                                    <p:animEffect transition="in" filter="randombar(horizontal)">
                                      <p:cBhvr>
                                        <p:cTn id="13" dur="500"/>
                                        <p:tgtEl>
                                          <p:spTgt spid="3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0" grpId="0"/>
      <p:bldP spid="329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95"/>
        <p:cNvGrpSpPr/>
        <p:nvPr/>
      </p:nvGrpSpPr>
      <p:grpSpPr>
        <a:xfrm>
          <a:off x="0" y="0"/>
          <a:ext cx="0" cy="0"/>
          <a:chOff x="0" y="0"/>
          <a:chExt cx="0" cy="0"/>
        </a:xfrm>
      </p:grpSpPr>
      <p:sp>
        <p:nvSpPr>
          <p:cNvPr id="3296" name="Google Shape;3296;p39"/>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7" name="Google Shape;3297;p39"/>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8" name="Google Shape;3298;p39"/>
          <p:cNvSpPr txBox="1"/>
          <p:nvPr/>
        </p:nvSpPr>
        <p:spPr>
          <a:xfrm>
            <a:off x="4367550" y="1042950"/>
            <a:ext cx="95529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7800" b="1">
                <a:solidFill>
                  <a:schemeClr val="dk1"/>
                </a:solidFill>
                <a:latin typeface="Times New Roman"/>
                <a:ea typeface="Times New Roman"/>
                <a:cs typeface="Times New Roman"/>
                <a:sym typeface="Times New Roman"/>
              </a:rPr>
              <a:t>Phân Loại</a:t>
            </a:r>
            <a:endParaRPr sz="7800" b="1">
              <a:solidFill>
                <a:schemeClr val="dk1"/>
              </a:solidFill>
              <a:latin typeface="Times New Roman"/>
              <a:ea typeface="Times New Roman"/>
              <a:cs typeface="Times New Roman"/>
              <a:sym typeface="Times New Roman"/>
            </a:endParaRPr>
          </a:p>
        </p:txBody>
      </p:sp>
      <p:sp>
        <p:nvSpPr>
          <p:cNvPr id="3299" name="Google Shape;3299;p39"/>
          <p:cNvSpPr txBox="1"/>
          <p:nvPr/>
        </p:nvSpPr>
        <p:spPr>
          <a:xfrm>
            <a:off x="1878075" y="3225250"/>
            <a:ext cx="898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t>Giới Thiệu về bộ Dataset</a:t>
            </a:r>
            <a:endParaRPr sz="2800" b="1"/>
          </a:p>
        </p:txBody>
      </p:sp>
      <p:sp>
        <p:nvSpPr>
          <p:cNvPr id="3300" name="Google Shape;3300;p39"/>
          <p:cNvSpPr txBox="1"/>
          <p:nvPr/>
        </p:nvSpPr>
        <p:spPr>
          <a:xfrm>
            <a:off x="1927075" y="4159175"/>
            <a:ext cx="51435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t>Gồm 2 Folder là tập train và tập test</a:t>
            </a:r>
            <a:endParaRPr sz="2300"/>
          </a:p>
        </p:txBody>
      </p:sp>
      <p:pic>
        <p:nvPicPr>
          <p:cNvPr id="3301" name="Google Shape;3301;p39"/>
          <p:cNvPicPr preferRelativeResize="0"/>
          <p:nvPr/>
        </p:nvPicPr>
        <p:blipFill>
          <a:blip r:embed="rId3">
            <a:alphaModFix/>
          </a:blip>
          <a:stretch>
            <a:fillRect/>
          </a:stretch>
        </p:blipFill>
        <p:spPr>
          <a:xfrm>
            <a:off x="1927075" y="4877700"/>
            <a:ext cx="6391250" cy="2024875"/>
          </a:xfrm>
          <a:prstGeom prst="rect">
            <a:avLst/>
          </a:prstGeom>
          <a:noFill/>
          <a:ln>
            <a:noFill/>
          </a:ln>
        </p:spPr>
      </p:pic>
      <p:pic>
        <p:nvPicPr>
          <p:cNvPr id="3302" name="Google Shape;3302;p39"/>
          <p:cNvPicPr preferRelativeResize="0"/>
          <p:nvPr/>
        </p:nvPicPr>
        <p:blipFill>
          <a:blip r:embed="rId4">
            <a:alphaModFix/>
          </a:blip>
          <a:stretch>
            <a:fillRect/>
          </a:stretch>
        </p:blipFill>
        <p:spPr>
          <a:xfrm>
            <a:off x="10453363" y="3840850"/>
            <a:ext cx="4367125" cy="4714625"/>
          </a:xfrm>
          <a:prstGeom prst="rect">
            <a:avLst/>
          </a:prstGeom>
          <a:noFill/>
          <a:ln>
            <a:noFill/>
          </a:ln>
        </p:spPr>
      </p:pic>
      <p:sp>
        <p:nvSpPr>
          <p:cNvPr id="3303" name="Google Shape;3303;p39"/>
          <p:cNvSpPr txBox="1"/>
          <p:nvPr/>
        </p:nvSpPr>
        <p:spPr>
          <a:xfrm>
            <a:off x="10737650" y="2986850"/>
            <a:ext cx="35490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t>Mỗi Tập sẽ có 10 topic</a:t>
            </a:r>
            <a:endParaRPr sz="2300"/>
          </a:p>
        </p:txBody>
      </p:sp>
      <p:sp>
        <p:nvSpPr>
          <p:cNvPr id="2" name="TextBox 1">
            <a:extLst>
              <a:ext uri="{FF2B5EF4-FFF2-40B4-BE49-F238E27FC236}">
                <a16:creationId xmlns:a16="http://schemas.microsoft.com/office/drawing/2014/main" id="{D6B46835-3F20-E630-B9B0-70B0981DD543}"/>
              </a:ext>
            </a:extLst>
          </p:cNvPr>
          <p:cNvSpPr txBox="1"/>
          <p:nvPr/>
        </p:nvSpPr>
        <p:spPr>
          <a:xfrm>
            <a:off x="1542197" y="7697337"/>
            <a:ext cx="1583140" cy="369332"/>
          </a:xfrm>
          <a:prstGeom prst="rect">
            <a:avLst/>
          </a:prstGeom>
          <a:noFill/>
        </p:spPr>
        <p:txBody>
          <a:bodyPr wrap="square" rtlCol="0">
            <a:spAutoFit/>
          </a:bodyPr>
          <a:lstStyle/>
          <a:p>
            <a:r>
              <a:rPr lang="en-US" sz="1800" dirty="0"/>
              <a:t>Link Dataset:</a:t>
            </a:r>
          </a:p>
        </p:txBody>
      </p:sp>
      <p:sp>
        <p:nvSpPr>
          <p:cNvPr id="3" name="TextBox 2">
            <a:extLst>
              <a:ext uri="{FF2B5EF4-FFF2-40B4-BE49-F238E27FC236}">
                <a16:creationId xmlns:a16="http://schemas.microsoft.com/office/drawing/2014/main" id="{3795087E-B6EA-2EBA-23BE-27F5A405B83B}"/>
              </a:ext>
            </a:extLst>
          </p:cNvPr>
          <p:cNvSpPr txBox="1"/>
          <p:nvPr/>
        </p:nvSpPr>
        <p:spPr>
          <a:xfrm>
            <a:off x="3016155" y="7670041"/>
            <a:ext cx="7219666" cy="369332"/>
          </a:xfrm>
          <a:prstGeom prst="rect">
            <a:avLst/>
          </a:prstGeom>
          <a:noFill/>
        </p:spPr>
        <p:txBody>
          <a:bodyPr wrap="square" rtlCol="0">
            <a:spAutoFit/>
          </a:bodyPr>
          <a:lstStyle/>
          <a:p>
            <a:r>
              <a:rPr lang="en-US" sz="1800" dirty="0"/>
              <a:t>https://github.com/duyvuleo/VNTC/tree/master/Data/10Topics/Ver1.1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99"/>
                                        </p:tgtEl>
                                        <p:attrNameLst>
                                          <p:attrName>style.visibility</p:attrName>
                                        </p:attrNameLst>
                                      </p:cBhvr>
                                      <p:to>
                                        <p:strVal val="visible"/>
                                      </p:to>
                                    </p:set>
                                    <p:animEffect transition="in" filter="randombar(horizontal)">
                                      <p:cBhvr>
                                        <p:cTn id="7" dur="500"/>
                                        <p:tgtEl>
                                          <p:spTgt spid="329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300"/>
                                        </p:tgtEl>
                                        <p:attrNameLst>
                                          <p:attrName>style.visibility</p:attrName>
                                        </p:attrNameLst>
                                      </p:cBhvr>
                                      <p:to>
                                        <p:strVal val="visible"/>
                                      </p:to>
                                    </p:set>
                                    <p:animEffect transition="in" filter="randombar(horizontal)">
                                      <p:cBhvr>
                                        <p:cTn id="12" dur="500"/>
                                        <p:tgtEl>
                                          <p:spTgt spid="3300"/>
                                        </p:tgtEl>
                                      </p:cBhvr>
                                    </p:animEffect>
                                  </p:childTnLst>
                                </p:cTn>
                              </p:par>
                              <p:par>
                                <p:cTn id="13" presetID="14" presetClass="entr" presetSubtype="10" fill="hold" nodeType="withEffect">
                                  <p:stCondLst>
                                    <p:cond delay="0"/>
                                  </p:stCondLst>
                                  <p:childTnLst>
                                    <p:set>
                                      <p:cBhvr>
                                        <p:cTn id="14" dur="1" fill="hold">
                                          <p:stCondLst>
                                            <p:cond delay="0"/>
                                          </p:stCondLst>
                                        </p:cTn>
                                        <p:tgtEl>
                                          <p:spTgt spid="3301"/>
                                        </p:tgtEl>
                                        <p:attrNameLst>
                                          <p:attrName>style.visibility</p:attrName>
                                        </p:attrNameLst>
                                      </p:cBhvr>
                                      <p:to>
                                        <p:strVal val="visible"/>
                                      </p:to>
                                    </p:set>
                                    <p:animEffect transition="in" filter="randombar(horizontal)">
                                      <p:cBhvr>
                                        <p:cTn id="15" dur="500"/>
                                        <p:tgtEl>
                                          <p:spTgt spid="330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303"/>
                                        </p:tgtEl>
                                        <p:attrNameLst>
                                          <p:attrName>style.visibility</p:attrName>
                                        </p:attrNameLst>
                                      </p:cBhvr>
                                      <p:to>
                                        <p:strVal val="visible"/>
                                      </p:to>
                                    </p:set>
                                    <p:animEffect transition="in" filter="randombar(horizontal)">
                                      <p:cBhvr>
                                        <p:cTn id="20" dur="500"/>
                                        <p:tgtEl>
                                          <p:spTgt spid="3303"/>
                                        </p:tgtEl>
                                      </p:cBhvr>
                                    </p:animEffect>
                                  </p:childTnLst>
                                </p:cTn>
                              </p:par>
                              <p:par>
                                <p:cTn id="21" presetID="14" presetClass="entr" presetSubtype="10" fill="hold" nodeType="withEffect">
                                  <p:stCondLst>
                                    <p:cond delay="0"/>
                                  </p:stCondLst>
                                  <p:childTnLst>
                                    <p:set>
                                      <p:cBhvr>
                                        <p:cTn id="22" dur="1" fill="hold">
                                          <p:stCondLst>
                                            <p:cond delay="0"/>
                                          </p:stCondLst>
                                        </p:cTn>
                                        <p:tgtEl>
                                          <p:spTgt spid="3302"/>
                                        </p:tgtEl>
                                        <p:attrNameLst>
                                          <p:attrName>style.visibility</p:attrName>
                                        </p:attrNameLst>
                                      </p:cBhvr>
                                      <p:to>
                                        <p:strVal val="visible"/>
                                      </p:to>
                                    </p:set>
                                    <p:animEffect transition="in" filter="randombar(horizontal)">
                                      <p:cBhvr>
                                        <p:cTn id="23" dur="500"/>
                                        <p:tgtEl>
                                          <p:spTgt spid="3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9" grpId="0"/>
      <p:bldP spid="3300" grpId="0"/>
      <p:bldP spid="330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07"/>
        <p:cNvGrpSpPr/>
        <p:nvPr/>
      </p:nvGrpSpPr>
      <p:grpSpPr>
        <a:xfrm>
          <a:off x="0" y="0"/>
          <a:ext cx="0" cy="0"/>
          <a:chOff x="0" y="0"/>
          <a:chExt cx="0" cy="0"/>
        </a:xfrm>
      </p:grpSpPr>
      <p:sp>
        <p:nvSpPr>
          <p:cNvPr id="3308" name="Google Shape;3308;p40"/>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9" name="Google Shape;3309;p40"/>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0" name="Google Shape;3310;p40"/>
          <p:cNvSpPr txBox="1"/>
          <p:nvPr/>
        </p:nvSpPr>
        <p:spPr>
          <a:xfrm>
            <a:off x="4367550" y="1042950"/>
            <a:ext cx="95529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7800" b="1">
                <a:solidFill>
                  <a:schemeClr val="dk1"/>
                </a:solidFill>
                <a:latin typeface="Times New Roman"/>
                <a:ea typeface="Times New Roman"/>
                <a:cs typeface="Times New Roman"/>
                <a:sym typeface="Times New Roman"/>
              </a:rPr>
              <a:t>Phân Loại</a:t>
            </a:r>
            <a:endParaRPr sz="7800" b="1">
              <a:solidFill>
                <a:schemeClr val="dk1"/>
              </a:solidFill>
              <a:latin typeface="Times New Roman"/>
              <a:ea typeface="Times New Roman"/>
              <a:cs typeface="Times New Roman"/>
              <a:sym typeface="Times New Roman"/>
            </a:endParaRPr>
          </a:p>
        </p:txBody>
      </p:sp>
      <p:sp>
        <p:nvSpPr>
          <p:cNvPr id="3311" name="Google Shape;3311;p40"/>
          <p:cNvSpPr txBox="1"/>
          <p:nvPr/>
        </p:nvSpPr>
        <p:spPr>
          <a:xfrm>
            <a:off x="6422184" y="2794377"/>
            <a:ext cx="51435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dirty="0"/>
              <a:t>Sự phân bố dữ liệu trong tập train</a:t>
            </a:r>
            <a:endParaRPr sz="2300" b="1" dirty="0"/>
          </a:p>
        </p:txBody>
      </p:sp>
      <p:pic>
        <p:nvPicPr>
          <p:cNvPr id="3312" name="Google Shape;3312;p40"/>
          <p:cNvPicPr preferRelativeResize="0"/>
          <p:nvPr/>
        </p:nvPicPr>
        <p:blipFill>
          <a:blip r:embed="rId3">
            <a:alphaModFix/>
          </a:blip>
          <a:stretch>
            <a:fillRect/>
          </a:stretch>
        </p:blipFill>
        <p:spPr>
          <a:xfrm>
            <a:off x="2094625" y="3455904"/>
            <a:ext cx="7311150" cy="5443338"/>
          </a:xfrm>
          <a:prstGeom prst="rect">
            <a:avLst/>
          </a:prstGeom>
          <a:noFill/>
          <a:ln>
            <a:noFill/>
          </a:ln>
        </p:spPr>
      </p:pic>
      <p:sp>
        <p:nvSpPr>
          <p:cNvPr id="3313" name="Google Shape;3313;p40"/>
          <p:cNvSpPr txBox="1"/>
          <p:nvPr/>
        </p:nvSpPr>
        <p:spPr>
          <a:xfrm>
            <a:off x="10034500" y="3910600"/>
            <a:ext cx="4158600" cy="449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dirty="0"/>
              <a:t>Chính trị xã hội: 1083</a:t>
            </a:r>
            <a:endParaRPr sz="2800" dirty="0"/>
          </a:p>
          <a:p>
            <a:pPr marL="0" lvl="0" indent="0" algn="l" rtl="0">
              <a:spcBef>
                <a:spcPts val="0"/>
              </a:spcBef>
              <a:spcAft>
                <a:spcPts val="0"/>
              </a:spcAft>
              <a:buNone/>
            </a:pPr>
            <a:r>
              <a:rPr lang="en" sz="2800" dirty="0"/>
              <a:t>Đời sống: 938</a:t>
            </a:r>
            <a:endParaRPr sz="2800" dirty="0"/>
          </a:p>
          <a:p>
            <a:pPr marL="0" lvl="0" indent="0" algn="l" rtl="0">
              <a:spcBef>
                <a:spcPts val="0"/>
              </a:spcBef>
              <a:spcAft>
                <a:spcPts val="0"/>
              </a:spcAft>
              <a:buNone/>
            </a:pPr>
            <a:r>
              <a:rPr lang="en" sz="2800" dirty="0"/>
              <a:t>Khoa học: 1001</a:t>
            </a:r>
            <a:endParaRPr sz="2800" dirty="0"/>
          </a:p>
          <a:p>
            <a:pPr marL="0" lvl="0" indent="0" algn="l" rtl="0">
              <a:spcBef>
                <a:spcPts val="0"/>
              </a:spcBef>
              <a:spcAft>
                <a:spcPts val="0"/>
              </a:spcAft>
              <a:buNone/>
            </a:pPr>
            <a:r>
              <a:rPr lang="en" sz="2800" dirty="0"/>
              <a:t>Kinh doanh: 1148</a:t>
            </a:r>
            <a:endParaRPr sz="2800" dirty="0"/>
          </a:p>
          <a:p>
            <a:pPr marL="0" lvl="0" indent="0" algn="l" rtl="0">
              <a:spcBef>
                <a:spcPts val="0"/>
              </a:spcBef>
              <a:spcAft>
                <a:spcPts val="0"/>
              </a:spcAft>
              <a:buNone/>
            </a:pPr>
            <a:r>
              <a:rPr lang="en" sz="2800" dirty="0"/>
              <a:t>Pháp Luật: 1444</a:t>
            </a:r>
            <a:endParaRPr sz="2800" dirty="0"/>
          </a:p>
          <a:p>
            <a:pPr marL="0" lvl="0" indent="0" algn="l" rtl="0">
              <a:spcBef>
                <a:spcPts val="0"/>
              </a:spcBef>
              <a:spcAft>
                <a:spcPts val="0"/>
              </a:spcAft>
              <a:buNone/>
            </a:pPr>
            <a:r>
              <a:rPr lang="en" sz="2800" dirty="0"/>
              <a:t>Sức khỏe: 1098</a:t>
            </a:r>
            <a:endParaRPr sz="2800" dirty="0"/>
          </a:p>
          <a:p>
            <a:pPr marL="0" lvl="0" indent="0" algn="l" rtl="0">
              <a:spcBef>
                <a:spcPts val="0"/>
              </a:spcBef>
              <a:spcAft>
                <a:spcPts val="0"/>
              </a:spcAft>
              <a:buNone/>
            </a:pPr>
            <a:r>
              <a:rPr lang="en" sz="2800" dirty="0"/>
              <a:t>Thế giới: 1038</a:t>
            </a:r>
            <a:endParaRPr sz="2800" dirty="0"/>
          </a:p>
          <a:p>
            <a:pPr marL="0" lvl="0" indent="0" algn="l" rtl="0">
              <a:spcBef>
                <a:spcPts val="0"/>
              </a:spcBef>
              <a:spcAft>
                <a:spcPts val="0"/>
              </a:spcAft>
              <a:buNone/>
            </a:pPr>
            <a:r>
              <a:rPr lang="en" sz="2800" dirty="0"/>
              <a:t>Thể thao: 1142</a:t>
            </a:r>
            <a:endParaRPr sz="2800" dirty="0"/>
          </a:p>
          <a:p>
            <a:pPr marL="0" lvl="0" indent="0" algn="l" rtl="0">
              <a:spcBef>
                <a:spcPts val="0"/>
              </a:spcBef>
              <a:spcAft>
                <a:spcPts val="0"/>
              </a:spcAft>
              <a:buNone/>
            </a:pPr>
            <a:r>
              <a:rPr lang="en" sz="2800" dirty="0"/>
              <a:t>Văn hóa: 857</a:t>
            </a:r>
            <a:endParaRPr sz="2800" dirty="0"/>
          </a:p>
          <a:p>
            <a:pPr marL="0" lvl="0" indent="0" algn="l" rtl="0">
              <a:spcBef>
                <a:spcPts val="0"/>
              </a:spcBef>
              <a:spcAft>
                <a:spcPts val="0"/>
              </a:spcAft>
              <a:buNone/>
            </a:pPr>
            <a:r>
              <a:rPr lang="en" sz="2800" dirty="0"/>
              <a:t>Vi tính: 805</a:t>
            </a:r>
            <a:endParaRPr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311"/>
                                        </p:tgtEl>
                                        <p:attrNameLst>
                                          <p:attrName>style.visibility</p:attrName>
                                        </p:attrNameLst>
                                      </p:cBhvr>
                                      <p:to>
                                        <p:strVal val="visible"/>
                                      </p:to>
                                    </p:set>
                                    <p:animEffect transition="in" filter="randombar(horizontal)">
                                      <p:cBhvr>
                                        <p:cTn id="7" dur="500"/>
                                        <p:tgtEl>
                                          <p:spTgt spid="33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312"/>
                                        </p:tgtEl>
                                        <p:attrNameLst>
                                          <p:attrName>style.visibility</p:attrName>
                                        </p:attrNameLst>
                                      </p:cBhvr>
                                      <p:to>
                                        <p:strVal val="visible"/>
                                      </p:to>
                                    </p:set>
                                    <p:animEffect transition="in" filter="randombar(horizontal)">
                                      <p:cBhvr>
                                        <p:cTn id="12" dur="500"/>
                                        <p:tgtEl>
                                          <p:spTgt spid="331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313"/>
                                        </p:tgtEl>
                                        <p:attrNameLst>
                                          <p:attrName>style.visibility</p:attrName>
                                        </p:attrNameLst>
                                      </p:cBhvr>
                                      <p:to>
                                        <p:strVal val="visible"/>
                                      </p:to>
                                    </p:set>
                                    <p:animEffect transition="in" filter="randombar(horizontal)">
                                      <p:cBhvr>
                                        <p:cTn id="17" dur="500"/>
                                        <p:tgtEl>
                                          <p:spTgt spid="3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1" grpId="0"/>
      <p:bldP spid="33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25"/>
        <p:cNvGrpSpPr/>
        <p:nvPr/>
      </p:nvGrpSpPr>
      <p:grpSpPr>
        <a:xfrm>
          <a:off x="0" y="0"/>
          <a:ext cx="0" cy="0"/>
          <a:chOff x="0" y="0"/>
          <a:chExt cx="0" cy="0"/>
        </a:xfrm>
      </p:grpSpPr>
      <p:sp>
        <p:nvSpPr>
          <p:cNvPr id="3126" name="Google Shape;3126;p23"/>
          <p:cNvSpPr txBox="1"/>
          <p:nvPr/>
        </p:nvSpPr>
        <p:spPr>
          <a:xfrm>
            <a:off x="1588150" y="5151725"/>
            <a:ext cx="7290600" cy="1841100"/>
          </a:xfrm>
          <a:prstGeom prst="rect">
            <a:avLst/>
          </a:prstGeom>
          <a:noFill/>
          <a:ln>
            <a:noFill/>
          </a:ln>
        </p:spPr>
        <p:txBody>
          <a:bodyPr spcFirstLastPara="1" wrap="square" lIns="137150" tIns="137150" rIns="137150" bIns="137150" anchor="t" anchorCtr="0">
            <a:noAutofit/>
          </a:bodyPr>
          <a:lstStyle/>
          <a:p>
            <a:pPr marL="0" lvl="0" indent="0" algn="l" rtl="0">
              <a:lnSpc>
                <a:spcPct val="115000"/>
              </a:lnSpc>
              <a:spcBef>
                <a:spcPts val="0"/>
              </a:spcBef>
              <a:spcAft>
                <a:spcPts val="0"/>
              </a:spcAft>
              <a:buClr>
                <a:schemeClr val="dk1"/>
              </a:buClr>
              <a:buSzPts val="1100"/>
              <a:buFont typeface="Arial"/>
              <a:buNone/>
            </a:pPr>
            <a:r>
              <a:rPr lang="en" sz="3000">
                <a:solidFill>
                  <a:srgbClr val="990000"/>
                </a:solidFill>
              </a:rPr>
              <a:t>Khi xử lý văn bản tiếng Việt trong NLP cần phải tách riêng từng từ trong câu đó ra để giải quyết tính nhập nhằng</a:t>
            </a:r>
            <a:endParaRPr sz="3000">
              <a:solidFill>
                <a:srgbClr val="990000"/>
              </a:solidFill>
            </a:endParaRPr>
          </a:p>
          <a:p>
            <a:pPr marL="0" lvl="0" indent="0" algn="l" rtl="0">
              <a:spcBef>
                <a:spcPts val="0"/>
              </a:spcBef>
              <a:spcAft>
                <a:spcPts val="0"/>
              </a:spcAft>
              <a:buNone/>
            </a:pPr>
            <a:endParaRPr sz="3800">
              <a:solidFill>
                <a:srgbClr val="990000"/>
              </a:solidFill>
              <a:latin typeface="Questrial"/>
              <a:ea typeface="Questrial"/>
              <a:cs typeface="Questrial"/>
              <a:sym typeface="Questrial"/>
            </a:endParaRPr>
          </a:p>
        </p:txBody>
      </p:sp>
      <p:sp>
        <p:nvSpPr>
          <p:cNvPr id="3127" name="Google Shape;3127;p23"/>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8" name="Google Shape;3128;p23"/>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9" name="Google Shape;3129;p23"/>
          <p:cNvSpPr txBox="1"/>
          <p:nvPr/>
        </p:nvSpPr>
        <p:spPr>
          <a:xfrm>
            <a:off x="4390325" y="1120200"/>
            <a:ext cx="95529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9000" b="1">
                <a:solidFill>
                  <a:schemeClr val="dk1"/>
                </a:solidFill>
                <a:latin typeface="Times New Roman"/>
                <a:ea typeface="Times New Roman"/>
                <a:cs typeface="Times New Roman"/>
                <a:sym typeface="Times New Roman"/>
              </a:rPr>
              <a:t>Giới Thiệu đề tài</a:t>
            </a:r>
            <a:endParaRPr sz="9000" b="1">
              <a:solidFill>
                <a:schemeClr val="dk1"/>
              </a:solidFill>
              <a:latin typeface="Times New Roman"/>
              <a:ea typeface="Times New Roman"/>
              <a:cs typeface="Times New Roman"/>
              <a:sym typeface="Times New Roman"/>
            </a:endParaRPr>
          </a:p>
        </p:txBody>
      </p:sp>
      <p:sp>
        <p:nvSpPr>
          <p:cNvPr id="3130" name="Google Shape;3130;p23"/>
          <p:cNvSpPr txBox="1"/>
          <p:nvPr/>
        </p:nvSpPr>
        <p:spPr>
          <a:xfrm>
            <a:off x="9505700" y="5110625"/>
            <a:ext cx="7290600" cy="28791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en" sz="3000" dirty="0">
                <a:solidFill>
                  <a:srgbClr val="85200C"/>
                </a:solidFill>
              </a:rPr>
              <a:t>Trong cuộc sống thì nhiều khi ta cần phân loại những văn bản vào các chủ đề khác nhau để ta có thể dễ dàng tìm kiếm và sắp xếp các văn bản đó </a:t>
            </a:r>
            <a:endParaRPr sz="3000" dirty="0">
              <a:solidFill>
                <a:srgbClr val="85200C"/>
              </a:solidFill>
            </a:endParaRPr>
          </a:p>
        </p:txBody>
      </p:sp>
      <p:sp>
        <p:nvSpPr>
          <p:cNvPr id="3131" name="Google Shape;3131;p23"/>
          <p:cNvSpPr txBox="1"/>
          <p:nvPr/>
        </p:nvSpPr>
        <p:spPr>
          <a:xfrm>
            <a:off x="1512638" y="3974838"/>
            <a:ext cx="7055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b="1"/>
              <a:t>Tách từ</a:t>
            </a:r>
            <a:endParaRPr sz="4800" b="1"/>
          </a:p>
        </p:txBody>
      </p:sp>
      <p:sp>
        <p:nvSpPr>
          <p:cNvPr id="3132" name="Google Shape;3132;p23"/>
          <p:cNvSpPr txBox="1"/>
          <p:nvPr/>
        </p:nvSpPr>
        <p:spPr>
          <a:xfrm>
            <a:off x="9623300" y="3974850"/>
            <a:ext cx="7055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b="1"/>
              <a:t>Phân Loại</a:t>
            </a:r>
            <a:endParaRPr sz="4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131"/>
                                        </p:tgtEl>
                                        <p:attrNameLst>
                                          <p:attrName>style.visibility</p:attrName>
                                        </p:attrNameLst>
                                      </p:cBhvr>
                                      <p:to>
                                        <p:strVal val="visible"/>
                                      </p:to>
                                    </p:set>
                                    <p:animEffect transition="in" filter="randombar(horizontal)">
                                      <p:cBhvr>
                                        <p:cTn id="7" dur="500"/>
                                        <p:tgtEl>
                                          <p:spTgt spid="313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126"/>
                                        </p:tgtEl>
                                        <p:attrNameLst>
                                          <p:attrName>style.visibility</p:attrName>
                                        </p:attrNameLst>
                                      </p:cBhvr>
                                      <p:to>
                                        <p:strVal val="visible"/>
                                      </p:to>
                                    </p:set>
                                    <p:animEffect transition="in" filter="randombar(horizontal)">
                                      <p:cBhvr>
                                        <p:cTn id="10" dur="500"/>
                                        <p:tgtEl>
                                          <p:spTgt spid="312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132"/>
                                        </p:tgtEl>
                                        <p:attrNameLst>
                                          <p:attrName>style.visibility</p:attrName>
                                        </p:attrNameLst>
                                      </p:cBhvr>
                                      <p:to>
                                        <p:strVal val="visible"/>
                                      </p:to>
                                    </p:set>
                                    <p:animEffect transition="in" filter="randombar(horizontal)">
                                      <p:cBhvr>
                                        <p:cTn id="15" dur="500"/>
                                        <p:tgtEl>
                                          <p:spTgt spid="3132"/>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130"/>
                                        </p:tgtEl>
                                        <p:attrNameLst>
                                          <p:attrName>style.visibility</p:attrName>
                                        </p:attrNameLst>
                                      </p:cBhvr>
                                      <p:to>
                                        <p:strVal val="visible"/>
                                      </p:to>
                                    </p:set>
                                    <p:animEffect transition="in" filter="randombar(horizontal)">
                                      <p:cBhvr>
                                        <p:cTn id="18" dur="500"/>
                                        <p:tgtEl>
                                          <p:spTgt spid="3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6" grpId="0"/>
      <p:bldP spid="3130" grpId="0"/>
      <p:bldP spid="3131" grpId="0"/>
      <p:bldP spid="31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17"/>
        <p:cNvGrpSpPr/>
        <p:nvPr/>
      </p:nvGrpSpPr>
      <p:grpSpPr>
        <a:xfrm>
          <a:off x="0" y="0"/>
          <a:ext cx="0" cy="0"/>
          <a:chOff x="0" y="0"/>
          <a:chExt cx="0" cy="0"/>
        </a:xfrm>
      </p:grpSpPr>
      <p:sp>
        <p:nvSpPr>
          <p:cNvPr id="3318" name="Google Shape;3318;p41"/>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9" name="Google Shape;3319;p41"/>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0" name="Google Shape;3320;p41"/>
          <p:cNvSpPr txBox="1"/>
          <p:nvPr/>
        </p:nvSpPr>
        <p:spPr>
          <a:xfrm>
            <a:off x="4367550" y="1042950"/>
            <a:ext cx="95529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7800" b="1">
                <a:solidFill>
                  <a:schemeClr val="dk1"/>
                </a:solidFill>
                <a:latin typeface="Times New Roman"/>
                <a:ea typeface="Times New Roman"/>
                <a:cs typeface="Times New Roman"/>
                <a:sym typeface="Times New Roman"/>
              </a:rPr>
              <a:t>Phân Loại</a:t>
            </a:r>
            <a:endParaRPr sz="7800" b="1">
              <a:solidFill>
                <a:schemeClr val="dk1"/>
              </a:solidFill>
              <a:latin typeface="Times New Roman"/>
              <a:ea typeface="Times New Roman"/>
              <a:cs typeface="Times New Roman"/>
              <a:sym typeface="Times New Roman"/>
            </a:endParaRPr>
          </a:p>
        </p:txBody>
      </p:sp>
      <p:sp>
        <p:nvSpPr>
          <p:cNvPr id="3321" name="Google Shape;3321;p41"/>
          <p:cNvSpPr txBox="1"/>
          <p:nvPr/>
        </p:nvSpPr>
        <p:spPr>
          <a:xfrm>
            <a:off x="6458200" y="2715113"/>
            <a:ext cx="50649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dirty="0"/>
              <a:t>Sự phân bố dữ liệu trong tập Test</a:t>
            </a:r>
            <a:endParaRPr sz="2300" b="1" dirty="0"/>
          </a:p>
        </p:txBody>
      </p:sp>
      <p:pic>
        <p:nvPicPr>
          <p:cNvPr id="3322" name="Google Shape;3322;p41"/>
          <p:cNvPicPr preferRelativeResize="0"/>
          <p:nvPr/>
        </p:nvPicPr>
        <p:blipFill>
          <a:blip r:embed="rId3">
            <a:alphaModFix/>
          </a:blip>
          <a:stretch>
            <a:fillRect/>
          </a:stretch>
        </p:blipFill>
        <p:spPr>
          <a:xfrm>
            <a:off x="2268833" y="3297400"/>
            <a:ext cx="7441242" cy="5615500"/>
          </a:xfrm>
          <a:prstGeom prst="rect">
            <a:avLst/>
          </a:prstGeom>
          <a:noFill/>
          <a:ln>
            <a:noFill/>
          </a:ln>
        </p:spPr>
      </p:pic>
      <p:sp>
        <p:nvSpPr>
          <p:cNvPr id="3323" name="Google Shape;3323;p41"/>
          <p:cNvSpPr txBox="1"/>
          <p:nvPr/>
        </p:nvSpPr>
        <p:spPr>
          <a:xfrm>
            <a:off x="10441475" y="3857850"/>
            <a:ext cx="3669300" cy="449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dirty="0">
                <a:solidFill>
                  <a:schemeClr val="dk1"/>
                </a:solidFill>
              </a:rPr>
              <a:t>Chính trị xã hội: 616</a:t>
            </a:r>
            <a:endParaRPr sz="2800" dirty="0">
              <a:solidFill>
                <a:schemeClr val="dk1"/>
              </a:solidFill>
            </a:endParaRPr>
          </a:p>
          <a:p>
            <a:pPr marL="0" lvl="0" indent="0" algn="l" rtl="0">
              <a:spcBef>
                <a:spcPts val="0"/>
              </a:spcBef>
              <a:spcAft>
                <a:spcPts val="0"/>
              </a:spcAft>
              <a:buNone/>
            </a:pPr>
            <a:r>
              <a:rPr lang="en" sz="2800" dirty="0">
                <a:solidFill>
                  <a:schemeClr val="dk1"/>
                </a:solidFill>
              </a:rPr>
              <a:t>Đời sống: 280</a:t>
            </a:r>
            <a:endParaRPr sz="2800" dirty="0">
              <a:solidFill>
                <a:schemeClr val="dk1"/>
              </a:solidFill>
            </a:endParaRPr>
          </a:p>
          <a:p>
            <a:pPr marL="0" lvl="0" indent="0" algn="l" rtl="0">
              <a:spcBef>
                <a:spcPts val="0"/>
              </a:spcBef>
              <a:spcAft>
                <a:spcPts val="0"/>
              </a:spcAft>
              <a:buNone/>
            </a:pPr>
            <a:r>
              <a:rPr lang="en" sz="2800" dirty="0">
                <a:solidFill>
                  <a:schemeClr val="dk1"/>
                </a:solidFill>
              </a:rPr>
              <a:t>Khoa học: 240</a:t>
            </a:r>
            <a:endParaRPr sz="2800" dirty="0">
              <a:solidFill>
                <a:schemeClr val="dk1"/>
              </a:solidFill>
            </a:endParaRPr>
          </a:p>
          <a:p>
            <a:pPr marL="0" lvl="0" indent="0" algn="l" rtl="0">
              <a:spcBef>
                <a:spcPts val="0"/>
              </a:spcBef>
              <a:spcAft>
                <a:spcPts val="0"/>
              </a:spcAft>
              <a:buNone/>
            </a:pPr>
            <a:r>
              <a:rPr lang="en" sz="2800" dirty="0">
                <a:solidFill>
                  <a:schemeClr val="dk1"/>
                </a:solidFill>
              </a:rPr>
              <a:t>Kinh doanh: 316</a:t>
            </a:r>
            <a:endParaRPr sz="2800" dirty="0">
              <a:solidFill>
                <a:schemeClr val="dk1"/>
              </a:solidFill>
            </a:endParaRPr>
          </a:p>
          <a:p>
            <a:pPr marL="0" lvl="0" indent="0" algn="l" rtl="0">
              <a:spcBef>
                <a:spcPts val="0"/>
              </a:spcBef>
              <a:spcAft>
                <a:spcPts val="0"/>
              </a:spcAft>
              <a:buNone/>
            </a:pPr>
            <a:r>
              <a:rPr lang="en" sz="2800" dirty="0">
                <a:solidFill>
                  <a:schemeClr val="dk1"/>
                </a:solidFill>
              </a:rPr>
              <a:t>Pháp Luật: 303</a:t>
            </a:r>
            <a:endParaRPr sz="2800" dirty="0">
              <a:solidFill>
                <a:schemeClr val="dk1"/>
              </a:solidFill>
            </a:endParaRPr>
          </a:p>
          <a:p>
            <a:pPr marL="0" lvl="0" indent="0" algn="l" rtl="0">
              <a:spcBef>
                <a:spcPts val="0"/>
              </a:spcBef>
              <a:spcAft>
                <a:spcPts val="0"/>
              </a:spcAft>
              <a:buNone/>
            </a:pPr>
            <a:r>
              <a:rPr lang="en" sz="2800" dirty="0">
                <a:solidFill>
                  <a:schemeClr val="dk1"/>
                </a:solidFill>
              </a:rPr>
              <a:t>Sức khỏe: 380</a:t>
            </a:r>
            <a:endParaRPr sz="2800" dirty="0">
              <a:solidFill>
                <a:schemeClr val="dk1"/>
              </a:solidFill>
            </a:endParaRPr>
          </a:p>
          <a:p>
            <a:pPr marL="0" lvl="0" indent="0" algn="l" rtl="0">
              <a:spcBef>
                <a:spcPts val="0"/>
              </a:spcBef>
              <a:spcAft>
                <a:spcPts val="0"/>
              </a:spcAft>
              <a:buNone/>
            </a:pPr>
            <a:r>
              <a:rPr lang="en" sz="2800" dirty="0">
                <a:solidFill>
                  <a:schemeClr val="dk1"/>
                </a:solidFill>
              </a:rPr>
              <a:t>Thế giới: 269</a:t>
            </a:r>
            <a:endParaRPr sz="2800" dirty="0">
              <a:solidFill>
                <a:schemeClr val="dk1"/>
              </a:solidFill>
            </a:endParaRPr>
          </a:p>
          <a:p>
            <a:pPr marL="0" lvl="0" indent="0" algn="l" rtl="0">
              <a:spcBef>
                <a:spcPts val="0"/>
              </a:spcBef>
              <a:spcAft>
                <a:spcPts val="0"/>
              </a:spcAft>
              <a:buNone/>
            </a:pPr>
            <a:r>
              <a:rPr lang="en" sz="2800" dirty="0">
                <a:solidFill>
                  <a:schemeClr val="dk1"/>
                </a:solidFill>
              </a:rPr>
              <a:t>Thể thao: 187</a:t>
            </a:r>
            <a:endParaRPr sz="2800" dirty="0">
              <a:solidFill>
                <a:schemeClr val="dk1"/>
              </a:solidFill>
            </a:endParaRPr>
          </a:p>
          <a:p>
            <a:pPr marL="0" lvl="0" indent="0" algn="l" rtl="0">
              <a:spcBef>
                <a:spcPts val="0"/>
              </a:spcBef>
              <a:spcAft>
                <a:spcPts val="0"/>
              </a:spcAft>
              <a:buNone/>
            </a:pPr>
            <a:r>
              <a:rPr lang="en" sz="2800" dirty="0">
                <a:solidFill>
                  <a:schemeClr val="dk1"/>
                </a:solidFill>
              </a:rPr>
              <a:t>Văn hóa: 260</a:t>
            </a:r>
            <a:endParaRPr sz="2800" dirty="0">
              <a:solidFill>
                <a:schemeClr val="dk1"/>
              </a:solidFill>
            </a:endParaRPr>
          </a:p>
          <a:p>
            <a:pPr marL="0" lvl="0" indent="0" algn="l" rtl="0">
              <a:spcBef>
                <a:spcPts val="0"/>
              </a:spcBef>
              <a:spcAft>
                <a:spcPts val="0"/>
              </a:spcAft>
              <a:buNone/>
            </a:pPr>
            <a:r>
              <a:rPr lang="en" sz="2800" dirty="0">
                <a:solidFill>
                  <a:schemeClr val="dk1"/>
                </a:solidFill>
              </a:rPr>
              <a:t>Vi tính: 225</a:t>
            </a:r>
            <a:endParaRPr sz="28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321"/>
                                        </p:tgtEl>
                                        <p:attrNameLst>
                                          <p:attrName>style.visibility</p:attrName>
                                        </p:attrNameLst>
                                      </p:cBhvr>
                                      <p:to>
                                        <p:strVal val="visible"/>
                                      </p:to>
                                    </p:set>
                                    <p:animEffect transition="in" filter="randombar(horizontal)">
                                      <p:cBhvr>
                                        <p:cTn id="7" dur="500"/>
                                        <p:tgtEl>
                                          <p:spTgt spid="332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322"/>
                                        </p:tgtEl>
                                        <p:attrNameLst>
                                          <p:attrName>style.visibility</p:attrName>
                                        </p:attrNameLst>
                                      </p:cBhvr>
                                      <p:to>
                                        <p:strVal val="visible"/>
                                      </p:to>
                                    </p:set>
                                    <p:animEffect transition="in" filter="randombar(horizontal)">
                                      <p:cBhvr>
                                        <p:cTn id="12" dur="500"/>
                                        <p:tgtEl>
                                          <p:spTgt spid="332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323"/>
                                        </p:tgtEl>
                                        <p:attrNameLst>
                                          <p:attrName>style.visibility</p:attrName>
                                        </p:attrNameLst>
                                      </p:cBhvr>
                                      <p:to>
                                        <p:strVal val="visible"/>
                                      </p:to>
                                    </p:set>
                                    <p:animEffect transition="in" filter="randombar(horizontal)">
                                      <p:cBhvr>
                                        <p:cTn id="17" dur="500"/>
                                        <p:tgtEl>
                                          <p:spTgt spid="3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1" grpId="0"/>
      <p:bldP spid="33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27"/>
        <p:cNvGrpSpPr/>
        <p:nvPr/>
      </p:nvGrpSpPr>
      <p:grpSpPr>
        <a:xfrm>
          <a:off x="0" y="0"/>
          <a:ext cx="0" cy="0"/>
          <a:chOff x="0" y="0"/>
          <a:chExt cx="0" cy="0"/>
        </a:xfrm>
      </p:grpSpPr>
      <p:sp>
        <p:nvSpPr>
          <p:cNvPr id="3328" name="Google Shape;3328;p42"/>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9" name="Google Shape;3329;p42"/>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0" name="Google Shape;3330;p42"/>
          <p:cNvSpPr txBox="1"/>
          <p:nvPr/>
        </p:nvSpPr>
        <p:spPr>
          <a:xfrm>
            <a:off x="4367550" y="1042950"/>
            <a:ext cx="95529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7800" b="1">
                <a:solidFill>
                  <a:schemeClr val="dk1"/>
                </a:solidFill>
                <a:latin typeface="Times New Roman"/>
                <a:ea typeface="Times New Roman"/>
                <a:cs typeface="Times New Roman"/>
                <a:sym typeface="Times New Roman"/>
              </a:rPr>
              <a:t>Phân Loại</a:t>
            </a:r>
            <a:endParaRPr sz="7800" b="1">
              <a:solidFill>
                <a:schemeClr val="dk1"/>
              </a:solidFill>
              <a:latin typeface="Times New Roman"/>
              <a:ea typeface="Times New Roman"/>
              <a:cs typeface="Times New Roman"/>
              <a:sym typeface="Times New Roman"/>
            </a:endParaRPr>
          </a:p>
        </p:txBody>
      </p:sp>
      <p:sp>
        <p:nvSpPr>
          <p:cNvPr id="3331" name="Google Shape;3331;p42"/>
          <p:cNvSpPr txBox="1"/>
          <p:nvPr/>
        </p:nvSpPr>
        <p:spPr>
          <a:xfrm>
            <a:off x="1733150" y="3075600"/>
            <a:ext cx="6339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dirty="0"/>
              <a:t>Mô hình phân lớp </a:t>
            </a:r>
            <a:r>
              <a:rPr lang="en" sz="2700" b="1" dirty="0">
                <a:solidFill>
                  <a:srgbClr val="1B1B1B"/>
                </a:solidFill>
                <a:latin typeface="Roboto"/>
                <a:ea typeface="Roboto"/>
                <a:cs typeface="Roboto"/>
                <a:sym typeface="Roboto"/>
              </a:rPr>
              <a:t>Naive Bayes</a:t>
            </a:r>
            <a:endParaRPr sz="2700" b="1" dirty="0"/>
          </a:p>
        </p:txBody>
      </p:sp>
      <p:sp>
        <p:nvSpPr>
          <p:cNvPr id="3332" name="Google Shape;3332;p42"/>
          <p:cNvSpPr txBox="1"/>
          <p:nvPr/>
        </p:nvSpPr>
        <p:spPr>
          <a:xfrm>
            <a:off x="1733150" y="3978325"/>
            <a:ext cx="14304000" cy="531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50" dirty="0">
                <a:solidFill>
                  <a:srgbClr val="1B1B1B"/>
                </a:solidFill>
              </a:rPr>
              <a:t>Naive Bayes là một thuật toán phân lớp được mô hình hoá dựa trên định lý Bayes trong xác suất thống kê:</a:t>
            </a:r>
            <a:endParaRPr sz="2300" dirty="0"/>
          </a:p>
        </p:txBody>
      </p:sp>
      <p:sp>
        <p:nvSpPr>
          <p:cNvPr id="3333" name="Google Shape;3333;p42"/>
          <p:cNvSpPr txBox="1"/>
          <p:nvPr/>
        </p:nvSpPr>
        <p:spPr>
          <a:xfrm>
            <a:off x="1733150" y="5228462"/>
            <a:ext cx="136860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dirty="0"/>
              <a:t>Xét bài toán classification với C classes 1, 2, …, C. Giả sử có một điểm dữ liệu x∈ R^d hãy tính xác suất để điểm dữ liệu rơi vào class c nói cách khác thì hãy tính		    ta có thể viết gọn </a:t>
            </a:r>
            <a:endParaRPr sz="2200" dirty="0"/>
          </a:p>
        </p:txBody>
      </p:sp>
      <p:pic>
        <p:nvPicPr>
          <p:cNvPr id="3334" name="Google Shape;3334;p42"/>
          <p:cNvPicPr preferRelativeResize="0"/>
          <p:nvPr/>
        </p:nvPicPr>
        <p:blipFill>
          <a:blip r:embed="rId3">
            <a:alphaModFix/>
          </a:blip>
          <a:stretch>
            <a:fillRect/>
          </a:stretch>
        </p:blipFill>
        <p:spPr>
          <a:xfrm>
            <a:off x="8576150" y="5650987"/>
            <a:ext cx="1719775" cy="439375"/>
          </a:xfrm>
          <a:prstGeom prst="rect">
            <a:avLst/>
          </a:prstGeom>
          <a:noFill/>
          <a:ln>
            <a:noFill/>
          </a:ln>
        </p:spPr>
      </p:pic>
      <p:pic>
        <p:nvPicPr>
          <p:cNvPr id="3335" name="Google Shape;3335;p42"/>
          <p:cNvPicPr preferRelativeResize="0"/>
          <p:nvPr/>
        </p:nvPicPr>
        <p:blipFill>
          <a:blip r:embed="rId4">
            <a:alphaModFix/>
          </a:blip>
          <a:stretch>
            <a:fillRect/>
          </a:stretch>
        </p:blipFill>
        <p:spPr>
          <a:xfrm>
            <a:off x="12671319" y="5596312"/>
            <a:ext cx="910134" cy="439375"/>
          </a:xfrm>
          <a:prstGeom prst="rect">
            <a:avLst/>
          </a:prstGeom>
          <a:noFill/>
          <a:ln>
            <a:noFill/>
          </a:ln>
        </p:spPr>
      </p:pic>
      <p:sp>
        <p:nvSpPr>
          <p:cNvPr id="3336" name="Google Shape;3336;p42"/>
          <p:cNvSpPr txBox="1"/>
          <p:nvPr/>
        </p:nvSpPr>
        <p:spPr>
          <a:xfrm>
            <a:off x="1733150" y="6809500"/>
            <a:ext cx="97077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dirty="0"/>
              <a:t>Nghĩa là ta sẽ tính xác suất để đầu ra là class c khi biết đầu vào vector X</a:t>
            </a:r>
            <a:endParaRPr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331"/>
                                        </p:tgtEl>
                                        <p:attrNameLst>
                                          <p:attrName>style.visibility</p:attrName>
                                        </p:attrNameLst>
                                      </p:cBhvr>
                                      <p:to>
                                        <p:strVal val="visible"/>
                                      </p:to>
                                    </p:set>
                                    <p:animEffect transition="in" filter="randombar(horizontal)">
                                      <p:cBhvr>
                                        <p:cTn id="7" dur="500"/>
                                        <p:tgtEl>
                                          <p:spTgt spid="333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332">
                                            <p:txEl>
                                              <p:pRg st="0" end="0"/>
                                            </p:txEl>
                                          </p:spTgt>
                                        </p:tgtEl>
                                        <p:attrNameLst>
                                          <p:attrName>style.visibility</p:attrName>
                                        </p:attrNameLst>
                                      </p:cBhvr>
                                      <p:to>
                                        <p:strVal val="visible"/>
                                      </p:to>
                                    </p:set>
                                    <p:animEffect transition="in" filter="randombar(horizontal)">
                                      <p:cBhvr>
                                        <p:cTn id="12" dur="500"/>
                                        <p:tgtEl>
                                          <p:spTgt spid="333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333"/>
                                        </p:tgtEl>
                                        <p:attrNameLst>
                                          <p:attrName>style.visibility</p:attrName>
                                        </p:attrNameLst>
                                      </p:cBhvr>
                                      <p:to>
                                        <p:strVal val="visible"/>
                                      </p:to>
                                    </p:set>
                                    <p:animEffect transition="in" filter="randombar(horizontal)">
                                      <p:cBhvr>
                                        <p:cTn id="17" dur="500"/>
                                        <p:tgtEl>
                                          <p:spTgt spid="3333"/>
                                        </p:tgtEl>
                                      </p:cBhvr>
                                    </p:animEffect>
                                  </p:childTnLst>
                                </p:cTn>
                              </p:par>
                              <p:par>
                                <p:cTn id="18" presetID="14" presetClass="entr" presetSubtype="10" fill="hold" nodeType="withEffect">
                                  <p:stCondLst>
                                    <p:cond delay="0"/>
                                  </p:stCondLst>
                                  <p:childTnLst>
                                    <p:set>
                                      <p:cBhvr>
                                        <p:cTn id="19" dur="1" fill="hold">
                                          <p:stCondLst>
                                            <p:cond delay="0"/>
                                          </p:stCondLst>
                                        </p:cTn>
                                        <p:tgtEl>
                                          <p:spTgt spid="3334"/>
                                        </p:tgtEl>
                                        <p:attrNameLst>
                                          <p:attrName>style.visibility</p:attrName>
                                        </p:attrNameLst>
                                      </p:cBhvr>
                                      <p:to>
                                        <p:strVal val="visible"/>
                                      </p:to>
                                    </p:set>
                                    <p:animEffect transition="in" filter="randombar(horizontal)">
                                      <p:cBhvr>
                                        <p:cTn id="20" dur="500"/>
                                        <p:tgtEl>
                                          <p:spTgt spid="3334"/>
                                        </p:tgtEl>
                                      </p:cBhvr>
                                    </p:animEffect>
                                  </p:childTnLst>
                                </p:cTn>
                              </p:par>
                              <p:par>
                                <p:cTn id="21" presetID="14" presetClass="entr" presetSubtype="10" fill="hold" nodeType="withEffect">
                                  <p:stCondLst>
                                    <p:cond delay="0"/>
                                  </p:stCondLst>
                                  <p:childTnLst>
                                    <p:set>
                                      <p:cBhvr>
                                        <p:cTn id="22" dur="1" fill="hold">
                                          <p:stCondLst>
                                            <p:cond delay="0"/>
                                          </p:stCondLst>
                                        </p:cTn>
                                        <p:tgtEl>
                                          <p:spTgt spid="3335"/>
                                        </p:tgtEl>
                                        <p:attrNameLst>
                                          <p:attrName>style.visibility</p:attrName>
                                        </p:attrNameLst>
                                      </p:cBhvr>
                                      <p:to>
                                        <p:strVal val="visible"/>
                                      </p:to>
                                    </p:set>
                                    <p:animEffect transition="in" filter="randombar(horizontal)">
                                      <p:cBhvr>
                                        <p:cTn id="23" dur="500"/>
                                        <p:tgtEl>
                                          <p:spTgt spid="3335"/>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336">
                                            <p:txEl>
                                              <p:pRg st="0" end="0"/>
                                            </p:txEl>
                                          </p:spTgt>
                                        </p:tgtEl>
                                        <p:attrNameLst>
                                          <p:attrName>style.visibility</p:attrName>
                                        </p:attrNameLst>
                                      </p:cBhvr>
                                      <p:to>
                                        <p:strVal val="visible"/>
                                      </p:to>
                                    </p:set>
                                    <p:animEffect transition="in" filter="randombar(horizontal)">
                                      <p:cBhvr>
                                        <p:cTn id="28" dur="500"/>
                                        <p:tgtEl>
                                          <p:spTgt spid="33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1" grpId="0"/>
      <p:bldP spid="33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40"/>
        <p:cNvGrpSpPr/>
        <p:nvPr/>
      </p:nvGrpSpPr>
      <p:grpSpPr>
        <a:xfrm>
          <a:off x="0" y="0"/>
          <a:ext cx="0" cy="0"/>
          <a:chOff x="0" y="0"/>
          <a:chExt cx="0" cy="0"/>
        </a:xfrm>
      </p:grpSpPr>
      <p:sp>
        <p:nvSpPr>
          <p:cNvPr id="3341" name="Google Shape;3341;p43"/>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2" name="Google Shape;3342;p43"/>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3" name="Google Shape;3343;p43"/>
          <p:cNvSpPr txBox="1"/>
          <p:nvPr/>
        </p:nvSpPr>
        <p:spPr>
          <a:xfrm>
            <a:off x="4367550" y="1042950"/>
            <a:ext cx="95529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7800" b="1">
                <a:solidFill>
                  <a:schemeClr val="dk1"/>
                </a:solidFill>
                <a:latin typeface="Times New Roman"/>
                <a:ea typeface="Times New Roman"/>
                <a:cs typeface="Times New Roman"/>
                <a:sym typeface="Times New Roman"/>
              </a:rPr>
              <a:t>Phân Loại</a:t>
            </a:r>
            <a:endParaRPr sz="7800" b="1">
              <a:solidFill>
                <a:schemeClr val="dk1"/>
              </a:solidFill>
              <a:latin typeface="Times New Roman"/>
              <a:ea typeface="Times New Roman"/>
              <a:cs typeface="Times New Roman"/>
              <a:sym typeface="Times New Roman"/>
            </a:endParaRPr>
          </a:p>
        </p:txBody>
      </p:sp>
      <p:sp>
        <p:nvSpPr>
          <p:cNvPr id="3344" name="Google Shape;3344;p43"/>
          <p:cNvSpPr txBox="1"/>
          <p:nvPr/>
        </p:nvSpPr>
        <p:spPr>
          <a:xfrm>
            <a:off x="1733150" y="3075600"/>
            <a:ext cx="6339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t>Mô hình phân lớp </a:t>
            </a:r>
            <a:r>
              <a:rPr lang="en" sz="2700" b="1">
                <a:solidFill>
                  <a:srgbClr val="1B1B1B"/>
                </a:solidFill>
                <a:latin typeface="Roboto"/>
                <a:ea typeface="Roboto"/>
                <a:cs typeface="Roboto"/>
                <a:sym typeface="Roboto"/>
              </a:rPr>
              <a:t>Naive Bayes</a:t>
            </a:r>
            <a:endParaRPr sz="2700" b="1"/>
          </a:p>
        </p:txBody>
      </p:sp>
      <p:pic>
        <p:nvPicPr>
          <p:cNvPr id="3345" name="Google Shape;3345;p43"/>
          <p:cNvPicPr preferRelativeResize="0"/>
          <p:nvPr/>
        </p:nvPicPr>
        <p:blipFill>
          <a:blip r:embed="rId3">
            <a:alphaModFix/>
          </a:blip>
          <a:stretch>
            <a:fillRect/>
          </a:stretch>
        </p:blipFill>
        <p:spPr>
          <a:xfrm>
            <a:off x="11018775" y="5640200"/>
            <a:ext cx="4552950" cy="990600"/>
          </a:xfrm>
          <a:prstGeom prst="rect">
            <a:avLst/>
          </a:prstGeom>
          <a:noFill/>
          <a:ln>
            <a:noFill/>
          </a:ln>
        </p:spPr>
      </p:pic>
      <p:sp>
        <p:nvSpPr>
          <p:cNvPr id="3346" name="Google Shape;3346;p43"/>
          <p:cNvSpPr txBox="1"/>
          <p:nvPr/>
        </p:nvSpPr>
        <p:spPr>
          <a:xfrm>
            <a:off x="1879725" y="4583450"/>
            <a:ext cx="8085300" cy="335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t>Trong đó:</a:t>
            </a:r>
            <a:endParaRPr sz="2000" dirty="0"/>
          </a:p>
          <a:p>
            <a:pPr marL="457200" lvl="0" indent="-365125" algn="l" rtl="0">
              <a:lnSpc>
                <a:spcPct val="115000"/>
              </a:lnSpc>
              <a:spcBef>
                <a:spcPts val="1400"/>
              </a:spcBef>
              <a:spcAft>
                <a:spcPts val="0"/>
              </a:spcAft>
              <a:buClr>
                <a:srgbClr val="1B1B1B"/>
              </a:buClr>
              <a:buSzPts val="2150"/>
              <a:buChar char="●"/>
            </a:pPr>
            <a:r>
              <a:rPr lang="en" sz="2150" dirty="0">
                <a:solidFill>
                  <a:srgbClr val="1B1B1B"/>
                </a:solidFill>
              </a:rPr>
              <a:t>P(y|X) gọi là posterior probability: xác suất của mục tiêu y với điều kiện có đặc trưng X</a:t>
            </a:r>
            <a:endParaRPr sz="2150" dirty="0">
              <a:solidFill>
                <a:srgbClr val="1B1B1B"/>
              </a:solidFill>
            </a:endParaRPr>
          </a:p>
          <a:p>
            <a:pPr marL="457200" lvl="0" indent="-365125" algn="l" rtl="0">
              <a:lnSpc>
                <a:spcPct val="115000"/>
              </a:lnSpc>
              <a:spcBef>
                <a:spcPts val="0"/>
              </a:spcBef>
              <a:spcAft>
                <a:spcPts val="0"/>
              </a:spcAft>
              <a:buClr>
                <a:srgbClr val="1B1B1B"/>
              </a:buClr>
              <a:buSzPts val="2150"/>
              <a:buChar char="●"/>
            </a:pPr>
            <a:r>
              <a:rPr lang="en" sz="2150" dirty="0">
                <a:solidFill>
                  <a:srgbClr val="1B1B1B"/>
                </a:solidFill>
              </a:rPr>
              <a:t>P(X|y) gọi là likelihood: xác suất của đặc trưng X khi đã biết mục tiêu y</a:t>
            </a:r>
            <a:endParaRPr sz="2150" dirty="0">
              <a:solidFill>
                <a:srgbClr val="1B1B1B"/>
              </a:solidFill>
            </a:endParaRPr>
          </a:p>
          <a:p>
            <a:pPr marL="457200" lvl="0" indent="-365125" algn="l" rtl="0">
              <a:lnSpc>
                <a:spcPct val="115000"/>
              </a:lnSpc>
              <a:spcBef>
                <a:spcPts val="0"/>
              </a:spcBef>
              <a:spcAft>
                <a:spcPts val="0"/>
              </a:spcAft>
              <a:buClr>
                <a:srgbClr val="1B1B1B"/>
              </a:buClr>
              <a:buSzPts val="2150"/>
              <a:buChar char="●"/>
            </a:pPr>
            <a:r>
              <a:rPr lang="en" sz="2150" dirty="0">
                <a:solidFill>
                  <a:srgbClr val="1B1B1B"/>
                </a:solidFill>
              </a:rPr>
              <a:t>P(y) gọi là prior probability của mục tiêu y</a:t>
            </a:r>
            <a:endParaRPr sz="2150" dirty="0">
              <a:solidFill>
                <a:srgbClr val="1B1B1B"/>
              </a:solidFill>
            </a:endParaRPr>
          </a:p>
          <a:p>
            <a:pPr marL="457200" lvl="0" indent="-365125" algn="l" rtl="0">
              <a:lnSpc>
                <a:spcPct val="115000"/>
              </a:lnSpc>
              <a:spcBef>
                <a:spcPts val="0"/>
              </a:spcBef>
              <a:spcAft>
                <a:spcPts val="0"/>
              </a:spcAft>
              <a:buClr>
                <a:srgbClr val="1B1B1B"/>
              </a:buClr>
              <a:buSzPts val="2150"/>
              <a:buChar char="●"/>
            </a:pPr>
            <a:r>
              <a:rPr lang="en" sz="2150" dirty="0">
                <a:solidFill>
                  <a:srgbClr val="1B1B1B"/>
                </a:solidFill>
              </a:rPr>
              <a:t>P(X) gọi là prior probability của đặc trưng X</a:t>
            </a:r>
            <a:endParaRPr sz="2150" dirty="0">
              <a:solidFill>
                <a:srgbClr val="1B1B1B"/>
              </a:solidFill>
            </a:endParaRPr>
          </a:p>
          <a:p>
            <a:pPr marL="457200" lvl="0" indent="0" algn="l" rtl="0">
              <a:spcBef>
                <a:spcPts val="700"/>
              </a:spcBef>
              <a:spcAft>
                <a:spcPts val="0"/>
              </a:spcAft>
              <a:buNone/>
            </a:pP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345"/>
                                        </p:tgtEl>
                                        <p:attrNameLst>
                                          <p:attrName>style.visibility</p:attrName>
                                        </p:attrNameLst>
                                      </p:cBhvr>
                                      <p:to>
                                        <p:strVal val="visible"/>
                                      </p:to>
                                    </p:set>
                                    <p:animEffect transition="in" filter="randombar(horizontal)">
                                      <p:cBhvr>
                                        <p:cTn id="7" dur="500"/>
                                        <p:tgtEl>
                                          <p:spTgt spid="334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346"/>
                                        </p:tgtEl>
                                        <p:attrNameLst>
                                          <p:attrName>style.visibility</p:attrName>
                                        </p:attrNameLst>
                                      </p:cBhvr>
                                      <p:to>
                                        <p:strVal val="visible"/>
                                      </p:to>
                                    </p:set>
                                    <p:animEffect transition="in" filter="randombar(horizontal)">
                                      <p:cBhvr>
                                        <p:cTn id="12" dur="500"/>
                                        <p:tgtEl>
                                          <p:spTgt spid="3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50"/>
        <p:cNvGrpSpPr/>
        <p:nvPr/>
      </p:nvGrpSpPr>
      <p:grpSpPr>
        <a:xfrm>
          <a:off x="0" y="0"/>
          <a:ext cx="0" cy="0"/>
          <a:chOff x="0" y="0"/>
          <a:chExt cx="0" cy="0"/>
        </a:xfrm>
      </p:grpSpPr>
      <p:sp>
        <p:nvSpPr>
          <p:cNvPr id="3351" name="Google Shape;3351;p44"/>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2" name="Google Shape;3352;p44"/>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3" name="Google Shape;3353;p44"/>
          <p:cNvSpPr txBox="1"/>
          <p:nvPr/>
        </p:nvSpPr>
        <p:spPr>
          <a:xfrm>
            <a:off x="4367550" y="1042950"/>
            <a:ext cx="95529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7800" b="1">
                <a:solidFill>
                  <a:schemeClr val="dk1"/>
                </a:solidFill>
                <a:latin typeface="Times New Roman"/>
                <a:ea typeface="Times New Roman"/>
                <a:cs typeface="Times New Roman"/>
                <a:sym typeface="Times New Roman"/>
              </a:rPr>
              <a:t>Phân Loại</a:t>
            </a:r>
            <a:endParaRPr sz="7800" b="1">
              <a:solidFill>
                <a:schemeClr val="dk1"/>
              </a:solidFill>
              <a:latin typeface="Times New Roman"/>
              <a:ea typeface="Times New Roman"/>
              <a:cs typeface="Times New Roman"/>
              <a:sym typeface="Times New Roman"/>
            </a:endParaRPr>
          </a:p>
        </p:txBody>
      </p:sp>
      <p:sp>
        <p:nvSpPr>
          <p:cNvPr id="3354" name="Google Shape;3354;p44"/>
          <p:cNvSpPr txBox="1"/>
          <p:nvPr/>
        </p:nvSpPr>
        <p:spPr>
          <a:xfrm>
            <a:off x="1733150" y="3075600"/>
            <a:ext cx="6339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t>Mô hình phân lớp </a:t>
            </a:r>
            <a:r>
              <a:rPr lang="en" sz="2700" b="1">
                <a:solidFill>
                  <a:srgbClr val="1B1B1B"/>
                </a:solidFill>
                <a:latin typeface="Roboto"/>
                <a:ea typeface="Roboto"/>
                <a:cs typeface="Roboto"/>
                <a:sym typeface="Roboto"/>
              </a:rPr>
              <a:t>Naive Bayes</a:t>
            </a:r>
            <a:endParaRPr sz="2700" b="1"/>
          </a:p>
        </p:txBody>
      </p:sp>
      <p:sp>
        <p:nvSpPr>
          <p:cNvPr id="3355" name="Google Shape;3355;p44"/>
          <p:cNvSpPr txBox="1"/>
          <p:nvPr/>
        </p:nvSpPr>
        <p:spPr>
          <a:xfrm>
            <a:off x="1828225" y="3978325"/>
            <a:ext cx="6875100" cy="531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50" dirty="0">
                <a:solidFill>
                  <a:srgbClr val="1B1B1B"/>
                </a:solidFill>
              </a:rPr>
              <a:t>X ở đây là vector đặc trưng, có thể viết dưới dạng:</a:t>
            </a:r>
            <a:endParaRPr sz="2300" dirty="0"/>
          </a:p>
        </p:txBody>
      </p:sp>
      <p:sp>
        <p:nvSpPr>
          <p:cNvPr id="3356" name="Google Shape;3356;p44"/>
          <p:cNvSpPr txBox="1"/>
          <p:nvPr/>
        </p:nvSpPr>
        <p:spPr>
          <a:xfrm>
            <a:off x="1828225" y="5227175"/>
            <a:ext cx="427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t>Khi đó Biểu thức Bayes trở thành:</a:t>
            </a:r>
            <a:endParaRPr sz="2000"/>
          </a:p>
        </p:txBody>
      </p:sp>
      <p:pic>
        <p:nvPicPr>
          <p:cNvPr id="3357" name="Google Shape;3357;p44"/>
          <p:cNvPicPr preferRelativeResize="0"/>
          <p:nvPr/>
        </p:nvPicPr>
        <p:blipFill>
          <a:blip r:embed="rId3">
            <a:alphaModFix/>
          </a:blip>
          <a:stretch>
            <a:fillRect/>
          </a:stretch>
        </p:blipFill>
        <p:spPr>
          <a:xfrm>
            <a:off x="9475000" y="3834250"/>
            <a:ext cx="5181600" cy="819150"/>
          </a:xfrm>
          <a:prstGeom prst="rect">
            <a:avLst/>
          </a:prstGeom>
          <a:noFill/>
          <a:ln>
            <a:noFill/>
          </a:ln>
        </p:spPr>
      </p:pic>
      <p:pic>
        <p:nvPicPr>
          <p:cNvPr id="3358" name="Google Shape;3358;p44"/>
          <p:cNvPicPr preferRelativeResize="0"/>
          <p:nvPr/>
        </p:nvPicPr>
        <p:blipFill>
          <a:blip r:embed="rId4">
            <a:alphaModFix/>
          </a:blip>
          <a:stretch>
            <a:fillRect/>
          </a:stretch>
        </p:blipFill>
        <p:spPr>
          <a:xfrm>
            <a:off x="7748575" y="4959125"/>
            <a:ext cx="9258300" cy="1028700"/>
          </a:xfrm>
          <a:prstGeom prst="rect">
            <a:avLst/>
          </a:prstGeom>
          <a:noFill/>
          <a:ln>
            <a:noFill/>
          </a:ln>
        </p:spPr>
      </p:pic>
      <p:sp>
        <p:nvSpPr>
          <p:cNvPr id="3359" name="Google Shape;3359;p44"/>
          <p:cNvSpPr txBox="1"/>
          <p:nvPr/>
        </p:nvSpPr>
        <p:spPr>
          <a:xfrm>
            <a:off x="1802475" y="7029675"/>
            <a:ext cx="3978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t>Ta có thể viết dưới dạng: </a:t>
            </a:r>
            <a:endParaRPr sz="2200"/>
          </a:p>
        </p:txBody>
      </p:sp>
      <p:pic>
        <p:nvPicPr>
          <p:cNvPr id="3360" name="Google Shape;3360;p44"/>
          <p:cNvPicPr preferRelativeResize="0"/>
          <p:nvPr/>
        </p:nvPicPr>
        <p:blipFill>
          <a:blip r:embed="rId5">
            <a:alphaModFix/>
          </a:blip>
          <a:stretch>
            <a:fillRect/>
          </a:stretch>
        </p:blipFill>
        <p:spPr>
          <a:xfrm>
            <a:off x="7748575" y="6562425"/>
            <a:ext cx="6691784" cy="1334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357"/>
                                        </p:tgtEl>
                                        <p:attrNameLst>
                                          <p:attrName>style.visibility</p:attrName>
                                        </p:attrNameLst>
                                      </p:cBhvr>
                                      <p:to>
                                        <p:strVal val="visible"/>
                                      </p:to>
                                    </p:set>
                                    <p:animEffect transition="in" filter="randombar(horizontal)">
                                      <p:cBhvr>
                                        <p:cTn id="7" dur="500"/>
                                        <p:tgtEl>
                                          <p:spTgt spid="335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355">
                                            <p:txEl>
                                              <p:pRg st="0" end="0"/>
                                            </p:txEl>
                                          </p:spTgt>
                                        </p:tgtEl>
                                        <p:attrNameLst>
                                          <p:attrName>style.visibility</p:attrName>
                                        </p:attrNameLst>
                                      </p:cBhvr>
                                      <p:to>
                                        <p:strVal val="visible"/>
                                      </p:to>
                                    </p:set>
                                    <p:animEffect transition="in" filter="randombar(horizontal)">
                                      <p:cBhvr>
                                        <p:cTn id="12" dur="500"/>
                                        <p:tgtEl>
                                          <p:spTgt spid="335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356"/>
                                        </p:tgtEl>
                                        <p:attrNameLst>
                                          <p:attrName>style.visibility</p:attrName>
                                        </p:attrNameLst>
                                      </p:cBhvr>
                                      <p:to>
                                        <p:strVal val="visible"/>
                                      </p:to>
                                    </p:set>
                                    <p:animEffect transition="in" filter="randombar(horizontal)">
                                      <p:cBhvr>
                                        <p:cTn id="17" dur="500"/>
                                        <p:tgtEl>
                                          <p:spTgt spid="3356"/>
                                        </p:tgtEl>
                                      </p:cBhvr>
                                    </p:animEffect>
                                  </p:childTnLst>
                                </p:cTn>
                              </p:par>
                              <p:par>
                                <p:cTn id="18" presetID="14" presetClass="entr" presetSubtype="10" fill="hold" nodeType="withEffect">
                                  <p:stCondLst>
                                    <p:cond delay="0"/>
                                  </p:stCondLst>
                                  <p:childTnLst>
                                    <p:set>
                                      <p:cBhvr>
                                        <p:cTn id="19" dur="1" fill="hold">
                                          <p:stCondLst>
                                            <p:cond delay="0"/>
                                          </p:stCondLst>
                                        </p:cTn>
                                        <p:tgtEl>
                                          <p:spTgt spid="3358"/>
                                        </p:tgtEl>
                                        <p:attrNameLst>
                                          <p:attrName>style.visibility</p:attrName>
                                        </p:attrNameLst>
                                      </p:cBhvr>
                                      <p:to>
                                        <p:strVal val="visible"/>
                                      </p:to>
                                    </p:set>
                                    <p:animEffect transition="in" filter="randombar(horizontal)">
                                      <p:cBhvr>
                                        <p:cTn id="20" dur="500"/>
                                        <p:tgtEl>
                                          <p:spTgt spid="3358"/>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359"/>
                                        </p:tgtEl>
                                        <p:attrNameLst>
                                          <p:attrName>style.visibility</p:attrName>
                                        </p:attrNameLst>
                                      </p:cBhvr>
                                      <p:to>
                                        <p:strVal val="visible"/>
                                      </p:to>
                                    </p:set>
                                    <p:animEffect transition="in" filter="randombar(horizontal)">
                                      <p:cBhvr>
                                        <p:cTn id="25" dur="500"/>
                                        <p:tgtEl>
                                          <p:spTgt spid="3359"/>
                                        </p:tgtEl>
                                      </p:cBhvr>
                                    </p:animEffect>
                                  </p:childTnLst>
                                </p:cTn>
                              </p:par>
                              <p:par>
                                <p:cTn id="26" presetID="14" presetClass="entr" presetSubtype="10" fill="hold" nodeType="withEffect">
                                  <p:stCondLst>
                                    <p:cond delay="0"/>
                                  </p:stCondLst>
                                  <p:childTnLst>
                                    <p:set>
                                      <p:cBhvr>
                                        <p:cTn id="27" dur="1" fill="hold">
                                          <p:stCondLst>
                                            <p:cond delay="0"/>
                                          </p:stCondLst>
                                        </p:cTn>
                                        <p:tgtEl>
                                          <p:spTgt spid="3360"/>
                                        </p:tgtEl>
                                        <p:attrNameLst>
                                          <p:attrName>style.visibility</p:attrName>
                                        </p:attrNameLst>
                                      </p:cBhvr>
                                      <p:to>
                                        <p:strVal val="visible"/>
                                      </p:to>
                                    </p:set>
                                    <p:animEffect transition="in" filter="randombar(horizontal)">
                                      <p:cBhvr>
                                        <p:cTn id="28" dur="500"/>
                                        <p:tgtEl>
                                          <p:spTgt spid="3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6" grpId="0"/>
      <p:bldP spid="335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64"/>
        <p:cNvGrpSpPr/>
        <p:nvPr/>
      </p:nvGrpSpPr>
      <p:grpSpPr>
        <a:xfrm>
          <a:off x="0" y="0"/>
          <a:ext cx="0" cy="0"/>
          <a:chOff x="0" y="0"/>
          <a:chExt cx="0" cy="0"/>
        </a:xfrm>
      </p:grpSpPr>
      <p:sp>
        <p:nvSpPr>
          <p:cNvPr id="3365" name="Google Shape;3365;p45"/>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6" name="Google Shape;3366;p45"/>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7" name="Google Shape;3367;p45"/>
          <p:cNvSpPr txBox="1"/>
          <p:nvPr/>
        </p:nvSpPr>
        <p:spPr>
          <a:xfrm>
            <a:off x="4367550" y="1042950"/>
            <a:ext cx="95529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7800" b="1">
                <a:solidFill>
                  <a:schemeClr val="dk1"/>
                </a:solidFill>
                <a:latin typeface="Times New Roman"/>
                <a:ea typeface="Times New Roman"/>
                <a:cs typeface="Times New Roman"/>
                <a:sym typeface="Times New Roman"/>
              </a:rPr>
              <a:t>Phân Loại</a:t>
            </a:r>
            <a:endParaRPr sz="7800" b="1">
              <a:solidFill>
                <a:schemeClr val="dk1"/>
              </a:solidFill>
              <a:latin typeface="Times New Roman"/>
              <a:ea typeface="Times New Roman"/>
              <a:cs typeface="Times New Roman"/>
              <a:sym typeface="Times New Roman"/>
            </a:endParaRPr>
          </a:p>
        </p:txBody>
      </p:sp>
      <p:sp>
        <p:nvSpPr>
          <p:cNvPr id="3368" name="Google Shape;3368;p45"/>
          <p:cNvSpPr txBox="1"/>
          <p:nvPr/>
        </p:nvSpPr>
        <p:spPr>
          <a:xfrm>
            <a:off x="1733150" y="3075600"/>
            <a:ext cx="6339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t>Mô hình phân lớp </a:t>
            </a:r>
            <a:r>
              <a:rPr lang="en" sz="2700" b="1">
                <a:solidFill>
                  <a:srgbClr val="1B1B1B"/>
                </a:solidFill>
                <a:latin typeface="Roboto"/>
                <a:ea typeface="Roboto"/>
                <a:cs typeface="Roboto"/>
                <a:sym typeface="Roboto"/>
              </a:rPr>
              <a:t>Naive Bayes</a:t>
            </a:r>
            <a:endParaRPr sz="2700" b="1"/>
          </a:p>
        </p:txBody>
      </p:sp>
      <p:sp>
        <p:nvSpPr>
          <p:cNvPr id="3369" name="Google Shape;3369;p45"/>
          <p:cNvSpPr txBox="1"/>
          <p:nvPr/>
        </p:nvSpPr>
        <p:spPr>
          <a:xfrm>
            <a:off x="1733150" y="3823100"/>
            <a:ext cx="145548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dirty="0">
                <a:solidFill>
                  <a:srgbClr val="1B1B1B"/>
                </a:solidFill>
              </a:rPr>
              <a:t>Ở bước </a:t>
            </a:r>
            <a:r>
              <a:rPr lang="en" sz="2200" b="1" dirty="0">
                <a:solidFill>
                  <a:srgbClr val="1B1B1B"/>
                </a:solidFill>
              </a:rPr>
              <a:t>training</a:t>
            </a:r>
            <a:r>
              <a:rPr lang="en" sz="2200" dirty="0">
                <a:solidFill>
                  <a:srgbClr val="1B1B1B"/>
                </a:solidFill>
              </a:rPr>
              <a:t> các phân phối p(c) và p(xi|c), i = 1, …, d  </a:t>
            </a:r>
            <a:r>
              <a:rPr lang="en" sz="2200" dirty="0">
                <a:solidFill>
                  <a:schemeClr val="dk1"/>
                </a:solidFill>
              </a:rPr>
              <a:t>sẽ được xác định dựa vào training data. Việc xác định các giá trị này có thể dựa vào </a:t>
            </a:r>
            <a:r>
              <a:rPr lang="en" sz="2200" b="1" dirty="0">
                <a:solidFill>
                  <a:schemeClr val="dk1"/>
                </a:solidFill>
                <a:uFill>
                  <a:noFill/>
                </a:uFill>
                <a:hlinkClick r:id="rId3">
                  <a:extLst>
                    <a:ext uri="{A12FA001-AC4F-418D-AE19-62706E023703}">
                      <ahyp:hlinkClr xmlns:ahyp="http://schemas.microsoft.com/office/drawing/2018/hyperlinkcolor" val="tx"/>
                    </a:ext>
                  </a:extLst>
                </a:hlinkClick>
              </a:rPr>
              <a:t>Maximum Likelihood Estimation</a:t>
            </a:r>
            <a:endParaRPr sz="2200" b="1" dirty="0">
              <a:solidFill>
                <a:schemeClr val="dk1"/>
              </a:solidFill>
            </a:endParaRPr>
          </a:p>
        </p:txBody>
      </p:sp>
      <p:sp>
        <p:nvSpPr>
          <p:cNvPr id="3370" name="Google Shape;3370;p45"/>
          <p:cNvSpPr txBox="1"/>
          <p:nvPr/>
        </p:nvSpPr>
        <p:spPr>
          <a:xfrm>
            <a:off x="1876775" y="4953000"/>
            <a:ext cx="49671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dirty="0"/>
              <a:t>Maximum Likelihood Estimation</a:t>
            </a:r>
            <a:endParaRPr sz="2200" b="1" dirty="0"/>
          </a:p>
        </p:txBody>
      </p:sp>
      <p:pic>
        <p:nvPicPr>
          <p:cNvPr id="3371" name="Google Shape;3371;p45"/>
          <p:cNvPicPr preferRelativeResize="0"/>
          <p:nvPr/>
        </p:nvPicPr>
        <p:blipFill>
          <a:blip r:embed="rId4">
            <a:alphaModFix/>
          </a:blip>
          <a:stretch>
            <a:fillRect/>
          </a:stretch>
        </p:blipFill>
        <p:spPr>
          <a:xfrm>
            <a:off x="11271975" y="5769700"/>
            <a:ext cx="4473475" cy="989525"/>
          </a:xfrm>
          <a:prstGeom prst="rect">
            <a:avLst/>
          </a:prstGeom>
          <a:noFill/>
          <a:ln>
            <a:noFill/>
          </a:ln>
        </p:spPr>
      </p:pic>
      <p:sp>
        <p:nvSpPr>
          <p:cNvPr id="3372" name="Google Shape;3372;p45"/>
          <p:cNvSpPr txBox="1"/>
          <p:nvPr/>
        </p:nvSpPr>
        <p:spPr>
          <a:xfrm>
            <a:off x="1876775" y="5836450"/>
            <a:ext cx="8537100" cy="91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200" dirty="0">
                <a:solidFill>
                  <a:schemeClr val="dk1"/>
                </a:solidFill>
              </a:rPr>
              <a:t>Maximum Likelihood Estimation là việc đi tìm bộ tham số Θ sao cho xác suất sau đây đạt giá trị lớn nhất</a:t>
            </a:r>
            <a:endParaRPr sz="2200" dirty="0"/>
          </a:p>
        </p:txBody>
      </p:sp>
      <p:sp>
        <p:nvSpPr>
          <p:cNvPr id="3373" name="Google Shape;3373;p45"/>
          <p:cNvSpPr txBox="1"/>
          <p:nvPr/>
        </p:nvSpPr>
        <p:spPr>
          <a:xfrm>
            <a:off x="1818869" y="6839926"/>
            <a:ext cx="9793200" cy="174198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200" dirty="0">
                <a:solidFill>
                  <a:schemeClr val="dk1"/>
                </a:solidFill>
              </a:rPr>
              <a:t>Giả sử rằng ta đã biết mô hình rồi, và mô hình này được mô tả bởi bộ tham số θ. Thế thì, p(x1|θ) chính là xác suất xảy ra </a:t>
            </a:r>
            <a:r>
              <a:rPr lang="en" sz="2200" i="1" dirty="0">
                <a:solidFill>
                  <a:schemeClr val="dk1"/>
                </a:solidFill>
              </a:rPr>
              <a:t>sự kiện</a:t>
            </a:r>
            <a:r>
              <a:rPr lang="en" sz="2200" dirty="0">
                <a:solidFill>
                  <a:schemeClr val="dk1"/>
                </a:solidFill>
              </a:rPr>
              <a:t> x1 và </a:t>
            </a:r>
            <a:endParaRPr sz="2200" dirty="0">
              <a:solidFill>
                <a:schemeClr val="dk1"/>
              </a:solidFill>
            </a:endParaRPr>
          </a:p>
          <a:p>
            <a:pPr marL="0" lvl="0" indent="0" algn="l" rtl="0">
              <a:lnSpc>
                <a:spcPct val="115000"/>
              </a:lnSpc>
              <a:spcBef>
                <a:spcPts val="0"/>
              </a:spcBef>
              <a:spcAft>
                <a:spcPts val="0"/>
              </a:spcAft>
              <a:buNone/>
            </a:pPr>
            <a:r>
              <a:rPr lang="en" sz="2200" dirty="0">
                <a:solidFill>
                  <a:schemeClr val="dk1"/>
                </a:solidFill>
              </a:rPr>
              <a:t>p(x1,…,xN|θ) chính là xác suất để toàn bộ các </a:t>
            </a:r>
            <a:r>
              <a:rPr lang="en" sz="2200" i="1" dirty="0">
                <a:solidFill>
                  <a:schemeClr val="dk1"/>
                </a:solidFill>
              </a:rPr>
              <a:t>sự kiện</a:t>
            </a:r>
            <a:r>
              <a:rPr lang="en" sz="2200" dirty="0">
                <a:solidFill>
                  <a:schemeClr val="dk1"/>
                </a:solidFill>
              </a:rPr>
              <a:t> x1,x2,…,xN xảy ra đồng thời và Xác xuất này gọi là likelihood</a:t>
            </a:r>
            <a:endParaRPr sz="2200" dirty="0">
              <a:solidFill>
                <a:schemeClr val="dk1"/>
              </a:solidFill>
            </a:endParaRPr>
          </a:p>
        </p:txBody>
      </p:sp>
      <p:pic>
        <p:nvPicPr>
          <p:cNvPr id="2" name="Google Shape;3371;p45">
            <a:extLst>
              <a:ext uri="{FF2B5EF4-FFF2-40B4-BE49-F238E27FC236}">
                <a16:creationId xmlns:a16="http://schemas.microsoft.com/office/drawing/2014/main" id="{D0B58C64-7074-F701-4B6B-EEAD8486B8F4}"/>
              </a:ext>
            </a:extLst>
          </p:cNvPr>
          <p:cNvPicPr preferRelativeResize="0"/>
          <p:nvPr/>
        </p:nvPicPr>
        <p:blipFill>
          <a:blip r:embed="rId4">
            <a:alphaModFix/>
          </a:blip>
          <a:stretch>
            <a:fillRect/>
          </a:stretch>
        </p:blipFill>
        <p:spPr>
          <a:xfrm>
            <a:off x="11271975" y="5783347"/>
            <a:ext cx="4473475" cy="989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369"/>
                                        </p:tgtEl>
                                        <p:attrNameLst>
                                          <p:attrName>style.visibility</p:attrName>
                                        </p:attrNameLst>
                                      </p:cBhvr>
                                      <p:to>
                                        <p:strVal val="visible"/>
                                      </p:to>
                                    </p:set>
                                    <p:animEffect transition="in" filter="randombar(horizontal)">
                                      <p:cBhvr>
                                        <p:cTn id="7" dur="500"/>
                                        <p:tgtEl>
                                          <p:spTgt spid="336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370"/>
                                        </p:tgtEl>
                                        <p:attrNameLst>
                                          <p:attrName>style.visibility</p:attrName>
                                        </p:attrNameLst>
                                      </p:cBhvr>
                                      <p:to>
                                        <p:strVal val="visible"/>
                                      </p:to>
                                    </p:set>
                                    <p:animEffect transition="in" filter="randombar(horizontal)">
                                      <p:cBhvr>
                                        <p:cTn id="12" dur="500"/>
                                        <p:tgtEl>
                                          <p:spTgt spid="337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373"/>
                                        </p:tgtEl>
                                        <p:attrNameLst>
                                          <p:attrName>style.visibility</p:attrName>
                                        </p:attrNameLst>
                                      </p:cBhvr>
                                      <p:to>
                                        <p:strVal val="visible"/>
                                      </p:to>
                                    </p:set>
                                    <p:animEffect transition="in" filter="randombar(horizontal)">
                                      <p:cBhvr>
                                        <p:cTn id="22" dur="500"/>
                                        <p:tgtEl>
                                          <p:spTgt spid="3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 grpId="0"/>
      <p:bldP spid="3370" grpId="0"/>
      <p:bldP spid="337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77"/>
        <p:cNvGrpSpPr/>
        <p:nvPr/>
      </p:nvGrpSpPr>
      <p:grpSpPr>
        <a:xfrm>
          <a:off x="0" y="0"/>
          <a:ext cx="0" cy="0"/>
          <a:chOff x="0" y="0"/>
          <a:chExt cx="0" cy="0"/>
        </a:xfrm>
      </p:grpSpPr>
      <p:sp>
        <p:nvSpPr>
          <p:cNvPr id="3378" name="Google Shape;3378;p46"/>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9" name="Google Shape;3379;p46"/>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0" name="Google Shape;3380;p46"/>
          <p:cNvSpPr txBox="1"/>
          <p:nvPr/>
        </p:nvSpPr>
        <p:spPr>
          <a:xfrm>
            <a:off x="4367550" y="1042950"/>
            <a:ext cx="95529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7800" b="1">
                <a:solidFill>
                  <a:schemeClr val="dk1"/>
                </a:solidFill>
                <a:latin typeface="Times New Roman"/>
                <a:ea typeface="Times New Roman"/>
                <a:cs typeface="Times New Roman"/>
                <a:sym typeface="Times New Roman"/>
              </a:rPr>
              <a:t>Phân Loại</a:t>
            </a:r>
            <a:endParaRPr sz="7800" b="1">
              <a:solidFill>
                <a:schemeClr val="dk1"/>
              </a:solidFill>
              <a:latin typeface="Times New Roman"/>
              <a:ea typeface="Times New Roman"/>
              <a:cs typeface="Times New Roman"/>
              <a:sym typeface="Times New Roman"/>
            </a:endParaRPr>
          </a:p>
        </p:txBody>
      </p:sp>
      <p:sp>
        <p:nvSpPr>
          <p:cNvPr id="3381" name="Google Shape;3381;p46"/>
          <p:cNvSpPr txBox="1"/>
          <p:nvPr/>
        </p:nvSpPr>
        <p:spPr>
          <a:xfrm>
            <a:off x="1733150" y="3075600"/>
            <a:ext cx="6339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t>Mô hình phân lớp </a:t>
            </a:r>
            <a:r>
              <a:rPr lang="en" sz="2700" b="1">
                <a:solidFill>
                  <a:srgbClr val="1B1B1B"/>
                </a:solidFill>
                <a:latin typeface="Roboto"/>
                <a:ea typeface="Roboto"/>
                <a:cs typeface="Roboto"/>
                <a:sym typeface="Roboto"/>
              </a:rPr>
              <a:t>Naive Bayes </a:t>
            </a:r>
            <a:endParaRPr sz="2700" b="1"/>
          </a:p>
        </p:txBody>
      </p:sp>
      <p:sp>
        <p:nvSpPr>
          <p:cNvPr id="3382" name="Google Shape;3382;p46"/>
          <p:cNvSpPr txBox="1"/>
          <p:nvPr/>
        </p:nvSpPr>
        <p:spPr>
          <a:xfrm>
            <a:off x="1733150" y="3824650"/>
            <a:ext cx="130215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solidFill>
                  <a:schemeClr val="dk1"/>
                </a:solidFill>
              </a:rPr>
              <a:t>Việc giải trực tiếp bài toán này là tương đối khó </a:t>
            </a:r>
            <a:r>
              <a:rPr lang="en" sz="2200" dirty="0">
                <a:solidFill>
                  <a:schemeClr val="dk1"/>
                </a:solidFill>
              </a:rPr>
              <a:t>Một cách tiếp cận phổ biến là giả sử đơn giản rằng các điểm dữ liệu xn là </a:t>
            </a:r>
            <a:r>
              <a:rPr lang="en" sz="2200" dirty="0">
                <a:solidFill>
                  <a:schemeClr val="dk1"/>
                </a:solidFill>
                <a:uFill>
                  <a:noFill/>
                </a:uFill>
                <a:hlinkClick r:id="rId3">
                  <a:extLst>
                    <a:ext uri="{A12FA001-AC4F-418D-AE19-62706E023703}">
                      <ahyp:hlinkClr xmlns:ahyp="http://schemas.microsoft.com/office/drawing/2018/hyperlinkcolor" val="tx"/>
                    </a:ext>
                  </a:extLst>
                </a:hlinkClick>
              </a:rPr>
              <a:t>độc lập</a:t>
            </a:r>
            <a:r>
              <a:rPr lang="en" sz="2200" dirty="0">
                <a:solidFill>
                  <a:schemeClr val="dk1"/>
                </a:solidFill>
              </a:rPr>
              <a:t> với nhau, nếu biết tham số mô hình Θ (độc lập có điều kiện). Nói cách khác, ta xấp xỉ likelihood bởi:</a:t>
            </a:r>
            <a:endParaRPr sz="2200" dirty="0">
              <a:solidFill>
                <a:schemeClr val="dk1"/>
              </a:solidFill>
            </a:endParaRPr>
          </a:p>
        </p:txBody>
      </p:sp>
      <p:pic>
        <p:nvPicPr>
          <p:cNvPr id="3383" name="Google Shape;3383;p46"/>
          <p:cNvPicPr preferRelativeResize="0"/>
          <p:nvPr/>
        </p:nvPicPr>
        <p:blipFill>
          <a:blip r:embed="rId4">
            <a:alphaModFix/>
          </a:blip>
          <a:stretch>
            <a:fillRect/>
          </a:stretch>
        </p:blipFill>
        <p:spPr>
          <a:xfrm>
            <a:off x="5080850" y="4595425"/>
            <a:ext cx="3989104" cy="1334700"/>
          </a:xfrm>
          <a:prstGeom prst="rect">
            <a:avLst/>
          </a:prstGeom>
          <a:noFill/>
          <a:ln>
            <a:noFill/>
          </a:ln>
        </p:spPr>
      </p:pic>
      <p:sp>
        <p:nvSpPr>
          <p:cNvPr id="3384" name="Google Shape;3384;p46"/>
          <p:cNvSpPr txBox="1"/>
          <p:nvPr/>
        </p:nvSpPr>
        <p:spPr>
          <a:xfrm>
            <a:off x="1933225" y="6858000"/>
            <a:ext cx="6688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dirty="0"/>
              <a:t>Lúc này ta giải quyết bài toán giải bài toán tối ưu </a:t>
            </a:r>
            <a:endParaRPr sz="2200" dirty="0"/>
          </a:p>
        </p:txBody>
      </p:sp>
      <p:pic>
        <p:nvPicPr>
          <p:cNvPr id="3385" name="Google Shape;3385;p46"/>
          <p:cNvPicPr preferRelativeResize="0"/>
          <p:nvPr/>
        </p:nvPicPr>
        <p:blipFill>
          <a:blip r:embed="rId5">
            <a:alphaModFix/>
          </a:blip>
          <a:stretch>
            <a:fillRect/>
          </a:stretch>
        </p:blipFill>
        <p:spPr>
          <a:xfrm>
            <a:off x="9069950" y="6590525"/>
            <a:ext cx="3626700" cy="129797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382"/>
                                        </p:tgtEl>
                                        <p:attrNameLst>
                                          <p:attrName>style.visibility</p:attrName>
                                        </p:attrNameLst>
                                      </p:cBhvr>
                                      <p:to>
                                        <p:strVal val="visible"/>
                                      </p:to>
                                    </p:set>
                                    <p:animEffect transition="in" filter="randombar(horizontal)">
                                      <p:cBhvr>
                                        <p:cTn id="7" dur="500"/>
                                        <p:tgtEl>
                                          <p:spTgt spid="3382"/>
                                        </p:tgtEl>
                                      </p:cBhvr>
                                    </p:animEffect>
                                  </p:childTnLst>
                                </p:cTn>
                              </p:par>
                              <p:par>
                                <p:cTn id="8" presetID="14" presetClass="entr" presetSubtype="10" fill="hold" nodeType="withEffect">
                                  <p:stCondLst>
                                    <p:cond delay="0"/>
                                  </p:stCondLst>
                                  <p:childTnLst>
                                    <p:set>
                                      <p:cBhvr>
                                        <p:cTn id="9" dur="1" fill="hold">
                                          <p:stCondLst>
                                            <p:cond delay="0"/>
                                          </p:stCondLst>
                                        </p:cTn>
                                        <p:tgtEl>
                                          <p:spTgt spid="3383"/>
                                        </p:tgtEl>
                                        <p:attrNameLst>
                                          <p:attrName>style.visibility</p:attrName>
                                        </p:attrNameLst>
                                      </p:cBhvr>
                                      <p:to>
                                        <p:strVal val="visible"/>
                                      </p:to>
                                    </p:set>
                                    <p:animEffect transition="in" filter="randombar(horizontal)">
                                      <p:cBhvr>
                                        <p:cTn id="10" dur="500"/>
                                        <p:tgtEl>
                                          <p:spTgt spid="338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384"/>
                                        </p:tgtEl>
                                        <p:attrNameLst>
                                          <p:attrName>style.visibility</p:attrName>
                                        </p:attrNameLst>
                                      </p:cBhvr>
                                      <p:to>
                                        <p:strVal val="visible"/>
                                      </p:to>
                                    </p:set>
                                    <p:animEffect transition="in" filter="randombar(horizontal)">
                                      <p:cBhvr>
                                        <p:cTn id="15" dur="500"/>
                                        <p:tgtEl>
                                          <p:spTgt spid="3384"/>
                                        </p:tgtEl>
                                      </p:cBhvr>
                                    </p:animEffect>
                                  </p:childTnLst>
                                </p:cTn>
                              </p:par>
                              <p:par>
                                <p:cTn id="16" presetID="14" presetClass="entr" presetSubtype="10" fill="hold" nodeType="withEffect">
                                  <p:stCondLst>
                                    <p:cond delay="0"/>
                                  </p:stCondLst>
                                  <p:childTnLst>
                                    <p:set>
                                      <p:cBhvr>
                                        <p:cTn id="17" dur="1" fill="hold">
                                          <p:stCondLst>
                                            <p:cond delay="0"/>
                                          </p:stCondLst>
                                        </p:cTn>
                                        <p:tgtEl>
                                          <p:spTgt spid="3385"/>
                                        </p:tgtEl>
                                        <p:attrNameLst>
                                          <p:attrName>style.visibility</p:attrName>
                                        </p:attrNameLst>
                                      </p:cBhvr>
                                      <p:to>
                                        <p:strVal val="visible"/>
                                      </p:to>
                                    </p:set>
                                    <p:animEffect transition="in" filter="randombar(horizontal)">
                                      <p:cBhvr>
                                        <p:cTn id="18" dur="500"/>
                                        <p:tgtEl>
                                          <p:spTgt spid="3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2" grpId="0"/>
      <p:bldP spid="338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89"/>
        <p:cNvGrpSpPr/>
        <p:nvPr/>
      </p:nvGrpSpPr>
      <p:grpSpPr>
        <a:xfrm>
          <a:off x="0" y="0"/>
          <a:ext cx="0" cy="0"/>
          <a:chOff x="0" y="0"/>
          <a:chExt cx="0" cy="0"/>
        </a:xfrm>
      </p:grpSpPr>
      <p:sp>
        <p:nvSpPr>
          <p:cNvPr id="3390" name="Google Shape;3390;p47"/>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1" name="Google Shape;3391;p47"/>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2" name="Google Shape;3392;p47"/>
          <p:cNvSpPr txBox="1"/>
          <p:nvPr/>
        </p:nvSpPr>
        <p:spPr>
          <a:xfrm>
            <a:off x="4367550" y="1042950"/>
            <a:ext cx="95529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7800" b="1">
                <a:solidFill>
                  <a:schemeClr val="dk1"/>
                </a:solidFill>
                <a:latin typeface="Times New Roman"/>
                <a:ea typeface="Times New Roman"/>
                <a:cs typeface="Times New Roman"/>
                <a:sym typeface="Times New Roman"/>
              </a:rPr>
              <a:t>Phân Loại</a:t>
            </a:r>
            <a:endParaRPr sz="7800" b="1">
              <a:solidFill>
                <a:schemeClr val="dk1"/>
              </a:solidFill>
              <a:latin typeface="Times New Roman"/>
              <a:ea typeface="Times New Roman"/>
              <a:cs typeface="Times New Roman"/>
              <a:sym typeface="Times New Roman"/>
            </a:endParaRPr>
          </a:p>
        </p:txBody>
      </p:sp>
      <p:sp>
        <p:nvSpPr>
          <p:cNvPr id="3393" name="Google Shape;3393;p47"/>
          <p:cNvSpPr txBox="1"/>
          <p:nvPr/>
        </p:nvSpPr>
        <p:spPr>
          <a:xfrm>
            <a:off x="1733150" y="3075600"/>
            <a:ext cx="6339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t>Mô hình phân lớp </a:t>
            </a:r>
            <a:r>
              <a:rPr lang="en" sz="2700" b="1">
                <a:solidFill>
                  <a:srgbClr val="1B1B1B"/>
                </a:solidFill>
                <a:latin typeface="Roboto"/>
                <a:ea typeface="Roboto"/>
                <a:cs typeface="Roboto"/>
                <a:sym typeface="Roboto"/>
              </a:rPr>
              <a:t>Naive Bayes </a:t>
            </a:r>
            <a:endParaRPr sz="2700" b="1"/>
          </a:p>
        </p:txBody>
      </p:sp>
      <p:sp>
        <p:nvSpPr>
          <p:cNvPr id="3394" name="Google Shape;3394;p47"/>
          <p:cNvSpPr txBox="1"/>
          <p:nvPr/>
        </p:nvSpPr>
        <p:spPr>
          <a:xfrm>
            <a:off x="1733150" y="3824650"/>
            <a:ext cx="13021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dirty="0">
                <a:solidFill>
                  <a:schemeClr val="dk1"/>
                </a:solidFill>
              </a:rPr>
              <a:t>Trong quá trình testing với một điểm dữ liệu mới x, class của nó sẽ được xác đinh bởi:</a:t>
            </a:r>
            <a:endParaRPr sz="2200" dirty="0">
              <a:solidFill>
                <a:schemeClr val="dk1"/>
              </a:solidFill>
            </a:endParaRPr>
          </a:p>
        </p:txBody>
      </p:sp>
      <p:pic>
        <p:nvPicPr>
          <p:cNvPr id="3395" name="Google Shape;3395;p47"/>
          <p:cNvPicPr preferRelativeResize="0"/>
          <p:nvPr/>
        </p:nvPicPr>
        <p:blipFill>
          <a:blip r:embed="rId3">
            <a:alphaModFix/>
          </a:blip>
          <a:stretch>
            <a:fillRect/>
          </a:stretch>
        </p:blipFill>
        <p:spPr>
          <a:xfrm>
            <a:off x="1820325" y="4435975"/>
            <a:ext cx="4461925" cy="1190900"/>
          </a:xfrm>
          <a:prstGeom prst="rect">
            <a:avLst/>
          </a:prstGeom>
          <a:noFill/>
          <a:ln>
            <a:noFill/>
          </a:ln>
        </p:spPr>
      </p:pic>
      <p:sp>
        <p:nvSpPr>
          <p:cNvPr id="3396" name="Google Shape;3396;p47"/>
          <p:cNvSpPr txBox="1"/>
          <p:nvPr/>
        </p:nvSpPr>
        <p:spPr>
          <a:xfrm>
            <a:off x="1820325" y="5715000"/>
            <a:ext cx="14506200" cy="91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200" dirty="0">
                <a:solidFill>
                  <a:schemeClr val="dk1"/>
                </a:solidFill>
              </a:rPr>
              <a:t>Khi d lớn và các xác suất nhỏ, biểu thức ở vế phải của sẽ là một số rất nhỏ, khi tính toán có thể gặp sai số. Để giải quyết việc này, thường được viết lại dưới dạng tương đương bằng cách lấy Log của vế phải:</a:t>
            </a:r>
            <a:endParaRPr sz="2200" dirty="0"/>
          </a:p>
        </p:txBody>
      </p:sp>
      <p:pic>
        <p:nvPicPr>
          <p:cNvPr id="3397" name="Google Shape;3397;p47"/>
          <p:cNvPicPr preferRelativeResize="0"/>
          <p:nvPr/>
        </p:nvPicPr>
        <p:blipFill>
          <a:blip r:embed="rId4">
            <a:alphaModFix/>
          </a:blip>
          <a:stretch>
            <a:fillRect/>
          </a:stretch>
        </p:blipFill>
        <p:spPr>
          <a:xfrm>
            <a:off x="1820325" y="6963425"/>
            <a:ext cx="8391200" cy="1743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394"/>
                                        </p:tgtEl>
                                        <p:attrNameLst>
                                          <p:attrName>style.visibility</p:attrName>
                                        </p:attrNameLst>
                                      </p:cBhvr>
                                      <p:to>
                                        <p:strVal val="visible"/>
                                      </p:to>
                                    </p:set>
                                    <p:animEffect transition="in" filter="randombar(horizontal)">
                                      <p:cBhvr>
                                        <p:cTn id="7" dur="500"/>
                                        <p:tgtEl>
                                          <p:spTgt spid="3394"/>
                                        </p:tgtEl>
                                      </p:cBhvr>
                                    </p:animEffect>
                                  </p:childTnLst>
                                </p:cTn>
                              </p:par>
                              <p:par>
                                <p:cTn id="8" presetID="14" presetClass="entr" presetSubtype="10" fill="hold" nodeType="withEffect">
                                  <p:stCondLst>
                                    <p:cond delay="0"/>
                                  </p:stCondLst>
                                  <p:childTnLst>
                                    <p:set>
                                      <p:cBhvr>
                                        <p:cTn id="9" dur="1" fill="hold">
                                          <p:stCondLst>
                                            <p:cond delay="0"/>
                                          </p:stCondLst>
                                        </p:cTn>
                                        <p:tgtEl>
                                          <p:spTgt spid="3395"/>
                                        </p:tgtEl>
                                        <p:attrNameLst>
                                          <p:attrName>style.visibility</p:attrName>
                                        </p:attrNameLst>
                                      </p:cBhvr>
                                      <p:to>
                                        <p:strVal val="visible"/>
                                      </p:to>
                                    </p:set>
                                    <p:animEffect transition="in" filter="randombar(horizontal)">
                                      <p:cBhvr>
                                        <p:cTn id="10" dur="500"/>
                                        <p:tgtEl>
                                          <p:spTgt spid="339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396"/>
                                        </p:tgtEl>
                                        <p:attrNameLst>
                                          <p:attrName>style.visibility</p:attrName>
                                        </p:attrNameLst>
                                      </p:cBhvr>
                                      <p:to>
                                        <p:strVal val="visible"/>
                                      </p:to>
                                    </p:set>
                                    <p:animEffect transition="in" filter="randombar(horizontal)">
                                      <p:cBhvr>
                                        <p:cTn id="15" dur="500"/>
                                        <p:tgtEl>
                                          <p:spTgt spid="3396"/>
                                        </p:tgtEl>
                                      </p:cBhvr>
                                    </p:animEffect>
                                  </p:childTnLst>
                                </p:cTn>
                              </p:par>
                              <p:par>
                                <p:cTn id="16" presetID="14" presetClass="entr" presetSubtype="10" fill="hold" nodeType="withEffect">
                                  <p:stCondLst>
                                    <p:cond delay="0"/>
                                  </p:stCondLst>
                                  <p:childTnLst>
                                    <p:set>
                                      <p:cBhvr>
                                        <p:cTn id="17" dur="1" fill="hold">
                                          <p:stCondLst>
                                            <p:cond delay="0"/>
                                          </p:stCondLst>
                                        </p:cTn>
                                        <p:tgtEl>
                                          <p:spTgt spid="3397"/>
                                        </p:tgtEl>
                                        <p:attrNameLst>
                                          <p:attrName>style.visibility</p:attrName>
                                        </p:attrNameLst>
                                      </p:cBhvr>
                                      <p:to>
                                        <p:strVal val="visible"/>
                                      </p:to>
                                    </p:set>
                                    <p:animEffect transition="in" filter="randombar(horizontal)">
                                      <p:cBhvr>
                                        <p:cTn id="18" dur="500"/>
                                        <p:tgtEl>
                                          <p:spTgt spid="3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4" grpId="0"/>
      <p:bldP spid="339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01"/>
        <p:cNvGrpSpPr/>
        <p:nvPr/>
      </p:nvGrpSpPr>
      <p:grpSpPr>
        <a:xfrm>
          <a:off x="0" y="0"/>
          <a:ext cx="0" cy="0"/>
          <a:chOff x="0" y="0"/>
          <a:chExt cx="0" cy="0"/>
        </a:xfrm>
      </p:grpSpPr>
      <p:sp>
        <p:nvSpPr>
          <p:cNvPr id="3402" name="Google Shape;3402;p48"/>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3" name="Google Shape;3403;p48"/>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4" name="Google Shape;3404;p48"/>
          <p:cNvSpPr txBox="1"/>
          <p:nvPr/>
        </p:nvSpPr>
        <p:spPr>
          <a:xfrm>
            <a:off x="4367550" y="1042950"/>
            <a:ext cx="95529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7800" b="1">
                <a:solidFill>
                  <a:schemeClr val="dk1"/>
                </a:solidFill>
                <a:latin typeface="Times New Roman"/>
                <a:ea typeface="Times New Roman"/>
                <a:cs typeface="Times New Roman"/>
                <a:sym typeface="Times New Roman"/>
              </a:rPr>
              <a:t>Phân Loại</a:t>
            </a:r>
            <a:endParaRPr sz="7800" b="1">
              <a:solidFill>
                <a:schemeClr val="dk1"/>
              </a:solidFill>
              <a:latin typeface="Times New Roman"/>
              <a:ea typeface="Times New Roman"/>
              <a:cs typeface="Times New Roman"/>
              <a:sym typeface="Times New Roman"/>
            </a:endParaRPr>
          </a:p>
        </p:txBody>
      </p:sp>
      <p:sp>
        <p:nvSpPr>
          <p:cNvPr id="3405" name="Google Shape;3405;p48"/>
          <p:cNvSpPr txBox="1"/>
          <p:nvPr/>
        </p:nvSpPr>
        <p:spPr>
          <a:xfrm>
            <a:off x="1733150" y="3075600"/>
            <a:ext cx="6339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t>Mô hình phân lớp </a:t>
            </a:r>
            <a:r>
              <a:rPr lang="en" sz="2700" b="1">
                <a:solidFill>
                  <a:srgbClr val="1B1B1B"/>
                </a:solidFill>
                <a:latin typeface="Roboto"/>
                <a:ea typeface="Roboto"/>
                <a:cs typeface="Roboto"/>
                <a:sym typeface="Roboto"/>
              </a:rPr>
              <a:t>Naive Bayes </a:t>
            </a:r>
            <a:endParaRPr sz="2700" b="1"/>
          </a:p>
        </p:txBody>
      </p:sp>
      <p:sp>
        <p:nvSpPr>
          <p:cNvPr id="3406" name="Google Shape;3406;p48"/>
          <p:cNvSpPr txBox="1"/>
          <p:nvPr/>
        </p:nvSpPr>
        <p:spPr>
          <a:xfrm>
            <a:off x="1733150" y="4004075"/>
            <a:ext cx="6875100" cy="5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50" b="1" dirty="0">
                <a:solidFill>
                  <a:srgbClr val="1B1B1B"/>
                </a:solidFill>
              </a:rPr>
              <a:t>Phân phối Multinomial Naive Bayes </a:t>
            </a:r>
            <a:endParaRPr sz="2500" b="1" dirty="0"/>
          </a:p>
        </p:txBody>
      </p:sp>
      <p:sp>
        <p:nvSpPr>
          <p:cNvPr id="3407" name="Google Shape;3407;p48"/>
          <p:cNvSpPr txBox="1"/>
          <p:nvPr/>
        </p:nvSpPr>
        <p:spPr>
          <a:xfrm>
            <a:off x="1733150" y="4685425"/>
            <a:ext cx="13021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solidFill>
                  <a:schemeClr val="dk1"/>
                </a:solidFill>
              </a:rPr>
              <a:t>Mô hình này chủ yếu được sử dụng trong phân loại văn bản mà feature vectors được tính bằng Bags of word</a:t>
            </a:r>
            <a:endParaRPr sz="2200" dirty="0"/>
          </a:p>
        </p:txBody>
      </p:sp>
      <p:sp>
        <p:nvSpPr>
          <p:cNvPr id="3408" name="Google Shape;3408;p48"/>
          <p:cNvSpPr txBox="1"/>
          <p:nvPr/>
        </p:nvSpPr>
        <p:spPr>
          <a:xfrm>
            <a:off x="1733150" y="5240050"/>
            <a:ext cx="12192600" cy="84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dirty="0">
                <a:solidFill>
                  <a:schemeClr val="dk1"/>
                </a:solidFill>
              </a:rPr>
              <a:t>mỗi văn bản được biểu diễn bởi một vector có độ dài </a:t>
            </a:r>
            <a:r>
              <a:rPr lang="en" sz="2000" dirty="0">
                <a:solidFill>
                  <a:schemeClr val="dk1"/>
                </a:solidFill>
              </a:rPr>
              <a:t>d </a:t>
            </a:r>
            <a:r>
              <a:rPr lang="en" sz="1800" dirty="0">
                <a:solidFill>
                  <a:schemeClr val="dk1"/>
                </a:solidFill>
              </a:rPr>
              <a:t>chính là số từ trong từ điển. Giá trị của thành phần thứ </a:t>
            </a:r>
            <a:r>
              <a:rPr lang="en" sz="2000" dirty="0">
                <a:solidFill>
                  <a:schemeClr val="dk1"/>
                </a:solidFill>
              </a:rPr>
              <a:t>i </a:t>
            </a:r>
            <a:r>
              <a:rPr lang="en" sz="1800" dirty="0">
                <a:solidFill>
                  <a:schemeClr val="dk1"/>
                </a:solidFill>
              </a:rPr>
              <a:t>trong mỗi vector chính là số lần từ thứ </a:t>
            </a:r>
            <a:r>
              <a:rPr lang="en" sz="2000" dirty="0">
                <a:solidFill>
                  <a:schemeClr val="dk1"/>
                </a:solidFill>
              </a:rPr>
              <a:t>i </a:t>
            </a:r>
            <a:r>
              <a:rPr lang="en" sz="1800" dirty="0">
                <a:solidFill>
                  <a:schemeClr val="dk1"/>
                </a:solidFill>
              </a:rPr>
              <a:t>xuất hiện trong văn bản đó.</a:t>
            </a:r>
            <a:endParaRPr sz="2000" dirty="0"/>
          </a:p>
        </p:txBody>
      </p:sp>
      <p:pic>
        <p:nvPicPr>
          <p:cNvPr id="3409" name="Google Shape;3409;p48"/>
          <p:cNvPicPr preferRelativeResize="0"/>
          <p:nvPr/>
        </p:nvPicPr>
        <p:blipFill>
          <a:blip r:embed="rId3">
            <a:alphaModFix/>
          </a:blip>
          <a:stretch>
            <a:fillRect/>
          </a:stretch>
        </p:blipFill>
        <p:spPr>
          <a:xfrm>
            <a:off x="1733150" y="6760725"/>
            <a:ext cx="3224325" cy="1189725"/>
          </a:xfrm>
          <a:prstGeom prst="rect">
            <a:avLst/>
          </a:prstGeom>
          <a:noFill/>
          <a:ln>
            <a:noFill/>
          </a:ln>
        </p:spPr>
      </p:pic>
      <p:sp>
        <p:nvSpPr>
          <p:cNvPr id="3410" name="Google Shape;3410;p48"/>
          <p:cNvSpPr txBox="1"/>
          <p:nvPr/>
        </p:nvSpPr>
        <p:spPr>
          <a:xfrm>
            <a:off x="5677800" y="6462788"/>
            <a:ext cx="10879200"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t>Nci là tổng số lần từ thứ i xuất hiện trong văn bản của class c, nó được tính là tổng của tất cả các thành phần thứ i của các feature vectors ứng với class c</a:t>
            </a:r>
            <a:endParaRPr sz="2000" dirty="0"/>
          </a:p>
          <a:p>
            <a:pPr marL="0" lvl="0" indent="0" algn="l" rtl="0">
              <a:spcBef>
                <a:spcPts val="0"/>
              </a:spcBef>
              <a:spcAft>
                <a:spcPts val="0"/>
              </a:spcAft>
              <a:buNone/>
            </a:pPr>
            <a:endParaRPr sz="2000" dirty="0"/>
          </a:p>
          <a:p>
            <a:pPr marL="0" lvl="0" indent="0" algn="l" rtl="0">
              <a:spcBef>
                <a:spcPts val="0"/>
              </a:spcBef>
              <a:spcAft>
                <a:spcPts val="0"/>
              </a:spcAft>
              <a:buNone/>
            </a:pPr>
            <a:r>
              <a:rPr lang="en" sz="2000" dirty="0"/>
              <a:t>Nc </a:t>
            </a:r>
            <a:r>
              <a:rPr lang="en" sz="2000" dirty="0">
                <a:solidFill>
                  <a:schemeClr val="dk1"/>
                </a:solidFill>
              </a:rPr>
              <a:t>là tổng số từ (kể cả lặp) xuất hiện trong class </a:t>
            </a:r>
            <a:r>
              <a:rPr lang="en" sz="2200" dirty="0">
                <a:solidFill>
                  <a:schemeClr val="dk1"/>
                </a:solidFill>
              </a:rPr>
              <a:t>c</a:t>
            </a:r>
            <a:r>
              <a:rPr lang="en" sz="2000" dirty="0">
                <a:solidFill>
                  <a:schemeClr val="dk1"/>
                </a:solidFill>
              </a:rPr>
              <a:t>. Nói cách khác, nó bằng tổng độ dài của toàn bộ các văn bản thuộc vào class </a:t>
            </a:r>
            <a:r>
              <a:rPr lang="en" sz="2200" dirty="0">
                <a:solidFill>
                  <a:schemeClr val="dk1"/>
                </a:solidFill>
              </a:rPr>
              <a:t>c</a:t>
            </a: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06"/>
                                        </p:tgtEl>
                                        <p:attrNameLst>
                                          <p:attrName>style.visibility</p:attrName>
                                        </p:attrNameLst>
                                      </p:cBhvr>
                                      <p:to>
                                        <p:strVal val="visible"/>
                                      </p:to>
                                    </p:set>
                                    <p:animEffect transition="in" filter="randombar(horizontal)">
                                      <p:cBhvr>
                                        <p:cTn id="7" dur="500"/>
                                        <p:tgtEl>
                                          <p:spTgt spid="340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407"/>
                                        </p:tgtEl>
                                        <p:attrNameLst>
                                          <p:attrName>style.visibility</p:attrName>
                                        </p:attrNameLst>
                                      </p:cBhvr>
                                      <p:to>
                                        <p:strVal val="visible"/>
                                      </p:to>
                                    </p:set>
                                    <p:animEffect transition="in" filter="randombar(horizontal)">
                                      <p:cBhvr>
                                        <p:cTn id="12" dur="500"/>
                                        <p:tgtEl>
                                          <p:spTgt spid="340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408"/>
                                        </p:tgtEl>
                                        <p:attrNameLst>
                                          <p:attrName>style.visibility</p:attrName>
                                        </p:attrNameLst>
                                      </p:cBhvr>
                                      <p:to>
                                        <p:strVal val="visible"/>
                                      </p:to>
                                    </p:set>
                                    <p:animEffect transition="in" filter="randombar(horizontal)">
                                      <p:cBhvr>
                                        <p:cTn id="17" dur="500"/>
                                        <p:tgtEl>
                                          <p:spTgt spid="340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409"/>
                                        </p:tgtEl>
                                        <p:attrNameLst>
                                          <p:attrName>style.visibility</p:attrName>
                                        </p:attrNameLst>
                                      </p:cBhvr>
                                      <p:to>
                                        <p:strVal val="visible"/>
                                      </p:to>
                                    </p:set>
                                    <p:animEffect transition="in" filter="randombar(horizontal)">
                                      <p:cBhvr>
                                        <p:cTn id="22" dur="500"/>
                                        <p:tgtEl>
                                          <p:spTgt spid="340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410"/>
                                        </p:tgtEl>
                                        <p:attrNameLst>
                                          <p:attrName>style.visibility</p:attrName>
                                        </p:attrNameLst>
                                      </p:cBhvr>
                                      <p:to>
                                        <p:strVal val="visible"/>
                                      </p:to>
                                    </p:set>
                                    <p:animEffect transition="in" filter="randombar(horizontal)">
                                      <p:cBhvr>
                                        <p:cTn id="25" dur="500"/>
                                        <p:tgtEl>
                                          <p:spTgt spid="3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6" grpId="0"/>
      <p:bldP spid="3407" grpId="0"/>
      <p:bldP spid="3408" grpId="0"/>
      <p:bldP spid="34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27"/>
        <p:cNvGrpSpPr/>
        <p:nvPr/>
      </p:nvGrpSpPr>
      <p:grpSpPr>
        <a:xfrm>
          <a:off x="0" y="0"/>
          <a:ext cx="0" cy="0"/>
          <a:chOff x="0" y="0"/>
          <a:chExt cx="0" cy="0"/>
        </a:xfrm>
      </p:grpSpPr>
      <p:sp>
        <p:nvSpPr>
          <p:cNvPr id="3428" name="Google Shape;3428;p50"/>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9" name="Google Shape;3429;p50"/>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0" name="Google Shape;3430;p50"/>
          <p:cNvSpPr txBox="1"/>
          <p:nvPr/>
        </p:nvSpPr>
        <p:spPr>
          <a:xfrm>
            <a:off x="4367550" y="1042950"/>
            <a:ext cx="95529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7800" b="1">
                <a:solidFill>
                  <a:schemeClr val="dk1"/>
                </a:solidFill>
                <a:latin typeface="Times New Roman"/>
                <a:ea typeface="Times New Roman"/>
                <a:cs typeface="Times New Roman"/>
                <a:sym typeface="Times New Roman"/>
              </a:rPr>
              <a:t>Phân Loại</a:t>
            </a:r>
            <a:endParaRPr sz="7800" b="1">
              <a:solidFill>
                <a:schemeClr val="dk1"/>
              </a:solidFill>
              <a:latin typeface="Times New Roman"/>
              <a:ea typeface="Times New Roman"/>
              <a:cs typeface="Times New Roman"/>
              <a:sym typeface="Times New Roman"/>
            </a:endParaRPr>
          </a:p>
        </p:txBody>
      </p:sp>
      <p:sp>
        <p:nvSpPr>
          <p:cNvPr id="3431" name="Google Shape;3431;p50"/>
          <p:cNvSpPr txBox="1"/>
          <p:nvPr/>
        </p:nvSpPr>
        <p:spPr>
          <a:xfrm>
            <a:off x="1733150" y="3075600"/>
            <a:ext cx="6339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t>Mô hình phân lớp </a:t>
            </a:r>
            <a:r>
              <a:rPr lang="en" sz="2700" b="1">
                <a:solidFill>
                  <a:srgbClr val="1B1B1B"/>
                </a:solidFill>
                <a:latin typeface="Roboto"/>
                <a:ea typeface="Roboto"/>
                <a:cs typeface="Roboto"/>
                <a:sym typeface="Roboto"/>
              </a:rPr>
              <a:t>Naive Bayes </a:t>
            </a:r>
            <a:endParaRPr sz="2700" b="1"/>
          </a:p>
        </p:txBody>
      </p:sp>
      <p:sp>
        <p:nvSpPr>
          <p:cNvPr id="3432" name="Google Shape;3432;p50"/>
          <p:cNvSpPr txBox="1"/>
          <p:nvPr/>
        </p:nvSpPr>
        <p:spPr>
          <a:xfrm>
            <a:off x="1733150" y="4004075"/>
            <a:ext cx="6875100" cy="5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50" b="1">
                <a:solidFill>
                  <a:srgbClr val="1B1B1B"/>
                </a:solidFill>
              </a:rPr>
              <a:t>Phân phối Multinomial Naive Bayes </a:t>
            </a:r>
            <a:endParaRPr sz="2500" b="1"/>
          </a:p>
        </p:txBody>
      </p:sp>
      <p:sp>
        <p:nvSpPr>
          <p:cNvPr id="3433" name="Google Shape;3433;p50"/>
          <p:cNvSpPr txBox="1"/>
          <p:nvPr/>
        </p:nvSpPr>
        <p:spPr>
          <a:xfrm>
            <a:off x="1733150" y="4685425"/>
            <a:ext cx="14621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solidFill>
                  <a:schemeClr val="dk1"/>
                </a:solidFill>
              </a:rPr>
              <a:t>Nhưng nó có một nhược điểm là nếu có một từ mới và không xuất hiện trong từ điển thì tử số của biểu thức sẽ bằng 0</a:t>
            </a:r>
            <a:endParaRPr sz="2200" dirty="0"/>
          </a:p>
        </p:txBody>
      </p:sp>
      <p:sp>
        <p:nvSpPr>
          <p:cNvPr id="3434" name="Google Shape;3434;p50"/>
          <p:cNvSpPr txBox="1"/>
          <p:nvPr/>
        </p:nvSpPr>
        <p:spPr>
          <a:xfrm>
            <a:off x="1733150" y="5240050"/>
            <a:ext cx="121926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dirty="0">
                <a:solidFill>
                  <a:schemeClr val="dk1"/>
                </a:solidFill>
              </a:rPr>
              <a:t>Lúc này biểu thức sẽ có vế phải = 0 và khiến cho kết quả không chính xác</a:t>
            </a:r>
            <a:endParaRPr sz="2000" dirty="0"/>
          </a:p>
        </p:txBody>
      </p:sp>
      <p:sp>
        <p:nvSpPr>
          <p:cNvPr id="3435" name="Google Shape;3435;p50"/>
          <p:cNvSpPr txBox="1"/>
          <p:nvPr/>
        </p:nvSpPr>
        <p:spPr>
          <a:xfrm>
            <a:off x="1733150" y="6462800"/>
            <a:ext cx="15214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t>Để giải quyết thì ta sẽ áp dụng kỹ thuật Laplace smoothing, như vậy mỗi class c sẽ được mô tả bởi một số dương có tổng bằng 1 </a:t>
            </a:r>
            <a:endParaRPr sz="2000" dirty="0"/>
          </a:p>
        </p:txBody>
      </p:sp>
      <p:pic>
        <p:nvPicPr>
          <p:cNvPr id="3436" name="Google Shape;3436;p50"/>
          <p:cNvPicPr preferRelativeResize="0"/>
          <p:nvPr/>
        </p:nvPicPr>
        <p:blipFill>
          <a:blip r:embed="rId3">
            <a:alphaModFix/>
          </a:blip>
          <a:stretch>
            <a:fillRect/>
          </a:stretch>
        </p:blipFill>
        <p:spPr>
          <a:xfrm>
            <a:off x="10286975" y="5082025"/>
            <a:ext cx="4461925" cy="1190900"/>
          </a:xfrm>
          <a:prstGeom prst="rect">
            <a:avLst/>
          </a:prstGeom>
          <a:noFill/>
          <a:ln>
            <a:noFill/>
          </a:ln>
        </p:spPr>
      </p:pic>
      <p:pic>
        <p:nvPicPr>
          <p:cNvPr id="3437" name="Google Shape;3437;p50"/>
          <p:cNvPicPr preferRelativeResize="0"/>
          <p:nvPr/>
        </p:nvPicPr>
        <p:blipFill>
          <a:blip r:embed="rId4">
            <a:alphaModFix/>
          </a:blip>
          <a:stretch>
            <a:fillRect/>
          </a:stretch>
        </p:blipFill>
        <p:spPr>
          <a:xfrm>
            <a:off x="2594675" y="7265896"/>
            <a:ext cx="3868200" cy="1465600"/>
          </a:xfrm>
          <a:prstGeom prst="rect">
            <a:avLst/>
          </a:prstGeom>
          <a:noFill/>
          <a:ln>
            <a:noFill/>
          </a:ln>
        </p:spPr>
      </p:pic>
      <p:pic>
        <p:nvPicPr>
          <p:cNvPr id="3438" name="Google Shape;3438;p50"/>
          <p:cNvPicPr preferRelativeResize="0"/>
          <p:nvPr/>
        </p:nvPicPr>
        <p:blipFill>
          <a:blip r:embed="rId5">
            <a:alphaModFix/>
          </a:blip>
          <a:stretch>
            <a:fillRect/>
          </a:stretch>
        </p:blipFill>
        <p:spPr>
          <a:xfrm>
            <a:off x="12795950" y="7145275"/>
            <a:ext cx="3366025" cy="836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33"/>
                                        </p:tgtEl>
                                        <p:attrNameLst>
                                          <p:attrName>style.visibility</p:attrName>
                                        </p:attrNameLst>
                                      </p:cBhvr>
                                      <p:to>
                                        <p:strVal val="visible"/>
                                      </p:to>
                                    </p:set>
                                    <p:animEffect transition="in" filter="randombar(horizontal)">
                                      <p:cBhvr>
                                        <p:cTn id="7" dur="500"/>
                                        <p:tgtEl>
                                          <p:spTgt spid="343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436"/>
                                        </p:tgtEl>
                                        <p:attrNameLst>
                                          <p:attrName>style.visibility</p:attrName>
                                        </p:attrNameLst>
                                      </p:cBhvr>
                                      <p:to>
                                        <p:strVal val="visible"/>
                                      </p:to>
                                    </p:set>
                                    <p:animEffect transition="in" filter="randombar(horizontal)">
                                      <p:cBhvr>
                                        <p:cTn id="12" dur="500"/>
                                        <p:tgtEl>
                                          <p:spTgt spid="3436"/>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434"/>
                                        </p:tgtEl>
                                        <p:attrNameLst>
                                          <p:attrName>style.visibility</p:attrName>
                                        </p:attrNameLst>
                                      </p:cBhvr>
                                      <p:to>
                                        <p:strVal val="visible"/>
                                      </p:to>
                                    </p:set>
                                    <p:animEffect transition="in" filter="randombar(horizontal)">
                                      <p:cBhvr>
                                        <p:cTn id="15" dur="500"/>
                                        <p:tgtEl>
                                          <p:spTgt spid="3434"/>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435"/>
                                        </p:tgtEl>
                                        <p:attrNameLst>
                                          <p:attrName>style.visibility</p:attrName>
                                        </p:attrNameLst>
                                      </p:cBhvr>
                                      <p:to>
                                        <p:strVal val="visible"/>
                                      </p:to>
                                    </p:set>
                                    <p:animEffect transition="in" filter="randombar(horizontal)">
                                      <p:cBhvr>
                                        <p:cTn id="20" dur="500"/>
                                        <p:tgtEl>
                                          <p:spTgt spid="3435"/>
                                        </p:tgtEl>
                                      </p:cBhvr>
                                    </p:animEffect>
                                  </p:childTnLst>
                                </p:cTn>
                              </p:par>
                              <p:par>
                                <p:cTn id="21" presetID="14" presetClass="entr" presetSubtype="10" fill="hold" nodeType="withEffect">
                                  <p:stCondLst>
                                    <p:cond delay="0"/>
                                  </p:stCondLst>
                                  <p:childTnLst>
                                    <p:set>
                                      <p:cBhvr>
                                        <p:cTn id="22" dur="1" fill="hold">
                                          <p:stCondLst>
                                            <p:cond delay="0"/>
                                          </p:stCondLst>
                                        </p:cTn>
                                        <p:tgtEl>
                                          <p:spTgt spid="3437"/>
                                        </p:tgtEl>
                                        <p:attrNameLst>
                                          <p:attrName>style.visibility</p:attrName>
                                        </p:attrNameLst>
                                      </p:cBhvr>
                                      <p:to>
                                        <p:strVal val="visible"/>
                                      </p:to>
                                    </p:set>
                                    <p:animEffect transition="in" filter="randombar(horizontal)">
                                      <p:cBhvr>
                                        <p:cTn id="23" dur="500"/>
                                        <p:tgtEl>
                                          <p:spTgt spid="3437"/>
                                        </p:tgtEl>
                                      </p:cBhvr>
                                    </p:animEffect>
                                  </p:childTnLst>
                                </p:cTn>
                              </p:par>
                              <p:par>
                                <p:cTn id="24" presetID="14" presetClass="entr" presetSubtype="10" fill="hold" nodeType="withEffect">
                                  <p:stCondLst>
                                    <p:cond delay="0"/>
                                  </p:stCondLst>
                                  <p:childTnLst>
                                    <p:set>
                                      <p:cBhvr>
                                        <p:cTn id="25" dur="1" fill="hold">
                                          <p:stCondLst>
                                            <p:cond delay="0"/>
                                          </p:stCondLst>
                                        </p:cTn>
                                        <p:tgtEl>
                                          <p:spTgt spid="3438"/>
                                        </p:tgtEl>
                                        <p:attrNameLst>
                                          <p:attrName>style.visibility</p:attrName>
                                        </p:attrNameLst>
                                      </p:cBhvr>
                                      <p:to>
                                        <p:strVal val="visible"/>
                                      </p:to>
                                    </p:set>
                                    <p:animEffect transition="in" filter="randombar(horizontal)">
                                      <p:cBhvr>
                                        <p:cTn id="26" dur="500"/>
                                        <p:tgtEl>
                                          <p:spTgt spid="3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3" grpId="0"/>
      <p:bldP spid="3434" grpId="0"/>
      <p:bldP spid="34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42"/>
        <p:cNvGrpSpPr/>
        <p:nvPr/>
      </p:nvGrpSpPr>
      <p:grpSpPr>
        <a:xfrm>
          <a:off x="0" y="0"/>
          <a:ext cx="0" cy="0"/>
          <a:chOff x="0" y="0"/>
          <a:chExt cx="0" cy="0"/>
        </a:xfrm>
      </p:grpSpPr>
      <p:pic>
        <p:nvPicPr>
          <p:cNvPr id="3443" name="Google Shape;3443;p51"/>
          <p:cNvPicPr preferRelativeResize="0"/>
          <p:nvPr/>
        </p:nvPicPr>
        <p:blipFill>
          <a:blip r:embed="rId3">
            <a:alphaModFix/>
          </a:blip>
          <a:stretch>
            <a:fillRect/>
          </a:stretch>
        </p:blipFill>
        <p:spPr>
          <a:xfrm>
            <a:off x="2663000" y="4448175"/>
            <a:ext cx="1971675" cy="1390650"/>
          </a:xfrm>
          <a:prstGeom prst="rect">
            <a:avLst/>
          </a:prstGeom>
          <a:noFill/>
          <a:ln>
            <a:noFill/>
          </a:ln>
        </p:spPr>
      </p:pic>
      <p:sp>
        <p:nvSpPr>
          <p:cNvPr id="3444" name="Google Shape;3444;p51"/>
          <p:cNvSpPr txBox="1"/>
          <p:nvPr/>
        </p:nvSpPr>
        <p:spPr>
          <a:xfrm>
            <a:off x="3191693" y="4697100"/>
            <a:ext cx="13272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600" b="1">
                <a:solidFill>
                  <a:srgbClr val="FFFFFF"/>
                </a:solidFill>
              </a:rPr>
              <a:t>04</a:t>
            </a:r>
            <a:endParaRPr/>
          </a:p>
        </p:txBody>
      </p:sp>
      <p:sp>
        <p:nvSpPr>
          <p:cNvPr id="3445" name="Google Shape;3445;p51"/>
          <p:cNvSpPr txBox="1"/>
          <p:nvPr/>
        </p:nvSpPr>
        <p:spPr>
          <a:xfrm>
            <a:off x="5999675" y="4281600"/>
            <a:ext cx="94374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0" b="1"/>
              <a:t>Đánh Giá</a:t>
            </a:r>
            <a:endParaRPr sz="10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36"/>
        <p:cNvGrpSpPr/>
        <p:nvPr/>
      </p:nvGrpSpPr>
      <p:grpSpPr>
        <a:xfrm>
          <a:off x="0" y="0"/>
          <a:ext cx="0" cy="0"/>
          <a:chOff x="0" y="0"/>
          <a:chExt cx="0" cy="0"/>
        </a:xfrm>
      </p:grpSpPr>
      <p:sp>
        <p:nvSpPr>
          <p:cNvPr id="3137" name="Google Shape;3137;p24"/>
          <p:cNvSpPr txBox="1"/>
          <p:nvPr/>
        </p:nvSpPr>
        <p:spPr>
          <a:xfrm>
            <a:off x="1466100" y="5407375"/>
            <a:ext cx="7290600" cy="18411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en" sz="4200">
                <a:solidFill>
                  <a:srgbClr val="990000"/>
                </a:solidFill>
              </a:rPr>
              <a:t>Một câu, một đoạn văn bản tiếng Việt</a:t>
            </a:r>
            <a:endParaRPr sz="5000">
              <a:solidFill>
                <a:srgbClr val="990000"/>
              </a:solidFill>
              <a:latin typeface="Questrial"/>
              <a:ea typeface="Questrial"/>
              <a:cs typeface="Questrial"/>
              <a:sym typeface="Questrial"/>
            </a:endParaRPr>
          </a:p>
        </p:txBody>
      </p:sp>
      <p:sp>
        <p:nvSpPr>
          <p:cNvPr id="3138" name="Google Shape;3138;p24"/>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9" name="Google Shape;3139;p24"/>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0" name="Google Shape;3140;p24"/>
          <p:cNvSpPr txBox="1"/>
          <p:nvPr/>
        </p:nvSpPr>
        <p:spPr>
          <a:xfrm>
            <a:off x="4390325" y="1120200"/>
            <a:ext cx="95529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9000" b="1">
                <a:solidFill>
                  <a:schemeClr val="dk1"/>
                </a:solidFill>
                <a:latin typeface="Times New Roman"/>
                <a:ea typeface="Times New Roman"/>
                <a:cs typeface="Times New Roman"/>
                <a:sym typeface="Times New Roman"/>
              </a:rPr>
              <a:t>Bài Toán</a:t>
            </a:r>
            <a:endParaRPr sz="9000" b="1">
              <a:solidFill>
                <a:schemeClr val="dk1"/>
              </a:solidFill>
              <a:latin typeface="Times New Roman"/>
              <a:ea typeface="Times New Roman"/>
              <a:cs typeface="Times New Roman"/>
              <a:sym typeface="Times New Roman"/>
            </a:endParaRPr>
          </a:p>
        </p:txBody>
      </p:sp>
      <p:sp>
        <p:nvSpPr>
          <p:cNvPr id="3141" name="Google Shape;3141;p24"/>
          <p:cNvSpPr txBox="1"/>
          <p:nvPr/>
        </p:nvSpPr>
        <p:spPr>
          <a:xfrm>
            <a:off x="9422750" y="5523250"/>
            <a:ext cx="7290600" cy="28791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en" sz="4200">
                <a:solidFill>
                  <a:srgbClr val="85200C"/>
                </a:solidFill>
              </a:rPr>
              <a:t>Topic được phân loại cho văn bản đó</a:t>
            </a:r>
            <a:endParaRPr sz="4200">
              <a:solidFill>
                <a:srgbClr val="85200C"/>
              </a:solidFill>
            </a:endParaRPr>
          </a:p>
        </p:txBody>
      </p:sp>
      <p:sp>
        <p:nvSpPr>
          <p:cNvPr id="3142" name="Google Shape;3142;p24"/>
          <p:cNvSpPr txBox="1"/>
          <p:nvPr/>
        </p:nvSpPr>
        <p:spPr>
          <a:xfrm>
            <a:off x="1466100" y="3975500"/>
            <a:ext cx="70554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6000" b="1"/>
              <a:t>INPUT</a:t>
            </a:r>
            <a:endParaRPr sz="6000" b="1"/>
          </a:p>
        </p:txBody>
      </p:sp>
      <p:sp>
        <p:nvSpPr>
          <p:cNvPr id="3143" name="Google Shape;3143;p24"/>
          <p:cNvSpPr txBox="1"/>
          <p:nvPr/>
        </p:nvSpPr>
        <p:spPr>
          <a:xfrm>
            <a:off x="9422750" y="3975500"/>
            <a:ext cx="70554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6000" b="1"/>
              <a:t>OUTPUT</a:t>
            </a:r>
            <a:endParaRPr sz="6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142"/>
                                        </p:tgtEl>
                                        <p:attrNameLst>
                                          <p:attrName>style.visibility</p:attrName>
                                        </p:attrNameLst>
                                      </p:cBhvr>
                                      <p:to>
                                        <p:strVal val="visible"/>
                                      </p:to>
                                    </p:set>
                                    <p:animEffect transition="in" filter="circle(in)">
                                      <p:cBhvr>
                                        <p:cTn id="7" dur="2000"/>
                                        <p:tgtEl>
                                          <p:spTgt spid="314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137"/>
                                        </p:tgtEl>
                                        <p:attrNameLst>
                                          <p:attrName>style.visibility</p:attrName>
                                        </p:attrNameLst>
                                      </p:cBhvr>
                                      <p:to>
                                        <p:strVal val="visible"/>
                                      </p:to>
                                    </p:set>
                                    <p:animEffect transition="in" filter="circle(in)">
                                      <p:cBhvr>
                                        <p:cTn id="10" dur="2000"/>
                                        <p:tgtEl>
                                          <p:spTgt spid="3137"/>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3143"/>
                                        </p:tgtEl>
                                        <p:attrNameLst>
                                          <p:attrName>style.visibility</p:attrName>
                                        </p:attrNameLst>
                                      </p:cBhvr>
                                      <p:to>
                                        <p:strVal val="visible"/>
                                      </p:to>
                                    </p:set>
                                    <p:animEffect transition="in" filter="wheel(1)">
                                      <p:cBhvr>
                                        <p:cTn id="15" dur="2000"/>
                                        <p:tgtEl>
                                          <p:spTgt spid="3143"/>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3141"/>
                                        </p:tgtEl>
                                        <p:attrNameLst>
                                          <p:attrName>style.visibility</p:attrName>
                                        </p:attrNameLst>
                                      </p:cBhvr>
                                      <p:to>
                                        <p:strVal val="visible"/>
                                      </p:to>
                                    </p:set>
                                    <p:animEffect transition="in" filter="wheel(1)">
                                      <p:cBhvr>
                                        <p:cTn id="18" dur="2000"/>
                                        <p:tgtEl>
                                          <p:spTgt spid="3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7" grpId="0"/>
      <p:bldP spid="3141" grpId="0"/>
      <p:bldP spid="3142" grpId="0"/>
      <p:bldP spid="314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49"/>
        <p:cNvGrpSpPr/>
        <p:nvPr/>
      </p:nvGrpSpPr>
      <p:grpSpPr>
        <a:xfrm>
          <a:off x="0" y="0"/>
          <a:ext cx="0" cy="0"/>
          <a:chOff x="0" y="0"/>
          <a:chExt cx="0" cy="0"/>
        </a:xfrm>
      </p:grpSpPr>
      <p:sp>
        <p:nvSpPr>
          <p:cNvPr id="3450" name="Google Shape;3450;p52"/>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1" name="Google Shape;3451;p52"/>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2" name="Google Shape;3452;p52"/>
          <p:cNvSpPr txBox="1"/>
          <p:nvPr/>
        </p:nvSpPr>
        <p:spPr>
          <a:xfrm>
            <a:off x="4367550" y="1042950"/>
            <a:ext cx="95529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7800" b="1">
                <a:solidFill>
                  <a:schemeClr val="dk1"/>
                </a:solidFill>
                <a:latin typeface="Times New Roman"/>
                <a:ea typeface="Times New Roman"/>
                <a:cs typeface="Times New Roman"/>
                <a:sym typeface="Times New Roman"/>
              </a:rPr>
              <a:t>Đánh Giá</a:t>
            </a:r>
            <a:endParaRPr sz="7800" b="1">
              <a:solidFill>
                <a:schemeClr val="dk1"/>
              </a:solidFill>
              <a:latin typeface="Times New Roman"/>
              <a:ea typeface="Times New Roman"/>
              <a:cs typeface="Times New Roman"/>
              <a:sym typeface="Times New Roman"/>
            </a:endParaRPr>
          </a:p>
        </p:txBody>
      </p:sp>
      <p:graphicFrame>
        <p:nvGraphicFramePr>
          <p:cNvPr id="2" name="Table 2">
            <a:extLst>
              <a:ext uri="{FF2B5EF4-FFF2-40B4-BE49-F238E27FC236}">
                <a16:creationId xmlns:a16="http://schemas.microsoft.com/office/drawing/2014/main" id="{98DACF18-AA0D-5158-A57B-38A4C99B06FE}"/>
              </a:ext>
            </a:extLst>
          </p:cNvPr>
          <p:cNvGraphicFramePr>
            <a:graphicFrameLocks noGrp="1"/>
          </p:cNvGraphicFramePr>
          <p:nvPr>
            <p:extLst>
              <p:ext uri="{D42A27DB-BD31-4B8C-83A1-F6EECF244321}">
                <p14:modId xmlns:p14="http://schemas.microsoft.com/office/powerpoint/2010/main" val="4140928752"/>
              </p:ext>
            </p:extLst>
          </p:nvPr>
        </p:nvGraphicFramePr>
        <p:xfrm>
          <a:off x="2915558" y="3582445"/>
          <a:ext cx="13090071" cy="3580355"/>
        </p:xfrm>
        <a:graphic>
          <a:graphicData uri="http://schemas.openxmlformats.org/drawingml/2006/table">
            <a:tbl>
              <a:tblPr firstRow="1" bandRow="1">
                <a:tableStyleId>{BE705FDE-6324-4EE3-BC47-D55AAC76921D}</a:tableStyleId>
              </a:tblPr>
              <a:tblGrid>
                <a:gridCol w="4185943">
                  <a:extLst>
                    <a:ext uri="{9D8B030D-6E8A-4147-A177-3AD203B41FA5}">
                      <a16:colId xmlns:a16="http://schemas.microsoft.com/office/drawing/2014/main" val="119862229"/>
                    </a:ext>
                  </a:extLst>
                </a:gridCol>
                <a:gridCol w="2072839">
                  <a:extLst>
                    <a:ext uri="{9D8B030D-6E8A-4147-A177-3AD203B41FA5}">
                      <a16:colId xmlns:a16="http://schemas.microsoft.com/office/drawing/2014/main" val="2357831758"/>
                    </a:ext>
                  </a:extLst>
                </a:gridCol>
                <a:gridCol w="2212896">
                  <a:extLst>
                    <a:ext uri="{9D8B030D-6E8A-4147-A177-3AD203B41FA5}">
                      <a16:colId xmlns:a16="http://schemas.microsoft.com/office/drawing/2014/main" val="938119"/>
                    </a:ext>
                  </a:extLst>
                </a:gridCol>
                <a:gridCol w="2296929">
                  <a:extLst>
                    <a:ext uri="{9D8B030D-6E8A-4147-A177-3AD203B41FA5}">
                      <a16:colId xmlns:a16="http://schemas.microsoft.com/office/drawing/2014/main" val="2634218440"/>
                    </a:ext>
                  </a:extLst>
                </a:gridCol>
                <a:gridCol w="2321464">
                  <a:extLst>
                    <a:ext uri="{9D8B030D-6E8A-4147-A177-3AD203B41FA5}">
                      <a16:colId xmlns:a16="http://schemas.microsoft.com/office/drawing/2014/main" val="16502707"/>
                    </a:ext>
                  </a:extLst>
                </a:gridCol>
              </a:tblGrid>
              <a:tr h="452099">
                <a:tc>
                  <a:txBody>
                    <a:bodyPr/>
                    <a:lstStyle/>
                    <a:p>
                      <a:pPr algn="l"/>
                      <a:endParaRPr lang="en-US" sz="2500" dirty="0">
                        <a:solidFill>
                          <a:srgbClr val="FFFF00"/>
                        </a:solidFill>
                      </a:endParaRPr>
                    </a:p>
                  </a:txBody>
                  <a:tcPr>
                    <a:solidFill>
                      <a:schemeClr val="accent4">
                        <a:lumMod val="75000"/>
                      </a:schemeClr>
                    </a:solidFill>
                  </a:tcPr>
                </a:tc>
                <a:tc>
                  <a:txBody>
                    <a:bodyPr/>
                    <a:lstStyle/>
                    <a:p>
                      <a:pPr algn="ctr"/>
                      <a:r>
                        <a:rPr lang="en-US" sz="2500" dirty="0">
                          <a:solidFill>
                            <a:srgbClr val="FFFF00"/>
                          </a:solidFill>
                        </a:rPr>
                        <a:t>Accuracy</a:t>
                      </a:r>
                    </a:p>
                  </a:txBody>
                  <a:tcPr>
                    <a:solidFill>
                      <a:schemeClr val="accent4">
                        <a:lumMod val="75000"/>
                      </a:schemeClr>
                    </a:solidFill>
                  </a:tcPr>
                </a:tc>
                <a:tc>
                  <a:txBody>
                    <a:bodyPr/>
                    <a:lstStyle/>
                    <a:p>
                      <a:pPr algn="ctr"/>
                      <a:r>
                        <a:rPr lang="en-US" sz="2500" dirty="0">
                          <a:solidFill>
                            <a:srgbClr val="FFFF00"/>
                          </a:solidFill>
                        </a:rPr>
                        <a:t>Recall</a:t>
                      </a:r>
                    </a:p>
                  </a:txBody>
                  <a:tcPr>
                    <a:solidFill>
                      <a:schemeClr val="accent4">
                        <a:lumMod val="75000"/>
                      </a:schemeClr>
                    </a:solidFill>
                  </a:tcPr>
                </a:tc>
                <a:tc>
                  <a:txBody>
                    <a:bodyPr/>
                    <a:lstStyle/>
                    <a:p>
                      <a:pPr algn="ctr"/>
                      <a:r>
                        <a:rPr lang="en-US" sz="2500" dirty="0">
                          <a:solidFill>
                            <a:srgbClr val="FFFF00"/>
                          </a:solidFill>
                        </a:rPr>
                        <a:t>Precision</a:t>
                      </a:r>
                    </a:p>
                  </a:txBody>
                  <a:tcPr>
                    <a:solidFill>
                      <a:schemeClr val="accent4">
                        <a:lumMod val="75000"/>
                      </a:schemeClr>
                    </a:solidFill>
                  </a:tcPr>
                </a:tc>
                <a:tc>
                  <a:txBody>
                    <a:bodyPr/>
                    <a:lstStyle/>
                    <a:p>
                      <a:pPr algn="ctr"/>
                      <a:r>
                        <a:rPr lang="en-US" sz="2500" dirty="0">
                          <a:solidFill>
                            <a:srgbClr val="FFFF00"/>
                          </a:solidFill>
                        </a:rPr>
                        <a:t>F1-score</a:t>
                      </a:r>
                    </a:p>
                  </a:txBody>
                  <a:tcPr>
                    <a:solidFill>
                      <a:schemeClr val="accent4">
                        <a:lumMod val="75000"/>
                      </a:schemeClr>
                    </a:solidFill>
                  </a:tcPr>
                </a:tc>
                <a:extLst>
                  <a:ext uri="{0D108BD9-81ED-4DB2-BD59-A6C34878D82A}">
                    <a16:rowId xmlns:a16="http://schemas.microsoft.com/office/drawing/2014/main" val="4197386274"/>
                  </a:ext>
                </a:extLst>
              </a:tr>
              <a:tr h="452099">
                <a:tc>
                  <a:txBody>
                    <a:bodyPr/>
                    <a:lstStyle/>
                    <a:p>
                      <a:pPr algn="l"/>
                      <a:r>
                        <a:rPr lang="en-US" sz="2500" dirty="0"/>
                        <a:t>Multinomial</a:t>
                      </a:r>
                    </a:p>
                  </a:txBody>
                  <a:tcPr>
                    <a:solidFill>
                      <a:schemeClr val="tx2">
                        <a:lumMod val="75000"/>
                      </a:schemeClr>
                    </a:solidFill>
                  </a:tcPr>
                </a:tc>
                <a:tc>
                  <a:txBody>
                    <a:bodyPr/>
                    <a:lstStyle/>
                    <a:p>
                      <a:pPr algn="ctr"/>
                      <a:r>
                        <a:rPr lang="en-US" sz="2500" dirty="0"/>
                        <a:t>0.793</a:t>
                      </a:r>
                    </a:p>
                  </a:txBody>
                  <a:tcPr>
                    <a:solidFill>
                      <a:schemeClr val="accent2">
                        <a:lumMod val="20000"/>
                        <a:lumOff val="80000"/>
                      </a:schemeClr>
                    </a:solidFill>
                  </a:tcPr>
                </a:tc>
                <a:tc>
                  <a:txBody>
                    <a:bodyPr/>
                    <a:lstStyle/>
                    <a:p>
                      <a:pPr algn="ctr"/>
                      <a:r>
                        <a:rPr lang="en-US" sz="2500" dirty="0"/>
                        <a:t>0.788</a:t>
                      </a:r>
                    </a:p>
                  </a:txBody>
                  <a:tcPr>
                    <a:solidFill>
                      <a:schemeClr val="accent2">
                        <a:lumMod val="20000"/>
                        <a:lumOff val="80000"/>
                      </a:schemeClr>
                    </a:solidFill>
                  </a:tcPr>
                </a:tc>
                <a:tc>
                  <a:txBody>
                    <a:bodyPr/>
                    <a:lstStyle/>
                    <a:p>
                      <a:pPr algn="ctr"/>
                      <a:r>
                        <a:rPr lang="en-US" sz="2500" dirty="0"/>
                        <a:t>0.802</a:t>
                      </a:r>
                    </a:p>
                  </a:txBody>
                  <a:tcPr>
                    <a:solidFill>
                      <a:schemeClr val="accent2">
                        <a:lumMod val="20000"/>
                        <a:lumOff val="80000"/>
                      </a:schemeClr>
                    </a:solidFill>
                  </a:tcPr>
                </a:tc>
                <a:tc>
                  <a:txBody>
                    <a:bodyPr/>
                    <a:lstStyle/>
                    <a:p>
                      <a:pPr algn="ctr"/>
                      <a:r>
                        <a:rPr lang="en-US" sz="2500" dirty="0"/>
                        <a:t>0.791</a:t>
                      </a:r>
                    </a:p>
                  </a:txBody>
                  <a:tcPr>
                    <a:solidFill>
                      <a:schemeClr val="accent2">
                        <a:lumMod val="20000"/>
                        <a:lumOff val="80000"/>
                      </a:schemeClr>
                    </a:solidFill>
                  </a:tcPr>
                </a:tc>
                <a:extLst>
                  <a:ext uri="{0D108BD9-81ED-4DB2-BD59-A6C34878D82A}">
                    <a16:rowId xmlns:a16="http://schemas.microsoft.com/office/drawing/2014/main" val="1098699797"/>
                  </a:ext>
                </a:extLst>
              </a:tr>
              <a:tr h="539053">
                <a:tc>
                  <a:txBody>
                    <a:bodyPr/>
                    <a:lstStyle/>
                    <a:p>
                      <a:pPr algn="l"/>
                      <a:r>
                        <a:rPr lang="en-US" sz="2500" dirty="0"/>
                        <a:t>Multinomial – </a:t>
                      </a:r>
                      <a:r>
                        <a:rPr lang="en-US" sz="2500" dirty="0" err="1"/>
                        <a:t>nonstopword</a:t>
                      </a:r>
                      <a:endParaRPr lang="en-US" sz="2500" dirty="0"/>
                    </a:p>
                  </a:txBody>
                  <a:tcPr>
                    <a:solidFill>
                      <a:schemeClr val="tx2">
                        <a:lumMod val="75000"/>
                      </a:schemeClr>
                    </a:solidFill>
                  </a:tcPr>
                </a:tc>
                <a:tc>
                  <a:txBody>
                    <a:bodyPr/>
                    <a:lstStyle/>
                    <a:p>
                      <a:pPr algn="ctr"/>
                      <a:r>
                        <a:rPr lang="en-US" sz="2500" dirty="0"/>
                        <a:t>0.798</a:t>
                      </a:r>
                    </a:p>
                  </a:txBody>
                  <a:tcPr>
                    <a:solidFill>
                      <a:schemeClr val="accent2">
                        <a:lumMod val="20000"/>
                        <a:lumOff val="80000"/>
                      </a:schemeClr>
                    </a:solidFill>
                  </a:tcPr>
                </a:tc>
                <a:tc>
                  <a:txBody>
                    <a:bodyPr/>
                    <a:lstStyle/>
                    <a:p>
                      <a:pPr algn="ctr"/>
                      <a:r>
                        <a:rPr lang="en-US" sz="2500" dirty="0"/>
                        <a:t>0.801</a:t>
                      </a:r>
                    </a:p>
                  </a:txBody>
                  <a:tcPr>
                    <a:solidFill>
                      <a:schemeClr val="accent2">
                        <a:lumMod val="20000"/>
                        <a:lumOff val="80000"/>
                      </a:schemeClr>
                    </a:solidFill>
                  </a:tcPr>
                </a:tc>
                <a:tc>
                  <a:txBody>
                    <a:bodyPr/>
                    <a:lstStyle/>
                    <a:p>
                      <a:pPr algn="ctr"/>
                      <a:r>
                        <a:rPr lang="en-US" sz="2500" dirty="0"/>
                        <a:t>0.793</a:t>
                      </a:r>
                    </a:p>
                  </a:txBody>
                  <a:tcPr>
                    <a:solidFill>
                      <a:schemeClr val="accent2">
                        <a:lumMod val="20000"/>
                        <a:lumOff val="80000"/>
                      </a:schemeClr>
                    </a:solidFill>
                  </a:tcPr>
                </a:tc>
                <a:tc>
                  <a:txBody>
                    <a:bodyPr/>
                    <a:lstStyle/>
                    <a:p>
                      <a:pPr algn="ctr"/>
                      <a:r>
                        <a:rPr lang="en-US" sz="2500" dirty="0"/>
                        <a:t>0.793</a:t>
                      </a:r>
                    </a:p>
                  </a:txBody>
                  <a:tcPr>
                    <a:solidFill>
                      <a:schemeClr val="accent2">
                        <a:lumMod val="20000"/>
                        <a:lumOff val="80000"/>
                      </a:schemeClr>
                    </a:solidFill>
                  </a:tcPr>
                </a:tc>
                <a:extLst>
                  <a:ext uri="{0D108BD9-81ED-4DB2-BD59-A6C34878D82A}">
                    <a16:rowId xmlns:a16="http://schemas.microsoft.com/office/drawing/2014/main" val="336379413"/>
                  </a:ext>
                </a:extLst>
              </a:tr>
              <a:tr h="452099">
                <a:tc>
                  <a:txBody>
                    <a:bodyPr/>
                    <a:lstStyle/>
                    <a:p>
                      <a:pPr algn="l"/>
                      <a:r>
                        <a:rPr lang="en-US" sz="2500" dirty="0"/>
                        <a:t>SVC</a:t>
                      </a:r>
                    </a:p>
                  </a:txBody>
                  <a:tcPr>
                    <a:solidFill>
                      <a:schemeClr val="tx2">
                        <a:lumMod val="75000"/>
                      </a:schemeClr>
                    </a:solidFill>
                  </a:tcPr>
                </a:tc>
                <a:tc>
                  <a:txBody>
                    <a:bodyPr/>
                    <a:lstStyle/>
                    <a:p>
                      <a:pPr algn="ctr"/>
                      <a:r>
                        <a:rPr lang="en-US" sz="2500" dirty="0"/>
                        <a:t>0.775</a:t>
                      </a:r>
                    </a:p>
                  </a:txBody>
                  <a:tcPr>
                    <a:solidFill>
                      <a:schemeClr val="accent3">
                        <a:lumMod val="60000"/>
                        <a:lumOff val="40000"/>
                      </a:schemeClr>
                    </a:solidFill>
                  </a:tcPr>
                </a:tc>
                <a:tc>
                  <a:txBody>
                    <a:bodyPr/>
                    <a:lstStyle/>
                    <a:p>
                      <a:pPr algn="ctr"/>
                      <a:r>
                        <a:rPr lang="en-US" sz="2500" dirty="0"/>
                        <a:t>0.757</a:t>
                      </a:r>
                    </a:p>
                  </a:txBody>
                  <a:tcPr>
                    <a:solidFill>
                      <a:schemeClr val="accent3">
                        <a:lumMod val="60000"/>
                        <a:lumOff val="40000"/>
                      </a:schemeClr>
                    </a:solidFill>
                  </a:tcPr>
                </a:tc>
                <a:tc>
                  <a:txBody>
                    <a:bodyPr/>
                    <a:lstStyle/>
                    <a:p>
                      <a:pPr algn="ctr"/>
                      <a:r>
                        <a:rPr lang="en-US" sz="2500" dirty="0"/>
                        <a:t>0.801</a:t>
                      </a:r>
                    </a:p>
                  </a:txBody>
                  <a:tcPr>
                    <a:solidFill>
                      <a:schemeClr val="accent3">
                        <a:lumMod val="60000"/>
                        <a:lumOff val="40000"/>
                      </a:schemeClr>
                    </a:solidFill>
                  </a:tcPr>
                </a:tc>
                <a:tc>
                  <a:txBody>
                    <a:bodyPr/>
                    <a:lstStyle/>
                    <a:p>
                      <a:pPr algn="ctr"/>
                      <a:r>
                        <a:rPr lang="en-US" sz="2500" dirty="0"/>
                        <a:t>0.772</a:t>
                      </a:r>
                    </a:p>
                  </a:txBody>
                  <a:tcPr>
                    <a:solidFill>
                      <a:schemeClr val="accent3">
                        <a:lumMod val="60000"/>
                        <a:lumOff val="40000"/>
                      </a:schemeClr>
                    </a:solidFill>
                  </a:tcPr>
                </a:tc>
                <a:extLst>
                  <a:ext uri="{0D108BD9-81ED-4DB2-BD59-A6C34878D82A}">
                    <a16:rowId xmlns:a16="http://schemas.microsoft.com/office/drawing/2014/main" val="4120368481"/>
                  </a:ext>
                </a:extLst>
              </a:tr>
              <a:tr h="569882">
                <a:tc>
                  <a:txBody>
                    <a:bodyPr/>
                    <a:lstStyle/>
                    <a:p>
                      <a:pPr algn="l"/>
                      <a:r>
                        <a:rPr lang="en-US" sz="2500" dirty="0"/>
                        <a:t>SVC – </a:t>
                      </a:r>
                      <a:r>
                        <a:rPr lang="en-US" sz="2500" dirty="0" err="1"/>
                        <a:t>nonstopword</a:t>
                      </a:r>
                      <a:endParaRPr lang="en-US" sz="2500" dirty="0"/>
                    </a:p>
                  </a:txBody>
                  <a:tcPr>
                    <a:solidFill>
                      <a:schemeClr val="tx2">
                        <a:lumMod val="75000"/>
                      </a:schemeClr>
                    </a:solidFill>
                  </a:tcPr>
                </a:tc>
                <a:tc>
                  <a:txBody>
                    <a:bodyPr/>
                    <a:lstStyle/>
                    <a:p>
                      <a:pPr algn="ctr"/>
                      <a:r>
                        <a:rPr lang="en-US" sz="2500" dirty="0"/>
                        <a:t>0.783</a:t>
                      </a:r>
                    </a:p>
                  </a:txBody>
                  <a:tcPr>
                    <a:solidFill>
                      <a:schemeClr val="accent3">
                        <a:lumMod val="60000"/>
                        <a:lumOff val="40000"/>
                      </a:schemeClr>
                    </a:solidFill>
                  </a:tcPr>
                </a:tc>
                <a:tc>
                  <a:txBody>
                    <a:bodyPr/>
                    <a:lstStyle/>
                    <a:p>
                      <a:pPr algn="ctr"/>
                      <a:r>
                        <a:rPr lang="en-US" sz="2500" dirty="0"/>
                        <a:t>0.753</a:t>
                      </a:r>
                    </a:p>
                  </a:txBody>
                  <a:tcPr>
                    <a:solidFill>
                      <a:schemeClr val="accent3">
                        <a:lumMod val="60000"/>
                        <a:lumOff val="40000"/>
                      </a:schemeClr>
                    </a:solidFill>
                  </a:tcPr>
                </a:tc>
                <a:tc>
                  <a:txBody>
                    <a:bodyPr/>
                    <a:lstStyle/>
                    <a:p>
                      <a:pPr algn="ctr"/>
                      <a:r>
                        <a:rPr lang="en-US" sz="2500" dirty="0"/>
                        <a:t>0.775</a:t>
                      </a:r>
                    </a:p>
                  </a:txBody>
                  <a:tcPr>
                    <a:solidFill>
                      <a:schemeClr val="accent3">
                        <a:lumMod val="60000"/>
                        <a:lumOff val="40000"/>
                      </a:schemeClr>
                    </a:solidFill>
                  </a:tcPr>
                </a:tc>
                <a:tc>
                  <a:txBody>
                    <a:bodyPr/>
                    <a:lstStyle/>
                    <a:p>
                      <a:pPr algn="ctr"/>
                      <a:r>
                        <a:rPr lang="en-US" sz="2500" dirty="0"/>
                        <a:t>0.775</a:t>
                      </a:r>
                    </a:p>
                  </a:txBody>
                  <a:tcPr>
                    <a:solidFill>
                      <a:schemeClr val="accent3">
                        <a:lumMod val="60000"/>
                        <a:lumOff val="40000"/>
                      </a:schemeClr>
                    </a:solidFill>
                  </a:tcPr>
                </a:tc>
                <a:extLst>
                  <a:ext uri="{0D108BD9-81ED-4DB2-BD59-A6C34878D82A}">
                    <a16:rowId xmlns:a16="http://schemas.microsoft.com/office/drawing/2014/main" val="3551679844"/>
                  </a:ext>
                </a:extLst>
              </a:tr>
              <a:tr h="452099">
                <a:tc>
                  <a:txBody>
                    <a:bodyPr/>
                    <a:lstStyle/>
                    <a:p>
                      <a:pPr algn="l"/>
                      <a:r>
                        <a:rPr lang="en-US" sz="2500" dirty="0"/>
                        <a:t>KNN</a:t>
                      </a:r>
                    </a:p>
                  </a:txBody>
                  <a:tcPr>
                    <a:solidFill>
                      <a:schemeClr val="tx2">
                        <a:lumMod val="75000"/>
                      </a:schemeClr>
                    </a:solidFill>
                  </a:tcPr>
                </a:tc>
                <a:tc>
                  <a:txBody>
                    <a:bodyPr/>
                    <a:lstStyle/>
                    <a:p>
                      <a:pPr algn="ctr"/>
                      <a:r>
                        <a:rPr lang="en-US" sz="2500" dirty="0"/>
                        <a:t>0.701</a:t>
                      </a:r>
                    </a:p>
                  </a:txBody>
                  <a:tcPr>
                    <a:solidFill>
                      <a:schemeClr val="accent4">
                        <a:lumMod val="60000"/>
                        <a:lumOff val="40000"/>
                      </a:schemeClr>
                    </a:solidFill>
                  </a:tcPr>
                </a:tc>
                <a:tc>
                  <a:txBody>
                    <a:bodyPr/>
                    <a:lstStyle/>
                    <a:p>
                      <a:pPr algn="ctr"/>
                      <a:r>
                        <a:rPr lang="en-US" sz="2500" dirty="0"/>
                        <a:t>0.690</a:t>
                      </a:r>
                    </a:p>
                  </a:txBody>
                  <a:tcPr>
                    <a:solidFill>
                      <a:schemeClr val="accent4">
                        <a:lumMod val="60000"/>
                        <a:lumOff val="40000"/>
                      </a:schemeClr>
                    </a:solidFill>
                  </a:tcPr>
                </a:tc>
                <a:tc>
                  <a:txBody>
                    <a:bodyPr/>
                    <a:lstStyle/>
                    <a:p>
                      <a:pPr algn="ctr"/>
                      <a:r>
                        <a:rPr lang="en-US" sz="2500" dirty="0"/>
                        <a:t>0.704</a:t>
                      </a:r>
                    </a:p>
                  </a:txBody>
                  <a:tcPr>
                    <a:solidFill>
                      <a:schemeClr val="accent4">
                        <a:lumMod val="60000"/>
                        <a:lumOff val="40000"/>
                      </a:schemeClr>
                    </a:solidFill>
                  </a:tcPr>
                </a:tc>
                <a:tc>
                  <a:txBody>
                    <a:bodyPr/>
                    <a:lstStyle/>
                    <a:p>
                      <a:pPr algn="ctr"/>
                      <a:r>
                        <a:rPr lang="en-US" sz="2500" dirty="0"/>
                        <a:t>0.690</a:t>
                      </a:r>
                    </a:p>
                  </a:txBody>
                  <a:tcPr>
                    <a:solidFill>
                      <a:schemeClr val="accent4">
                        <a:lumMod val="60000"/>
                        <a:lumOff val="40000"/>
                      </a:schemeClr>
                    </a:solidFill>
                  </a:tcPr>
                </a:tc>
                <a:extLst>
                  <a:ext uri="{0D108BD9-81ED-4DB2-BD59-A6C34878D82A}">
                    <a16:rowId xmlns:a16="http://schemas.microsoft.com/office/drawing/2014/main" val="2951218669"/>
                  </a:ext>
                </a:extLst>
              </a:tr>
              <a:tr h="581660">
                <a:tc>
                  <a:txBody>
                    <a:bodyPr/>
                    <a:lstStyle/>
                    <a:p>
                      <a:pPr algn="l"/>
                      <a:r>
                        <a:rPr lang="en-US" sz="2500" dirty="0"/>
                        <a:t>KNN – </a:t>
                      </a:r>
                      <a:r>
                        <a:rPr lang="en-US" sz="2500" dirty="0" err="1"/>
                        <a:t>nonstopword</a:t>
                      </a:r>
                      <a:endParaRPr lang="en-US" sz="2500" dirty="0"/>
                    </a:p>
                  </a:txBody>
                  <a:tcPr>
                    <a:solidFill>
                      <a:schemeClr val="tx2">
                        <a:lumMod val="75000"/>
                      </a:schemeClr>
                    </a:solidFill>
                  </a:tcPr>
                </a:tc>
                <a:tc>
                  <a:txBody>
                    <a:bodyPr/>
                    <a:lstStyle/>
                    <a:p>
                      <a:pPr algn="ctr"/>
                      <a:r>
                        <a:rPr lang="en-US" sz="2500" dirty="0"/>
                        <a:t>0.703</a:t>
                      </a:r>
                    </a:p>
                  </a:txBody>
                  <a:tcPr>
                    <a:solidFill>
                      <a:schemeClr val="accent4">
                        <a:lumMod val="60000"/>
                        <a:lumOff val="40000"/>
                      </a:schemeClr>
                    </a:solidFill>
                  </a:tcPr>
                </a:tc>
                <a:tc>
                  <a:txBody>
                    <a:bodyPr/>
                    <a:lstStyle/>
                    <a:p>
                      <a:pPr algn="ctr"/>
                      <a:r>
                        <a:rPr lang="en-US" sz="2500" dirty="0"/>
                        <a:t>0.691</a:t>
                      </a:r>
                    </a:p>
                  </a:txBody>
                  <a:tcPr>
                    <a:solidFill>
                      <a:schemeClr val="accent4">
                        <a:lumMod val="60000"/>
                        <a:lumOff val="40000"/>
                      </a:schemeClr>
                    </a:solidFill>
                  </a:tcPr>
                </a:tc>
                <a:tc>
                  <a:txBody>
                    <a:bodyPr/>
                    <a:lstStyle/>
                    <a:p>
                      <a:pPr algn="ctr"/>
                      <a:r>
                        <a:rPr lang="en-US" sz="2500" dirty="0"/>
                        <a:t>0.701</a:t>
                      </a:r>
                    </a:p>
                  </a:txBody>
                  <a:tcPr>
                    <a:solidFill>
                      <a:schemeClr val="accent4">
                        <a:lumMod val="60000"/>
                        <a:lumOff val="40000"/>
                      </a:schemeClr>
                    </a:solidFill>
                  </a:tcPr>
                </a:tc>
                <a:tc>
                  <a:txBody>
                    <a:bodyPr/>
                    <a:lstStyle/>
                    <a:p>
                      <a:pPr algn="ctr"/>
                      <a:r>
                        <a:rPr lang="en-US" sz="2500" dirty="0"/>
                        <a:t>0.701</a:t>
                      </a:r>
                    </a:p>
                  </a:txBody>
                  <a:tcPr>
                    <a:solidFill>
                      <a:schemeClr val="accent4">
                        <a:lumMod val="60000"/>
                        <a:lumOff val="40000"/>
                      </a:schemeClr>
                    </a:solidFill>
                  </a:tcPr>
                </a:tc>
                <a:extLst>
                  <a:ext uri="{0D108BD9-81ED-4DB2-BD59-A6C34878D82A}">
                    <a16:rowId xmlns:a16="http://schemas.microsoft.com/office/drawing/2014/main" val="2294795943"/>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57"/>
        <p:cNvGrpSpPr/>
        <p:nvPr/>
      </p:nvGrpSpPr>
      <p:grpSpPr>
        <a:xfrm>
          <a:off x="0" y="0"/>
          <a:ext cx="0" cy="0"/>
          <a:chOff x="0" y="0"/>
          <a:chExt cx="0" cy="0"/>
        </a:xfrm>
      </p:grpSpPr>
      <p:sp>
        <p:nvSpPr>
          <p:cNvPr id="3458" name="Google Shape;3458;p53"/>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9" name="Google Shape;3459;p53"/>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0" name="Google Shape;3460;p53"/>
          <p:cNvSpPr txBox="1"/>
          <p:nvPr/>
        </p:nvSpPr>
        <p:spPr>
          <a:xfrm>
            <a:off x="4367550" y="1042950"/>
            <a:ext cx="95529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7800" b="1">
                <a:solidFill>
                  <a:schemeClr val="dk1"/>
                </a:solidFill>
                <a:latin typeface="Times New Roman"/>
                <a:ea typeface="Times New Roman"/>
                <a:cs typeface="Times New Roman"/>
                <a:sym typeface="Times New Roman"/>
              </a:rPr>
              <a:t>Đánh Giá</a:t>
            </a:r>
            <a:endParaRPr sz="7800" b="1">
              <a:solidFill>
                <a:schemeClr val="dk1"/>
              </a:solidFill>
              <a:latin typeface="Times New Roman"/>
              <a:ea typeface="Times New Roman"/>
              <a:cs typeface="Times New Roman"/>
              <a:sym typeface="Times New Roman"/>
            </a:endParaRPr>
          </a:p>
        </p:txBody>
      </p:sp>
      <p:pic>
        <p:nvPicPr>
          <p:cNvPr id="3461" name="Google Shape;3461;p53"/>
          <p:cNvPicPr preferRelativeResize="0"/>
          <p:nvPr/>
        </p:nvPicPr>
        <p:blipFill>
          <a:blip r:embed="rId3">
            <a:alphaModFix/>
          </a:blip>
          <a:stretch>
            <a:fillRect/>
          </a:stretch>
        </p:blipFill>
        <p:spPr>
          <a:xfrm>
            <a:off x="1312325" y="2595763"/>
            <a:ext cx="7504300" cy="6472950"/>
          </a:xfrm>
          <a:prstGeom prst="rect">
            <a:avLst/>
          </a:prstGeom>
          <a:noFill/>
          <a:ln>
            <a:noFill/>
          </a:ln>
        </p:spPr>
      </p:pic>
      <p:pic>
        <p:nvPicPr>
          <p:cNvPr id="3462" name="Google Shape;3462;p53"/>
          <p:cNvPicPr preferRelativeResize="0"/>
          <p:nvPr/>
        </p:nvPicPr>
        <p:blipFill>
          <a:blip r:embed="rId4">
            <a:alphaModFix/>
          </a:blip>
          <a:stretch>
            <a:fillRect/>
          </a:stretch>
        </p:blipFill>
        <p:spPr>
          <a:xfrm>
            <a:off x="8816625" y="2595775"/>
            <a:ext cx="8291425" cy="6472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57"/>
        <p:cNvGrpSpPr/>
        <p:nvPr/>
      </p:nvGrpSpPr>
      <p:grpSpPr>
        <a:xfrm>
          <a:off x="0" y="0"/>
          <a:ext cx="0" cy="0"/>
          <a:chOff x="0" y="0"/>
          <a:chExt cx="0" cy="0"/>
        </a:xfrm>
      </p:grpSpPr>
      <p:sp>
        <p:nvSpPr>
          <p:cNvPr id="3458" name="Google Shape;3458;p53"/>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9" name="Google Shape;3459;p53"/>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0" name="Google Shape;3460;p53"/>
          <p:cNvSpPr txBox="1"/>
          <p:nvPr/>
        </p:nvSpPr>
        <p:spPr>
          <a:xfrm>
            <a:off x="4367550" y="1042950"/>
            <a:ext cx="95529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7800" b="1" dirty="0">
                <a:solidFill>
                  <a:schemeClr val="dk1"/>
                </a:solidFill>
                <a:latin typeface="Times New Roman"/>
                <a:ea typeface="Times New Roman"/>
                <a:cs typeface="Times New Roman"/>
                <a:sym typeface="Times New Roman"/>
              </a:rPr>
              <a:t>Thử Nghiệm</a:t>
            </a:r>
            <a:endParaRPr sz="7800" b="1"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94D1BD17-291D-B17F-32F0-1BCA900CD2C1}"/>
              </a:ext>
            </a:extLst>
          </p:cNvPr>
          <p:cNvPicPr>
            <a:picLocks noChangeAspect="1"/>
          </p:cNvPicPr>
          <p:nvPr/>
        </p:nvPicPr>
        <p:blipFill>
          <a:blip r:embed="rId3"/>
          <a:stretch>
            <a:fillRect/>
          </a:stretch>
        </p:blipFill>
        <p:spPr>
          <a:xfrm>
            <a:off x="1702283" y="3095140"/>
            <a:ext cx="15156390" cy="4915586"/>
          </a:xfrm>
          <a:prstGeom prst="rect">
            <a:avLst/>
          </a:prstGeom>
        </p:spPr>
      </p:pic>
    </p:spTree>
    <p:extLst>
      <p:ext uri="{BB962C8B-B14F-4D97-AF65-F5344CB8AC3E}">
        <p14:creationId xmlns:p14="http://schemas.microsoft.com/office/powerpoint/2010/main" val="2036151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57"/>
        <p:cNvGrpSpPr/>
        <p:nvPr/>
      </p:nvGrpSpPr>
      <p:grpSpPr>
        <a:xfrm>
          <a:off x="0" y="0"/>
          <a:ext cx="0" cy="0"/>
          <a:chOff x="0" y="0"/>
          <a:chExt cx="0" cy="0"/>
        </a:xfrm>
      </p:grpSpPr>
      <p:sp>
        <p:nvSpPr>
          <p:cNvPr id="3458" name="Google Shape;3458;p53"/>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9" name="Google Shape;3459;p53"/>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0" name="Google Shape;3460;p53"/>
          <p:cNvSpPr txBox="1"/>
          <p:nvPr/>
        </p:nvSpPr>
        <p:spPr>
          <a:xfrm>
            <a:off x="4367550" y="1042950"/>
            <a:ext cx="95529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US" sz="7800" b="1" dirty="0" err="1">
                <a:solidFill>
                  <a:schemeClr val="dk1"/>
                </a:solidFill>
                <a:latin typeface="Times New Roman"/>
                <a:ea typeface="Times New Roman"/>
                <a:cs typeface="Times New Roman"/>
                <a:sym typeface="Times New Roman"/>
              </a:rPr>
              <a:t>Đánh</a:t>
            </a:r>
            <a:r>
              <a:rPr lang="en-US" sz="7800" b="1" dirty="0">
                <a:solidFill>
                  <a:schemeClr val="dk1"/>
                </a:solidFill>
                <a:latin typeface="Times New Roman"/>
                <a:ea typeface="Times New Roman"/>
                <a:cs typeface="Times New Roman"/>
                <a:sym typeface="Times New Roman"/>
              </a:rPr>
              <a:t> </a:t>
            </a:r>
            <a:r>
              <a:rPr lang="en-US" sz="7800" b="1" dirty="0" err="1">
                <a:solidFill>
                  <a:schemeClr val="dk1"/>
                </a:solidFill>
                <a:latin typeface="Times New Roman"/>
                <a:ea typeface="Times New Roman"/>
                <a:cs typeface="Times New Roman"/>
                <a:sym typeface="Times New Roman"/>
              </a:rPr>
              <a:t>Giá</a:t>
            </a:r>
            <a:endParaRPr sz="7800" b="1" dirty="0">
              <a:solidFill>
                <a:schemeClr val="dk1"/>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D19B212B-89E5-BE5B-A507-675CEBB882CB}"/>
              </a:ext>
            </a:extLst>
          </p:cNvPr>
          <p:cNvSpPr txBox="1"/>
          <p:nvPr/>
        </p:nvSpPr>
        <p:spPr>
          <a:xfrm>
            <a:off x="2224585" y="3452884"/>
            <a:ext cx="12910782"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Bộ</a:t>
            </a:r>
            <a:r>
              <a:rPr lang="en-US" sz="2400" dirty="0"/>
              <a:t> </a:t>
            </a:r>
            <a:r>
              <a:rPr lang="en-US" sz="2400" dirty="0" err="1"/>
              <a:t>dữ</a:t>
            </a:r>
            <a:r>
              <a:rPr lang="en-US" sz="2400" dirty="0"/>
              <a:t> </a:t>
            </a:r>
            <a:r>
              <a:rPr lang="en-US" sz="2400" dirty="0" err="1"/>
              <a:t>liệu</a:t>
            </a:r>
            <a:r>
              <a:rPr lang="en-US" sz="2400" dirty="0"/>
              <a:t> </a:t>
            </a:r>
            <a:r>
              <a:rPr lang="en-US" sz="2400" dirty="0" err="1"/>
              <a:t>còn</a:t>
            </a:r>
            <a:r>
              <a:rPr lang="en-US" sz="2400" dirty="0"/>
              <a:t> </a:t>
            </a:r>
            <a:r>
              <a:rPr lang="en-US" sz="2400" dirty="0" err="1"/>
              <a:t>khá</a:t>
            </a:r>
            <a:r>
              <a:rPr lang="en-US" sz="2400" dirty="0"/>
              <a:t> </a:t>
            </a:r>
            <a:r>
              <a:rPr lang="en-US" sz="2400" dirty="0" err="1"/>
              <a:t>ít</a:t>
            </a:r>
            <a:endParaRPr lang="en-US" sz="2400" dirty="0"/>
          </a:p>
          <a:p>
            <a:pPr marL="285750" indent="-285750">
              <a:buFont typeface="Arial" panose="020B0604020202020204" pitchFamily="34" charset="0"/>
              <a:buChar char="•"/>
            </a:pPr>
            <a:r>
              <a:rPr lang="en-US" sz="2400" dirty="0" err="1"/>
              <a:t>Stopword</a:t>
            </a:r>
            <a:r>
              <a:rPr lang="en-US" sz="2400" dirty="0"/>
              <a:t> </a:t>
            </a:r>
            <a:r>
              <a:rPr lang="en-US" sz="2400" dirty="0" err="1"/>
              <a:t>không</a:t>
            </a:r>
            <a:r>
              <a:rPr lang="en-US" sz="2400" dirty="0"/>
              <a:t> </a:t>
            </a:r>
            <a:r>
              <a:rPr lang="en-US" sz="2400" dirty="0" err="1"/>
              <a:t>có</a:t>
            </a:r>
            <a:r>
              <a:rPr lang="en-US" sz="2400" dirty="0"/>
              <a:t> </a:t>
            </a:r>
            <a:r>
              <a:rPr lang="en-US" sz="2400" dirty="0" err="1"/>
              <a:t>đầy</a:t>
            </a:r>
            <a:r>
              <a:rPr lang="en-US" sz="2400" dirty="0"/>
              <a:t> </a:t>
            </a:r>
            <a:r>
              <a:rPr lang="en-US" sz="2400" dirty="0" err="1"/>
              <a:t>đủ</a:t>
            </a:r>
            <a:endParaRPr lang="en-US" sz="2400" dirty="0"/>
          </a:p>
          <a:p>
            <a:pPr marL="285750" indent="-285750">
              <a:buFont typeface="Arial" panose="020B0604020202020204" pitchFamily="34" charset="0"/>
              <a:buChar char="•"/>
            </a:pPr>
            <a:r>
              <a:rPr lang="en-US" sz="2400" dirty="0" err="1"/>
              <a:t>Còn</a:t>
            </a:r>
            <a:r>
              <a:rPr lang="en-US" sz="2400" dirty="0"/>
              <a:t> </a:t>
            </a:r>
            <a:r>
              <a:rPr lang="en-US" sz="2400" dirty="0" err="1"/>
              <a:t>nhập</a:t>
            </a:r>
            <a:r>
              <a:rPr lang="en-US" sz="2400" dirty="0"/>
              <a:t> </a:t>
            </a:r>
            <a:r>
              <a:rPr lang="en-US" sz="2400" dirty="0" err="1"/>
              <a:t>nhằng</a:t>
            </a:r>
            <a:r>
              <a:rPr lang="en-US" sz="2400" dirty="0"/>
              <a:t> </a:t>
            </a:r>
            <a:r>
              <a:rPr lang="en-US" sz="2400" dirty="0" err="1"/>
              <a:t>vấn</a:t>
            </a:r>
            <a:r>
              <a:rPr lang="en-US" sz="2400" dirty="0"/>
              <a:t> </a:t>
            </a:r>
            <a:r>
              <a:rPr lang="en-US" sz="2400" dirty="0" err="1"/>
              <a:t>đề</a:t>
            </a:r>
            <a:r>
              <a:rPr lang="en-US" sz="2400" dirty="0"/>
              <a:t> </a:t>
            </a:r>
            <a:r>
              <a:rPr lang="en-US" sz="2400" dirty="0" err="1"/>
              <a:t>dấu</a:t>
            </a:r>
            <a:r>
              <a:rPr lang="en-US" sz="2400" dirty="0"/>
              <a:t> </a:t>
            </a:r>
            <a:r>
              <a:rPr lang="en-US" sz="2400" dirty="0" err="1"/>
              <a:t>câu</a:t>
            </a:r>
            <a:r>
              <a:rPr lang="en-US" sz="2400" dirty="0"/>
              <a:t> </a:t>
            </a:r>
            <a:r>
              <a:rPr lang="en-US" sz="2400" dirty="0" err="1"/>
              <a:t>khi</a:t>
            </a:r>
            <a:r>
              <a:rPr lang="en-US" sz="2400" dirty="0"/>
              <a:t> </a:t>
            </a:r>
            <a:r>
              <a:rPr lang="en-US" sz="2400" dirty="0" err="1"/>
              <a:t>tách</a:t>
            </a:r>
            <a:r>
              <a:rPr lang="en-US" sz="2400" dirty="0"/>
              <a:t> </a:t>
            </a:r>
            <a:r>
              <a:rPr lang="en-US" sz="2400" dirty="0" err="1"/>
              <a:t>từ</a:t>
            </a:r>
            <a:endParaRPr lang="en-US" sz="2400" dirty="0"/>
          </a:p>
        </p:txBody>
      </p:sp>
      <p:sp>
        <p:nvSpPr>
          <p:cNvPr id="5" name="TextBox 4">
            <a:extLst>
              <a:ext uri="{FF2B5EF4-FFF2-40B4-BE49-F238E27FC236}">
                <a16:creationId xmlns:a16="http://schemas.microsoft.com/office/drawing/2014/main" id="{F0017C20-57B8-1BF8-8097-BB5846A13C19}"/>
              </a:ext>
            </a:extLst>
          </p:cNvPr>
          <p:cNvSpPr txBox="1"/>
          <p:nvPr/>
        </p:nvSpPr>
        <p:spPr>
          <a:xfrm>
            <a:off x="2224585" y="5265666"/>
            <a:ext cx="3780430" cy="477054"/>
          </a:xfrm>
          <a:prstGeom prst="rect">
            <a:avLst/>
          </a:prstGeom>
          <a:noFill/>
        </p:spPr>
        <p:txBody>
          <a:bodyPr wrap="square" rtlCol="0">
            <a:spAutoFit/>
          </a:bodyPr>
          <a:lstStyle/>
          <a:p>
            <a:r>
              <a:rPr lang="en-US" sz="2500" dirty="0" err="1"/>
              <a:t>Hướng</a:t>
            </a:r>
            <a:r>
              <a:rPr lang="en-US" sz="2500" dirty="0"/>
              <a:t> </a:t>
            </a:r>
            <a:r>
              <a:rPr lang="en-US" sz="2500" dirty="0" err="1"/>
              <a:t>giải</a:t>
            </a:r>
            <a:r>
              <a:rPr lang="en-US" sz="2500" dirty="0"/>
              <a:t> </a:t>
            </a:r>
            <a:r>
              <a:rPr lang="en-US" sz="2500" dirty="0" err="1"/>
              <a:t>quyết</a:t>
            </a:r>
            <a:endParaRPr lang="en-US" sz="2500" dirty="0"/>
          </a:p>
        </p:txBody>
      </p:sp>
      <p:sp>
        <p:nvSpPr>
          <p:cNvPr id="7" name="TextBox 6">
            <a:extLst>
              <a:ext uri="{FF2B5EF4-FFF2-40B4-BE49-F238E27FC236}">
                <a16:creationId xmlns:a16="http://schemas.microsoft.com/office/drawing/2014/main" id="{97CDBCE9-1CD0-B22A-D733-7D55A354BD2A}"/>
              </a:ext>
            </a:extLst>
          </p:cNvPr>
          <p:cNvSpPr txBox="1"/>
          <p:nvPr/>
        </p:nvSpPr>
        <p:spPr>
          <a:xfrm>
            <a:off x="2224585" y="6355173"/>
            <a:ext cx="4531057"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Mở</a:t>
            </a:r>
            <a:r>
              <a:rPr lang="en-US" sz="2400" dirty="0"/>
              <a:t> </a:t>
            </a:r>
            <a:r>
              <a:rPr lang="en-US" sz="2400" dirty="0" err="1"/>
              <a:t>rộng</a:t>
            </a:r>
            <a:r>
              <a:rPr lang="en-US" sz="2400" dirty="0"/>
              <a:t> </a:t>
            </a:r>
            <a:r>
              <a:rPr lang="en-US" sz="2400" dirty="0" err="1"/>
              <a:t>bộ</a:t>
            </a:r>
            <a:r>
              <a:rPr lang="en-US" sz="2400" dirty="0"/>
              <a:t> </a:t>
            </a:r>
            <a:r>
              <a:rPr lang="en-US" sz="2400" dirty="0" err="1"/>
              <a:t>dữ</a:t>
            </a:r>
            <a:r>
              <a:rPr lang="en-US" sz="2400" dirty="0"/>
              <a:t> </a:t>
            </a:r>
            <a:r>
              <a:rPr lang="en-US" sz="2400" dirty="0" err="1"/>
              <a:t>liệu</a:t>
            </a:r>
            <a:endParaRPr lang="en-US" sz="2400" dirty="0"/>
          </a:p>
          <a:p>
            <a:pPr marL="342900" indent="-342900">
              <a:buFont typeface="Arial" panose="020B0604020202020204" pitchFamily="34" charset="0"/>
              <a:buChar char="•"/>
            </a:pPr>
            <a:r>
              <a:rPr lang="en-US" sz="2400" dirty="0" err="1"/>
              <a:t>Mở</a:t>
            </a:r>
            <a:r>
              <a:rPr lang="en-US" sz="2400" dirty="0"/>
              <a:t> </a:t>
            </a:r>
            <a:r>
              <a:rPr lang="en-US" sz="2400" dirty="0" err="1"/>
              <a:t>rộng</a:t>
            </a:r>
            <a:r>
              <a:rPr lang="en-US" sz="2400" dirty="0"/>
              <a:t> </a:t>
            </a:r>
            <a:r>
              <a:rPr lang="en-US" sz="2400" dirty="0" err="1"/>
              <a:t>bộ</a:t>
            </a:r>
            <a:r>
              <a:rPr lang="en-US" sz="2400" dirty="0"/>
              <a:t> </a:t>
            </a:r>
            <a:r>
              <a:rPr lang="en-US" sz="2400" dirty="0" err="1"/>
              <a:t>từ</a:t>
            </a:r>
            <a:r>
              <a:rPr lang="en-US" sz="2400" dirty="0"/>
              <a:t> </a:t>
            </a:r>
            <a:r>
              <a:rPr lang="en-US" sz="2400" dirty="0" err="1"/>
              <a:t>stopword</a:t>
            </a:r>
            <a:endParaRPr lang="en-US" sz="2400" dirty="0"/>
          </a:p>
        </p:txBody>
      </p:sp>
    </p:spTree>
    <p:extLst>
      <p:ext uri="{BB962C8B-B14F-4D97-AF65-F5344CB8AC3E}">
        <p14:creationId xmlns:p14="http://schemas.microsoft.com/office/powerpoint/2010/main" val="1342071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66"/>
        <p:cNvGrpSpPr/>
        <p:nvPr/>
      </p:nvGrpSpPr>
      <p:grpSpPr>
        <a:xfrm>
          <a:off x="0" y="0"/>
          <a:ext cx="0" cy="0"/>
          <a:chOff x="0" y="0"/>
          <a:chExt cx="0" cy="0"/>
        </a:xfrm>
      </p:grpSpPr>
      <p:sp>
        <p:nvSpPr>
          <p:cNvPr id="3467" name="Google Shape;3467;p54"/>
          <p:cNvSpPr txBox="1"/>
          <p:nvPr/>
        </p:nvSpPr>
        <p:spPr>
          <a:xfrm>
            <a:off x="2949225" y="3584200"/>
            <a:ext cx="12643500" cy="326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0"/>
              <a:t>Cảm ơn thầy và các bạn đã lắng nghe</a:t>
            </a:r>
            <a:endParaRPr sz="10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47"/>
        <p:cNvGrpSpPr/>
        <p:nvPr/>
      </p:nvGrpSpPr>
      <p:grpSpPr>
        <a:xfrm>
          <a:off x="0" y="0"/>
          <a:ext cx="0" cy="0"/>
          <a:chOff x="0" y="0"/>
          <a:chExt cx="0" cy="0"/>
        </a:xfrm>
      </p:grpSpPr>
      <p:sp>
        <p:nvSpPr>
          <p:cNvPr id="3148" name="Google Shape;3148;p25"/>
          <p:cNvSpPr/>
          <p:nvPr/>
        </p:nvSpPr>
        <p:spPr>
          <a:xfrm>
            <a:off x="6767125" y="4270875"/>
            <a:ext cx="798300" cy="765600"/>
          </a:xfrm>
          <a:prstGeom prst="ellipse">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25"/>
          <p:cNvSpPr txBox="1"/>
          <p:nvPr/>
        </p:nvSpPr>
        <p:spPr>
          <a:xfrm>
            <a:off x="2875274" y="2541950"/>
            <a:ext cx="4024800" cy="861900"/>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 sz="3800" b="1">
                <a:solidFill>
                  <a:schemeClr val="dk1"/>
                </a:solidFill>
                <a:latin typeface="Times New Roman"/>
                <a:ea typeface="Times New Roman"/>
                <a:cs typeface="Times New Roman"/>
                <a:sym typeface="Times New Roman"/>
              </a:rPr>
              <a:t>01</a:t>
            </a:r>
            <a:endParaRPr sz="3800" b="1">
              <a:solidFill>
                <a:schemeClr val="dk1"/>
              </a:solidFill>
              <a:latin typeface="Times New Roman"/>
              <a:ea typeface="Times New Roman"/>
              <a:cs typeface="Times New Roman"/>
              <a:sym typeface="Times New Roman"/>
            </a:endParaRPr>
          </a:p>
        </p:txBody>
      </p:sp>
      <p:sp>
        <p:nvSpPr>
          <p:cNvPr id="3150" name="Google Shape;3150;p25"/>
          <p:cNvSpPr txBox="1"/>
          <p:nvPr/>
        </p:nvSpPr>
        <p:spPr>
          <a:xfrm>
            <a:off x="11321055" y="2541948"/>
            <a:ext cx="4024800" cy="861900"/>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 sz="3800" b="1">
                <a:solidFill>
                  <a:schemeClr val="dk1"/>
                </a:solidFill>
                <a:latin typeface="Times New Roman"/>
                <a:ea typeface="Times New Roman"/>
                <a:cs typeface="Times New Roman"/>
                <a:sym typeface="Times New Roman"/>
              </a:rPr>
              <a:t>02</a:t>
            </a:r>
            <a:endParaRPr sz="3800" b="1">
              <a:solidFill>
                <a:schemeClr val="dk1"/>
              </a:solidFill>
              <a:latin typeface="Times New Roman"/>
              <a:ea typeface="Times New Roman"/>
              <a:cs typeface="Times New Roman"/>
              <a:sym typeface="Times New Roman"/>
            </a:endParaRPr>
          </a:p>
        </p:txBody>
      </p:sp>
      <p:sp>
        <p:nvSpPr>
          <p:cNvPr id="3151" name="Google Shape;3151;p25"/>
          <p:cNvSpPr txBox="1"/>
          <p:nvPr/>
        </p:nvSpPr>
        <p:spPr>
          <a:xfrm>
            <a:off x="2188725" y="5903525"/>
            <a:ext cx="5201400" cy="861900"/>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 sz="3800" b="1">
                <a:solidFill>
                  <a:schemeClr val="dk1"/>
                </a:solidFill>
                <a:latin typeface="Times New Roman"/>
                <a:ea typeface="Times New Roman"/>
                <a:cs typeface="Times New Roman"/>
                <a:sym typeface="Times New Roman"/>
              </a:rPr>
              <a:t>03</a:t>
            </a:r>
            <a:endParaRPr sz="3800" b="1">
              <a:solidFill>
                <a:schemeClr val="dk1"/>
              </a:solidFill>
              <a:latin typeface="Times New Roman"/>
              <a:ea typeface="Times New Roman"/>
              <a:cs typeface="Times New Roman"/>
              <a:sym typeface="Times New Roman"/>
            </a:endParaRPr>
          </a:p>
        </p:txBody>
      </p:sp>
      <p:sp>
        <p:nvSpPr>
          <p:cNvPr id="3152" name="Google Shape;3152;p25"/>
          <p:cNvSpPr txBox="1"/>
          <p:nvPr/>
        </p:nvSpPr>
        <p:spPr>
          <a:xfrm>
            <a:off x="11283330" y="5931075"/>
            <a:ext cx="3948000" cy="861900"/>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 sz="3800" b="1">
                <a:solidFill>
                  <a:schemeClr val="dk1"/>
                </a:solidFill>
                <a:latin typeface="Times New Roman"/>
                <a:ea typeface="Times New Roman"/>
                <a:cs typeface="Times New Roman"/>
                <a:sym typeface="Times New Roman"/>
              </a:rPr>
              <a:t>04</a:t>
            </a:r>
            <a:endParaRPr sz="3800" b="1">
              <a:solidFill>
                <a:schemeClr val="dk1"/>
              </a:solidFill>
              <a:latin typeface="Times New Roman"/>
              <a:ea typeface="Times New Roman"/>
              <a:cs typeface="Times New Roman"/>
              <a:sym typeface="Times New Roman"/>
            </a:endParaRPr>
          </a:p>
        </p:txBody>
      </p:sp>
      <p:sp>
        <p:nvSpPr>
          <p:cNvPr id="3153" name="Google Shape;3153;p25"/>
          <p:cNvSpPr txBox="1"/>
          <p:nvPr/>
        </p:nvSpPr>
        <p:spPr>
          <a:xfrm>
            <a:off x="2356100" y="3435550"/>
            <a:ext cx="4390200" cy="23568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5800">
                <a:latin typeface="Times New Roman"/>
                <a:ea typeface="Times New Roman"/>
                <a:cs typeface="Times New Roman"/>
                <a:sym typeface="Times New Roman"/>
              </a:rPr>
              <a:t>Bộ Dữ Liệu </a:t>
            </a:r>
            <a:endParaRPr sz="5800">
              <a:latin typeface="Times New Roman"/>
              <a:ea typeface="Times New Roman"/>
              <a:cs typeface="Times New Roman"/>
              <a:sym typeface="Times New Roman"/>
            </a:endParaRPr>
          </a:p>
        </p:txBody>
      </p:sp>
      <p:sp>
        <p:nvSpPr>
          <p:cNvPr id="3154" name="Google Shape;3154;p25"/>
          <p:cNvSpPr txBox="1"/>
          <p:nvPr/>
        </p:nvSpPr>
        <p:spPr>
          <a:xfrm>
            <a:off x="9337881" y="3448624"/>
            <a:ext cx="7979700" cy="23568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5800">
                <a:latin typeface="Times New Roman"/>
                <a:ea typeface="Times New Roman"/>
                <a:cs typeface="Times New Roman"/>
                <a:sym typeface="Times New Roman"/>
              </a:rPr>
              <a:t>Phương pháp</a:t>
            </a:r>
            <a:endParaRPr sz="5800">
              <a:latin typeface="Times New Roman"/>
              <a:ea typeface="Times New Roman"/>
              <a:cs typeface="Times New Roman"/>
              <a:sym typeface="Times New Roman"/>
            </a:endParaRPr>
          </a:p>
          <a:p>
            <a:pPr marL="0" lvl="0" indent="0" algn="ctr" rtl="0">
              <a:spcBef>
                <a:spcPts val="0"/>
              </a:spcBef>
              <a:spcAft>
                <a:spcPts val="0"/>
              </a:spcAft>
              <a:buNone/>
            </a:pPr>
            <a:r>
              <a:rPr lang="en" sz="5800">
                <a:latin typeface="Times New Roman"/>
                <a:ea typeface="Times New Roman"/>
                <a:cs typeface="Times New Roman"/>
                <a:sym typeface="Times New Roman"/>
              </a:rPr>
              <a:t>Tách Từ</a:t>
            </a:r>
            <a:endParaRPr sz="5800">
              <a:latin typeface="Times New Roman"/>
              <a:ea typeface="Times New Roman"/>
              <a:cs typeface="Times New Roman"/>
              <a:sym typeface="Times New Roman"/>
            </a:endParaRPr>
          </a:p>
        </p:txBody>
      </p:sp>
      <p:sp>
        <p:nvSpPr>
          <p:cNvPr id="3155" name="Google Shape;3155;p25"/>
          <p:cNvSpPr txBox="1"/>
          <p:nvPr/>
        </p:nvSpPr>
        <p:spPr>
          <a:xfrm>
            <a:off x="897825" y="6876590"/>
            <a:ext cx="7979700" cy="23568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5800">
                <a:latin typeface="Times New Roman"/>
                <a:ea typeface="Times New Roman"/>
                <a:cs typeface="Times New Roman"/>
                <a:sym typeface="Times New Roman"/>
              </a:rPr>
              <a:t>Phân Loại</a:t>
            </a:r>
            <a:endParaRPr sz="5800">
              <a:latin typeface="Times New Roman"/>
              <a:ea typeface="Times New Roman"/>
              <a:cs typeface="Times New Roman"/>
              <a:sym typeface="Times New Roman"/>
            </a:endParaRPr>
          </a:p>
        </p:txBody>
      </p:sp>
      <p:sp>
        <p:nvSpPr>
          <p:cNvPr id="3156" name="Google Shape;3156;p25"/>
          <p:cNvSpPr txBox="1"/>
          <p:nvPr/>
        </p:nvSpPr>
        <p:spPr>
          <a:xfrm>
            <a:off x="9267481" y="6918616"/>
            <a:ext cx="7979700" cy="23568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5800" dirty="0">
                <a:latin typeface="Times New Roman"/>
                <a:ea typeface="Times New Roman"/>
                <a:cs typeface="Times New Roman"/>
                <a:sym typeface="Times New Roman"/>
              </a:rPr>
              <a:t>Đánh Giá</a:t>
            </a:r>
            <a:endParaRPr sz="5800" dirty="0">
              <a:latin typeface="Times New Roman"/>
              <a:ea typeface="Times New Roman"/>
              <a:cs typeface="Times New Roman"/>
              <a:sym typeface="Times New Roman"/>
            </a:endParaRPr>
          </a:p>
        </p:txBody>
      </p:sp>
      <p:sp>
        <p:nvSpPr>
          <p:cNvPr id="3157" name="Google Shape;3157;p25"/>
          <p:cNvSpPr/>
          <p:nvPr/>
        </p:nvSpPr>
        <p:spPr>
          <a:xfrm>
            <a:off x="3643775" y="8100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8" name="Google Shape;3158;p25"/>
          <p:cNvSpPr/>
          <p:nvPr/>
        </p:nvSpPr>
        <p:spPr>
          <a:xfrm>
            <a:off x="3619050" y="8100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9" name="Google Shape;3159;p25"/>
          <p:cNvSpPr txBox="1"/>
          <p:nvPr/>
        </p:nvSpPr>
        <p:spPr>
          <a:xfrm>
            <a:off x="5858725" y="663000"/>
            <a:ext cx="69543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9000" b="1">
                <a:solidFill>
                  <a:schemeClr val="dk1"/>
                </a:solidFill>
                <a:latin typeface="Times New Roman"/>
                <a:ea typeface="Times New Roman"/>
                <a:cs typeface="Times New Roman"/>
                <a:sym typeface="Times New Roman"/>
              </a:rPr>
              <a:t>Nội Dung</a:t>
            </a:r>
            <a:endParaRPr sz="9000" b="1">
              <a:solidFill>
                <a:schemeClr val="dk1"/>
              </a:solidFill>
              <a:latin typeface="Times New Roman"/>
              <a:ea typeface="Times New Roman"/>
              <a:cs typeface="Times New Roman"/>
              <a:sym typeface="Times New Roman"/>
            </a:endParaRPr>
          </a:p>
        </p:txBody>
      </p:sp>
      <p:pic>
        <p:nvPicPr>
          <p:cNvPr id="3160" name="Google Shape;3160;p25"/>
          <p:cNvPicPr preferRelativeResize="0"/>
          <p:nvPr/>
        </p:nvPicPr>
        <p:blipFill>
          <a:blip r:embed="rId3">
            <a:alphaModFix/>
          </a:blip>
          <a:stretch>
            <a:fillRect/>
          </a:stretch>
        </p:blipFill>
        <p:spPr>
          <a:xfrm>
            <a:off x="6942438" y="4425066"/>
            <a:ext cx="447675" cy="457200"/>
          </a:xfrm>
          <a:prstGeom prst="rect">
            <a:avLst/>
          </a:prstGeom>
          <a:noFill/>
          <a:ln>
            <a:noFill/>
          </a:ln>
        </p:spPr>
      </p:pic>
      <p:pic>
        <p:nvPicPr>
          <p:cNvPr id="3161" name="Google Shape;3161;p25"/>
          <p:cNvPicPr preferRelativeResize="0"/>
          <p:nvPr/>
        </p:nvPicPr>
        <p:blipFill>
          <a:blip r:embed="rId4">
            <a:alphaModFix/>
          </a:blip>
          <a:stretch>
            <a:fillRect/>
          </a:stretch>
        </p:blipFill>
        <p:spPr>
          <a:xfrm>
            <a:off x="15576450" y="4300279"/>
            <a:ext cx="715403" cy="706784"/>
          </a:xfrm>
          <a:prstGeom prst="rect">
            <a:avLst/>
          </a:prstGeom>
          <a:noFill/>
          <a:ln>
            <a:noFill/>
          </a:ln>
        </p:spPr>
      </p:pic>
      <p:pic>
        <p:nvPicPr>
          <p:cNvPr id="3162" name="Google Shape;3162;p25"/>
          <p:cNvPicPr preferRelativeResize="0"/>
          <p:nvPr/>
        </p:nvPicPr>
        <p:blipFill>
          <a:blip r:embed="rId5">
            <a:alphaModFix/>
          </a:blip>
          <a:stretch>
            <a:fillRect/>
          </a:stretch>
        </p:blipFill>
        <p:spPr>
          <a:xfrm>
            <a:off x="6812900" y="7701604"/>
            <a:ext cx="706784" cy="706784"/>
          </a:xfrm>
          <a:prstGeom prst="rect">
            <a:avLst/>
          </a:prstGeom>
          <a:noFill/>
          <a:ln>
            <a:noFill/>
          </a:ln>
        </p:spPr>
      </p:pic>
      <p:pic>
        <p:nvPicPr>
          <p:cNvPr id="3163" name="Google Shape;3163;p25"/>
          <p:cNvPicPr preferRelativeResize="0"/>
          <p:nvPr/>
        </p:nvPicPr>
        <p:blipFill>
          <a:blip r:embed="rId6">
            <a:alphaModFix/>
          </a:blip>
          <a:stretch>
            <a:fillRect/>
          </a:stretch>
        </p:blipFill>
        <p:spPr>
          <a:xfrm>
            <a:off x="15112950" y="7703191"/>
            <a:ext cx="715403" cy="7067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149"/>
                                        </p:tgtEl>
                                        <p:attrNameLst>
                                          <p:attrName>style.visibility</p:attrName>
                                        </p:attrNameLst>
                                      </p:cBhvr>
                                      <p:to>
                                        <p:strVal val="visible"/>
                                      </p:to>
                                    </p:set>
                                    <p:animEffect transition="in" filter="randombar(horizontal)">
                                      <p:cBhvr>
                                        <p:cTn id="7" dur="500"/>
                                        <p:tgtEl>
                                          <p:spTgt spid="314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153"/>
                                        </p:tgtEl>
                                        <p:attrNameLst>
                                          <p:attrName>style.visibility</p:attrName>
                                        </p:attrNameLst>
                                      </p:cBhvr>
                                      <p:to>
                                        <p:strVal val="visible"/>
                                      </p:to>
                                    </p:set>
                                    <p:animEffect transition="in" filter="randombar(horizontal)">
                                      <p:cBhvr>
                                        <p:cTn id="10" dur="500"/>
                                        <p:tgtEl>
                                          <p:spTgt spid="3153"/>
                                        </p:tgtEl>
                                      </p:cBhvr>
                                    </p:animEffect>
                                  </p:childTnLst>
                                </p:cTn>
                              </p:par>
                              <p:par>
                                <p:cTn id="11" presetID="14" presetClass="entr" presetSubtype="10" fill="hold" nodeType="withEffect">
                                  <p:stCondLst>
                                    <p:cond delay="0"/>
                                  </p:stCondLst>
                                  <p:childTnLst>
                                    <p:set>
                                      <p:cBhvr>
                                        <p:cTn id="12" dur="1" fill="hold">
                                          <p:stCondLst>
                                            <p:cond delay="0"/>
                                          </p:stCondLst>
                                        </p:cTn>
                                        <p:tgtEl>
                                          <p:spTgt spid="3160"/>
                                        </p:tgtEl>
                                        <p:attrNameLst>
                                          <p:attrName>style.visibility</p:attrName>
                                        </p:attrNameLst>
                                      </p:cBhvr>
                                      <p:to>
                                        <p:strVal val="visible"/>
                                      </p:to>
                                    </p:set>
                                    <p:animEffect transition="in" filter="randombar(horizontal)">
                                      <p:cBhvr>
                                        <p:cTn id="13" dur="500"/>
                                        <p:tgtEl>
                                          <p:spTgt spid="3160"/>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148"/>
                                        </p:tgtEl>
                                        <p:attrNameLst>
                                          <p:attrName>style.visibility</p:attrName>
                                        </p:attrNameLst>
                                      </p:cBhvr>
                                      <p:to>
                                        <p:strVal val="visible"/>
                                      </p:to>
                                    </p:set>
                                    <p:animEffect transition="in" filter="randombar(horizontal)">
                                      <p:cBhvr>
                                        <p:cTn id="16" dur="500"/>
                                        <p:tgtEl>
                                          <p:spTgt spid="3148"/>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150"/>
                                        </p:tgtEl>
                                        <p:attrNameLst>
                                          <p:attrName>style.visibility</p:attrName>
                                        </p:attrNameLst>
                                      </p:cBhvr>
                                      <p:to>
                                        <p:strVal val="visible"/>
                                      </p:to>
                                    </p:set>
                                    <p:animEffect transition="in" filter="randombar(horizontal)">
                                      <p:cBhvr>
                                        <p:cTn id="21" dur="500"/>
                                        <p:tgtEl>
                                          <p:spTgt spid="315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154"/>
                                        </p:tgtEl>
                                        <p:attrNameLst>
                                          <p:attrName>style.visibility</p:attrName>
                                        </p:attrNameLst>
                                      </p:cBhvr>
                                      <p:to>
                                        <p:strVal val="visible"/>
                                      </p:to>
                                    </p:set>
                                    <p:animEffect transition="in" filter="randombar(horizontal)">
                                      <p:cBhvr>
                                        <p:cTn id="24" dur="500"/>
                                        <p:tgtEl>
                                          <p:spTgt spid="3154"/>
                                        </p:tgtEl>
                                      </p:cBhvr>
                                    </p:animEffect>
                                  </p:childTnLst>
                                </p:cTn>
                              </p:par>
                              <p:par>
                                <p:cTn id="25" presetID="14" presetClass="entr" presetSubtype="10" fill="hold" nodeType="withEffect">
                                  <p:stCondLst>
                                    <p:cond delay="0"/>
                                  </p:stCondLst>
                                  <p:childTnLst>
                                    <p:set>
                                      <p:cBhvr>
                                        <p:cTn id="26" dur="1" fill="hold">
                                          <p:stCondLst>
                                            <p:cond delay="0"/>
                                          </p:stCondLst>
                                        </p:cTn>
                                        <p:tgtEl>
                                          <p:spTgt spid="3161"/>
                                        </p:tgtEl>
                                        <p:attrNameLst>
                                          <p:attrName>style.visibility</p:attrName>
                                        </p:attrNameLst>
                                      </p:cBhvr>
                                      <p:to>
                                        <p:strVal val="visible"/>
                                      </p:to>
                                    </p:set>
                                    <p:animEffect transition="in" filter="randombar(horizontal)">
                                      <p:cBhvr>
                                        <p:cTn id="27" dur="500"/>
                                        <p:tgtEl>
                                          <p:spTgt spid="3161"/>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151"/>
                                        </p:tgtEl>
                                        <p:attrNameLst>
                                          <p:attrName>style.visibility</p:attrName>
                                        </p:attrNameLst>
                                      </p:cBhvr>
                                      <p:to>
                                        <p:strVal val="visible"/>
                                      </p:to>
                                    </p:set>
                                    <p:animEffect transition="in" filter="randombar(horizontal)">
                                      <p:cBhvr>
                                        <p:cTn id="32" dur="500"/>
                                        <p:tgtEl>
                                          <p:spTgt spid="3151"/>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3155"/>
                                        </p:tgtEl>
                                        <p:attrNameLst>
                                          <p:attrName>style.visibility</p:attrName>
                                        </p:attrNameLst>
                                      </p:cBhvr>
                                      <p:to>
                                        <p:strVal val="visible"/>
                                      </p:to>
                                    </p:set>
                                    <p:animEffect transition="in" filter="randombar(horizontal)">
                                      <p:cBhvr>
                                        <p:cTn id="35" dur="500"/>
                                        <p:tgtEl>
                                          <p:spTgt spid="3155"/>
                                        </p:tgtEl>
                                      </p:cBhvr>
                                    </p:animEffect>
                                  </p:childTnLst>
                                </p:cTn>
                              </p:par>
                              <p:par>
                                <p:cTn id="36" presetID="14" presetClass="entr" presetSubtype="10" fill="hold" nodeType="withEffect">
                                  <p:stCondLst>
                                    <p:cond delay="0"/>
                                  </p:stCondLst>
                                  <p:childTnLst>
                                    <p:set>
                                      <p:cBhvr>
                                        <p:cTn id="37" dur="1" fill="hold">
                                          <p:stCondLst>
                                            <p:cond delay="0"/>
                                          </p:stCondLst>
                                        </p:cTn>
                                        <p:tgtEl>
                                          <p:spTgt spid="3162"/>
                                        </p:tgtEl>
                                        <p:attrNameLst>
                                          <p:attrName>style.visibility</p:attrName>
                                        </p:attrNameLst>
                                      </p:cBhvr>
                                      <p:to>
                                        <p:strVal val="visible"/>
                                      </p:to>
                                    </p:set>
                                    <p:animEffect transition="in" filter="randombar(horizontal)">
                                      <p:cBhvr>
                                        <p:cTn id="38" dur="500"/>
                                        <p:tgtEl>
                                          <p:spTgt spid="3162"/>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3152"/>
                                        </p:tgtEl>
                                        <p:attrNameLst>
                                          <p:attrName>style.visibility</p:attrName>
                                        </p:attrNameLst>
                                      </p:cBhvr>
                                      <p:to>
                                        <p:strVal val="visible"/>
                                      </p:to>
                                    </p:set>
                                    <p:animEffect transition="in" filter="randombar(horizontal)">
                                      <p:cBhvr>
                                        <p:cTn id="43" dur="500"/>
                                        <p:tgtEl>
                                          <p:spTgt spid="3152"/>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156"/>
                                        </p:tgtEl>
                                        <p:attrNameLst>
                                          <p:attrName>style.visibility</p:attrName>
                                        </p:attrNameLst>
                                      </p:cBhvr>
                                      <p:to>
                                        <p:strVal val="visible"/>
                                      </p:to>
                                    </p:set>
                                    <p:animEffect transition="in" filter="randombar(horizontal)">
                                      <p:cBhvr>
                                        <p:cTn id="46" dur="500"/>
                                        <p:tgtEl>
                                          <p:spTgt spid="3156"/>
                                        </p:tgtEl>
                                      </p:cBhvr>
                                    </p:animEffect>
                                  </p:childTnLst>
                                </p:cTn>
                              </p:par>
                              <p:par>
                                <p:cTn id="47" presetID="14" presetClass="entr" presetSubtype="10" fill="hold" nodeType="withEffect">
                                  <p:stCondLst>
                                    <p:cond delay="0"/>
                                  </p:stCondLst>
                                  <p:childTnLst>
                                    <p:set>
                                      <p:cBhvr>
                                        <p:cTn id="48" dur="1" fill="hold">
                                          <p:stCondLst>
                                            <p:cond delay="0"/>
                                          </p:stCondLst>
                                        </p:cTn>
                                        <p:tgtEl>
                                          <p:spTgt spid="3163"/>
                                        </p:tgtEl>
                                        <p:attrNameLst>
                                          <p:attrName>style.visibility</p:attrName>
                                        </p:attrNameLst>
                                      </p:cBhvr>
                                      <p:to>
                                        <p:strVal val="visible"/>
                                      </p:to>
                                    </p:set>
                                    <p:animEffect transition="in" filter="randombar(horizontal)">
                                      <p:cBhvr>
                                        <p:cTn id="49" dur="500"/>
                                        <p:tgtEl>
                                          <p:spTgt spid="3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8" grpId="0" animBg="1"/>
      <p:bldP spid="3149" grpId="0"/>
      <p:bldP spid="3150" grpId="0"/>
      <p:bldP spid="3151" grpId="0"/>
      <p:bldP spid="3152" grpId="0"/>
      <p:bldP spid="3153" grpId="0"/>
      <p:bldP spid="3154" grpId="0"/>
      <p:bldP spid="3155" grpId="0"/>
      <p:bldP spid="31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67"/>
        <p:cNvGrpSpPr/>
        <p:nvPr/>
      </p:nvGrpSpPr>
      <p:grpSpPr>
        <a:xfrm>
          <a:off x="0" y="0"/>
          <a:ext cx="0" cy="0"/>
          <a:chOff x="0" y="0"/>
          <a:chExt cx="0" cy="0"/>
        </a:xfrm>
      </p:grpSpPr>
      <p:pic>
        <p:nvPicPr>
          <p:cNvPr id="3168" name="Google Shape;3168;p26"/>
          <p:cNvPicPr preferRelativeResize="0"/>
          <p:nvPr/>
        </p:nvPicPr>
        <p:blipFill>
          <a:blip r:embed="rId3">
            <a:alphaModFix/>
          </a:blip>
          <a:stretch>
            <a:fillRect/>
          </a:stretch>
        </p:blipFill>
        <p:spPr>
          <a:xfrm>
            <a:off x="3381571" y="4614750"/>
            <a:ext cx="1971675" cy="1390650"/>
          </a:xfrm>
          <a:prstGeom prst="rect">
            <a:avLst/>
          </a:prstGeom>
          <a:noFill/>
          <a:ln>
            <a:noFill/>
          </a:ln>
        </p:spPr>
      </p:pic>
      <p:sp>
        <p:nvSpPr>
          <p:cNvPr id="3169" name="Google Shape;3169;p26"/>
          <p:cNvSpPr txBox="1"/>
          <p:nvPr/>
        </p:nvSpPr>
        <p:spPr>
          <a:xfrm>
            <a:off x="3928672" y="4863675"/>
            <a:ext cx="13272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600" b="1" dirty="0">
                <a:solidFill>
                  <a:srgbClr val="FFFFFF"/>
                </a:solidFill>
              </a:rPr>
              <a:t>01</a:t>
            </a:r>
            <a:endParaRPr dirty="0"/>
          </a:p>
        </p:txBody>
      </p:sp>
      <p:sp>
        <p:nvSpPr>
          <p:cNvPr id="3170" name="Google Shape;3170;p26"/>
          <p:cNvSpPr txBox="1"/>
          <p:nvPr/>
        </p:nvSpPr>
        <p:spPr>
          <a:xfrm>
            <a:off x="6187600" y="4448175"/>
            <a:ext cx="94374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0" b="1" dirty="0"/>
              <a:t>Bộ Dữ Liệu</a:t>
            </a:r>
            <a:endParaRPr sz="10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168"/>
                                        </p:tgtEl>
                                        <p:attrNameLst>
                                          <p:attrName>style.visibility</p:attrName>
                                        </p:attrNameLst>
                                      </p:cBhvr>
                                      <p:to>
                                        <p:strVal val="visible"/>
                                      </p:to>
                                    </p:set>
                                    <p:animEffect transition="in" filter="randombar(horizontal)">
                                      <p:cBhvr>
                                        <p:cTn id="7" dur="500"/>
                                        <p:tgtEl>
                                          <p:spTgt spid="316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170"/>
                                        </p:tgtEl>
                                        <p:attrNameLst>
                                          <p:attrName>style.visibility</p:attrName>
                                        </p:attrNameLst>
                                      </p:cBhvr>
                                      <p:to>
                                        <p:strVal val="visible"/>
                                      </p:to>
                                    </p:set>
                                    <p:animEffect transition="in" filter="randombar(horizontal)">
                                      <p:cBhvr>
                                        <p:cTn id="10" dur="500"/>
                                        <p:tgtEl>
                                          <p:spTgt spid="317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169"/>
                                        </p:tgtEl>
                                        <p:attrNameLst>
                                          <p:attrName>style.visibility</p:attrName>
                                        </p:attrNameLst>
                                      </p:cBhvr>
                                      <p:to>
                                        <p:strVal val="visible"/>
                                      </p:to>
                                    </p:set>
                                    <p:animEffect transition="in" filter="randombar(horizontal)">
                                      <p:cBhvr>
                                        <p:cTn id="13" dur="500"/>
                                        <p:tgtEl>
                                          <p:spTgt spid="3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9" grpId="0"/>
      <p:bldP spid="31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74"/>
        <p:cNvGrpSpPr/>
        <p:nvPr/>
      </p:nvGrpSpPr>
      <p:grpSpPr>
        <a:xfrm>
          <a:off x="0" y="0"/>
          <a:ext cx="0" cy="0"/>
          <a:chOff x="0" y="0"/>
          <a:chExt cx="0" cy="0"/>
        </a:xfrm>
      </p:grpSpPr>
      <p:sp>
        <p:nvSpPr>
          <p:cNvPr id="3175" name="Google Shape;3175;p27"/>
          <p:cNvSpPr txBox="1"/>
          <p:nvPr/>
        </p:nvSpPr>
        <p:spPr>
          <a:xfrm>
            <a:off x="3693513" y="3573738"/>
            <a:ext cx="13041600" cy="9699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en" sz="2300">
                <a:solidFill>
                  <a:srgbClr val="990000"/>
                </a:solidFill>
              </a:rPr>
              <a:t>Bộ dữ liệu gồm có 40 câu với nhiều chủ đề khác nhau như thể thao, đời sống, chính trị xã hội, …</a:t>
            </a:r>
            <a:endParaRPr sz="2300">
              <a:solidFill>
                <a:srgbClr val="990000"/>
              </a:solidFill>
            </a:endParaRPr>
          </a:p>
        </p:txBody>
      </p:sp>
      <p:sp>
        <p:nvSpPr>
          <p:cNvPr id="3176" name="Google Shape;3176;p27"/>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7" name="Google Shape;3177;p27"/>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8" name="Google Shape;3178;p27"/>
          <p:cNvSpPr txBox="1"/>
          <p:nvPr/>
        </p:nvSpPr>
        <p:spPr>
          <a:xfrm>
            <a:off x="4390325" y="1120200"/>
            <a:ext cx="95529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9000" b="1">
                <a:solidFill>
                  <a:schemeClr val="dk1"/>
                </a:solidFill>
                <a:latin typeface="Times New Roman"/>
                <a:ea typeface="Times New Roman"/>
                <a:cs typeface="Times New Roman"/>
                <a:sym typeface="Times New Roman"/>
              </a:rPr>
              <a:t>Bộ Dữ Liệu</a:t>
            </a:r>
            <a:endParaRPr sz="9000" b="1">
              <a:solidFill>
                <a:schemeClr val="dk1"/>
              </a:solidFill>
              <a:latin typeface="Times New Roman"/>
              <a:ea typeface="Times New Roman"/>
              <a:cs typeface="Times New Roman"/>
              <a:sym typeface="Times New Roman"/>
            </a:endParaRPr>
          </a:p>
        </p:txBody>
      </p:sp>
      <p:sp>
        <p:nvSpPr>
          <p:cNvPr id="3179" name="Google Shape;3179;p27"/>
          <p:cNvSpPr txBox="1"/>
          <p:nvPr/>
        </p:nvSpPr>
        <p:spPr>
          <a:xfrm>
            <a:off x="1466100" y="2748900"/>
            <a:ext cx="237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t>Yêu Cầu:</a:t>
            </a:r>
            <a:endParaRPr sz="2800" b="1"/>
          </a:p>
        </p:txBody>
      </p:sp>
      <p:sp>
        <p:nvSpPr>
          <p:cNvPr id="3180" name="Google Shape;3180;p27"/>
          <p:cNvSpPr txBox="1"/>
          <p:nvPr/>
        </p:nvSpPr>
        <p:spPr>
          <a:xfrm>
            <a:off x="1528188" y="3520188"/>
            <a:ext cx="237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t>Thực Hiện: </a:t>
            </a:r>
            <a:endParaRPr sz="2800" b="1"/>
          </a:p>
        </p:txBody>
      </p:sp>
      <p:sp>
        <p:nvSpPr>
          <p:cNvPr id="3181" name="Google Shape;3181;p27"/>
          <p:cNvSpPr txBox="1"/>
          <p:nvPr/>
        </p:nvSpPr>
        <p:spPr>
          <a:xfrm>
            <a:off x="3606700" y="2802450"/>
            <a:ext cx="10336500" cy="5085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en" sz="2300">
                <a:solidFill>
                  <a:srgbClr val="990000"/>
                </a:solidFill>
              </a:rPr>
              <a:t>Thu thập dữ liệu thực tế tối thiểu là 40 câu cho nhóm 2 thành viên</a:t>
            </a:r>
            <a:endParaRPr sz="2300">
              <a:solidFill>
                <a:srgbClr val="990000"/>
              </a:solidFill>
            </a:endParaRPr>
          </a:p>
          <a:p>
            <a:pPr marL="0" lvl="0" indent="0" algn="l" rtl="0">
              <a:spcBef>
                <a:spcPts val="0"/>
              </a:spcBef>
              <a:spcAft>
                <a:spcPts val="0"/>
              </a:spcAft>
              <a:buNone/>
            </a:pPr>
            <a:endParaRPr sz="2300">
              <a:solidFill>
                <a:srgbClr val="990000"/>
              </a:solidFill>
            </a:endParaRPr>
          </a:p>
        </p:txBody>
      </p:sp>
      <p:pic>
        <p:nvPicPr>
          <p:cNvPr id="3182" name="Google Shape;3182;p27"/>
          <p:cNvPicPr preferRelativeResize="0"/>
          <p:nvPr/>
        </p:nvPicPr>
        <p:blipFill>
          <a:blip r:embed="rId3">
            <a:alphaModFix/>
          </a:blip>
          <a:stretch>
            <a:fillRect/>
          </a:stretch>
        </p:blipFill>
        <p:spPr>
          <a:xfrm>
            <a:off x="4140275" y="4543638"/>
            <a:ext cx="8963025" cy="4200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179"/>
                                        </p:tgtEl>
                                        <p:attrNameLst>
                                          <p:attrName>style.visibility</p:attrName>
                                        </p:attrNameLst>
                                      </p:cBhvr>
                                      <p:to>
                                        <p:strVal val="visible"/>
                                      </p:to>
                                    </p:set>
                                    <p:animEffect transition="in" filter="randombar(horizontal)">
                                      <p:cBhvr>
                                        <p:cTn id="7" dur="500"/>
                                        <p:tgtEl>
                                          <p:spTgt spid="317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181"/>
                                        </p:tgtEl>
                                        <p:attrNameLst>
                                          <p:attrName>style.visibility</p:attrName>
                                        </p:attrNameLst>
                                      </p:cBhvr>
                                      <p:to>
                                        <p:strVal val="visible"/>
                                      </p:to>
                                    </p:set>
                                    <p:animEffect transition="in" filter="randombar(horizontal)">
                                      <p:cBhvr>
                                        <p:cTn id="10" dur="500"/>
                                        <p:tgtEl>
                                          <p:spTgt spid="3181"/>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180"/>
                                        </p:tgtEl>
                                        <p:attrNameLst>
                                          <p:attrName>style.visibility</p:attrName>
                                        </p:attrNameLst>
                                      </p:cBhvr>
                                      <p:to>
                                        <p:strVal val="visible"/>
                                      </p:to>
                                    </p:set>
                                    <p:animEffect transition="in" filter="randombar(horizontal)">
                                      <p:cBhvr>
                                        <p:cTn id="15" dur="500"/>
                                        <p:tgtEl>
                                          <p:spTgt spid="3180"/>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175"/>
                                        </p:tgtEl>
                                        <p:attrNameLst>
                                          <p:attrName>style.visibility</p:attrName>
                                        </p:attrNameLst>
                                      </p:cBhvr>
                                      <p:to>
                                        <p:strVal val="visible"/>
                                      </p:to>
                                    </p:set>
                                    <p:animEffect transition="in" filter="randombar(horizontal)">
                                      <p:cBhvr>
                                        <p:cTn id="18" dur="500"/>
                                        <p:tgtEl>
                                          <p:spTgt spid="3175"/>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182"/>
                                        </p:tgtEl>
                                        <p:attrNameLst>
                                          <p:attrName>style.visibility</p:attrName>
                                        </p:attrNameLst>
                                      </p:cBhvr>
                                      <p:to>
                                        <p:strVal val="visible"/>
                                      </p:to>
                                    </p:set>
                                    <p:animEffect transition="in" filter="randombar(horizontal)">
                                      <p:cBhvr>
                                        <p:cTn id="23" dur="500"/>
                                        <p:tgtEl>
                                          <p:spTgt spid="3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 grpId="0"/>
      <p:bldP spid="3179" grpId="0"/>
      <p:bldP spid="3180" grpId="0"/>
      <p:bldP spid="318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86"/>
        <p:cNvGrpSpPr/>
        <p:nvPr/>
      </p:nvGrpSpPr>
      <p:grpSpPr>
        <a:xfrm>
          <a:off x="0" y="0"/>
          <a:ext cx="0" cy="0"/>
          <a:chOff x="0" y="0"/>
          <a:chExt cx="0" cy="0"/>
        </a:xfrm>
      </p:grpSpPr>
      <p:sp>
        <p:nvSpPr>
          <p:cNvPr id="3187" name="Google Shape;3187;p28"/>
          <p:cNvSpPr txBox="1"/>
          <p:nvPr/>
        </p:nvSpPr>
        <p:spPr>
          <a:xfrm>
            <a:off x="3606688" y="7480185"/>
            <a:ext cx="2872800" cy="5085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en" sz="2300" dirty="0">
                <a:solidFill>
                  <a:srgbClr val="990000"/>
                </a:solidFill>
              </a:rPr>
              <a:t>Tôi đau bụng.</a:t>
            </a:r>
            <a:endParaRPr sz="2300" dirty="0">
              <a:solidFill>
                <a:srgbClr val="990000"/>
              </a:solidFill>
            </a:endParaRPr>
          </a:p>
        </p:txBody>
      </p:sp>
      <p:sp>
        <p:nvSpPr>
          <p:cNvPr id="3188" name="Google Shape;3188;p28"/>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9" name="Google Shape;3189;p28"/>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0" name="Google Shape;3190;p28"/>
          <p:cNvSpPr txBox="1"/>
          <p:nvPr/>
        </p:nvSpPr>
        <p:spPr>
          <a:xfrm>
            <a:off x="4390325" y="1120200"/>
            <a:ext cx="95529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9000" b="1">
                <a:solidFill>
                  <a:schemeClr val="dk1"/>
                </a:solidFill>
                <a:latin typeface="Times New Roman"/>
                <a:ea typeface="Times New Roman"/>
                <a:cs typeface="Times New Roman"/>
                <a:sym typeface="Times New Roman"/>
              </a:rPr>
              <a:t>Bộ Dữ Liệu</a:t>
            </a:r>
            <a:endParaRPr sz="9000" b="1">
              <a:solidFill>
                <a:schemeClr val="dk1"/>
              </a:solidFill>
              <a:latin typeface="Times New Roman"/>
              <a:ea typeface="Times New Roman"/>
              <a:cs typeface="Times New Roman"/>
              <a:sym typeface="Times New Roman"/>
            </a:endParaRPr>
          </a:p>
        </p:txBody>
      </p:sp>
      <p:sp>
        <p:nvSpPr>
          <p:cNvPr id="3191" name="Google Shape;3191;p28"/>
          <p:cNvSpPr txBox="1"/>
          <p:nvPr/>
        </p:nvSpPr>
        <p:spPr>
          <a:xfrm>
            <a:off x="3606688" y="5274830"/>
            <a:ext cx="237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t>Câu dài nhất</a:t>
            </a:r>
            <a:endParaRPr sz="2800" b="1" dirty="0"/>
          </a:p>
        </p:txBody>
      </p:sp>
      <p:sp>
        <p:nvSpPr>
          <p:cNvPr id="3192" name="Google Shape;3192;p28"/>
          <p:cNvSpPr txBox="1"/>
          <p:nvPr/>
        </p:nvSpPr>
        <p:spPr>
          <a:xfrm>
            <a:off x="3606688" y="7010172"/>
            <a:ext cx="2862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t>Câu ngắn nhất</a:t>
            </a:r>
            <a:endParaRPr sz="2800" b="1" dirty="0"/>
          </a:p>
        </p:txBody>
      </p:sp>
      <p:sp>
        <p:nvSpPr>
          <p:cNvPr id="3193" name="Google Shape;3193;p28"/>
          <p:cNvSpPr txBox="1"/>
          <p:nvPr/>
        </p:nvSpPr>
        <p:spPr>
          <a:xfrm>
            <a:off x="3606688" y="5975531"/>
            <a:ext cx="11801634" cy="8304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en" sz="2300" dirty="0">
                <a:solidFill>
                  <a:srgbClr val="990000"/>
                </a:solidFill>
              </a:rPr>
              <a:t>Tôi nói thật với bạn là tôi quý bạn nhất, nên là mùa World Cup này bạn cho tôi mượn 5 triệu với cả xe máy của bạn nhé, tôi hứa là tôi sẽ trả.</a:t>
            </a:r>
            <a:endParaRPr sz="2300" dirty="0">
              <a:solidFill>
                <a:srgbClr val="990000"/>
              </a:solidFill>
            </a:endParaRPr>
          </a:p>
        </p:txBody>
      </p:sp>
      <p:sp>
        <p:nvSpPr>
          <p:cNvPr id="3194" name="Google Shape;3194;p28"/>
          <p:cNvSpPr txBox="1"/>
          <p:nvPr/>
        </p:nvSpPr>
        <p:spPr>
          <a:xfrm>
            <a:off x="6312113" y="5287104"/>
            <a:ext cx="2658000" cy="5085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en" sz="2300" dirty="0">
                <a:solidFill>
                  <a:srgbClr val="990000"/>
                </a:solidFill>
              </a:rPr>
              <a:t>Gồm có 35 từ</a:t>
            </a:r>
            <a:endParaRPr sz="2300" dirty="0">
              <a:solidFill>
                <a:srgbClr val="990000"/>
              </a:solidFill>
            </a:endParaRPr>
          </a:p>
        </p:txBody>
      </p:sp>
      <p:sp>
        <p:nvSpPr>
          <p:cNvPr id="3195" name="Google Shape;3195;p28"/>
          <p:cNvSpPr txBox="1"/>
          <p:nvPr/>
        </p:nvSpPr>
        <p:spPr>
          <a:xfrm>
            <a:off x="6371063" y="7010172"/>
            <a:ext cx="2540100" cy="7089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en" sz="2300" dirty="0">
                <a:solidFill>
                  <a:srgbClr val="990000"/>
                </a:solidFill>
              </a:rPr>
              <a:t>Gồm có 3 từ</a:t>
            </a:r>
            <a:endParaRPr sz="2300" dirty="0">
              <a:solidFill>
                <a:srgbClr val="990000"/>
              </a:solidFill>
            </a:endParaRPr>
          </a:p>
        </p:txBody>
      </p:sp>
      <p:sp>
        <p:nvSpPr>
          <p:cNvPr id="3196" name="Google Shape;3196;p28"/>
          <p:cNvSpPr txBox="1"/>
          <p:nvPr/>
        </p:nvSpPr>
        <p:spPr>
          <a:xfrm>
            <a:off x="3606688" y="3969380"/>
            <a:ext cx="62226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dirty="0">
                <a:solidFill>
                  <a:srgbClr val="990000"/>
                </a:solidFill>
              </a:rPr>
              <a:t>Mỗi dòng là 1 câu </a:t>
            </a:r>
            <a:endParaRPr sz="2200" dirty="0">
              <a:solidFill>
                <a:srgbClr val="990000"/>
              </a:solidFill>
            </a:endParaRPr>
          </a:p>
          <a:p>
            <a:pPr marL="0" lvl="0" indent="0" algn="l" rtl="0">
              <a:spcBef>
                <a:spcPts val="0"/>
              </a:spcBef>
              <a:spcAft>
                <a:spcPts val="0"/>
              </a:spcAft>
              <a:buNone/>
            </a:pPr>
            <a:r>
              <a:rPr lang="en" sz="2200" dirty="0">
                <a:solidFill>
                  <a:srgbClr val="990000"/>
                </a:solidFill>
              </a:rPr>
              <a:t>Các từ được cách nhau bởi dấu ‘ ’</a:t>
            </a:r>
            <a:endParaRPr sz="2200" dirty="0">
              <a:solidFill>
                <a:srgbClr val="990000"/>
              </a:solidFill>
            </a:endParaRPr>
          </a:p>
          <a:p>
            <a:pPr marL="0" lvl="0" indent="0" algn="l" rtl="0">
              <a:spcBef>
                <a:spcPts val="0"/>
              </a:spcBef>
              <a:spcAft>
                <a:spcPts val="0"/>
              </a:spcAft>
              <a:buNone/>
            </a:pPr>
            <a:r>
              <a:rPr lang="en" sz="2200" dirty="0">
                <a:solidFill>
                  <a:srgbClr val="990000"/>
                </a:solidFill>
              </a:rPr>
              <a:t>Cuối câu là 1 dấu ‘.’</a:t>
            </a:r>
            <a:endParaRPr sz="2200" dirty="0">
              <a:solidFill>
                <a:srgbClr val="990000"/>
              </a:solidFill>
            </a:endParaRPr>
          </a:p>
        </p:txBody>
      </p:sp>
      <p:sp>
        <p:nvSpPr>
          <p:cNvPr id="3197" name="Google Shape;3197;p28"/>
          <p:cNvSpPr txBox="1"/>
          <p:nvPr/>
        </p:nvSpPr>
        <p:spPr>
          <a:xfrm>
            <a:off x="3606688" y="3326163"/>
            <a:ext cx="2370600"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t>Mô tả</a:t>
            </a:r>
            <a:endParaRPr sz="3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197"/>
                                        </p:tgtEl>
                                        <p:attrNameLst>
                                          <p:attrName>style.visibility</p:attrName>
                                        </p:attrNameLst>
                                      </p:cBhvr>
                                      <p:to>
                                        <p:strVal val="visible"/>
                                      </p:to>
                                    </p:set>
                                    <p:animEffect transition="in" filter="randombar(horizontal)">
                                      <p:cBhvr>
                                        <p:cTn id="7" dur="500"/>
                                        <p:tgtEl>
                                          <p:spTgt spid="319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196"/>
                                        </p:tgtEl>
                                        <p:attrNameLst>
                                          <p:attrName>style.visibility</p:attrName>
                                        </p:attrNameLst>
                                      </p:cBhvr>
                                      <p:to>
                                        <p:strVal val="visible"/>
                                      </p:to>
                                    </p:set>
                                    <p:animEffect transition="in" filter="randombar(horizontal)">
                                      <p:cBhvr>
                                        <p:cTn id="10" dur="500"/>
                                        <p:tgtEl>
                                          <p:spTgt spid="319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191"/>
                                        </p:tgtEl>
                                        <p:attrNameLst>
                                          <p:attrName>style.visibility</p:attrName>
                                        </p:attrNameLst>
                                      </p:cBhvr>
                                      <p:to>
                                        <p:strVal val="visible"/>
                                      </p:to>
                                    </p:set>
                                    <p:animEffect transition="in" filter="randombar(horizontal)">
                                      <p:cBhvr>
                                        <p:cTn id="15" dur="500"/>
                                        <p:tgtEl>
                                          <p:spTgt spid="3191"/>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194"/>
                                        </p:tgtEl>
                                        <p:attrNameLst>
                                          <p:attrName>style.visibility</p:attrName>
                                        </p:attrNameLst>
                                      </p:cBhvr>
                                      <p:to>
                                        <p:strVal val="visible"/>
                                      </p:to>
                                    </p:set>
                                    <p:animEffect transition="in" filter="randombar(horizontal)">
                                      <p:cBhvr>
                                        <p:cTn id="18" dur="500"/>
                                        <p:tgtEl>
                                          <p:spTgt spid="3194"/>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193"/>
                                        </p:tgtEl>
                                        <p:attrNameLst>
                                          <p:attrName>style.visibility</p:attrName>
                                        </p:attrNameLst>
                                      </p:cBhvr>
                                      <p:to>
                                        <p:strVal val="visible"/>
                                      </p:to>
                                    </p:set>
                                    <p:animEffect transition="in" filter="randombar(horizontal)">
                                      <p:cBhvr>
                                        <p:cTn id="21" dur="500"/>
                                        <p:tgtEl>
                                          <p:spTgt spid="3193"/>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3192"/>
                                        </p:tgtEl>
                                        <p:attrNameLst>
                                          <p:attrName>style.visibility</p:attrName>
                                        </p:attrNameLst>
                                      </p:cBhvr>
                                      <p:to>
                                        <p:strVal val="visible"/>
                                      </p:to>
                                    </p:set>
                                    <p:animEffect transition="in" filter="randombar(horizontal)">
                                      <p:cBhvr>
                                        <p:cTn id="26" dur="500"/>
                                        <p:tgtEl>
                                          <p:spTgt spid="3192"/>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195"/>
                                        </p:tgtEl>
                                        <p:attrNameLst>
                                          <p:attrName>style.visibility</p:attrName>
                                        </p:attrNameLst>
                                      </p:cBhvr>
                                      <p:to>
                                        <p:strVal val="visible"/>
                                      </p:to>
                                    </p:set>
                                    <p:animEffect transition="in" filter="randombar(horizontal)">
                                      <p:cBhvr>
                                        <p:cTn id="29" dur="500"/>
                                        <p:tgtEl>
                                          <p:spTgt spid="3195"/>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187"/>
                                        </p:tgtEl>
                                        <p:attrNameLst>
                                          <p:attrName>style.visibility</p:attrName>
                                        </p:attrNameLst>
                                      </p:cBhvr>
                                      <p:to>
                                        <p:strVal val="visible"/>
                                      </p:to>
                                    </p:set>
                                    <p:animEffect transition="in" filter="randombar(horizontal)">
                                      <p:cBhvr>
                                        <p:cTn id="32" dur="500"/>
                                        <p:tgtEl>
                                          <p:spTgt spid="3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7" grpId="0"/>
      <p:bldP spid="3191" grpId="0"/>
      <p:bldP spid="3192" grpId="0"/>
      <p:bldP spid="3193" grpId="0"/>
      <p:bldP spid="3194" grpId="0"/>
      <p:bldP spid="3195" grpId="0"/>
      <p:bldP spid="3196" grpId="0"/>
      <p:bldP spid="319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1"/>
        <p:cNvGrpSpPr/>
        <p:nvPr/>
      </p:nvGrpSpPr>
      <p:grpSpPr>
        <a:xfrm>
          <a:off x="0" y="0"/>
          <a:ext cx="0" cy="0"/>
          <a:chOff x="0" y="0"/>
          <a:chExt cx="0" cy="0"/>
        </a:xfrm>
      </p:grpSpPr>
      <p:pic>
        <p:nvPicPr>
          <p:cNvPr id="3202" name="Google Shape;3202;p29"/>
          <p:cNvPicPr preferRelativeResize="0"/>
          <p:nvPr/>
        </p:nvPicPr>
        <p:blipFill>
          <a:blip r:embed="rId3">
            <a:alphaModFix/>
          </a:blip>
          <a:stretch>
            <a:fillRect/>
          </a:stretch>
        </p:blipFill>
        <p:spPr>
          <a:xfrm>
            <a:off x="4341675" y="4697100"/>
            <a:ext cx="1971675" cy="1390650"/>
          </a:xfrm>
          <a:prstGeom prst="rect">
            <a:avLst/>
          </a:prstGeom>
          <a:noFill/>
          <a:ln>
            <a:noFill/>
          </a:ln>
        </p:spPr>
      </p:pic>
      <p:sp>
        <p:nvSpPr>
          <p:cNvPr id="3203" name="Google Shape;3203;p29"/>
          <p:cNvSpPr txBox="1"/>
          <p:nvPr/>
        </p:nvSpPr>
        <p:spPr>
          <a:xfrm>
            <a:off x="4870368" y="4946025"/>
            <a:ext cx="13272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600" b="1" dirty="0">
                <a:solidFill>
                  <a:srgbClr val="FFFFFF"/>
                </a:solidFill>
              </a:rPr>
              <a:t>02</a:t>
            </a:r>
            <a:endParaRPr dirty="0"/>
          </a:p>
        </p:txBody>
      </p:sp>
      <p:sp>
        <p:nvSpPr>
          <p:cNvPr id="3204" name="Google Shape;3204;p29"/>
          <p:cNvSpPr txBox="1"/>
          <p:nvPr/>
        </p:nvSpPr>
        <p:spPr>
          <a:xfrm>
            <a:off x="6828461" y="4448175"/>
            <a:ext cx="5600922"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0" b="1"/>
              <a:t>Tách Từ</a:t>
            </a:r>
            <a:endParaRPr sz="10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04"/>
                                        </p:tgtEl>
                                        <p:attrNameLst>
                                          <p:attrName>style.visibility</p:attrName>
                                        </p:attrNameLst>
                                      </p:cBhvr>
                                      <p:to>
                                        <p:strVal val="visible"/>
                                      </p:to>
                                    </p:set>
                                    <p:animEffect transition="in" filter="randombar(horizontal)">
                                      <p:cBhvr>
                                        <p:cTn id="7" dur="500"/>
                                        <p:tgtEl>
                                          <p:spTgt spid="320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203"/>
                                        </p:tgtEl>
                                        <p:attrNameLst>
                                          <p:attrName>style.visibility</p:attrName>
                                        </p:attrNameLst>
                                      </p:cBhvr>
                                      <p:to>
                                        <p:strVal val="visible"/>
                                      </p:to>
                                    </p:set>
                                    <p:animEffect transition="in" filter="randombar(horizontal)">
                                      <p:cBhvr>
                                        <p:cTn id="10" dur="500"/>
                                        <p:tgtEl>
                                          <p:spTgt spid="3203"/>
                                        </p:tgtEl>
                                      </p:cBhvr>
                                    </p:animEffect>
                                  </p:childTnLst>
                                </p:cTn>
                              </p:par>
                              <p:par>
                                <p:cTn id="11" presetID="14" presetClass="entr" presetSubtype="10" fill="hold" nodeType="withEffect">
                                  <p:stCondLst>
                                    <p:cond delay="0"/>
                                  </p:stCondLst>
                                  <p:childTnLst>
                                    <p:set>
                                      <p:cBhvr>
                                        <p:cTn id="12" dur="1" fill="hold">
                                          <p:stCondLst>
                                            <p:cond delay="0"/>
                                          </p:stCondLst>
                                        </p:cTn>
                                        <p:tgtEl>
                                          <p:spTgt spid="3202"/>
                                        </p:tgtEl>
                                        <p:attrNameLst>
                                          <p:attrName>style.visibility</p:attrName>
                                        </p:attrNameLst>
                                      </p:cBhvr>
                                      <p:to>
                                        <p:strVal val="visible"/>
                                      </p:to>
                                    </p:set>
                                    <p:animEffect transition="in" filter="randombar(horizontal)">
                                      <p:cBhvr>
                                        <p:cTn id="13" dur="500"/>
                                        <p:tgtEl>
                                          <p:spTgt spid="3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3" grpId="0"/>
      <p:bldP spid="320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08"/>
        <p:cNvGrpSpPr/>
        <p:nvPr/>
      </p:nvGrpSpPr>
      <p:grpSpPr>
        <a:xfrm>
          <a:off x="0" y="0"/>
          <a:ext cx="0" cy="0"/>
          <a:chOff x="0" y="0"/>
          <a:chExt cx="0" cy="0"/>
        </a:xfrm>
      </p:grpSpPr>
      <p:sp>
        <p:nvSpPr>
          <p:cNvPr id="3209" name="Google Shape;3209;p30"/>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0" name="Google Shape;3210;p30"/>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1" name="Google Shape;3211;p30"/>
          <p:cNvSpPr txBox="1"/>
          <p:nvPr/>
        </p:nvSpPr>
        <p:spPr>
          <a:xfrm>
            <a:off x="4367550" y="1042950"/>
            <a:ext cx="95529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7800" b="1">
                <a:solidFill>
                  <a:schemeClr val="dk1"/>
                </a:solidFill>
                <a:latin typeface="Times New Roman"/>
                <a:ea typeface="Times New Roman"/>
                <a:cs typeface="Times New Roman"/>
                <a:sym typeface="Times New Roman"/>
              </a:rPr>
              <a:t>Phương pháp tách từ</a:t>
            </a:r>
            <a:endParaRPr sz="7800" b="1">
              <a:solidFill>
                <a:schemeClr val="dk1"/>
              </a:solidFill>
              <a:latin typeface="Times New Roman"/>
              <a:ea typeface="Times New Roman"/>
              <a:cs typeface="Times New Roman"/>
              <a:sym typeface="Times New Roman"/>
            </a:endParaRPr>
          </a:p>
        </p:txBody>
      </p:sp>
      <p:sp>
        <p:nvSpPr>
          <p:cNvPr id="3212" name="Google Shape;3212;p30"/>
          <p:cNvSpPr txBox="1"/>
          <p:nvPr/>
        </p:nvSpPr>
        <p:spPr>
          <a:xfrm>
            <a:off x="1878075" y="3225250"/>
            <a:ext cx="898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t>Nhóm sử dụng với 3 phương pháp tách từ</a:t>
            </a:r>
            <a:endParaRPr sz="2800" b="1"/>
          </a:p>
        </p:txBody>
      </p:sp>
      <p:sp>
        <p:nvSpPr>
          <p:cNvPr id="3213" name="Google Shape;3213;p30"/>
          <p:cNvSpPr txBox="1"/>
          <p:nvPr/>
        </p:nvSpPr>
        <p:spPr>
          <a:xfrm>
            <a:off x="3527700" y="4441825"/>
            <a:ext cx="10016700" cy="2955300"/>
          </a:xfrm>
          <a:prstGeom prst="rect">
            <a:avLst/>
          </a:prstGeom>
          <a:noFill/>
          <a:ln>
            <a:noFill/>
          </a:ln>
        </p:spPr>
        <p:txBody>
          <a:bodyPr spcFirstLastPara="1" wrap="square" lIns="91425" tIns="91425" rIns="91425" bIns="91425" anchor="t" anchorCtr="0">
            <a:spAutoFit/>
          </a:bodyPr>
          <a:lstStyle/>
          <a:p>
            <a:pPr marL="457200" lvl="0" indent="-457200" algn="l" rtl="0">
              <a:spcBef>
                <a:spcPts val="0"/>
              </a:spcBef>
              <a:spcAft>
                <a:spcPts val="0"/>
              </a:spcAft>
              <a:buSzPts val="3600"/>
              <a:buChar char="●"/>
            </a:pPr>
            <a:r>
              <a:rPr lang="en" sz="3600"/>
              <a:t>Tách từ thủ công với VLSP</a:t>
            </a:r>
            <a:endParaRPr sz="3600"/>
          </a:p>
          <a:p>
            <a:pPr marL="457200" lvl="0" indent="0" algn="l" rtl="0">
              <a:spcBef>
                <a:spcPts val="0"/>
              </a:spcBef>
              <a:spcAft>
                <a:spcPts val="0"/>
              </a:spcAft>
              <a:buNone/>
            </a:pPr>
            <a:endParaRPr sz="3600"/>
          </a:p>
          <a:p>
            <a:pPr marL="457200" lvl="0" indent="-457200" algn="l" rtl="0">
              <a:spcBef>
                <a:spcPts val="0"/>
              </a:spcBef>
              <a:spcAft>
                <a:spcPts val="0"/>
              </a:spcAft>
              <a:buSzPts val="3600"/>
              <a:buChar char="●"/>
            </a:pPr>
            <a:r>
              <a:rPr lang="en" sz="3600"/>
              <a:t>Tách từ bằng thuật toán Longest matching</a:t>
            </a:r>
            <a:endParaRPr sz="3600"/>
          </a:p>
          <a:p>
            <a:pPr marL="457200" lvl="0" indent="0" algn="l" rtl="0">
              <a:spcBef>
                <a:spcPts val="0"/>
              </a:spcBef>
              <a:spcAft>
                <a:spcPts val="0"/>
              </a:spcAft>
              <a:buNone/>
            </a:pPr>
            <a:endParaRPr sz="3600"/>
          </a:p>
          <a:p>
            <a:pPr marL="457200" lvl="0" indent="-457200" algn="l" rtl="0">
              <a:spcBef>
                <a:spcPts val="0"/>
              </a:spcBef>
              <a:spcAft>
                <a:spcPts val="0"/>
              </a:spcAft>
              <a:buSzPts val="3600"/>
              <a:buChar char="●"/>
            </a:pPr>
            <a:r>
              <a:rPr lang="en" sz="3600"/>
              <a:t>Tách từ sử dụng thư viện Vncorenlp</a:t>
            </a:r>
            <a:endParaRPr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12"/>
                                        </p:tgtEl>
                                        <p:attrNameLst>
                                          <p:attrName>style.visibility</p:attrName>
                                        </p:attrNameLst>
                                      </p:cBhvr>
                                      <p:to>
                                        <p:strVal val="visible"/>
                                      </p:to>
                                    </p:set>
                                    <p:animEffect transition="in" filter="randombar(horizontal)">
                                      <p:cBhvr>
                                        <p:cTn id="7" dur="500"/>
                                        <p:tgtEl>
                                          <p:spTgt spid="32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213"/>
                                        </p:tgtEl>
                                        <p:attrNameLst>
                                          <p:attrName>style.visibility</p:attrName>
                                        </p:attrNameLst>
                                      </p:cBhvr>
                                      <p:to>
                                        <p:strVal val="visible"/>
                                      </p:to>
                                    </p:set>
                                    <p:animEffect transition="in" filter="randombar(horizontal)">
                                      <p:cBhvr>
                                        <p:cTn id="12" dur="500"/>
                                        <p:tgtEl>
                                          <p:spTgt spid="3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2" grpId="0"/>
      <p:bldP spid="3213" grpId="0"/>
    </p:bldLst>
  </p:timing>
</p:sld>
</file>

<file path=ppt/theme/theme1.xml><?xml version="1.0" encoding="utf-8"?>
<a:theme xmlns:a="http://schemas.openxmlformats.org/drawingml/2006/main" name="SlidesMania">
  <a:themeElements>
    <a:clrScheme name="Simple Light">
      <a:dk1>
        <a:srgbClr val="000000"/>
      </a:dk1>
      <a:lt1>
        <a:srgbClr val="FEF7D7"/>
      </a:lt1>
      <a:dk2>
        <a:srgbClr val="B5BB76"/>
      </a:dk2>
      <a:lt2>
        <a:srgbClr val="F3E390"/>
      </a:lt2>
      <a:accent1>
        <a:srgbClr val="E670A9"/>
      </a:accent1>
      <a:accent2>
        <a:srgbClr val="5AAEDF"/>
      </a:accent2>
      <a:accent3>
        <a:srgbClr val="B0CD4F"/>
      </a:accent3>
      <a:accent4>
        <a:srgbClr val="E17070"/>
      </a:accent4>
      <a:accent5>
        <a:srgbClr val="A871C8"/>
      </a:accent5>
      <a:accent6>
        <a:srgbClr val="ECB23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517</TotalTime>
  <Words>1644</Words>
  <Application>Microsoft Office PowerPoint</Application>
  <PresentationFormat>Custom</PresentationFormat>
  <Paragraphs>220</Paragraphs>
  <Slides>34</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Roboto</vt:lpstr>
      <vt:lpstr>Homemade Apple</vt:lpstr>
      <vt:lpstr>Pompiere</vt:lpstr>
      <vt:lpstr>Arial</vt:lpstr>
      <vt:lpstr>Times New Roman</vt:lpstr>
      <vt:lpstr>Questrial</vt:lpstr>
      <vt:lpstr>Calibri</vt:lpstr>
      <vt:lpstr>Poppins</vt:lpstr>
      <vt:lpstr>Shadows Into Light Two</vt:lpstr>
      <vt:lpstr>SlidesMania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Long Nguyễn</cp:lastModifiedBy>
  <cp:revision>13</cp:revision>
  <dcterms:modified xsi:type="dcterms:W3CDTF">2022-12-30T02:11:32Z</dcterms:modified>
</cp:coreProperties>
</file>