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64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多媒体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􀥚􀧜􀖛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脚本化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var audio = document.getElementById('audio');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audio = new Audio('./laojie.mp3'); </a:t>
            </a:r>
            <a:r>
              <a:rPr lang="en-US" altLang="zh-CN"/>
              <a:t>//</a:t>
            </a:r>
            <a:r>
              <a:rPr lang="zh-CN" altLang="en-US"/>
              <a:t>只有</a:t>
            </a:r>
            <a:r>
              <a:rPr lang="en-US" altLang="zh-CN"/>
              <a:t>audio</a:t>
            </a:r>
            <a:r>
              <a:rPr lang="zh-CN" altLang="en-US"/>
              <a:t>类型可以</a:t>
            </a:r>
            <a:r>
              <a:rPr lang="en-US" altLang="zh-CN"/>
              <a:t>new</a:t>
            </a:r>
            <a:r>
              <a:rPr lang="en-US" altLang="zh-CN"/>
              <a:t>   </a:t>
            </a:r>
            <a:endParaRPr lang="zh-CN" altLang="en-US"/>
          </a:p>
          <a:p>
            <a:r>
              <a:rPr lang="zh-CN" altLang="en-US"/>
              <a:t>var audio = document.createElement('video');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controls/loop/preload/autoplay属性</a:t>
            </a:r>
            <a:endParaRPr lang="zh-CN" altLang="en-US"/>
          </a:p>
          <a:p>
            <a:r>
              <a:rPr lang="en-US" altLang="zh-CN"/>
              <a:t>audio.controls = true;</a:t>
            </a:r>
            <a:endParaRPr lang="en-US" altLang="zh-CN"/>
          </a:p>
          <a:p>
            <a:r>
              <a:rPr lang="zh-CN" altLang="en-US"/>
              <a:t>audio.loop = 'loop';</a:t>
            </a:r>
            <a:endParaRPr lang="zh-CN" altLang="en-US"/>
          </a:p>
          <a:p>
            <a:r>
              <a:rPr lang="zh-CN" altLang="en-US"/>
              <a:t>audio.preload = 'auto';</a:t>
            </a:r>
            <a:endParaRPr lang="zh-CN" altLang="en-US"/>
          </a:p>
          <a:p>
            <a:r>
              <a:rPr lang="zh-CN" altLang="en-US"/>
              <a:t>audio.autoplay = true;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currentSrc 资源链接，媒体数据的</a:t>
            </a:r>
            <a:r>
              <a:rPr lang="en-US" altLang="zh-CN"/>
              <a:t>url</a:t>
            </a:r>
            <a:r>
              <a:rPr lang="zh-CN" altLang="en-US"/>
              <a:t>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注意：window.onload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、play() 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、pause() 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、load()方法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重新加载视频</a:t>
            </a:r>
            <a:r>
              <a:rPr lang="en-US" altLang="zh-CN"/>
              <a:t>/</a:t>
            </a:r>
            <a:r>
              <a:rPr lang="zh-CN" altLang="en-US"/>
              <a:t>音频元素，用于在更改来源或其他设置后对音频/视频元素进行更新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音量 volume属性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表示播放音量，介于0(静音)~1(最大音量)之间，</a:t>
            </a:r>
            <a:r>
              <a:rPr lang="zh-CN" altLang="en-US">
                <a:sym typeface="+mn-ea"/>
              </a:rPr>
              <a:t>默认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。</a:t>
            </a:r>
            <a:r>
              <a:rPr lang="zh-CN" altLang="en-US"/>
              <a:t>将muted属性设置为true则会进入静音模式，设置为false则会恢复之前指定的音量继续播放。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超过范围会报错[0, 1]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播放速率 playbackRate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用于指定媒体播放的速度。该属性值为1.0表示正常速度，大于1则表示”快进”，0~1之间表示”慢放"，负值表示回放。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每个浏览器实现的会有差别，具体看浏览器实现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currentTime/duration属性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currentTime 设置或返回音频/视频播放的当前位置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duration 返回当前音频/视频的时长</a:t>
            </a:r>
            <a:r>
              <a:rPr lang="en-US" altLang="zh-CN" sz="2000"/>
              <a:t>(window.onload)</a:t>
            </a:r>
            <a:endParaRPr lang="zh-CN" altLang="en-US" sz="2000"/>
          </a:p>
          <a:p>
            <a:r>
              <a:rPr lang="zh-CN" altLang="en-US"/>
              <a:t>单位 秒</a:t>
            </a:r>
            <a:endParaRPr lang="zh-CN" altLang="en-US"/>
          </a:p>
        </p:txBody>
      </p:sp>
      <p:pic>
        <p:nvPicPr>
          <p:cNvPr id="4" name="图片 3" descr="%X`Q~}THS)@QN$}V347XZ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2983230"/>
            <a:ext cx="529526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5106670"/>
            <a:ext cx="366649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played/buffered/seekable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played属性返回已经播放(看过)的时间段，buffered属性返回当前已经缓冲的时间段，seekable属性则返回用户可以跳转的时间段。这三个属性都是TimeRanges对象，每个对象都有一个length属性以及start()和end()方法，length属性表示当前的一个时间段，start()与end()分别返回当前时间段的起始时间点和结束时间点(单位是秒，起始参数是0)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下面代码确定当前缓存内容的百分比：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]DPV2TB9G`G8WE92P$))W`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5226685"/>
            <a:ext cx="10365105" cy="607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paused/seeking/ended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这三个属性用来查询媒体播放状态，paused为true表示播放器暂停。seeking为true表示播放器正在调到一个新的播放点，如果播放器播放完媒体并且停下来，则ended属性为true。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作为了解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canPlayType()方法</a:t>
            </a:r>
            <a:endParaRPr lang="zh-CN" altLang="en-US"/>
          </a:p>
        </p:txBody>
      </p:sp>
      <p:pic>
        <p:nvPicPr>
          <p:cNvPr id="4" name="图片 3" descr="G8`MLJ~4ABKU`}C9$@EBY(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2418080"/>
            <a:ext cx="7155180" cy="247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play 开始播放触发</a:t>
            </a:r>
            <a:endParaRPr lang="zh-CN" altLang="en-US"/>
          </a:p>
          <a:p>
            <a:r>
              <a:rPr lang="zh-CN" altLang="en-US"/>
              <a:t>pause 暂停触发</a:t>
            </a:r>
            <a:endParaRPr lang="zh-CN" altLang="en-US"/>
          </a:p>
          <a:p>
            <a:r>
              <a:rPr lang="zh-CN" altLang="en-US"/>
              <a:t>loadedmetadata 浏览器获取完媒体的元数据触发</a:t>
            </a:r>
            <a:endParaRPr lang="zh-CN" altLang="en-US"/>
          </a:p>
          <a:p>
            <a:r>
              <a:rPr lang="zh-CN" altLang="en-US"/>
              <a:t>loadeddata 浏览器已经加载完当前帧数据，准备播放时触发，注意兼容</a:t>
            </a:r>
            <a:r>
              <a:rPr lang="en-US" altLang="zh-CN"/>
              <a:t>IE8</a:t>
            </a:r>
            <a:endParaRPr lang="en-US" altLang="zh-CN"/>
          </a:p>
          <a:p>
            <a:r>
              <a:rPr lang="zh-CN" altLang="en-US"/>
              <a:t>ended 当前播放结束后触发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多媒体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audio音频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􁶪􁷇</a:t>
            </a:r>
            <a:endParaRPr lang="zh-CN" altLang="en-US"/>
          </a:p>
          <a:p>
            <a:r>
              <a:rPr lang="zh-CN" altLang="en-US"/>
              <a:t>video视频􁷇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2800" y="667385"/>
            <a:ext cx="8594090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890270"/>
            <a:ext cx="97536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22350" y="666115"/>
            <a:ext cx="10095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/>
              <a:t>readyState</a:t>
            </a:r>
            <a:r>
              <a:rPr lang="zh-CN" altLang="en-US" sz="2800"/>
              <a:t>属性音频的当前就绪状态</a:t>
            </a:r>
            <a:endParaRPr lang="zh-CN" altLang="en-US" sz="2800"/>
          </a:p>
        </p:txBody>
      </p:sp>
      <p:pic>
        <p:nvPicPr>
          <p:cNvPr id="6" name="图片 5" descr="`C)(@CXW3}[BW453D72GMP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1995170"/>
            <a:ext cx="840295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90015" y="830580"/>
            <a:ext cx="98837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networkState 属性返回音频的当前网络状态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080" y="2268220"/>
            <a:ext cx="863346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27125" y="811530"/>
            <a:ext cx="100298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error 事件在音频/视频(audio/video)加载发生错误时触发</a:t>
            </a:r>
            <a:endParaRPr lang="zh-CN" altLang="en-US" sz="2800"/>
          </a:p>
        </p:txBody>
      </p:sp>
      <p:pic>
        <p:nvPicPr>
          <p:cNvPr id="6" name="图片 5" descr="QACKK9CNQ4A_BJGY5U477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2027555"/>
            <a:ext cx="734758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3495" y="365125"/>
            <a:ext cx="894588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5323205"/>
            <a:ext cx="10182225" cy="1119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音频/视频</a:t>
            </a:r>
            <a:r>
              <a:rPr lang="zh-CN" altLang="en-US"/>
              <a:t>􀧜􀖛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基础用法</a:t>
            </a:r>
            <a:endParaRPr lang="zh-CN" altLang="en-US"/>
          </a:p>
          <a:p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事件􀟺􀔶􀔪􀕯􀒅􀯆􀔍􀝄􁊠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r>
              <a:rPr lang="zh-CN" altLang="en-US"/>
              <a:t>元素和</a:t>
            </a:r>
            <a:r>
              <a:rPr lang="en-US" altLang="zh-CN"/>
              <a:t>video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&lt;audio id="audio" src="./成都.mp3"&gt;&lt;/audio&gt;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&lt;video id="video" src="./成都.mp4"&gt;&lt;/video&gt;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一些属性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、autoplay 自动播放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&lt;audio src="成都.mp3" autoplay&gt;&lt;/audio&gt;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、controls 设置控件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&lt;audio src="成都.mp3" autoplay controls&gt;&lt;/audio&gt;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5945"/>
            <a:ext cx="10515600" cy="5601335"/>
          </a:xfrm>
        </p:spPr>
        <p:txBody>
          <a:bodyPr/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、preload(none/metadata/auto) 预加载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en-US" altLang="zh-CN"/>
              <a:t>node </a:t>
            </a:r>
            <a:r>
              <a:rPr lang="zh-CN" altLang="en-US"/>
              <a:t>不需要加载数据</a:t>
            </a:r>
            <a:endParaRPr lang="zh-CN" altLang="en-US"/>
          </a:p>
          <a:p>
            <a:r>
              <a:rPr lang="en-US" altLang="zh-CN"/>
              <a:t>metadata </a:t>
            </a:r>
            <a:r>
              <a:rPr lang="zh-CN" altLang="en-US"/>
              <a:t>元数据 诸如时长、比特率、帧大小这样的原数据而不是媒体内容需要加载的</a:t>
            </a:r>
            <a:endParaRPr lang="zh-CN" altLang="en-US"/>
          </a:p>
          <a:p>
            <a:r>
              <a:rPr lang="en-US" altLang="zh-CN"/>
              <a:t>auto </a:t>
            </a:r>
            <a:r>
              <a:rPr lang="zh-CN" altLang="en-US"/>
              <a:t>浏览器应当加载它认为适量的媒体内容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&lt;audio src="成都.mp3" autoplay controls preload="auto"&gt;&lt;/audio&gt;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530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、loop 是否循环播放音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视频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&lt;audio src="成都.mp3" autoplay controls loop preload="auto"&gt;&lt;/audio&gt;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、poster (video 独有)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当视频不可用时，使用一张图片替代，否则是空白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&lt;video src="成都.mp4" poster="封面.jpg" controls&gt;&lt;/video&gt;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多类型资源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&lt;audio id="music"&gt;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&lt;source src="成都.mp3" type="audio/mpeg"&gt;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&lt;source src="成都.ogg" type='audio/ogg"'&gt;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&lt;/audio&gt;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WPS 演示</Application>
  <PresentationFormat>宽屏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多媒体</vt:lpstr>
      <vt:lpstr>多媒体</vt:lpstr>
      <vt:lpstr>PowerPoint 演示文稿</vt:lpstr>
      <vt:lpstr>音频/视频􀧜􀖛</vt:lpstr>
      <vt:lpstr>audio元素和video元素</vt:lpstr>
      <vt:lpstr>一些属性</vt:lpstr>
      <vt:lpstr>PowerPoint 演示文稿</vt:lpstr>
      <vt:lpstr>PowerPoint 演示文稿</vt:lpstr>
      <vt:lpstr>多类型资源</vt:lpstr>
      <vt:lpstr>脚本化</vt:lpstr>
      <vt:lpstr>设置属性</vt:lpstr>
      <vt:lpstr>方法</vt:lpstr>
      <vt:lpstr>音量 volume属性 </vt:lpstr>
      <vt:lpstr>播放速率 playbackRate</vt:lpstr>
      <vt:lpstr>currentTime/duration属性</vt:lpstr>
      <vt:lpstr>played/buffered/seekable</vt:lpstr>
      <vt:lpstr>paused/seeking/ended</vt:lpstr>
      <vt:lpstr>canPlayType()方法</vt:lpstr>
      <vt:lpstr>事件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longjincen</cp:lastModifiedBy>
  <cp:revision>39</cp:revision>
  <dcterms:created xsi:type="dcterms:W3CDTF">2019-05-05T12:18:01Z</dcterms:created>
  <dcterms:modified xsi:type="dcterms:W3CDTF">2019-05-05T12:18:01Z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