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8" r:id="rId4"/>
    <p:sldId id="260" r:id="rId5"/>
    <p:sldId id="271" r:id="rId6"/>
    <p:sldId id="261" r:id="rId7"/>
    <p:sldId id="267" r:id="rId8"/>
    <p:sldId id="268" r:id="rId9"/>
    <p:sldId id="269" r:id="rId10"/>
    <p:sldId id="266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584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527409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Breakpoints, call stack, runtime values, local variables,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 sz="8000" dirty="0"/>
              <a:t>glsl-</a:t>
            </a:r>
            <a:r>
              <a:rPr sz="8000" dirty="0" smtClean="0"/>
              <a:t>simulator</a:t>
            </a:r>
            <a:endParaRPr sz="32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205498"/>
            <a:ext cx="10464800" cy="17768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altLang="zh-CN" sz="2800" dirty="0"/>
              <a:t>https://</a:t>
            </a:r>
            <a:r>
              <a:rPr lang="en-US" altLang="zh-CN" sz="2800" dirty="0" err="1"/>
              <a:t>github.com</a:t>
            </a:r>
            <a:r>
              <a:rPr lang="en-US" altLang="zh-CN" sz="2800" dirty="0"/>
              <a:t>/burg/</a:t>
            </a:r>
            <a:r>
              <a:rPr lang="en-US" altLang="zh-CN" sz="2800" dirty="0" err="1"/>
              <a:t>glsl</a:t>
            </a:r>
            <a:r>
              <a:rPr lang="en-US" altLang="zh-CN" sz="2800" dirty="0"/>
              <a:t>-simulator</a:t>
            </a:r>
            <a:endParaRPr lang="en-US" sz="2800" dirty="0" smtClean="0"/>
          </a:p>
          <a:p>
            <a:pPr lvl="0">
              <a:defRPr sz="1800"/>
            </a:pPr>
            <a:endParaRPr lang="en-US" dirty="0" smtClean="0"/>
          </a:p>
          <a:p>
            <a:pPr lvl="0">
              <a:defRPr sz="1800"/>
            </a:pPr>
            <a:endParaRPr lang="en-US" dirty="0"/>
          </a:p>
          <a:p>
            <a:pPr lvl="0">
              <a:defRPr sz="1800"/>
            </a:pPr>
            <a:r>
              <a:rPr sz="3200" dirty="0" smtClean="0"/>
              <a:t>Sophia </a:t>
            </a:r>
            <a:r>
              <a:rPr sz="3200" dirty="0"/>
              <a:t>Wang &amp; Brian Burg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err="1" smtClean="0"/>
              <a:t>github</a:t>
            </a:r>
            <a:endParaRPr sz="8000" dirty="0"/>
          </a:p>
        </p:txBody>
      </p:sp>
      <p:sp>
        <p:nvSpPr>
          <p:cNvPr id="4" name="Shape 6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4884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ctr">
              <a:buNone/>
              <a:defRPr sz="1800"/>
            </a:pPr>
            <a:r>
              <a:rPr lang="en-US" sz="4800" dirty="0"/>
              <a:t>https://</a:t>
            </a:r>
            <a:r>
              <a:rPr lang="en-US" sz="4800" dirty="0" err="1"/>
              <a:t>github.com</a:t>
            </a:r>
            <a:r>
              <a:rPr lang="en-US" sz="4800" dirty="0"/>
              <a:t>/burg/</a:t>
            </a:r>
            <a:r>
              <a:rPr lang="en-US" sz="4800" dirty="0" err="1"/>
              <a:t>glsl</a:t>
            </a:r>
            <a:r>
              <a:rPr lang="en-US" sz="4800" dirty="0"/>
              <a:t>-simulator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1987221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"/>
          <p:cNvSpPr txBox="1">
            <a:spLocks/>
          </p:cNvSpPr>
          <p:nvPr/>
        </p:nvSpPr>
        <p:spPr>
          <a:xfrm>
            <a:off x="1609878" y="1097252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6000" dirty="0" smtClean="0"/>
              <a:t>Why we need a </a:t>
            </a:r>
            <a:r>
              <a:rPr lang="en-US" sz="6000" dirty="0" err="1" smtClean="0"/>
              <a:t>glsl</a:t>
            </a:r>
            <a:r>
              <a:rPr lang="en-US" sz="6000" dirty="0" smtClean="0"/>
              <a:t> simulator?</a:t>
            </a:r>
            <a:endParaRPr lang="en-US" sz="6000" dirty="0"/>
          </a:p>
        </p:txBody>
      </p:sp>
      <p:sp>
        <p:nvSpPr>
          <p:cNvPr id="4" name="Shape 62"/>
          <p:cNvSpPr txBox="1">
            <a:spLocks/>
          </p:cNvSpPr>
          <p:nvPr/>
        </p:nvSpPr>
        <p:spPr>
          <a:xfrm>
            <a:off x="952500" y="3014931"/>
            <a:ext cx="11099800" cy="4884362"/>
          </a:xfrm>
          <a:prstGeom prst="rect">
            <a:avLst/>
          </a:prstGeom>
        </p:spPr>
        <p:txBody>
          <a:bodyPr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defRPr sz="1800"/>
            </a:pPr>
            <a:r>
              <a:rPr lang="en-US" sz="4800" dirty="0" err="1"/>
              <a:t>g</a:t>
            </a:r>
            <a:r>
              <a:rPr lang="en-US" sz="4800" dirty="0" err="1" smtClean="0"/>
              <a:t>lsl</a:t>
            </a:r>
            <a:r>
              <a:rPr lang="en-US" sz="4800" dirty="0" smtClean="0"/>
              <a:t> </a:t>
            </a:r>
            <a:r>
              <a:rPr lang="en-US" sz="4800" dirty="0" err="1" smtClean="0"/>
              <a:t>shaders</a:t>
            </a:r>
            <a:r>
              <a:rPr lang="en-US" sz="4800" dirty="0" smtClean="0"/>
              <a:t> are</a:t>
            </a:r>
          </a:p>
          <a:p>
            <a:pPr marL="444500" lvl="1" indent="0" algn="l">
              <a:buNone/>
              <a:defRPr sz="1800"/>
            </a:pPr>
            <a:r>
              <a:rPr lang="en-US" sz="4800" dirty="0" smtClean="0"/>
              <a:t>- widely used in </a:t>
            </a:r>
            <a:r>
              <a:rPr lang="en-US" sz="4800" dirty="0" err="1" smtClean="0"/>
              <a:t>WebGL</a:t>
            </a:r>
            <a:r>
              <a:rPr lang="en-US" sz="4800" dirty="0" smtClean="0"/>
              <a:t>-based online gaming</a:t>
            </a:r>
          </a:p>
          <a:p>
            <a:pPr marL="444500" lvl="1" indent="0" algn="l">
              <a:buNone/>
              <a:defRPr sz="1800"/>
            </a:pPr>
            <a:r>
              <a:rPr lang="en-US" sz="4800" dirty="0" smtClean="0"/>
              <a:t>- but hard to debug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31212902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creen Shot 2014-11-24 at 11.16.45 AM.png"/>
          <p:cNvPicPr/>
          <p:nvPr/>
        </p:nvPicPr>
        <p:blipFill>
          <a:blip r:embed="rId3">
            <a:extLst/>
          </a:blip>
          <a:srcRect b="18566"/>
          <a:stretch>
            <a:fillRect/>
          </a:stretch>
        </p:blipFill>
        <p:spPr>
          <a:xfrm>
            <a:off x="165099" y="1081462"/>
            <a:ext cx="12674601" cy="592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1270000" y="7805367"/>
            <a:ext cx="10464801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 lvl="0">
              <a:defRPr sz="1800"/>
            </a:pPr>
            <a:r>
              <a:rPr sz="3200" dirty="0"/>
              <a:t>WebKit Web Inspector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creen Shot 2014-11-24 at 11.12.01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5124" y="755649"/>
            <a:ext cx="7251701" cy="82423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2847974" y="1841499"/>
            <a:ext cx="2438401" cy="6070601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1608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"/>
          <p:cNvSpPr txBox="1">
            <a:spLocks/>
          </p:cNvSpPr>
          <p:nvPr/>
        </p:nvSpPr>
        <p:spPr>
          <a:xfrm>
            <a:off x="1609878" y="1097252"/>
            <a:ext cx="10464801" cy="191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6000" dirty="0" smtClean="0"/>
              <a:t>Our approach: convert </a:t>
            </a:r>
            <a:r>
              <a:rPr lang="en-US" sz="6000" dirty="0" err="1" smtClean="0"/>
              <a:t>glsl</a:t>
            </a:r>
            <a:r>
              <a:rPr lang="en-US" sz="6000" dirty="0" smtClean="0"/>
              <a:t> </a:t>
            </a:r>
            <a:r>
              <a:rPr lang="en-US" sz="6000" dirty="0" err="1" smtClean="0"/>
              <a:t>shader</a:t>
            </a:r>
            <a:r>
              <a:rPr lang="en-US" sz="6000" dirty="0" smtClean="0"/>
              <a:t> language to JavaScript</a:t>
            </a:r>
            <a:endParaRPr lang="en-US" sz="6000" dirty="0"/>
          </a:p>
        </p:txBody>
      </p:sp>
      <p:sp>
        <p:nvSpPr>
          <p:cNvPr id="4" name="Shape 62"/>
          <p:cNvSpPr txBox="1">
            <a:spLocks/>
          </p:cNvSpPr>
          <p:nvPr/>
        </p:nvSpPr>
        <p:spPr>
          <a:xfrm>
            <a:off x="952500" y="3497916"/>
            <a:ext cx="11099800" cy="4884362"/>
          </a:xfrm>
          <a:prstGeom prst="rect">
            <a:avLst/>
          </a:prstGeom>
        </p:spPr>
        <p:txBody>
          <a:bodyPr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defRPr sz="1800"/>
            </a:pPr>
            <a:r>
              <a:rPr lang="en-US" sz="4800" dirty="0" smtClean="0"/>
              <a:t>Pros: easy to step through</a:t>
            </a:r>
          </a:p>
          <a:p>
            <a:pPr algn="l">
              <a:defRPr sz="1800"/>
            </a:pPr>
            <a:r>
              <a:rPr lang="en-US" sz="4800" dirty="0" smtClean="0"/>
              <a:t>Cons: slow; run on CPU instead of GPU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220169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creen Shot 2014-11-24 at 11.24.03 AM.png"/>
          <p:cNvPicPr/>
          <p:nvPr/>
        </p:nvPicPr>
        <p:blipFill>
          <a:blip r:embed="rId2">
            <a:extLst/>
          </a:blip>
          <a:srcRect l="859" t="10949" r="57214" b="45735"/>
          <a:stretch>
            <a:fillRect/>
          </a:stretch>
        </p:blipFill>
        <p:spPr>
          <a:xfrm>
            <a:off x="547895" y="618181"/>
            <a:ext cx="5011633" cy="3986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Screen Shot 2014-11-24 at 11.23.47 AM.png"/>
          <p:cNvPicPr/>
          <p:nvPr/>
        </p:nvPicPr>
        <p:blipFill>
          <a:blip r:embed="rId3">
            <a:extLst/>
          </a:blip>
          <a:srcRect r="55947" b="56943"/>
          <a:stretch>
            <a:fillRect/>
          </a:stretch>
        </p:blipFill>
        <p:spPr>
          <a:xfrm>
            <a:off x="7196253" y="619807"/>
            <a:ext cx="4893702" cy="400198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5742870" y="19764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pasted-image.png"/>
          <p:cNvPicPr/>
          <p:nvPr/>
        </p:nvPicPr>
        <p:blipFill>
          <a:blip r:embed="rId5">
            <a:extLst/>
          </a:blip>
          <a:srcRect t="15475" b="15475"/>
          <a:stretch>
            <a:fillRect/>
          </a:stretch>
        </p:blipFill>
        <p:spPr>
          <a:xfrm rot="1707687">
            <a:off x="148252" y="7031513"/>
            <a:ext cx="3849206" cy="177187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 rot="5400000">
            <a:off x="10118506" y="5414499"/>
            <a:ext cx="1270001" cy="622229"/>
          </a:xfrm>
          <a:prstGeom prst="rightArrow">
            <a:avLst>
              <a:gd name="adj1" fmla="val 32000"/>
              <a:gd name="adj2" fmla="val 13062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5400000">
            <a:off x="1437852" y="5414499"/>
            <a:ext cx="1270001" cy="622229"/>
          </a:xfrm>
          <a:prstGeom prst="rightArrow">
            <a:avLst>
              <a:gd name="adj1" fmla="val 32000"/>
              <a:gd name="adj2" fmla="val 13062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33321" y="6412274"/>
            <a:ext cx="2640372" cy="264037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3267568" y="6929582"/>
            <a:ext cx="1270001" cy="622229"/>
          </a:xfrm>
          <a:prstGeom prst="rightArrow">
            <a:avLst>
              <a:gd name="adj1" fmla="val 32000"/>
              <a:gd name="adj2" fmla="val 13062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10800000">
            <a:off x="8077036" y="6938366"/>
            <a:ext cx="1270001" cy="622228"/>
          </a:xfrm>
          <a:prstGeom prst="rightArrow">
            <a:avLst>
              <a:gd name="adj1" fmla="val 32000"/>
              <a:gd name="adj2" fmla="val 13062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" name="Screen Shot 2014-11-24 at 11.30.57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45441" y="6428336"/>
            <a:ext cx="3323722" cy="2057542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2750622" y="4847939"/>
            <a:ext cx="2640372" cy="8156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300" b="1"/>
            </a:lvl1pPr>
          </a:lstStyle>
          <a:p>
            <a:pPr lvl="0">
              <a:defRPr sz="1800" b="0"/>
            </a:pPr>
            <a:r>
              <a:rPr sz="4300" b="1"/>
              <a:t>GLSL</a:t>
            </a:r>
          </a:p>
        </p:txBody>
      </p:sp>
      <p:sp>
        <p:nvSpPr>
          <p:cNvPr id="59" name="Shape 59"/>
          <p:cNvSpPr/>
          <p:nvPr/>
        </p:nvSpPr>
        <p:spPr>
          <a:xfrm>
            <a:off x="7391850" y="4847939"/>
            <a:ext cx="2640372" cy="8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31622">
              <a:defRPr sz="3913" b="1"/>
            </a:lvl1pPr>
          </a:lstStyle>
          <a:p>
            <a:pPr lvl="0">
              <a:defRPr sz="1800" b="0"/>
            </a:pPr>
            <a:r>
              <a:rPr sz="3913" b="1"/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5" animBg="1" advAuto="0"/>
      <p:bldP spid="50" grpId="6" animBg="1" advAuto="0"/>
      <p:bldP spid="51" grpId="2" animBg="1" advAuto="0"/>
      <p:bldP spid="52" grpId="8" animBg="1" advAuto="0"/>
      <p:bldP spid="53" grpId="1" animBg="1" advAuto="0"/>
      <p:bldP spid="54" grpId="9" animBg="1" advAuto="0"/>
      <p:bldP spid="55" grpId="4" animBg="1" advAuto="0"/>
      <p:bldP spid="56" grpId="10" animBg="1" advAuto="0"/>
      <p:bldP spid="57" grpId="3" animBg="1" advAuto="0"/>
      <p:bldP spid="59" grpId="7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8000" dirty="0" smtClean="0"/>
              <a:t>Code Translation</a:t>
            </a:r>
            <a:endParaRPr sz="8000" dirty="0"/>
          </a:p>
        </p:txBody>
      </p:sp>
      <p:pic>
        <p:nvPicPr>
          <p:cNvPr id="4" name="Screen Shot 2014-11-24 at 11.24.03 AM.png"/>
          <p:cNvPicPr/>
          <p:nvPr/>
        </p:nvPicPr>
        <p:blipFill>
          <a:blip r:embed="rId2">
            <a:extLst/>
          </a:blip>
          <a:srcRect l="859" t="10949" r="57214" b="45735"/>
          <a:stretch>
            <a:fillRect/>
          </a:stretch>
        </p:blipFill>
        <p:spPr>
          <a:xfrm>
            <a:off x="768648" y="3141623"/>
            <a:ext cx="5011633" cy="3986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4-11-24 at 11.23.47 AM.png"/>
          <p:cNvPicPr/>
          <p:nvPr/>
        </p:nvPicPr>
        <p:blipFill>
          <a:blip r:embed="rId3">
            <a:extLst/>
          </a:blip>
          <a:srcRect r="55947" b="56943"/>
          <a:stretch>
            <a:fillRect/>
          </a:stretch>
        </p:blipFill>
        <p:spPr>
          <a:xfrm>
            <a:off x="7417006" y="3143249"/>
            <a:ext cx="4893702" cy="400198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50"/>
          <p:cNvSpPr/>
          <p:nvPr/>
        </p:nvSpPr>
        <p:spPr>
          <a:xfrm>
            <a:off x="5963623" y="449992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59"/>
          <p:cNvSpPr/>
          <p:nvPr/>
        </p:nvSpPr>
        <p:spPr>
          <a:xfrm>
            <a:off x="8420765" y="7371381"/>
            <a:ext cx="2640372" cy="8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31622">
              <a:defRPr sz="3913" b="1"/>
            </a:lvl1pPr>
          </a:lstStyle>
          <a:p>
            <a:pPr lvl="0">
              <a:defRPr sz="1800" b="0"/>
            </a:pPr>
            <a:r>
              <a:rPr sz="3913" b="1" dirty="0"/>
              <a:t>JavaScript</a:t>
            </a:r>
          </a:p>
        </p:txBody>
      </p:sp>
      <p:sp>
        <p:nvSpPr>
          <p:cNvPr id="10" name="Shape 59"/>
          <p:cNvSpPr/>
          <p:nvPr/>
        </p:nvSpPr>
        <p:spPr>
          <a:xfrm>
            <a:off x="1651189" y="7390807"/>
            <a:ext cx="2640372" cy="8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31622">
              <a:defRPr sz="3913" b="1"/>
            </a:lvl1pPr>
          </a:lstStyle>
          <a:p>
            <a:pPr lvl="0">
              <a:defRPr sz="1800" b="0"/>
            </a:pPr>
            <a:r>
              <a:rPr lang="en-US" sz="3913" b="1" dirty="0" smtClean="0"/>
              <a:t>GLSL</a:t>
            </a:r>
            <a:endParaRPr sz="3913" b="1" dirty="0"/>
          </a:p>
        </p:txBody>
      </p:sp>
    </p:spTree>
    <p:extLst>
      <p:ext uri="{BB962C8B-B14F-4D97-AF65-F5344CB8AC3E}">
        <p14:creationId xmlns:p14="http://schemas.microsoft.com/office/powerpoint/2010/main" val="3391895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  <p:bldP spid="1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8000" dirty="0" smtClean="0"/>
              <a:t>Runtime</a:t>
            </a:r>
            <a:endParaRPr sz="8000" dirty="0"/>
          </a:p>
        </p:txBody>
      </p:sp>
      <p:pic>
        <p:nvPicPr>
          <p:cNvPr id="5" name="Screen Shot 2014-11-24 at 11.23.47 AM.png"/>
          <p:cNvPicPr/>
          <p:nvPr/>
        </p:nvPicPr>
        <p:blipFill>
          <a:blip r:embed="rId2">
            <a:extLst/>
          </a:blip>
          <a:srcRect r="55947" b="56943"/>
          <a:stretch>
            <a:fillRect/>
          </a:stretch>
        </p:blipFill>
        <p:spPr>
          <a:xfrm>
            <a:off x="506402" y="3143249"/>
            <a:ext cx="4893702" cy="40019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59"/>
          <p:cNvSpPr/>
          <p:nvPr/>
        </p:nvSpPr>
        <p:spPr>
          <a:xfrm>
            <a:off x="1444188" y="7371381"/>
            <a:ext cx="2640372" cy="8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31622">
              <a:defRPr sz="3913" b="1"/>
            </a:lvl1pPr>
          </a:lstStyle>
          <a:p>
            <a:pPr lvl="0">
              <a:defRPr sz="1800" b="0"/>
            </a:pPr>
            <a:r>
              <a:rPr sz="3913" b="1" dirty="0"/>
              <a:t>JavaScript</a:t>
            </a:r>
          </a:p>
        </p:txBody>
      </p:sp>
      <p:pic>
        <p:nvPicPr>
          <p:cNvPr id="2" name="图片 1" descr="Screen Shot 2014-11-24 at 12.55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0"/>
          <a:stretch/>
        </p:blipFill>
        <p:spPr>
          <a:xfrm>
            <a:off x="6771681" y="3143249"/>
            <a:ext cx="6233119" cy="544040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674053" y="4995022"/>
            <a:ext cx="860560" cy="661625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59"/>
          <p:cNvSpPr/>
          <p:nvPr/>
        </p:nvSpPr>
        <p:spPr>
          <a:xfrm>
            <a:off x="5400104" y="4060821"/>
            <a:ext cx="1371577" cy="8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31622">
              <a:defRPr sz="3913" b="1"/>
            </a:lvl1pPr>
          </a:lstStyle>
          <a:p>
            <a:pPr lvl="0">
              <a:defRPr sz="1800" b="0"/>
            </a:pPr>
            <a:r>
              <a:rPr lang="en-US" sz="3913" b="1" dirty="0" smtClean="0">
                <a:solidFill>
                  <a:schemeClr val="accent1"/>
                </a:solidFill>
              </a:rPr>
              <a:t>Call</a:t>
            </a:r>
            <a:endParaRPr sz="3913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97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8" grpId="0" animBg="1" advAuto="0"/>
      <p:bldP spid="12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8000" dirty="0" smtClean="0"/>
              <a:t>Runtime</a:t>
            </a:r>
            <a:endParaRPr sz="8000" dirty="0"/>
          </a:p>
        </p:txBody>
      </p:sp>
      <p:sp>
        <p:nvSpPr>
          <p:cNvPr id="8" name="Shape 59"/>
          <p:cNvSpPr/>
          <p:nvPr/>
        </p:nvSpPr>
        <p:spPr>
          <a:xfrm>
            <a:off x="952500" y="7227354"/>
            <a:ext cx="3965545" cy="8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31622">
              <a:defRPr sz="3913" b="1"/>
            </a:lvl1pPr>
          </a:lstStyle>
          <a:p>
            <a:pPr lvl="0">
              <a:defRPr sz="1800" b="0"/>
            </a:pPr>
            <a:r>
              <a:rPr lang="en-US" sz="3913" b="1" dirty="0" smtClean="0">
                <a:solidFill>
                  <a:schemeClr val="accent1"/>
                </a:solidFill>
              </a:rPr>
              <a:t>Built-in Types</a:t>
            </a:r>
            <a:endParaRPr sz="3913" b="1" dirty="0">
              <a:solidFill>
                <a:schemeClr val="accent1"/>
              </a:solidFill>
            </a:endParaRPr>
          </a:p>
        </p:txBody>
      </p:sp>
      <p:pic>
        <p:nvPicPr>
          <p:cNvPr id="3" name="图片 2" descr="Screen Shot 2014-11-24 at 12.5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88" y="2006062"/>
            <a:ext cx="3327631" cy="4343701"/>
          </a:xfrm>
          <a:prstGeom prst="rect">
            <a:avLst/>
          </a:prstGeom>
        </p:spPr>
      </p:pic>
      <p:pic>
        <p:nvPicPr>
          <p:cNvPr id="4" name="图片 3" descr="Screen Shot 2014-11-24 at 12.5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24" y="2006062"/>
            <a:ext cx="6261535" cy="7747538"/>
          </a:xfrm>
          <a:prstGeom prst="rect">
            <a:avLst/>
          </a:prstGeom>
        </p:spPr>
      </p:pic>
      <p:sp>
        <p:nvSpPr>
          <p:cNvPr id="9" name="Shape 59"/>
          <p:cNvSpPr/>
          <p:nvPr/>
        </p:nvSpPr>
        <p:spPr>
          <a:xfrm>
            <a:off x="952500" y="8043022"/>
            <a:ext cx="3965545" cy="8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31622">
              <a:defRPr sz="3913" b="1"/>
            </a:lvl1pPr>
          </a:lstStyle>
          <a:p>
            <a:pPr lvl="0">
              <a:defRPr sz="1800" b="0"/>
            </a:pPr>
            <a:r>
              <a:rPr lang="en-US" sz="3913" b="1" dirty="0" smtClean="0">
                <a:solidFill>
                  <a:srgbClr val="0365C0"/>
                </a:solidFill>
              </a:rPr>
              <a:t>Built-in Functions</a:t>
            </a:r>
            <a:endParaRPr sz="3913" b="1" dirty="0">
              <a:solidFill>
                <a:srgbClr val="0365C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967524" y="8043022"/>
            <a:ext cx="860560" cy="661625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2572922" y="6349763"/>
            <a:ext cx="709203" cy="877591"/>
          </a:xfrm>
          <a:prstGeom prst="up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4271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112</Words>
  <Application>Microsoft Macintosh PowerPoint</Application>
  <PresentationFormat>自定义</PresentationFormat>
  <Paragraphs>27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White</vt:lpstr>
      <vt:lpstr>glsl-simulator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Translation</vt:lpstr>
      <vt:lpstr>Runtime</vt:lpstr>
      <vt:lpstr>Runtime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glsl-simulator</dc:title>
  <cp:lastModifiedBy>Sophia Wang</cp:lastModifiedBy>
  <cp:revision>79</cp:revision>
  <dcterms:modified xsi:type="dcterms:W3CDTF">2014-12-11T21:03:38Z</dcterms:modified>
</cp:coreProperties>
</file>