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72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00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5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26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67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9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5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5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1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93BA-7C40-D84E-9225-08E578E9744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2A5E67-765D-CC47-9694-942C76DA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6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2531-F1B7-7A46-85F0-036B8779B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BIODIVERSITY CAPSTONE PROJECT - INVESTIGATING PROTECTED SPECIES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0679C-125C-3447-A951-B0CD00451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Chapple</a:t>
            </a:r>
          </a:p>
        </p:txBody>
      </p:sp>
    </p:spTree>
    <p:extLst>
      <p:ext uri="{BB962C8B-B14F-4D97-AF65-F5344CB8AC3E}">
        <p14:creationId xmlns:p14="http://schemas.microsoft.com/office/powerpoint/2010/main" val="1072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9BA99-77CD-CB44-A052-0C10756B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US" b="1" dirty="0"/>
              <a:t>In Search Of Sheep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60F6A5-0BDB-254A-9CF4-91D625E5D4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0387" y="1264555"/>
            <a:ext cx="10244224" cy="5000778"/>
          </a:xfrm>
        </p:spPr>
      </p:pic>
    </p:spTree>
    <p:extLst>
      <p:ext uri="{BB962C8B-B14F-4D97-AF65-F5344CB8AC3E}">
        <p14:creationId xmlns:p14="http://schemas.microsoft.com/office/powerpoint/2010/main" val="227457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1980-0D78-A64F-96B1-3DD16C30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Merging Sheep &amp; Observation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E3E0AA-6360-FC4F-B2AB-F6293E345C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1905001"/>
            <a:ext cx="7994120" cy="3458164"/>
          </a:xfrm>
        </p:spPr>
      </p:pic>
    </p:spTree>
    <p:extLst>
      <p:ext uri="{BB962C8B-B14F-4D97-AF65-F5344CB8AC3E}">
        <p14:creationId xmlns:p14="http://schemas.microsoft.com/office/powerpoint/2010/main" val="55410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1980-0D78-A64F-96B1-3DD16C30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Merging Sheep &amp; Observation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65E924-59A8-4242-94E3-C9C02FBE89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25600" y="1710267"/>
            <a:ext cx="9879013" cy="4402666"/>
          </a:xfrm>
        </p:spPr>
      </p:pic>
    </p:spTree>
    <p:extLst>
      <p:ext uri="{BB962C8B-B14F-4D97-AF65-F5344CB8AC3E}">
        <p14:creationId xmlns:p14="http://schemas.microsoft.com/office/powerpoint/2010/main" val="62173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D1AFDA-028D-9D49-BD47-0F8915BC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Plotting Sheep Sightings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48C3EC-F80A-F74E-AA5B-851BF685E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1659467"/>
            <a:ext cx="8915400" cy="3911600"/>
          </a:xfrm>
        </p:spPr>
      </p:pic>
    </p:spTree>
    <p:extLst>
      <p:ext uri="{BB962C8B-B14F-4D97-AF65-F5344CB8AC3E}">
        <p14:creationId xmlns:p14="http://schemas.microsoft.com/office/powerpoint/2010/main" val="153212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1C6A1F-9B4B-8545-A426-E49F05C6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Foot and Mouth Reduction Effort - Sample Size Determination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3661A-3A81-9647-8E6A-D43E39B8B4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421026"/>
            <a:ext cx="4313237" cy="320339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A711AD-F65D-5048-95BF-41594B952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375" y="2422208"/>
            <a:ext cx="4313238" cy="3185160"/>
          </a:xfrm>
        </p:spPr>
      </p:pic>
    </p:spTree>
    <p:extLst>
      <p:ext uri="{BB962C8B-B14F-4D97-AF65-F5344CB8AC3E}">
        <p14:creationId xmlns:p14="http://schemas.microsoft.com/office/powerpoint/2010/main" val="33937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E2460F-8CA8-104E-B962-A40D7083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Foot and Mouth Reduction Effort Notes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6ACC0-389F-044A-9402-433D1BBE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for scientists to be sure that greater than 5% dropped in cases of foot to mouth diseases they had to observe at least 870 sheep at Yellowstone to be significant due to a 15% baseline occurrence in Bryce National Park.</a:t>
            </a:r>
          </a:p>
          <a:p>
            <a:r>
              <a:rPr lang="en-US" dirty="0"/>
              <a:t>It would take one week to see that many sheep in Yellowstone but it would take approximately two weeks in Bryce.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6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88A4A7BF-27F3-0140-8742-96534C88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Species Info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DB800F-6AEE-A44F-930C-D13790A94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741"/>
            <a:ext cx="10515600" cy="4152275"/>
          </a:xfrm>
        </p:spPr>
      </p:pic>
    </p:spTree>
    <p:extLst>
      <p:ext uri="{BB962C8B-B14F-4D97-AF65-F5344CB8AC3E}">
        <p14:creationId xmlns:p14="http://schemas.microsoft.com/office/powerpoint/2010/main" val="33201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A3B2-F288-6448-ABB4-D1CAA8EB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Species Conservation Status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D490D-011D-DA4F-A308-B2422B6AE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2235081"/>
            <a:ext cx="11023600" cy="3400280"/>
          </a:xfrm>
        </p:spPr>
      </p:pic>
    </p:spTree>
    <p:extLst>
      <p:ext uri="{BB962C8B-B14F-4D97-AF65-F5344CB8AC3E}">
        <p14:creationId xmlns:p14="http://schemas.microsoft.com/office/powerpoint/2010/main" val="335574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E8E0-3E86-4640-9BD3-ADD44689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Plotting Conservation Status by Species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2BF06-8C67-654A-A031-5C261D473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242219"/>
            <a:ext cx="8915400" cy="3561011"/>
          </a:xfrm>
        </p:spPr>
      </p:pic>
    </p:spTree>
    <p:extLst>
      <p:ext uri="{BB962C8B-B14F-4D97-AF65-F5344CB8AC3E}">
        <p14:creationId xmlns:p14="http://schemas.microsoft.com/office/powerpoint/2010/main" val="341376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F9C4-111E-EF48-830F-59832664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Investigating Endangered Species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DFD62-B08A-A446-9811-906C608BE0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Are certain types of species more likely to be endangered?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2AF840-36E6-9C43-9D25-E512F4A335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3027861"/>
            <a:ext cx="4313238" cy="1973854"/>
          </a:xfrm>
        </p:spPr>
      </p:pic>
    </p:spTree>
    <p:extLst>
      <p:ext uri="{BB962C8B-B14F-4D97-AF65-F5344CB8AC3E}">
        <p14:creationId xmlns:p14="http://schemas.microsoft.com/office/powerpoint/2010/main" val="351265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EA6F-D9DC-7B4F-8FEA-F752E431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Chi-Squared Test for Significance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41CDD2-6744-9244-B3E3-F001991424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1538817"/>
            <a:ext cx="3526366" cy="377825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E9B7A7E-B3B0-F041-B9BD-A966DAB9A0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3908" y="1538817"/>
            <a:ext cx="4313238" cy="37782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61A9A1-7CD7-FB47-9E30-2D20410C9A9D}"/>
              </a:ext>
            </a:extLst>
          </p:cNvPr>
          <p:cNvSpPr txBox="1"/>
          <p:nvPr/>
        </p:nvSpPr>
        <p:spPr>
          <a:xfrm>
            <a:off x="3905875" y="5503334"/>
            <a:ext cx="628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PVAL of Mammal &amp; Bird not significant = 0.687594809666 </a:t>
            </a:r>
          </a:p>
          <a:p>
            <a:r>
              <a:rPr lang="en-US" dirty="0"/>
              <a:t>PVAL of Mammal &amp; Reptile is significant = 0.0383555902297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3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381C-C0C8-424C-A793-4DB34B44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Are certain types of species more likely to be endangered? (ANSWER)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1EEF7F-5491-C640-8642-6F52560B0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comparing the percentages of protected reptiles and mammals using chi-square we calculated 0.038 which is significant. In conclusion there are certain types of species that are more likely to be endangered than others.</a:t>
            </a:r>
          </a:p>
        </p:txBody>
      </p:sp>
    </p:spTree>
    <p:extLst>
      <p:ext uri="{BB962C8B-B14F-4D97-AF65-F5344CB8AC3E}">
        <p14:creationId xmlns:p14="http://schemas.microsoft.com/office/powerpoint/2010/main" val="361849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1899-1AA9-BD48-BC29-2A06236A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Observations From National Parks (7 Days)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B17FE-C248-5F43-A67D-C34629E6E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3042717"/>
            <a:ext cx="8915400" cy="1960015"/>
          </a:xfrm>
        </p:spPr>
      </p:pic>
    </p:spTree>
    <p:extLst>
      <p:ext uri="{BB962C8B-B14F-4D97-AF65-F5344CB8AC3E}">
        <p14:creationId xmlns:p14="http://schemas.microsoft.com/office/powerpoint/2010/main" val="238939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9BA99-77CD-CB44-A052-0C10756B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US" b="1" dirty="0"/>
              <a:t>In Search Of Sheep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218735-B293-E14D-A31D-3617418ECE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278575"/>
            <a:ext cx="8434387" cy="3488300"/>
          </a:xfrm>
        </p:spPr>
      </p:pic>
    </p:spTree>
    <p:extLst>
      <p:ext uri="{BB962C8B-B14F-4D97-AF65-F5344CB8AC3E}">
        <p14:creationId xmlns:p14="http://schemas.microsoft.com/office/powerpoint/2010/main" val="22502723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{490D7C8C-D8C9-FE43-AD88-85CD402506D4}tf10001069</Template>
  <TotalTime>842</TotalTime>
  <Words>215</Words>
  <Application>Microsoft Macintosh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BIODIVERSITY CAPSTONE PROJECT - INVESTIGATING PROTECTED SPECIES</vt:lpstr>
      <vt:lpstr>Species Info</vt:lpstr>
      <vt:lpstr>Analyze Species Conservation Status</vt:lpstr>
      <vt:lpstr>Plotting Conservation Status by Species</vt:lpstr>
      <vt:lpstr>Investigating Endangered Species</vt:lpstr>
      <vt:lpstr>Chi-Squared Test for Significance</vt:lpstr>
      <vt:lpstr>Are certain types of species more likely to be endangered? (ANSWER)</vt:lpstr>
      <vt:lpstr>Observations From National Parks (7 Days)</vt:lpstr>
      <vt:lpstr>In Search Of Sheep</vt:lpstr>
      <vt:lpstr>In Search Of Sheep</vt:lpstr>
      <vt:lpstr>Merging Sheep &amp; Observation</vt:lpstr>
      <vt:lpstr>Merging Sheep &amp; Observation</vt:lpstr>
      <vt:lpstr>Plotting Sheep Sightings</vt:lpstr>
      <vt:lpstr>Foot and Mouth Reduction Effort - Sample Size Determination</vt:lpstr>
      <vt:lpstr>Foot and Mouth Reduction Effort Notes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CAPSTONE PROJECT - INVESTIGATING PROTECTED SPECIES</dc:title>
  <dc:creator>Microsoft Office User</dc:creator>
  <cp:lastModifiedBy>Microsoft Office User</cp:lastModifiedBy>
  <cp:revision>14</cp:revision>
  <dcterms:created xsi:type="dcterms:W3CDTF">2019-04-13T01:04:13Z</dcterms:created>
  <dcterms:modified xsi:type="dcterms:W3CDTF">2019-04-13T15:06:31Z</dcterms:modified>
</cp:coreProperties>
</file>