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72" r:id="rId13"/>
    <p:sldId id="273" r:id="rId14"/>
    <p:sldId id="268" r:id="rId15"/>
    <p:sldId id="269" r:id="rId16"/>
    <p:sldId id="270" r:id="rId17"/>
    <p:sldId id="271"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Lst>
  <p:sldSz cx="12192000" cy="6858000"/>
  <p:notesSz cx="6858000" cy="9144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9A47267-73AC-4C31-8C17-D55F8AB89E9C}">
          <p14:sldIdLst>
            <p14:sldId id="257"/>
            <p14:sldId id="258"/>
            <p14:sldId id="259"/>
            <p14:sldId id="260"/>
            <p14:sldId id="261"/>
            <p14:sldId id="262"/>
            <p14:sldId id="263"/>
            <p14:sldId id="264"/>
            <p14:sldId id="265"/>
            <p14:sldId id="266"/>
            <p14:sldId id="267"/>
            <p14:sldId id="272"/>
            <p14:sldId id="273"/>
            <p14:sldId id="268"/>
            <p14:sldId id="269"/>
            <p14:sldId id="270"/>
            <p14:sldId id="271"/>
            <p14:sldId id="274"/>
            <p14:sldId id="275"/>
            <p14:sldId id="276"/>
            <p14:sldId id="277"/>
            <p14:sldId id="278"/>
            <p14:sldId id="279"/>
            <p14:sldId id="280"/>
            <p14:sldId id="281"/>
            <p14:sldId id="282"/>
            <p14:sldId id="283"/>
            <p14:sldId id="284"/>
            <p14:sldId id="285"/>
            <p14:sldId id="286"/>
            <p14:sldId id="287"/>
            <p14:sldId id="288"/>
            <p14:sldId id="289"/>
            <p14:sldId id="290"/>
            <p14:sldId id="29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B487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0" d="100"/>
          <a:sy n="80" d="100"/>
        </p:scale>
        <p:origin x="82" y="1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2-22T04:28:37.645"/>
    </inkml:context>
    <inkml:brush xml:id="br0">
      <inkml:brushProperty name="width" value="0.035" units="cm"/>
      <inkml:brushProperty name="height" value="0.035" units="cm"/>
      <inkml:brushProperty name="ignorePressure" value="1"/>
    </inkml:brush>
  </inkml:definitions>
  <inkml:trace contextRef="#ctx0" brushRef="#br0">0 1,'0'3831,"0"-3815</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2-22T04:29:08.889"/>
    </inkml:context>
    <inkml:brush xml:id="br0">
      <inkml:brushProperty name="width" value="0.035" units="cm"/>
      <inkml:brushProperty name="height" value="0.035" units="cm"/>
      <inkml:brushProperty name="ignorePressure" value="1"/>
    </inkml:brush>
  </inkml:definitions>
  <inkml:trace contextRef="#ctx0" brushRef="#br0">1 1,'0'3498,"0"-3476</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2-22T04:29:30.988"/>
    </inkml:context>
    <inkml:brush xml:id="br0">
      <inkml:brushProperty name="width" value="0.035" units="cm"/>
      <inkml:brushProperty name="height" value="0.035" units="cm"/>
      <inkml:brushProperty name="ignorePressure" value="1"/>
    </inkml:brush>
  </inkml:definitions>
  <inkml:trace contextRef="#ctx0" brushRef="#br0">1 0,'1891'0,"-1868"0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2-22T04:29:49.982"/>
    </inkml:context>
    <inkml:brush xml:id="br0">
      <inkml:brushProperty name="width" value="0.035" units="cm"/>
      <inkml:brushProperty name="height" value="0.035" units="cm"/>
      <inkml:brushProperty name="ignorePressure" value="1"/>
    </inkml:brush>
  </inkml:definitions>
  <inkml:trace contextRef="#ctx0" brushRef="#br0">520 0,'-507'155,"494"-151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2-22T04:30:26.727"/>
    </inkml:context>
    <inkml:brush xml:id="br0">
      <inkml:brushProperty name="width" value="0.035" units="cm"/>
      <inkml:brushProperty name="height" value="0.035" units="cm"/>
      <inkml:brushProperty name="ignorePressure" value="1"/>
    </inkml:brush>
  </inkml:definitions>
  <inkml:trace contextRef="#ctx0" brushRef="#br0">1 0,'509'146,"-492"-141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22T04:30:56.554"/>
    </inkml:context>
    <inkml:brush xml:id="br0">
      <inkml:brushProperty name="width" value="0.035" units="cm"/>
      <inkml:brushProperty name="height" value="0.035" units="cm"/>
    </inkml:brush>
  </inkml:definitions>
  <inkml:trace contextRef="#ctx0" brushRef="#br0">1 1 24575,'0'0'-8191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22T04:30:57.034"/>
    </inkml:context>
    <inkml:brush xml:id="br0">
      <inkml:brushProperty name="width" value="0.035" units="cm"/>
      <inkml:brushProperty name="height" value="0.035" units="cm"/>
    </inkml:brush>
  </inkml:definitions>
  <inkml:trace contextRef="#ctx0" brushRef="#br0">1 1 24575,'0'0'-8191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22T04:30:57.450"/>
    </inkml:context>
    <inkml:brush xml:id="br0">
      <inkml:brushProperty name="width" value="0.035" units="cm"/>
      <inkml:brushProperty name="height" value="0.035" units="cm"/>
    </inkml:brush>
  </inkml:definitions>
  <inkml:trace contextRef="#ctx0" brushRef="#br0">1 1 24575,'0'0'-8191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22T04:30:58.039"/>
    </inkml:context>
    <inkml:brush xml:id="br0">
      <inkml:brushProperty name="width" value="0.035" units="cm"/>
      <inkml:brushProperty name="height" value="0.035" units="cm"/>
    </inkml:brush>
  </inkml:definitions>
  <inkml:trace contextRef="#ctx0" brushRef="#br0">0 1 24575</inkml:trace>
</inkml:ink>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9" name="Picture 8" descr="A blue and red building&#10;&#10;Description automatically generated">
            <a:extLst>
              <a:ext uri="{FF2B5EF4-FFF2-40B4-BE49-F238E27FC236}">
                <a16:creationId xmlns:a16="http://schemas.microsoft.com/office/drawing/2014/main" id="{6DDA2A19-6321-8DCB-6D47-C55C7D4F927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3C81D1E6-FD33-9EFE-21EE-41D9D2F4641A}"/>
              </a:ext>
            </a:extLst>
          </p:cNvPr>
          <p:cNvSpPr>
            <a:spLocks noGrp="1"/>
          </p:cNvSpPr>
          <p:nvPr>
            <p:ph type="ctrTitle"/>
          </p:nvPr>
        </p:nvSpPr>
        <p:spPr>
          <a:xfrm>
            <a:off x="1524000" y="1122363"/>
            <a:ext cx="9144000" cy="2387600"/>
          </a:xfrm>
        </p:spPr>
        <p:txBody>
          <a:bodyPr anchor="b"/>
          <a:lstStyle>
            <a:lvl1pPr algn="ctr">
              <a:defRPr sz="6000" b="1">
                <a:solidFill>
                  <a:srgbClr val="FFC000"/>
                </a:solidFill>
                <a:latin typeface="Arial" panose="020B0604020202020204" pitchFamily="34" charset="0"/>
                <a:cs typeface="Arial" panose="020B0604020202020204" pitchFamily="34" charset="0"/>
              </a:defRPr>
            </a:lvl1pPr>
          </a:lstStyle>
          <a:p>
            <a:r>
              <a:rPr lang="en-US" dirty="0"/>
              <a:t>Click to edit Master title style</a:t>
            </a:r>
            <a:endParaRPr lang="vi-VN" dirty="0"/>
          </a:p>
        </p:txBody>
      </p:sp>
      <p:sp>
        <p:nvSpPr>
          <p:cNvPr id="3" name="Subtitle 2">
            <a:extLst>
              <a:ext uri="{FF2B5EF4-FFF2-40B4-BE49-F238E27FC236}">
                <a16:creationId xmlns:a16="http://schemas.microsoft.com/office/drawing/2014/main" id="{03B09FCE-D617-66FA-CAAC-D350EFD5BEFF}"/>
              </a:ext>
            </a:extLst>
          </p:cNvPr>
          <p:cNvSpPr>
            <a:spLocks noGrp="1"/>
          </p:cNvSpPr>
          <p:nvPr>
            <p:ph type="subTitle" idx="1"/>
          </p:nvPr>
        </p:nvSpPr>
        <p:spPr>
          <a:xfrm>
            <a:off x="1524000" y="3602038"/>
            <a:ext cx="9144000" cy="1655762"/>
          </a:xfrm>
        </p:spPr>
        <p:txBody>
          <a:bodyPr/>
          <a:lstStyle>
            <a:lvl1pPr marL="0" indent="0" algn="ctr">
              <a:buNone/>
              <a:defRPr sz="2400" b="1">
                <a:solidFill>
                  <a:schemeClr val="bg1"/>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vi-VN" dirty="0"/>
          </a:p>
        </p:txBody>
      </p:sp>
      <p:sp>
        <p:nvSpPr>
          <p:cNvPr id="4" name="Date Placeholder 3">
            <a:extLst>
              <a:ext uri="{FF2B5EF4-FFF2-40B4-BE49-F238E27FC236}">
                <a16:creationId xmlns:a16="http://schemas.microsoft.com/office/drawing/2014/main" id="{BFEC6939-2D04-6DE1-62A2-516641144EC6}"/>
              </a:ext>
            </a:extLst>
          </p:cNvPr>
          <p:cNvSpPr>
            <a:spLocks noGrp="1"/>
          </p:cNvSpPr>
          <p:nvPr>
            <p:ph type="dt" sz="half" idx="10"/>
          </p:nvPr>
        </p:nvSpPr>
        <p:spPr/>
        <p:txBody>
          <a:bodyPr/>
          <a:lstStyle/>
          <a:p>
            <a:fld id="{F79F64BF-FBE9-4D0B-BBB8-401F7AE8CEA6}" type="datetimeFigureOut">
              <a:rPr lang="vi-VN" smtClean="0"/>
              <a:t>25/02/2025</a:t>
            </a:fld>
            <a:endParaRPr lang="vi-VN"/>
          </a:p>
        </p:txBody>
      </p:sp>
      <p:sp>
        <p:nvSpPr>
          <p:cNvPr id="5" name="Footer Placeholder 4">
            <a:extLst>
              <a:ext uri="{FF2B5EF4-FFF2-40B4-BE49-F238E27FC236}">
                <a16:creationId xmlns:a16="http://schemas.microsoft.com/office/drawing/2014/main" id="{ACBEA3DB-5FF9-C161-AED3-FEA3C4B8405C}"/>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711931C1-0396-EE7D-5934-AE9AF04A57C7}"/>
              </a:ext>
            </a:extLst>
          </p:cNvPr>
          <p:cNvSpPr>
            <a:spLocks noGrp="1"/>
          </p:cNvSpPr>
          <p:nvPr>
            <p:ph type="sldNum" sz="quarter" idx="12"/>
          </p:nvPr>
        </p:nvSpPr>
        <p:spPr/>
        <p:txBody>
          <a:bodyPr/>
          <a:lstStyle/>
          <a:p>
            <a:fld id="{64BB7A9B-8B39-4221-8D95-DA4C18CFCCB2}" type="slidenum">
              <a:rPr lang="vi-VN" smtClean="0"/>
              <a:t>‹#›</a:t>
            </a:fld>
            <a:endParaRPr lang="vi-VN"/>
          </a:p>
        </p:txBody>
      </p:sp>
    </p:spTree>
    <p:extLst>
      <p:ext uri="{BB962C8B-B14F-4D97-AF65-F5344CB8AC3E}">
        <p14:creationId xmlns:p14="http://schemas.microsoft.com/office/powerpoint/2010/main" val="31282725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1BD89-9AF8-6B74-7CB9-4335D5C71D95}"/>
              </a:ext>
            </a:extLst>
          </p:cNvPr>
          <p:cNvSpPr>
            <a:spLocks noGrp="1"/>
          </p:cNvSpPr>
          <p:nvPr>
            <p:ph type="title"/>
          </p:nvPr>
        </p:nvSpPr>
        <p:spPr/>
        <p:txBody>
          <a:bodyPr/>
          <a:lstStyle/>
          <a:p>
            <a:r>
              <a:rPr lang="en-US"/>
              <a:t>Click to edit Master title style</a:t>
            </a:r>
            <a:endParaRPr lang="vi-VN"/>
          </a:p>
        </p:txBody>
      </p:sp>
      <p:sp>
        <p:nvSpPr>
          <p:cNvPr id="3" name="Vertical Text Placeholder 2">
            <a:extLst>
              <a:ext uri="{FF2B5EF4-FFF2-40B4-BE49-F238E27FC236}">
                <a16:creationId xmlns:a16="http://schemas.microsoft.com/office/drawing/2014/main" id="{31F80BE7-55C2-BE06-417D-9ABC6760A5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id="{5A179C3A-7A84-4030-BBFC-685E95DC5B55}"/>
              </a:ext>
            </a:extLst>
          </p:cNvPr>
          <p:cNvSpPr>
            <a:spLocks noGrp="1"/>
          </p:cNvSpPr>
          <p:nvPr>
            <p:ph type="dt" sz="half" idx="10"/>
          </p:nvPr>
        </p:nvSpPr>
        <p:spPr/>
        <p:txBody>
          <a:bodyPr/>
          <a:lstStyle/>
          <a:p>
            <a:fld id="{F79F64BF-FBE9-4D0B-BBB8-401F7AE8CEA6}" type="datetimeFigureOut">
              <a:rPr lang="vi-VN" smtClean="0"/>
              <a:t>25/02/2025</a:t>
            </a:fld>
            <a:endParaRPr lang="vi-VN"/>
          </a:p>
        </p:txBody>
      </p:sp>
      <p:sp>
        <p:nvSpPr>
          <p:cNvPr id="5" name="Footer Placeholder 4">
            <a:extLst>
              <a:ext uri="{FF2B5EF4-FFF2-40B4-BE49-F238E27FC236}">
                <a16:creationId xmlns:a16="http://schemas.microsoft.com/office/drawing/2014/main" id="{36ED2D19-E095-5855-B9E6-5C3E20033D98}"/>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29DA3970-CFDA-A67E-5E8B-BF413F81C98C}"/>
              </a:ext>
            </a:extLst>
          </p:cNvPr>
          <p:cNvSpPr>
            <a:spLocks noGrp="1"/>
          </p:cNvSpPr>
          <p:nvPr>
            <p:ph type="sldNum" sz="quarter" idx="12"/>
          </p:nvPr>
        </p:nvSpPr>
        <p:spPr/>
        <p:txBody>
          <a:bodyPr/>
          <a:lstStyle/>
          <a:p>
            <a:fld id="{64BB7A9B-8B39-4221-8D95-DA4C18CFCCB2}" type="slidenum">
              <a:rPr lang="vi-VN" smtClean="0"/>
              <a:t>‹#›</a:t>
            </a:fld>
            <a:endParaRPr lang="vi-VN"/>
          </a:p>
        </p:txBody>
      </p:sp>
    </p:spTree>
    <p:extLst>
      <p:ext uri="{BB962C8B-B14F-4D97-AF65-F5344CB8AC3E}">
        <p14:creationId xmlns:p14="http://schemas.microsoft.com/office/powerpoint/2010/main" val="6529574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6FCC6E9-16D3-51B2-6677-C64585C5804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vi-VN"/>
          </a:p>
        </p:txBody>
      </p:sp>
      <p:sp>
        <p:nvSpPr>
          <p:cNvPr id="3" name="Vertical Text Placeholder 2">
            <a:extLst>
              <a:ext uri="{FF2B5EF4-FFF2-40B4-BE49-F238E27FC236}">
                <a16:creationId xmlns:a16="http://schemas.microsoft.com/office/drawing/2014/main" id="{8DC3F857-4867-5374-6AF4-2D97195C904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id="{0DA558C2-7CDF-5549-2296-5EE7C3C6ACC7}"/>
              </a:ext>
            </a:extLst>
          </p:cNvPr>
          <p:cNvSpPr>
            <a:spLocks noGrp="1"/>
          </p:cNvSpPr>
          <p:nvPr>
            <p:ph type="dt" sz="half" idx="10"/>
          </p:nvPr>
        </p:nvSpPr>
        <p:spPr/>
        <p:txBody>
          <a:bodyPr/>
          <a:lstStyle/>
          <a:p>
            <a:fld id="{F79F64BF-FBE9-4D0B-BBB8-401F7AE8CEA6}" type="datetimeFigureOut">
              <a:rPr lang="vi-VN" smtClean="0"/>
              <a:t>25/02/2025</a:t>
            </a:fld>
            <a:endParaRPr lang="vi-VN"/>
          </a:p>
        </p:txBody>
      </p:sp>
      <p:sp>
        <p:nvSpPr>
          <p:cNvPr id="5" name="Footer Placeholder 4">
            <a:extLst>
              <a:ext uri="{FF2B5EF4-FFF2-40B4-BE49-F238E27FC236}">
                <a16:creationId xmlns:a16="http://schemas.microsoft.com/office/drawing/2014/main" id="{8BC82CA6-7805-A1E0-516D-93ABD243DD31}"/>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9B0D646B-AADA-EB1B-90A5-BC4D6A2B5F4F}"/>
              </a:ext>
            </a:extLst>
          </p:cNvPr>
          <p:cNvSpPr>
            <a:spLocks noGrp="1"/>
          </p:cNvSpPr>
          <p:nvPr>
            <p:ph type="sldNum" sz="quarter" idx="12"/>
          </p:nvPr>
        </p:nvSpPr>
        <p:spPr/>
        <p:txBody>
          <a:bodyPr/>
          <a:lstStyle/>
          <a:p>
            <a:fld id="{64BB7A9B-8B39-4221-8D95-DA4C18CFCCB2}" type="slidenum">
              <a:rPr lang="vi-VN" smtClean="0"/>
              <a:t>‹#›</a:t>
            </a:fld>
            <a:endParaRPr lang="vi-VN"/>
          </a:p>
        </p:txBody>
      </p:sp>
    </p:spTree>
    <p:extLst>
      <p:ext uri="{BB962C8B-B14F-4D97-AF65-F5344CB8AC3E}">
        <p14:creationId xmlns:p14="http://schemas.microsoft.com/office/powerpoint/2010/main" val="38790305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0" name="Picture 9" descr="A white background with a building in the background&#10;&#10;Description automatically generated">
            <a:extLst>
              <a:ext uri="{FF2B5EF4-FFF2-40B4-BE49-F238E27FC236}">
                <a16:creationId xmlns:a16="http://schemas.microsoft.com/office/drawing/2014/main" id="{FB722E27-97CC-B701-74B5-171565ED392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7C966F75-B885-5D6E-5BAA-E83798293574}"/>
              </a:ext>
            </a:extLst>
          </p:cNvPr>
          <p:cNvSpPr>
            <a:spLocks noGrp="1"/>
          </p:cNvSpPr>
          <p:nvPr>
            <p:ph type="title"/>
          </p:nvPr>
        </p:nvSpPr>
        <p:spPr>
          <a:xfrm>
            <a:off x="294735" y="822325"/>
            <a:ext cx="10515600" cy="823913"/>
          </a:xfrm>
        </p:spPr>
        <p:txBody>
          <a:bodyPr/>
          <a:lstStyle>
            <a:lvl1pPr>
              <a:defRPr>
                <a:solidFill>
                  <a:srgbClr val="0B4874"/>
                </a:solidFill>
                <a:latin typeface="Times New Roman" panose="02020603050405020304" pitchFamily="18" charset="0"/>
                <a:cs typeface="Times New Roman" panose="02020603050405020304" pitchFamily="18" charset="0"/>
              </a:defRPr>
            </a:lvl1pPr>
          </a:lstStyle>
          <a:p>
            <a:r>
              <a:rPr lang="en-US" dirty="0"/>
              <a:t>Click to edit Master title style</a:t>
            </a:r>
            <a:endParaRPr lang="vi-VN" dirty="0"/>
          </a:p>
        </p:txBody>
      </p:sp>
      <p:sp>
        <p:nvSpPr>
          <p:cNvPr id="3" name="Content Placeholder 2">
            <a:extLst>
              <a:ext uri="{FF2B5EF4-FFF2-40B4-BE49-F238E27FC236}">
                <a16:creationId xmlns:a16="http://schemas.microsoft.com/office/drawing/2014/main" id="{372887B6-0AE8-CB05-6C42-2EB5634123DA}"/>
              </a:ext>
            </a:extLst>
          </p:cNvPr>
          <p:cNvSpPr>
            <a:spLocks noGrp="1"/>
          </p:cNvSpPr>
          <p:nvPr>
            <p:ph idx="1"/>
          </p:nvPr>
        </p:nvSpPr>
        <p:spPr/>
        <p:txBody>
          <a:bodyPr/>
          <a:lstStyle>
            <a:lvl1pPr>
              <a:defRPr>
                <a:solidFill>
                  <a:srgbClr val="0B4874"/>
                </a:solidFill>
                <a:latin typeface="Times New Roman" panose="02020603050405020304" pitchFamily="18" charset="0"/>
                <a:cs typeface="Times New Roman" panose="02020603050405020304" pitchFamily="18" charset="0"/>
              </a:defRPr>
            </a:lvl1pPr>
            <a:lvl2pPr>
              <a:defRPr>
                <a:solidFill>
                  <a:srgbClr val="0B4874"/>
                </a:solidFill>
                <a:latin typeface="Times New Roman" panose="02020603050405020304" pitchFamily="18" charset="0"/>
                <a:cs typeface="Times New Roman" panose="02020603050405020304" pitchFamily="18" charset="0"/>
              </a:defRPr>
            </a:lvl2pPr>
            <a:lvl3pPr>
              <a:defRPr>
                <a:solidFill>
                  <a:srgbClr val="0B4874"/>
                </a:solidFill>
                <a:latin typeface="Times New Roman" panose="02020603050405020304" pitchFamily="18" charset="0"/>
                <a:cs typeface="Times New Roman" panose="02020603050405020304" pitchFamily="18" charset="0"/>
              </a:defRPr>
            </a:lvl3pPr>
            <a:lvl4pPr>
              <a:defRPr>
                <a:solidFill>
                  <a:srgbClr val="0B4874"/>
                </a:solidFill>
                <a:latin typeface="Times New Roman" panose="02020603050405020304" pitchFamily="18" charset="0"/>
                <a:cs typeface="Times New Roman" panose="02020603050405020304" pitchFamily="18" charset="0"/>
              </a:defRPr>
            </a:lvl4pPr>
            <a:lvl5pPr>
              <a:defRPr>
                <a:solidFill>
                  <a:srgbClr val="0B4874"/>
                </a:solidFill>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vi-VN" dirty="0"/>
          </a:p>
        </p:txBody>
      </p:sp>
      <p:sp>
        <p:nvSpPr>
          <p:cNvPr id="4" name="Date Placeholder 3">
            <a:extLst>
              <a:ext uri="{FF2B5EF4-FFF2-40B4-BE49-F238E27FC236}">
                <a16:creationId xmlns:a16="http://schemas.microsoft.com/office/drawing/2014/main" id="{FD35C65D-B4D2-DD60-1277-0656682AF936}"/>
              </a:ext>
            </a:extLst>
          </p:cNvPr>
          <p:cNvSpPr>
            <a:spLocks noGrp="1"/>
          </p:cNvSpPr>
          <p:nvPr>
            <p:ph type="dt" sz="half" idx="10"/>
          </p:nvPr>
        </p:nvSpPr>
        <p:spPr/>
        <p:txBody>
          <a:bodyPr/>
          <a:lstStyle/>
          <a:p>
            <a:fld id="{F79F64BF-FBE9-4D0B-BBB8-401F7AE8CEA6}" type="datetimeFigureOut">
              <a:rPr lang="vi-VN" smtClean="0"/>
              <a:t>25/02/2025</a:t>
            </a:fld>
            <a:endParaRPr lang="vi-VN"/>
          </a:p>
        </p:txBody>
      </p:sp>
      <p:sp>
        <p:nvSpPr>
          <p:cNvPr id="5" name="Footer Placeholder 4">
            <a:extLst>
              <a:ext uri="{FF2B5EF4-FFF2-40B4-BE49-F238E27FC236}">
                <a16:creationId xmlns:a16="http://schemas.microsoft.com/office/drawing/2014/main" id="{C5550075-C56D-DEBA-AC8C-AF37F89A6BAE}"/>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D412F94A-9C25-C009-FC10-0F843D61FF27}"/>
              </a:ext>
            </a:extLst>
          </p:cNvPr>
          <p:cNvSpPr>
            <a:spLocks noGrp="1"/>
          </p:cNvSpPr>
          <p:nvPr>
            <p:ph type="sldNum" sz="quarter" idx="12"/>
          </p:nvPr>
        </p:nvSpPr>
        <p:spPr/>
        <p:txBody>
          <a:bodyPr/>
          <a:lstStyle/>
          <a:p>
            <a:fld id="{64BB7A9B-8B39-4221-8D95-DA4C18CFCCB2}" type="slidenum">
              <a:rPr lang="vi-VN" smtClean="0"/>
              <a:t>‹#›</a:t>
            </a:fld>
            <a:endParaRPr lang="vi-VN"/>
          </a:p>
        </p:txBody>
      </p:sp>
    </p:spTree>
    <p:extLst>
      <p:ext uri="{BB962C8B-B14F-4D97-AF65-F5344CB8AC3E}">
        <p14:creationId xmlns:p14="http://schemas.microsoft.com/office/powerpoint/2010/main" val="86599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A blue and red building&#10;&#10;Description automatically generated">
            <a:extLst>
              <a:ext uri="{FF2B5EF4-FFF2-40B4-BE49-F238E27FC236}">
                <a16:creationId xmlns:a16="http://schemas.microsoft.com/office/drawing/2014/main" id="{26133B17-8D20-4486-F926-8FEF5AF3755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4F155E1D-6A36-72D4-7574-8C8ECC43019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vi-VN"/>
          </a:p>
        </p:txBody>
      </p:sp>
      <p:sp>
        <p:nvSpPr>
          <p:cNvPr id="3" name="Text Placeholder 2">
            <a:extLst>
              <a:ext uri="{FF2B5EF4-FFF2-40B4-BE49-F238E27FC236}">
                <a16:creationId xmlns:a16="http://schemas.microsoft.com/office/drawing/2014/main" id="{7C96B6DF-598E-FB72-4408-C648D745F69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7A64F1A-01E7-3634-880D-05A4B2758476}"/>
              </a:ext>
            </a:extLst>
          </p:cNvPr>
          <p:cNvSpPr>
            <a:spLocks noGrp="1"/>
          </p:cNvSpPr>
          <p:nvPr>
            <p:ph type="dt" sz="half" idx="10"/>
          </p:nvPr>
        </p:nvSpPr>
        <p:spPr/>
        <p:txBody>
          <a:bodyPr/>
          <a:lstStyle/>
          <a:p>
            <a:fld id="{F79F64BF-FBE9-4D0B-BBB8-401F7AE8CEA6}" type="datetimeFigureOut">
              <a:rPr lang="vi-VN" smtClean="0"/>
              <a:t>25/02/2025</a:t>
            </a:fld>
            <a:endParaRPr lang="vi-VN"/>
          </a:p>
        </p:txBody>
      </p:sp>
      <p:sp>
        <p:nvSpPr>
          <p:cNvPr id="5" name="Footer Placeholder 4">
            <a:extLst>
              <a:ext uri="{FF2B5EF4-FFF2-40B4-BE49-F238E27FC236}">
                <a16:creationId xmlns:a16="http://schemas.microsoft.com/office/drawing/2014/main" id="{F107D9D5-C28F-376D-C20C-85CC50146356}"/>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9F52D473-F64F-90E1-F861-FCA897B765BF}"/>
              </a:ext>
            </a:extLst>
          </p:cNvPr>
          <p:cNvSpPr>
            <a:spLocks noGrp="1"/>
          </p:cNvSpPr>
          <p:nvPr>
            <p:ph type="sldNum" sz="quarter" idx="12"/>
          </p:nvPr>
        </p:nvSpPr>
        <p:spPr/>
        <p:txBody>
          <a:bodyPr/>
          <a:lstStyle/>
          <a:p>
            <a:fld id="{64BB7A9B-8B39-4221-8D95-DA4C18CFCCB2}" type="slidenum">
              <a:rPr lang="vi-VN" smtClean="0"/>
              <a:t>‹#›</a:t>
            </a:fld>
            <a:endParaRPr lang="vi-VN"/>
          </a:p>
        </p:txBody>
      </p:sp>
    </p:spTree>
    <p:extLst>
      <p:ext uri="{BB962C8B-B14F-4D97-AF65-F5344CB8AC3E}">
        <p14:creationId xmlns:p14="http://schemas.microsoft.com/office/powerpoint/2010/main" val="33281324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A white background with a building in the background&#10;&#10;Description automatically generated">
            <a:extLst>
              <a:ext uri="{FF2B5EF4-FFF2-40B4-BE49-F238E27FC236}">
                <a16:creationId xmlns:a16="http://schemas.microsoft.com/office/drawing/2014/main" id="{65715C28-CD8C-A580-539D-832ECA09C24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AB4A1030-F56E-8AC8-7923-1E3771B1C4C5}"/>
              </a:ext>
            </a:extLst>
          </p:cNvPr>
          <p:cNvSpPr>
            <a:spLocks noGrp="1"/>
          </p:cNvSpPr>
          <p:nvPr>
            <p:ph type="title"/>
          </p:nvPr>
        </p:nvSpPr>
        <p:spPr>
          <a:xfrm>
            <a:off x="268857" y="580786"/>
            <a:ext cx="10515600" cy="1325563"/>
          </a:xfrm>
        </p:spPr>
        <p:txBody>
          <a:bodyPr/>
          <a:lstStyle>
            <a:lvl1pPr>
              <a:defRPr>
                <a:solidFill>
                  <a:srgbClr val="0B4874"/>
                </a:solidFill>
                <a:latin typeface="Times New Roman" panose="02020603050405020304" pitchFamily="18" charset="0"/>
                <a:cs typeface="Times New Roman" panose="02020603050405020304" pitchFamily="18" charset="0"/>
              </a:defRPr>
            </a:lvl1pPr>
          </a:lstStyle>
          <a:p>
            <a:r>
              <a:rPr lang="en-US" dirty="0"/>
              <a:t>Click to edit Master title style</a:t>
            </a:r>
            <a:endParaRPr lang="vi-VN" dirty="0"/>
          </a:p>
        </p:txBody>
      </p:sp>
      <p:sp>
        <p:nvSpPr>
          <p:cNvPr id="3" name="Content Placeholder 2">
            <a:extLst>
              <a:ext uri="{FF2B5EF4-FFF2-40B4-BE49-F238E27FC236}">
                <a16:creationId xmlns:a16="http://schemas.microsoft.com/office/drawing/2014/main" id="{E2732806-6D5F-2937-3166-E043F660EFE8}"/>
              </a:ext>
            </a:extLst>
          </p:cNvPr>
          <p:cNvSpPr>
            <a:spLocks noGrp="1"/>
          </p:cNvSpPr>
          <p:nvPr>
            <p:ph sz="half" idx="1"/>
          </p:nvPr>
        </p:nvSpPr>
        <p:spPr>
          <a:xfrm>
            <a:off x="838200" y="1825625"/>
            <a:ext cx="5181600" cy="4351338"/>
          </a:xfrm>
        </p:spPr>
        <p:txBody>
          <a:bodyPr/>
          <a:lstStyle>
            <a:lvl1pPr>
              <a:defRPr>
                <a:solidFill>
                  <a:srgbClr val="0B4874"/>
                </a:solidFill>
                <a:latin typeface="Times New Roman" panose="02020603050405020304" pitchFamily="18" charset="0"/>
                <a:cs typeface="Times New Roman" panose="02020603050405020304" pitchFamily="18" charset="0"/>
              </a:defRPr>
            </a:lvl1pPr>
            <a:lvl2pPr>
              <a:defRPr>
                <a:solidFill>
                  <a:srgbClr val="0B4874"/>
                </a:solidFill>
                <a:latin typeface="Times New Roman" panose="02020603050405020304" pitchFamily="18" charset="0"/>
                <a:cs typeface="Times New Roman" panose="02020603050405020304" pitchFamily="18" charset="0"/>
              </a:defRPr>
            </a:lvl2pPr>
            <a:lvl3pPr>
              <a:defRPr>
                <a:solidFill>
                  <a:srgbClr val="0B4874"/>
                </a:solidFill>
                <a:latin typeface="Times New Roman" panose="02020603050405020304" pitchFamily="18" charset="0"/>
                <a:cs typeface="Times New Roman" panose="02020603050405020304" pitchFamily="18" charset="0"/>
              </a:defRPr>
            </a:lvl3pPr>
            <a:lvl4pPr>
              <a:defRPr>
                <a:solidFill>
                  <a:srgbClr val="0B4874"/>
                </a:solidFill>
                <a:latin typeface="Times New Roman" panose="02020603050405020304" pitchFamily="18" charset="0"/>
                <a:cs typeface="Times New Roman" panose="02020603050405020304" pitchFamily="18" charset="0"/>
              </a:defRPr>
            </a:lvl4pPr>
            <a:lvl5pPr>
              <a:defRPr>
                <a:solidFill>
                  <a:srgbClr val="0B4874"/>
                </a:solidFill>
                <a:latin typeface="Times New Roman" panose="02020603050405020304" pitchFamily="18" charset="0"/>
                <a:cs typeface="Times New Roman" panose="02020603050405020304"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Content Placeholder 3">
            <a:extLst>
              <a:ext uri="{FF2B5EF4-FFF2-40B4-BE49-F238E27FC236}">
                <a16:creationId xmlns:a16="http://schemas.microsoft.com/office/drawing/2014/main" id="{70BB31A1-E272-8B7C-5C38-188603CAA37B}"/>
              </a:ext>
            </a:extLst>
          </p:cNvPr>
          <p:cNvSpPr>
            <a:spLocks noGrp="1"/>
          </p:cNvSpPr>
          <p:nvPr>
            <p:ph sz="half" idx="2"/>
          </p:nvPr>
        </p:nvSpPr>
        <p:spPr>
          <a:xfrm>
            <a:off x="6172200" y="1825625"/>
            <a:ext cx="5181600" cy="4351338"/>
          </a:xfrm>
        </p:spPr>
        <p:txBody>
          <a:bodyPr/>
          <a:lstStyle>
            <a:lvl1pPr>
              <a:defRPr>
                <a:solidFill>
                  <a:srgbClr val="0B4874"/>
                </a:solidFill>
                <a:latin typeface="Times New Roman" panose="02020603050405020304" pitchFamily="18" charset="0"/>
                <a:cs typeface="Times New Roman" panose="02020603050405020304" pitchFamily="18" charset="0"/>
              </a:defRPr>
            </a:lvl1pPr>
            <a:lvl2pPr>
              <a:defRPr>
                <a:solidFill>
                  <a:srgbClr val="0B4874"/>
                </a:solidFill>
                <a:latin typeface="Times New Roman" panose="02020603050405020304" pitchFamily="18" charset="0"/>
                <a:cs typeface="Times New Roman" panose="02020603050405020304" pitchFamily="18" charset="0"/>
              </a:defRPr>
            </a:lvl2pPr>
            <a:lvl3pPr>
              <a:defRPr>
                <a:solidFill>
                  <a:srgbClr val="0B4874"/>
                </a:solidFill>
                <a:latin typeface="Times New Roman" panose="02020603050405020304" pitchFamily="18" charset="0"/>
                <a:cs typeface="Times New Roman" panose="02020603050405020304" pitchFamily="18" charset="0"/>
              </a:defRPr>
            </a:lvl3pPr>
            <a:lvl4pPr>
              <a:defRPr>
                <a:solidFill>
                  <a:srgbClr val="0B4874"/>
                </a:solidFill>
                <a:latin typeface="Times New Roman" panose="02020603050405020304" pitchFamily="18" charset="0"/>
                <a:cs typeface="Times New Roman" panose="02020603050405020304" pitchFamily="18" charset="0"/>
              </a:defRPr>
            </a:lvl4pPr>
            <a:lvl5pPr>
              <a:defRPr>
                <a:solidFill>
                  <a:srgbClr val="0B4874"/>
                </a:solidFill>
                <a:latin typeface="Times New Roman" panose="02020603050405020304" pitchFamily="18" charset="0"/>
                <a:cs typeface="Times New Roman" panose="02020603050405020304"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Date Placeholder 4">
            <a:extLst>
              <a:ext uri="{FF2B5EF4-FFF2-40B4-BE49-F238E27FC236}">
                <a16:creationId xmlns:a16="http://schemas.microsoft.com/office/drawing/2014/main" id="{4E3DA35E-E0D9-74D6-E363-CB70BF0E7956}"/>
              </a:ext>
            </a:extLst>
          </p:cNvPr>
          <p:cNvSpPr>
            <a:spLocks noGrp="1"/>
          </p:cNvSpPr>
          <p:nvPr>
            <p:ph type="dt" sz="half" idx="10"/>
          </p:nvPr>
        </p:nvSpPr>
        <p:spPr/>
        <p:txBody>
          <a:bodyPr/>
          <a:lstStyle/>
          <a:p>
            <a:fld id="{F79F64BF-FBE9-4D0B-BBB8-401F7AE8CEA6}" type="datetimeFigureOut">
              <a:rPr lang="vi-VN" smtClean="0"/>
              <a:t>25/02/2025</a:t>
            </a:fld>
            <a:endParaRPr lang="vi-VN"/>
          </a:p>
        </p:txBody>
      </p:sp>
      <p:sp>
        <p:nvSpPr>
          <p:cNvPr id="6" name="Footer Placeholder 5">
            <a:extLst>
              <a:ext uri="{FF2B5EF4-FFF2-40B4-BE49-F238E27FC236}">
                <a16:creationId xmlns:a16="http://schemas.microsoft.com/office/drawing/2014/main" id="{B5B83BE0-C326-B0E2-F007-6ADB326B1C5C}"/>
              </a:ext>
            </a:extLst>
          </p:cNvPr>
          <p:cNvSpPr>
            <a:spLocks noGrp="1"/>
          </p:cNvSpPr>
          <p:nvPr>
            <p:ph type="ftr" sz="quarter" idx="11"/>
          </p:nvPr>
        </p:nvSpPr>
        <p:spPr/>
        <p:txBody>
          <a:bodyPr/>
          <a:lstStyle/>
          <a:p>
            <a:endParaRPr lang="vi-VN"/>
          </a:p>
        </p:txBody>
      </p:sp>
      <p:sp>
        <p:nvSpPr>
          <p:cNvPr id="7" name="Slide Number Placeholder 6">
            <a:extLst>
              <a:ext uri="{FF2B5EF4-FFF2-40B4-BE49-F238E27FC236}">
                <a16:creationId xmlns:a16="http://schemas.microsoft.com/office/drawing/2014/main" id="{A8566E98-666F-6DDF-8E84-9A0BB200DFA9}"/>
              </a:ext>
            </a:extLst>
          </p:cNvPr>
          <p:cNvSpPr>
            <a:spLocks noGrp="1"/>
          </p:cNvSpPr>
          <p:nvPr>
            <p:ph type="sldNum" sz="quarter" idx="12"/>
          </p:nvPr>
        </p:nvSpPr>
        <p:spPr/>
        <p:txBody>
          <a:bodyPr/>
          <a:lstStyle/>
          <a:p>
            <a:fld id="{64BB7A9B-8B39-4221-8D95-DA4C18CFCCB2}" type="slidenum">
              <a:rPr lang="vi-VN" smtClean="0"/>
              <a:t>‹#›</a:t>
            </a:fld>
            <a:endParaRPr lang="vi-VN"/>
          </a:p>
        </p:txBody>
      </p:sp>
    </p:spTree>
    <p:extLst>
      <p:ext uri="{BB962C8B-B14F-4D97-AF65-F5344CB8AC3E}">
        <p14:creationId xmlns:p14="http://schemas.microsoft.com/office/powerpoint/2010/main" val="10025956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A white background with a building in the background&#10;&#10;Description automatically generated">
            <a:extLst>
              <a:ext uri="{FF2B5EF4-FFF2-40B4-BE49-F238E27FC236}">
                <a16:creationId xmlns:a16="http://schemas.microsoft.com/office/drawing/2014/main" id="{59E9EF93-1BBC-EA9A-21BE-FB063AFFDEB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D5D99DF0-3FC8-2F21-3C60-C07681DBF266}"/>
              </a:ext>
            </a:extLst>
          </p:cNvPr>
          <p:cNvSpPr>
            <a:spLocks noGrp="1"/>
          </p:cNvSpPr>
          <p:nvPr>
            <p:ph type="title"/>
          </p:nvPr>
        </p:nvSpPr>
        <p:spPr>
          <a:xfrm>
            <a:off x="839788" y="365125"/>
            <a:ext cx="10515600" cy="1325563"/>
          </a:xfrm>
        </p:spPr>
        <p:txBody>
          <a:bodyPr/>
          <a:lstStyle/>
          <a:p>
            <a:r>
              <a:rPr lang="en-US"/>
              <a:t>Click to edit Master title style</a:t>
            </a:r>
            <a:endParaRPr lang="vi-VN"/>
          </a:p>
        </p:txBody>
      </p:sp>
      <p:sp>
        <p:nvSpPr>
          <p:cNvPr id="3" name="Text Placeholder 2">
            <a:extLst>
              <a:ext uri="{FF2B5EF4-FFF2-40B4-BE49-F238E27FC236}">
                <a16:creationId xmlns:a16="http://schemas.microsoft.com/office/drawing/2014/main" id="{A2D62431-B6C4-C1A6-124A-D61C3B135AD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AEB3FA3-15E7-B14A-9111-64A6179A9C6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Text Placeholder 4">
            <a:extLst>
              <a:ext uri="{FF2B5EF4-FFF2-40B4-BE49-F238E27FC236}">
                <a16:creationId xmlns:a16="http://schemas.microsoft.com/office/drawing/2014/main" id="{8E97CEEF-DD4F-AECB-7A83-634ADFD4FB2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6E7D937-1629-0414-1CC5-E98D9B29302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7" name="Date Placeholder 6">
            <a:extLst>
              <a:ext uri="{FF2B5EF4-FFF2-40B4-BE49-F238E27FC236}">
                <a16:creationId xmlns:a16="http://schemas.microsoft.com/office/drawing/2014/main" id="{9EA222F5-EAF0-D723-47F5-6B7AF1D6316E}"/>
              </a:ext>
            </a:extLst>
          </p:cNvPr>
          <p:cNvSpPr>
            <a:spLocks noGrp="1"/>
          </p:cNvSpPr>
          <p:nvPr>
            <p:ph type="dt" sz="half" idx="10"/>
          </p:nvPr>
        </p:nvSpPr>
        <p:spPr/>
        <p:txBody>
          <a:bodyPr/>
          <a:lstStyle/>
          <a:p>
            <a:fld id="{F79F64BF-FBE9-4D0B-BBB8-401F7AE8CEA6}" type="datetimeFigureOut">
              <a:rPr lang="vi-VN" smtClean="0"/>
              <a:t>25/02/2025</a:t>
            </a:fld>
            <a:endParaRPr lang="vi-VN"/>
          </a:p>
        </p:txBody>
      </p:sp>
      <p:sp>
        <p:nvSpPr>
          <p:cNvPr id="8" name="Footer Placeholder 7">
            <a:extLst>
              <a:ext uri="{FF2B5EF4-FFF2-40B4-BE49-F238E27FC236}">
                <a16:creationId xmlns:a16="http://schemas.microsoft.com/office/drawing/2014/main" id="{38C336A3-B308-0932-343E-56B3F8464930}"/>
              </a:ext>
            </a:extLst>
          </p:cNvPr>
          <p:cNvSpPr>
            <a:spLocks noGrp="1"/>
          </p:cNvSpPr>
          <p:nvPr>
            <p:ph type="ftr" sz="quarter" idx="11"/>
          </p:nvPr>
        </p:nvSpPr>
        <p:spPr/>
        <p:txBody>
          <a:bodyPr/>
          <a:lstStyle/>
          <a:p>
            <a:endParaRPr lang="vi-VN"/>
          </a:p>
        </p:txBody>
      </p:sp>
      <p:sp>
        <p:nvSpPr>
          <p:cNvPr id="9" name="Slide Number Placeholder 8">
            <a:extLst>
              <a:ext uri="{FF2B5EF4-FFF2-40B4-BE49-F238E27FC236}">
                <a16:creationId xmlns:a16="http://schemas.microsoft.com/office/drawing/2014/main" id="{F4720C78-3C06-19CF-6560-9952A8BCF5EA}"/>
              </a:ext>
            </a:extLst>
          </p:cNvPr>
          <p:cNvSpPr>
            <a:spLocks noGrp="1"/>
          </p:cNvSpPr>
          <p:nvPr>
            <p:ph type="sldNum" sz="quarter" idx="12"/>
          </p:nvPr>
        </p:nvSpPr>
        <p:spPr/>
        <p:txBody>
          <a:bodyPr/>
          <a:lstStyle/>
          <a:p>
            <a:fld id="{64BB7A9B-8B39-4221-8D95-DA4C18CFCCB2}" type="slidenum">
              <a:rPr lang="vi-VN" smtClean="0"/>
              <a:t>‹#›</a:t>
            </a:fld>
            <a:endParaRPr lang="vi-VN"/>
          </a:p>
        </p:txBody>
      </p:sp>
    </p:spTree>
    <p:extLst>
      <p:ext uri="{BB962C8B-B14F-4D97-AF65-F5344CB8AC3E}">
        <p14:creationId xmlns:p14="http://schemas.microsoft.com/office/powerpoint/2010/main" val="3502656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70C3D-BD73-6170-9712-88731D88A97B}"/>
              </a:ext>
            </a:extLst>
          </p:cNvPr>
          <p:cNvSpPr>
            <a:spLocks noGrp="1"/>
          </p:cNvSpPr>
          <p:nvPr>
            <p:ph type="title"/>
          </p:nvPr>
        </p:nvSpPr>
        <p:spPr/>
        <p:txBody>
          <a:bodyPr/>
          <a:lstStyle/>
          <a:p>
            <a:r>
              <a:rPr lang="en-US"/>
              <a:t>Click to edit Master title style</a:t>
            </a:r>
            <a:endParaRPr lang="vi-VN"/>
          </a:p>
        </p:txBody>
      </p:sp>
      <p:sp>
        <p:nvSpPr>
          <p:cNvPr id="3" name="Date Placeholder 2">
            <a:extLst>
              <a:ext uri="{FF2B5EF4-FFF2-40B4-BE49-F238E27FC236}">
                <a16:creationId xmlns:a16="http://schemas.microsoft.com/office/drawing/2014/main" id="{114EC065-209D-C314-1447-42E03AC2E17C}"/>
              </a:ext>
            </a:extLst>
          </p:cNvPr>
          <p:cNvSpPr>
            <a:spLocks noGrp="1"/>
          </p:cNvSpPr>
          <p:nvPr>
            <p:ph type="dt" sz="half" idx="10"/>
          </p:nvPr>
        </p:nvSpPr>
        <p:spPr/>
        <p:txBody>
          <a:bodyPr/>
          <a:lstStyle/>
          <a:p>
            <a:fld id="{F79F64BF-FBE9-4D0B-BBB8-401F7AE8CEA6}" type="datetimeFigureOut">
              <a:rPr lang="vi-VN" smtClean="0"/>
              <a:t>25/02/2025</a:t>
            </a:fld>
            <a:endParaRPr lang="vi-VN"/>
          </a:p>
        </p:txBody>
      </p:sp>
      <p:sp>
        <p:nvSpPr>
          <p:cNvPr id="4" name="Footer Placeholder 3">
            <a:extLst>
              <a:ext uri="{FF2B5EF4-FFF2-40B4-BE49-F238E27FC236}">
                <a16:creationId xmlns:a16="http://schemas.microsoft.com/office/drawing/2014/main" id="{A0B8EC50-3710-895D-79DF-A1FA3DAD1106}"/>
              </a:ext>
            </a:extLst>
          </p:cNvPr>
          <p:cNvSpPr>
            <a:spLocks noGrp="1"/>
          </p:cNvSpPr>
          <p:nvPr>
            <p:ph type="ftr" sz="quarter" idx="11"/>
          </p:nvPr>
        </p:nvSpPr>
        <p:spPr/>
        <p:txBody>
          <a:bodyPr/>
          <a:lstStyle/>
          <a:p>
            <a:endParaRPr lang="vi-VN"/>
          </a:p>
        </p:txBody>
      </p:sp>
      <p:sp>
        <p:nvSpPr>
          <p:cNvPr id="5" name="Slide Number Placeholder 4">
            <a:extLst>
              <a:ext uri="{FF2B5EF4-FFF2-40B4-BE49-F238E27FC236}">
                <a16:creationId xmlns:a16="http://schemas.microsoft.com/office/drawing/2014/main" id="{8DAE11A4-C1ED-49C5-B08E-180D6F7EB413}"/>
              </a:ext>
            </a:extLst>
          </p:cNvPr>
          <p:cNvSpPr>
            <a:spLocks noGrp="1"/>
          </p:cNvSpPr>
          <p:nvPr>
            <p:ph type="sldNum" sz="quarter" idx="12"/>
          </p:nvPr>
        </p:nvSpPr>
        <p:spPr/>
        <p:txBody>
          <a:bodyPr/>
          <a:lstStyle/>
          <a:p>
            <a:fld id="{64BB7A9B-8B39-4221-8D95-DA4C18CFCCB2}" type="slidenum">
              <a:rPr lang="vi-VN" smtClean="0"/>
              <a:t>‹#›</a:t>
            </a:fld>
            <a:endParaRPr lang="vi-VN"/>
          </a:p>
        </p:txBody>
      </p:sp>
    </p:spTree>
    <p:extLst>
      <p:ext uri="{BB962C8B-B14F-4D97-AF65-F5344CB8AC3E}">
        <p14:creationId xmlns:p14="http://schemas.microsoft.com/office/powerpoint/2010/main" val="4924817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79B0B64-ACB2-99E5-AD2D-DEA4715D74B1}"/>
              </a:ext>
            </a:extLst>
          </p:cNvPr>
          <p:cNvSpPr>
            <a:spLocks noGrp="1"/>
          </p:cNvSpPr>
          <p:nvPr>
            <p:ph type="dt" sz="half" idx="10"/>
          </p:nvPr>
        </p:nvSpPr>
        <p:spPr/>
        <p:txBody>
          <a:bodyPr/>
          <a:lstStyle/>
          <a:p>
            <a:fld id="{F79F64BF-FBE9-4D0B-BBB8-401F7AE8CEA6}" type="datetimeFigureOut">
              <a:rPr lang="vi-VN" smtClean="0"/>
              <a:t>25/02/2025</a:t>
            </a:fld>
            <a:endParaRPr lang="vi-VN"/>
          </a:p>
        </p:txBody>
      </p:sp>
      <p:sp>
        <p:nvSpPr>
          <p:cNvPr id="3" name="Footer Placeholder 2">
            <a:extLst>
              <a:ext uri="{FF2B5EF4-FFF2-40B4-BE49-F238E27FC236}">
                <a16:creationId xmlns:a16="http://schemas.microsoft.com/office/drawing/2014/main" id="{577A14C9-6F80-2BB5-C30F-25348B1291FC}"/>
              </a:ext>
            </a:extLst>
          </p:cNvPr>
          <p:cNvSpPr>
            <a:spLocks noGrp="1"/>
          </p:cNvSpPr>
          <p:nvPr>
            <p:ph type="ftr" sz="quarter" idx="11"/>
          </p:nvPr>
        </p:nvSpPr>
        <p:spPr/>
        <p:txBody>
          <a:bodyPr/>
          <a:lstStyle/>
          <a:p>
            <a:endParaRPr lang="vi-VN"/>
          </a:p>
        </p:txBody>
      </p:sp>
      <p:sp>
        <p:nvSpPr>
          <p:cNvPr id="4" name="Slide Number Placeholder 3">
            <a:extLst>
              <a:ext uri="{FF2B5EF4-FFF2-40B4-BE49-F238E27FC236}">
                <a16:creationId xmlns:a16="http://schemas.microsoft.com/office/drawing/2014/main" id="{3ACDB8FF-A973-48EA-743D-0C60E896E873}"/>
              </a:ext>
            </a:extLst>
          </p:cNvPr>
          <p:cNvSpPr>
            <a:spLocks noGrp="1"/>
          </p:cNvSpPr>
          <p:nvPr>
            <p:ph type="sldNum" sz="quarter" idx="12"/>
          </p:nvPr>
        </p:nvSpPr>
        <p:spPr/>
        <p:txBody>
          <a:bodyPr/>
          <a:lstStyle/>
          <a:p>
            <a:fld id="{64BB7A9B-8B39-4221-8D95-DA4C18CFCCB2}" type="slidenum">
              <a:rPr lang="vi-VN" smtClean="0"/>
              <a:t>‹#›</a:t>
            </a:fld>
            <a:endParaRPr lang="vi-VN"/>
          </a:p>
        </p:txBody>
      </p:sp>
    </p:spTree>
    <p:extLst>
      <p:ext uri="{BB962C8B-B14F-4D97-AF65-F5344CB8AC3E}">
        <p14:creationId xmlns:p14="http://schemas.microsoft.com/office/powerpoint/2010/main" val="33641483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417DD-83EE-DC40-92A3-27F9A98BF4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vi-VN"/>
          </a:p>
        </p:txBody>
      </p:sp>
      <p:sp>
        <p:nvSpPr>
          <p:cNvPr id="3" name="Content Placeholder 2">
            <a:extLst>
              <a:ext uri="{FF2B5EF4-FFF2-40B4-BE49-F238E27FC236}">
                <a16:creationId xmlns:a16="http://schemas.microsoft.com/office/drawing/2014/main" id="{851A4A75-3CF7-52A1-A852-995D8A9253A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Text Placeholder 3">
            <a:extLst>
              <a:ext uri="{FF2B5EF4-FFF2-40B4-BE49-F238E27FC236}">
                <a16:creationId xmlns:a16="http://schemas.microsoft.com/office/drawing/2014/main" id="{82014A7A-D60C-013A-5CFB-0FC4B91C29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DC7F72-E9CF-FAE1-B984-4E1F0D9246C5}"/>
              </a:ext>
            </a:extLst>
          </p:cNvPr>
          <p:cNvSpPr>
            <a:spLocks noGrp="1"/>
          </p:cNvSpPr>
          <p:nvPr>
            <p:ph type="dt" sz="half" idx="10"/>
          </p:nvPr>
        </p:nvSpPr>
        <p:spPr/>
        <p:txBody>
          <a:bodyPr/>
          <a:lstStyle/>
          <a:p>
            <a:fld id="{F79F64BF-FBE9-4D0B-BBB8-401F7AE8CEA6}" type="datetimeFigureOut">
              <a:rPr lang="vi-VN" smtClean="0"/>
              <a:t>25/02/2025</a:t>
            </a:fld>
            <a:endParaRPr lang="vi-VN"/>
          </a:p>
        </p:txBody>
      </p:sp>
      <p:sp>
        <p:nvSpPr>
          <p:cNvPr id="6" name="Footer Placeholder 5">
            <a:extLst>
              <a:ext uri="{FF2B5EF4-FFF2-40B4-BE49-F238E27FC236}">
                <a16:creationId xmlns:a16="http://schemas.microsoft.com/office/drawing/2014/main" id="{A9A0FBCB-4902-E02A-4603-F5DF52CA024A}"/>
              </a:ext>
            </a:extLst>
          </p:cNvPr>
          <p:cNvSpPr>
            <a:spLocks noGrp="1"/>
          </p:cNvSpPr>
          <p:nvPr>
            <p:ph type="ftr" sz="quarter" idx="11"/>
          </p:nvPr>
        </p:nvSpPr>
        <p:spPr/>
        <p:txBody>
          <a:bodyPr/>
          <a:lstStyle/>
          <a:p>
            <a:endParaRPr lang="vi-VN"/>
          </a:p>
        </p:txBody>
      </p:sp>
      <p:sp>
        <p:nvSpPr>
          <p:cNvPr id="7" name="Slide Number Placeholder 6">
            <a:extLst>
              <a:ext uri="{FF2B5EF4-FFF2-40B4-BE49-F238E27FC236}">
                <a16:creationId xmlns:a16="http://schemas.microsoft.com/office/drawing/2014/main" id="{A805EC6C-613E-08C8-EAF7-B294E721BD8F}"/>
              </a:ext>
            </a:extLst>
          </p:cNvPr>
          <p:cNvSpPr>
            <a:spLocks noGrp="1"/>
          </p:cNvSpPr>
          <p:nvPr>
            <p:ph type="sldNum" sz="quarter" idx="12"/>
          </p:nvPr>
        </p:nvSpPr>
        <p:spPr/>
        <p:txBody>
          <a:bodyPr/>
          <a:lstStyle/>
          <a:p>
            <a:fld id="{64BB7A9B-8B39-4221-8D95-DA4C18CFCCB2}" type="slidenum">
              <a:rPr lang="vi-VN" smtClean="0"/>
              <a:t>‹#›</a:t>
            </a:fld>
            <a:endParaRPr lang="vi-VN"/>
          </a:p>
        </p:txBody>
      </p:sp>
    </p:spTree>
    <p:extLst>
      <p:ext uri="{BB962C8B-B14F-4D97-AF65-F5344CB8AC3E}">
        <p14:creationId xmlns:p14="http://schemas.microsoft.com/office/powerpoint/2010/main" val="17313572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98B04-5BD0-C175-8513-A435C851E17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vi-VN"/>
          </a:p>
        </p:txBody>
      </p:sp>
      <p:sp>
        <p:nvSpPr>
          <p:cNvPr id="3" name="Picture Placeholder 2">
            <a:extLst>
              <a:ext uri="{FF2B5EF4-FFF2-40B4-BE49-F238E27FC236}">
                <a16:creationId xmlns:a16="http://schemas.microsoft.com/office/drawing/2014/main" id="{80A28EFB-F459-23B6-1657-4FFB38C248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vi-VN"/>
          </a:p>
        </p:txBody>
      </p:sp>
      <p:sp>
        <p:nvSpPr>
          <p:cNvPr id="4" name="Text Placeholder 3">
            <a:extLst>
              <a:ext uri="{FF2B5EF4-FFF2-40B4-BE49-F238E27FC236}">
                <a16:creationId xmlns:a16="http://schemas.microsoft.com/office/drawing/2014/main" id="{BD7A78F3-5655-DAFA-1E2D-5A3F936FDB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7948B9-B0CB-A9B0-B3D1-DC60CDC49883}"/>
              </a:ext>
            </a:extLst>
          </p:cNvPr>
          <p:cNvSpPr>
            <a:spLocks noGrp="1"/>
          </p:cNvSpPr>
          <p:nvPr>
            <p:ph type="dt" sz="half" idx="10"/>
          </p:nvPr>
        </p:nvSpPr>
        <p:spPr/>
        <p:txBody>
          <a:bodyPr/>
          <a:lstStyle/>
          <a:p>
            <a:fld id="{F79F64BF-FBE9-4D0B-BBB8-401F7AE8CEA6}" type="datetimeFigureOut">
              <a:rPr lang="vi-VN" smtClean="0"/>
              <a:t>25/02/2025</a:t>
            </a:fld>
            <a:endParaRPr lang="vi-VN"/>
          </a:p>
        </p:txBody>
      </p:sp>
      <p:sp>
        <p:nvSpPr>
          <p:cNvPr id="6" name="Footer Placeholder 5">
            <a:extLst>
              <a:ext uri="{FF2B5EF4-FFF2-40B4-BE49-F238E27FC236}">
                <a16:creationId xmlns:a16="http://schemas.microsoft.com/office/drawing/2014/main" id="{89D61883-4F21-AD06-AC25-F365EAC5B23D}"/>
              </a:ext>
            </a:extLst>
          </p:cNvPr>
          <p:cNvSpPr>
            <a:spLocks noGrp="1"/>
          </p:cNvSpPr>
          <p:nvPr>
            <p:ph type="ftr" sz="quarter" idx="11"/>
          </p:nvPr>
        </p:nvSpPr>
        <p:spPr/>
        <p:txBody>
          <a:bodyPr/>
          <a:lstStyle/>
          <a:p>
            <a:endParaRPr lang="vi-VN"/>
          </a:p>
        </p:txBody>
      </p:sp>
      <p:sp>
        <p:nvSpPr>
          <p:cNvPr id="7" name="Slide Number Placeholder 6">
            <a:extLst>
              <a:ext uri="{FF2B5EF4-FFF2-40B4-BE49-F238E27FC236}">
                <a16:creationId xmlns:a16="http://schemas.microsoft.com/office/drawing/2014/main" id="{D1F2A818-EEF7-DBA9-7F94-4E65EAEBD813}"/>
              </a:ext>
            </a:extLst>
          </p:cNvPr>
          <p:cNvSpPr>
            <a:spLocks noGrp="1"/>
          </p:cNvSpPr>
          <p:nvPr>
            <p:ph type="sldNum" sz="quarter" idx="12"/>
          </p:nvPr>
        </p:nvSpPr>
        <p:spPr/>
        <p:txBody>
          <a:bodyPr/>
          <a:lstStyle/>
          <a:p>
            <a:fld id="{64BB7A9B-8B39-4221-8D95-DA4C18CFCCB2}" type="slidenum">
              <a:rPr lang="vi-VN" smtClean="0"/>
              <a:t>‹#›</a:t>
            </a:fld>
            <a:endParaRPr lang="vi-VN"/>
          </a:p>
        </p:txBody>
      </p:sp>
    </p:spTree>
    <p:extLst>
      <p:ext uri="{BB962C8B-B14F-4D97-AF65-F5344CB8AC3E}">
        <p14:creationId xmlns:p14="http://schemas.microsoft.com/office/powerpoint/2010/main" val="35376077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06F7436-1F36-D0B1-2451-E3BA007A0DD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vi-VN"/>
          </a:p>
        </p:txBody>
      </p:sp>
      <p:sp>
        <p:nvSpPr>
          <p:cNvPr id="3" name="Text Placeholder 2">
            <a:extLst>
              <a:ext uri="{FF2B5EF4-FFF2-40B4-BE49-F238E27FC236}">
                <a16:creationId xmlns:a16="http://schemas.microsoft.com/office/drawing/2014/main" id="{3E47324D-BB61-1AA4-3B7F-4898D4BA750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id="{02EE099E-1B7A-FACC-DCB0-FE9DA0AA341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9F64BF-FBE9-4D0B-BBB8-401F7AE8CEA6}" type="datetimeFigureOut">
              <a:rPr lang="vi-VN" smtClean="0"/>
              <a:t>25/02/2025</a:t>
            </a:fld>
            <a:endParaRPr lang="vi-VN"/>
          </a:p>
        </p:txBody>
      </p:sp>
      <p:sp>
        <p:nvSpPr>
          <p:cNvPr id="5" name="Footer Placeholder 4">
            <a:extLst>
              <a:ext uri="{FF2B5EF4-FFF2-40B4-BE49-F238E27FC236}">
                <a16:creationId xmlns:a16="http://schemas.microsoft.com/office/drawing/2014/main" id="{12DF129E-3D5E-B991-0510-D137A756E06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vi-VN"/>
          </a:p>
        </p:txBody>
      </p:sp>
      <p:sp>
        <p:nvSpPr>
          <p:cNvPr id="6" name="Slide Number Placeholder 5">
            <a:extLst>
              <a:ext uri="{FF2B5EF4-FFF2-40B4-BE49-F238E27FC236}">
                <a16:creationId xmlns:a16="http://schemas.microsoft.com/office/drawing/2014/main" id="{D59BB40F-2AF8-02D1-E6D7-5FA0A1E8F39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BB7A9B-8B39-4221-8D95-DA4C18CFCCB2}" type="slidenum">
              <a:rPr lang="vi-VN" smtClean="0"/>
              <a:t>‹#›</a:t>
            </a:fld>
            <a:endParaRPr lang="vi-VN"/>
          </a:p>
        </p:txBody>
      </p:sp>
    </p:spTree>
    <p:extLst>
      <p:ext uri="{BB962C8B-B14F-4D97-AF65-F5344CB8AC3E}">
        <p14:creationId xmlns:p14="http://schemas.microsoft.com/office/powerpoint/2010/main" val="1110509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9.w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10.wmf"/></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customXml" Target="../ink/ink3.xml"/><Relationship Id="rId13"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7.png"/><Relationship Id="rId12" Type="http://schemas.openxmlformats.org/officeDocument/2006/relationships/customXml" Target="../ink/ink5.xml"/><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customXml" Target="../ink/ink2.xml"/><Relationship Id="rId11" Type="http://schemas.openxmlformats.org/officeDocument/2006/relationships/image" Target="../media/image19.png"/><Relationship Id="rId5" Type="http://schemas.openxmlformats.org/officeDocument/2006/relationships/image" Target="../media/image16.png"/><Relationship Id="rId10" Type="http://schemas.openxmlformats.org/officeDocument/2006/relationships/customXml" Target="../ink/ink4.xml"/><Relationship Id="rId4" Type="http://schemas.openxmlformats.org/officeDocument/2006/relationships/customXml" Target="../ink/ink1.xml"/><Relationship Id="rId9" Type="http://schemas.openxmlformats.org/officeDocument/2006/relationships/image" Target="../media/image18.png"/></Relationships>
</file>

<file path=ppt/slides/_rels/slide17.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21.png"/><Relationship Id="rId7" Type="http://schemas.openxmlformats.org/officeDocument/2006/relationships/image" Target="../media/image22.png"/><Relationship Id="rId2" Type="http://schemas.openxmlformats.org/officeDocument/2006/relationships/customXml" Target="../ink/ink6.xml"/><Relationship Id="rId1" Type="http://schemas.openxmlformats.org/officeDocument/2006/relationships/slideLayout" Target="../slideLayouts/slideLayout2.xml"/><Relationship Id="rId6" Type="http://schemas.openxmlformats.org/officeDocument/2006/relationships/customXml" Target="../ink/ink9.xml"/><Relationship Id="rId5" Type="http://schemas.openxmlformats.org/officeDocument/2006/relationships/customXml" Target="../ink/ink8.xml"/><Relationship Id="rId4" Type="http://schemas.openxmlformats.org/officeDocument/2006/relationships/customXml" Target="../ink/ink7.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4.png"/></Relationships>
</file>

<file path=ppt/slides/_rels/slide2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2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2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3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4735" y="822325"/>
            <a:ext cx="10515600" cy="2374098"/>
          </a:xfrm>
        </p:spPr>
        <p:txBody>
          <a:bodyPr/>
          <a:lstStyle/>
          <a:p>
            <a:pPr algn="ctr"/>
            <a:r>
              <a:rPr lang="vi-VN" altLang="en-US" sz="4400" b="1" i="1" dirty="0">
                <a:solidFill>
                  <a:srgbClr val="196666"/>
                </a:solidFill>
              </a:rPr>
              <a:t>Quy hoạch tuyến tính và ứng dụng</a:t>
            </a:r>
            <a:endParaRPr lang="en-US" dirty="0"/>
          </a:p>
        </p:txBody>
      </p:sp>
      <p:sp>
        <p:nvSpPr>
          <p:cNvPr id="3" name="Content Placeholder 2"/>
          <p:cNvSpPr>
            <a:spLocks noGrp="1"/>
          </p:cNvSpPr>
          <p:nvPr>
            <p:ph idx="1"/>
          </p:nvPr>
        </p:nvSpPr>
        <p:spPr>
          <a:xfrm>
            <a:off x="838200" y="3802864"/>
            <a:ext cx="10515600" cy="2374098"/>
          </a:xfrm>
        </p:spPr>
        <p:txBody>
          <a:bodyPr/>
          <a:lstStyle/>
          <a:p>
            <a:pPr marL="0" indent="0" algn="ctr">
              <a:buNone/>
            </a:pPr>
            <a:r>
              <a:rPr lang="en-US" sz="4000" dirty="0"/>
              <a:t> </a:t>
            </a:r>
          </a:p>
          <a:p>
            <a:pPr marL="0" indent="0" algn="ctr">
              <a:buNone/>
            </a:pPr>
            <a:r>
              <a:rPr lang="en-US" dirty="0"/>
              <a:t>                                                                   </a:t>
            </a:r>
            <a:r>
              <a:rPr lang="en-US" dirty="0" err="1"/>
              <a:t>Buổi</a:t>
            </a:r>
            <a:r>
              <a:rPr lang="en-US" dirty="0"/>
              <a:t> </a:t>
            </a:r>
            <a:r>
              <a:rPr lang="en-US" dirty="0" err="1"/>
              <a:t>học</a:t>
            </a:r>
            <a:r>
              <a:rPr lang="en-US" dirty="0"/>
              <a:t> 2</a:t>
            </a:r>
          </a:p>
        </p:txBody>
      </p:sp>
    </p:spTree>
    <p:extLst>
      <p:ext uri="{BB962C8B-B14F-4D97-AF65-F5344CB8AC3E}">
        <p14:creationId xmlns:p14="http://schemas.microsoft.com/office/powerpoint/2010/main" val="24506712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DE92C6-9BB1-1FC8-8545-EFD34059DE9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85DA556-4BA3-E6AA-7943-9F4CE82D68E0}"/>
              </a:ext>
            </a:extLst>
          </p:cNvPr>
          <p:cNvSpPr>
            <a:spLocks noGrp="1"/>
          </p:cNvSpPr>
          <p:nvPr>
            <p:ph type="title"/>
          </p:nvPr>
        </p:nvSpPr>
        <p:spPr>
          <a:xfrm>
            <a:off x="294735" y="822325"/>
            <a:ext cx="10515600" cy="1003300"/>
          </a:xfrm>
        </p:spPr>
        <p:txBody>
          <a:bodyPr>
            <a:normAutofit/>
          </a:bodyPr>
          <a:lstStyle/>
          <a:p>
            <a:r>
              <a:rPr lang="vi-VN" altLang="en-US" sz="2400" b="1" dirty="0">
                <a:solidFill>
                  <a:srgbClr val="000099"/>
                </a:solidFill>
              </a:rPr>
              <a:t>II.</a:t>
            </a:r>
            <a:r>
              <a:rPr lang="vi-VN" altLang="en-US" sz="2400" b="1" u="sng" dirty="0">
                <a:solidFill>
                  <a:srgbClr val="000099"/>
                </a:solidFill>
              </a:rPr>
              <a:t> </a:t>
            </a:r>
            <a:r>
              <a:rPr lang="en-US" altLang="en-US" sz="2400" b="1" u="sng" dirty="0">
                <a:solidFill>
                  <a:srgbClr val="000099"/>
                </a:solidFill>
              </a:rPr>
              <a:t>B</a:t>
            </a:r>
            <a:r>
              <a:rPr lang="vi-VN" altLang="en-US" sz="2400" b="1" u="sng" dirty="0">
                <a:solidFill>
                  <a:srgbClr val="000099"/>
                </a:solidFill>
              </a:rPr>
              <a:t>ài toán qhtt tổng quát</a:t>
            </a:r>
            <a:br>
              <a:rPr lang="vi-VN" altLang="en-US" sz="2400" b="1" dirty="0">
                <a:solidFill>
                  <a:srgbClr val="000099"/>
                </a:solidFill>
              </a:rPr>
            </a:br>
            <a:r>
              <a:rPr lang="vi-VN" altLang="en-US" sz="2400" b="1" dirty="0">
                <a:solidFill>
                  <a:srgbClr val="000099"/>
                </a:solidFill>
              </a:rPr>
              <a:t>2. Các khái niệm cơ bản</a:t>
            </a:r>
            <a:endParaRPr lang="en-US" sz="2400" dirty="0"/>
          </a:p>
        </p:txBody>
      </p:sp>
      <p:sp>
        <p:nvSpPr>
          <p:cNvPr id="3" name="Content Placeholder 2">
            <a:extLst>
              <a:ext uri="{FF2B5EF4-FFF2-40B4-BE49-F238E27FC236}">
                <a16:creationId xmlns:a16="http://schemas.microsoft.com/office/drawing/2014/main" id="{95C3D39B-E0C2-439A-9C9C-6BAFABDB3C77}"/>
              </a:ext>
            </a:extLst>
          </p:cNvPr>
          <p:cNvSpPr>
            <a:spLocks noGrp="1"/>
          </p:cNvSpPr>
          <p:nvPr>
            <p:ph idx="1"/>
          </p:nvPr>
        </p:nvSpPr>
        <p:spPr/>
        <p:txBody>
          <a:bodyPr/>
          <a:lstStyle/>
          <a:p>
            <a:pPr eaLnBrk="1" hangingPunct="1">
              <a:spcBef>
                <a:spcPct val="0"/>
              </a:spcBef>
              <a:buClrTx/>
              <a:buFontTx/>
              <a:buNone/>
            </a:pPr>
            <a:r>
              <a:rPr kumimoji="0" lang="en-US" altLang="en-US" b="1" u="sng" dirty="0" err="1">
                <a:solidFill>
                  <a:srgbClr val="660066"/>
                </a:solidFill>
              </a:rPr>
              <a:t>Ví</a:t>
            </a:r>
            <a:r>
              <a:rPr kumimoji="0" lang="en-US" altLang="en-US" b="1" u="sng" dirty="0">
                <a:solidFill>
                  <a:srgbClr val="660066"/>
                </a:solidFill>
              </a:rPr>
              <a:t> </a:t>
            </a:r>
            <a:r>
              <a:rPr kumimoji="0" lang="en-US" altLang="en-US" b="1" u="sng" dirty="0" err="1">
                <a:solidFill>
                  <a:srgbClr val="660066"/>
                </a:solidFill>
              </a:rPr>
              <a:t>dụ</a:t>
            </a:r>
            <a:r>
              <a:rPr kumimoji="0" lang="en-US" altLang="en-US" b="1" u="sng" dirty="0">
                <a:solidFill>
                  <a:srgbClr val="660066"/>
                </a:solidFill>
              </a:rPr>
              <a:t> 2</a:t>
            </a:r>
            <a:r>
              <a:rPr kumimoji="0" lang="en-US" altLang="en-US" b="1" dirty="0">
                <a:solidFill>
                  <a:srgbClr val="660066"/>
                </a:solidFill>
              </a:rPr>
              <a:t>.</a:t>
            </a:r>
            <a:endParaRPr kumimoji="0" lang="en-US" altLang="en-US" dirty="0">
              <a:solidFill>
                <a:srgbClr val="660066"/>
              </a:solidFill>
            </a:endParaRPr>
          </a:p>
          <a:p>
            <a:pPr eaLnBrk="1" hangingPunct="1">
              <a:spcBef>
                <a:spcPct val="0"/>
              </a:spcBef>
              <a:buClrTx/>
              <a:buFontTx/>
              <a:buNone/>
            </a:pPr>
            <a:r>
              <a:rPr kumimoji="0" lang="en-US" altLang="en-US" b="1" dirty="0">
                <a:solidFill>
                  <a:srgbClr val="000000"/>
                </a:solidFill>
                <a:latin typeface="Times New Roman" panose="02020603050405020304" pitchFamily="18" charset="0"/>
                <a:cs typeface="Times New Roman" panose="02020603050405020304" pitchFamily="18" charset="0"/>
              </a:rPr>
              <a:t>f(X) = 8x</a:t>
            </a:r>
            <a:r>
              <a:rPr kumimoji="0" lang="en-US" altLang="en-US" b="1" baseline="-30000" dirty="0">
                <a:solidFill>
                  <a:srgbClr val="000000"/>
                </a:solidFill>
                <a:latin typeface="Times New Roman" panose="02020603050405020304" pitchFamily="18" charset="0"/>
                <a:cs typeface="Times New Roman" panose="02020603050405020304" pitchFamily="18" charset="0"/>
              </a:rPr>
              <a:t>1</a:t>
            </a:r>
            <a:r>
              <a:rPr kumimoji="0" lang="en-US" altLang="en-US" b="1" dirty="0">
                <a:solidFill>
                  <a:srgbClr val="000000"/>
                </a:solidFill>
                <a:latin typeface="Times New Roman" panose="02020603050405020304" pitchFamily="18" charset="0"/>
                <a:cs typeface="Times New Roman" panose="02020603050405020304" pitchFamily="18" charset="0"/>
              </a:rPr>
              <a:t> + 2x</a:t>
            </a:r>
            <a:r>
              <a:rPr kumimoji="0" lang="en-US" altLang="en-US" b="1" baseline="-30000" dirty="0">
                <a:solidFill>
                  <a:srgbClr val="000000"/>
                </a:solidFill>
                <a:latin typeface="Times New Roman" panose="02020603050405020304" pitchFamily="18" charset="0"/>
                <a:cs typeface="Times New Roman" panose="02020603050405020304" pitchFamily="18" charset="0"/>
              </a:rPr>
              <a:t>2</a:t>
            </a:r>
            <a:r>
              <a:rPr kumimoji="0" lang="en-US" altLang="en-US" b="1" dirty="0">
                <a:solidFill>
                  <a:srgbClr val="000000"/>
                </a:solidFill>
                <a:latin typeface="Times New Roman" panose="02020603050405020304" pitchFamily="18" charset="0"/>
                <a:cs typeface="Times New Roman" panose="02020603050405020304" pitchFamily="18" charset="0"/>
              </a:rPr>
              <a:t> + 9x</a:t>
            </a:r>
            <a:r>
              <a:rPr kumimoji="0" lang="en-US" altLang="en-US" b="1" baseline="-30000" dirty="0">
                <a:solidFill>
                  <a:srgbClr val="000000"/>
                </a:solidFill>
                <a:latin typeface="Times New Roman" panose="02020603050405020304" pitchFamily="18" charset="0"/>
                <a:cs typeface="Times New Roman" panose="02020603050405020304" pitchFamily="18" charset="0"/>
              </a:rPr>
              <a:t>3</a:t>
            </a:r>
            <a:r>
              <a:rPr kumimoji="0" lang="en-US" altLang="en-US" b="1" dirty="0">
                <a:solidFill>
                  <a:srgbClr val="000000"/>
                </a:solidFill>
                <a:latin typeface="Times New Roman" panose="02020603050405020304" pitchFamily="18" charset="0"/>
                <a:cs typeface="Times New Roman" panose="02020603050405020304" pitchFamily="18" charset="0"/>
              </a:rPr>
              <a:t> - x</a:t>
            </a:r>
            <a:r>
              <a:rPr kumimoji="0" lang="en-US" altLang="en-US" b="1" baseline="-30000" dirty="0">
                <a:solidFill>
                  <a:srgbClr val="000000"/>
                </a:solidFill>
                <a:latin typeface="Times New Roman" panose="02020603050405020304" pitchFamily="18" charset="0"/>
                <a:cs typeface="Times New Roman" panose="02020603050405020304" pitchFamily="18" charset="0"/>
              </a:rPr>
              <a:t>4</a:t>
            </a:r>
            <a:r>
              <a:rPr kumimoji="0" lang="en-US" altLang="en-US" b="1" dirty="0">
                <a:solidFill>
                  <a:srgbClr val="000000"/>
                </a:solidFill>
                <a:latin typeface="Times New Roman" panose="02020603050405020304" pitchFamily="18" charset="0"/>
                <a:cs typeface="Times New Roman" panose="02020603050405020304" pitchFamily="18" charset="0"/>
              </a:rPr>
              <a:t> </a:t>
            </a:r>
            <a:r>
              <a:rPr kumimoji="0" lang="en-US" altLang="en-US" b="1"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a:t>
            </a:r>
            <a:r>
              <a:rPr kumimoji="0" lang="en-US" altLang="en-US" b="1" dirty="0">
                <a:solidFill>
                  <a:srgbClr val="000000"/>
                </a:solidFill>
                <a:latin typeface="Times New Roman" panose="02020603050405020304" pitchFamily="18" charset="0"/>
                <a:cs typeface="Times New Roman" panose="02020603050405020304" pitchFamily="18" charset="0"/>
              </a:rPr>
              <a:t> min</a:t>
            </a:r>
          </a:p>
          <a:p>
            <a:pPr eaLnBrk="1" hangingPunct="1">
              <a:spcBef>
                <a:spcPct val="0"/>
              </a:spcBef>
              <a:buClrTx/>
              <a:buFontTx/>
              <a:buNone/>
            </a:pPr>
            <a:r>
              <a:rPr kumimoji="0" lang="en-US" altLang="en-US" b="1" dirty="0">
                <a:solidFill>
                  <a:srgbClr val="000000"/>
                </a:solidFill>
                <a:latin typeface="Times New Roman" panose="02020603050405020304" pitchFamily="18" charset="0"/>
                <a:cs typeface="Times New Roman" panose="02020603050405020304" pitchFamily="18" charset="0"/>
              </a:rPr>
              <a:t>	         3x</a:t>
            </a:r>
            <a:r>
              <a:rPr kumimoji="0" lang="en-US" altLang="en-US" b="1" baseline="-30000" dirty="0">
                <a:solidFill>
                  <a:srgbClr val="000000"/>
                </a:solidFill>
                <a:latin typeface="Times New Roman" panose="02020603050405020304" pitchFamily="18" charset="0"/>
                <a:cs typeface="Times New Roman" panose="02020603050405020304" pitchFamily="18" charset="0"/>
              </a:rPr>
              <a:t>1</a:t>
            </a:r>
            <a:r>
              <a:rPr kumimoji="0" lang="en-US" altLang="en-US" b="1" dirty="0">
                <a:solidFill>
                  <a:srgbClr val="000000"/>
                </a:solidFill>
                <a:latin typeface="Times New Roman" panose="02020603050405020304" pitchFamily="18" charset="0"/>
                <a:cs typeface="Times New Roman" panose="02020603050405020304" pitchFamily="18" charset="0"/>
              </a:rPr>
              <a:t>           + 2x</a:t>
            </a:r>
            <a:r>
              <a:rPr kumimoji="0" lang="en-US" altLang="en-US" b="1" baseline="-30000" dirty="0">
                <a:solidFill>
                  <a:srgbClr val="000000"/>
                </a:solidFill>
                <a:latin typeface="Times New Roman" panose="02020603050405020304" pitchFamily="18" charset="0"/>
                <a:cs typeface="Times New Roman" panose="02020603050405020304" pitchFamily="18" charset="0"/>
              </a:rPr>
              <a:t>3</a:t>
            </a:r>
            <a:r>
              <a:rPr kumimoji="0" lang="en-US" altLang="en-US" b="1" dirty="0">
                <a:solidFill>
                  <a:srgbClr val="000000"/>
                </a:solidFill>
                <a:latin typeface="Times New Roman" panose="02020603050405020304" pitchFamily="18" charset="0"/>
                <a:cs typeface="Times New Roman" panose="02020603050405020304" pitchFamily="18" charset="0"/>
              </a:rPr>
              <a:t> - x</a:t>
            </a:r>
            <a:r>
              <a:rPr kumimoji="0" lang="en-US" altLang="en-US" b="1" baseline="-30000" dirty="0">
                <a:solidFill>
                  <a:srgbClr val="000000"/>
                </a:solidFill>
                <a:latin typeface="Times New Roman" panose="02020603050405020304" pitchFamily="18" charset="0"/>
                <a:cs typeface="Times New Roman" panose="02020603050405020304" pitchFamily="18" charset="0"/>
              </a:rPr>
              <a:t>4</a:t>
            </a:r>
            <a:r>
              <a:rPr kumimoji="0" lang="en-US" altLang="en-US" b="1" dirty="0">
                <a:solidFill>
                  <a:srgbClr val="000000"/>
                </a:solidFill>
                <a:latin typeface="Times New Roman" panose="02020603050405020304" pitchFamily="18" charset="0"/>
                <a:cs typeface="Times New Roman" panose="02020603050405020304" pitchFamily="18" charset="0"/>
              </a:rPr>
              <a:t> </a:t>
            </a:r>
            <a:r>
              <a:rPr kumimoji="0" lang="en-US" altLang="en-US" b="1"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a:t>
            </a:r>
            <a:r>
              <a:rPr kumimoji="0" lang="en-US" altLang="en-US" b="1" dirty="0">
                <a:solidFill>
                  <a:srgbClr val="000000"/>
                </a:solidFill>
                <a:latin typeface="Times New Roman" panose="02020603050405020304" pitchFamily="18" charset="0"/>
                <a:cs typeface="Times New Roman" panose="02020603050405020304" pitchFamily="18" charset="0"/>
              </a:rPr>
              <a:t> 14 (1)</a:t>
            </a:r>
          </a:p>
          <a:p>
            <a:pPr eaLnBrk="1" hangingPunct="1">
              <a:spcBef>
                <a:spcPct val="0"/>
              </a:spcBef>
              <a:buClrTx/>
              <a:buFontTx/>
              <a:buNone/>
            </a:pPr>
            <a:r>
              <a:rPr kumimoji="0" lang="en-US" altLang="en-US" b="1" dirty="0">
                <a:solidFill>
                  <a:srgbClr val="000000"/>
                </a:solidFill>
                <a:latin typeface="Times New Roman" panose="02020603050405020304" pitchFamily="18" charset="0"/>
                <a:cs typeface="Times New Roman" panose="02020603050405020304" pitchFamily="18" charset="0"/>
              </a:rPr>
              <a:t>	         x</a:t>
            </a:r>
            <a:r>
              <a:rPr kumimoji="0" lang="en-US" altLang="en-US" b="1" baseline="-30000" dirty="0">
                <a:solidFill>
                  <a:srgbClr val="000000"/>
                </a:solidFill>
                <a:latin typeface="Times New Roman" panose="02020603050405020304" pitchFamily="18" charset="0"/>
                <a:cs typeface="Times New Roman" panose="02020603050405020304" pitchFamily="18" charset="0"/>
              </a:rPr>
              <a:t>1</a:t>
            </a:r>
            <a:r>
              <a:rPr kumimoji="0" lang="en-US" altLang="en-US" b="1" dirty="0">
                <a:solidFill>
                  <a:srgbClr val="000000"/>
                </a:solidFill>
                <a:latin typeface="Times New Roman" panose="02020603050405020304" pitchFamily="18" charset="0"/>
                <a:cs typeface="Times New Roman" panose="02020603050405020304" pitchFamily="18" charset="0"/>
              </a:rPr>
              <a:t> - 4x</a:t>
            </a:r>
            <a:r>
              <a:rPr kumimoji="0" lang="en-US" altLang="en-US" b="1" baseline="-30000" dirty="0">
                <a:solidFill>
                  <a:srgbClr val="000000"/>
                </a:solidFill>
                <a:latin typeface="Times New Roman" panose="02020603050405020304" pitchFamily="18" charset="0"/>
                <a:cs typeface="Times New Roman" panose="02020603050405020304" pitchFamily="18" charset="0"/>
              </a:rPr>
              <a:t>2</a:t>
            </a:r>
            <a:r>
              <a:rPr kumimoji="0" lang="en-US" altLang="en-US" b="1" dirty="0">
                <a:solidFill>
                  <a:srgbClr val="000000"/>
                </a:solidFill>
                <a:latin typeface="Times New Roman" panose="02020603050405020304" pitchFamily="18" charset="0"/>
                <a:cs typeface="Times New Roman" panose="02020603050405020304" pitchFamily="18" charset="0"/>
              </a:rPr>
              <a:t>            - 2x</a:t>
            </a:r>
            <a:r>
              <a:rPr kumimoji="0" lang="en-US" altLang="en-US" b="1" baseline="-30000" dirty="0">
                <a:solidFill>
                  <a:srgbClr val="000000"/>
                </a:solidFill>
                <a:latin typeface="Times New Roman" panose="02020603050405020304" pitchFamily="18" charset="0"/>
                <a:cs typeface="Times New Roman" panose="02020603050405020304" pitchFamily="18" charset="0"/>
              </a:rPr>
              <a:t>4</a:t>
            </a:r>
            <a:r>
              <a:rPr kumimoji="0" lang="en-US" altLang="en-US" b="1" dirty="0">
                <a:solidFill>
                  <a:srgbClr val="000000"/>
                </a:solidFill>
                <a:latin typeface="Times New Roman" panose="02020603050405020304" pitchFamily="18" charset="0"/>
                <a:cs typeface="Times New Roman" panose="02020603050405020304" pitchFamily="18" charset="0"/>
              </a:rPr>
              <a:t> = 8 (2)</a:t>
            </a:r>
          </a:p>
          <a:p>
            <a:pPr eaLnBrk="1" hangingPunct="1">
              <a:spcBef>
                <a:spcPct val="0"/>
              </a:spcBef>
              <a:buClrTx/>
              <a:buFontTx/>
              <a:buNone/>
            </a:pPr>
            <a:r>
              <a:rPr kumimoji="0" lang="en-US" altLang="en-US" b="1" dirty="0">
                <a:solidFill>
                  <a:srgbClr val="000000"/>
                </a:solidFill>
                <a:latin typeface="Times New Roman" panose="02020603050405020304" pitchFamily="18" charset="0"/>
                <a:cs typeface="Times New Roman" panose="02020603050405020304" pitchFamily="18" charset="0"/>
              </a:rPr>
              <a:t>	         - x</a:t>
            </a:r>
            <a:r>
              <a:rPr kumimoji="0" lang="en-US" altLang="en-US" b="1" baseline="-30000" dirty="0">
                <a:solidFill>
                  <a:srgbClr val="000000"/>
                </a:solidFill>
                <a:latin typeface="Times New Roman" panose="02020603050405020304" pitchFamily="18" charset="0"/>
                <a:cs typeface="Times New Roman" panose="02020603050405020304" pitchFamily="18" charset="0"/>
              </a:rPr>
              <a:t>1</a:t>
            </a:r>
            <a:r>
              <a:rPr kumimoji="0" lang="en-US" altLang="en-US" b="1" dirty="0">
                <a:solidFill>
                  <a:srgbClr val="000000"/>
                </a:solidFill>
                <a:latin typeface="Times New Roman" panose="02020603050405020304" pitchFamily="18" charset="0"/>
                <a:cs typeface="Times New Roman" panose="02020603050405020304" pitchFamily="18" charset="0"/>
              </a:rPr>
              <a:t> + 7x</a:t>
            </a:r>
            <a:r>
              <a:rPr kumimoji="0" lang="en-US" altLang="en-US" b="1" baseline="-30000" dirty="0">
                <a:solidFill>
                  <a:srgbClr val="000000"/>
                </a:solidFill>
                <a:latin typeface="Times New Roman" panose="02020603050405020304" pitchFamily="18" charset="0"/>
                <a:cs typeface="Times New Roman" panose="02020603050405020304" pitchFamily="18" charset="0"/>
              </a:rPr>
              <a:t>2</a:t>
            </a:r>
            <a:r>
              <a:rPr kumimoji="0" lang="en-US" altLang="en-US" b="1" dirty="0">
                <a:solidFill>
                  <a:srgbClr val="000000"/>
                </a:solidFill>
                <a:latin typeface="Times New Roman" panose="02020603050405020304" pitchFamily="18" charset="0"/>
                <a:cs typeface="Times New Roman" panose="02020603050405020304" pitchFamily="18" charset="0"/>
              </a:rPr>
              <a:t> + x</a:t>
            </a:r>
            <a:r>
              <a:rPr kumimoji="0" lang="en-US" altLang="en-US" b="1" baseline="-30000" dirty="0">
                <a:solidFill>
                  <a:srgbClr val="000000"/>
                </a:solidFill>
                <a:latin typeface="Times New Roman" panose="02020603050405020304" pitchFamily="18" charset="0"/>
                <a:cs typeface="Times New Roman" panose="02020603050405020304" pitchFamily="18" charset="0"/>
              </a:rPr>
              <a:t>3</a:t>
            </a:r>
            <a:r>
              <a:rPr kumimoji="0" lang="en-US" altLang="en-US" b="1" dirty="0">
                <a:solidFill>
                  <a:srgbClr val="000000"/>
                </a:solidFill>
                <a:latin typeface="Times New Roman" panose="02020603050405020304" pitchFamily="18" charset="0"/>
                <a:cs typeface="Times New Roman" panose="02020603050405020304" pitchFamily="18" charset="0"/>
              </a:rPr>
              <a:t> + 3x</a:t>
            </a:r>
            <a:r>
              <a:rPr kumimoji="0" lang="en-US" altLang="en-US" b="1" baseline="-30000" dirty="0">
                <a:solidFill>
                  <a:srgbClr val="000000"/>
                </a:solidFill>
                <a:latin typeface="Times New Roman" panose="02020603050405020304" pitchFamily="18" charset="0"/>
                <a:cs typeface="Times New Roman" panose="02020603050405020304" pitchFamily="18" charset="0"/>
              </a:rPr>
              <a:t>4</a:t>
            </a:r>
            <a:r>
              <a:rPr kumimoji="0" lang="en-US" altLang="en-US" b="1" dirty="0">
                <a:solidFill>
                  <a:srgbClr val="000000"/>
                </a:solidFill>
                <a:latin typeface="Times New Roman" panose="02020603050405020304" pitchFamily="18" charset="0"/>
                <a:cs typeface="Times New Roman" panose="02020603050405020304" pitchFamily="18" charset="0"/>
              </a:rPr>
              <a:t> </a:t>
            </a:r>
            <a:r>
              <a:rPr kumimoji="0" lang="en-US" altLang="en-US" b="1"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a:t>
            </a:r>
            <a:r>
              <a:rPr kumimoji="0" lang="en-US" altLang="en-US" b="1" dirty="0">
                <a:solidFill>
                  <a:srgbClr val="000000"/>
                </a:solidFill>
                <a:latin typeface="Times New Roman" panose="02020603050405020304" pitchFamily="18" charset="0"/>
                <a:cs typeface="Times New Roman" panose="02020603050405020304" pitchFamily="18" charset="0"/>
              </a:rPr>
              <a:t> -7  (3)</a:t>
            </a:r>
          </a:p>
          <a:p>
            <a:pPr eaLnBrk="1" hangingPunct="1">
              <a:spcBef>
                <a:spcPct val="0"/>
              </a:spcBef>
              <a:buClrTx/>
              <a:buFontTx/>
              <a:buNone/>
            </a:pPr>
            <a:r>
              <a:rPr kumimoji="0" lang="en-US" altLang="en-US" b="1" dirty="0">
                <a:solidFill>
                  <a:srgbClr val="000000"/>
                </a:solidFill>
                <a:latin typeface="Times New Roman" panose="02020603050405020304" pitchFamily="18" charset="0"/>
                <a:cs typeface="Times New Roman" panose="02020603050405020304" pitchFamily="18" charset="0"/>
              </a:rPr>
              <a:t>	        x</a:t>
            </a:r>
            <a:r>
              <a:rPr kumimoji="0" lang="en-US" altLang="en-US" b="1" baseline="-30000" dirty="0">
                <a:solidFill>
                  <a:srgbClr val="000000"/>
                </a:solidFill>
                <a:latin typeface="Times New Roman" panose="02020603050405020304" pitchFamily="18" charset="0"/>
                <a:cs typeface="Times New Roman" panose="02020603050405020304" pitchFamily="18" charset="0"/>
              </a:rPr>
              <a:t>1</a:t>
            </a:r>
            <a:r>
              <a:rPr kumimoji="0" lang="en-US" altLang="en-US" b="1" dirty="0">
                <a:solidFill>
                  <a:srgbClr val="000000"/>
                </a:solidFill>
                <a:latin typeface="Times New Roman" panose="02020603050405020304" pitchFamily="18" charset="0"/>
                <a:cs typeface="Times New Roman" panose="02020603050405020304" pitchFamily="18" charset="0"/>
              </a:rPr>
              <a:t> </a:t>
            </a:r>
            <a:r>
              <a:rPr kumimoji="0" lang="en-US" altLang="en-US" b="1"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a:t>
            </a:r>
            <a:r>
              <a:rPr kumimoji="0" lang="en-US" altLang="en-US" b="1" dirty="0">
                <a:solidFill>
                  <a:srgbClr val="000000"/>
                </a:solidFill>
                <a:latin typeface="Times New Roman" panose="02020603050405020304" pitchFamily="18" charset="0"/>
                <a:cs typeface="Times New Roman" panose="02020603050405020304" pitchFamily="18" charset="0"/>
              </a:rPr>
              <a:t> 0 (4), x</a:t>
            </a:r>
            <a:r>
              <a:rPr kumimoji="0" lang="en-US" altLang="en-US" b="1" baseline="-30000" dirty="0">
                <a:solidFill>
                  <a:srgbClr val="000000"/>
                </a:solidFill>
                <a:latin typeface="Times New Roman" panose="02020603050405020304" pitchFamily="18" charset="0"/>
                <a:cs typeface="Times New Roman" panose="02020603050405020304" pitchFamily="18" charset="0"/>
              </a:rPr>
              <a:t>2</a:t>
            </a:r>
            <a:r>
              <a:rPr kumimoji="0" lang="en-US" altLang="en-US" b="1" dirty="0">
                <a:solidFill>
                  <a:srgbClr val="000000"/>
                </a:solidFill>
                <a:latin typeface="Times New Roman" panose="02020603050405020304" pitchFamily="18" charset="0"/>
                <a:cs typeface="Times New Roman" panose="02020603050405020304" pitchFamily="18" charset="0"/>
              </a:rPr>
              <a:t> </a:t>
            </a:r>
            <a:r>
              <a:rPr kumimoji="0" lang="en-US" altLang="en-US" b="1"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a:t>
            </a:r>
            <a:r>
              <a:rPr kumimoji="0" lang="en-US" altLang="en-US" b="1" dirty="0">
                <a:solidFill>
                  <a:srgbClr val="000000"/>
                </a:solidFill>
                <a:latin typeface="Times New Roman" panose="02020603050405020304" pitchFamily="18" charset="0"/>
                <a:cs typeface="Times New Roman" panose="02020603050405020304" pitchFamily="18" charset="0"/>
              </a:rPr>
              <a:t> 0 (5), x</a:t>
            </a:r>
            <a:r>
              <a:rPr kumimoji="0" lang="en-US" altLang="en-US" b="1" baseline="-30000" dirty="0">
                <a:solidFill>
                  <a:srgbClr val="000000"/>
                </a:solidFill>
                <a:latin typeface="Times New Roman" panose="02020603050405020304" pitchFamily="18" charset="0"/>
                <a:cs typeface="Times New Roman" panose="02020603050405020304" pitchFamily="18" charset="0"/>
              </a:rPr>
              <a:t>3</a:t>
            </a:r>
            <a:r>
              <a:rPr kumimoji="0" lang="en-US" altLang="en-US" b="1" dirty="0">
                <a:solidFill>
                  <a:srgbClr val="000000"/>
                </a:solidFill>
                <a:latin typeface="Times New Roman" panose="02020603050405020304" pitchFamily="18" charset="0"/>
                <a:cs typeface="Times New Roman" panose="02020603050405020304" pitchFamily="18" charset="0"/>
              </a:rPr>
              <a:t> </a:t>
            </a:r>
            <a:r>
              <a:rPr kumimoji="0" lang="en-US" altLang="en-US" b="1"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a:t>
            </a:r>
            <a:r>
              <a:rPr kumimoji="0" lang="en-US" altLang="en-US" b="1" dirty="0">
                <a:solidFill>
                  <a:srgbClr val="000000"/>
                </a:solidFill>
                <a:latin typeface="Times New Roman" panose="02020603050405020304" pitchFamily="18" charset="0"/>
                <a:cs typeface="Times New Roman" panose="02020603050405020304" pitchFamily="18" charset="0"/>
              </a:rPr>
              <a:t> 0 (6);</a:t>
            </a:r>
          </a:p>
          <a:p>
            <a:pPr eaLnBrk="1" hangingPunct="1">
              <a:spcBef>
                <a:spcPct val="0"/>
              </a:spcBef>
              <a:buClrTx/>
              <a:buFontTx/>
              <a:buNone/>
            </a:pPr>
            <a:r>
              <a:rPr kumimoji="0" lang="en-US" altLang="en-US" b="1" dirty="0">
                <a:solidFill>
                  <a:srgbClr val="000000"/>
                </a:solidFill>
                <a:latin typeface="Times New Roman" panose="02020603050405020304" pitchFamily="18" charset="0"/>
                <a:cs typeface="Times New Roman" panose="02020603050405020304" pitchFamily="18" charset="0"/>
              </a:rPr>
              <a:t>X</a:t>
            </a:r>
            <a:r>
              <a:rPr kumimoji="0" lang="en-US" altLang="en-US" b="1" baseline="30000" dirty="0">
                <a:solidFill>
                  <a:srgbClr val="000000"/>
                </a:solidFill>
                <a:latin typeface="Times New Roman" panose="02020603050405020304" pitchFamily="18" charset="0"/>
                <a:cs typeface="Times New Roman" panose="02020603050405020304" pitchFamily="18" charset="0"/>
              </a:rPr>
              <a:t>1</a:t>
            </a:r>
            <a:r>
              <a:rPr kumimoji="0" lang="en-US" altLang="en-US" b="1" dirty="0">
                <a:solidFill>
                  <a:srgbClr val="000000"/>
                </a:solidFill>
                <a:latin typeface="Times New Roman" panose="02020603050405020304" pitchFamily="18" charset="0"/>
                <a:cs typeface="Times New Roman" panose="02020603050405020304" pitchFamily="18" charset="0"/>
              </a:rPr>
              <a:t> = (4, 0, 0, -2); X</a:t>
            </a:r>
            <a:r>
              <a:rPr kumimoji="0" lang="en-US" altLang="en-US" b="1" baseline="30000" dirty="0">
                <a:solidFill>
                  <a:srgbClr val="000000"/>
                </a:solidFill>
                <a:latin typeface="Times New Roman" panose="02020603050405020304" pitchFamily="18" charset="0"/>
                <a:cs typeface="Times New Roman" panose="02020603050405020304" pitchFamily="18" charset="0"/>
              </a:rPr>
              <a:t>2</a:t>
            </a:r>
            <a:r>
              <a:rPr kumimoji="0" lang="en-US" altLang="en-US" b="1" dirty="0">
                <a:solidFill>
                  <a:srgbClr val="000000"/>
                </a:solidFill>
                <a:latin typeface="Times New Roman" panose="02020603050405020304" pitchFamily="18" charset="0"/>
                <a:cs typeface="Times New Roman" panose="02020603050405020304" pitchFamily="18" charset="0"/>
              </a:rPr>
              <a:t> = (0, 0, 5, -4); X</a:t>
            </a:r>
            <a:r>
              <a:rPr kumimoji="0" lang="en-US" altLang="en-US" b="1" baseline="30000" dirty="0">
                <a:solidFill>
                  <a:srgbClr val="000000"/>
                </a:solidFill>
                <a:latin typeface="Times New Roman" panose="02020603050405020304" pitchFamily="18" charset="0"/>
                <a:cs typeface="Times New Roman" panose="02020603050405020304" pitchFamily="18" charset="0"/>
              </a:rPr>
              <a:t>3</a:t>
            </a:r>
            <a:r>
              <a:rPr kumimoji="0" lang="en-US" altLang="en-US" b="1" dirty="0">
                <a:solidFill>
                  <a:srgbClr val="000000"/>
                </a:solidFill>
                <a:latin typeface="Times New Roman" panose="02020603050405020304" pitchFamily="18" charset="0"/>
                <a:cs typeface="Times New Roman" panose="02020603050405020304" pitchFamily="18" charset="0"/>
              </a:rPr>
              <a:t> = (6, 0, 0, -1); </a:t>
            </a:r>
          </a:p>
          <a:p>
            <a:pPr eaLnBrk="1" hangingPunct="1">
              <a:spcBef>
                <a:spcPct val="0"/>
              </a:spcBef>
              <a:buClrTx/>
              <a:buFontTx/>
              <a:buNone/>
            </a:pPr>
            <a:r>
              <a:rPr kumimoji="0" lang="en-US" altLang="en-US" b="1" dirty="0">
                <a:solidFill>
                  <a:srgbClr val="000000"/>
                </a:solidFill>
                <a:latin typeface="Times New Roman" panose="02020603050405020304" pitchFamily="18" charset="0"/>
                <a:cs typeface="Times New Roman" panose="02020603050405020304" pitchFamily="18" charset="0"/>
              </a:rPr>
              <a:t>X</a:t>
            </a:r>
            <a:r>
              <a:rPr kumimoji="0" lang="en-US" altLang="en-US" b="1" baseline="30000" dirty="0">
                <a:solidFill>
                  <a:srgbClr val="000000"/>
                </a:solidFill>
                <a:latin typeface="Times New Roman" panose="02020603050405020304" pitchFamily="18" charset="0"/>
                <a:cs typeface="Times New Roman" panose="02020603050405020304" pitchFamily="18" charset="0"/>
              </a:rPr>
              <a:t>4</a:t>
            </a:r>
            <a:r>
              <a:rPr kumimoji="0" lang="en-US" altLang="en-US" b="1" dirty="0">
                <a:solidFill>
                  <a:srgbClr val="000000"/>
                </a:solidFill>
                <a:latin typeface="Times New Roman" panose="02020603050405020304" pitchFamily="18" charset="0"/>
                <a:cs typeface="Times New Roman" panose="02020603050405020304" pitchFamily="18" charset="0"/>
              </a:rPr>
              <a:t> = (12, 0, 0, 2) </a:t>
            </a:r>
            <a:r>
              <a:rPr kumimoji="0" lang="en-US" altLang="en-US" b="1" dirty="0" err="1">
                <a:solidFill>
                  <a:srgbClr val="000000"/>
                </a:solidFill>
                <a:cs typeface="Times New Roman" panose="02020603050405020304" pitchFamily="18" charset="0"/>
              </a:rPr>
              <a:t>có</a:t>
            </a:r>
            <a:r>
              <a:rPr kumimoji="0" lang="en-US" altLang="en-US" b="1" dirty="0">
                <a:solidFill>
                  <a:srgbClr val="000000"/>
                </a:solidFill>
                <a:cs typeface="Times New Roman" panose="02020603050405020304" pitchFamily="18" charset="0"/>
              </a:rPr>
              <a:t> </a:t>
            </a:r>
            <a:r>
              <a:rPr kumimoji="0" lang="en-US" altLang="en-US" b="1" dirty="0" err="1">
                <a:solidFill>
                  <a:srgbClr val="000000"/>
                </a:solidFill>
                <a:cs typeface="Times New Roman" panose="02020603050405020304" pitchFamily="18" charset="0"/>
              </a:rPr>
              <a:t>phải</a:t>
            </a:r>
            <a:r>
              <a:rPr kumimoji="0" lang="en-US" altLang="en-US" b="1" dirty="0">
                <a:solidFill>
                  <a:srgbClr val="000000"/>
                </a:solidFill>
                <a:cs typeface="Times New Roman" panose="02020603050405020304" pitchFamily="18" charset="0"/>
              </a:rPr>
              <a:t> </a:t>
            </a:r>
            <a:r>
              <a:rPr kumimoji="0" lang="en-US" altLang="en-US" b="1" dirty="0" err="1">
                <a:solidFill>
                  <a:srgbClr val="000000"/>
                </a:solidFill>
                <a:cs typeface="Times New Roman" panose="02020603050405020304" pitchFamily="18" charset="0"/>
              </a:rPr>
              <a:t>p.án</a:t>
            </a:r>
            <a:r>
              <a:rPr kumimoji="0" lang="en-US" altLang="en-US" b="1" dirty="0">
                <a:solidFill>
                  <a:srgbClr val="000000"/>
                </a:solidFill>
                <a:cs typeface="Times New Roman" panose="02020603050405020304" pitchFamily="18" charset="0"/>
              </a:rPr>
              <a:t>, </a:t>
            </a:r>
            <a:r>
              <a:rPr kumimoji="0" lang="en-US" altLang="en-US" b="1" dirty="0" err="1">
                <a:solidFill>
                  <a:srgbClr val="000000"/>
                </a:solidFill>
                <a:cs typeface="Times New Roman" panose="02020603050405020304" pitchFamily="18" charset="0"/>
              </a:rPr>
              <a:t>p.án</a:t>
            </a:r>
            <a:r>
              <a:rPr kumimoji="0" lang="en-US" altLang="en-US" b="1" dirty="0">
                <a:solidFill>
                  <a:srgbClr val="000000"/>
                </a:solidFill>
                <a:cs typeface="Times New Roman" panose="02020603050405020304" pitchFamily="18" charset="0"/>
              </a:rPr>
              <a:t> </a:t>
            </a:r>
            <a:r>
              <a:rPr kumimoji="0" lang="en-US" altLang="en-US" b="1" dirty="0" err="1">
                <a:solidFill>
                  <a:srgbClr val="000000"/>
                </a:solidFill>
                <a:cs typeface="Times New Roman" panose="02020603050405020304" pitchFamily="18" charset="0"/>
              </a:rPr>
              <a:t>cực</a:t>
            </a:r>
            <a:r>
              <a:rPr kumimoji="0" lang="en-US" altLang="en-US" b="1" dirty="0">
                <a:solidFill>
                  <a:srgbClr val="000000"/>
                </a:solidFill>
                <a:cs typeface="Times New Roman" panose="02020603050405020304" pitchFamily="18" charset="0"/>
              </a:rPr>
              <a:t> </a:t>
            </a:r>
            <a:r>
              <a:rPr kumimoji="0" lang="en-US" altLang="en-US" b="1" dirty="0" err="1">
                <a:solidFill>
                  <a:srgbClr val="000000"/>
                </a:solidFill>
                <a:cs typeface="Times New Roman" panose="02020603050405020304" pitchFamily="18" charset="0"/>
              </a:rPr>
              <a:t>biên</a:t>
            </a:r>
            <a:r>
              <a:rPr kumimoji="0" lang="en-US" altLang="en-US" b="1" dirty="0">
                <a:solidFill>
                  <a:srgbClr val="000000"/>
                </a:solidFill>
                <a:cs typeface="Times New Roman" panose="02020603050405020304" pitchFamily="18" charset="0"/>
              </a:rPr>
              <a:t> </a:t>
            </a:r>
            <a:r>
              <a:rPr kumimoji="0" lang="en-US" altLang="en-US" b="1" dirty="0" err="1">
                <a:solidFill>
                  <a:srgbClr val="000000"/>
                </a:solidFill>
                <a:cs typeface="Times New Roman" panose="02020603050405020304" pitchFamily="18" charset="0"/>
              </a:rPr>
              <a:t>của</a:t>
            </a:r>
            <a:r>
              <a:rPr kumimoji="0" lang="en-US" altLang="en-US" b="1" dirty="0">
                <a:solidFill>
                  <a:srgbClr val="000000"/>
                </a:solidFill>
                <a:cs typeface="Times New Roman" panose="02020603050405020304" pitchFamily="18" charset="0"/>
              </a:rPr>
              <a:t> </a:t>
            </a:r>
            <a:r>
              <a:rPr kumimoji="0" lang="en-US" altLang="en-US" b="1" dirty="0" err="1">
                <a:solidFill>
                  <a:srgbClr val="000000"/>
                </a:solidFill>
                <a:cs typeface="Times New Roman" panose="02020603050405020304" pitchFamily="18" charset="0"/>
              </a:rPr>
              <a:t>bài</a:t>
            </a:r>
            <a:r>
              <a:rPr kumimoji="0" lang="en-US" altLang="en-US" b="1" dirty="0">
                <a:solidFill>
                  <a:srgbClr val="000000"/>
                </a:solidFill>
                <a:cs typeface="Times New Roman" panose="02020603050405020304" pitchFamily="18" charset="0"/>
              </a:rPr>
              <a:t> </a:t>
            </a:r>
            <a:r>
              <a:rPr kumimoji="0" lang="en-US" altLang="en-US" b="1" dirty="0" err="1">
                <a:solidFill>
                  <a:srgbClr val="000000"/>
                </a:solidFill>
                <a:cs typeface="Times New Roman" panose="02020603050405020304" pitchFamily="18" charset="0"/>
              </a:rPr>
              <a:t>toán</a:t>
            </a:r>
            <a:r>
              <a:rPr kumimoji="0" lang="en-US" altLang="en-US" b="1" dirty="0">
                <a:solidFill>
                  <a:srgbClr val="000000"/>
                </a:solidFill>
                <a:cs typeface="Times New Roman" panose="02020603050405020304" pitchFamily="18" charset="0"/>
              </a:rPr>
              <a:t>?</a:t>
            </a:r>
            <a:endParaRPr kumimoji="0" lang="en-US" altLang="en-US" b="1" dirty="0">
              <a:solidFill>
                <a:srgbClr val="000000"/>
              </a:solidFill>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895431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F75CEF-25C8-97D8-FBC6-443EE544343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3FEFEE2-1005-A657-F18B-98F20605EB86}"/>
              </a:ext>
            </a:extLst>
          </p:cNvPr>
          <p:cNvSpPr>
            <a:spLocks noGrp="1"/>
          </p:cNvSpPr>
          <p:nvPr>
            <p:ph type="title"/>
          </p:nvPr>
        </p:nvSpPr>
        <p:spPr>
          <a:xfrm>
            <a:off x="294735" y="681037"/>
            <a:ext cx="10515600" cy="1144588"/>
          </a:xfrm>
        </p:spPr>
        <p:txBody>
          <a:bodyPr>
            <a:normAutofit/>
          </a:bodyPr>
          <a:lstStyle/>
          <a:p>
            <a:r>
              <a:rPr lang="vi-VN" altLang="en-US" sz="2400" b="1" dirty="0">
                <a:solidFill>
                  <a:srgbClr val="000099"/>
                </a:solidFill>
              </a:rPr>
              <a:t>II.</a:t>
            </a:r>
            <a:r>
              <a:rPr lang="vi-VN" altLang="en-US" sz="2400" b="1" u="sng" dirty="0">
                <a:solidFill>
                  <a:srgbClr val="000099"/>
                </a:solidFill>
              </a:rPr>
              <a:t> </a:t>
            </a:r>
            <a:r>
              <a:rPr lang="en-US" altLang="en-US" sz="2400" b="1" u="sng" dirty="0">
                <a:solidFill>
                  <a:srgbClr val="000099"/>
                </a:solidFill>
              </a:rPr>
              <a:t>B</a:t>
            </a:r>
            <a:r>
              <a:rPr lang="vi-VN" altLang="en-US" sz="2400" b="1" u="sng" dirty="0">
                <a:solidFill>
                  <a:srgbClr val="000099"/>
                </a:solidFill>
              </a:rPr>
              <a:t>ài toán qhtt tổng quát</a:t>
            </a:r>
            <a:br>
              <a:rPr lang="vi-VN" altLang="en-US" sz="2400" b="1" dirty="0">
                <a:solidFill>
                  <a:srgbClr val="000099"/>
                </a:solidFill>
              </a:rPr>
            </a:br>
            <a:r>
              <a:rPr lang="vi-VN" altLang="en-US" sz="2400" b="1" dirty="0">
                <a:solidFill>
                  <a:srgbClr val="000099"/>
                </a:solidFill>
              </a:rPr>
              <a:t>2. Các khái niệm cơ bản</a:t>
            </a:r>
            <a:endParaRPr lang="en-US" sz="2400" dirty="0"/>
          </a:p>
        </p:txBody>
      </p:sp>
      <p:sp>
        <p:nvSpPr>
          <p:cNvPr id="3" name="Content Placeholder 2">
            <a:extLst>
              <a:ext uri="{FF2B5EF4-FFF2-40B4-BE49-F238E27FC236}">
                <a16:creationId xmlns:a16="http://schemas.microsoft.com/office/drawing/2014/main" id="{0CDF03FB-AF8E-7344-D0FE-07658A99791C}"/>
              </a:ext>
            </a:extLst>
          </p:cNvPr>
          <p:cNvSpPr>
            <a:spLocks noGrp="1"/>
          </p:cNvSpPr>
          <p:nvPr>
            <p:ph idx="1"/>
          </p:nvPr>
        </p:nvSpPr>
        <p:spPr>
          <a:xfrm>
            <a:off x="838200" y="1502229"/>
            <a:ext cx="10515600" cy="4674734"/>
          </a:xfrm>
        </p:spPr>
        <p:txBody>
          <a:bodyPr/>
          <a:lstStyle/>
          <a:p>
            <a:pPr eaLnBrk="1" hangingPunct="1">
              <a:buFontTx/>
              <a:buNone/>
            </a:pPr>
            <a:r>
              <a:rPr lang="en-US" altLang="en-US" sz="2000" b="1" u="sng" dirty="0" err="1">
                <a:solidFill>
                  <a:srgbClr val="660066"/>
                </a:solidFill>
              </a:rPr>
              <a:t>Ví</a:t>
            </a:r>
            <a:r>
              <a:rPr lang="en-US" altLang="en-US" sz="2000" b="1" u="sng" dirty="0">
                <a:solidFill>
                  <a:srgbClr val="660066"/>
                </a:solidFill>
              </a:rPr>
              <a:t> </a:t>
            </a:r>
            <a:r>
              <a:rPr lang="en-US" altLang="en-US" sz="2000" b="1" u="sng" dirty="0" err="1">
                <a:solidFill>
                  <a:srgbClr val="660066"/>
                </a:solidFill>
              </a:rPr>
              <a:t>dụ</a:t>
            </a:r>
            <a:r>
              <a:rPr lang="en-US" altLang="en-US" sz="2000" b="1" u="sng" dirty="0">
                <a:solidFill>
                  <a:srgbClr val="660066"/>
                </a:solidFill>
              </a:rPr>
              <a:t> 2:</a:t>
            </a:r>
            <a:endParaRPr lang="en-US" altLang="en-US" sz="2000" dirty="0">
              <a:solidFill>
                <a:srgbClr val="660066"/>
              </a:solidFill>
            </a:endParaRPr>
          </a:p>
          <a:p>
            <a:pPr eaLnBrk="1" hangingPunct="1">
              <a:buFontTx/>
              <a:buNone/>
            </a:pPr>
            <a:r>
              <a:rPr lang="en-US" altLang="en-US" sz="2000" b="1" dirty="0">
                <a:solidFill>
                  <a:srgbClr val="000000"/>
                </a:solidFill>
                <a:latin typeface="Times New Roman" panose="02020603050405020304" pitchFamily="18" charset="0"/>
                <a:cs typeface="Times New Roman" panose="02020603050405020304" pitchFamily="18" charset="0"/>
              </a:rPr>
              <a:t>f(X) = 8x</a:t>
            </a:r>
            <a:r>
              <a:rPr lang="en-US" altLang="en-US" sz="2000" b="1" baseline="-30000" dirty="0">
                <a:solidFill>
                  <a:srgbClr val="000000"/>
                </a:solidFill>
                <a:latin typeface="Times New Roman" panose="02020603050405020304" pitchFamily="18" charset="0"/>
                <a:cs typeface="Times New Roman" panose="02020603050405020304" pitchFamily="18" charset="0"/>
              </a:rPr>
              <a:t>1</a:t>
            </a:r>
            <a:r>
              <a:rPr lang="en-US" altLang="en-US" sz="2000" b="1" dirty="0">
                <a:solidFill>
                  <a:srgbClr val="000000"/>
                </a:solidFill>
                <a:latin typeface="Times New Roman" panose="02020603050405020304" pitchFamily="18" charset="0"/>
                <a:cs typeface="Times New Roman" panose="02020603050405020304" pitchFamily="18" charset="0"/>
              </a:rPr>
              <a:t> + 2x</a:t>
            </a:r>
            <a:r>
              <a:rPr lang="en-US" altLang="en-US" sz="2000" b="1" baseline="-30000" dirty="0">
                <a:solidFill>
                  <a:srgbClr val="000000"/>
                </a:solidFill>
                <a:latin typeface="Times New Roman" panose="02020603050405020304" pitchFamily="18" charset="0"/>
                <a:cs typeface="Times New Roman" panose="02020603050405020304" pitchFamily="18" charset="0"/>
              </a:rPr>
              <a:t>2</a:t>
            </a:r>
            <a:r>
              <a:rPr lang="en-US" altLang="en-US" sz="2000" b="1" dirty="0">
                <a:solidFill>
                  <a:srgbClr val="000000"/>
                </a:solidFill>
                <a:latin typeface="Times New Roman" panose="02020603050405020304" pitchFamily="18" charset="0"/>
                <a:cs typeface="Times New Roman" panose="02020603050405020304" pitchFamily="18" charset="0"/>
              </a:rPr>
              <a:t> + 9x</a:t>
            </a:r>
            <a:r>
              <a:rPr lang="en-US" altLang="en-US" sz="2000" b="1" baseline="-30000" dirty="0">
                <a:solidFill>
                  <a:srgbClr val="000000"/>
                </a:solidFill>
                <a:latin typeface="Times New Roman" panose="02020603050405020304" pitchFamily="18" charset="0"/>
                <a:cs typeface="Times New Roman" panose="02020603050405020304" pitchFamily="18" charset="0"/>
              </a:rPr>
              <a:t>3</a:t>
            </a:r>
            <a:r>
              <a:rPr lang="en-US" altLang="en-US" sz="2000" b="1" dirty="0">
                <a:solidFill>
                  <a:srgbClr val="000000"/>
                </a:solidFill>
                <a:latin typeface="Times New Roman" panose="02020603050405020304" pitchFamily="18" charset="0"/>
                <a:cs typeface="Times New Roman" panose="02020603050405020304" pitchFamily="18" charset="0"/>
              </a:rPr>
              <a:t> - x</a:t>
            </a:r>
            <a:r>
              <a:rPr lang="en-US" altLang="en-US" sz="2000" b="1" baseline="-30000" dirty="0">
                <a:solidFill>
                  <a:srgbClr val="000000"/>
                </a:solidFill>
                <a:latin typeface="Times New Roman" panose="02020603050405020304" pitchFamily="18" charset="0"/>
                <a:cs typeface="Times New Roman" panose="02020603050405020304" pitchFamily="18" charset="0"/>
              </a:rPr>
              <a:t>4</a:t>
            </a:r>
            <a:r>
              <a:rPr lang="en-US" altLang="en-US" sz="2000" b="1" dirty="0">
                <a:solidFill>
                  <a:srgbClr val="000000"/>
                </a:solidFill>
                <a:latin typeface="Times New Roman" panose="02020603050405020304" pitchFamily="18" charset="0"/>
                <a:cs typeface="Times New Roman" panose="02020603050405020304" pitchFamily="18" charset="0"/>
              </a:rPr>
              <a:t> </a:t>
            </a:r>
            <a:r>
              <a:rPr lang="en-US" altLang="en-US" sz="2000" b="1"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a:t>
            </a:r>
            <a:r>
              <a:rPr lang="en-US" altLang="en-US" sz="2000" b="1" dirty="0">
                <a:solidFill>
                  <a:srgbClr val="000000"/>
                </a:solidFill>
                <a:latin typeface="Times New Roman" panose="02020603050405020304" pitchFamily="18" charset="0"/>
                <a:cs typeface="Times New Roman" panose="02020603050405020304" pitchFamily="18" charset="0"/>
              </a:rPr>
              <a:t> min	</a:t>
            </a:r>
          </a:p>
          <a:p>
            <a:pPr eaLnBrk="1" hangingPunct="1">
              <a:buFontTx/>
              <a:buNone/>
            </a:pPr>
            <a:r>
              <a:rPr lang="en-US" altLang="en-US" sz="2000" b="1" dirty="0">
                <a:solidFill>
                  <a:srgbClr val="000000"/>
                </a:solidFill>
                <a:latin typeface="Times New Roman" panose="02020603050405020304" pitchFamily="18" charset="0"/>
                <a:cs typeface="Times New Roman" panose="02020603050405020304" pitchFamily="18" charset="0"/>
              </a:rPr>
              <a:t>	         3x</a:t>
            </a:r>
            <a:r>
              <a:rPr lang="en-US" altLang="en-US" sz="2000" b="1" baseline="-30000" dirty="0">
                <a:solidFill>
                  <a:srgbClr val="000000"/>
                </a:solidFill>
                <a:latin typeface="Times New Roman" panose="02020603050405020304" pitchFamily="18" charset="0"/>
                <a:cs typeface="Times New Roman" panose="02020603050405020304" pitchFamily="18" charset="0"/>
              </a:rPr>
              <a:t>1</a:t>
            </a:r>
            <a:r>
              <a:rPr lang="en-US" altLang="en-US" sz="2000" b="1" dirty="0">
                <a:solidFill>
                  <a:srgbClr val="000000"/>
                </a:solidFill>
                <a:latin typeface="Times New Roman" panose="02020603050405020304" pitchFamily="18" charset="0"/>
                <a:cs typeface="Times New Roman" panose="02020603050405020304" pitchFamily="18" charset="0"/>
              </a:rPr>
              <a:t>           + 2x</a:t>
            </a:r>
            <a:r>
              <a:rPr lang="en-US" altLang="en-US" sz="2000" b="1" baseline="-30000" dirty="0">
                <a:solidFill>
                  <a:srgbClr val="000000"/>
                </a:solidFill>
                <a:latin typeface="Times New Roman" panose="02020603050405020304" pitchFamily="18" charset="0"/>
                <a:cs typeface="Times New Roman" panose="02020603050405020304" pitchFamily="18" charset="0"/>
              </a:rPr>
              <a:t>3</a:t>
            </a:r>
            <a:r>
              <a:rPr lang="en-US" altLang="en-US" sz="2000" b="1" dirty="0">
                <a:solidFill>
                  <a:srgbClr val="000000"/>
                </a:solidFill>
                <a:latin typeface="Times New Roman" panose="02020603050405020304" pitchFamily="18" charset="0"/>
                <a:cs typeface="Times New Roman" panose="02020603050405020304" pitchFamily="18" charset="0"/>
              </a:rPr>
              <a:t> - x</a:t>
            </a:r>
            <a:r>
              <a:rPr lang="en-US" altLang="en-US" sz="2000" b="1" baseline="-30000" dirty="0">
                <a:solidFill>
                  <a:srgbClr val="000000"/>
                </a:solidFill>
                <a:latin typeface="Times New Roman" panose="02020603050405020304" pitchFamily="18" charset="0"/>
                <a:cs typeface="Times New Roman" panose="02020603050405020304" pitchFamily="18" charset="0"/>
              </a:rPr>
              <a:t>4</a:t>
            </a:r>
            <a:r>
              <a:rPr lang="en-US" altLang="en-US" sz="2000" b="1" dirty="0">
                <a:solidFill>
                  <a:srgbClr val="000000"/>
                </a:solidFill>
                <a:latin typeface="Times New Roman" panose="02020603050405020304" pitchFamily="18" charset="0"/>
                <a:cs typeface="Times New Roman" panose="02020603050405020304" pitchFamily="18" charset="0"/>
              </a:rPr>
              <a:t> </a:t>
            </a:r>
            <a:r>
              <a:rPr lang="en-US" altLang="en-US" sz="2000" b="1"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a:t>
            </a:r>
            <a:r>
              <a:rPr lang="en-US" altLang="en-US" sz="2000" b="1" dirty="0">
                <a:solidFill>
                  <a:srgbClr val="000000"/>
                </a:solidFill>
                <a:latin typeface="Times New Roman" panose="02020603050405020304" pitchFamily="18" charset="0"/>
                <a:cs typeface="Times New Roman" panose="02020603050405020304" pitchFamily="18" charset="0"/>
              </a:rPr>
              <a:t> 14 (1)</a:t>
            </a:r>
          </a:p>
          <a:p>
            <a:pPr eaLnBrk="1" hangingPunct="1">
              <a:buFontTx/>
              <a:buNone/>
            </a:pPr>
            <a:r>
              <a:rPr lang="en-US" altLang="en-US" sz="2000" b="1" dirty="0">
                <a:solidFill>
                  <a:srgbClr val="000000"/>
                </a:solidFill>
                <a:latin typeface="Times New Roman" panose="02020603050405020304" pitchFamily="18" charset="0"/>
                <a:cs typeface="Times New Roman" panose="02020603050405020304" pitchFamily="18" charset="0"/>
              </a:rPr>
              <a:t>	         x</a:t>
            </a:r>
            <a:r>
              <a:rPr lang="en-US" altLang="en-US" sz="2000" b="1" baseline="-30000" dirty="0">
                <a:solidFill>
                  <a:srgbClr val="000000"/>
                </a:solidFill>
                <a:latin typeface="Times New Roman" panose="02020603050405020304" pitchFamily="18" charset="0"/>
                <a:cs typeface="Times New Roman" panose="02020603050405020304" pitchFamily="18" charset="0"/>
              </a:rPr>
              <a:t>1</a:t>
            </a:r>
            <a:r>
              <a:rPr lang="en-US" altLang="en-US" sz="2000" b="1" dirty="0">
                <a:solidFill>
                  <a:srgbClr val="000000"/>
                </a:solidFill>
                <a:latin typeface="Times New Roman" panose="02020603050405020304" pitchFamily="18" charset="0"/>
                <a:cs typeface="Times New Roman" panose="02020603050405020304" pitchFamily="18" charset="0"/>
              </a:rPr>
              <a:t> - 4x</a:t>
            </a:r>
            <a:r>
              <a:rPr lang="en-US" altLang="en-US" sz="2000" b="1" baseline="-30000" dirty="0">
                <a:solidFill>
                  <a:srgbClr val="000000"/>
                </a:solidFill>
                <a:latin typeface="Times New Roman" panose="02020603050405020304" pitchFamily="18" charset="0"/>
                <a:cs typeface="Times New Roman" panose="02020603050405020304" pitchFamily="18" charset="0"/>
              </a:rPr>
              <a:t>2</a:t>
            </a:r>
            <a:r>
              <a:rPr lang="en-US" altLang="en-US" sz="2000" b="1" dirty="0">
                <a:solidFill>
                  <a:srgbClr val="000000"/>
                </a:solidFill>
                <a:latin typeface="Times New Roman" panose="02020603050405020304" pitchFamily="18" charset="0"/>
                <a:cs typeface="Times New Roman" panose="02020603050405020304" pitchFamily="18" charset="0"/>
              </a:rPr>
              <a:t>            - 2x</a:t>
            </a:r>
            <a:r>
              <a:rPr lang="en-US" altLang="en-US" sz="2000" b="1" baseline="-30000" dirty="0">
                <a:solidFill>
                  <a:srgbClr val="000000"/>
                </a:solidFill>
                <a:latin typeface="Times New Roman" panose="02020603050405020304" pitchFamily="18" charset="0"/>
                <a:cs typeface="Times New Roman" panose="02020603050405020304" pitchFamily="18" charset="0"/>
              </a:rPr>
              <a:t>4</a:t>
            </a:r>
            <a:r>
              <a:rPr lang="en-US" altLang="en-US" sz="2000" b="1" dirty="0">
                <a:solidFill>
                  <a:srgbClr val="000000"/>
                </a:solidFill>
                <a:latin typeface="Times New Roman" panose="02020603050405020304" pitchFamily="18" charset="0"/>
                <a:cs typeface="Times New Roman" panose="02020603050405020304" pitchFamily="18" charset="0"/>
              </a:rPr>
              <a:t> = 8   (2)</a:t>
            </a:r>
          </a:p>
          <a:p>
            <a:pPr eaLnBrk="1" hangingPunct="1">
              <a:buFontTx/>
              <a:buNone/>
            </a:pPr>
            <a:r>
              <a:rPr lang="en-US" altLang="en-US" sz="2000" b="1" dirty="0">
                <a:solidFill>
                  <a:srgbClr val="000000"/>
                </a:solidFill>
                <a:latin typeface="Times New Roman" panose="02020603050405020304" pitchFamily="18" charset="0"/>
                <a:cs typeface="Times New Roman" panose="02020603050405020304" pitchFamily="18" charset="0"/>
              </a:rPr>
              <a:t>	         - x</a:t>
            </a:r>
            <a:r>
              <a:rPr lang="en-US" altLang="en-US" sz="2000" b="1" baseline="-30000" dirty="0">
                <a:solidFill>
                  <a:srgbClr val="000000"/>
                </a:solidFill>
                <a:latin typeface="Times New Roman" panose="02020603050405020304" pitchFamily="18" charset="0"/>
                <a:cs typeface="Times New Roman" panose="02020603050405020304" pitchFamily="18" charset="0"/>
              </a:rPr>
              <a:t>1</a:t>
            </a:r>
            <a:r>
              <a:rPr lang="en-US" altLang="en-US" sz="2000" b="1" dirty="0">
                <a:solidFill>
                  <a:srgbClr val="000000"/>
                </a:solidFill>
                <a:latin typeface="Times New Roman" panose="02020603050405020304" pitchFamily="18" charset="0"/>
                <a:cs typeface="Times New Roman" panose="02020603050405020304" pitchFamily="18" charset="0"/>
              </a:rPr>
              <a:t> + 7x</a:t>
            </a:r>
            <a:r>
              <a:rPr lang="en-US" altLang="en-US" sz="2000" b="1" baseline="-30000" dirty="0">
                <a:solidFill>
                  <a:srgbClr val="000000"/>
                </a:solidFill>
                <a:latin typeface="Times New Roman" panose="02020603050405020304" pitchFamily="18" charset="0"/>
                <a:cs typeface="Times New Roman" panose="02020603050405020304" pitchFamily="18" charset="0"/>
              </a:rPr>
              <a:t>2</a:t>
            </a:r>
            <a:r>
              <a:rPr lang="en-US" altLang="en-US" sz="2000" b="1" dirty="0">
                <a:solidFill>
                  <a:srgbClr val="000000"/>
                </a:solidFill>
                <a:latin typeface="Times New Roman" panose="02020603050405020304" pitchFamily="18" charset="0"/>
                <a:cs typeface="Times New Roman" panose="02020603050405020304" pitchFamily="18" charset="0"/>
              </a:rPr>
              <a:t> + x</a:t>
            </a:r>
            <a:r>
              <a:rPr lang="en-US" altLang="en-US" sz="2000" b="1" baseline="-30000" dirty="0">
                <a:solidFill>
                  <a:srgbClr val="000000"/>
                </a:solidFill>
                <a:latin typeface="Times New Roman" panose="02020603050405020304" pitchFamily="18" charset="0"/>
                <a:cs typeface="Times New Roman" panose="02020603050405020304" pitchFamily="18" charset="0"/>
              </a:rPr>
              <a:t>3</a:t>
            </a:r>
            <a:r>
              <a:rPr lang="en-US" altLang="en-US" sz="2000" b="1" dirty="0">
                <a:solidFill>
                  <a:srgbClr val="000000"/>
                </a:solidFill>
                <a:latin typeface="Times New Roman" panose="02020603050405020304" pitchFamily="18" charset="0"/>
                <a:cs typeface="Times New Roman" panose="02020603050405020304" pitchFamily="18" charset="0"/>
              </a:rPr>
              <a:t> + 3x</a:t>
            </a:r>
            <a:r>
              <a:rPr lang="en-US" altLang="en-US" sz="2000" b="1" baseline="-30000" dirty="0">
                <a:solidFill>
                  <a:srgbClr val="000000"/>
                </a:solidFill>
                <a:latin typeface="Times New Roman" panose="02020603050405020304" pitchFamily="18" charset="0"/>
                <a:cs typeface="Times New Roman" panose="02020603050405020304" pitchFamily="18" charset="0"/>
              </a:rPr>
              <a:t>4</a:t>
            </a:r>
            <a:r>
              <a:rPr lang="en-US" altLang="en-US" sz="2000" b="1" dirty="0">
                <a:solidFill>
                  <a:srgbClr val="000000"/>
                </a:solidFill>
                <a:latin typeface="Times New Roman" panose="02020603050405020304" pitchFamily="18" charset="0"/>
                <a:cs typeface="Times New Roman" panose="02020603050405020304" pitchFamily="18" charset="0"/>
              </a:rPr>
              <a:t> </a:t>
            </a:r>
            <a:r>
              <a:rPr lang="en-US" altLang="en-US" sz="2000" b="1"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a:t>
            </a:r>
            <a:r>
              <a:rPr lang="en-US" altLang="en-US" sz="2000" b="1" dirty="0">
                <a:solidFill>
                  <a:srgbClr val="000000"/>
                </a:solidFill>
                <a:latin typeface="Times New Roman" panose="02020603050405020304" pitchFamily="18" charset="0"/>
                <a:cs typeface="Times New Roman" panose="02020603050405020304" pitchFamily="18" charset="0"/>
              </a:rPr>
              <a:t> -7 (3)</a:t>
            </a:r>
          </a:p>
          <a:p>
            <a:pPr eaLnBrk="1" hangingPunct="1">
              <a:buFontTx/>
              <a:buNone/>
            </a:pPr>
            <a:r>
              <a:rPr lang="en-US" altLang="en-US" sz="2000" b="1" dirty="0">
                <a:solidFill>
                  <a:srgbClr val="000000"/>
                </a:solidFill>
                <a:latin typeface="Times New Roman" panose="02020603050405020304" pitchFamily="18" charset="0"/>
                <a:cs typeface="Times New Roman" panose="02020603050405020304" pitchFamily="18" charset="0"/>
              </a:rPr>
              <a:t>	     x</a:t>
            </a:r>
            <a:r>
              <a:rPr lang="en-US" altLang="en-US" sz="2000" b="1" baseline="-30000" dirty="0">
                <a:solidFill>
                  <a:srgbClr val="000000"/>
                </a:solidFill>
                <a:latin typeface="Times New Roman" panose="02020603050405020304" pitchFamily="18" charset="0"/>
                <a:cs typeface="Times New Roman" panose="02020603050405020304" pitchFamily="18" charset="0"/>
              </a:rPr>
              <a:t>1</a:t>
            </a:r>
            <a:r>
              <a:rPr lang="en-US" altLang="en-US" sz="2000" b="1" dirty="0">
                <a:solidFill>
                  <a:srgbClr val="000000"/>
                </a:solidFill>
                <a:latin typeface="Times New Roman" panose="02020603050405020304" pitchFamily="18" charset="0"/>
                <a:cs typeface="Times New Roman" panose="02020603050405020304" pitchFamily="18" charset="0"/>
              </a:rPr>
              <a:t> </a:t>
            </a:r>
            <a:r>
              <a:rPr lang="en-US" altLang="en-US" sz="2000" b="1"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a:t>
            </a:r>
            <a:r>
              <a:rPr lang="en-US" altLang="en-US" sz="2000" b="1" dirty="0">
                <a:solidFill>
                  <a:srgbClr val="000000"/>
                </a:solidFill>
                <a:latin typeface="Times New Roman" panose="02020603050405020304" pitchFamily="18" charset="0"/>
                <a:cs typeface="Times New Roman" panose="02020603050405020304" pitchFamily="18" charset="0"/>
              </a:rPr>
              <a:t> 0 (4), x</a:t>
            </a:r>
            <a:r>
              <a:rPr lang="en-US" altLang="en-US" sz="2000" b="1" baseline="-30000" dirty="0">
                <a:solidFill>
                  <a:srgbClr val="000000"/>
                </a:solidFill>
                <a:latin typeface="Times New Roman" panose="02020603050405020304" pitchFamily="18" charset="0"/>
                <a:cs typeface="Times New Roman" panose="02020603050405020304" pitchFamily="18" charset="0"/>
              </a:rPr>
              <a:t>2</a:t>
            </a:r>
            <a:r>
              <a:rPr lang="en-US" altLang="en-US" sz="2000" b="1" dirty="0">
                <a:solidFill>
                  <a:srgbClr val="000000"/>
                </a:solidFill>
                <a:latin typeface="Times New Roman" panose="02020603050405020304" pitchFamily="18" charset="0"/>
                <a:cs typeface="Times New Roman" panose="02020603050405020304" pitchFamily="18" charset="0"/>
              </a:rPr>
              <a:t> </a:t>
            </a:r>
            <a:r>
              <a:rPr lang="en-US" altLang="en-US" sz="2000" b="1"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a:t>
            </a:r>
            <a:r>
              <a:rPr lang="en-US" altLang="en-US" sz="2000" b="1" dirty="0">
                <a:solidFill>
                  <a:srgbClr val="000000"/>
                </a:solidFill>
                <a:latin typeface="Times New Roman" panose="02020603050405020304" pitchFamily="18" charset="0"/>
                <a:cs typeface="Times New Roman" panose="02020603050405020304" pitchFamily="18" charset="0"/>
              </a:rPr>
              <a:t> 0 (5), x</a:t>
            </a:r>
            <a:r>
              <a:rPr lang="en-US" altLang="en-US" sz="2000" b="1" baseline="-30000" dirty="0">
                <a:solidFill>
                  <a:srgbClr val="000000"/>
                </a:solidFill>
                <a:latin typeface="Times New Roman" panose="02020603050405020304" pitchFamily="18" charset="0"/>
                <a:cs typeface="Times New Roman" panose="02020603050405020304" pitchFamily="18" charset="0"/>
              </a:rPr>
              <a:t>3</a:t>
            </a:r>
            <a:r>
              <a:rPr lang="en-US" altLang="en-US" sz="2000" b="1" dirty="0">
                <a:solidFill>
                  <a:srgbClr val="000000"/>
                </a:solidFill>
                <a:latin typeface="Times New Roman" panose="02020603050405020304" pitchFamily="18" charset="0"/>
                <a:cs typeface="Times New Roman" panose="02020603050405020304" pitchFamily="18" charset="0"/>
              </a:rPr>
              <a:t> </a:t>
            </a:r>
            <a:r>
              <a:rPr lang="en-US" altLang="en-US" sz="2000" b="1"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a:t>
            </a:r>
            <a:r>
              <a:rPr lang="en-US" altLang="en-US" sz="2000" b="1" dirty="0">
                <a:solidFill>
                  <a:srgbClr val="000000"/>
                </a:solidFill>
                <a:latin typeface="Times New Roman" panose="02020603050405020304" pitchFamily="18" charset="0"/>
                <a:cs typeface="Times New Roman" panose="02020603050405020304" pitchFamily="18" charset="0"/>
              </a:rPr>
              <a:t> 0 (6)</a:t>
            </a:r>
          </a:p>
          <a:p>
            <a:pPr eaLnBrk="1" hangingPunct="1">
              <a:buFontTx/>
              <a:buNone/>
            </a:pPr>
            <a:endParaRPr lang="en-US" altLang="en-US" sz="2800" b="1" dirty="0">
              <a:solidFill>
                <a:srgbClr val="000000"/>
              </a:solidFill>
              <a:latin typeface="Times New Roman" panose="02020603050405020304" pitchFamily="18" charset="0"/>
              <a:cs typeface="Times New Roman" panose="02020603050405020304" pitchFamily="18" charset="0"/>
            </a:endParaRPr>
          </a:p>
          <a:p>
            <a:pPr eaLnBrk="1" hangingPunct="1">
              <a:buFontTx/>
              <a:buNone/>
            </a:pPr>
            <a:r>
              <a:rPr lang="en-US" altLang="en-US" b="1" dirty="0">
                <a:solidFill>
                  <a:srgbClr val="000000"/>
                </a:solidFill>
              </a:rPr>
              <a:t>D = </a:t>
            </a:r>
            <a:endParaRPr lang="en-US" altLang="en-US" sz="2800" b="1" dirty="0">
              <a:solidFill>
                <a:srgbClr val="000000"/>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936CD6C2-3A84-CD66-31AD-7D5DD8B7B58B}"/>
              </a:ext>
            </a:extLst>
          </p:cNvPr>
          <p:cNvSpPr txBox="1"/>
          <p:nvPr/>
        </p:nvSpPr>
        <p:spPr>
          <a:xfrm>
            <a:off x="5134815" y="1965584"/>
            <a:ext cx="4107977" cy="2308324"/>
          </a:xfrm>
          <a:prstGeom prst="rect">
            <a:avLst/>
          </a:prstGeom>
          <a:blipFill>
            <a:blip r:embed="rId2">
              <a:alphaModFix amt="99000"/>
            </a:blip>
            <a:tile tx="0" ty="0" sx="100000" sy="100000" flip="none" algn="tl"/>
          </a:blipFill>
        </p:spPr>
        <p:txBody>
          <a:bodyPr wrap="square" rtlCol="0">
            <a:spAutoFit/>
          </a:bodyPr>
          <a:lstStyle/>
          <a:p>
            <a:pPr eaLnBrk="1" hangingPunct="1">
              <a:spcBef>
                <a:spcPct val="0"/>
              </a:spcBef>
              <a:buClrTx/>
              <a:buFontTx/>
              <a:buNone/>
            </a:pPr>
            <a:r>
              <a:rPr kumimoji="0" lang="en-US" altLang="en-US" sz="1800" b="1" dirty="0">
                <a:solidFill>
                  <a:srgbClr val="000000"/>
                </a:solidFill>
                <a:latin typeface="Times New Roman" panose="02020603050405020304" pitchFamily="18" charset="0"/>
                <a:cs typeface="Times New Roman" panose="02020603050405020304" pitchFamily="18" charset="0"/>
              </a:rPr>
              <a:t>X</a:t>
            </a:r>
            <a:r>
              <a:rPr kumimoji="0" lang="en-US" altLang="en-US" sz="1800" b="1" baseline="30000" dirty="0">
                <a:solidFill>
                  <a:srgbClr val="000000"/>
                </a:solidFill>
                <a:latin typeface="Times New Roman" panose="02020603050405020304" pitchFamily="18" charset="0"/>
                <a:cs typeface="Times New Roman" panose="02020603050405020304" pitchFamily="18" charset="0"/>
              </a:rPr>
              <a:t>1</a:t>
            </a:r>
            <a:r>
              <a:rPr kumimoji="0" lang="en-US" altLang="en-US" sz="1800" b="1" dirty="0">
                <a:solidFill>
                  <a:srgbClr val="000000"/>
                </a:solidFill>
                <a:latin typeface="Times New Roman" panose="02020603050405020304" pitchFamily="18" charset="0"/>
                <a:cs typeface="Times New Roman" panose="02020603050405020304" pitchFamily="18" charset="0"/>
              </a:rPr>
              <a:t> = (4, 0, 0, -2), n = 4.</a:t>
            </a:r>
          </a:p>
          <a:p>
            <a:pPr eaLnBrk="1" hangingPunct="1">
              <a:spcBef>
                <a:spcPct val="0"/>
              </a:spcBef>
              <a:buClrTx/>
              <a:buFontTx/>
              <a:buNone/>
            </a:pPr>
            <a:r>
              <a:rPr kumimoji="0" lang="en-US" altLang="en-US" sz="1800" b="1" dirty="0">
                <a:solidFill>
                  <a:srgbClr val="000000"/>
                </a:solidFill>
                <a:latin typeface="Times New Roman" panose="02020603050405020304" pitchFamily="18" charset="0"/>
                <a:cs typeface="Times New Roman" panose="02020603050405020304" pitchFamily="18" charset="0"/>
              </a:rPr>
              <a:t>(1): </a:t>
            </a:r>
            <a:r>
              <a:rPr kumimoji="0" lang="en-US" altLang="en-US" sz="1800" b="1" dirty="0" err="1">
                <a:solidFill>
                  <a:srgbClr val="000000"/>
                </a:solidFill>
                <a:latin typeface="Times New Roman" panose="02020603050405020304" pitchFamily="18" charset="0"/>
                <a:cs typeface="Times New Roman" panose="02020603050405020304" pitchFamily="18" charset="0"/>
              </a:rPr>
              <a:t>vt</a:t>
            </a:r>
            <a:r>
              <a:rPr kumimoji="0" lang="en-US" altLang="en-US" sz="1800" b="1" dirty="0">
                <a:solidFill>
                  <a:srgbClr val="000000"/>
                </a:solidFill>
                <a:latin typeface="Times New Roman" panose="02020603050405020304" pitchFamily="18" charset="0"/>
                <a:cs typeface="Times New Roman" panose="02020603050405020304" pitchFamily="18" charset="0"/>
              </a:rPr>
              <a:t> = 14 = </a:t>
            </a:r>
            <a:r>
              <a:rPr kumimoji="0" lang="en-US" altLang="en-US" sz="1800" b="1" dirty="0" err="1">
                <a:solidFill>
                  <a:srgbClr val="000000"/>
                </a:solidFill>
                <a:latin typeface="Times New Roman" panose="02020603050405020304" pitchFamily="18" charset="0"/>
                <a:cs typeface="Times New Roman" panose="02020603050405020304" pitchFamily="18" charset="0"/>
              </a:rPr>
              <a:t>vp</a:t>
            </a:r>
            <a:r>
              <a:rPr kumimoji="0" lang="en-US" altLang="en-US" sz="1800" b="1" dirty="0">
                <a:solidFill>
                  <a:srgbClr val="000000"/>
                </a:solidFill>
                <a:latin typeface="Times New Roman" panose="02020603050405020304" pitchFamily="18" charset="0"/>
                <a:cs typeface="Times New Roman" panose="02020603050405020304" pitchFamily="18" charset="0"/>
              </a:rPr>
              <a:t> (</a:t>
            </a:r>
            <a:r>
              <a:rPr kumimoji="0" lang="en-US" altLang="en-US" sz="1800" b="1" dirty="0" err="1">
                <a:solidFill>
                  <a:srgbClr val="FF0066"/>
                </a:solidFill>
                <a:latin typeface="Times New Roman" panose="02020603050405020304" pitchFamily="18" charset="0"/>
                <a:cs typeface="Times New Roman" panose="02020603050405020304" pitchFamily="18" charset="0"/>
              </a:rPr>
              <a:t>thỏa</a:t>
            </a:r>
            <a:r>
              <a:rPr kumimoji="0" lang="en-US" altLang="en-US" sz="1800" b="1" dirty="0">
                <a:solidFill>
                  <a:srgbClr val="FF0066"/>
                </a:solidFill>
                <a:latin typeface="Times New Roman" panose="02020603050405020304" pitchFamily="18" charset="0"/>
                <a:cs typeface="Times New Roman" panose="02020603050405020304" pitchFamily="18" charset="0"/>
              </a:rPr>
              <a:t> </a:t>
            </a:r>
            <a:r>
              <a:rPr kumimoji="0" lang="en-US" altLang="en-US" sz="1800" b="1" dirty="0" err="1">
                <a:solidFill>
                  <a:srgbClr val="FF0066"/>
                </a:solidFill>
                <a:latin typeface="Times New Roman" panose="02020603050405020304" pitchFamily="18" charset="0"/>
                <a:cs typeface="Times New Roman" panose="02020603050405020304" pitchFamily="18" charset="0"/>
              </a:rPr>
              <a:t>mãn</a:t>
            </a:r>
            <a:r>
              <a:rPr kumimoji="0" lang="en-US" altLang="en-US" sz="1800" b="1" dirty="0">
                <a:solidFill>
                  <a:srgbClr val="FF0066"/>
                </a:solidFill>
                <a:latin typeface="Times New Roman" panose="02020603050405020304" pitchFamily="18" charset="0"/>
                <a:cs typeface="Times New Roman" panose="02020603050405020304" pitchFamily="18" charset="0"/>
              </a:rPr>
              <a:t> </a:t>
            </a:r>
            <a:r>
              <a:rPr kumimoji="0" lang="en-US" altLang="en-US" sz="1800" b="1" dirty="0" err="1">
                <a:solidFill>
                  <a:srgbClr val="FF0066"/>
                </a:solidFill>
                <a:latin typeface="Times New Roman" panose="02020603050405020304" pitchFamily="18" charset="0"/>
                <a:cs typeface="Times New Roman" panose="02020603050405020304" pitchFamily="18" charset="0"/>
              </a:rPr>
              <a:t>chặt</a:t>
            </a:r>
            <a:r>
              <a:rPr kumimoji="0" lang="en-US" altLang="en-US" sz="1800" b="1" dirty="0">
                <a:solidFill>
                  <a:srgbClr val="FF0066"/>
                </a:solidFill>
                <a:latin typeface="Times New Roman" panose="02020603050405020304" pitchFamily="18" charset="0"/>
                <a:cs typeface="Times New Roman" panose="02020603050405020304" pitchFamily="18" charset="0"/>
              </a:rPr>
              <a:t>);</a:t>
            </a:r>
          </a:p>
          <a:p>
            <a:pPr eaLnBrk="1" hangingPunct="1">
              <a:spcBef>
                <a:spcPct val="0"/>
              </a:spcBef>
              <a:buClrTx/>
              <a:buFontTx/>
              <a:buNone/>
            </a:pPr>
            <a:r>
              <a:rPr kumimoji="0" lang="en-US" altLang="en-US" sz="1800" b="1" dirty="0">
                <a:solidFill>
                  <a:srgbClr val="000000"/>
                </a:solidFill>
                <a:latin typeface="Times New Roman" panose="02020603050405020304" pitchFamily="18" charset="0"/>
                <a:cs typeface="Times New Roman" panose="02020603050405020304" pitchFamily="18" charset="0"/>
              </a:rPr>
              <a:t>(2): </a:t>
            </a:r>
            <a:r>
              <a:rPr kumimoji="0" lang="en-US" altLang="en-US" sz="1800" b="1" dirty="0" err="1">
                <a:solidFill>
                  <a:srgbClr val="000000"/>
                </a:solidFill>
                <a:latin typeface="Times New Roman" panose="02020603050405020304" pitchFamily="18" charset="0"/>
                <a:cs typeface="Times New Roman" panose="02020603050405020304" pitchFamily="18" charset="0"/>
              </a:rPr>
              <a:t>vt</a:t>
            </a:r>
            <a:r>
              <a:rPr kumimoji="0" lang="en-US" altLang="en-US" sz="1800" b="1" dirty="0">
                <a:solidFill>
                  <a:srgbClr val="000000"/>
                </a:solidFill>
                <a:latin typeface="Times New Roman" panose="02020603050405020304" pitchFamily="18" charset="0"/>
                <a:cs typeface="Times New Roman" panose="02020603050405020304" pitchFamily="18" charset="0"/>
              </a:rPr>
              <a:t> = 8 = </a:t>
            </a:r>
            <a:r>
              <a:rPr kumimoji="0" lang="en-US" altLang="en-US" sz="1800" b="1" dirty="0" err="1">
                <a:solidFill>
                  <a:srgbClr val="000000"/>
                </a:solidFill>
                <a:latin typeface="Times New Roman" panose="02020603050405020304" pitchFamily="18" charset="0"/>
                <a:cs typeface="Times New Roman" panose="02020603050405020304" pitchFamily="18" charset="0"/>
              </a:rPr>
              <a:t>vp</a:t>
            </a:r>
            <a:r>
              <a:rPr kumimoji="0" lang="en-US" altLang="en-US" sz="1800" b="1" dirty="0">
                <a:solidFill>
                  <a:srgbClr val="000000"/>
                </a:solidFill>
                <a:latin typeface="Times New Roman" panose="02020603050405020304" pitchFamily="18" charset="0"/>
                <a:cs typeface="Times New Roman" panose="02020603050405020304" pitchFamily="18" charset="0"/>
              </a:rPr>
              <a:t> (</a:t>
            </a:r>
            <a:r>
              <a:rPr kumimoji="0" lang="en-US" altLang="en-US" sz="1800" b="1" dirty="0">
                <a:solidFill>
                  <a:srgbClr val="FF0066"/>
                </a:solidFill>
                <a:latin typeface="Times New Roman" panose="02020603050405020304" pitchFamily="18" charset="0"/>
                <a:cs typeface="Times New Roman" panose="02020603050405020304" pitchFamily="18" charset="0"/>
              </a:rPr>
              <a:t>t/m </a:t>
            </a:r>
            <a:r>
              <a:rPr kumimoji="0" lang="en-US" altLang="en-US" sz="1800" b="1" dirty="0" err="1">
                <a:solidFill>
                  <a:srgbClr val="FF0066"/>
                </a:solidFill>
                <a:latin typeface="Times New Roman" panose="02020603050405020304" pitchFamily="18" charset="0"/>
                <a:cs typeface="Times New Roman" panose="02020603050405020304" pitchFamily="18" charset="0"/>
              </a:rPr>
              <a:t>chặt</a:t>
            </a:r>
            <a:r>
              <a:rPr kumimoji="0" lang="en-US" altLang="en-US" sz="1800" b="1" dirty="0">
                <a:solidFill>
                  <a:srgbClr val="FF0066"/>
                </a:solidFill>
                <a:latin typeface="Times New Roman" panose="02020603050405020304" pitchFamily="18" charset="0"/>
                <a:cs typeface="Times New Roman" panose="02020603050405020304" pitchFamily="18" charset="0"/>
              </a:rPr>
              <a:t>);</a:t>
            </a:r>
          </a:p>
          <a:p>
            <a:pPr eaLnBrk="1" hangingPunct="1">
              <a:spcBef>
                <a:spcPct val="0"/>
              </a:spcBef>
              <a:buClrTx/>
              <a:buFontTx/>
              <a:buNone/>
            </a:pPr>
            <a:r>
              <a:rPr kumimoji="0" lang="en-US" altLang="en-US" sz="1800" b="1" dirty="0">
                <a:solidFill>
                  <a:srgbClr val="000000"/>
                </a:solidFill>
                <a:latin typeface="Times New Roman" panose="02020603050405020304" pitchFamily="18" charset="0"/>
                <a:cs typeface="Times New Roman" panose="02020603050405020304" pitchFamily="18" charset="0"/>
              </a:rPr>
              <a:t>(3): </a:t>
            </a:r>
            <a:r>
              <a:rPr kumimoji="0" lang="en-US" altLang="en-US" sz="1800" b="1" dirty="0" err="1">
                <a:solidFill>
                  <a:srgbClr val="000000"/>
                </a:solidFill>
                <a:latin typeface="Times New Roman" panose="02020603050405020304" pitchFamily="18" charset="0"/>
                <a:cs typeface="Times New Roman" panose="02020603050405020304" pitchFamily="18" charset="0"/>
              </a:rPr>
              <a:t>vt</a:t>
            </a:r>
            <a:r>
              <a:rPr kumimoji="0" lang="en-US" altLang="en-US" sz="1800" b="1" dirty="0">
                <a:solidFill>
                  <a:srgbClr val="000000"/>
                </a:solidFill>
                <a:latin typeface="Times New Roman" panose="02020603050405020304" pitchFamily="18" charset="0"/>
                <a:cs typeface="Times New Roman" panose="02020603050405020304" pitchFamily="18" charset="0"/>
              </a:rPr>
              <a:t> = -10 &lt; -7 = </a:t>
            </a:r>
            <a:r>
              <a:rPr kumimoji="0" lang="en-US" altLang="en-US" sz="1800" b="1" dirty="0" err="1">
                <a:solidFill>
                  <a:srgbClr val="000000"/>
                </a:solidFill>
                <a:latin typeface="Times New Roman" panose="02020603050405020304" pitchFamily="18" charset="0"/>
                <a:cs typeface="Times New Roman" panose="02020603050405020304" pitchFamily="18" charset="0"/>
              </a:rPr>
              <a:t>vp</a:t>
            </a:r>
            <a:r>
              <a:rPr kumimoji="0" lang="en-US" altLang="en-US" sz="1800" b="1" dirty="0">
                <a:solidFill>
                  <a:srgbClr val="000000"/>
                </a:solidFill>
                <a:latin typeface="Times New Roman" panose="02020603050405020304" pitchFamily="18" charset="0"/>
                <a:cs typeface="Times New Roman" panose="02020603050405020304" pitchFamily="18" charset="0"/>
              </a:rPr>
              <a:t> (t/m </a:t>
            </a:r>
            <a:r>
              <a:rPr kumimoji="0" lang="en-US" altLang="en-US" sz="1800" b="1" dirty="0" err="1">
                <a:solidFill>
                  <a:srgbClr val="000000"/>
                </a:solidFill>
                <a:latin typeface="Times New Roman" panose="02020603050405020304" pitchFamily="18" charset="0"/>
                <a:cs typeface="Times New Roman" panose="02020603050405020304" pitchFamily="18" charset="0"/>
              </a:rPr>
              <a:t>lỏng</a:t>
            </a:r>
            <a:r>
              <a:rPr kumimoji="0" lang="en-US" altLang="en-US" sz="1800" b="1" dirty="0">
                <a:solidFill>
                  <a:srgbClr val="000000"/>
                </a:solidFill>
                <a:latin typeface="Times New Roman" panose="02020603050405020304" pitchFamily="18" charset="0"/>
                <a:cs typeface="Times New Roman" panose="02020603050405020304" pitchFamily="18" charset="0"/>
              </a:rPr>
              <a:t>);</a:t>
            </a:r>
          </a:p>
          <a:p>
            <a:pPr eaLnBrk="1" hangingPunct="1">
              <a:spcBef>
                <a:spcPct val="0"/>
              </a:spcBef>
              <a:buClrTx/>
              <a:buFontTx/>
              <a:buNone/>
            </a:pPr>
            <a:r>
              <a:rPr kumimoji="0" lang="en-US" altLang="en-US" sz="1800" b="1" dirty="0">
                <a:solidFill>
                  <a:srgbClr val="000000"/>
                </a:solidFill>
                <a:latin typeface="Times New Roman" panose="02020603050405020304" pitchFamily="18" charset="0"/>
                <a:cs typeface="Times New Roman" panose="02020603050405020304" pitchFamily="18" charset="0"/>
              </a:rPr>
              <a:t>(4): x</a:t>
            </a:r>
            <a:r>
              <a:rPr kumimoji="0" lang="en-US" altLang="en-US" sz="1800" b="1" baseline="-25000" dirty="0">
                <a:solidFill>
                  <a:srgbClr val="000000"/>
                </a:solidFill>
                <a:latin typeface="Times New Roman" panose="02020603050405020304" pitchFamily="18" charset="0"/>
                <a:cs typeface="Times New Roman" panose="02020603050405020304" pitchFamily="18" charset="0"/>
              </a:rPr>
              <a:t>1</a:t>
            </a:r>
            <a:r>
              <a:rPr kumimoji="0" lang="en-US" altLang="en-US" sz="1800" b="1" dirty="0">
                <a:solidFill>
                  <a:srgbClr val="000000"/>
                </a:solidFill>
                <a:latin typeface="Times New Roman" panose="02020603050405020304" pitchFamily="18" charset="0"/>
                <a:cs typeface="Times New Roman" panose="02020603050405020304" pitchFamily="18" charset="0"/>
              </a:rPr>
              <a:t> = 4 &gt; 0 (t/m </a:t>
            </a:r>
            <a:r>
              <a:rPr kumimoji="0" lang="en-US" altLang="en-US" sz="1800" b="1" dirty="0" err="1">
                <a:solidFill>
                  <a:srgbClr val="000000"/>
                </a:solidFill>
                <a:latin typeface="Times New Roman" panose="02020603050405020304" pitchFamily="18" charset="0"/>
                <a:cs typeface="Times New Roman" panose="02020603050405020304" pitchFamily="18" charset="0"/>
              </a:rPr>
              <a:t>lỏng</a:t>
            </a:r>
            <a:r>
              <a:rPr kumimoji="0" lang="en-US" altLang="en-US" sz="1800" b="1" dirty="0">
                <a:solidFill>
                  <a:srgbClr val="000000"/>
                </a:solidFill>
                <a:latin typeface="Times New Roman" panose="02020603050405020304" pitchFamily="18" charset="0"/>
                <a:cs typeface="Times New Roman" panose="02020603050405020304" pitchFamily="18" charset="0"/>
              </a:rPr>
              <a:t>);</a:t>
            </a:r>
          </a:p>
          <a:p>
            <a:pPr eaLnBrk="1" hangingPunct="1">
              <a:spcBef>
                <a:spcPct val="0"/>
              </a:spcBef>
              <a:buClrTx/>
              <a:buFontTx/>
              <a:buNone/>
            </a:pPr>
            <a:r>
              <a:rPr kumimoji="0" lang="en-US" altLang="en-US" sz="1800" b="1" dirty="0">
                <a:solidFill>
                  <a:srgbClr val="000000"/>
                </a:solidFill>
                <a:latin typeface="Times New Roman" panose="02020603050405020304" pitchFamily="18" charset="0"/>
                <a:cs typeface="Times New Roman" panose="02020603050405020304" pitchFamily="18" charset="0"/>
              </a:rPr>
              <a:t>(5): x</a:t>
            </a:r>
            <a:r>
              <a:rPr kumimoji="0" lang="en-US" altLang="en-US" sz="1800" b="1" baseline="-25000" dirty="0">
                <a:solidFill>
                  <a:srgbClr val="000000"/>
                </a:solidFill>
                <a:latin typeface="Times New Roman" panose="02020603050405020304" pitchFamily="18" charset="0"/>
                <a:cs typeface="Times New Roman" panose="02020603050405020304" pitchFamily="18" charset="0"/>
              </a:rPr>
              <a:t>2</a:t>
            </a:r>
            <a:r>
              <a:rPr kumimoji="0" lang="en-US" altLang="en-US" sz="1800" b="1" dirty="0">
                <a:solidFill>
                  <a:srgbClr val="000000"/>
                </a:solidFill>
                <a:latin typeface="Times New Roman" panose="02020603050405020304" pitchFamily="18" charset="0"/>
                <a:cs typeface="Times New Roman" panose="02020603050405020304" pitchFamily="18" charset="0"/>
              </a:rPr>
              <a:t> = 0 =  0 </a:t>
            </a:r>
            <a:r>
              <a:rPr kumimoji="0" lang="en-US" altLang="en-US" sz="1800" b="1" dirty="0">
                <a:solidFill>
                  <a:srgbClr val="FF0066"/>
                </a:solidFill>
                <a:latin typeface="Times New Roman" panose="02020603050405020304" pitchFamily="18" charset="0"/>
                <a:cs typeface="Times New Roman" panose="02020603050405020304" pitchFamily="18" charset="0"/>
              </a:rPr>
              <a:t>(t/m </a:t>
            </a:r>
            <a:r>
              <a:rPr kumimoji="0" lang="en-US" altLang="en-US" sz="1800" b="1" dirty="0" err="1">
                <a:solidFill>
                  <a:srgbClr val="FF0066"/>
                </a:solidFill>
                <a:latin typeface="Times New Roman" panose="02020603050405020304" pitchFamily="18" charset="0"/>
                <a:cs typeface="Times New Roman" panose="02020603050405020304" pitchFamily="18" charset="0"/>
              </a:rPr>
              <a:t>chặt</a:t>
            </a:r>
            <a:r>
              <a:rPr kumimoji="0" lang="en-US" altLang="en-US" sz="1800" b="1" dirty="0">
                <a:solidFill>
                  <a:srgbClr val="FF0066"/>
                </a:solidFill>
                <a:latin typeface="Times New Roman" panose="02020603050405020304" pitchFamily="18" charset="0"/>
                <a:cs typeface="Times New Roman" panose="02020603050405020304" pitchFamily="18" charset="0"/>
              </a:rPr>
              <a:t>);</a:t>
            </a:r>
          </a:p>
          <a:p>
            <a:pPr eaLnBrk="1" hangingPunct="1">
              <a:spcBef>
                <a:spcPct val="0"/>
              </a:spcBef>
              <a:buClrTx/>
              <a:buFontTx/>
              <a:buNone/>
            </a:pPr>
            <a:r>
              <a:rPr kumimoji="0" lang="en-US" altLang="en-US" sz="1800" b="1" dirty="0">
                <a:solidFill>
                  <a:srgbClr val="000000"/>
                </a:solidFill>
                <a:latin typeface="Times New Roman" panose="02020603050405020304" pitchFamily="18" charset="0"/>
                <a:cs typeface="Times New Roman" panose="02020603050405020304" pitchFamily="18" charset="0"/>
              </a:rPr>
              <a:t>(6): x</a:t>
            </a:r>
            <a:r>
              <a:rPr kumimoji="0" lang="en-US" altLang="en-US" sz="1800" b="1" baseline="-25000" dirty="0">
                <a:solidFill>
                  <a:srgbClr val="000000"/>
                </a:solidFill>
                <a:latin typeface="Times New Roman" panose="02020603050405020304" pitchFamily="18" charset="0"/>
                <a:cs typeface="Times New Roman" panose="02020603050405020304" pitchFamily="18" charset="0"/>
              </a:rPr>
              <a:t>3</a:t>
            </a:r>
            <a:r>
              <a:rPr kumimoji="0" lang="en-US" altLang="en-US" sz="1800" b="1" dirty="0">
                <a:solidFill>
                  <a:srgbClr val="000000"/>
                </a:solidFill>
                <a:latin typeface="Times New Roman" panose="02020603050405020304" pitchFamily="18" charset="0"/>
                <a:cs typeface="Times New Roman" panose="02020603050405020304" pitchFamily="18" charset="0"/>
              </a:rPr>
              <a:t> = 0 =  0 </a:t>
            </a:r>
            <a:r>
              <a:rPr kumimoji="0" lang="en-US" altLang="en-US" sz="1800" b="1" dirty="0">
                <a:solidFill>
                  <a:srgbClr val="FF0066"/>
                </a:solidFill>
                <a:latin typeface="Times New Roman" panose="02020603050405020304" pitchFamily="18" charset="0"/>
                <a:cs typeface="Times New Roman" panose="02020603050405020304" pitchFamily="18" charset="0"/>
              </a:rPr>
              <a:t>(t/m </a:t>
            </a:r>
            <a:r>
              <a:rPr kumimoji="0" lang="en-US" altLang="en-US" sz="1800" b="1" dirty="0" err="1">
                <a:solidFill>
                  <a:srgbClr val="FF0066"/>
                </a:solidFill>
                <a:latin typeface="Times New Roman" panose="02020603050405020304" pitchFamily="18" charset="0"/>
                <a:cs typeface="Times New Roman" panose="02020603050405020304" pitchFamily="18" charset="0"/>
              </a:rPr>
              <a:t>chặt</a:t>
            </a:r>
            <a:r>
              <a:rPr kumimoji="0" lang="en-US" altLang="en-US" sz="1800" b="1" dirty="0">
                <a:solidFill>
                  <a:srgbClr val="FF0066"/>
                </a:solidFill>
                <a:latin typeface="Times New Roman" panose="02020603050405020304" pitchFamily="18" charset="0"/>
                <a:cs typeface="Times New Roman" panose="02020603050405020304" pitchFamily="18" charset="0"/>
              </a:rPr>
              <a:t>);</a:t>
            </a:r>
          </a:p>
          <a:p>
            <a:endParaRPr lang="en-US" dirty="0"/>
          </a:p>
        </p:txBody>
      </p:sp>
      <p:graphicFrame>
        <p:nvGraphicFramePr>
          <p:cNvPr id="6" name="Object 2">
            <a:extLst>
              <a:ext uri="{FF2B5EF4-FFF2-40B4-BE49-F238E27FC236}">
                <a16:creationId xmlns:a16="http://schemas.microsoft.com/office/drawing/2014/main" id="{AF2C6873-AA4D-BB28-F851-D67DDCC7FF37}"/>
              </a:ext>
            </a:extLst>
          </p:cNvPr>
          <p:cNvGraphicFramePr>
            <a:graphicFrameLocks noChangeAspect="1"/>
          </p:cNvGraphicFramePr>
          <p:nvPr>
            <p:extLst>
              <p:ext uri="{D42A27DB-BD31-4B8C-83A1-F6EECF244321}">
                <p14:modId xmlns:p14="http://schemas.microsoft.com/office/powerpoint/2010/main" val="3438768891"/>
              </p:ext>
            </p:extLst>
          </p:nvPr>
        </p:nvGraphicFramePr>
        <p:xfrm>
          <a:off x="1583869" y="4057845"/>
          <a:ext cx="6032887" cy="1643743"/>
        </p:xfrm>
        <a:graphic>
          <a:graphicData uri="http://schemas.openxmlformats.org/presentationml/2006/ole">
            <mc:AlternateContent xmlns:mc="http://schemas.openxmlformats.org/markup-compatibility/2006">
              <mc:Choice xmlns:v="urn:schemas-microsoft-com:vml" Requires="v">
                <p:oleObj name="Equation" r:id="rId3" imgW="5918200" imgH="1498600" progId="Equation.DSMT4">
                  <p:embed/>
                </p:oleObj>
              </mc:Choice>
              <mc:Fallback>
                <p:oleObj name="Equation" r:id="rId3" imgW="5918200" imgH="1498600" progId="Equation.DSMT4">
                  <p:embed/>
                  <p:pic>
                    <p:nvPicPr>
                      <p:cNvPr id="148484" name="Object 2">
                        <a:extLst>
                          <a:ext uri="{FF2B5EF4-FFF2-40B4-BE49-F238E27FC236}">
                            <a16:creationId xmlns:a16="http://schemas.microsoft.com/office/drawing/2014/main" id="{56BC6017-1260-9009-8CE8-C4FFB3F5096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3869" y="4057845"/>
                        <a:ext cx="6032887" cy="1643743"/>
                      </a:xfrm>
                      <a:prstGeom prst="rect">
                        <a:avLst/>
                      </a:prstGeom>
                      <a:noFill/>
                      <a:ln>
                        <a:noFill/>
                      </a:ln>
                    </p:spPr>
                  </p:pic>
                </p:oleObj>
              </mc:Fallback>
            </mc:AlternateContent>
          </a:graphicData>
        </a:graphic>
      </p:graphicFrame>
      <p:sp>
        <p:nvSpPr>
          <p:cNvPr id="7" name="TextBox 6">
            <a:extLst>
              <a:ext uri="{FF2B5EF4-FFF2-40B4-BE49-F238E27FC236}">
                <a16:creationId xmlns:a16="http://schemas.microsoft.com/office/drawing/2014/main" id="{3931C960-0207-1915-EB34-D39F292C2DF2}"/>
              </a:ext>
            </a:extLst>
          </p:cNvPr>
          <p:cNvSpPr txBox="1"/>
          <p:nvPr/>
        </p:nvSpPr>
        <p:spPr>
          <a:xfrm>
            <a:off x="2830749" y="5701588"/>
            <a:ext cx="3035030" cy="738664"/>
          </a:xfrm>
          <a:prstGeom prst="rect">
            <a:avLst/>
          </a:prstGeom>
          <a:blipFill>
            <a:blip r:embed="rId2">
              <a:alphaModFix amt="99000"/>
            </a:blip>
            <a:tile tx="0" ty="0" sx="100000" sy="100000" flip="none" algn="tl"/>
          </a:blipFill>
        </p:spPr>
        <p:txBody>
          <a:bodyPr wrap="square" rtlCol="0">
            <a:spAutoFit/>
          </a:bodyPr>
          <a:lstStyle/>
          <a:p>
            <a:pPr algn="ctr"/>
            <a:r>
              <a:rPr kumimoji="0" lang="en-US" altLang="en-US" sz="2400" b="1" dirty="0">
                <a:solidFill>
                  <a:schemeClr val="tx1"/>
                </a:solidFill>
                <a:latin typeface="Times New Roman" panose="02020603050405020304" pitchFamily="18" charset="0"/>
                <a:cs typeface="Times New Roman" panose="02020603050405020304" pitchFamily="18" charset="0"/>
              </a:rPr>
              <a:t>X</a:t>
            </a:r>
            <a:r>
              <a:rPr kumimoji="0" lang="en-US" altLang="en-US" sz="2400" b="1" baseline="30000" dirty="0">
                <a:solidFill>
                  <a:schemeClr val="tx1"/>
                </a:solidFill>
                <a:latin typeface="Times New Roman" panose="02020603050405020304" pitchFamily="18" charset="0"/>
                <a:cs typeface="Times New Roman" panose="02020603050405020304" pitchFamily="18" charset="0"/>
              </a:rPr>
              <a:t>1</a:t>
            </a:r>
            <a:r>
              <a:rPr kumimoji="0" lang="en-US" altLang="en-US" sz="2400" b="1" dirty="0">
                <a:solidFill>
                  <a:schemeClr val="tx1"/>
                </a:solidFill>
                <a:latin typeface="Times New Roman" panose="02020603050405020304" pitchFamily="18" charset="0"/>
                <a:cs typeface="Times New Roman" panose="02020603050405020304" pitchFamily="18" charset="0"/>
              </a:rPr>
              <a:t> </a:t>
            </a:r>
            <a:r>
              <a:rPr kumimoji="0" lang="en-US" altLang="en-US" sz="2400" b="1" dirty="0" err="1">
                <a:solidFill>
                  <a:schemeClr val="tx1"/>
                </a:solidFill>
                <a:latin typeface="Times New Roman" panose="02020603050405020304" pitchFamily="18" charset="0"/>
                <a:cs typeface="Times New Roman" panose="02020603050405020304" pitchFamily="18" charset="0"/>
              </a:rPr>
              <a:t>là</a:t>
            </a:r>
            <a:r>
              <a:rPr kumimoji="0" lang="en-US" altLang="en-US" sz="2400" b="1" dirty="0">
                <a:solidFill>
                  <a:schemeClr val="tx1"/>
                </a:solidFill>
                <a:latin typeface="Times New Roman" panose="02020603050405020304" pitchFamily="18" charset="0"/>
                <a:cs typeface="Times New Roman" panose="02020603050405020304" pitchFamily="18" charset="0"/>
              </a:rPr>
              <a:t> </a:t>
            </a:r>
            <a:r>
              <a:rPr kumimoji="0" lang="en-US" altLang="en-US" sz="2400" b="1" dirty="0" err="1">
                <a:solidFill>
                  <a:schemeClr val="tx1"/>
                </a:solidFill>
                <a:latin typeface="Times New Roman" panose="02020603050405020304" pitchFamily="18" charset="0"/>
                <a:cs typeface="Times New Roman" panose="02020603050405020304" pitchFamily="18" charset="0"/>
              </a:rPr>
              <a:t>p.án</a:t>
            </a:r>
            <a:r>
              <a:rPr kumimoji="0" lang="en-US" altLang="en-US" sz="2400" b="1" dirty="0">
                <a:solidFill>
                  <a:schemeClr val="tx1"/>
                </a:solidFill>
                <a:latin typeface="Times New Roman" panose="02020603050405020304" pitchFamily="18" charset="0"/>
                <a:cs typeface="Times New Roman" panose="02020603050405020304" pitchFamily="18" charset="0"/>
              </a:rPr>
              <a:t> </a:t>
            </a:r>
            <a:r>
              <a:rPr kumimoji="0" lang="en-US" altLang="en-US" sz="2400" b="1" dirty="0" err="1">
                <a:solidFill>
                  <a:schemeClr val="tx1"/>
                </a:solidFill>
                <a:latin typeface="Times New Roman" panose="02020603050405020304" pitchFamily="18" charset="0"/>
                <a:cs typeface="Times New Roman" panose="02020603050405020304" pitchFamily="18" charset="0"/>
              </a:rPr>
              <a:t>cực</a:t>
            </a:r>
            <a:r>
              <a:rPr kumimoji="0" lang="en-US" altLang="en-US" sz="2400" b="1" dirty="0">
                <a:solidFill>
                  <a:schemeClr val="tx1"/>
                </a:solidFill>
                <a:latin typeface="Times New Roman" panose="02020603050405020304" pitchFamily="18" charset="0"/>
                <a:cs typeface="Times New Roman" panose="02020603050405020304" pitchFamily="18" charset="0"/>
              </a:rPr>
              <a:t> </a:t>
            </a:r>
            <a:r>
              <a:rPr kumimoji="0" lang="en-US" altLang="en-US" sz="2400" b="1" dirty="0" err="1">
                <a:solidFill>
                  <a:schemeClr val="tx1"/>
                </a:solidFill>
                <a:latin typeface="Times New Roman" panose="02020603050405020304" pitchFamily="18" charset="0"/>
                <a:cs typeface="Times New Roman" panose="02020603050405020304" pitchFamily="18" charset="0"/>
              </a:rPr>
              <a:t>biên</a:t>
            </a:r>
            <a:endParaRPr kumimoji="0" lang="en-US" altLang="en-US" sz="2400" b="1" dirty="0">
              <a:solidFill>
                <a:schemeClr val="tx1"/>
              </a:solidFill>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5619068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EF94A3-A58E-6170-F9BB-61D444B629E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4EAC988-72C9-1617-4403-6B425763C5AE}"/>
              </a:ext>
            </a:extLst>
          </p:cNvPr>
          <p:cNvSpPr>
            <a:spLocks noGrp="1"/>
          </p:cNvSpPr>
          <p:nvPr>
            <p:ph type="title"/>
          </p:nvPr>
        </p:nvSpPr>
        <p:spPr>
          <a:xfrm>
            <a:off x="294735" y="681037"/>
            <a:ext cx="10515600" cy="1144588"/>
          </a:xfrm>
        </p:spPr>
        <p:txBody>
          <a:bodyPr>
            <a:normAutofit/>
          </a:bodyPr>
          <a:lstStyle/>
          <a:p>
            <a:r>
              <a:rPr lang="vi-VN" altLang="en-US" sz="2400" b="1" dirty="0">
                <a:solidFill>
                  <a:srgbClr val="000099"/>
                </a:solidFill>
              </a:rPr>
              <a:t>II.</a:t>
            </a:r>
            <a:r>
              <a:rPr lang="vi-VN" altLang="en-US" sz="2400" b="1" u="sng" dirty="0">
                <a:solidFill>
                  <a:srgbClr val="000099"/>
                </a:solidFill>
              </a:rPr>
              <a:t> </a:t>
            </a:r>
            <a:r>
              <a:rPr lang="en-US" altLang="en-US" sz="2400" b="1" u="sng" dirty="0">
                <a:solidFill>
                  <a:srgbClr val="000099"/>
                </a:solidFill>
              </a:rPr>
              <a:t>B</a:t>
            </a:r>
            <a:r>
              <a:rPr lang="vi-VN" altLang="en-US" sz="2400" b="1" u="sng" dirty="0">
                <a:solidFill>
                  <a:srgbClr val="000099"/>
                </a:solidFill>
              </a:rPr>
              <a:t>ài toán qhtt tổng quát</a:t>
            </a:r>
            <a:br>
              <a:rPr lang="vi-VN" altLang="en-US" sz="2400" b="1" dirty="0">
                <a:solidFill>
                  <a:srgbClr val="000099"/>
                </a:solidFill>
              </a:rPr>
            </a:br>
            <a:r>
              <a:rPr lang="vi-VN" altLang="en-US" sz="2400" b="1" dirty="0">
                <a:solidFill>
                  <a:srgbClr val="000099"/>
                </a:solidFill>
              </a:rPr>
              <a:t>2. Các khái niệm cơ bản</a:t>
            </a:r>
            <a:endParaRPr lang="en-US" sz="2400" dirty="0"/>
          </a:p>
        </p:txBody>
      </p:sp>
      <p:sp>
        <p:nvSpPr>
          <p:cNvPr id="3" name="Content Placeholder 2">
            <a:extLst>
              <a:ext uri="{FF2B5EF4-FFF2-40B4-BE49-F238E27FC236}">
                <a16:creationId xmlns:a16="http://schemas.microsoft.com/office/drawing/2014/main" id="{F76ACCDE-2974-5341-E0C2-44919720A79B}"/>
              </a:ext>
            </a:extLst>
          </p:cNvPr>
          <p:cNvSpPr>
            <a:spLocks noGrp="1"/>
          </p:cNvSpPr>
          <p:nvPr>
            <p:ph idx="1"/>
          </p:nvPr>
        </p:nvSpPr>
        <p:spPr>
          <a:xfrm>
            <a:off x="838200" y="1600199"/>
            <a:ext cx="10515600" cy="4576763"/>
          </a:xfrm>
        </p:spPr>
        <p:txBody>
          <a:bodyPr/>
          <a:lstStyle/>
          <a:p>
            <a:pPr eaLnBrk="1" hangingPunct="1">
              <a:buFontTx/>
              <a:buNone/>
            </a:pPr>
            <a:r>
              <a:rPr lang="en-US" altLang="en-US" sz="2000" b="1" u="sng" dirty="0" err="1">
                <a:solidFill>
                  <a:srgbClr val="660066"/>
                </a:solidFill>
              </a:rPr>
              <a:t>Ví</a:t>
            </a:r>
            <a:r>
              <a:rPr lang="en-US" altLang="en-US" sz="2000" b="1" u="sng" dirty="0">
                <a:solidFill>
                  <a:srgbClr val="660066"/>
                </a:solidFill>
              </a:rPr>
              <a:t> </a:t>
            </a:r>
            <a:r>
              <a:rPr lang="en-US" altLang="en-US" sz="2000" b="1" u="sng" dirty="0" err="1">
                <a:solidFill>
                  <a:srgbClr val="660066"/>
                </a:solidFill>
              </a:rPr>
              <a:t>dụ</a:t>
            </a:r>
            <a:r>
              <a:rPr lang="en-US" altLang="en-US" sz="2000" b="1" u="sng" dirty="0">
                <a:solidFill>
                  <a:srgbClr val="660066"/>
                </a:solidFill>
              </a:rPr>
              <a:t> 2:</a:t>
            </a:r>
            <a:endParaRPr lang="en-US" altLang="en-US" sz="2000" dirty="0">
              <a:solidFill>
                <a:srgbClr val="660066"/>
              </a:solidFill>
            </a:endParaRPr>
          </a:p>
          <a:p>
            <a:pPr eaLnBrk="1" hangingPunct="1">
              <a:buFontTx/>
              <a:buNone/>
            </a:pPr>
            <a:r>
              <a:rPr lang="en-US" altLang="en-US" sz="2000" b="1" dirty="0">
                <a:solidFill>
                  <a:srgbClr val="000000"/>
                </a:solidFill>
                <a:latin typeface="Times New Roman" panose="02020603050405020304" pitchFamily="18" charset="0"/>
                <a:cs typeface="Times New Roman" panose="02020603050405020304" pitchFamily="18" charset="0"/>
              </a:rPr>
              <a:t>f(X) = 8x</a:t>
            </a:r>
            <a:r>
              <a:rPr lang="en-US" altLang="en-US" sz="2000" b="1" baseline="-30000" dirty="0">
                <a:solidFill>
                  <a:srgbClr val="000000"/>
                </a:solidFill>
                <a:latin typeface="Times New Roman" panose="02020603050405020304" pitchFamily="18" charset="0"/>
                <a:cs typeface="Times New Roman" panose="02020603050405020304" pitchFamily="18" charset="0"/>
              </a:rPr>
              <a:t>1</a:t>
            </a:r>
            <a:r>
              <a:rPr lang="en-US" altLang="en-US" sz="2000" b="1" dirty="0">
                <a:solidFill>
                  <a:srgbClr val="000000"/>
                </a:solidFill>
                <a:latin typeface="Times New Roman" panose="02020603050405020304" pitchFamily="18" charset="0"/>
                <a:cs typeface="Times New Roman" panose="02020603050405020304" pitchFamily="18" charset="0"/>
              </a:rPr>
              <a:t> + 2x</a:t>
            </a:r>
            <a:r>
              <a:rPr lang="en-US" altLang="en-US" sz="2000" b="1" baseline="-30000" dirty="0">
                <a:solidFill>
                  <a:srgbClr val="000000"/>
                </a:solidFill>
                <a:latin typeface="Times New Roman" panose="02020603050405020304" pitchFamily="18" charset="0"/>
                <a:cs typeface="Times New Roman" panose="02020603050405020304" pitchFamily="18" charset="0"/>
              </a:rPr>
              <a:t>2</a:t>
            </a:r>
            <a:r>
              <a:rPr lang="en-US" altLang="en-US" sz="2000" b="1" dirty="0">
                <a:solidFill>
                  <a:srgbClr val="000000"/>
                </a:solidFill>
                <a:latin typeface="Times New Roman" panose="02020603050405020304" pitchFamily="18" charset="0"/>
                <a:cs typeface="Times New Roman" panose="02020603050405020304" pitchFamily="18" charset="0"/>
              </a:rPr>
              <a:t> + 9x</a:t>
            </a:r>
            <a:r>
              <a:rPr lang="en-US" altLang="en-US" sz="2000" b="1" baseline="-30000" dirty="0">
                <a:solidFill>
                  <a:srgbClr val="000000"/>
                </a:solidFill>
                <a:latin typeface="Times New Roman" panose="02020603050405020304" pitchFamily="18" charset="0"/>
                <a:cs typeface="Times New Roman" panose="02020603050405020304" pitchFamily="18" charset="0"/>
              </a:rPr>
              <a:t>3</a:t>
            </a:r>
            <a:r>
              <a:rPr lang="en-US" altLang="en-US" sz="2000" b="1" dirty="0">
                <a:solidFill>
                  <a:srgbClr val="000000"/>
                </a:solidFill>
                <a:latin typeface="Times New Roman" panose="02020603050405020304" pitchFamily="18" charset="0"/>
                <a:cs typeface="Times New Roman" panose="02020603050405020304" pitchFamily="18" charset="0"/>
              </a:rPr>
              <a:t> - x</a:t>
            </a:r>
            <a:r>
              <a:rPr lang="en-US" altLang="en-US" sz="2000" b="1" baseline="-30000" dirty="0">
                <a:solidFill>
                  <a:srgbClr val="000000"/>
                </a:solidFill>
                <a:latin typeface="Times New Roman" panose="02020603050405020304" pitchFamily="18" charset="0"/>
                <a:cs typeface="Times New Roman" panose="02020603050405020304" pitchFamily="18" charset="0"/>
              </a:rPr>
              <a:t>4</a:t>
            </a:r>
            <a:r>
              <a:rPr lang="en-US" altLang="en-US" sz="2000" b="1" dirty="0">
                <a:solidFill>
                  <a:srgbClr val="000000"/>
                </a:solidFill>
                <a:latin typeface="Times New Roman" panose="02020603050405020304" pitchFamily="18" charset="0"/>
                <a:cs typeface="Times New Roman" panose="02020603050405020304" pitchFamily="18" charset="0"/>
              </a:rPr>
              <a:t> </a:t>
            </a:r>
            <a:r>
              <a:rPr lang="en-US" altLang="en-US" sz="2000" b="1"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a:t>
            </a:r>
            <a:r>
              <a:rPr lang="en-US" altLang="en-US" sz="2000" b="1" dirty="0">
                <a:solidFill>
                  <a:srgbClr val="000000"/>
                </a:solidFill>
                <a:latin typeface="Times New Roman" panose="02020603050405020304" pitchFamily="18" charset="0"/>
                <a:cs typeface="Times New Roman" panose="02020603050405020304" pitchFamily="18" charset="0"/>
              </a:rPr>
              <a:t> min	</a:t>
            </a:r>
          </a:p>
          <a:p>
            <a:pPr eaLnBrk="1" hangingPunct="1">
              <a:buFontTx/>
              <a:buNone/>
            </a:pPr>
            <a:r>
              <a:rPr lang="en-US" altLang="en-US" sz="2000" b="1" dirty="0">
                <a:solidFill>
                  <a:srgbClr val="000000"/>
                </a:solidFill>
                <a:latin typeface="Times New Roman" panose="02020603050405020304" pitchFamily="18" charset="0"/>
                <a:cs typeface="Times New Roman" panose="02020603050405020304" pitchFamily="18" charset="0"/>
              </a:rPr>
              <a:t>	         3x</a:t>
            </a:r>
            <a:r>
              <a:rPr lang="en-US" altLang="en-US" sz="2000" b="1" baseline="-30000" dirty="0">
                <a:solidFill>
                  <a:srgbClr val="000000"/>
                </a:solidFill>
                <a:latin typeface="Times New Roman" panose="02020603050405020304" pitchFamily="18" charset="0"/>
                <a:cs typeface="Times New Roman" panose="02020603050405020304" pitchFamily="18" charset="0"/>
              </a:rPr>
              <a:t>1</a:t>
            </a:r>
            <a:r>
              <a:rPr lang="en-US" altLang="en-US" sz="2000" b="1" dirty="0">
                <a:solidFill>
                  <a:srgbClr val="000000"/>
                </a:solidFill>
                <a:latin typeface="Times New Roman" panose="02020603050405020304" pitchFamily="18" charset="0"/>
                <a:cs typeface="Times New Roman" panose="02020603050405020304" pitchFamily="18" charset="0"/>
              </a:rPr>
              <a:t>           + 2x</a:t>
            </a:r>
            <a:r>
              <a:rPr lang="en-US" altLang="en-US" sz="2000" b="1" baseline="-30000" dirty="0">
                <a:solidFill>
                  <a:srgbClr val="000000"/>
                </a:solidFill>
                <a:latin typeface="Times New Roman" panose="02020603050405020304" pitchFamily="18" charset="0"/>
                <a:cs typeface="Times New Roman" panose="02020603050405020304" pitchFamily="18" charset="0"/>
              </a:rPr>
              <a:t>3</a:t>
            </a:r>
            <a:r>
              <a:rPr lang="en-US" altLang="en-US" sz="2000" b="1" dirty="0">
                <a:solidFill>
                  <a:srgbClr val="000000"/>
                </a:solidFill>
                <a:latin typeface="Times New Roman" panose="02020603050405020304" pitchFamily="18" charset="0"/>
                <a:cs typeface="Times New Roman" panose="02020603050405020304" pitchFamily="18" charset="0"/>
              </a:rPr>
              <a:t> - x</a:t>
            </a:r>
            <a:r>
              <a:rPr lang="en-US" altLang="en-US" sz="2000" b="1" baseline="-30000" dirty="0">
                <a:solidFill>
                  <a:srgbClr val="000000"/>
                </a:solidFill>
                <a:latin typeface="Times New Roman" panose="02020603050405020304" pitchFamily="18" charset="0"/>
                <a:cs typeface="Times New Roman" panose="02020603050405020304" pitchFamily="18" charset="0"/>
              </a:rPr>
              <a:t>4</a:t>
            </a:r>
            <a:r>
              <a:rPr lang="en-US" altLang="en-US" sz="2000" b="1" dirty="0">
                <a:solidFill>
                  <a:srgbClr val="000000"/>
                </a:solidFill>
                <a:latin typeface="Times New Roman" panose="02020603050405020304" pitchFamily="18" charset="0"/>
                <a:cs typeface="Times New Roman" panose="02020603050405020304" pitchFamily="18" charset="0"/>
              </a:rPr>
              <a:t> </a:t>
            </a:r>
            <a:r>
              <a:rPr lang="en-US" altLang="en-US" sz="2000" b="1"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a:t>
            </a:r>
            <a:r>
              <a:rPr lang="en-US" altLang="en-US" sz="2000" b="1" dirty="0">
                <a:solidFill>
                  <a:srgbClr val="000000"/>
                </a:solidFill>
                <a:latin typeface="Times New Roman" panose="02020603050405020304" pitchFamily="18" charset="0"/>
                <a:cs typeface="Times New Roman" panose="02020603050405020304" pitchFamily="18" charset="0"/>
              </a:rPr>
              <a:t> 14 (1)</a:t>
            </a:r>
          </a:p>
          <a:p>
            <a:pPr eaLnBrk="1" hangingPunct="1">
              <a:buFontTx/>
              <a:buNone/>
            </a:pPr>
            <a:r>
              <a:rPr lang="en-US" altLang="en-US" sz="2000" b="1" dirty="0">
                <a:solidFill>
                  <a:srgbClr val="000000"/>
                </a:solidFill>
                <a:latin typeface="Times New Roman" panose="02020603050405020304" pitchFamily="18" charset="0"/>
                <a:cs typeface="Times New Roman" panose="02020603050405020304" pitchFamily="18" charset="0"/>
              </a:rPr>
              <a:t>	         x</a:t>
            </a:r>
            <a:r>
              <a:rPr lang="en-US" altLang="en-US" sz="2000" b="1" baseline="-30000" dirty="0">
                <a:solidFill>
                  <a:srgbClr val="000000"/>
                </a:solidFill>
                <a:latin typeface="Times New Roman" panose="02020603050405020304" pitchFamily="18" charset="0"/>
                <a:cs typeface="Times New Roman" panose="02020603050405020304" pitchFamily="18" charset="0"/>
              </a:rPr>
              <a:t>1</a:t>
            </a:r>
            <a:r>
              <a:rPr lang="en-US" altLang="en-US" sz="2000" b="1" dirty="0">
                <a:solidFill>
                  <a:srgbClr val="000000"/>
                </a:solidFill>
                <a:latin typeface="Times New Roman" panose="02020603050405020304" pitchFamily="18" charset="0"/>
                <a:cs typeface="Times New Roman" panose="02020603050405020304" pitchFamily="18" charset="0"/>
              </a:rPr>
              <a:t> - 4x</a:t>
            </a:r>
            <a:r>
              <a:rPr lang="en-US" altLang="en-US" sz="2000" b="1" baseline="-30000" dirty="0">
                <a:solidFill>
                  <a:srgbClr val="000000"/>
                </a:solidFill>
                <a:latin typeface="Times New Roman" panose="02020603050405020304" pitchFamily="18" charset="0"/>
                <a:cs typeface="Times New Roman" panose="02020603050405020304" pitchFamily="18" charset="0"/>
              </a:rPr>
              <a:t>2</a:t>
            </a:r>
            <a:r>
              <a:rPr lang="en-US" altLang="en-US" sz="2000" b="1" dirty="0">
                <a:solidFill>
                  <a:srgbClr val="000000"/>
                </a:solidFill>
                <a:latin typeface="Times New Roman" panose="02020603050405020304" pitchFamily="18" charset="0"/>
                <a:cs typeface="Times New Roman" panose="02020603050405020304" pitchFamily="18" charset="0"/>
              </a:rPr>
              <a:t>            - 2x</a:t>
            </a:r>
            <a:r>
              <a:rPr lang="en-US" altLang="en-US" sz="2000" b="1" baseline="-30000" dirty="0">
                <a:solidFill>
                  <a:srgbClr val="000000"/>
                </a:solidFill>
                <a:latin typeface="Times New Roman" panose="02020603050405020304" pitchFamily="18" charset="0"/>
                <a:cs typeface="Times New Roman" panose="02020603050405020304" pitchFamily="18" charset="0"/>
              </a:rPr>
              <a:t>4</a:t>
            </a:r>
            <a:r>
              <a:rPr lang="en-US" altLang="en-US" sz="2000" b="1" dirty="0">
                <a:solidFill>
                  <a:srgbClr val="000000"/>
                </a:solidFill>
                <a:latin typeface="Times New Roman" panose="02020603050405020304" pitchFamily="18" charset="0"/>
                <a:cs typeface="Times New Roman" panose="02020603050405020304" pitchFamily="18" charset="0"/>
              </a:rPr>
              <a:t> = 8   (2)</a:t>
            </a:r>
          </a:p>
          <a:p>
            <a:pPr eaLnBrk="1" hangingPunct="1">
              <a:buFontTx/>
              <a:buNone/>
            </a:pPr>
            <a:r>
              <a:rPr lang="en-US" altLang="en-US" sz="2000" b="1" dirty="0">
                <a:solidFill>
                  <a:srgbClr val="000000"/>
                </a:solidFill>
                <a:latin typeface="Times New Roman" panose="02020603050405020304" pitchFamily="18" charset="0"/>
                <a:cs typeface="Times New Roman" panose="02020603050405020304" pitchFamily="18" charset="0"/>
              </a:rPr>
              <a:t>	         - x</a:t>
            </a:r>
            <a:r>
              <a:rPr lang="en-US" altLang="en-US" sz="2000" b="1" baseline="-30000" dirty="0">
                <a:solidFill>
                  <a:srgbClr val="000000"/>
                </a:solidFill>
                <a:latin typeface="Times New Roman" panose="02020603050405020304" pitchFamily="18" charset="0"/>
                <a:cs typeface="Times New Roman" panose="02020603050405020304" pitchFamily="18" charset="0"/>
              </a:rPr>
              <a:t>1</a:t>
            </a:r>
            <a:r>
              <a:rPr lang="en-US" altLang="en-US" sz="2000" b="1" dirty="0">
                <a:solidFill>
                  <a:srgbClr val="000000"/>
                </a:solidFill>
                <a:latin typeface="Times New Roman" panose="02020603050405020304" pitchFamily="18" charset="0"/>
                <a:cs typeface="Times New Roman" panose="02020603050405020304" pitchFamily="18" charset="0"/>
              </a:rPr>
              <a:t> + 7x</a:t>
            </a:r>
            <a:r>
              <a:rPr lang="en-US" altLang="en-US" sz="2000" b="1" baseline="-30000" dirty="0">
                <a:solidFill>
                  <a:srgbClr val="000000"/>
                </a:solidFill>
                <a:latin typeface="Times New Roman" panose="02020603050405020304" pitchFamily="18" charset="0"/>
                <a:cs typeface="Times New Roman" panose="02020603050405020304" pitchFamily="18" charset="0"/>
              </a:rPr>
              <a:t>2</a:t>
            </a:r>
            <a:r>
              <a:rPr lang="en-US" altLang="en-US" sz="2000" b="1" dirty="0">
                <a:solidFill>
                  <a:srgbClr val="000000"/>
                </a:solidFill>
                <a:latin typeface="Times New Roman" panose="02020603050405020304" pitchFamily="18" charset="0"/>
                <a:cs typeface="Times New Roman" panose="02020603050405020304" pitchFamily="18" charset="0"/>
              </a:rPr>
              <a:t> + x</a:t>
            </a:r>
            <a:r>
              <a:rPr lang="en-US" altLang="en-US" sz="2000" b="1" baseline="-30000" dirty="0">
                <a:solidFill>
                  <a:srgbClr val="000000"/>
                </a:solidFill>
                <a:latin typeface="Times New Roman" panose="02020603050405020304" pitchFamily="18" charset="0"/>
                <a:cs typeface="Times New Roman" panose="02020603050405020304" pitchFamily="18" charset="0"/>
              </a:rPr>
              <a:t>3</a:t>
            </a:r>
            <a:r>
              <a:rPr lang="en-US" altLang="en-US" sz="2000" b="1" dirty="0">
                <a:solidFill>
                  <a:srgbClr val="000000"/>
                </a:solidFill>
                <a:latin typeface="Times New Roman" panose="02020603050405020304" pitchFamily="18" charset="0"/>
                <a:cs typeface="Times New Roman" panose="02020603050405020304" pitchFamily="18" charset="0"/>
              </a:rPr>
              <a:t> + 3x</a:t>
            </a:r>
            <a:r>
              <a:rPr lang="en-US" altLang="en-US" sz="2000" b="1" baseline="-30000" dirty="0">
                <a:solidFill>
                  <a:srgbClr val="000000"/>
                </a:solidFill>
                <a:latin typeface="Times New Roman" panose="02020603050405020304" pitchFamily="18" charset="0"/>
                <a:cs typeface="Times New Roman" panose="02020603050405020304" pitchFamily="18" charset="0"/>
              </a:rPr>
              <a:t>4</a:t>
            </a:r>
            <a:r>
              <a:rPr lang="en-US" altLang="en-US" sz="2000" b="1" dirty="0">
                <a:solidFill>
                  <a:srgbClr val="000000"/>
                </a:solidFill>
                <a:latin typeface="Times New Roman" panose="02020603050405020304" pitchFamily="18" charset="0"/>
                <a:cs typeface="Times New Roman" panose="02020603050405020304" pitchFamily="18" charset="0"/>
              </a:rPr>
              <a:t> </a:t>
            </a:r>
            <a:r>
              <a:rPr lang="en-US" altLang="en-US" sz="2000" b="1"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a:t>
            </a:r>
            <a:r>
              <a:rPr lang="en-US" altLang="en-US" sz="2000" b="1" dirty="0">
                <a:solidFill>
                  <a:srgbClr val="000000"/>
                </a:solidFill>
                <a:latin typeface="Times New Roman" panose="02020603050405020304" pitchFamily="18" charset="0"/>
                <a:cs typeface="Times New Roman" panose="02020603050405020304" pitchFamily="18" charset="0"/>
              </a:rPr>
              <a:t> -7 (3)</a:t>
            </a:r>
          </a:p>
          <a:p>
            <a:pPr eaLnBrk="1" hangingPunct="1">
              <a:buFontTx/>
              <a:buNone/>
            </a:pPr>
            <a:r>
              <a:rPr lang="en-US" altLang="en-US" sz="2000" b="1" dirty="0">
                <a:solidFill>
                  <a:srgbClr val="000000"/>
                </a:solidFill>
                <a:latin typeface="Times New Roman" panose="02020603050405020304" pitchFamily="18" charset="0"/>
                <a:cs typeface="Times New Roman" panose="02020603050405020304" pitchFamily="18" charset="0"/>
              </a:rPr>
              <a:t>	     x</a:t>
            </a:r>
            <a:r>
              <a:rPr lang="en-US" altLang="en-US" sz="2000" b="1" baseline="-30000" dirty="0">
                <a:solidFill>
                  <a:srgbClr val="000000"/>
                </a:solidFill>
                <a:latin typeface="Times New Roman" panose="02020603050405020304" pitchFamily="18" charset="0"/>
                <a:cs typeface="Times New Roman" panose="02020603050405020304" pitchFamily="18" charset="0"/>
              </a:rPr>
              <a:t>1</a:t>
            </a:r>
            <a:r>
              <a:rPr lang="en-US" altLang="en-US" sz="2000" b="1" dirty="0">
                <a:solidFill>
                  <a:srgbClr val="000000"/>
                </a:solidFill>
                <a:latin typeface="Times New Roman" panose="02020603050405020304" pitchFamily="18" charset="0"/>
                <a:cs typeface="Times New Roman" panose="02020603050405020304" pitchFamily="18" charset="0"/>
              </a:rPr>
              <a:t> </a:t>
            </a:r>
            <a:r>
              <a:rPr lang="en-US" altLang="en-US" sz="2000" b="1"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a:t>
            </a:r>
            <a:r>
              <a:rPr lang="en-US" altLang="en-US" sz="2000" b="1" dirty="0">
                <a:solidFill>
                  <a:srgbClr val="000000"/>
                </a:solidFill>
                <a:latin typeface="Times New Roman" panose="02020603050405020304" pitchFamily="18" charset="0"/>
                <a:cs typeface="Times New Roman" panose="02020603050405020304" pitchFamily="18" charset="0"/>
              </a:rPr>
              <a:t> 0 (4), x</a:t>
            </a:r>
            <a:r>
              <a:rPr lang="en-US" altLang="en-US" sz="2000" b="1" baseline="-30000" dirty="0">
                <a:solidFill>
                  <a:srgbClr val="000000"/>
                </a:solidFill>
                <a:latin typeface="Times New Roman" panose="02020603050405020304" pitchFamily="18" charset="0"/>
                <a:cs typeface="Times New Roman" panose="02020603050405020304" pitchFamily="18" charset="0"/>
              </a:rPr>
              <a:t>2</a:t>
            </a:r>
            <a:r>
              <a:rPr lang="en-US" altLang="en-US" sz="2000" b="1" dirty="0">
                <a:solidFill>
                  <a:srgbClr val="000000"/>
                </a:solidFill>
                <a:latin typeface="Times New Roman" panose="02020603050405020304" pitchFamily="18" charset="0"/>
                <a:cs typeface="Times New Roman" panose="02020603050405020304" pitchFamily="18" charset="0"/>
              </a:rPr>
              <a:t> </a:t>
            </a:r>
            <a:r>
              <a:rPr lang="en-US" altLang="en-US" sz="2000" b="1"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a:t>
            </a:r>
            <a:r>
              <a:rPr lang="en-US" altLang="en-US" sz="2000" b="1" dirty="0">
                <a:solidFill>
                  <a:srgbClr val="000000"/>
                </a:solidFill>
                <a:latin typeface="Times New Roman" panose="02020603050405020304" pitchFamily="18" charset="0"/>
                <a:cs typeface="Times New Roman" panose="02020603050405020304" pitchFamily="18" charset="0"/>
              </a:rPr>
              <a:t> 0 (5), x</a:t>
            </a:r>
            <a:r>
              <a:rPr lang="en-US" altLang="en-US" sz="2000" b="1" baseline="-30000" dirty="0">
                <a:solidFill>
                  <a:srgbClr val="000000"/>
                </a:solidFill>
                <a:latin typeface="Times New Roman" panose="02020603050405020304" pitchFamily="18" charset="0"/>
                <a:cs typeface="Times New Roman" panose="02020603050405020304" pitchFamily="18" charset="0"/>
              </a:rPr>
              <a:t>3</a:t>
            </a:r>
            <a:r>
              <a:rPr lang="en-US" altLang="en-US" sz="2000" b="1" dirty="0">
                <a:solidFill>
                  <a:srgbClr val="000000"/>
                </a:solidFill>
                <a:latin typeface="Times New Roman" panose="02020603050405020304" pitchFamily="18" charset="0"/>
                <a:cs typeface="Times New Roman" panose="02020603050405020304" pitchFamily="18" charset="0"/>
              </a:rPr>
              <a:t> </a:t>
            </a:r>
            <a:r>
              <a:rPr lang="en-US" altLang="en-US" sz="2000" b="1"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a:t>
            </a:r>
            <a:r>
              <a:rPr lang="en-US" altLang="en-US" sz="2000" b="1" dirty="0">
                <a:solidFill>
                  <a:srgbClr val="000000"/>
                </a:solidFill>
                <a:latin typeface="Times New Roman" panose="02020603050405020304" pitchFamily="18" charset="0"/>
                <a:cs typeface="Times New Roman" panose="02020603050405020304" pitchFamily="18" charset="0"/>
              </a:rPr>
              <a:t> 0 (6)</a:t>
            </a:r>
          </a:p>
          <a:p>
            <a:pPr>
              <a:buNone/>
            </a:pPr>
            <a:r>
              <a:rPr lang="en-US" altLang="en-US" sz="2000" b="1" dirty="0" err="1">
                <a:solidFill>
                  <a:srgbClr val="000000"/>
                </a:solidFill>
                <a:cs typeface="Times New Roman" panose="02020603050405020304" pitchFamily="18" charset="0"/>
              </a:rPr>
              <a:t>Chọn</a:t>
            </a:r>
            <a:r>
              <a:rPr lang="en-US" altLang="en-US" sz="2000" b="1" dirty="0">
                <a:solidFill>
                  <a:srgbClr val="000000"/>
                </a:solidFill>
                <a:cs typeface="Times New Roman" panose="02020603050405020304" pitchFamily="18" charset="0"/>
              </a:rPr>
              <a:t> (1), (2), (4), (5).</a:t>
            </a:r>
          </a:p>
          <a:p>
            <a:pPr eaLnBrk="1" hangingPunct="1">
              <a:buFontTx/>
              <a:buNone/>
            </a:pPr>
            <a:endParaRPr lang="en-US" altLang="en-US" sz="2000" b="1" dirty="0">
              <a:solidFill>
                <a:srgbClr val="000000"/>
              </a:solidFill>
              <a:latin typeface="Times New Roman" panose="02020603050405020304" pitchFamily="18" charset="0"/>
              <a:cs typeface="Times New Roman" panose="02020603050405020304" pitchFamily="18" charset="0"/>
            </a:endParaRPr>
          </a:p>
          <a:p>
            <a:pPr eaLnBrk="1" hangingPunct="1">
              <a:buFontTx/>
              <a:buNone/>
            </a:pPr>
            <a:r>
              <a:rPr lang="en-US" altLang="en-US" b="1" dirty="0">
                <a:solidFill>
                  <a:srgbClr val="000000"/>
                </a:solidFill>
              </a:rPr>
              <a:t>D = </a:t>
            </a:r>
            <a:endParaRPr lang="en-US" altLang="en-US" sz="2800" b="1" dirty="0">
              <a:solidFill>
                <a:srgbClr val="000000"/>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79D65933-8E32-D177-149D-4325AA4BA8E8}"/>
              </a:ext>
            </a:extLst>
          </p:cNvPr>
          <p:cNvSpPr txBox="1"/>
          <p:nvPr/>
        </p:nvSpPr>
        <p:spPr>
          <a:xfrm>
            <a:off x="5134815" y="1965584"/>
            <a:ext cx="4107977" cy="2308324"/>
          </a:xfrm>
          <a:prstGeom prst="rect">
            <a:avLst/>
          </a:prstGeom>
          <a:blipFill>
            <a:blip r:embed="rId2">
              <a:alphaModFix amt="99000"/>
            </a:blip>
            <a:tile tx="0" ty="0" sx="100000" sy="100000" flip="none" algn="tl"/>
          </a:blipFill>
        </p:spPr>
        <p:txBody>
          <a:bodyPr wrap="square" rtlCol="0">
            <a:spAutoFit/>
          </a:bodyPr>
          <a:lstStyle/>
          <a:p>
            <a:pPr eaLnBrk="1" hangingPunct="1">
              <a:spcBef>
                <a:spcPct val="0"/>
              </a:spcBef>
              <a:buClrTx/>
              <a:buFontTx/>
              <a:buNone/>
            </a:pPr>
            <a:r>
              <a:rPr kumimoji="0" lang="en-US" altLang="en-US" sz="1800" b="1" dirty="0">
                <a:solidFill>
                  <a:srgbClr val="000000"/>
                </a:solidFill>
                <a:latin typeface="Times New Roman" panose="02020603050405020304" pitchFamily="18" charset="0"/>
                <a:cs typeface="Times New Roman" panose="02020603050405020304" pitchFamily="18" charset="0"/>
              </a:rPr>
              <a:t>X</a:t>
            </a:r>
            <a:r>
              <a:rPr kumimoji="0" lang="en-US" altLang="en-US" sz="1800" b="1" baseline="30000" dirty="0">
                <a:solidFill>
                  <a:srgbClr val="000000"/>
                </a:solidFill>
                <a:latin typeface="Times New Roman" panose="02020603050405020304" pitchFamily="18" charset="0"/>
                <a:cs typeface="Times New Roman" panose="02020603050405020304" pitchFamily="18" charset="0"/>
              </a:rPr>
              <a:t>2</a:t>
            </a:r>
            <a:r>
              <a:rPr kumimoji="0" lang="en-US" altLang="en-US" sz="1800" b="1" dirty="0">
                <a:solidFill>
                  <a:srgbClr val="000000"/>
                </a:solidFill>
                <a:latin typeface="Times New Roman" panose="02020603050405020304" pitchFamily="18" charset="0"/>
                <a:cs typeface="Times New Roman" panose="02020603050405020304" pitchFamily="18" charset="0"/>
              </a:rPr>
              <a:t> = (0, 0, 5, -4), n = 4.</a:t>
            </a:r>
          </a:p>
          <a:p>
            <a:pPr eaLnBrk="1" hangingPunct="1">
              <a:spcBef>
                <a:spcPct val="0"/>
              </a:spcBef>
              <a:buClrTx/>
              <a:buFontTx/>
              <a:buNone/>
            </a:pPr>
            <a:r>
              <a:rPr kumimoji="0" lang="en-US" altLang="en-US" sz="1800" b="1" dirty="0">
                <a:solidFill>
                  <a:srgbClr val="000000"/>
                </a:solidFill>
                <a:latin typeface="Times New Roman" panose="02020603050405020304" pitchFamily="18" charset="0"/>
                <a:cs typeface="Times New Roman" panose="02020603050405020304" pitchFamily="18" charset="0"/>
              </a:rPr>
              <a:t>(1): </a:t>
            </a:r>
            <a:r>
              <a:rPr kumimoji="0" lang="en-US" altLang="en-US" sz="1800" b="1" dirty="0" err="1">
                <a:solidFill>
                  <a:srgbClr val="000000"/>
                </a:solidFill>
                <a:latin typeface="Times New Roman" panose="02020603050405020304" pitchFamily="18" charset="0"/>
                <a:cs typeface="Times New Roman" panose="02020603050405020304" pitchFamily="18" charset="0"/>
              </a:rPr>
              <a:t>vt</a:t>
            </a:r>
            <a:r>
              <a:rPr kumimoji="0" lang="en-US" altLang="en-US" sz="1800" b="1" dirty="0">
                <a:solidFill>
                  <a:srgbClr val="000000"/>
                </a:solidFill>
                <a:latin typeface="Times New Roman" panose="02020603050405020304" pitchFamily="18" charset="0"/>
                <a:cs typeface="Times New Roman" panose="02020603050405020304" pitchFamily="18" charset="0"/>
              </a:rPr>
              <a:t> = 14 = </a:t>
            </a:r>
            <a:r>
              <a:rPr kumimoji="0" lang="en-US" altLang="en-US" sz="1800" b="1" dirty="0" err="1">
                <a:solidFill>
                  <a:srgbClr val="000000"/>
                </a:solidFill>
                <a:latin typeface="Times New Roman" panose="02020603050405020304" pitchFamily="18" charset="0"/>
                <a:cs typeface="Times New Roman" panose="02020603050405020304" pitchFamily="18" charset="0"/>
              </a:rPr>
              <a:t>vp</a:t>
            </a:r>
            <a:r>
              <a:rPr kumimoji="0" lang="en-US" altLang="en-US" sz="1800" b="1" dirty="0">
                <a:solidFill>
                  <a:srgbClr val="000000"/>
                </a:solidFill>
                <a:latin typeface="Times New Roman" panose="02020603050405020304" pitchFamily="18" charset="0"/>
                <a:cs typeface="Times New Roman" panose="02020603050405020304" pitchFamily="18" charset="0"/>
              </a:rPr>
              <a:t> (</a:t>
            </a:r>
            <a:r>
              <a:rPr kumimoji="0" lang="en-US" altLang="en-US" sz="1800" b="1" dirty="0" err="1">
                <a:solidFill>
                  <a:srgbClr val="FF0066"/>
                </a:solidFill>
                <a:latin typeface="Times New Roman" panose="02020603050405020304" pitchFamily="18" charset="0"/>
                <a:cs typeface="Times New Roman" panose="02020603050405020304" pitchFamily="18" charset="0"/>
              </a:rPr>
              <a:t>thỏa</a:t>
            </a:r>
            <a:r>
              <a:rPr kumimoji="0" lang="en-US" altLang="en-US" sz="1800" b="1" dirty="0">
                <a:solidFill>
                  <a:srgbClr val="FF0066"/>
                </a:solidFill>
                <a:latin typeface="Times New Roman" panose="02020603050405020304" pitchFamily="18" charset="0"/>
                <a:cs typeface="Times New Roman" panose="02020603050405020304" pitchFamily="18" charset="0"/>
              </a:rPr>
              <a:t> </a:t>
            </a:r>
            <a:r>
              <a:rPr kumimoji="0" lang="en-US" altLang="en-US" sz="1800" b="1" dirty="0" err="1">
                <a:solidFill>
                  <a:srgbClr val="FF0066"/>
                </a:solidFill>
                <a:latin typeface="Times New Roman" panose="02020603050405020304" pitchFamily="18" charset="0"/>
                <a:cs typeface="Times New Roman" panose="02020603050405020304" pitchFamily="18" charset="0"/>
              </a:rPr>
              <a:t>mãn</a:t>
            </a:r>
            <a:r>
              <a:rPr kumimoji="0" lang="en-US" altLang="en-US" sz="1800" b="1" dirty="0">
                <a:solidFill>
                  <a:srgbClr val="FF0066"/>
                </a:solidFill>
                <a:latin typeface="Times New Roman" panose="02020603050405020304" pitchFamily="18" charset="0"/>
                <a:cs typeface="Times New Roman" panose="02020603050405020304" pitchFamily="18" charset="0"/>
              </a:rPr>
              <a:t> </a:t>
            </a:r>
            <a:r>
              <a:rPr kumimoji="0" lang="en-US" altLang="en-US" sz="1800" b="1" dirty="0" err="1">
                <a:solidFill>
                  <a:srgbClr val="FF0066"/>
                </a:solidFill>
                <a:latin typeface="Times New Roman" panose="02020603050405020304" pitchFamily="18" charset="0"/>
                <a:cs typeface="Times New Roman" panose="02020603050405020304" pitchFamily="18" charset="0"/>
              </a:rPr>
              <a:t>chặt</a:t>
            </a:r>
            <a:r>
              <a:rPr kumimoji="0" lang="en-US" altLang="en-US" sz="1800" b="1" dirty="0">
                <a:solidFill>
                  <a:srgbClr val="FF0066"/>
                </a:solidFill>
                <a:latin typeface="Times New Roman" panose="02020603050405020304" pitchFamily="18" charset="0"/>
                <a:cs typeface="Times New Roman" panose="02020603050405020304" pitchFamily="18" charset="0"/>
              </a:rPr>
              <a:t>);</a:t>
            </a:r>
          </a:p>
          <a:p>
            <a:pPr eaLnBrk="1" hangingPunct="1">
              <a:spcBef>
                <a:spcPct val="0"/>
              </a:spcBef>
              <a:buClrTx/>
              <a:buFontTx/>
              <a:buNone/>
            </a:pPr>
            <a:r>
              <a:rPr kumimoji="0" lang="en-US" altLang="en-US" sz="1800" b="1" dirty="0">
                <a:solidFill>
                  <a:srgbClr val="000000"/>
                </a:solidFill>
                <a:latin typeface="Times New Roman" panose="02020603050405020304" pitchFamily="18" charset="0"/>
                <a:cs typeface="Times New Roman" panose="02020603050405020304" pitchFamily="18" charset="0"/>
              </a:rPr>
              <a:t>(2): </a:t>
            </a:r>
            <a:r>
              <a:rPr kumimoji="0" lang="en-US" altLang="en-US" sz="1800" b="1" dirty="0" err="1">
                <a:solidFill>
                  <a:srgbClr val="000000"/>
                </a:solidFill>
                <a:latin typeface="Times New Roman" panose="02020603050405020304" pitchFamily="18" charset="0"/>
                <a:cs typeface="Times New Roman" panose="02020603050405020304" pitchFamily="18" charset="0"/>
              </a:rPr>
              <a:t>vt</a:t>
            </a:r>
            <a:r>
              <a:rPr kumimoji="0" lang="en-US" altLang="en-US" sz="1800" b="1" dirty="0">
                <a:solidFill>
                  <a:srgbClr val="000000"/>
                </a:solidFill>
                <a:latin typeface="Times New Roman" panose="02020603050405020304" pitchFamily="18" charset="0"/>
                <a:cs typeface="Times New Roman" panose="02020603050405020304" pitchFamily="18" charset="0"/>
              </a:rPr>
              <a:t> = 8 = </a:t>
            </a:r>
            <a:r>
              <a:rPr kumimoji="0" lang="en-US" altLang="en-US" sz="1800" b="1" dirty="0" err="1">
                <a:solidFill>
                  <a:srgbClr val="000000"/>
                </a:solidFill>
                <a:latin typeface="Times New Roman" panose="02020603050405020304" pitchFamily="18" charset="0"/>
                <a:cs typeface="Times New Roman" panose="02020603050405020304" pitchFamily="18" charset="0"/>
              </a:rPr>
              <a:t>vp</a:t>
            </a:r>
            <a:r>
              <a:rPr kumimoji="0" lang="en-US" altLang="en-US" sz="1800" b="1" dirty="0">
                <a:solidFill>
                  <a:srgbClr val="000000"/>
                </a:solidFill>
                <a:latin typeface="Times New Roman" panose="02020603050405020304" pitchFamily="18" charset="0"/>
                <a:cs typeface="Times New Roman" panose="02020603050405020304" pitchFamily="18" charset="0"/>
              </a:rPr>
              <a:t> (</a:t>
            </a:r>
            <a:r>
              <a:rPr kumimoji="0" lang="en-US" altLang="en-US" sz="1800" b="1" dirty="0">
                <a:solidFill>
                  <a:srgbClr val="FF0066"/>
                </a:solidFill>
                <a:latin typeface="Times New Roman" panose="02020603050405020304" pitchFamily="18" charset="0"/>
                <a:cs typeface="Times New Roman" panose="02020603050405020304" pitchFamily="18" charset="0"/>
              </a:rPr>
              <a:t>t/m </a:t>
            </a:r>
            <a:r>
              <a:rPr kumimoji="0" lang="en-US" altLang="en-US" sz="1800" b="1" dirty="0" err="1">
                <a:solidFill>
                  <a:srgbClr val="FF0066"/>
                </a:solidFill>
                <a:latin typeface="Times New Roman" panose="02020603050405020304" pitchFamily="18" charset="0"/>
                <a:cs typeface="Times New Roman" panose="02020603050405020304" pitchFamily="18" charset="0"/>
              </a:rPr>
              <a:t>chặt</a:t>
            </a:r>
            <a:r>
              <a:rPr kumimoji="0" lang="en-US" altLang="en-US" sz="1800" b="1" dirty="0">
                <a:solidFill>
                  <a:srgbClr val="FF0066"/>
                </a:solidFill>
                <a:latin typeface="Times New Roman" panose="02020603050405020304" pitchFamily="18" charset="0"/>
                <a:cs typeface="Times New Roman" panose="02020603050405020304" pitchFamily="18" charset="0"/>
              </a:rPr>
              <a:t>);</a:t>
            </a:r>
          </a:p>
          <a:p>
            <a:pPr eaLnBrk="1" hangingPunct="1">
              <a:spcBef>
                <a:spcPct val="0"/>
              </a:spcBef>
              <a:buClrTx/>
              <a:buFontTx/>
              <a:buNone/>
            </a:pPr>
            <a:r>
              <a:rPr kumimoji="0" lang="en-US" altLang="en-US" sz="1800" b="1" dirty="0">
                <a:solidFill>
                  <a:srgbClr val="000000"/>
                </a:solidFill>
                <a:latin typeface="Times New Roman" panose="02020603050405020304" pitchFamily="18" charset="0"/>
                <a:cs typeface="Times New Roman" panose="02020603050405020304" pitchFamily="18" charset="0"/>
              </a:rPr>
              <a:t>(3): </a:t>
            </a:r>
            <a:r>
              <a:rPr kumimoji="0" lang="en-US" altLang="en-US" sz="1800" b="1" dirty="0" err="1">
                <a:solidFill>
                  <a:srgbClr val="000000"/>
                </a:solidFill>
                <a:latin typeface="Times New Roman" panose="02020603050405020304" pitchFamily="18" charset="0"/>
                <a:cs typeface="Times New Roman" panose="02020603050405020304" pitchFamily="18" charset="0"/>
              </a:rPr>
              <a:t>vt</a:t>
            </a:r>
            <a:r>
              <a:rPr kumimoji="0" lang="en-US" altLang="en-US" sz="1800" b="1" dirty="0">
                <a:solidFill>
                  <a:srgbClr val="000000"/>
                </a:solidFill>
                <a:latin typeface="Times New Roman" panose="02020603050405020304" pitchFamily="18" charset="0"/>
                <a:cs typeface="Times New Roman" panose="02020603050405020304" pitchFamily="18" charset="0"/>
              </a:rPr>
              <a:t> = -7 = -7 = </a:t>
            </a:r>
            <a:r>
              <a:rPr kumimoji="0" lang="en-US" altLang="en-US" sz="1800" b="1" dirty="0" err="1">
                <a:solidFill>
                  <a:srgbClr val="000000"/>
                </a:solidFill>
                <a:latin typeface="Times New Roman" panose="02020603050405020304" pitchFamily="18" charset="0"/>
                <a:cs typeface="Times New Roman" panose="02020603050405020304" pitchFamily="18" charset="0"/>
              </a:rPr>
              <a:t>vp</a:t>
            </a:r>
            <a:r>
              <a:rPr kumimoji="0" lang="en-US" altLang="en-US" sz="1800" b="1" dirty="0">
                <a:solidFill>
                  <a:srgbClr val="000000"/>
                </a:solidFill>
                <a:latin typeface="Times New Roman" panose="02020603050405020304" pitchFamily="18" charset="0"/>
                <a:cs typeface="Times New Roman" panose="02020603050405020304" pitchFamily="18" charset="0"/>
              </a:rPr>
              <a:t> (</a:t>
            </a:r>
            <a:r>
              <a:rPr kumimoji="0" lang="en-US" altLang="en-US" sz="1800" b="1" dirty="0">
                <a:solidFill>
                  <a:srgbClr val="FF0066"/>
                </a:solidFill>
              </a:rPr>
              <a:t>t/m </a:t>
            </a:r>
            <a:r>
              <a:rPr kumimoji="0" lang="en-US" altLang="en-US" sz="1800" b="1" dirty="0" err="1">
                <a:solidFill>
                  <a:srgbClr val="FF0066"/>
                </a:solidFill>
              </a:rPr>
              <a:t>chặt</a:t>
            </a:r>
            <a:r>
              <a:rPr kumimoji="0" lang="en-US" altLang="en-US" sz="1800" b="1" dirty="0">
                <a:solidFill>
                  <a:srgbClr val="FF0066"/>
                </a:solidFill>
                <a:latin typeface="Times New Roman" panose="02020603050405020304" pitchFamily="18" charset="0"/>
                <a:cs typeface="Times New Roman" panose="02020603050405020304" pitchFamily="18" charset="0"/>
              </a:rPr>
              <a:t>);</a:t>
            </a:r>
          </a:p>
          <a:p>
            <a:pPr eaLnBrk="1" hangingPunct="1">
              <a:spcBef>
                <a:spcPct val="0"/>
              </a:spcBef>
              <a:buClrTx/>
              <a:buFontTx/>
              <a:buNone/>
            </a:pPr>
            <a:r>
              <a:rPr kumimoji="0" lang="en-US" altLang="en-US" sz="1800" b="1" dirty="0">
                <a:solidFill>
                  <a:srgbClr val="000000"/>
                </a:solidFill>
                <a:latin typeface="Times New Roman" panose="02020603050405020304" pitchFamily="18" charset="0"/>
                <a:cs typeface="Times New Roman" panose="02020603050405020304" pitchFamily="18" charset="0"/>
              </a:rPr>
              <a:t>(4): x</a:t>
            </a:r>
            <a:r>
              <a:rPr kumimoji="0" lang="en-US" altLang="en-US" sz="1800" b="1" baseline="-25000" dirty="0">
                <a:solidFill>
                  <a:srgbClr val="000000"/>
                </a:solidFill>
                <a:latin typeface="Times New Roman" panose="02020603050405020304" pitchFamily="18" charset="0"/>
                <a:cs typeface="Times New Roman" panose="02020603050405020304" pitchFamily="18" charset="0"/>
              </a:rPr>
              <a:t>1</a:t>
            </a:r>
            <a:r>
              <a:rPr kumimoji="0" lang="en-US" altLang="en-US" sz="1800" b="1" dirty="0">
                <a:solidFill>
                  <a:srgbClr val="000000"/>
                </a:solidFill>
                <a:latin typeface="Times New Roman" panose="02020603050405020304" pitchFamily="18" charset="0"/>
                <a:cs typeface="Times New Roman" panose="02020603050405020304" pitchFamily="18" charset="0"/>
              </a:rPr>
              <a:t> = 0 = 0 (</a:t>
            </a:r>
            <a:r>
              <a:rPr kumimoji="0" lang="en-US" altLang="en-US" sz="1800" b="1" dirty="0">
                <a:solidFill>
                  <a:srgbClr val="FF0066"/>
                </a:solidFill>
              </a:rPr>
              <a:t>t/m </a:t>
            </a:r>
            <a:r>
              <a:rPr kumimoji="0" lang="en-US" altLang="en-US" sz="1800" b="1" dirty="0" err="1">
                <a:solidFill>
                  <a:srgbClr val="FF0066"/>
                </a:solidFill>
              </a:rPr>
              <a:t>chặt</a:t>
            </a:r>
            <a:r>
              <a:rPr kumimoji="0" lang="en-US" altLang="en-US" sz="1800" b="1" dirty="0">
                <a:solidFill>
                  <a:srgbClr val="FF0066"/>
                </a:solidFill>
                <a:latin typeface="Times New Roman" panose="02020603050405020304" pitchFamily="18" charset="0"/>
                <a:cs typeface="Times New Roman" panose="02020603050405020304" pitchFamily="18" charset="0"/>
              </a:rPr>
              <a:t>);</a:t>
            </a:r>
          </a:p>
          <a:p>
            <a:pPr eaLnBrk="1" hangingPunct="1">
              <a:spcBef>
                <a:spcPct val="0"/>
              </a:spcBef>
              <a:buClrTx/>
              <a:buFontTx/>
              <a:buNone/>
            </a:pPr>
            <a:r>
              <a:rPr kumimoji="0" lang="en-US" altLang="en-US" sz="1800" b="1" dirty="0">
                <a:solidFill>
                  <a:srgbClr val="000000"/>
                </a:solidFill>
                <a:latin typeface="Times New Roman" panose="02020603050405020304" pitchFamily="18" charset="0"/>
                <a:cs typeface="Times New Roman" panose="02020603050405020304" pitchFamily="18" charset="0"/>
              </a:rPr>
              <a:t>(5): x</a:t>
            </a:r>
            <a:r>
              <a:rPr kumimoji="0" lang="en-US" altLang="en-US" sz="1800" b="1" baseline="-25000" dirty="0">
                <a:solidFill>
                  <a:srgbClr val="000000"/>
                </a:solidFill>
                <a:latin typeface="Times New Roman" panose="02020603050405020304" pitchFamily="18" charset="0"/>
                <a:cs typeface="Times New Roman" panose="02020603050405020304" pitchFamily="18" charset="0"/>
              </a:rPr>
              <a:t>2</a:t>
            </a:r>
            <a:r>
              <a:rPr kumimoji="0" lang="en-US" altLang="en-US" sz="1800" b="1" dirty="0">
                <a:solidFill>
                  <a:srgbClr val="000000"/>
                </a:solidFill>
                <a:latin typeface="Times New Roman" panose="02020603050405020304" pitchFamily="18" charset="0"/>
                <a:cs typeface="Times New Roman" panose="02020603050405020304" pitchFamily="18" charset="0"/>
              </a:rPr>
              <a:t> = 0 =  0 </a:t>
            </a:r>
            <a:r>
              <a:rPr kumimoji="0" lang="en-US" altLang="en-US" sz="1800" b="1" dirty="0">
                <a:solidFill>
                  <a:srgbClr val="FF0066"/>
                </a:solidFill>
                <a:latin typeface="Times New Roman" panose="02020603050405020304" pitchFamily="18" charset="0"/>
                <a:cs typeface="Times New Roman" panose="02020603050405020304" pitchFamily="18" charset="0"/>
              </a:rPr>
              <a:t>(t/m </a:t>
            </a:r>
            <a:r>
              <a:rPr kumimoji="0" lang="en-US" altLang="en-US" sz="1800" b="1" dirty="0" err="1">
                <a:solidFill>
                  <a:srgbClr val="FF0066"/>
                </a:solidFill>
                <a:latin typeface="Times New Roman" panose="02020603050405020304" pitchFamily="18" charset="0"/>
                <a:cs typeface="Times New Roman" panose="02020603050405020304" pitchFamily="18" charset="0"/>
              </a:rPr>
              <a:t>chặt</a:t>
            </a:r>
            <a:r>
              <a:rPr kumimoji="0" lang="en-US" altLang="en-US" sz="1800" b="1" dirty="0">
                <a:solidFill>
                  <a:srgbClr val="FF0066"/>
                </a:solidFill>
                <a:latin typeface="Times New Roman" panose="02020603050405020304" pitchFamily="18" charset="0"/>
                <a:cs typeface="Times New Roman" panose="02020603050405020304" pitchFamily="18" charset="0"/>
              </a:rPr>
              <a:t>);</a:t>
            </a:r>
          </a:p>
          <a:p>
            <a:pPr eaLnBrk="1" hangingPunct="1">
              <a:spcBef>
                <a:spcPct val="0"/>
              </a:spcBef>
              <a:buClrTx/>
              <a:buFontTx/>
              <a:buNone/>
            </a:pPr>
            <a:r>
              <a:rPr kumimoji="0" lang="en-US" altLang="en-US" sz="1800" b="1" dirty="0">
                <a:solidFill>
                  <a:srgbClr val="000000"/>
                </a:solidFill>
                <a:latin typeface="Times New Roman" panose="02020603050405020304" pitchFamily="18" charset="0"/>
                <a:cs typeface="Times New Roman" panose="02020603050405020304" pitchFamily="18" charset="0"/>
              </a:rPr>
              <a:t>(6): x</a:t>
            </a:r>
            <a:r>
              <a:rPr kumimoji="0" lang="en-US" altLang="en-US" sz="1800" b="1" baseline="-25000" dirty="0">
                <a:solidFill>
                  <a:srgbClr val="000000"/>
                </a:solidFill>
                <a:latin typeface="Times New Roman" panose="02020603050405020304" pitchFamily="18" charset="0"/>
                <a:cs typeface="Times New Roman" panose="02020603050405020304" pitchFamily="18" charset="0"/>
              </a:rPr>
              <a:t>3</a:t>
            </a:r>
            <a:r>
              <a:rPr kumimoji="0" lang="en-US" altLang="en-US" sz="1800" b="1" dirty="0">
                <a:solidFill>
                  <a:srgbClr val="000000"/>
                </a:solidFill>
                <a:latin typeface="Times New Roman" panose="02020603050405020304" pitchFamily="18" charset="0"/>
                <a:cs typeface="Times New Roman" panose="02020603050405020304" pitchFamily="18" charset="0"/>
              </a:rPr>
              <a:t> = 5 &gt;  0 </a:t>
            </a:r>
            <a:r>
              <a:rPr kumimoji="0" lang="en-US" altLang="en-US" sz="1800" b="1" dirty="0">
                <a:solidFill>
                  <a:schemeClr val="tx1"/>
                </a:solidFill>
                <a:latin typeface="Times New Roman" panose="02020603050405020304" pitchFamily="18" charset="0"/>
                <a:cs typeface="Times New Roman" panose="02020603050405020304" pitchFamily="18" charset="0"/>
              </a:rPr>
              <a:t>(t/m </a:t>
            </a:r>
            <a:r>
              <a:rPr kumimoji="0" lang="en-US" altLang="en-US" sz="1800" b="1" dirty="0" err="1">
                <a:solidFill>
                  <a:schemeClr val="tx1"/>
                </a:solidFill>
                <a:latin typeface="Times New Roman" panose="02020603050405020304" pitchFamily="18" charset="0"/>
                <a:cs typeface="Times New Roman" panose="02020603050405020304" pitchFamily="18" charset="0"/>
              </a:rPr>
              <a:t>lỏng</a:t>
            </a:r>
            <a:r>
              <a:rPr kumimoji="0" lang="en-US" altLang="en-US" sz="1800" b="1" dirty="0">
                <a:solidFill>
                  <a:schemeClr val="tx1"/>
                </a:solidFill>
                <a:latin typeface="Times New Roman" panose="02020603050405020304" pitchFamily="18" charset="0"/>
                <a:cs typeface="Times New Roman" panose="02020603050405020304" pitchFamily="18" charset="0"/>
              </a:rPr>
              <a:t>);</a:t>
            </a:r>
          </a:p>
          <a:p>
            <a:endParaRPr lang="en-US" dirty="0"/>
          </a:p>
        </p:txBody>
      </p:sp>
      <p:sp>
        <p:nvSpPr>
          <p:cNvPr id="7" name="TextBox 6">
            <a:extLst>
              <a:ext uri="{FF2B5EF4-FFF2-40B4-BE49-F238E27FC236}">
                <a16:creationId xmlns:a16="http://schemas.microsoft.com/office/drawing/2014/main" id="{541F1630-2DDB-BF1D-75A1-875A5D07A6BB}"/>
              </a:ext>
            </a:extLst>
          </p:cNvPr>
          <p:cNvSpPr txBox="1"/>
          <p:nvPr/>
        </p:nvSpPr>
        <p:spPr>
          <a:xfrm>
            <a:off x="2548647" y="6020494"/>
            <a:ext cx="3618689" cy="738664"/>
          </a:xfrm>
          <a:prstGeom prst="rect">
            <a:avLst/>
          </a:prstGeom>
          <a:blipFill dpi="0" rotWithShape="1">
            <a:blip r:embed="rId2"/>
            <a:srcRect/>
            <a:tile tx="0" ty="0" sx="100000" sy="100000" flip="none" algn="tl"/>
          </a:blipFill>
        </p:spPr>
        <p:txBody>
          <a:bodyPr wrap="square" rtlCol="0">
            <a:spAutoFit/>
          </a:bodyPr>
          <a:lstStyle/>
          <a:p>
            <a:pPr algn="ctr"/>
            <a:r>
              <a:rPr kumimoji="0" lang="en-US" altLang="en-US" sz="2400" b="1" dirty="0">
                <a:solidFill>
                  <a:schemeClr val="tx1"/>
                </a:solidFill>
              </a:rPr>
              <a:t>X</a:t>
            </a:r>
            <a:r>
              <a:rPr kumimoji="0" lang="en-US" altLang="en-US" sz="2400" b="1" baseline="30000" dirty="0">
                <a:solidFill>
                  <a:schemeClr val="tx1"/>
                </a:solidFill>
              </a:rPr>
              <a:t>2</a:t>
            </a:r>
            <a:r>
              <a:rPr kumimoji="0" lang="en-US" altLang="en-US" sz="2400" b="1" dirty="0">
                <a:solidFill>
                  <a:schemeClr val="tx1"/>
                </a:solidFill>
                <a:latin typeface="Times New Roman" panose="02020603050405020304" pitchFamily="18" charset="0"/>
                <a:cs typeface="Times New Roman" panose="02020603050405020304" pitchFamily="18" charset="0"/>
              </a:rPr>
              <a:t> </a:t>
            </a:r>
            <a:r>
              <a:rPr kumimoji="0" lang="en-US" altLang="en-US" sz="2400" b="1" dirty="0" err="1">
                <a:solidFill>
                  <a:schemeClr val="tx1"/>
                </a:solidFill>
                <a:latin typeface="Times New Roman" panose="02020603050405020304" pitchFamily="18" charset="0"/>
                <a:cs typeface="Times New Roman" panose="02020603050405020304" pitchFamily="18" charset="0"/>
              </a:rPr>
              <a:t>là</a:t>
            </a:r>
            <a:r>
              <a:rPr kumimoji="0" lang="en-US" altLang="en-US" sz="2400" b="1" dirty="0">
                <a:solidFill>
                  <a:schemeClr val="tx1"/>
                </a:solidFill>
                <a:latin typeface="Times New Roman" panose="02020603050405020304" pitchFamily="18" charset="0"/>
                <a:cs typeface="Times New Roman" panose="02020603050405020304" pitchFamily="18" charset="0"/>
              </a:rPr>
              <a:t> </a:t>
            </a:r>
            <a:r>
              <a:rPr kumimoji="0" lang="en-US" altLang="en-US" sz="2400" b="1" dirty="0" err="1">
                <a:solidFill>
                  <a:schemeClr val="tx1"/>
                </a:solidFill>
                <a:latin typeface="Times New Roman" panose="02020603050405020304" pitchFamily="18" charset="0"/>
                <a:cs typeface="Times New Roman" panose="02020603050405020304" pitchFamily="18" charset="0"/>
              </a:rPr>
              <a:t>p.án</a:t>
            </a:r>
            <a:r>
              <a:rPr kumimoji="0" lang="en-US" altLang="en-US" sz="2400" b="1" dirty="0">
                <a:solidFill>
                  <a:schemeClr val="tx1"/>
                </a:solidFill>
                <a:latin typeface="Times New Roman" panose="02020603050405020304" pitchFamily="18" charset="0"/>
                <a:cs typeface="Times New Roman" panose="02020603050405020304" pitchFamily="18" charset="0"/>
              </a:rPr>
              <a:t> </a:t>
            </a:r>
            <a:r>
              <a:rPr kumimoji="0" lang="en-US" altLang="en-US" sz="2400" b="1" dirty="0" err="1">
                <a:solidFill>
                  <a:schemeClr val="tx1"/>
                </a:solidFill>
                <a:latin typeface="Times New Roman" panose="02020603050405020304" pitchFamily="18" charset="0"/>
                <a:cs typeface="Times New Roman" panose="02020603050405020304" pitchFamily="18" charset="0"/>
              </a:rPr>
              <a:t>cực</a:t>
            </a:r>
            <a:r>
              <a:rPr kumimoji="0" lang="en-US" altLang="en-US" sz="2400" b="1" dirty="0">
                <a:solidFill>
                  <a:schemeClr val="tx1"/>
                </a:solidFill>
                <a:latin typeface="Times New Roman" panose="02020603050405020304" pitchFamily="18" charset="0"/>
                <a:cs typeface="Times New Roman" panose="02020603050405020304" pitchFamily="18" charset="0"/>
              </a:rPr>
              <a:t> </a:t>
            </a:r>
            <a:r>
              <a:rPr kumimoji="0" lang="en-US" altLang="en-US" sz="2400" b="1" dirty="0" err="1">
                <a:solidFill>
                  <a:schemeClr val="tx1"/>
                </a:solidFill>
                <a:latin typeface="Times New Roman" panose="02020603050405020304" pitchFamily="18" charset="0"/>
                <a:cs typeface="Times New Roman" panose="02020603050405020304" pitchFamily="18" charset="0"/>
              </a:rPr>
              <a:t>biên</a:t>
            </a:r>
            <a:endParaRPr kumimoji="0" lang="en-US" altLang="en-US" sz="2400" b="1" dirty="0">
              <a:solidFill>
                <a:schemeClr val="tx1"/>
              </a:solidFill>
              <a:latin typeface="Times New Roman" panose="02020603050405020304" pitchFamily="18" charset="0"/>
              <a:cs typeface="Times New Roman" panose="02020603050405020304" pitchFamily="18" charset="0"/>
            </a:endParaRPr>
          </a:p>
          <a:p>
            <a:endParaRPr lang="en-US" dirty="0"/>
          </a:p>
        </p:txBody>
      </p:sp>
      <p:graphicFrame>
        <p:nvGraphicFramePr>
          <p:cNvPr id="5" name="Object 2">
            <a:extLst>
              <a:ext uri="{FF2B5EF4-FFF2-40B4-BE49-F238E27FC236}">
                <a16:creationId xmlns:a16="http://schemas.microsoft.com/office/drawing/2014/main" id="{BA52C3E0-8828-ABCD-6579-10E607AE32B9}"/>
              </a:ext>
            </a:extLst>
          </p:cNvPr>
          <p:cNvGraphicFramePr>
            <a:graphicFrameLocks noChangeAspect="1"/>
          </p:cNvGraphicFramePr>
          <p:nvPr>
            <p:extLst>
              <p:ext uri="{D42A27DB-BD31-4B8C-83A1-F6EECF244321}">
                <p14:modId xmlns:p14="http://schemas.microsoft.com/office/powerpoint/2010/main" val="3762898838"/>
              </p:ext>
            </p:extLst>
          </p:nvPr>
        </p:nvGraphicFramePr>
        <p:xfrm>
          <a:off x="1574386" y="4311955"/>
          <a:ext cx="5915025" cy="1724025"/>
        </p:xfrm>
        <a:graphic>
          <a:graphicData uri="http://schemas.openxmlformats.org/presentationml/2006/ole">
            <mc:AlternateContent xmlns:mc="http://schemas.openxmlformats.org/markup-compatibility/2006">
              <mc:Choice xmlns:v="urn:schemas-microsoft-com:vml" Requires="v">
                <p:oleObj name="Equation" r:id="rId3" imgW="5918200" imgH="1727200" progId="Equation.DSMT4">
                  <p:embed/>
                </p:oleObj>
              </mc:Choice>
              <mc:Fallback>
                <p:oleObj name="Equation" r:id="rId3" imgW="5918200" imgH="1727200" progId="Equation.DSMT4">
                  <p:embed/>
                  <p:pic>
                    <p:nvPicPr>
                      <p:cNvPr id="149509" name="Object 2">
                        <a:extLst>
                          <a:ext uri="{FF2B5EF4-FFF2-40B4-BE49-F238E27FC236}">
                            <a16:creationId xmlns:a16="http://schemas.microsoft.com/office/drawing/2014/main" id="{6B10A9E0-87B7-AED0-6CD8-C32C8DDCE84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74386" y="4311955"/>
                        <a:ext cx="5915025" cy="172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5637637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07A659-B1E0-744B-7CC7-4EAF542A059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B8CEAE0-D50E-31B8-E1E2-4F57401ACAAA}"/>
              </a:ext>
            </a:extLst>
          </p:cNvPr>
          <p:cNvSpPr>
            <a:spLocks noGrp="1"/>
          </p:cNvSpPr>
          <p:nvPr>
            <p:ph type="title"/>
          </p:nvPr>
        </p:nvSpPr>
        <p:spPr>
          <a:xfrm>
            <a:off x="294735" y="681037"/>
            <a:ext cx="10515600" cy="1144588"/>
          </a:xfrm>
        </p:spPr>
        <p:txBody>
          <a:bodyPr>
            <a:normAutofit/>
          </a:bodyPr>
          <a:lstStyle/>
          <a:p>
            <a:r>
              <a:rPr lang="vi-VN" altLang="en-US" sz="2400" b="1" dirty="0">
                <a:solidFill>
                  <a:srgbClr val="000099"/>
                </a:solidFill>
              </a:rPr>
              <a:t>II.</a:t>
            </a:r>
            <a:r>
              <a:rPr lang="vi-VN" altLang="en-US" sz="2400" b="1" u="sng" dirty="0">
                <a:solidFill>
                  <a:srgbClr val="000099"/>
                </a:solidFill>
              </a:rPr>
              <a:t> </a:t>
            </a:r>
            <a:r>
              <a:rPr lang="en-US" altLang="en-US" sz="2400" b="1" u="sng" dirty="0">
                <a:solidFill>
                  <a:srgbClr val="000099"/>
                </a:solidFill>
              </a:rPr>
              <a:t>B</a:t>
            </a:r>
            <a:r>
              <a:rPr lang="vi-VN" altLang="en-US" sz="2400" b="1" u="sng" dirty="0">
                <a:solidFill>
                  <a:srgbClr val="000099"/>
                </a:solidFill>
              </a:rPr>
              <a:t>ài toán qhtt tổng quát</a:t>
            </a:r>
            <a:br>
              <a:rPr lang="vi-VN" altLang="en-US" sz="2400" b="1" dirty="0">
                <a:solidFill>
                  <a:srgbClr val="000099"/>
                </a:solidFill>
              </a:rPr>
            </a:br>
            <a:r>
              <a:rPr lang="vi-VN" altLang="en-US" sz="2400" b="1" dirty="0">
                <a:solidFill>
                  <a:srgbClr val="000099"/>
                </a:solidFill>
              </a:rPr>
              <a:t>2. Các khái niệm cơ bản</a:t>
            </a:r>
            <a:endParaRPr lang="en-US" sz="2400" dirty="0"/>
          </a:p>
        </p:txBody>
      </p:sp>
      <p:sp>
        <p:nvSpPr>
          <p:cNvPr id="3" name="Content Placeholder 2">
            <a:extLst>
              <a:ext uri="{FF2B5EF4-FFF2-40B4-BE49-F238E27FC236}">
                <a16:creationId xmlns:a16="http://schemas.microsoft.com/office/drawing/2014/main" id="{B41F40E0-8D88-0D95-5B99-200EB5EE16E3}"/>
              </a:ext>
            </a:extLst>
          </p:cNvPr>
          <p:cNvSpPr>
            <a:spLocks noGrp="1"/>
          </p:cNvSpPr>
          <p:nvPr>
            <p:ph idx="1"/>
          </p:nvPr>
        </p:nvSpPr>
        <p:spPr>
          <a:xfrm>
            <a:off x="838200" y="1502229"/>
            <a:ext cx="10515600" cy="4674734"/>
          </a:xfrm>
        </p:spPr>
        <p:txBody>
          <a:bodyPr/>
          <a:lstStyle/>
          <a:p>
            <a:pPr eaLnBrk="1" hangingPunct="1">
              <a:buFontTx/>
              <a:buNone/>
            </a:pPr>
            <a:r>
              <a:rPr lang="en-US" altLang="en-US" sz="2000" b="1" u="sng" dirty="0" err="1">
                <a:solidFill>
                  <a:srgbClr val="660066"/>
                </a:solidFill>
              </a:rPr>
              <a:t>Ví</a:t>
            </a:r>
            <a:r>
              <a:rPr lang="en-US" altLang="en-US" sz="2000" b="1" u="sng" dirty="0">
                <a:solidFill>
                  <a:srgbClr val="660066"/>
                </a:solidFill>
              </a:rPr>
              <a:t> </a:t>
            </a:r>
            <a:r>
              <a:rPr lang="en-US" altLang="en-US" sz="2000" b="1" u="sng" dirty="0" err="1">
                <a:solidFill>
                  <a:srgbClr val="660066"/>
                </a:solidFill>
              </a:rPr>
              <a:t>dụ</a:t>
            </a:r>
            <a:r>
              <a:rPr lang="en-US" altLang="en-US" sz="2000" b="1" u="sng" dirty="0">
                <a:solidFill>
                  <a:srgbClr val="660066"/>
                </a:solidFill>
              </a:rPr>
              <a:t> 2:</a:t>
            </a:r>
            <a:endParaRPr lang="en-US" altLang="en-US" sz="2000" dirty="0">
              <a:solidFill>
                <a:srgbClr val="660066"/>
              </a:solidFill>
            </a:endParaRPr>
          </a:p>
          <a:p>
            <a:pPr eaLnBrk="1" hangingPunct="1">
              <a:buFontTx/>
              <a:buNone/>
            </a:pPr>
            <a:r>
              <a:rPr lang="en-US" altLang="en-US" sz="2000" b="1" dirty="0">
                <a:solidFill>
                  <a:srgbClr val="000000"/>
                </a:solidFill>
                <a:latin typeface="Times New Roman" panose="02020603050405020304" pitchFamily="18" charset="0"/>
                <a:cs typeface="Times New Roman" panose="02020603050405020304" pitchFamily="18" charset="0"/>
              </a:rPr>
              <a:t>f(X) = 8x</a:t>
            </a:r>
            <a:r>
              <a:rPr lang="en-US" altLang="en-US" sz="2000" b="1" baseline="-30000" dirty="0">
                <a:solidFill>
                  <a:srgbClr val="000000"/>
                </a:solidFill>
                <a:latin typeface="Times New Roman" panose="02020603050405020304" pitchFamily="18" charset="0"/>
                <a:cs typeface="Times New Roman" panose="02020603050405020304" pitchFamily="18" charset="0"/>
              </a:rPr>
              <a:t>1</a:t>
            </a:r>
            <a:r>
              <a:rPr lang="en-US" altLang="en-US" sz="2000" b="1" dirty="0">
                <a:solidFill>
                  <a:srgbClr val="000000"/>
                </a:solidFill>
                <a:latin typeface="Times New Roman" panose="02020603050405020304" pitchFamily="18" charset="0"/>
                <a:cs typeface="Times New Roman" panose="02020603050405020304" pitchFamily="18" charset="0"/>
              </a:rPr>
              <a:t> + 2x</a:t>
            </a:r>
            <a:r>
              <a:rPr lang="en-US" altLang="en-US" sz="2000" b="1" baseline="-30000" dirty="0">
                <a:solidFill>
                  <a:srgbClr val="000000"/>
                </a:solidFill>
                <a:latin typeface="Times New Roman" panose="02020603050405020304" pitchFamily="18" charset="0"/>
                <a:cs typeface="Times New Roman" panose="02020603050405020304" pitchFamily="18" charset="0"/>
              </a:rPr>
              <a:t>2</a:t>
            </a:r>
            <a:r>
              <a:rPr lang="en-US" altLang="en-US" sz="2000" b="1" dirty="0">
                <a:solidFill>
                  <a:srgbClr val="000000"/>
                </a:solidFill>
                <a:latin typeface="Times New Roman" panose="02020603050405020304" pitchFamily="18" charset="0"/>
                <a:cs typeface="Times New Roman" panose="02020603050405020304" pitchFamily="18" charset="0"/>
              </a:rPr>
              <a:t> + 9x</a:t>
            </a:r>
            <a:r>
              <a:rPr lang="en-US" altLang="en-US" sz="2000" b="1" baseline="-30000" dirty="0">
                <a:solidFill>
                  <a:srgbClr val="000000"/>
                </a:solidFill>
                <a:latin typeface="Times New Roman" panose="02020603050405020304" pitchFamily="18" charset="0"/>
                <a:cs typeface="Times New Roman" panose="02020603050405020304" pitchFamily="18" charset="0"/>
              </a:rPr>
              <a:t>3</a:t>
            </a:r>
            <a:r>
              <a:rPr lang="en-US" altLang="en-US" sz="2000" b="1" dirty="0">
                <a:solidFill>
                  <a:srgbClr val="000000"/>
                </a:solidFill>
                <a:latin typeface="Times New Roman" panose="02020603050405020304" pitchFamily="18" charset="0"/>
                <a:cs typeface="Times New Roman" panose="02020603050405020304" pitchFamily="18" charset="0"/>
              </a:rPr>
              <a:t> - x</a:t>
            </a:r>
            <a:r>
              <a:rPr lang="en-US" altLang="en-US" sz="2000" b="1" baseline="-30000" dirty="0">
                <a:solidFill>
                  <a:srgbClr val="000000"/>
                </a:solidFill>
                <a:latin typeface="Times New Roman" panose="02020603050405020304" pitchFamily="18" charset="0"/>
                <a:cs typeface="Times New Roman" panose="02020603050405020304" pitchFamily="18" charset="0"/>
              </a:rPr>
              <a:t>4</a:t>
            </a:r>
            <a:r>
              <a:rPr lang="en-US" altLang="en-US" sz="2000" b="1" dirty="0">
                <a:solidFill>
                  <a:srgbClr val="000000"/>
                </a:solidFill>
                <a:latin typeface="Times New Roman" panose="02020603050405020304" pitchFamily="18" charset="0"/>
                <a:cs typeface="Times New Roman" panose="02020603050405020304" pitchFamily="18" charset="0"/>
              </a:rPr>
              <a:t> </a:t>
            </a:r>
            <a:r>
              <a:rPr lang="en-US" altLang="en-US" sz="2000" b="1"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a:t>
            </a:r>
            <a:r>
              <a:rPr lang="en-US" altLang="en-US" sz="2000" b="1" dirty="0">
                <a:solidFill>
                  <a:srgbClr val="000000"/>
                </a:solidFill>
                <a:latin typeface="Times New Roman" panose="02020603050405020304" pitchFamily="18" charset="0"/>
                <a:cs typeface="Times New Roman" panose="02020603050405020304" pitchFamily="18" charset="0"/>
              </a:rPr>
              <a:t> min	</a:t>
            </a:r>
          </a:p>
          <a:p>
            <a:pPr eaLnBrk="1" hangingPunct="1">
              <a:buFontTx/>
              <a:buNone/>
            </a:pPr>
            <a:r>
              <a:rPr lang="en-US" altLang="en-US" sz="2000" b="1" dirty="0">
                <a:solidFill>
                  <a:srgbClr val="000000"/>
                </a:solidFill>
                <a:latin typeface="Times New Roman" panose="02020603050405020304" pitchFamily="18" charset="0"/>
                <a:cs typeface="Times New Roman" panose="02020603050405020304" pitchFamily="18" charset="0"/>
              </a:rPr>
              <a:t>	         3x</a:t>
            </a:r>
            <a:r>
              <a:rPr lang="en-US" altLang="en-US" sz="2000" b="1" baseline="-30000" dirty="0">
                <a:solidFill>
                  <a:srgbClr val="000000"/>
                </a:solidFill>
                <a:latin typeface="Times New Roman" panose="02020603050405020304" pitchFamily="18" charset="0"/>
                <a:cs typeface="Times New Roman" panose="02020603050405020304" pitchFamily="18" charset="0"/>
              </a:rPr>
              <a:t>1</a:t>
            </a:r>
            <a:r>
              <a:rPr lang="en-US" altLang="en-US" sz="2000" b="1" dirty="0">
                <a:solidFill>
                  <a:srgbClr val="000000"/>
                </a:solidFill>
                <a:latin typeface="Times New Roman" panose="02020603050405020304" pitchFamily="18" charset="0"/>
                <a:cs typeface="Times New Roman" panose="02020603050405020304" pitchFamily="18" charset="0"/>
              </a:rPr>
              <a:t>           + 2x</a:t>
            </a:r>
            <a:r>
              <a:rPr lang="en-US" altLang="en-US" sz="2000" b="1" baseline="-30000" dirty="0">
                <a:solidFill>
                  <a:srgbClr val="000000"/>
                </a:solidFill>
                <a:latin typeface="Times New Roman" panose="02020603050405020304" pitchFamily="18" charset="0"/>
                <a:cs typeface="Times New Roman" panose="02020603050405020304" pitchFamily="18" charset="0"/>
              </a:rPr>
              <a:t>3</a:t>
            </a:r>
            <a:r>
              <a:rPr lang="en-US" altLang="en-US" sz="2000" b="1" dirty="0">
                <a:solidFill>
                  <a:srgbClr val="000000"/>
                </a:solidFill>
                <a:latin typeface="Times New Roman" panose="02020603050405020304" pitchFamily="18" charset="0"/>
                <a:cs typeface="Times New Roman" panose="02020603050405020304" pitchFamily="18" charset="0"/>
              </a:rPr>
              <a:t> - x</a:t>
            </a:r>
            <a:r>
              <a:rPr lang="en-US" altLang="en-US" sz="2000" b="1" baseline="-30000" dirty="0">
                <a:solidFill>
                  <a:srgbClr val="000000"/>
                </a:solidFill>
                <a:latin typeface="Times New Roman" panose="02020603050405020304" pitchFamily="18" charset="0"/>
                <a:cs typeface="Times New Roman" panose="02020603050405020304" pitchFamily="18" charset="0"/>
              </a:rPr>
              <a:t>4</a:t>
            </a:r>
            <a:r>
              <a:rPr lang="en-US" altLang="en-US" sz="2000" b="1" dirty="0">
                <a:solidFill>
                  <a:srgbClr val="000000"/>
                </a:solidFill>
                <a:latin typeface="Times New Roman" panose="02020603050405020304" pitchFamily="18" charset="0"/>
                <a:cs typeface="Times New Roman" panose="02020603050405020304" pitchFamily="18" charset="0"/>
              </a:rPr>
              <a:t> </a:t>
            </a:r>
            <a:r>
              <a:rPr lang="en-US" altLang="en-US" sz="2000" b="1"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a:t>
            </a:r>
            <a:r>
              <a:rPr lang="en-US" altLang="en-US" sz="2000" b="1" dirty="0">
                <a:solidFill>
                  <a:srgbClr val="000000"/>
                </a:solidFill>
                <a:latin typeface="Times New Roman" panose="02020603050405020304" pitchFamily="18" charset="0"/>
                <a:cs typeface="Times New Roman" panose="02020603050405020304" pitchFamily="18" charset="0"/>
              </a:rPr>
              <a:t> 14 (1)</a:t>
            </a:r>
          </a:p>
          <a:p>
            <a:pPr eaLnBrk="1" hangingPunct="1">
              <a:buFontTx/>
              <a:buNone/>
            </a:pPr>
            <a:r>
              <a:rPr lang="en-US" altLang="en-US" sz="2000" b="1" dirty="0">
                <a:solidFill>
                  <a:srgbClr val="000000"/>
                </a:solidFill>
                <a:latin typeface="Times New Roman" panose="02020603050405020304" pitchFamily="18" charset="0"/>
                <a:cs typeface="Times New Roman" panose="02020603050405020304" pitchFamily="18" charset="0"/>
              </a:rPr>
              <a:t>	         x</a:t>
            </a:r>
            <a:r>
              <a:rPr lang="en-US" altLang="en-US" sz="2000" b="1" baseline="-30000" dirty="0">
                <a:solidFill>
                  <a:srgbClr val="000000"/>
                </a:solidFill>
                <a:latin typeface="Times New Roman" panose="02020603050405020304" pitchFamily="18" charset="0"/>
                <a:cs typeface="Times New Roman" panose="02020603050405020304" pitchFamily="18" charset="0"/>
              </a:rPr>
              <a:t>1</a:t>
            </a:r>
            <a:r>
              <a:rPr lang="en-US" altLang="en-US" sz="2000" b="1" dirty="0">
                <a:solidFill>
                  <a:srgbClr val="000000"/>
                </a:solidFill>
                <a:latin typeface="Times New Roman" panose="02020603050405020304" pitchFamily="18" charset="0"/>
                <a:cs typeface="Times New Roman" panose="02020603050405020304" pitchFamily="18" charset="0"/>
              </a:rPr>
              <a:t> - 4x</a:t>
            </a:r>
            <a:r>
              <a:rPr lang="en-US" altLang="en-US" sz="2000" b="1" baseline="-30000" dirty="0">
                <a:solidFill>
                  <a:srgbClr val="000000"/>
                </a:solidFill>
                <a:latin typeface="Times New Roman" panose="02020603050405020304" pitchFamily="18" charset="0"/>
                <a:cs typeface="Times New Roman" panose="02020603050405020304" pitchFamily="18" charset="0"/>
              </a:rPr>
              <a:t>2</a:t>
            </a:r>
            <a:r>
              <a:rPr lang="en-US" altLang="en-US" sz="2000" b="1" dirty="0">
                <a:solidFill>
                  <a:srgbClr val="000000"/>
                </a:solidFill>
                <a:latin typeface="Times New Roman" panose="02020603050405020304" pitchFamily="18" charset="0"/>
                <a:cs typeface="Times New Roman" panose="02020603050405020304" pitchFamily="18" charset="0"/>
              </a:rPr>
              <a:t>            - 2x</a:t>
            </a:r>
            <a:r>
              <a:rPr lang="en-US" altLang="en-US" sz="2000" b="1" baseline="-30000" dirty="0">
                <a:solidFill>
                  <a:srgbClr val="000000"/>
                </a:solidFill>
                <a:latin typeface="Times New Roman" panose="02020603050405020304" pitchFamily="18" charset="0"/>
                <a:cs typeface="Times New Roman" panose="02020603050405020304" pitchFamily="18" charset="0"/>
              </a:rPr>
              <a:t>4</a:t>
            </a:r>
            <a:r>
              <a:rPr lang="en-US" altLang="en-US" sz="2000" b="1" dirty="0">
                <a:solidFill>
                  <a:srgbClr val="000000"/>
                </a:solidFill>
                <a:latin typeface="Times New Roman" panose="02020603050405020304" pitchFamily="18" charset="0"/>
                <a:cs typeface="Times New Roman" panose="02020603050405020304" pitchFamily="18" charset="0"/>
              </a:rPr>
              <a:t> = 8   (2)</a:t>
            </a:r>
          </a:p>
          <a:p>
            <a:pPr eaLnBrk="1" hangingPunct="1">
              <a:buFontTx/>
              <a:buNone/>
            </a:pPr>
            <a:r>
              <a:rPr lang="en-US" altLang="en-US" sz="2000" b="1" dirty="0">
                <a:solidFill>
                  <a:srgbClr val="000000"/>
                </a:solidFill>
                <a:latin typeface="Times New Roman" panose="02020603050405020304" pitchFamily="18" charset="0"/>
                <a:cs typeface="Times New Roman" panose="02020603050405020304" pitchFamily="18" charset="0"/>
              </a:rPr>
              <a:t>	         - x</a:t>
            </a:r>
            <a:r>
              <a:rPr lang="en-US" altLang="en-US" sz="2000" b="1" baseline="-30000" dirty="0">
                <a:solidFill>
                  <a:srgbClr val="000000"/>
                </a:solidFill>
                <a:latin typeface="Times New Roman" panose="02020603050405020304" pitchFamily="18" charset="0"/>
                <a:cs typeface="Times New Roman" panose="02020603050405020304" pitchFamily="18" charset="0"/>
              </a:rPr>
              <a:t>1</a:t>
            </a:r>
            <a:r>
              <a:rPr lang="en-US" altLang="en-US" sz="2000" b="1" dirty="0">
                <a:solidFill>
                  <a:srgbClr val="000000"/>
                </a:solidFill>
                <a:latin typeface="Times New Roman" panose="02020603050405020304" pitchFamily="18" charset="0"/>
                <a:cs typeface="Times New Roman" panose="02020603050405020304" pitchFamily="18" charset="0"/>
              </a:rPr>
              <a:t> + 7x</a:t>
            </a:r>
            <a:r>
              <a:rPr lang="en-US" altLang="en-US" sz="2000" b="1" baseline="-30000" dirty="0">
                <a:solidFill>
                  <a:srgbClr val="000000"/>
                </a:solidFill>
                <a:latin typeface="Times New Roman" panose="02020603050405020304" pitchFamily="18" charset="0"/>
                <a:cs typeface="Times New Roman" panose="02020603050405020304" pitchFamily="18" charset="0"/>
              </a:rPr>
              <a:t>2</a:t>
            </a:r>
            <a:r>
              <a:rPr lang="en-US" altLang="en-US" sz="2000" b="1" dirty="0">
                <a:solidFill>
                  <a:srgbClr val="000000"/>
                </a:solidFill>
                <a:latin typeface="Times New Roman" panose="02020603050405020304" pitchFamily="18" charset="0"/>
                <a:cs typeface="Times New Roman" panose="02020603050405020304" pitchFamily="18" charset="0"/>
              </a:rPr>
              <a:t> + x</a:t>
            </a:r>
            <a:r>
              <a:rPr lang="en-US" altLang="en-US" sz="2000" b="1" baseline="-30000" dirty="0">
                <a:solidFill>
                  <a:srgbClr val="000000"/>
                </a:solidFill>
                <a:latin typeface="Times New Roman" panose="02020603050405020304" pitchFamily="18" charset="0"/>
                <a:cs typeface="Times New Roman" panose="02020603050405020304" pitchFamily="18" charset="0"/>
              </a:rPr>
              <a:t>3</a:t>
            </a:r>
            <a:r>
              <a:rPr lang="en-US" altLang="en-US" sz="2000" b="1" dirty="0">
                <a:solidFill>
                  <a:srgbClr val="000000"/>
                </a:solidFill>
                <a:latin typeface="Times New Roman" panose="02020603050405020304" pitchFamily="18" charset="0"/>
                <a:cs typeface="Times New Roman" panose="02020603050405020304" pitchFamily="18" charset="0"/>
              </a:rPr>
              <a:t> + 3x</a:t>
            </a:r>
            <a:r>
              <a:rPr lang="en-US" altLang="en-US" sz="2000" b="1" baseline="-30000" dirty="0">
                <a:solidFill>
                  <a:srgbClr val="000000"/>
                </a:solidFill>
                <a:latin typeface="Times New Roman" panose="02020603050405020304" pitchFamily="18" charset="0"/>
                <a:cs typeface="Times New Roman" panose="02020603050405020304" pitchFamily="18" charset="0"/>
              </a:rPr>
              <a:t>4</a:t>
            </a:r>
            <a:r>
              <a:rPr lang="en-US" altLang="en-US" sz="2000" b="1" dirty="0">
                <a:solidFill>
                  <a:srgbClr val="000000"/>
                </a:solidFill>
                <a:latin typeface="Times New Roman" panose="02020603050405020304" pitchFamily="18" charset="0"/>
                <a:cs typeface="Times New Roman" panose="02020603050405020304" pitchFamily="18" charset="0"/>
              </a:rPr>
              <a:t> </a:t>
            </a:r>
            <a:r>
              <a:rPr lang="en-US" altLang="en-US" sz="2000" b="1"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a:t>
            </a:r>
            <a:r>
              <a:rPr lang="en-US" altLang="en-US" sz="2000" b="1" dirty="0">
                <a:solidFill>
                  <a:srgbClr val="000000"/>
                </a:solidFill>
                <a:latin typeface="Times New Roman" panose="02020603050405020304" pitchFamily="18" charset="0"/>
                <a:cs typeface="Times New Roman" panose="02020603050405020304" pitchFamily="18" charset="0"/>
              </a:rPr>
              <a:t> -7 (3)</a:t>
            </a:r>
          </a:p>
          <a:p>
            <a:pPr eaLnBrk="1" hangingPunct="1">
              <a:buFontTx/>
              <a:buNone/>
            </a:pPr>
            <a:r>
              <a:rPr lang="en-US" altLang="en-US" sz="2000" b="1" dirty="0">
                <a:solidFill>
                  <a:srgbClr val="000000"/>
                </a:solidFill>
                <a:latin typeface="Times New Roman" panose="02020603050405020304" pitchFamily="18" charset="0"/>
                <a:cs typeface="Times New Roman" panose="02020603050405020304" pitchFamily="18" charset="0"/>
              </a:rPr>
              <a:t>	     x</a:t>
            </a:r>
            <a:r>
              <a:rPr lang="en-US" altLang="en-US" sz="2000" b="1" baseline="-30000" dirty="0">
                <a:solidFill>
                  <a:srgbClr val="000000"/>
                </a:solidFill>
                <a:latin typeface="Times New Roman" panose="02020603050405020304" pitchFamily="18" charset="0"/>
                <a:cs typeface="Times New Roman" panose="02020603050405020304" pitchFamily="18" charset="0"/>
              </a:rPr>
              <a:t>1</a:t>
            </a:r>
            <a:r>
              <a:rPr lang="en-US" altLang="en-US" sz="2000" b="1" dirty="0">
                <a:solidFill>
                  <a:srgbClr val="000000"/>
                </a:solidFill>
                <a:latin typeface="Times New Roman" panose="02020603050405020304" pitchFamily="18" charset="0"/>
                <a:cs typeface="Times New Roman" panose="02020603050405020304" pitchFamily="18" charset="0"/>
              </a:rPr>
              <a:t> </a:t>
            </a:r>
            <a:r>
              <a:rPr lang="en-US" altLang="en-US" sz="2000" b="1"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a:t>
            </a:r>
            <a:r>
              <a:rPr lang="en-US" altLang="en-US" sz="2000" b="1" dirty="0">
                <a:solidFill>
                  <a:srgbClr val="000000"/>
                </a:solidFill>
                <a:latin typeface="Times New Roman" panose="02020603050405020304" pitchFamily="18" charset="0"/>
                <a:cs typeface="Times New Roman" panose="02020603050405020304" pitchFamily="18" charset="0"/>
              </a:rPr>
              <a:t> 0 (4), x</a:t>
            </a:r>
            <a:r>
              <a:rPr lang="en-US" altLang="en-US" sz="2000" b="1" baseline="-30000" dirty="0">
                <a:solidFill>
                  <a:srgbClr val="000000"/>
                </a:solidFill>
                <a:latin typeface="Times New Roman" panose="02020603050405020304" pitchFamily="18" charset="0"/>
                <a:cs typeface="Times New Roman" panose="02020603050405020304" pitchFamily="18" charset="0"/>
              </a:rPr>
              <a:t>2</a:t>
            </a:r>
            <a:r>
              <a:rPr lang="en-US" altLang="en-US" sz="2000" b="1" dirty="0">
                <a:solidFill>
                  <a:srgbClr val="000000"/>
                </a:solidFill>
                <a:latin typeface="Times New Roman" panose="02020603050405020304" pitchFamily="18" charset="0"/>
                <a:cs typeface="Times New Roman" panose="02020603050405020304" pitchFamily="18" charset="0"/>
              </a:rPr>
              <a:t> </a:t>
            </a:r>
            <a:r>
              <a:rPr lang="en-US" altLang="en-US" sz="2000" b="1"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a:t>
            </a:r>
            <a:r>
              <a:rPr lang="en-US" altLang="en-US" sz="2000" b="1" dirty="0">
                <a:solidFill>
                  <a:srgbClr val="000000"/>
                </a:solidFill>
                <a:latin typeface="Times New Roman" panose="02020603050405020304" pitchFamily="18" charset="0"/>
                <a:cs typeface="Times New Roman" panose="02020603050405020304" pitchFamily="18" charset="0"/>
              </a:rPr>
              <a:t> 0 (5), x</a:t>
            </a:r>
            <a:r>
              <a:rPr lang="en-US" altLang="en-US" sz="2000" b="1" baseline="-30000" dirty="0">
                <a:solidFill>
                  <a:srgbClr val="000000"/>
                </a:solidFill>
                <a:latin typeface="Times New Roman" panose="02020603050405020304" pitchFamily="18" charset="0"/>
                <a:cs typeface="Times New Roman" panose="02020603050405020304" pitchFamily="18" charset="0"/>
              </a:rPr>
              <a:t>3</a:t>
            </a:r>
            <a:r>
              <a:rPr lang="en-US" altLang="en-US" sz="2000" b="1" dirty="0">
                <a:solidFill>
                  <a:srgbClr val="000000"/>
                </a:solidFill>
                <a:latin typeface="Times New Roman" panose="02020603050405020304" pitchFamily="18" charset="0"/>
                <a:cs typeface="Times New Roman" panose="02020603050405020304" pitchFamily="18" charset="0"/>
              </a:rPr>
              <a:t> </a:t>
            </a:r>
            <a:r>
              <a:rPr lang="en-US" altLang="en-US" sz="2000" b="1"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a:t>
            </a:r>
            <a:r>
              <a:rPr lang="en-US" altLang="en-US" sz="2000" b="1" dirty="0">
                <a:solidFill>
                  <a:srgbClr val="000000"/>
                </a:solidFill>
                <a:latin typeface="Times New Roman" panose="02020603050405020304" pitchFamily="18" charset="0"/>
                <a:cs typeface="Times New Roman" panose="02020603050405020304" pitchFamily="18" charset="0"/>
              </a:rPr>
              <a:t> 0 (6)</a:t>
            </a:r>
          </a:p>
          <a:p>
            <a:pPr>
              <a:buNone/>
            </a:pPr>
            <a:endParaRPr lang="en-US" altLang="en-US" sz="2000" b="1" dirty="0">
              <a:solidFill>
                <a:srgbClr val="000000"/>
              </a:solidFill>
              <a:cs typeface="Times New Roman" panose="02020603050405020304" pitchFamily="18" charset="0"/>
            </a:endParaRPr>
          </a:p>
          <a:p>
            <a:pPr eaLnBrk="1" hangingPunct="1">
              <a:buFontTx/>
              <a:buNone/>
            </a:pPr>
            <a:endParaRPr lang="en-US" altLang="en-US" sz="2000" b="1" dirty="0">
              <a:solidFill>
                <a:srgbClr val="000000"/>
              </a:solidFill>
              <a:latin typeface="Times New Roman" panose="02020603050405020304" pitchFamily="18" charset="0"/>
              <a:cs typeface="Times New Roman" panose="02020603050405020304" pitchFamily="18" charset="0"/>
            </a:endParaRPr>
          </a:p>
          <a:p>
            <a:pPr eaLnBrk="1" hangingPunct="1">
              <a:buFontTx/>
              <a:buNone/>
            </a:pPr>
            <a:endParaRPr lang="en-US" altLang="en-US" sz="2800" b="1" dirty="0">
              <a:solidFill>
                <a:srgbClr val="000000"/>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E036DA1F-BD5F-B4B3-8C6E-4B680E1EE725}"/>
              </a:ext>
            </a:extLst>
          </p:cNvPr>
          <p:cNvSpPr txBox="1"/>
          <p:nvPr/>
        </p:nvSpPr>
        <p:spPr>
          <a:xfrm>
            <a:off x="5134815" y="1731377"/>
            <a:ext cx="4107977" cy="2523768"/>
          </a:xfrm>
          <a:prstGeom prst="rect">
            <a:avLst/>
          </a:prstGeom>
          <a:blipFill>
            <a:blip r:embed="rId2">
              <a:alphaModFix amt="99000"/>
            </a:blip>
            <a:tile tx="0" ty="0" sx="100000" sy="100000" flip="none" algn="tl"/>
          </a:blipFill>
        </p:spPr>
        <p:txBody>
          <a:bodyPr wrap="square" rtlCol="0">
            <a:spAutoFit/>
          </a:bodyPr>
          <a:lstStyle/>
          <a:p>
            <a:pPr eaLnBrk="1" hangingPunct="1">
              <a:spcBef>
                <a:spcPct val="0"/>
              </a:spcBef>
              <a:buClrTx/>
              <a:buFontTx/>
              <a:buNone/>
            </a:pPr>
            <a:r>
              <a:rPr kumimoji="0" lang="en-US" altLang="en-US" sz="2000" b="1" dirty="0">
                <a:solidFill>
                  <a:srgbClr val="000000"/>
                </a:solidFill>
                <a:latin typeface="Times New Roman" panose="02020603050405020304" pitchFamily="18" charset="0"/>
                <a:cs typeface="Times New Roman" panose="02020603050405020304" pitchFamily="18" charset="0"/>
              </a:rPr>
              <a:t>X</a:t>
            </a:r>
            <a:r>
              <a:rPr kumimoji="0" lang="en-US" altLang="en-US" sz="2000" b="1" baseline="30000" dirty="0">
                <a:solidFill>
                  <a:srgbClr val="000000"/>
                </a:solidFill>
                <a:latin typeface="Times New Roman" panose="02020603050405020304" pitchFamily="18" charset="0"/>
                <a:cs typeface="Times New Roman" panose="02020603050405020304" pitchFamily="18" charset="0"/>
              </a:rPr>
              <a:t>3</a:t>
            </a:r>
            <a:r>
              <a:rPr kumimoji="0" lang="en-US" altLang="en-US" sz="2000" b="1" dirty="0">
                <a:solidFill>
                  <a:srgbClr val="000000"/>
                </a:solidFill>
                <a:latin typeface="Times New Roman" panose="02020603050405020304" pitchFamily="18" charset="0"/>
                <a:cs typeface="Times New Roman" panose="02020603050405020304" pitchFamily="18" charset="0"/>
              </a:rPr>
              <a:t> = (6, 0, 0, -1), n = 4.</a:t>
            </a:r>
          </a:p>
          <a:p>
            <a:pPr eaLnBrk="1" hangingPunct="1">
              <a:spcBef>
                <a:spcPct val="0"/>
              </a:spcBef>
              <a:buClrTx/>
              <a:buFontTx/>
              <a:buNone/>
            </a:pPr>
            <a:r>
              <a:rPr kumimoji="0" lang="en-US" altLang="en-US" sz="2000" b="1" dirty="0">
                <a:solidFill>
                  <a:srgbClr val="000000"/>
                </a:solidFill>
                <a:latin typeface="Times New Roman" panose="02020603050405020304" pitchFamily="18" charset="0"/>
                <a:cs typeface="Times New Roman" panose="02020603050405020304" pitchFamily="18" charset="0"/>
              </a:rPr>
              <a:t>(1): </a:t>
            </a:r>
            <a:r>
              <a:rPr kumimoji="0" lang="en-US" altLang="en-US" sz="2000" b="1" dirty="0" err="1">
                <a:solidFill>
                  <a:srgbClr val="000000"/>
                </a:solidFill>
                <a:latin typeface="Times New Roman" panose="02020603050405020304" pitchFamily="18" charset="0"/>
                <a:cs typeface="Times New Roman" panose="02020603050405020304" pitchFamily="18" charset="0"/>
              </a:rPr>
              <a:t>vt</a:t>
            </a:r>
            <a:r>
              <a:rPr kumimoji="0" lang="en-US" altLang="en-US" sz="2000" b="1" dirty="0">
                <a:solidFill>
                  <a:srgbClr val="000000"/>
                </a:solidFill>
                <a:latin typeface="Times New Roman" panose="02020603050405020304" pitchFamily="18" charset="0"/>
                <a:cs typeface="Times New Roman" panose="02020603050405020304" pitchFamily="18" charset="0"/>
              </a:rPr>
              <a:t> = 19 &gt;14 = </a:t>
            </a:r>
            <a:r>
              <a:rPr kumimoji="0" lang="en-US" altLang="en-US" sz="2000" b="1" dirty="0" err="1">
                <a:solidFill>
                  <a:srgbClr val="000000"/>
                </a:solidFill>
                <a:latin typeface="Times New Roman" panose="02020603050405020304" pitchFamily="18" charset="0"/>
                <a:cs typeface="Times New Roman" panose="02020603050405020304" pitchFamily="18" charset="0"/>
              </a:rPr>
              <a:t>vp</a:t>
            </a:r>
            <a:r>
              <a:rPr kumimoji="0" lang="en-US" altLang="en-US" sz="2000" b="1" dirty="0">
                <a:solidFill>
                  <a:srgbClr val="000000"/>
                </a:solidFill>
                <a:latin typeface="Times New Roman" panose="02020603050405020304" pitchFamily="18" charset="0"/>
                <a:cs typeface="Times New Roman" panose="02020603050405020304" pitchFamily="18" charset="0"/>
              </a:rPr>
              <a:t> (t/m </a:t>
            </a:r>
            <a:r>
              <a:rPr kumimoji="0" lang="en-US" altLang="en-US" sz="2000" b="1" dirty="0" err="1">
                <a:solidFill>
                  <a:srgbClr val="000000"/>
                </a:solidFill>
                <a:latin typeface="Times New Roman" panose="02020603050405020304" pitchFamily="18" charset="0"/>
                <a:cs typeface="Times New Roman" panose="02020603050405020304" pitchFamily="18" charset="0"/>
              </a:rPr>
              <a:t>lỏng</a:t>
            </a:r>
            <a:r>
              <a:rPr kumimoji="0" lang="en-US" altLang="en-US" sz="2000" b="1" dirty="0">
                <a:solidFill>
                  <a:srgbClr val="000000"/>
                </a:solidFill>
                <a:latin typeface="Times New Roman" panose="02020603050405020304" pitchFamily="18" charset="0"/>
                <a:cs typeface="Times New Roman" panose="02020603050405020304" pitchFamily="18" charset="0"/>
              </a:rPr>
              <a:t>);</a:t>
            </a:r>
            <a:endParaRPr kumimoji="0" lang="en-US" altLang="en-US" sz="2000" b="1" dirty="0">
              <a:solidFill>
                <a:srgbClr val="FF0066"/>
              </a:solidFill>
              <a:latin typeface="Times New Roman" panose="02020603050405020304" pitchFamily="18" charset="0"/>
              <a:cs typeface="Times New Roman" panose="02020603050405020304" pitchFamily="18" charset="0"/>
            </a:endParaRPr>
          </a:p>
          <a:p>
            <a:pPr eaLnBrk="1" hangingPunct="1">
              <a:spcBef>
                <a:spcPct val="0"/>
              </a:spcBef>
              <a:buClrTx/>
              <a:buFontTx/>
              <a:buNone/>
            </a:pPr>
            <a:r>
              <a:rPr kumimoji="0" lang="en-US" altLang="en-US" sz="2000" b="1" dirty="0">
                <a:solidFill>
                  <a:srgbClr val="000000"/>
                </a:solidFill>
                <a:latin typeface="Times New Roman" panose="02020603050405020304" pitchFamily="18" charset="0"/>
                <a:cs typeface="Times New Roman" panose="02020603050405020304" pitchFamily="18" charset="0"/>
              </a:rPr>
              <a:t>(2): </a:t>
            </a:r>
            <a:r>
              <a:rPr kumimoji="0" lang="en-US" altLang="en-US" sz="2000" b="1" dirty="0" err="1">
                <a:solidFill>
                  <a:srgbClr val="000000"/>
                </a:solidFill>
                <a:latin typeface="Times New Roman" panose="02020603050405020304" pitchFamily="18" charset="0"/>
                <a:cs typeface="Times New Roman" panose="02020603050405020304" pitchFamily="18" charset="0"/>
              </a:rPr>
              <a:t>vt</a:t>
            </a:r>
            <a:r>
              <a:rPr kumimoji="0" lang="en-US" altLang="en-US" sz="2000" b="1" dirty="0">
                <a:solidFill>
                  <a:srgbClr val="000000"/>
                </a:solidFill>
                <a:latin typeface="Times New Roman" panose="02020603050405020304" pitchFamily="18" charset="0"/>
                <a:cs typeface="Times New Roman" panose="02020603050405020304" pitchFamily="18" charset="0"/>
              </a:rPr>
              <a:t> = 8 = </a:t>
            </a:r>
            <a:r>
              <a:rPr kumimoji="0" lang="en-US" altLang="en-US" sz="2000" b="1" dirty="0" err="1">
                <a:solidFill>
                  <a:srgbClr val="000000"/>
                </a:solidFill>
                <a:latin typeface="Times New Roman" panose="02020603050405020304" pitchFamily="18" charset="0"/>
                <a:cs typeface="Times New Roman" panose="02020603050405020304" pitchFamily="18" charset="0"/>
              </a:rPr>
              <a:t>vp</a:t>
            </a:r>
            <a:r>
              <a:rPr kumimoji="0" lang="en-US" altLang="en-US" sz="2000" b="1" dirty="0">
                <a:solidFill>
                  <a:srgbClr val="000000"/>
                </a:solidFill>
                <a:latin typeface="Times New Roman" panose="02020603050405020304" pitchFamily="18" charset="0"/>
                <a:cs typeface="Times New Roman" panose="02020603050405020304" pitchFamily="18" charset="0"/>
              </a:rPr>
              <a:t> (</a:t>
            </a:r>
            <a:r>
              <a:rPr kumimoji="0" lang="en-US" altLang="en-US" sz="2000" b="1" dirty="0">
                <a:solidFill>
                  <a:srgbClr val="FF0066"/>
                </a:solidFill>
                <a:latin typeface="Times New Roman" panose="02020603050405020304" pitchFamily="18" charset="0"/>
                <a:cs typeface="Times New Roman" panose="02020603050405020304" pitchFamily="18" charset="0"/>
              </a:rPr>
              <a:t>t/m </a:t>
            </a:r>
            <a:r>
              <a:rPr kumimoji="0" lang="en-US" altLang="en-US" sz="2000" b="1" dirty="0" err="1">
                <a:solidFill>
                  <a:srgbClr val="FF0066"/>
                </a:solidFill>
                <a:latin typeface="Times New Roman" panose="02020603050405020304" pitchFamily="18" charset="0"/>
                <a:cs typeface="Times New Roman" panose="02020603050405020304" pitchFamily="18" charset="0"/>
              </a:rPr>
              <a:t>chặt</a:t>
            </a:r>
            <a:r>
              <a:rPr kumimoji="0" lang="en-US" altLang="en-US" sz="2000" b="1" dirty="0">
                <a:solidFill>
                  <a:srgbClr val="FF0066"/>
                </a:solidFill>
                <a:latin typeface="Times New Roman" panose="02020603050405020304" pitchFamily="18" charset="0"/>
                <a:cs typeface="Times New Roman" panose="02020603050405020304" pitchFamily="18" charset="0"/>
              </a:rPr>
              <a:t>);</a:t>
            </a:r>
          </a:p>
          <a:p>
            <a:pPr eaLnBrk="1" hangingPunct="1">
              <a:spcBef>
                <a:spcPct val="0"/>
              </a:spcBef>
              <a:buClrTx/>
              <a:buFontTx/>
              <a:buNone/>
            </a:pPr>
            <a:r>
              <a:rPr kumimoji="0" lang="en-US" altLang="en-US" sz="2000" b="1" dirty="0">
                <a:solidFill>
                  <a:srgbClr val="000000"/>
                </a:solidFill>
                <a:latin typeface="Times New Roman" panose="02020603050405020304" pitchFamily="18" charset="0"/>
                <a:cs typeface="Times New Roman" panose="02020603050405020304" pitchFamily="18" charset="0"/>
              </a:rPr>
              <a:t>(3): </a:t>
            </a:r>
            <a:r>
              <a:rPr kumimoji="0" lang="en-US" altLang="en-US" sz="2000" b="1" dirty="0" err="1">
                <a:solidFill>
                  <a:srgbClr val="000000"/>
                </a:solidFill>
                <a:latin typeface="Times New Roman" panose="02020603050405020304" pitchFamily="18" charset="0"/>
                <a:cs typeface="Times New Roman" panose="02020603050405020304" pitchFamily="18" charset="0"/>
              </a:rPr>
              <a:t>vt</a:t>
            </a:r>
            <a:r>
              <a:rPr kumimoji="0" lang="en-US" altLang="en-US" sz="2000" b="1" dirty="0">
                <a:solidFill>
                  <a:srgbClr val="000000"/>
                </a:solidFill>
                <a:latin typeface="Times New Roman" panose="02020603050405020304" pitchFamily="18" charset="0"/>
                <a:cs typeface="Times New Roman" panose="02020603050405020304" pitchFamily="18" charset="0"/>
              </a:rPr>
              <a:t> = -9 &lt; -7 = </a:t>
            </a:r>
            <a:r>
              <a:rPr kumimoji="0" lang="en-US" altLang="en-US" sz="2000" b="1" dirty="0" err="1">
                <a:solidFill>
                  <a:srgbClr val="000000"/>
                </a:solidFill>
                <a:latin typeface="Times New Roman" panose="02020603050405020304" pitchFamily="18" charset="0"/>
                <a:cs typeface="Times New Roman" panose="02020603050405020304" pitchFamily="18" charset="0"/>
              </a:rPr>
              <a:t>vp</a:t>
            </a:r>
            <a:r>
              <a:rPr kumimoji="0" lang="en-US" altLang="en-US" sz="2000" b="1" dirty="0">
                <a:solidFill>
                  <a:srgbClr val="000000"/>
                </a:solidFill>
                <a:latin typeface="Times New Roman" panose="02020603050405020304" pitchFamily="18" charset="0"/>
                <a:cs typeface="Times New Roman" panose="02020603050405020304" pitchFamily="18" charset="0"/>
              </a:rPr>
              <a:t> (t/m </a:t>
            </a:r>
            <a:r>
              <a:rPr kumimoji="0" lang="en-US" altLang="en-US" sz="2000" b="1" dirty="0" err="1">
                <a:solidFill>
                  <a:srgbClr val="000000"/>
                </a:solidFill>
                <a:latin typeface="Times New Roman" panose="02020603050405020304" pitchFamily="18" charset="0"/>
                <a:cs typeface="Times New Roman" panose="02020603050405020304" pitchFamily="18" charset="0"/>
              </a:rPr>
              <a:t>lỏng</a:t>
            </a:r>
            <a:r>
              <a:rPr kumimoji="0" lang="en-US" altLang="en-US" sz="2000" b="1" dirty="0">
                <a:solidFill>
                  <a:srgbClr val="000000"/>
                </a:solidFill>
                <a:latin typeface="Times New Roman" panose="02020603050405020304" pitchFamily="18" charset="0"/>
                <a:cs typeface="Times New Roman" panose="02020603050405020304" pitchFamily="18" charset="0"/>
              </a:rPr>
              <a:t>);</a:t>
            </a:r>
            <a:endParaRPr kumimoji="0" lang="en-US" altLang="en-US" sz="2000" b="1" dirty="0">
              <a:solidFill>
                <a:srgbClr val="FF0066"/>
              </a:solidFill>
              <a:latin typeface="Times New Roman" panose="02020603050405020304" pitchFamily="18" charset="0"/>
              <a:cs typeface="Times New Roman" panose="02020603050405020304" pitchFamily="18" charset="0"/>
            </a:endParaRPr>
          </a:p>
          <a:p>
            <a:pPr eaLnBrk="1" hangingPunct="1">
              <a:spcBef>
                <a:spcPct val="0"/>
              </a:spcBef>
              <a:buClrTx/>
              <a:buFontTx/>
              <a:buNone/>
            </a:pPr>
            <a:r>
              <a:rPr kumimoji="0" lang="en-US" altLang="en-US" sz="2000" b="1" dirty="0">
                <a:solidFill>
                  <a:srgbClr val="000000"/>
                </a:solidFill>
                <a:latin typeface="Times New Roman" panose="02020603050405020304" pitchFamily="18" charset="0"/>
                <a:cs typeface="Times New Roman" panose="02020603050405020304" pitchFamily="18" charset="0"/>
              </a:rPr>
              <a:t>(4): x</a:t>
            </a:r>
            <a:r>
              <a:rPr kumimoji="0" lang="en-US" altLang="en-US" sz="2000" b="1" baseline="-25000" dirty="0">
                <a:solidFill>
                  <a:srgbClr val="000000"/>
                </a:solidFill>
                <a:latin typeface="Times New Roman" panose="02020603050405020304" pitchFamily="18" charset="0"/>
                <a:cs typeface="Times New Roman" panose="02020603050405020304" pitchFamily="18" charset="0"/>
              </a:rPr>
              <a:t>1</a:t>
            </a:r>
            <a:r>
              <a:rPr kumimoji="0" lang="en-US" altLang="en-US" sz="2000" b="1" dirty="0">
                <a:solidFill>
                  <a:srgbClr val="000000"/>
                </a:solidFill>
                <a:latin typeface="Times New Roman" panose="02020603050405020304" pitchFamily="18" charset="0"/>
                <a:cs typeface="Times New Roman" panose="02020603050405020304" pitchFamily="18" charset="0"/>
              </a:rPr>
              <a:t> = 4 &gt; 0 (t/m </a:t>
            </a:r>
            <a:r>
              <a:rPr kumimoji="0" lang="en-US" altLang="en-US" sz="2000" b="1" dirty="0" err="1">
                <a:solidFill>
                  <a:srgbClr val="000000"/>
                </a:solidFill>
                <a:latin typeface="Times New Roman" panose="02020603050405020304" pitchFamily="18" charset="0"/>
                <a:cs typeface="Times New Roman" panose="02020603050405020304" pitchFamily="18" charset="0"/>
              </a:rPr>
              <a:t>lỏng</a:t>
            </a:r>
            <a:r>
              <a:rPr kumimoji="0" lang="en-US" altLang="en-US" sz="2000" b="1" dirty="0">
                <a:solidFill>
                  <a:srgbClr val="000000"/>
                </a:solidFill>
                <a:latin typeface="Times New Roman" panose="02020603050405020304" pitchFamily="18" charset="0"/>
                <a:cs typeface="Times New Roman" panose="02020603050405020304" pitchFamily="18" charset="0"/>
              </a:rPr>
              <a:t>);</a:t>
            </a:r>
            <a:endParaRPr kumimoji="0" lang="en-US" altLang="en-US" sz="2000" b="1" dirty="0">
              <a:solidFill>
                <a:srgbClr val="FF0066"/>
              </a:solidFill>
              <a:latin typeface="Times New Roman" panose="02020603050405020304" pitchFamily="18" charset="0"/>
              <a:cs typeface="Times New Roman" panose="02020603050405020304" pitchFamily="18" charset="0"/>
            </a:endParaRPr>
          </a:p>
          <a:p>
            <a:pPr eaLnBrk="1" hangingPunct="1">
              <a:spcBef>
                <a:spcPct val="0"/>
              </a:spcBef>
              <a:buClrTx/>
              <a:buFontTx/>
              <a:buNone/>
            </a:pPr>
            <a:r>
              <a:rPr kumimoji="0" lang="en-US" altLang="en-US" sz="2000" b="1" dirty="0">
                <a:solidFill>
                  <a:srgbClr val="000000"/>
                </a:solidFill>
                <a:latin typeface="Times New Roman" panose="02020603050405020304" pitchFamily="18" charset="0"/>
                <a:cs typeface="Times New Roman" panose="02020603050405020304" pitchFamily="18" charset="0"/>
              </a:rPr>
              <a:t>(5): x</a:t>
            </a:r>
            <a:r>
              <a:rPr kumimoji="0" lang="en-US" altLang="en-US" sz="2000" b="1" baseline="-25000" dirty="0">
                <a:solidFill>
                  <a:srgbClr val="000000"/>
                </a:solidFill>
                <a:latin typeface="Times New Roman" panose="02020603050405020304" pitchFamily="18" charset="0"/>
                <a:cs typeface="Times New Roman" panose="02020603050405020304" pitchFamily="18" charset="0"/>
              </a:rPr>
              <a:t>2</a:t>
            </a:r>
            <a:r>
              <a:rPr kumimoji="0" lang="en-US" altLang="en-US" sz="2000" b="1" dirty="0">
                <a:solidFill>
                  <a:srgbClr val="000000"/>
                </a:solidFill>
                <a:latin typeface="Times New Roman" panose="02020603050405020304" pitchFamily="18" charset="0"/>
                <a:cs typeface="Times New Roman" panose="02020603050405020304" pitchFamily="18" charset="0"/>
              </a:rPr>
              <a:t> = 0 =  0 </a:t>
            </a:r>
            <a:r>
              <a:rPr kumimoji="0" lang="en-US" altLang="en-US" sz="2000" b="1" dirty="0">
                <a:solidFill>
                  <a:srgbClr val="FF0066"/>
                </a:solidFill>
                <a:latin typeface="Times New Roman" panose="02020603050405020304" pitchFamily="18" charset="0"/>
                <a:cs typeface="Times New Roman" panose="02020603050405020304" pitchFamily="18" charset="0"/>
              </a:rPr>
              <a:t>(t/m </a:t>
            </a:r>
            <a:r>
              <a:rPr kumimoji="0" lang="en-US" altLang="en-US" sz="2000" b="1" dirty="0" err="1">
                <a:solidFill>
                  <a:srgbClr val="FF0066"/>
                </a:solidFill>
                <a:latin typeface="Times New Roman" panose="02020603050405020304" pitchFamily="18" charset="0"/>
                <a:cs typeface="Times New Roman" panose="02020603050405020304" pitchFamily="18" charset="0"/>
              </a:rPr>
              <a:t>chặt</a:t>
            </a:r>
            <a:r>
              <a:rPr kumimoji="0" lang="en-US" altLang="en-US" sz="2000" b="1" dirty="0">
                <a:solidFill>
                  <a:srgbClr val="FF0066"/>
                </a:solidFill>
                <a:latin typeface="Times New Roman" panose="02020603050405020304" pitchFamily="18" charset="0"/>
                <a:cs typeface="Times New Roman" panose="02020603050405020304" pitchFamily="18" charset="0"/>
              </a:rPr>
              <a:t>);</a:t>
            </a:r>
          </a:p>
          <a:p>
            <a:pPr eaLnBrk="1" hangingPunct="1">
              <a:spcBef>
                <a:spcPct val="0"/>
              </a:spcBef>
              <a:buClrTx/>
              <a:buFontTx/>
              <a:buNone/>
            </a:pPr>
            <a:r>
              <a:rPr kumimoji="0" lang="en-US" altLang="en-US" sz="2000" b="1" dirty="0">
                <a:solidFill>
                  <a:srgbClr val="000000"/>
                </a:solidFill>
                <a:latin typeface="Times New Roman" panose="02020603050405020304" pitchFamily="18" charset="0"/>
                <a:cs typeface="Times New Roman" panose="02020603050405020304" pitchFamily="18" charset="0"/>
              </a:rPr>
              <a:t>(6): x</a:t>
            </a:r>
            <a:r>
              <a:rPr kumimoji="0" lang="en-US" altLang="en-US" sz="2000" b="1" baseline="-25000" dirty="0">
                <a:solidFill>
                  <a:srgbClr val="000000"/>
                </a:solidFill>
                <a:latin typeface="Times New Roman" panose="02020603050405020304" pitchFamily="18" charset="0"/>
                <a:cs typeface="Times New Roman" panose="02020603050405020304" pitchFamily="18" charset="0"/>
              </a:rPr>
              <a:t>3</a:t>
            </a:r>
            <a:r>
              <a:rPr kumimoji="0" lang="en-US" altLang="en-US" sz="2000" b="1" dirty="0">
                <a:solidFill>
                  <a:srgbClr val="000000"/>
                </a:solidFill>
                <a:latin typeface="Times New Roman" panose="02020603050405020304" pitchFamily="18" charset="0"/>
                <a:cs typeface="Times New Roman" panose="02020603050405020304" pitchFamily="18" charset="0"/>
              </a:rPr>
              <a:t> = 0 =  0 </a:t>
            </a:r>
            <a:r>
              <a:rPr kumimoji="0" lang="en-US" altLang="en-US" sz="2000" b="1" dirty="0">
                <a:solidFill>
                  <a:srgbClr val="FF0066"/>
                </a:solidFill>
              </a:rPr>
              <a:t>(t/m </a:t>
            </a:r>
            <a:r>
              <a:rPr kumimoji="0" lang="en-US" altLang="en-US" sz="2000" b="1" dirty="0" err="1">
                <a:solidFill>
                  <a:srgbClr val="FF0066"/>
                </a:solidFill>
              </a:rPr>
              <a:t>chặt</a:t>
            </a:r>
            <a:r>
              <a:rPr kumimoji="0" lang="en-US" altLang="en-US" sz="2000" b="1" dirty="0">
                <a:solidFill>
                  <a:srgbClr val="FF0066"/>
                </a:solidFill>
              </a:rPr>
              <a:t>);</a:t>
            </a:r>
          </a:p>
          <a:p>
            <a:endParaRPr lang="en-US" dirty="0"/>
          </a:p>
        </p:txBody>
      </p:sp>
      <p:sp>
        <p:nvSpPr>
          <p:cNvPr id="7" name="TextBox 6">
            <a:extLst>
              <a:ext uri="{FF2B5EF4-FFF2-40B4-BE49-F238E27FC236}">
                <a16:creationId xmlns:a16="http://schemas.microsoft.com/office/drawing/2014/main" id="{A0B25C51-D26C-0724-6EA3-BFB37363F30A}"/>
              </a:ext>
            </a:extLst>
          </p:cNvPr>
          <p:cNvSpPr txBox="1"/>
          <p:nvPr/>
        </p:nvSpPr>
        <p:spPr>
          <a:xfrm>
            <a:off x="950067" y="5438299"/>
            <a:ext cx="3618689" cy="738664"/>
          </a:xfrm>
          <a:prstGeom prst="rect">
            <a:avLst/>
          </a:prstGeom>
          <a:blipFill dpi="0" rotWithShape="1">
            <a:blip r:embed="rId2"/>
            <a:srcRect/>
            <a:tile tx="0" ty="0" sx="100000" sy="100000" flip="none" algn="tl"/>
          </a:blipFill>
        </p:spPr>
        <p:txBody>
          <a:bodyPr wrap="square" rtlCol="0">
            <a:spAutoFit/>
          </a:bodyPr>
          <a:lstStyle/>
          <a:p>
            <a:pPr algn="ctr"/>
            <a:r>
              <a:rPr kumimoji="0" lang="en-US" altLang="en-US" sz="2400" b="1" dirty="0">
                <a:solidFill>
                  <a:schemeClr val="tx1"/>
                </a:solidFill>
              </a:rPr>
              <a:t>X</a:t>
            </a:r>
            <a:r>
              <a:rPr lang="en-US" altLang="en-US" sz="2400" b="1" baseline="30000" dirty="0"/>
              <a:t>4 </a:t>
            </a:r>
            <a:r>
              <a:rPr kumimoji="0" lang="en-US" altLang="en-US" sz="2400" b="1" dirty="0">
                <a:solidFill>
                  <a:schemeClr val="tx1"/>
                </a:solidFill>
                <a:latin typeface="Times New Roman" panose="02020603050405020304" pitchFamily="18" charset="0"/>
                <a:cs typeface="Times New Roman" panose="02020603050405020304" pitchFamily="18" charset="0"/>
              </a:rPr>
              <a:t> </a:t>
            </a:r>
            <a:r>
              <a:rPr kumimoji="0" lang="en-US" altLang="en-US" sz="2400" b="1" dirty="0" err="1">
                <a:solidFill>
                  <a:schemeClr val="tx1"/>
                </a:solidFill>
                <a:latin typeface="Times New Roman" panose="02020603050405020304" pitchFamily="18" charset="0"/>
                <a:cs typeface="Times New Roman" panose="02020603050405020304" pitchFamily="18" charset="0"/>
              </a:rPr>
              <a:t>không</a:t>
            </a:r>
            <a:r>
              <a:rPr kumimoji="0" lang="en-US" altLang="en-US" sz="2400" b="1" dirty="0">
                <a:solidFill>
                  <a:schemeClr val="tx1"/>
                </a:solidFill>
                <a:latin typeface="Times New Roman" panose="02020603050405020304" pitchFamily="18" charset="0"/>
                <a:cs typeface="Times New Roman" panose="02020603050405020304" pitchFamily="18" charset="0"/>
              </a:rPr>
              <a:t> </a:t>
            </a:r>
            <a:r>
              <a:rPr kumimoji="0" lang="en-US" altLang="en-US" sz="2400" b="1" dirty="0" err="1">
                <a:solidFill>
                  <a:schemeClr val="tx1"/>
                </a:solidFill>
                <a:latin typeface="Times New Roman" panose="02020603050405020304" pitchFamily="18" charset="0"/>
                <a:cs typeface="Times New Roman" panose="02020603050405020304" pitchFamily="18" charset="0"/>
              </a:rPr>
              <a:t>phải</a:t>
            </a:r>
            <a:r>
              <a:rPr kumimoji="0" lang="en-US" altLang="en-US" sz="2400" b="1" dirty="0">
                <a:solidFill>
                  <a:schemeClr val="tx1"/>
                </a:solidFill>
                <a:latin typeface="Times New Roman" panose="02020603050405020304" pitchFamily="18" charset="0"/>
                <a:cs typeface="Times New Roman" panose="02020603050405020304" pitchFamily="18" charset="0"/>
              </a:rPr>
              <a:t> </a:t>
            </a:r>
            <a:r>
              <a:rPr kumimoji="0" lang="en-US" altLang="en-US" sz="2400" b="1" dirty="0" err="1">
                <a:solidFill>
                  <a:schemeClr val="tx1"/>
                </a:solidFill>
                <a:latin typeface="Times New Roman" panose="02020603050405020304" pitchFamily="18" charset="0"/>
                <a:cs typeface="Times New Roman" panose="02020603050405020304" pitchFamily="18" charset="0"/>
              </a:rPr>
              <a:t>là</a:t>
            </a:r>
            <a:r>
              <a:rPr kumimoji="0" lang="en-US" altLang="en-US" sz="2400" b="1" dirty="0">
                <a:solidFill>
                  <a:schemeClr val="tx1"/>
                </a:solidFill>
                <a:latin typeface="Times New Roman" panose="02020603050405020304" pitchFamily="18" charset="0"/>
                <a:cs typeface="Times New Roman" panose="02020603050405020304" pitchFamily="18" charset="0"/>
              </a:rPr>
              <a:t> </a:t>
            </a:r>
            <a:r>
              <a:rPr kumimoji="0" lang="en-US" altLang="en-US" sz="2400" b="1" dirty="0" err="1">
                <a:solidFill>
                  <a:schemeClr val="tx1"/>
                </a:solidFill>
                <a:latin typeface="Times New Roman" panose="02020603050405020304" pitchFamily="18" charset="0"/>
                <a:cs typeface="Times New Roman" panose="02020603050405020304" pitchFamily="18" charset="0"/>
              </a:rPr>
              <a:t>p.án</a:t>
            </a:r>
            <a:r>
              <a:rPr lang="en-US" altLang="en-US" sz="2400" b="1" dirty="0">
                <a:latin typeface="Times New Roman" panose="02020603050405020304" pitchFamily="18" charset="0"/>
                <a:cs typeface="Times New Roman" panose="02020603050405020304" pitchFamily="18" charset="0"/>
              </a:rPr>
              <a:t>.</a:t>
            </a:r>
            <a:endParaRPr kumimoji="0" lang="en-US" altLang="en-US" sz="2400" b="1" dirty="0">
              <a:solidFill>
                <a:schemeClr val="tx1"/>
              </a:solidFill>
              <a:latin typeface="Times New Roman" panose="02020603050405020304" pitchFamily="18" charset="0"/>
              <a:cs typeface="Times New Roman" panose="02020603050405020304" pitchFamily="18" charset="0"/>
            </a:endParaRPr>
          </a:p>
          <a:p>
            <a:endParaRPr lang="en-US" dirty="0"/>
          </a:p>
        </p:txBody>
      </p:sp>
      <p:sp>
        <p:nvSpPr>
          <p:cNvPr id="6" name="TextBox 5">
            <a:extLst>
              <a:ext uri="{FF2B5EF4-FFF2-40B4-BE49-F238E27FC236}">
                <a16:creationId xmlns:a16="http://schemas.microsoft.com/office/drawing/2014/main" id="{B0518611-A4C6-8FB6-3DF2-1525C9962AE0}"/>
              </a:ext>
            </a:extLst>
          </p:cNvPr>
          <p:cNvSpPr txBox="1"/>
          <p:nvPr/>
        </p:nvSpPr>
        <p:spPr>
          <a:xfrm>
            <a:off x="950068" y="4068287"/>
            <a:ext cx="3618689" cy="738664"/>
          </a:xfrm>
          <a:prstGeom prst="rect">
            <a:avLst/>
          </a:prstGeom>
          <a:blipFill dpi="0" rotWithShape="1">
            <a:blip r:embed="rId2"/>
            <a:srcRect/>
            <a:tile tx="0" ty="0" sx="100000" sy="100000" flip="none" algn="tl"/>
          </a:blipFill>
        </p:spPr>
        <p:txBody>
          <a:bodyPr wrap="square" rtlCol="0">
            <a:spAutoFit/>
          </a:bodyPr>
          <a:lstStyle/>
          <a:p>
            <a:pPr algn="ctr"/>
            <a:r>
              <a:rPr kumimoji="0" lang="en-US" altLang="en-US" sz="2400" b="1" dirty="0">
                <a:solidFill>
                  <a:schemeClr val="tx1"/>
                </a:solidFill>
              </a:rPr>
              <a:t>X</a:t>
            </a:r>
            <a:r>
              <a:rPr kumimoji="0" lang="en-US" altLang="en-US" sz="2400" b="1" baseline="30000" dirty="0">
                <a:solidFill>
                  <a:schemeClr val="tx1"/>
                </a:solidFill>
              </a:rPr>
              <a:t>3</a:t>
            </a:r>
            <a:r>
              <a:rPr kumimoji="0" lang="en-US" altLang="en-US" sz="2400" b="1" dirty="0">
                <a:solidFill>
                  <a:schemeClr val="tx1"/>
                </a:solidFill>
                <a:latin typeface="Times New Roman" panose="02020603050405020304" pitchFamily="18" charset="0"/>
                <a:cs typeface="Times New Roman" panose="02020603050405020304" pitchFamily="18" charset="0"/>
              </a:rPr>
              <a:t> </a:t>
            </a:r>
            <a:r>
              <a:rPr kumimoji="0" lang="en-US" altLang="en-US" sz="2400" b="1" dirty="0" err="1">
                <a:solidFill>
                  <a:schemeClr val="tx1"/>
                </a:solidFill>
                <a:latin typeface="Times New Roman" panose="02020603050405020304" pitchFamily="18" charset="0"/>
                <a:cs typeface="Times New Roman" panose="02020603050405020304" pitchFamily="18" charset="0"/>
              </a:rPr>
              <a:t>là</a:t>
            </a:r>
            <a:r>
              <a:rPr kumimoji="0" lang="en-US" altLang="en-US" sz="2400" b="1" dirty="0">
                <a:solidFill>
                  <a:schemeClr val="tx1"/>
                </a:solidFill>
                <a:latin typeface="Times New Roman" panose="02020603050405020304" pitchFamily="18" charset="0"/>
                <a:cs typeface="Times New Roman" panose="02020603050405020304" pitchFamily="18" charset="0"/>
              </a:rPr>
              <a:t> </a:t>
            </a:r>
            <a:r>
              <a:rPr kumimoji="0" lang="en-US" altLang="en-US" sz="2400" b="1" dirty="0" err="1">
                <a:solidFill>
                  <a:schemeClr val="tx1"/>
                </a:solidFill>
                <a:latin typeface="Times New Roman" panose="02020603050405020304" pitchFamily="18" charset="0"/>
                <a:cs typeface="Times New Roman" panose="02020603050405020304" pitchFamily="18" charset="0"/>
              </a:rPr>
              <a:t>p.án</a:t>
            </a:r>
            <a:r>
              <a:rPr kumimoji="0" lang="en-US" altLang="en-US" sz="2400" b="1" dirty="0">
                <a:solidFill>
                  <a:schemeClr val="tx1"/>
                </a:solidFill>
                <a:latin typeface="Times New Roman" panose="02020603050405020304" pitchFamily="18" charset="0"/>
                <a:cs typeface="Times New Roman" panose="02020603050405020304" pitchFamily="18" charset="0"/>
              </a:rPr>
              <a:t> </a:t>
            </a:r>
            <a:r>
              <a:rPr kumimoji="0" lang="en-US" altLang="en-US" sz="2400" b="1" dirty="0" err="1">
                <a:solidFill>
                  <a:schemeClr val="tx1"/>
                </a:solidFill>
                <a:latin typeface="Times New Roman" panose="02020603050405020304" pitchFamily="18" charset="0"/>
                <a:cs typeface="Times New Roman" panose="02020603050405020304" pitchFamily="18" charset="0"/>
              </a:rPr>
              <a:t>không</a:t>
            </a:r>
            <a:r>
              <a:rPr kumimoji="0" lang="en-US" altLang="en-US" sz="2400" b="1" dirty="0">
                <a:solidFill>
                  <a:schemeClr val="tx1"/>
                </a:solidFill>
                <a:latin typeface="Times New Roman" panose="02020603050405020304" pitchFamily="18" charset="0"/>
                <a:cs typeface="Times New Roman" panose="02020603050405020304" pitchFamily="18" charset="0"/>
              </a:rPr>
              <a:t> </a:t>
            </a:r>
            <a:r>
              <a:rPr kumimoji="0" lang="en-US" altLang="en-US" sz="2400" b="1" dirty="0" err="1">
                <a:solidFill>
                  <a:schemeClr val="tx1"/>
                </a:solidFill>
                <a:latin typeface="Times New Roman" panose="02020603050405020304" pitchFamily="18" charset="0"/>
                <a:cs typeface="Times New Roman" panose="02020603050405020304" pitchFamily="18" charset="0"/>
              </a:rPr>
              <a:t>cực</a:t>
            </a:r>
            <a:r>
              <a:rPr kumimoji="0" lang="en-US" altLang="en-US" sz="2400" b="1" dirty="0">
                <a:solidFill>
                  <a:schemeClr val="tx1"/>
                </a:solidFill>
                <a:latin typeface="Times New Roman" panose="02020603050405020304" pitchFamily="18" charset="0"/>
                <a:cs typeface="Times New Roman" panose="02020603050405020304" pitchFamily="18" charset="0"/>
              </a:rPr>
              <a:t> </a:t>
            </a:r>
            <a:r>
              <a:rPr kumimoji="0" lang="en-US" altLang="en-US" sz="2400" b="1" dirty="0" err="1">
                <a:solidFill>
                  <a:schemeClr val="tx1"/>
                </a:solidFill>
                <a:latin typeface="Times New Roman" panose="02020603050405020304" pitchFamily="18" charset="0"/>
                <a:cs typeface="Times New Roman" panose="02020603050405020304" pitchFamily="18" charset="0"/>
              </a:rPr>
              <a:t>biên</a:t>
            </a:r>
            <a:r>
              <a:rPr kumimoji="0" lang="en-US" altLang="en-US" sz="2400" b="1" dirty="0">
                <a:solidFill>
                  <a:schemeClr val="tx1"/>
                </a:solidFill>
                <a:latin typeface="Times New Roman" panose="02020603050405020304" pitchFamily="18" charset="0"/>
                <a:cs typeface="Times New Roman" panose="02020603050405020304" pitchFamily="18" charset="0"/>
              </a:rPr>
              <a:t>.</a:t>
            </a:r>
          </a:p>
          <a:p>
            <a:endParaRPr lang="en-US" dirty="0"/>
          </a:p>
        </p:txBody>
      </p:sp>
      <p:sp>
        <p:nvSpPr>
          <p:cNvPr id="8" name="TextBox 7">
            <a:extLst>
              <a:ext uri="{FF2B5EF4-FFF2-40B4-BE49-F238E27FC236}">
                <a16:creationId xmlns:a16="http://schemas.microsoft.com/office/drawing/2014/main" id="{CBB0DED8-1F8E-1E71-F670-FE67C4FEB839}"/>
              </a:ext>
            </a:extLst>
          </p:cNvPr>
          <p:cNvSpPr txBox="1"/>
          <p:nvPr/>
        </p:nvSpPr>
        <p:spPr>
          <a:xfrm>
            <a:off x="5134815" y="4682294"/>
            <a:ext cx="4107977" cy="1938992"/>
          </a:xfrm>
          <a:prstGeom prst="rect">
            <a:avLst/>
          </a:prstGeom>
          <a:blipFill>
            <a:blip r:embed="rId2">
              <a:alphaModFix amt="99000"/>
            </a:blip>
            <a:tile tx="0" ty="0" sx="100000" sy="100000" flip="none" algn="tl"/>
          </a:blipFill>
        </p:spPr>
        <p:txBody>
          <a:bodyPr wrap="square" rtlCol="0">
            <a:spAutoFit/>
          </a:bodyPr>
          <a:lstStyle/>
          <a:p>
            <a:pPr eaLnBrk="1" hangingPunct="1">
              <a:spcBef>
                <a:spcPct val="0"/>
              </a:spcBef>
              <a:buClrTx/>
              <a:buFontTx/>
              <a:buNone/>
            </a:pPr>
            <a:r>
              <a:rPr kumimoji="0" lang="en-US" altLang="en-US" sz="2400" b="1" dirty="0">
                <a:solidFill>
                  <a:srgbClr val="000000"/>
                </a:solidFill>
                <a:latin typeface="Times New Roman" panose="02020603050405020304" pitchFamily="18" charset="0"/>
                <a:cs typeface="Times New Roman" panose="02020603050405020304" pitchFamily="18" charset="0"/>
              </a:rPr>
              <a:t>X</a:t>
            </a:r>
            <a:r>
              <a:rPr kumimoji="0" lang="en-US" altLang="en-US" sz="2400" b="1" baseline="30000" dirty="0">
                <a:solidFill>
                  <a:srgbClr val="000000"/>
                </a:solidFill>
                <a:latin typeface="Times New Roman" panose="02020603050405020304" pitchFamily="18" charset="0"/>
                <a:cs typeface="Times New Roman" panose="02020603050405020304" pitchFamily="18" charset="0"/>
              </a:rPr>
              <a:t>4</a:t>
            </a:r>
            <a:r>
              <a:rPr kumimoji="0" lang="en-US" altLang="en-US" sz="2400" b="1" dirty="0">
                <a:solidFill>
                  <a:srgbClr val="000000"/>
                </a:solidFill>
                <a:latin typeface="Times New Roman" panose="02020603050405020304" pitchFamily="18" charset="0"/>
                <a:cs typeface="Times New Roman" panose="02020603050405020304" pitchFamily="18" charset="0"/>
              </a:rPr>
              <a:t> = (12, 0, 0, 2), n = 4.</a:t>
            </a:r>
          </a:p>
          <a:p>
            <a:pPr eaLnBrk="1" hangingPunct="1">
              <a:spcBef>
                <a:spcPct val="0"/>
              </a:spcBef>
              <a:buClrTx/>
              <a:buFontTx/>
              <a:buNone/>
            </a:pPr>
            <a:r>
              <a:rPr kumimoji="0" lang="en-US" altLang="en-US" sz="2400" b="1" dirty="0">
                <a:solidFill>
                  <a:srgbClr val="000000"/>
                </a:solidFill>
                <a:latin typeface="Times New Roman" panose="02020603050405020304" pitchFamily="18" charset="0"/>
                <a:cs typeface="Times New Roman" panose="02020603050405020304" pitchFamily="18" charset="0"/>
              </a:rPr>
              <a:t>(1): </a:t>
            </a:r>
            <a:r>
              <a:rPr kumimoji="0" lang="en-US" altLang="en-US" sz="2400" b="1" dirty="0" err="1">
                <a:solidFill>
                  <a:srgbClr val="000000"/>
                </a:solidFill>
                <a:latin typeface="Times New Roman" panose="02020603050405020304" pitchFamily="18" charset="0"/>
                <a:cs typeface="Times New Roman" panose="02020603050405020304" pitchFamily="18" charset="0"/>
              </a:rPr>
              <a:t>vt</a:t>
            </a:r>
            <a:r>
              <a:rPr kumimoji="0" lang="en-US" altLang="en-US" sz="2400" b="1" dirty="0">
                <a:solidFill>
                  <a:srgbClr val="000000"/>
                </a:solidFill>
                <a:latin typeface="Times New Roman" panose="02020603050405020304" pitchFamily="18" charset="0"/>
                <a:cs typeface="Times New Roman" panose="02020603050405020304" pitchFamily="18" charset="0"/>
              </a:rPr>
              <a:t> = 34 &gt;14 = </a:t>
            </a:r>
            <a:r>
              <a:rPr kumimoji="0" lang="en-US" altLang="en-US" sz="2400" b="1" dirty="0" err="1">
                <a:solidFill>
                  <a:srgbClr val="000000"/>
                </a:solidFill>
                <a:latin typeface="Times New Roman" panose="02020603050405020304" pitchFamily="18" charset="0"/>
                <a:cs typeface="Times New Roman" panose="02020603050405020304" pitchFamily="18" charset="0"/>
              </a:rPr>
              <a:t>vp</a:t>
            </a:r>
            <a:r>
              <a:rPr kumimoji="0" lang="en-US" altLang="en-US" sz="2400" b="1" dirty="0">
                <a:solidFill>
                  <a:srgbClr val="000000"/>
                </a:solidFill>
                <a:latin typeface="Times New Roman" panose="02020603050405020304" pitchFamily="18" charset="0"/>
                <a:cs typeface="Times New Roman" panose="02020603050405020304" pitchFamily="18" charset="0"/>
              </a:rPr>
              <a:t> (t/m </a:t>
            </a:r>
            <a:r>
              <a:rPr kumimoji="0" lang="en-US" altLang="en-US" sz="2400" b="1" dirty="0" err="1">
                <a:solidFill>
                  <a:srgbClr val="000000"/>
                </a:solidFill>
                <a:latin typeface="Times New Roman" panose="02020603050405020304" pitchFamily="18" charset="0"/>
                <a:cs typeface="Times New Roman" panose="02020603050405020304" pitchFamily="18" charset="0"/>
              </a:rPr>
              <a:t>lỏng</a:t>
            </a:r>
            <a:r>
              <a:rPr kumimoji="0" lang="en-US" altLang="en-US" sz="2400" b="1" dirty="0">
                <a:solidFill>
                  <a:srgbClr val="000000"/>
                </a:solidFill>
                <a:latin typeface="Times New Roman" panose="02020603050405020304" pitchFamily="18" charset="0"/>
                <a:cs typeface="Times New Roman" panose="02020603050405020304" pitchFamily="18" charset="0"/>
              </a:rPr>
              <a:t>);</a:t>
            </a:r>
            <a:endParaRPr kumimoji="0" lang="en-US" altLang="en-US" sz="2400" b="1" dirty="0">
              <a:solidFill>
                <a:srgbClr val="FF0066"/>
              </a:solidFill>
              <a:latin typeface="Times New Roman" panose="02020603050405020304" pitchFamily="18" charset="0"/>
              <a:cs typeface="Times New Roman" panose="02020603050405020304" pitchFamily="18" charset="0"/>
            </a:endParaRPr>
          </a:p>
          <a:p>
            <a:pPr eaLnBrk="1" hangingPunct="1">
              <a:spcBef>
                <a:spcPct val="0"/>
              </a:spcBef>
              <a:buClrTx/>
              <a:buFontTx/>
              <a:buNone/>
            </a:pPr>
            <a:r>
              <a:rPr kumimoji="0" lang="en-US" altLang="en-US" sz="2400" b="1" dirty="0">
                <a:solidFill>
                  <a:srgbClr val="000000"/>
                </a:solidFill>
                <a:latin typeface="Times New Roman" panose="02020603050405020304" pitchFamily="18" charset="0"/>
                <a:cs typeface="Times New Roman" panose="02020603050405020304" pitchFamily="18" charset="0"/>
              </a:rPr>
              <a:t>(2): </a:t>
            </a:r>
            <a:r>
              <a:rPr kumimoji="0" lang="en-US" altLang="en-US" sz="2400" b="1" dirty="0" err="1">
                <a:solidFill>
                  <a:srgbClr val="000000"/>
                </a:solidFill>
                <a:latin typeface="Times New Roman" panose="02020603050405020304" pitchFamily="18" charset="0"/>
                <a:cs typeface="Times New Roman" panose="02020603050405020304" pitchFamily="18" charset="0"/>
              </a:rPr>
              <a:t>vt</a:t>
            </a:r>
            <a:r>
              <a:rPr kumimoji="0" lang="en-US" altLang="en-US" sz="2400" b="1" dirty="0">
                <a:solidFill>
                  <a:srgbClr val="000000"/>
                </a:solidFill>
                <a:latin typeface="Times New Roman" panose="02020603050405020304" pitchFamily="18" charset="0"/>
                <a:cs typeface="Times New Roman" panose="02020603050405020304" pitchFamily="18" charset="0"/>
              </a:rPr>
              <a:t> = 8 = </a:t>
            </a:r>
            <a:r>
              <a:rPr kumimoji="0" lang="en-US" altLang="en-US" sz="2400" b="1" dirty="0" err="1">
                <a:solidFill>
                  <a:srgbClr val="000000"/>
                </a:solidFill>
                <a:latin typeface="Times New Roman" panose="02020603050405020304" pitchFamily="18" charset="0"/>
                <a:cs typeface="Times New Roman" panose="02020603050405020304" pitchFamily="18" charset="0"/>
              </a:rPr>
              <a:t>vp</a:t>
            </a:r>
            <a:r>
              <a:rPr kumimoji="0" lang="en-US" altLang="en-US" sz="2400" b="1" dirty="0">
                <a:solidFill>
                  <a:srgbClr val="000000"/>
                </a:solidFill>
                <a:latin typeface="Times New Roman" panose="02020603050405020304" pitchFamily="18" charset="0"/>
                <a:cs typeface="Times New Roman" panose="02020603050405020304" pitchFamily="18" charset="0"/>
              </a:rPr>
              <a:t> (</a:t>
            </a:r>
            <a:r>
              <a:rPr kumimoji="0" lang="en-US" altLang="en-US" sz="2400" b="1" dirty="0">
                <a:solidFill>
                  <a:srgbClr val="FF0066"/>
                </a:solidFill>
                <a:latin typeface="Times New Roman" panose="02020603050405020304" pitchFamily="18" charset="0"/>
                <a:cs typeface="Times New Roman" panose="02020603050405020304" pitchFamily="18" charset="0"/>
              </a:rPr>
              <a:t>t/m </a:t>
            </a:r>
            <a:r>
              <a:rPr kumimoji="0" lang="en-US" altLang="en-US" sz="2400" b="1" dirty="0" err="1">
                <a:solidFill>
                  <a:srgbClr val="FF0066"/>
                </a:solidFill>
                <a:latin typeface="Times New Roman" panose="02020603050405020304" pitchFamily="18" charset="0"/>
                <a:cs typeface="Times New Roman" panose="02020603050405020304" pitchFamily="18" charset="0"/>
              </a:rPr>
              <a:t>chặt</a:t>
            </a:r>
            <a:r>
              <a:rPr kumimoji="0" lang="en-US" altLang="en-US" sz="2400" b="1" dirty="0">
                <a:solidFill>
                  <a:srgbClr val="FF0066"/>
                </a:solidFill>
                <a:latin typeface="Times New Roman" panose="02020603050405020304" pitchFamily="18" charset="0"/>
                <a:cs typeface="Times New Roman" panose="02020603050405020304" pitchFamily="18" charset="0"/>
              </a:rPr>
              <a:t>);</a:t>
            </a:r>
          </a:p>
          <a:p>
            <a:pPr eaLnBrk="1" hangingPunct="1">
              <a:spcBef>
                <a:spcPct val="0"/>
              </a:spcBef>
              <a:buClrTx/>
              <a:buFontTx/>
              <a:buNone/>
            </a:pPr>
            <a:r>
              <a:rPr kumimoji="0" lang="en-US" altLang="en-US" sz="2400" b="1" dirty="0">
                <a:solidFill>
                  <a:srgbClr val="000000"/>
                </a:solidFill>
                <a:latin typeface="Times New Roman" panose="02020603050405020304" pitchFamily="18" charset="0"/>
                <a:cs typeface="Times New Roman" panose="02020603050405020304" pitchFamily="18" charset="0"/>
              </a:rPr>
              <a:t>(3): </a:t>
            </a:r>
            <a:r>
              <a:rPr kumimoji="0" lang="en-US" altLang="en-US" sz="2400" b="1" dirty="0" err="1">
                <a:solidFill>
                  <a:srgbClr val="000000"/>
                </a:solidFill>
                <a:latin typeface="Times New Roman" panose="02020603050405020304" pitchFamily="18" charset="0"/>
                <a:cs typeface="Times New Roman" panose="02020603050405020304" pitchFamily="18" charset="0"/>
              </a:rPr>
              <a:t>vt</a:t>
            </a:r>
            <a:r>
              <a:rPr kumimoji="0" lang="en-US" altLang="en-US" sz="2400" b="1" dirty="0">
                <a:solidFill>
                  <a:srgbClr val="000000"/>
                </a:solidFill>
                <a:latin typeface="Times New Roman" panose="02020603050405020304" pitchFamily="18" charset="0"/>
                <a:cs typeface="Times New Roman" panose="02020603050405020304" pitchFamily="18" charset="0"/>
              </a:rPr>
              <a:t> = - 6 </a:t>
            </a:r>
            <a:r>
              <a:rPr kumimoji="0" lang="en-US" altLang="en-US" sz="2400" b="1" dirty="0">
                <a:solidFill>
                  <a:srgbClr val="000000"/>
                </a:solidFill>
                <a:sym typeface="Symbol" panose="05050102010706020507" pitchFamily="18" charset="2"/>
              </a:rPr>
              <a:t></a:t>
            </a:r>
            <a:r>
              <a:rPr kumimoji="0" lang="en-US" altLang="en-US" sz="2400" b="1" dirty="0">
                <a:solidFill>
                  <a:srgbClr val="000000"/>
                </a:solidFill>
                <a:latin typeface="Times New Roman" panose="02020603050405020304" pitchFamily="18" charset="0"/>
                <a:cs typeface="Times New Roman" panose="02020603050405020304" pitchFamily="18" charset="0"/>
              </a:rPr>
              <a:t> -7  (</a:t>
            </a:r>
            <a:r>
              <a:rPr kumimoji="0" lang="en-US" altLang="en-US" sz="2400" b="1" dirty="0" err="1">
                <a:solidFill>
                  <a:srgbClr val="000000"/>
                </a:solidFill>
                <a:latin typeface="Times New Roman" panose="02020603050405020304" pitchFamily="18" charset="0"/>
                <a:cs typeface="Times New Roman" panose="02020603050405020304" pitchFamily="18" charset="0"/>
              </a:rPr>
              <a:t>không</a:t>
            </a:r>
            <a:r>
              <a:rPr kumimoji="0" lang="en-US" altLang="en-US" sz="2400" b="1" dirty="0">
                <a:solidFill>
                  <a:srgbClr val="000000"/>
                </a:solidFill>
                <a:latin typeface="Times New Roman" panose="02020603050405020304" pitchFamily="18" charset="0"/>
                <a:cs typeface="Times New Roman" panose="02020603050405020304" pitchFamily="18" charset="0"/>
              </a:rPr>
              <a:t> t/m</a:t>
            </a:r>
            <a:endParaRPr lang="en-US" sz="2400" dirty="0"/>
          </a:p>
        </p:txBody>
      </p:sp>
    </p:spTree>
    <p:extLst>
      <p:ext uri="{BB962C8B-B14F-4D97-AF65-F5344CB8AC3E}">
        <p14:creationId xmlns:p14="http://schemas.microsoft.com/office/powerpoint/2010/main" val="14212579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03294C-5847-39CB-526C-0D0EF502E7C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2A223AD-B5D2-218B-8FDC-AC2523EA0049}"/>
              </a:ext>
            </a:extLst>
          </p:cNvPr>
          <p:cNvSpPr>
            <a:spLocks noGrp="1"/>
          </p:cNvSpPr>
          <p:nvPr>
            <p:ph type="title"/>
          </p:nvPr>
        </p:nvSpPr>
        <p:spPr>
          <a:xfrm>
            <a:off x="294735" y="1110343"/>
            <a:ext cx="10515600" cy="905069"/>
          </a:xfrm>
        </p:spPr>
        <p:txBody>
          <a:bodyPr>
            <a:normAutofit fontScale="90000"/>
          </a:bodyPr>
          <a:lstStyle/>
          <a:p>
            <a:r>
              <a:rPr lang="en-US" altLang="en-US" sz="2700" b="1" dirty="0">
                <a:solidFill>
                  <a:srgbClr val="000099"/>
                </a:solidFill>
              </a:rPr>
              <a:t>III. </a:t>
            </a:r>
            <a:r>
              <a:rPr lang="en-US" altLang="en-US" sz="2700" b="1" u="sng" dirty="0" err="1">
                <a:solidFill>
                  <a:srgbClr val="000099"/>
                </a:solidFill>
              </a:rPr>
              <a:t>Bài</a:t>
            </a:r>
            <a:r>
              <a:rPr lang="en-US" altLang="en-US" sz="2700" b="1" u="sng" dirty="0">
                <a:solidFill>
                  <a:srgbClr val="000099"/>
                </a:solidFill>
              </a:rPr>
              <a:t> </a:t>
            </a:r>
            <a:r>
              <a:rPr lang="en-US" altLang="en-US" sz="2700" b="1" u="sng" dirty="0" err="1">
                <a:solidFill>
                  <a:srgbClr val="000099"/>
                </a:solidFill>
              </a:rPr>
              <a:t>toán</a:t>
            </a:r>
            <a:r>
              <a:rPr lang="en-US" altLang="en-US" sz="2700" b="1" u="sng" dirty="0">
                <a:solidFill>
                  <a:srgbClr val="000099"/>
                </a:solidFill>
              </a:rPr>
              <a:t> </a:t>
            </a:r>
            <a:r>
              <a:rPr lang="en-US" altLang="en-US" sz="2700" b="1" u="sng" dirty="0" err="1">
                <a:solidFill>
                  <a:srgbClr val="000099"/>
                </a:solidFill>
              </a:rPr>
              <a:t>qhtt</a:t>
            </a:r>
            <a:r>
              <a:rPr lang="en-US" altLang="en-US" sz="2700" b="1" u="sng" dirty="0">
                <a:solidFill>
                  <a:srgbClr val="000099"/>
                </a:solidFill>
              </a:rPr>
              <a:t> </a:t>
            </a:r>
            <a:r>
              <a:rPr lang="en-US" altLang="en-US" sz="2700" b="1" u="sng" dirty="0" err="1">
                <a:solidFill>
                  <a:srgbClr val="000099"/>
                </a:solidFill>
              </a:rPr>
              <a:t>dạng</a:t>
            </a:r>
            <a:r>
              <a:rPr lang="en-US" altLang="en-US" sz="2700" b="1" u="sng" dirty="0">
                <a:solidFill>
                  <a:srgbClr val="000099"/>
                </a:solidFill>
              </a:rPr>
              <a:t> </a:t>
            </a:r>
            <a:r>
              <a:rPr lang="en-US" altLang="en-US" sz="2700" b="1" u="sng" dirty="0" err="1">
                <a:solidFill>
                  <a:srgbClr val="000099"/>
                </a:solidFill>
              </a:rPr>
              <a:t>chính</a:t>
            </a:r>
            <a:r>
              <a:rPr lang="en-US" altLang="en-US" sz="2700" b="1" u="sng" dirty="0">
                <a:solidFill>
                  <a:srgbClr val="000099"/>
                </a:solidFill>
              </a:rPr>
              <a:t> </a:t>
            </a:r>
            <a:r>
              <a:rPr lang="en-US" altLang="en-US" sz="2700" b="1" u="sng" dirty="0" err="1">
                <a:solidFill>
                  <a:srgbClr val="000099"/>
                </a:solidFill>
              </a:rPr>
              <a:t>tắc</a:t>
            </a:r>
            <a:r>
              <a:rPr lang="en-US" altLang="en-US" sz="2700" b="1" u="sng" dirty="0">
                <a:solidFill>
                  <a:srgbClr val="000099"/>
                </a:solidFill>
              </a:rPr>
              <a:t> </a:t>
            </a:r>
            <a:r>
              <a:rPr lang="en-US" altLang="en-US" sz="2700" b="1" u="sng" dirty="0" err="1">
                <a:solidFill>
                  <a:srgbClr val="000099"/>
                </a:solidFill>
              </a:rPr>
              <a:t>và</a:t>
            </a:r>
            <a:r>
              <a:rPr lang="en-US" altLang="en-US" sz="2700" b="1" u="sng" dirty="0">
                <a:solidFill>
                  <a:srgbClr val="000099"/>
                </a:solidFill>
              </a:rPr>
              <a:t> </a:t>
            </a:r>
            <a:r>
              <a:rPr lang="en-US" altLang="en-US" sz="2700" b="1" u="sng" dirty="0" err="1">
                <a:solidFill>
                  <a:srgbClr val="000099"/>
                </a:solidFill>
              </a:rPr>
              <a:t>dạng</a:t>
            </a:r>
            <a:r>
              <a:rPr lang="en-US" altLang="en-US" sz="2700" b="1" u="sng" dirty="0">
                <a:solidFill>
                  <a:srgbClr val="000099"/>
                </a:solidFill>
              </a:rPr>
              <a:t> </a:t>
            </a:r>
            <a:r>
              <a:rPr lang="en-US" altLang="en-US" sz="2700" b="1" u="sng" dirty="0" err="1">
                <a:solidFill>
                  <a:srgbClr val="000099"/>
                </a:solidFill>
              </a:rPr>
              <a:t>chuẩn</a:t>
            </a:r>
            <a:r>
              <a:rPr lang="en-US" altLang="en-US" sz="2700" b="1" u="sng" dirty="0">
                <a:solidFill>
                  <a:srgbClr val="000099"/>
                </a:solidFill>
              </a:rPr>
              <a:t> </a:t>
            </a:r>
            <a:r>
              <a:rPr lang="en-US" altLang="en-US" sz="2700" b="1" u="sng" dirty="0" err="1">
                <a:solidFill>
                  <a:srgbClr val="000099"/>
                </a:solidFill>
              </a:rPr>
              <a:t>tắc</a:t>
            </a:r>
            <a:br>
              <a:rPr lang="en-US" altLang="en-US" sz="2700" b="1" u="sng" dirty="0">
                <a:solidFill>
                  <a:srgbClr val="000099"/>
                </a:solidFill>
              </a:rPr>
            </a:br>
            <a:r>
              <a:rPr lang="en-US" altLang="en-US" sz="2700" b="1" dirty="0">
                <a:solidFill>
                  <a:srgbClr val="000099"/>
                </a:solidFill>
              </a:rPr>
              <a:t>1. </a:t>
            </a:r>
            <a:r>
              <a:rPr lang="en-US" altLang="en-US" sz="2700" b="1" u="sng" dirty="0" err="1">
                <a:solidFill>
                  <a:srgbClr val="000099"/>
                </a:solidFill>
              </a:rPr>
              <a:t>Dạng</a:t>
            </a:r>
            <a:r>
              <a:rPr lang="en-US" altLang="en-US" sz="2700" b="1" u="sng" dirty="0">
                <a:solidFill>
                  <a:srgbClr val="000099"/>
                </a:solidFill>
              </a:rPr>
              <a:t> </a:t>
            </a:r>
            <a:r>
              <a:rPr lang="en-US" altLang="en-US" sz="2700" b="1" u="sng" dirty="0" err="1">
                <a:solidFill>
                  <a:srgbClr val="000099"/>
                </a:solidFill>
              </a:rPr>
              <a:t>chính</a:t>
            </a:r>
            <a:r>
              <a:rPr lang="en-US" altLang="en-US" sz="2700" b="1" u="sng" dirty="0">
                <a:solidFill>
                  <a:srgbClr val="000099"/>
                </a:solidFill>
              </a:rPr>
              <a:t> </a:t>
            </a:r>
            <a:r>
              <a:rPr lang="en-US" altLang="en-US" sz="2700" b="1" u="sng" dirty="0" err="1">
                <a:solidFill>
                  <a:srgbClr val="000099"/>
                </a:solidFill>
              </a:rPr>
              <a:t>tắc</a:t>
            </a:r>
            <a:br>
              <a:rPr lang="en-US" altLang="en-US" sz="2200" b="1" u="sng" dirty="0">
                <a:solidFill>
                  <a:srgbClr val="000099"/>
                </a:solidFill>
                <a:latin typeface="Comic Sans MS" panose="030F0702030302020204" pitchFamily="66" charset="0"/>
              </a:rPr>
            </a:br>
            <a:br>
              <a:rPr lang="en-US" altLang="en-US" sz="2000" u="sng" dirty="0">
                <a:solidFill>
                  <a:srgbClr val="000099"/>
                </a:solidFill>
                <a:latin typeface="Comic Sans MS" panose="030F0702030302020204" pitchFamily="66" charset="0"/>
              </a:rPr>
            </a:br>
            <a:r>
              <a:rPr kumimoji="0" lang="en-US" altLang="en-US" sz="2200" b="1" u="sng" dirty="0">
                <a:solidFill>
                  <a:srgbClr val="000000"/>
                </a:solidFill>
              </a:rPr>
              <a:t> </a:t>
            </a:r>
            <a:r>
              <a:rPr kumimoji="0" lang="en-US" altLang="en-US" sz="2200" b="1" u="sng" dirty="0" err="1">
                <a:solidFill>
                  <a:srgbClr val="000000"/>
                </a:solidFill>
              </a:rPr>
              <a:t>Dạng</a:t>
            </a:r>
            <a:r>
              <a:rPr kumimoji="0" lang="en-US" altLang="en-US" sz="2200" b="1" u="sng" dirty="0">
                <a:solidFill>
                  <a:srgbClr val="000000"/>
                </a:solidFill>
              </a:rPr>
              <a:t> </a:t>
            </a:r>
            <a:r>
              <a:rPr kumimoji="0" lang="en-US" altLang="en-US" sz="2200" b="1" u="sng" dirty="0" err="1">
                <a:solidFill>
                  <a:srgbClr val="000000"/>
                </a:solidFill>
              </a:rPr>
              <a:t>tường</a:t>
            </a:r>
            <a:r>
              <a:rPr kumimoji="0" lang="en-US" altLang="en-US" sz="2200" b="1" u="sng" dirty="0">
                <a:solidFill>
                  <a:srgbClr val="000000"/>
                </a:solidFill>
              </a:rPr>
              <a:t> </a:t>
            </a:r>
            <a:r>
              <a:rPr kumimoji="0" lang="en-US" altLang="en-US" sz="2200" b="1" u="sng" dirty="0" err="1">
                <a:solidFill>
                  <a:srgbClr val="000000"/>
                </a:solidFill>
              </a:rPr>
              <a:t>minh</a:t>
            </a:r>
            <a:br>
              <a:rPr kumimoji="0" lang="en-US" altLang="en-US" sz="2000" b="1" u="sng" dirty="0">
                <a:solidFill>
                  <a:srgbClr val="000000"/>
                </a:solidFill>
              </a:rPr>
            </a:br>
            <a:endParaRPr lang="en-US" sz="2000" dirty="0"/>
          </a:p>
        </p:txBody>
      </p:sp>
      <p:pic>
        <p:nvPicPr>
          <p:cNvPr id="4" name="Picture 4">
            <a:extLst>
              <a:ext uri="{FF2B5EF4-FFF2-40B4-BE49-F238E27FC236}">
                <a16:creationId xmlns:a16="http://schemas.microsoft.com/office/drawing/2014/main" id="{264D5713-250A-A432-0BDE-74AB53E1380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47870" y="2114550"/>
            <a:ext cx="6550089" cy="1470819"/>
          </a:xfrm>
          <a:prstGeom prst="rect">
            <a:avLst/>
          </a:prstGeom>
          <a:ln/>
        </p:spPr>
        <p:style>
          <a:lnRef idx="2">
            <a:schemeClr val="dk1"/>
          </a:lnRef>
          <a:fillRef idx="1">
            <a:schemeClr val="lt1"/>
          </a:fillRef>
          <a:effectRef idx="0">
            <a:schemeClr val="dk1"/>
          </a:effectRef>
          <a:fontRef idx="minor">
            <a:schemeClr val="dk1"/>
          </a:fontRef>
        </p:style>
      </p:pic>
      <p:pic>
        <p:nvPicPr>
          <p:cNvPr id="5" name="Picture 2">
            <a:extLst>
              <a:ext uri="{FF2B5EF4-FFF2-40B4-BE49-F238E27FC236}">
                <a16:creationId xmlns:a16="http://schemas.microsoft.com/office/drawing/2014/main" id="{27C5423C-9E0B-4E14-B389-1401C7849D50}"/>
              </a:ext>
            </a:extLst>
          </p:cNvPr>
          <p:cNvPicPr>
            <a:picLocks noChangeAspect="1" noChangeArrowheads="1"/>
          </p:cNvPicPr>
          <p:nvPr/>
        </p:nvPicPr>
        <p:blipFill>
          <a:blip r:embed="rId3">
            <a:lum bright="-20000" contrast="40000"/>
            <a:extLst>
              <a:ext uri="{28A0092B-C50C-407E-A947-70E740481C1C}">
                <a14:useLocalDpi xmlns:a14="http://schemas.microsoft.com/office/drawing/2010/main" val="0"/>
              </a:ext>
            </a:extLst>
          </a:blip>
          <a:srcRect/>
          <a:stretch>
            <a:fillRect/>
          </a:stretch>
        </p:blipFill>
        <p:spPr bwMode="auto">
          <a:xfrm>
            <a:off x="371669" y="3733022"/>
            <a:ext cx="8839200" cy="2667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74893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410FD1-C4FC-DF60-EAFC-D03EFF40334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CFB3D36-5DC7-EE97-128E-B1F43CE53653}"/>
              </a:ext>
            </a:extLst>
          </p:cNvPr>
          <p:cNvSpPr>
            <a:spLocks noGrp="1"/>
          </p:cNvSpPr>
          <p:nvPr>
            <p:ph type="title"/>
          </p:nvPr>
        </p:nvSpPr>
        <p:spPr/>
        <p:txBody>
          <a:bodyPr>
            <a:normAutofit/>
          </a:bodyPr>
          <a:lstStyle/>
          <a:p>
            <a:r>
              <a:rPr lang="en-US" altLang="en-US" sz="2400" b="1" dirty="0">
                <a:solidFill>
                  <a:srgbClr val="000099"/>
                </a:solidFill>
              </a:rPr>
              <a:t>III. </a:t>
            </a:r>
            <a:r>
              <a:rPr lang="en-US" altLang="en-US" sz="2400" b="1" u="sng" dirty="0" err="1">
                <a:solidFill>
                  <a:srgbClr val="000099"/>
                </a:solidFill>
              </a:rPr>
              <a:t>Bài</a:t>
            </a:r>
            <a:r>
              <a:rPr lang="en-US" altLang="en-US" sz="2400" b="1" u="sng" dirty="0">
                <a:solidFill>
                  <a:srgbClr val="000099"/>
                </a:solidFill>
              </a:rPr>
              <a:t> </a:t>
            </a:r>
            <a:r>
              <a:rPr lang="en-US" altLang="en-US" sz="2400" b="1" u="sng" dirty="0" err="1">
                <a:solidFill>
                  <a:srgbClr val="000099"/>
                </a:solidFill>
              </a:rPr>
              <a:t>toán</a:t>
            </a:r>
            <a:r>
              <a:rPr lang="en-US" altLang="en-US" sz="2400" b="1" u="sng" dirty="0">
                <a:solidFill>
                  <a:srgbClr val="000099"/>
                </a:solidFill>
              </a:rPr>
              <a:t> </a:t>
            </a:r>
            <a:r>
              <a:rPr lang="en-US" altLang="en-US" sz="2400" b="1" u="sng" dirty="0" err="1">
                <a:solidFill>
                  <a:srgbClr val="000099"/>
                </a:solidFill>
              </a:rPr>
              <a:t>qhtt</a:t>
            </a:r>
            <a:r>
              <a:rPr lang="en-US" altLang="en-US" sz="2400" b="1" u="sng" dirty="0">
                <a:solidFill>
                  <a:srgbClr val="000099"/>
                </a:solidFill>
              </a:rPr>
              <a:t> </a:t>
            </a:r>
            <a:r>
              <a:rPr lang="en-US" altLang="en-US" sz="2400" b="1" u="sng" dirty="0" err="1">
                <a:solidFill>
                  <a:srgbClr val="000099"/>
                </a:solidFill>
              </a:rPr>
              <a:t>dạng</a:t>
            </a:r>
            <a:r>
              <a:rPr lang="en-US" altLang="en-US" sz="2400" b="1" u="sng" dirty="0">
                <a:solidFill>
                  <a:srgbClr val="000099"/>
                </a:solidFill>
              </a:rPr>
              <a:t> </a:t>
            </a:r>
            <a:r>
              <a:rPr lang="en-US" altLang="en-US" sz="2400" b="1" u="sng" dirty="0" err="1">
                <a:solidFill>
                  <a:srgbClr val="000099"/>
                </a:solidFill>
              </a:rPr>
              <a:t>chính</a:t>
            </a:r>
            <a:r>
              <a:rPr lang="en-US" altLang="en-US" sz="2400" b="1" u="sng" dirty="0">
                <a:solidFill>
                  <a:srgbClr val="000099"/>
                </a:solidFill>
              </a:rPr>
              <a:t> </a:t>
            </a:r>
            <a:r>
              <a:rPr lang="en-US" altLang="en-US" sz="2400" b="1" u="sng" dirty="0" err="1">
                <a:solidFill>
                  <a:srgbClr val="000099"/>
                </a:solidFill>
              </a:rPr>
              <a:t>tắc</a:t>
            </a:r>
            <a:r>
              <a:rPr lang="en-US" altLang="en-US" sz="2400" b="1" u="sng" dirty="0">
                <a:solidFill>
                  <a:srgbClr val="000099"/>
                </a:solidFill>
              </a:rPr>
              <a:t> </a:t>
            </a:r>
            <a:r>
              <a:rPr lang="en-US" altLang="en-US" sz="2400" b="1" u="sng" dirty="0" err="1">
                <a:solidFill>
                  <a:srgbClr val="000099"/>
                </a:solidFill>
              </a:rPr>
              <a:t>và</a:t>
            </a:r>
            <a:r>
              <a:rPr lang="en-US" altLang="en-US" sz="2400" b="1" u="sng" dirty="0">
                <a:solidFill>
                  <a:srgbClr val="000099"/>
                </a:solidFill>
              </a:rPr>
              <a:t> </a:t>
            </a:r>
            <a:r>
              <a:rPr lang="en-US" altLang="en-US" sz="2400" b="1" u="sng" dirty="0" err="1">
                <a:solidFill>
                  <a:srgbClr val="000099"/>
                </a:solidFill>
              </a:rPr>
              <a:t>dạng</a:t>
            </a:r>
            <a:r>
              <a:rPr lang="en-US" altLang="en-US" sz="2400" b="1" u="sng" dirty="0">
                <a:solidFill>
                  <a:srgbClr val="000099"/>
                </a:solidFill>
              </a:rPr>
              <a:t> </a:t>
            </a:r>
            <a:r>
              <a:rPr lang="en-US" altLang="en-US" sz="2400" b="1" u="sng" dirty="0" err="1">
                <a:solidFill>
                  <a:srgbClr val="000099"/>
                </a:solidFill>
              </a:rPr>
              <a:t>chuẩn</a:t>
            </a:r>
            <a:r>
              <a:rPr lang="en-US" altLang="en-US" sz="2400" b="1" u="sng" dirty="0">
                <a:solidFill>
                  <a:srgbClr val="000099"/>
                </a:solidFill>
              </a:rPr>
              <a:t> </a:t>
            </a:r>
            <a:r>
              <a:rPr lang="en-US" altLang="en-US" sz="2400" b="1" u="sng" dirty="0" err="1">
                <a:solidFill>
                  <a:srgbClr val="000099"/>
                </a:solidFill>
              </a:rPr>
              <a:t>tắc</a:t>
            </a:r>
            <a:br>
              <a:rPr lang="en-US" altLang="en-US" sz="2400" b="1" u="sng" dirty="0">
                <a:solidFill>
                  <a:srgbClr val="000099"/>
                </a:solidFill>
              </a:rPr>
            </a:br>
            <a:r>
              <a:rPr lang="en-US" altLang="en-US" sz="2400" b="1" dirty="0">
                <a:solidFill>
                  <a:srgbClr val="000099"/>
                </a:solidFill>
              </a:rPr>
              <a:t>2. </a:t>
            </a:r>
            <a:r>
              <a:rPr lang="en-US" altLang="en-US" sz="2400" b="1" u="sng" dirty="0" err="1">
                <a:solidFill>
                  <a:srgbClr val="000099"/>
                </a:solidFill>
              </a:rPr>
              <a:t>Dạng</a:t>
            </a:r>
            <a:r>
              <a:rPr lang="en-US" altLang="en-US" sz="2400" b="1" u="sng" dirty="0">
                <a:solidFill>
                  <a:srgbClr val="000099"/>
                </a:solidFill>
              </a:rPr>
              <a:t> </a:t>
            </a:r>
            <a:r>
              <a:rPr lang="en-US" altLang="en-US" sz="2400" b="1" u="sng" dirty="0" err="1">
                <a:solidFill>
                  <a:srgbClr val="000099"/>
                </a:solidFill>
              </a:rPr>
              <a:t>chuẩn</a:t>
            </a:r>
            <a:r>
              <a:rPr lang="en-US" altLang="en-US" sz="2400" b="1" u="sng" dirty="0">
                <a:solidFill>
                  <a:srgbClr val="000099"/>
                </a:solidFill>
              </a:rPr>
              <a:t> </a:t>
            </a:r>
            <a:endParaRPr lang="en-US" sz="2400" dirty="0"/>
          </a:p>
        </p:txBody>
      </p:sp>
      <p:pic>
        <p:nvPicPr>
          <p:cNvPr id="4" name="Picture 19">
            <a:extLst>
              <a:ext uri="{FF2B5EF4-FFF2-40B4-BE49-F238E27FC236}">
                <a16:creationId xmlns:a16="http://schemas.microsoft.com/office/drawing/2014/main" id="{30A77B29-9026-0219-578E-09C7D115064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37118" y="1800808"/>
            <a:ext cx="7865705" cy="396550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75498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E552C7-F411-F64B-4A1C-222F8C3BA2D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E9E49F4-FA5F-8BA6-9AA8-16BFB5C5A4FB}"/>
              </a:ext>
            </a:extLst>
          </p:cNvPr>
          <p:cNvSpPr>
            <a:spLocks noGrp="1"/>
          </p:cNvSpPr>
          <p:nvPr>
            <p:ph type="title"/>
          </p:nvPr>
        </p:nvSpPr>
        <p:spPr/>
        <p:txBody>
          <a:bodyPr>
            <a:normAutofit/>
          </a:bodyPr>
          <a:lstStyle/>
          <a:p>
            <a:r>
              <a:rPr lang="en-US" altLang="en-US" sz="2400" b="1" dirty="0">
                <a:solidFill>
                  <a:srgbClr val="000099"/>
                </a:solidFill>
              </a:rPr>
              <a:t>III. </a:t>
            </a:r>
            <a:r>
              <a:rPr lang="en-US" altLang="en-US" sz="2400" b="1" u="sng" dirty="0" err="1">
                <a:solidFill>
                  <a:srgbClr val="000099"/>
                </a:solidFill>
              </a:rPr>
              <a:t>Bài</a:t>
            </a:r>
            <a:r>
              <a:rPr lang="en-US" altLang="en-US" sz="2400" b="1" u="sng" dirty="0">
                <a:solidFill>
                  <a:srgbClr val="000099"/>
                </a:solidFill>
              </a:rPr>
              <a:t> </a:t>
            </a:r>
            <a:r>
              <a:rPr lang="en-US" altLang="en-US" sz="2400" b="1" u="sng" dirty="0" err="1">
                <a:solidFill>
                  <a:srgbClr val="000099"/>
                </a:solidFill>
              </a:rPr>
              <a:t>toán</a:t>
            </a:r>
            <a:r>
              <a:rPr lang="en-US" altLang="en-US" sz="2400" b="1" u="sng" dirty="0">
                <a:solidFill>
                  <a:srgbClr val="000099"/>
                </a:solidFill>
              </a:rPr>
              <a:t> </a:t>
            </a:r>
            <a:r>
              <a:rPr lang="en-US" altLang="en-US" sz="2400" b="1" u="sng" dirty="0" err="1">
                <a:solidFill>
                  <a:srgbClr val="000099"/>
                </a:solidFill>
              </a:rPr>
              <a:t>qhtt</a:t>
            </a:r>
            <a:r>
              <a:rPr lang="en-US" altLang="en-US" sz="2400" b="1" u="sng" dirty="0">
                <a:solidFill>
                  <a:srgbClr val="000099"/>
                </a:solidFill>
              </a:rPr>
              <a:t> </a:t>
            </a:r>
            <a:r>
              <a:rPr lang="en-US" altLang="en-US" sz="2400" b="1" u="sng" dirty="0" err="1">
                <a:solidFill>
                  <a:srgbClr val="000099"/>
                </a:solidFill>
              </a:rPr>
              <a:t>dạng</a:t>
            </a:r>
            <a:r>
              <a:rPr lang="en-US" altLang="en-US" sz="2400" b="1" u="sng" dirty="0">
                <a:solidFill>
                  <a:srgbClr val="000099"/>
                </a:solidFill>
              </a:rPr>
              <a:t> </a:t>
            </a:r>
            <a:r>
              <a:rPr lang="en-US" altLang="en-US" sz="2400" b="1" u="sng" dirty="0" err="1">
                <a:solidFill>
                  <a:srgbClr val="000099"/>
                </a:solidFill>
              </a:rPr>
              <a:t>chính</a:t>
            </a:r>
            <a:r>
              <a:rPr lang="en-US" altLang="en-US" sz="2400" b="1" u="sng" dirty="0">
                <a:solidFill>
                  <a:srgbClr val="000099"/>
                </a:solidFill>
              </a:rPr>
              <a:t> </a:t>
            </a:r>
            <a:r>
              <a:rPr lang="en-US" altLang="en-US" sz="2400" b="1" u="sng" dirty="0" err="1">
                <a:solidFill>
                  <a:srgbClr val="000099"/>
                </a:solidFill>
              </a:rPr>
              <a:t>tắc</a:t>
            </a:r>
            <a:r>
              <a:rPr lang="en-US" altLang="en-US" sz="2400" b="1" u="sng" dirty="0">
                <a:solidFill>
                  <a:srgbClr val="000099"/>
                </a:solidFill>
              </a:rPr>
              <a:t> </a:t>
            </a:r>
            <a:r>
              <a:rPr lang="en-US" altLang="en-US" sz="2400" b="1" u="sng" dirty="0" err="1">
                <a:solidFill>
                  <a:srgbClr val="000099"/>
                </a:solidFill>
              </a:rPr>
              <a:t>và</a:t>
            </a:r>
            <a:r>
              <a:rPr lang="en-US" altLang="en-US" sz="2400" b="1" u="sng" dirty="0">
                <a:solidFill>
                  <a:srgbClr val="000099"/>
                </a:solidFill>
              </a:rPr>
              <a:t> </a:t>
            </a:r>
            <a:r>
              <a:rPr lang="en-US" altLang="en-US" sz="2400" b="1" u="sng" dirty="0" err="1">
                <a:solidFill>
                  <a:srgbClr val="000099"/>
                </a:solidFill>
              </a:rPr>
              <a:t>dạng</a:t>
            </a:r>
            <a:r>
              <a:rPr lang="en-US" altLang="en-US" sz="2400" b="1" u="sng" dirty="0">
                <a:solidFill>
                  <a:srgbClr val="000099"/>
                </a:solidFill>
              </a:rPr>
              <a:t> </a:t>
            </a:r>
            <a:r>
              <a:rPr lang="en-US" altLang="en-US" sz="2400" b="1" u="sng" dirty="0" err="1">
                <a:solidFill>
                  <a:srgbClr val="000099"/>
                </a:solidFill>
              </a:rPr>
              <a:t>chuẩn</a:t>
            </a:r>
            <a:r>
              <a:rPr lang="en-US" altLang="en-US" sz="2400" b="1" u="sng" dirty="0">
                <a:solidFill>
                  <a:srgbClr val="000099"/>
                </a:solidFill>
              </a:rPr>
              <a:t> </a:t>
            </a:r>
            <a:r>
              <a:rPr lang="en-US" altLang="en-US" sz="2400" b="1" u="sng" dirty="0" err="1">
                <a:solidFill>
                  <a:srgbClr val="000099"/>
                </a:solidFill>
              </a:rPr>
              <a:t>tắc</a:t>
            </a:r>
            <a:br>
              <a:rPr lang="en-US" altLang="en-US" sz="2400" b="1" u="sng" dirty="0">
                <a:solidFill>
                  <a:srgbClr val="000099"/>
                </a:solidFill>
              </a:rPr>
            </a:br>
            <a:r>
              <a:rPr lang="en-US" altLang="en-US" sz="2400" b="1" dirty="0">
                <a:solidFill>
                  <a:srgbClr val="000099"/>
                </a:solidFill>
              </a:rPr>
              <a:t>2. </a:t>
            </a:r>
            <a:r>
              <a:rPr lang="en-US" altLang="en-US" sz="2400" b="1" u="sng" dirty="0" err="1">
                <a:solidFill>
                  <a:srgbClr val="000099"/>
                </a:solidFill>
              </a:rPr>
              <a:t>Dạng</a:t>
            </a:r>
            <a:r>
              <a:rPr lang="en-US" altLang="en-US" sz="2400" b="1" u="sng" dirty="0">
                <a:solidFill>
                  <a:srgbClr val="000099"/>
                </a:solidFill>
              </a:rPr>
              <a:t> </a:t>
            </a:r>
            <a:r>
              <a:rPr lang="en-US" altLang="en-US" sz="2400" b="1" u="sng" dirty="0" err="1">
                <a:solidFill>
                  <a:srgbClr val="000099"/>
                </a:solidFill>
              </a:rPr>
              <a:t>chuẩn</a:t>
            </a:r>
            <a:r>
              <a:rPr lang="en-US" altLang="en-US" sz="2400" b="1" u="sng" dirty="0">
                <a:solidFill>
                  <a:srgbClr val="000099"/>
                </a:solidFill>
              </a:rPr>
              <a:t> </a:t>
            </a:r>
            <a:endParaRPr lang="en-US" sz="2400"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B2650B3-B132-CB8C-0614-3CFBA432ABA6}"/>
                  </a:ext>
                </a:extLst>
              </p:cNvPr>
              <p:cNvSpPr>
                <a:spLocks noGrp="1"/>
              </p:cNvSpPr>
              <p:nvPr>
                <p:ph idx="1"/>
              </p:nvPr>
            </p:nvSpPr>
            <p:spPr>
              <a:xfrm>
                <a:off x="838200" y="1558212"/>
                <a:ext cx="10515600" cy="5738327"/>
              </a:xfrm>
            </p:spPr>
            <p:txBody>
              <a:bodyPr>
                <a:normAutofit/>
              </a:bodyPr>
              <a:lstStyle/>
              <a:p>
                <a:r>
                  <a:rPr kumimoji="0" lang="en-US" altLang="en-US" sz="2400" b="1" dirty="0">
                    <a:solidFill>
                      <a:srgbClr val="7030A0"/>
                    </a:solidFill>
                  </a:rPr>
                  <a:t>Ví </a:t>
                </a:r>
                <a:r>
                  <a:rPr kumimoji="0" lang="en-US" altLang="en-US" sz="2400" b="1" dirty="0" err="1">
                    <a:solidFill>
                      <a:srgbClr val="7030A0"/>
                    </a:solidFill>
                  </a:rPr>
                  <a:t>dụ</a:t>
                </a:r>
                <a:r>
                  <a:rPr kumimoji="0" lang="en-US" altLang="en-US" sz="2400" b="1" dirty="0">
                    <a:solidFill>
                      <a:srgbClr val="7030A0"/>
                    </a:solidFill>
                  </a:rPr>
                  <a:t> 3a: </a:t>
                </a:r>
                <a:r>
                  <a:rPr kumimoji="0" lang="en-US" altLang="en-US" sz="2400" b="1" dirty="0" err="1">
                    <a:solidFill>
                      <a:srgbClr val="7030A0"/>
                    </a:solidFill>
                  </a:rPr>
                  <a:t>Bài</a:t>
                </a:r>
                <a:r>
                  <a:rPr kumimoji="0" lang="en-US" altLang="en-US" sz="2400" b="1" dirty="0">
                    <a:solidFill>
                      <a:srgbClr val="7030A0"/>
                    </a:solidFill>
                  </a:rPr>
                  <a:t> </a:t>
                </a:r>
                <a:r>
                  <a:rPr kumimoji="0" lang="en-US" altLang="en-US" sz="2400" b="1" dirty="0" err="1">
                    <a:solidFill>
                      <a:srgbClr val="7030A0"/>
                    </a:solidFill>
                  </a:rPr>
                  <a:t>toán</a:t>
                </a:r>
                <a:r>
                  <a:rPr kumimoji="0" lang="en-US" altLang="en-US" sz="2400" b="1" dirty="0">
                    <a:solidFill>
                      <a:srgbClr val="7030A0"/>
                    </a:solidFill>
                  </a:rPr>
                  <a:t> QHTT </a:t>
                </a:r>
                <a:r>
                  <a:rPr kumimoji="0" lang="en-US" altLang="en-US" sz="2400" b="1" dirty="0" err="1">
                    <a:solidFill>
                      <a:srgbClr val="7030A0"/>
                    </a:solidFill>
                  </a:rPr>
                  <a:t>sau</a:t>
                </a:r>
                <a:r>
                  <a:rPr kumimoji="0" lang="en-US" altLang="en-US" sz="2400" b="1" dirty="0">
                    <a:solidFill>
                      <a:srgbClr val="7030A0"/>
                    </a:solidFill>
                  </a:rPr>
                  <a:t> </a:t>
                </a:r>
                <a:r>
                  <a:rPr kumimoji="0" lang="en-US" altLang="en-US" sz="2400" b="1" dirty="0" err="1">
                    <a:solidFill>
                      <a:srgbClr val="7030A0"/>
                    </a:solidFill>
                  </a:rPr>
                  <a:t>có</a:t>
                </a:r>
                <a:r>
                  <a:rPr kumimoji="0" lang="en-US" altLang="en-US" sz="2400" b="1" dirty="0">
                    <a:solidFill>
                      <a:srgbClr val="7030A0"/>
                    </a:solidFill>
                  </a:rPr>
                  <a:t> </a:t>
                </a:r>
                <a:r>
                  <a:rPr kumimoji="0" lang="en-US" altLang="en-US" sz="2400" b="1" dirty="0" err="1">
                    <a:solidFill>
                      <a:srgbClr val="7030A0"/>
                    </a:solidFill>
                  </a:rPr>
                  <a:t>là</a:t>
                </a:r>
                <a:r>
                  <a:rPr kumimoji="0" lang="en-US" altLang="en-US" sz="2400" b="1" dirty="0">
                    <a:solidFill>
                      <a:srgbClr val="7030A0"/>
                    </a:solidFill>
                  </a:rPr>
                  <a:t> </a:t>
                </a:r>
                <a:r>
                  <a:rPr kumimoji="0" lang="en-US" altLang="en-US" sz="2400" b="1" dirty="0" err="1">
                    <a:solidFill>
                      <a:srgbClr val="7030A0"/>
                    </a:solidFill>
                  </a:rPr>
                  <a:t>bài</a:t>
                </a:r>
                <a:r>
                  <a:rPr kumimoji="0" lang="en-US" altLang="en-US" sz="2400" b="1" dirty="0">
                    <a:solidFill>
                      <a:srgbClr val="7030A0"/>
                    </a:solidFill>
                  </a:rPr>
                  <a:t> </a:t>
                </a:r>
                <a:r>
                  <a:rPr kumimoji="0" lang="en-US" altLang="en-US" sz="2400" b="1" dirty="0" err="1">
                    <a:solidFill>
                      <a:srgbClr val="7030A0"/>
                    </a:solidFill>
                  </a:rPr>
                  <a:t>toán</a:t>
                </a:r>
                <a:r>
                  <a:rPr kumimoji="0" lang="en-US" altLang="en-US" sz="2400" b="1" dirty="0">
                    <a:solidFill>
                      <a:srgbClr val="7030A0"/>
                    </a:solidFill>
                  </a:rPr>
                  <a:t> </a:t>
                </a:r>
                <a:r>
                  <a:rPr kumimoji="0" lang="en-US" altLang="en-US" sz="2400" b="1" dirty="0" err="1">
                    <a:solidFill>
                      <a:srgbClr val="7030A0"/>
                    </a:solidFill>
                  </a:rPr>
                  <a:t>chuẩn</a:t>
                </a:r>
                <a:r>
                  <a:rPr kumimoji="0" lang="en-US" altLang="en-US" sz="2400" b="1" dirty="0">
                    <a:solidFill>
                      <a:srgbClr val="7030A0"/>
                    </a:solidFill>
                  </a:rPr>
                  <a:t> hay </a:t>
                </a:r>
                <a:r>
                  <a:rPr kumimoji="0" lang="en-US" altLang="en-US" sz="2400" b="1" dirty="0" err="1">
                    <a:solidFill>
                      <a:srgbClr val="7030A0"/>
                    </a:solidFill>
                  </a:rPr>
                  <a:t>không</a:t>
                </a:r>
                <a:r>
                  <a:rPr kumimoji="0" lang="en-US" altLang="en-US" sz="2400" b="1" dirty="0">
                    <a:solidFill>
                      <a:srgbClr val="7030A0"/>
                    </a:solidFill>
                  </a:rPr>
                  <a:t> ?</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  </a:t>
                </a:r>
              </a:p>
              <a:p>
                <a:pPr marL="0" indent="0">
                  <a:buNone/>
                </a:pPr>
                <a:r>
                  <a:rPr lang="en-US" dirty="0">
                    <a:solidFill>
                      <a:schemeClr val="tx1"/>
                    </a:solidFill>
                  </a:rPr>
                  <a:t>A = </a:t>
                </a:r>
                <a14:m>
                  <m:oMath xmlns:m="http://schemas.openxmlformats.org/officeDocument/2006/math">
                    <m:m>
                      <m:mPr>
                        <m:mcs>
                          <m:mc>
                            <m:mcPr>
                              <m:count m:val="3"/>
                              <m:mcJc m:val="center"/>
                            </m:mcPr>
                          </m:mc>
                        </m:mcs>
                        <m:ctrlPr>
                          <a:rPr lang="en-US" i="1" smtClean="0">
                            <a:solidFill>
                              <a:schemeClr val="tx1"/>
                            </a:solidFill>
                            <a:latin typeface="Cambria Math" panose="02040503050406030204" pitchFamily="18" charset="0"/>
                          </a:rPr>
                        </m:ctrlPr>
                      </m:mPr>
                      <m:mr>
                        <m:e>
                          <m:r>
                            <m:rPr>
                              <m:brk m:alnAt="7"/>
                            </m:rPr>
                            <a:rPr lang="en-US" b="0" i="1" smtClean="0">
                              <a:solidFill>
                                <a:schemeClr val="tx1"/>
                              </a:solidFill>
                              <a:latin typeface="Cambria Math" panose="02040503050406030204" pitchFamily="18" charset="0"/>
                            </a:rPr>
                            <m:t>1</m:t>
                          </m:r>
                        </m:e>
                        <m:e>
                          <m:r>
                            <a:rPr lang="en-US" b="0" i="1" smtClean="0">
                              <a:solidFill>
                                <a:schemeClr val="tx1"/>
                              </a:solidFill>
                              <a:latin typeface="Cambria Math" panose="02040503050406030204" pitchFamily="18" charset="0"/>
                            </a:rPr>
                            <m:t>1</m:t>
                          </m:r>
                        </m:e>
                        <m:e>
                          <m:r>
                            <a:rPr lang="en-US" b="0" i="1" smtClean="0">
                              <a:solidFill>
                                <a:schemeClr val="tx1"/>
                              </a:solidFill>
                              <a:latin typeface="Cambria Math" panose="02040503050406030204" pitchFamily="18" charset="0"/>
                            </a:rPr>
                            <m:t>0</m:t>
                          </m:r>
                        </m:e>
                      </m:mr>
                      <m:mr>
                        <m:e>
                          <m:r>
                            <a:rPr lang="en-US" b="0" i="1" smtClean="0">
                              <a:solidFill>
                                <a:schemeClr val="tx1"/>
                              </a:solidFill>
                              <a:latin typeface="Cambria Math" panose="02040503050406030204" pitchFamily="18" charset="0"/>
                            </a:rPr>
                            <m:t>−2</m:t>
                          </m:r>
                        </m:e>
                        <m:e>
                          <m:r>
                            <a:rPr lang="en-US" b="0" i="1" smtClean="0">
                              <a:solidFill>
                                <a:schemeClr val="tx1"/>
                              </a:solidFill>
                              <a:latin typeface="Cambria Math" panose="02040503050406030204" pitchFamily="18" charset="0"/>
                            </a:rPr>
                            <m:t>0</m:t>
                          </m:r>
                        </m:e>
                        <m:e>
                          <m:r>
                            <a:rPr lang="en-US" b="0" i="1" smtClean="0">
                              <a:solidFill>
                                <a:schemeClr val="tx1"/>
                              </a:solidFill>
                              <a:latin typeface="Cambria Math" panose="02040503050406030204" pitchFamily="18" charset="0"/>
                            </a:rPr>
                            <m:t>1</m:t>
                          </m:r>
                        </m:e>
                      </m:mr>
                      <m:mr>
                        <m:e>
                          <m:r>
                            <a:rPr lang="en-US" b="0" i="1" smtClean="0">
                              <a:solidFill>
                                <a:schemeClr val="tx1"/>
                              </a:solidFill>
                              <a:latin typeface="Cambria Math" panose="02040503050406030204" pitchFamily="18" charset="0"/>
                            </a:rPr>
                            <m:t>4</m:t>
                          </m:r>
                        </m:e>
                        <m:e>
                          <m:r>
                            <a:rPr lang="en-US" b="0" i="1" smtClean="0">
                              <a:solidFill>
                                <a:schemeClr val="tx1"/>
                              </a:solidFill>
                              <a:latin typeface="Cambria Math" panose="02040503050406030204" pitchFamily="18" charset="0"/>
                            </a:rPr>
                            <m:t>0</m:t>
                          </m:r>
                        </m:e>
                        <m:e>
                          <m:r>
                            <a:rPr lang="en-US" b="0" i="1" smtClean="0">
                              <a:solidFill>
                                <a:schemeClr val="tx1"/>
                              </a:solidFill>
                              <a:latin typeface="Cambria Math" panose="02040503050406030204" pitchFamily="18" charset="0"/>
                            </a:rPr>
                            <m:t>0</m:t>
                          </m:r>
                        </m:e>
                      </m:mr>
                    </m:m>
                    <m:r>
                      <a:rPr lang="en-US" b="0" i="1" smtClean="0">
                        <a:solidFill>
                          <a:schemeClr val="tx1"/>
                        </a:solidFill>
                        <a:latin typeface="Cambria Math" panose="02040503050406030204" pitchFamily="18" charset="0"/>
                      </a:rPr>
                      <m:t>    </m:t>
                    </m:r>
                    <m:m>
                      <m:mPr>
                        <m:mcs>
                          <m:mc>
                            <m:mcPr>
                              <m:count m:val="3"/>
                              <m:mcJc m:val="center"/>
                            </m:mcPr>
                          </m:mc>
                        </m:mcs>
                        <m:ctrlPr>
                          <a:rPr lang="en-US" b="0" i="1" smtClean="0">
                            <a:solidFill>
                              <a:schemeClr val="tx1"/>
                            </a:solidFill>
                            <a:latin typeface="Cambria Math" panose="02040503050406030204" pitchFamily="18" charset="0"/>
                          </a:rPr>
                        </m:ctrlPr>
                      </m:mPr>
                      <m:mr>
                        <m:e>
                          <m:r>
                            <m:rPr>
                              <m:brk m:alnAt="7"/>
                            </m:rP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1</m:t>
                          </m:r>
                        </m:e>
                        <m:e>
                          <m:r>
                            <a:rPr lang="en-US" b="0" i="1" smtClean="0">
                              <a:solidFill>
                                <a:schemeClr val="tx1"/>
                              </a:solidFill>
                              <a:latin typeface="Cambria Math" panose="02040503050406030204" pitchFamily="18" charset="0"/>
                            </a:rPr>
                            <m:t>0</m:t>
                          </m:r>
                        </m:e>
                        <m:e>
                          <m:r>
                            <a:rPr lang="en-US" b="0" i="1" smtClean="0">
                              <a:solidFill>
                                <a:schemeClr val="tx1"/>
                              </a:solidFill>
                              <a:latin typeface="Cambria Math" panose="02040503050406030204" pitchFamily="18" charset="0"/>
                            </a:rPr>
                            <m:t>1</m:t>
                          </m:r>
                        </m:e>
                      </m:mr>
                      <m:mr>
                        <m:e>
                          <m:r>
                            <a:rPr lang="en-US" b="0" i="1" smtClean="0">
                              <a:solidFill>
                                <a:schemeClr val="tx1"/>
                              </a:solidFill>
                              <a:latin typeface="Cambria Math" panose="02040503050406030204" pitchFamily="18" charset="0"/>
                            </a:rPr>
                            <m:t>−4</m:t>
                          </m:r>
                        </m:e>
                        <m:e>
                          <m:r>
                            <a:rPr lang="en-US" b="0" i="1" smtClean="0">
                              <a:solidFill>
                                <a:schemeClr val="tx1"/>
                              </a:solidFill>
                              <a:latin typeface="Cambria Math" panose="02040503050406030204" pitchFamily="18" charset="0"/>
                            </a:rPr>
                            <m:t>0</m:t>
                          </m:r>
                        </m:e>
                        <m:e>
                          <m:r>
                            <a:rPr lang="en-US" b="0" i="1" smtClean="0">
                              <a:solidFill>
                                <a:schemeClr val="tx1"/>
                              </a:solidFill>
                              <a:latin typeface="Cambria Math" panose="02040503050406030204" pitchFamily="18" charset="0"/>
                            </a:rPr>
                            <m:t>2</m:t>
                          </m:r>
                        </m:e>
                      </m:mr>
                      <m:mr>
                        <m:e>
                          <m:r>
                            <a:rPr lang="en-US" b="0" i="1" smtClean="0">
                              <a:solidFill>
                                <a:schemeClr val="tx1"/>
                              </a:solidFill>
                              <a:latin typeface="Cambria Math" panose="02040503050406030204" pitchFamily="18" charset="0"/>
                            </a:rPr>
                            <m:t>2</m:t>
                          </m:r>
                        </m:e>
                        <m:e>
                          <m:r>
                            <a:rPr lang="en-US" b="0" i="1" smtClean="0">
                              <a:solidFill>
                                <a:schemeClr val="tx1"/>
                              </a:solidFill>
                              <a:latin typeface="Cambria Math" panose="02040503050406030204" pitchFamily="18" charset="0"/>
                            </a:rPr>
                            <m:t>1</m:t>
                          </m:r>
                        </m:e>
                        <m:e>
                          <m:r>
                            <a:rPr lang="en-US" b="0" i="1" smtClean="0">
                              <a:solidFill>
                                <a:schemeClr val="tx1"/>
                              </a:solidFill>
                              <a:latin typeface="Cambria Math" panose="02040503050406030204" pitchFamily="18" charset="0"/>
                            </a:rPr>
                            <m:t>−3</m:t>
                          </m:r>
                        </m:e>
                      </m:mr>
                    </m:m>
                    <m:r>
                      <a:rPr lang="en-US" b="0" i="1" smtClean="0">
                        <a:solidFill>
                          <a:schemeClr val="tx1"/>
                        </a:solidFill>
                        <a:latin typeface="Cambria Math" panose="02040503050406030204" pitchFamily="18" charset="0"/>
                      </a:rPr>
                      <m:t>    </m:t>
                    </m:r>
                    <m:m>
                      <m:mPr>
                        <m:mcs>
                          <m:mc>
                            <m:mcPr>
                              <m:count m:val="1"/>
                              <m:mcJc m:val="center"/>
                            </m:mcPr>
                          </m:mc>
                        </m:mcs>
                        <m:ctrlPr>
                          <a:rPr lang="en-US" b="0" i="1" smtClean="0">
                            <a:solidFill>
                              <a:schemeClr val="tx1"/>
                            </a:solidFill>
                            <a:latin typeface="Cambria Math" panose="02040503050406030204" pitchFamily="18" charset="0"/>
                          </a:rPr>
                        </m:ctrlPr>
                      </m:mPr>
                      <m:mr>
                        <m:e>
                          <m:r>
                            <m:rPr>
                              <m:brk m:alnAt="7"/>
                            </m:rPr>
                            <a:rPr lang="en-US" b="0" i="1" smtClean="0">
                              <a:solidFill>
                                <a:schemeClr val="tx1"/>
                              </a:solidFill>
                              <a:latin typeface="Cambria Math" panose="02040503050406030204" pitchFamily="18" charset="0"/>
                            </a:rPr>
                            <m:t>1</m:t>
                          </m:r>
                        </m:e>
                      </m:mr>
                      <m:mr>
                        <m:e>
                          <m:r>
                            <a:rPr lang="en-US" b="0" i="1" smtClean="0">
                              <a:solidFill>
                                <a:schemeClr val="tx1"/>
                              </a:solidFill>
                              <a:latin typeface="Cambria Math" panose="02040503050406030204" pitchFamily="18" charset="0"/>
                            </a:rPr>
                            <m:t>−1</m:t>
                          </m:r>
                        </m:e>
                      </m:mr>
                      <m:mr>
                        <m:e>
                          <m:r>
                            <a:rPr lang="en-US" b="0" i="1" smtClean="0">
                              <a:solidFill>
                                <a:schemeClr val="tx1"/>
                              </a:solidFill>
                              <a:latin typeface="Cambria Math" panose="02040503050406030204" pitchFamily="18" charset="0"/>
                            </a:rPr>
                            <m:t>0</m:t>
                          </m:r>
                        </m:e>
                      </m:mr>
                    </m:m>
                  </m:oMath>
                </a14:m>
                <a:r>
                  <a:rPr lang="en-US" dirty="0">
                    <a:solidFill>
                      <a:schemeClr val="tx1"/>
                    </a:solidFill>
                  </a:rPr>
                  <a:t>                  </a:t>
                </a:r>
                <a14:m>
                  <m:oMath xmlns:m="http://schemas.openxmlformats.org/officeDocument/2006/math">
                    <m:d>
                      <m:dPr>
                        <m:begChr m:val="["/>
                        <m:endChr m:val="]"/>
                        <m:ctrlPr>
                          <a:rPr lang="en-US" i="1" dirty="0" smtClean="0">
                            <a:solidFill>
                              <a:schemeClr val="tx1"/>
                            </a:solidFill>
                            <a:latin typeface="Cambria Math" panose="02040503050406030204" pitchFamily="18" charset="0"/>
                          </a:rPr>
                        </m:ctrlPr>
                      </m:dPr>
                      <m:e>
                        <m:m>
                          <m:mPr>
                            <m:mcs>
                              <m:mc>
                                <m:mcPr>
                                  <m:count m:val="3"/>
                                  <m:mcJc m:val="center"/>
                                </m:mcPr>
                              </m:mc>
                            </m:mcs>
                            <m:ctrlPr>
                              <a:rPr lang="en-US" i="1" dirty="0" smtClean="0">
                                <a:solidFill>
                                  <a:schemeClr val="tx1"/>
                                </a:solidFill>
                                <a:latin typeface="Cambria Math" panose="02040503050406030204" pitchFamily="18" charset="0"/>
                              </a:rPr>
                            </m:ctrlPr>
                          </m:mPr>
                          <m:mr>
                            <m:e>
                              <m:r>
                                <m:rPr>
                                  <m:brk m:alnAt="7"/>
                                </m:rPr>
                                <a:rPr lang="en-US" b="0" i="1" dirty="0" smtClean="0">
                                  <a:solidFill>
                                    <a:schemeClr val="tx1"/>
                                  </a:solidFill>
                                  <a:latin typeface="Cambria Math" panose="02040503050406030204" pitchFamily="18" charset="0"/>
                                </a:rPr>
                                <m:t>1</m:t>
                              </m:r>
                            </m:e>
                            <m:e>
                              <m:r>
                                <a:rPr lang="en-US" b="0" i="1" dirty="0" smtClean="0">
                                  <a:solidFill>
                                    <a:schemeClr val="tx1"/>
                                  </a:solidFill>
                                  <a:latin typeface="Cambria Math" panose="02040503050406030204" pitchFamily="18" charset="0"/>
                                </a:rPr>
                                <m:t>0</m:t>
                              </m:r>
                            </m:e>
                            <m:e>
                              <m:r>
                                <a:rPr lang="en-US" b="0" i="1" dirty="0" smtClean="0">
                                  <a:solidFill>
                                    <a:schemeClr val="tx1"/>
                                  </a:solidFill>
                                  <a:latin typeface="Cambria Math" panose="02040503050406030204" pitchFamily="18" charset="0"/>
                                </a:rPr>
                                <m:t>0</m:t>
                              </m:r>
                            </m:e>
                          </m:mr>
                          <m:mr>
                            <m:e>
                              <m:r>
                                <a:rPr lang="en-US" b="0" i="1" dirty="0" smtClean="0">
                                  <a:solidFill>
                                    <a:schemeClr val="tx1"/>
                                  </a:solidFill>
                                  <a:latin typeface="Cambria Math" panose="02040503050406030204" pitchFamily="18" charset="0"/>
                                </a:rPr>
                                <m:t>0</m:t>
                              </m:r>
                            </m:e>
                            <m:e>
                              <m:r>
                                <a:rPr lang="en-US" b="0" i="1" dirty="0" smtClean="0">
                                  <a:solidFill>
                                    <a:schemeClr val="tx1"/>
                                  </a:solidFill>
                                  <a:latin typeface="Cambria Math" panose="02040503050406030204" pitchFamily="18" charset="0"/>
                                </a:rPr>
                                <m:t>1</m:t>
                              </m:r>
                            </m:e>
                            <m:e>
                              <m:r>
                                <a:rPr lang="en-US" b="0" i="1" dirty="0" smtClean="0">
                                  <a:solidFill>
                                    <a:schemeClr val="tx1"/>
                                  </a:solidFill>
                                  <a:latin typeface="Cambria Math" panose="02040503050406030204" pitchFamily="18" charset="0"/>
                                </a:rPr>
                                <m:t>0</m:t>
                              </m:r>
                            </m:e>
                          </m:mr>
                          <m:mr>
                            <m:e>
                              <m:r>
                                <a:rPr lang="en-US" b="0" i="1" dirty="0" smtClean="0">
                                  <a:solidFill>
                                    <a:schemeClr val="tx1"/>
                                  </a:solidFill>
                                  <a:latin typeface="Cambria Math" panose="02040503050406030204" pitchFamily="18" charset="0"/>
                                </a:rPr>
                                <m:t>0</m:t>
                              </m:r>
                            </m:e>
                            <m:e>
                              <m:r>
                                <a:rPr lang="en-US" b="0" i="1" dirty="0" smtClean="0">
                                  <a:solidFill>
                                    <a:schemeClr val="tx1"/>
                                  </a:solidFill>
                                  <a:latin typeface="Cambria Math" panose="02040503050406030204" pitchFamily="18" charset="0"/>
                                </a:rPr>
                                <m:t>0</m:t>
                              </m:r>
                            </m:e>
                            <m:e>
                              <m:r>
                                <a:rPr lang="en-US" b="0" i="1" dirty="0" smtClean="0">
                                  <a:solidFill>
                                    <a:schemeClr val="tx1"/>
                                  </a:solidFill>
                                  <a:latin typeface="Cambria Math" panose="02040503050406030204" pitchFamily="18" charset="0"/>
                                </a:rPr>
                                <m:t>1</m:t>
                              </m:r>
                            </m:e>
                          </m:mr>
                        </m:m>
                      </m:e>
                    </m:d>
                  </m:oMath>
                </a14:m>
                <a:r>
                  <a:rPr lang="en-US" dirty="0">
                    <a:solidFill>
                      <a:schemeClr val="tx1"/>
                    </a:solidFill>
                  </a:rPr>
                  <a:t>       </a:t>
                </a:r>
              </a:p>
              <a:p>
                <a:pPr marL="0" indent="0">
                  <a:buNone/>
                </a:pPr>
                <a:r>
                  <a:rPr lang="en-US" altLang="en-US" dirty="0">
                    <a:solidFill>
                      <a:schemeClr val="tx1"/>
                    </a:solidFill>
                  </a:rPr>
                  <a:t>             </a:t>
                </a:r>
                <a:r>
                  <a:rPr kumimoji="0" lang="en-US" altLang="en-US" b="1" dirty="0">
                    <a:solidFill>
                      <a:schemeClr val="tx1"/>
                    </a:solidFill>
                  </a:rPr>
                  <a:t> </a:t>
                </a:r>
                <a:r>
                  <a:rPr kumimoji="0" lang="en-US" altLang="en-US" b="1" dirty="0" err="1">
                    <a:solidFill>
                      <a:schemeClr val="tx1"/>
                    </a:solidFill>
                  </a:rPr>
                  <a:t>Vậy</a:t>
                </a:r>
                <a:r>
                  <a:rPr kumimoji="0" lang="en-US" altLang="en-US" b="1" dirty="0">
                    <a:solidFill>
                      <a:schemeClr val="tx1"/>
                    </a:solidFill>
                  </a:rPr>
                  <a:t> </a:t>
                </a:r>
                <a:r>
                  <a:rPr kumimoji="0" lang="en-US" altLang="en-US" b="1" dirty="0" err="1">
                    <a:solidFill>
                      <a:schemeClr val="tx1"/>
                    </a:solidFill>
                  </a:rPr>
                  <a:t>bài</a:t>
                </a:r>
                <a:r>
                  <a:rPr kumimoji="0" lang="en-US" altLang="en-US" b="1" dirty="0">
                    <a:solidFill>
                      <a:schemeClr val="tx1"/>
                    </a:solidFill>
                  </a:rPr>
                  <a:t> </a:t>
                </a:r>
                <a:r>
                  <a:rPr kumimoji="0" lang="en-US" altLang="en-US" b="1" dirty="0" err="1">
                    <a:solidFill>
                      <a:schemeClr val="tx1"/>
                    </a:solidFill>
                  </a:rPr>
                  <a:t>toán</a:t>
                </a:r>
                <a:r>
                  <a:rPr kumimoji="0" lang="en-US" altLang="en-US" b="1" dirty="0">
                    <a:solidFill>
                      <a:schemeClr val="tx1"/>
                    </a:solidFill>
                  </a:rPr>
                  <a:t> QHTT  </a:t>
                </a:r>
                <a:r>
                  <a:rPr kumimoji="0" lang="en-US" altLang="en-US" b="1" dirty="0" err="1">
                    <a:solidFill>
                      <a:schemeClr val="tx1"/>
                    </a:solidFill>
                  </a:rPr>
                  <a:t>trên</a:t>
                </a:r>
                <a:r>
                  <a:rPr kumimoji="0" lang="en-US" altLang="en-US" b="1" dirty="0">
                    <a:solidFill>
                      <a:schemeClr val="tx1"/>
                    </a:solidFill>
                  </a:rPr>
                  <a:t> </a:t>
                </a:r>
                <a:r>
                  <a:rPr kumimoji="0" lang="en-US" altLang="en-US" b="1" dirty="0" err="1">
                    <a:solidFill>
                      <a:schemeClr val="tx1"/>
                    </a:solidFill>
                  </a:rPr>
                  <a:t>là</a:t>
                </a:r>
                <a:r>
                  <a:rPr kumimoji="0" lang="en-US" altLang="en-US" b="1" dirty="0">
                    <a:solidFill>
                      <a:schemeClr val="tx1"/>
                    </a:solidFill>
                  </a:rPr>
                  <a:t> </a:t>
                </a:r>
                <a:r>
                  <a:rPr kumimoji="0" lang="en-US" altLang="en-US" b="1" dirty="0" err="1">
                    <a:solidFill>
                      <a:schemeClr val="tx1"/>
                    </a:solidFill>
                  </a:rPr>
                  <a:t>chuẩn</a:t>
                </a:r>
                <a:r>
                  <a:rPr kumimoji="0" lang="en-US" altLang="en-US" b="1" dirty="0">
                    <a:solidFill>
                      <a:schemeClr val="tx1"/>
                    </a:solidFill>
                  </a:rPr>
                  <a:t> ! </a:t>
                </a:r>
              </a:p>
              <a:p>
                <a:pPr marL="0" indent="0">
                  <a:buNone/>
                </a:pPr>
                <a:endParaRPr lang="en-US" dirty="0">
                  <a:solidFill>
                    <a:schemeClr val="tx1"/>
                  </a:solidFill>
                </a:endParaRPr>
              </a:p>
            </p:txBody>
          </p:sp>
        </mc:Choice>
        <mc:Fallback>
          <p:sp>
            <p:nvSpPr>
              <p:cNvPr id="3" name="Content Placeholder 2">
                <a:extLst>
                  <a:ext uri="{FF2B5EF4-FFF2-40B4-BE49-F238E27FC236}">
                    <a16:creationId xmlns:a16="http://schemas.microsoft.com/office/drawing/2014/main" id="{7B2650B3-B132-CB8C-0614-3CFBA432ABA6}"/>
                  </a:ext>
                </a:extLst>
              </p:cNvPr>
              <p:cNvSpPr>
                <a:spLocks noGrp="1" noRot="1" noChangeAspect="1" noMove="1" noResize="1" noEditPoints="1" noAdjustHandles="1" noChangeArrowheads="1" noChangeShapeType="1" noTextEdit="1"/>
              </p:cNvSpPr>
              <p:nvPr>
                <p:ph idx="1"/>
              </p:nvPr>
            </p:nvSpPr>
            <p:spPr>
              <a:xfrm>
                <a:off x="838200" y="1558212"/>
                <a:ext cx="10515600" cy="5738327"/>
              </a:xfrm>
              <a:blipFill>
                <a:blip r:embed="rId2"/>
                <a:stretch>
                  <a:fillRect l="-1217" t="-1488"/>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43800D0A-D64A-7B4B-E423-707BE02879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55529" y="2143589"/>
            <a:ext cx="6303963" cy="21327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p14="http://schemas.microsoft.com/office/powerpoint/2010/main">
        <mc:Choice Requires="p14">
          <p:contentPart p14:bwMode="auto" r:id="rId4">
            <p14:nvContentPartPr>
              <p14:cNvPr id="35" name="Ink 34">
                <a:extLst>
                  <a:ext uri="{FF2B5EF4-FFF2-40B4-BE49-F238E27FC236}">
                    <a16:creationId xmlns:a16="http://schemas.microsoft.com/office/drawing/2014/main" id="{3404543D-1AC6-0F3A-F26B-13AE7A852EFE}"/>
                  </a:ext>
                </a:extLst>
              </p14:cNvPr>
              <p14:cNvContentPartPr/>
              <p14:nvPr/>
            </p14:nvContentPartPr>
            <p14:xfrm>
              <a:off x="1535554" y="4478694"/>
              <a:ext cx="360" cy="1385640"/>
            </p14:xfrm>
          </p:contentPart>
        </mc:Choice>
        <mc:Fallback xmlns="">
          <p:pic>
            <p:nvPicPr>
              <p:cNvPr id="35" name="Ink 34">
                <a:extLst>
                  <a:ext uri="{FF2B5EF4-FFF2-40B4-BE49-F238E27FC236}">
                    <a16:creationId xmlns:a16="http://schemas.microsoft.com/office/drawing/2014/main" id="{3404543D-1AC6-0F3A-F26B-13AE7A852EFE}"/>
                  </a:ext>
                </a:extLst>
              </p:cNvPr>
              <p:cNvPicPr/>
              <p:nvPr/>
            </p:nvPicPr>
            <p:blipFill>
              <a:blip r:embed="rId5"/>
              <a:stretch>
                <a:fillRect/>
              </a:stretch>
            </p:blipFill>
            <p:spPr>
              <a:xfrm>
                <a:off x="1529434" y="4472574"/>
                <a:ext cx="12600" cy="13978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36" name="Ink 35">
                <a:extLst>
                  <a:ext uri="{FF2B5EF4-FFF2-40B4-BE49-F238E27FC236}">
                    <a16:creationId xmlns:a16="http://schemas.microsoft.com/office/drawing/2014/main" id="{5A97BA16-CE2F-F4B8-CD35-227F83CBFAD3}"/>
                  </a:ext>
                </a:extLst>
              </p14:cNvPr>
              <p14:cNvContentPartPr/>
              <p14:nvPr/>
            </p14:nvContentPartPr>
            <p14:xfrm>
              <a:off x="6135274" y="4478694"/>
              <a:ext cx="360" cy="1267920"/>
            </p14:xfrm>
          </p:contentPart>
        </mc:Choice>
        <mc:Fallback xmlns="">
          <p:pic>
            <p:nvPicPr>
              <p:cNvPr id="36" name="Ink 35">
                <a:extLst>
                  <a:ext uri="{FF2B5EF4-FFF2-40B4-BE49-F238E27FC236}">
                    <a16:creationId xmlns:a16="http://schemas.microsoft.com/office/drawing/2014/main" id="{5A97BA16-CE2F-F4B8-CD35-227F83CBFAD3}"/>
                  </a:ext>
                </a:extLst>
              </p:cNvPr>
              <p:cNvPicPr/>
              <p:nvPr/>
            </p:nvPicPr>
            <p:blipFill>
              <a:blip r:embed="rId7"/>
              <a:stretch>
                <a:fillRect/>
              </a:stretch>
            </p:blipFill>
            <p:spPr>
              <a:xfrm>
                <a:off x="6129154" y="4472574"/>
                <a:ext cx="12600" cy="12801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7" name="Ink 36">
                <a:extLst>
                  <a:ext uri="{FF2B5EF4-FFF2-40B4-BE49-F238E27FC236}">
                    <a16:creationId xmlns:a16="http://schemas.microsoft.com/office/drawing/2014/main" id="{68BBEBA4-86A9-68AD-57A2-CF52B3E0587D}"/>
                  </a:ext>
                </a:extLst>
              </p14:cNvPr>
              <p14:cNvContentPartPr/>
              <p14:nvPr/>
            </p14:nvContentPartPr>
            <p14:xfrm>
              <a:off x="6447394" y="5158374"/>
              <a:ext cx="689400" cy="360"/>
            </p14:xfrm>
          </p:contentPart>
        </mc:Choice>
        <mc:Fallback xmlns="">
          <p:pic>
            <p:nvPicPr>
              <p:cNvPr id="37" name="Ink 36">
                <a:extLst>
                  <a:ext uri="{FF2B5EF4-FFF2-40B4-BE49-F238E27FC236}">
                    <a16:creationId xmlns:a16="http://schemas.microsoft.com/office/drawing/2014/main" id="{68BBEBA4-86A9-68AD-57A2-CF52B3E0587D}"/>
                  </a:ext>
                </a:extLst>
              </p:cNvPr>
              <p:cNvPicPr/>
              <p:nvPr/>
            </p:nvPicPr>
            <p:blipFill>
              <a:blip r:embed="rId9"/>
              <a:stretch>
                <a:fillRect/>
              </a:stretch>
            </p:blipFill>
            <p:spPr>
              <a:xfrm>
                <a:off x="6441274" y="5152254"/>
                <a:ext cx="70164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8" name="Ink 37">
                <a:extLst>
                  <a:ext uri="{FF2B5EF4-FFF2-40B4-BE49-F238E27FC236}">
                    <a16:creationId xmlns:a16="http://schemas.microsoft.com/office/drawing/2014/main" id="{ED30DBDE-72A9-B069-5F79-69FE3B31B55F}"/>
                  </a:ext>
                </a:extLst>
              </p14:cNvPr>
              <p14:cNvContentPartPr/>
              <p14:nvPr/>
            </p14:nvContentPartPr>
            <p14:xfrm>
              <a:off x="6943474" y="5166294"/>
              <a:ext cx="187560" cy="57600"/>
            </p14:xfrm>
          </p:contentPart>
        </mc:Choice>
        <mc:Fallback xmlns="">
          <p:pic>
            <p:nvPicPr>
              <p:cNvPr id="38" name="Ink 37">
                <a:extLst>
                  <a:ext uri="{FF2B5EF4-FFF2-40B4-BE49-F238E27FC236}">
                    <a16:creationId xmlns:a16="http://schemas.microsoft.com/office/drawing/2014/main" id="{ED30DBDE-72A9-B069-5F79-69FE3B31B55F}"/>
                  </a:ext>
                </a:extLst>
              </p:cNvPr>
              <p:cNvPicPr/>
              <p:nvPr/>
            </p:nvPicPr>
            <p:blipFill>
              <a:blip r:embed="rId11"/>
              <a:stretch>
                <a:fillRect/>
              </a:stretch>
            </p:blipFill>
            <p:spPr>
              <a:xfrm>
                <a:off x="6937354" y="5160174"/>
                <a:ext cx="199800" cy="698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39" name="Ink 38">
                <a:extLst>
                  <a:ext uri="{FF2B5EF4-FFF2-40B4-BE49-F238E27FC236}">
                    <a16:creationId xmlns:a16="http://schemas.microsoft.com/office/drawing/2014/main" id="{61536B81-DA52-2D89-3C81-B4170653D89F}"/>
                  </a:ext>
                </a:extLst>
              </p14:cNvPr>
              <p14:cNvContentPartPr/>
              <p14:nvPr/>
            </p14:nvContentPartPr>
            <p14:xfrm>
              <a:off x="6958954" y="5109054"/>
              <a:ext cx="189720" cy="54720"/>
            </p14:xfrm>
          </p:contentPart>
        </mc:Choice>
        <mc:Fallback xmlns="">
          <p:pic>
            <p:nvPicPr>
              <p:cNvPr id="39" name="Ink 38">
                <a:extLst>
                  <a:ext uri="{FF2B5EF4-FFF2-40B4-BE49-F238E27FC236}">
                    <a16:creationId xmlns:a16="http://schemas.microsoft.com/office/drawing/2014/main" id="{61536B81-DA52-2D89-3C81-B4170653D89F}"/>
                  </a:ext>
                </a:extLst>
              </p:cNvPr>
              <p:cNvPicPr/>
              <p:nvPr/>
            </p:nvPicPr>
            <p:blipFill>
              <a:blip r:embed="rId13"/>
              <a:stretch>
                <a:fillRect/>
              </a:stretch>
            </p:blipFill>
            <p:spPr>
              <a:xfrm>
                <a:off x="6952834" y="5102934"/>
                <a:ext cx="201960" cy="66960"/>
              </a:xfrm>
              <a:prstGeom prst="rect">
                <a:avLst/>
              </a:prstGeom>
            </p:spPr>
          </p:pic>
        </mc:Fallback>
      </mc:AlternateContent>
    </p:spTree>
    <p:extLst>
      <p:ext uri="{BB962C8B-B14F-4D97-AF65-F5344CB8AC3E}">
        <p14:creationId xmlns:p14="http://schemas.microsoft.com/office/powerpoint/2010/main" val="11203391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050499-1E13-819A-F01C-EC1EC567523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31ACC1D-7EE4-7511-5CDE-20481B9CE28B}"/>
              </a:ext>
            </a:extLst>
          </p:cNvPr>
          <p:cNvSpPr>
            <a:spLocks noGrp="1"/>
          </p:cNvSpPr>
          <p:nvPr>
            <p:ph type="title"/>
          </p:nvPr>
        </p:nvSpPr>
        <p:spPr/>
        <p:txBody>
          <a:bodyPr>
            <a:normAutofit/>
          </a:bodyPr>
          <a:lstStyle/>
          <a:p>
            <a:r>
              <a:rPr lang="en-US" altLang="en-US" sz="2400" b="1" dirty="0">
                <a:solidFill>
                  <a:srgbClr val="000099"/>
                </a:solidFill>
              </a:rPr>
              <a:t>III. </a:t>
            </a:r>
            <a:r>
              <a:rPr lang="en-US" altLang="en-US" sz="2400" b="1" u="sng" dirty="0" err="1">
                <a:solidFill>
                  <a:srgbClr val="000099"/>
                </a:solidFill>
              </a:rPr>
              <a:t>Bài</a:t>
            </a:r>
            <a:r>
              <a:rPr lang="en-US" altLang="en-US" sz="2400" b="1" u="sng" dirty="0">
                <a:solidFill>
                  <a:srgbClr val="000099"/>
                </a:solidFill>
              </a:rPr>
              <a:t> </a:t>
            </a:r>
            <a:r>
              <a:rPr lang="en-US" altLang="en-US" sz="2400" b="1" u="sng" dirty="0" err="1">
                <a:solidFill>
                  <a:srgbClr val="000099"/>
                </a:solidFill>
              </a:rPr>
              <a:t>toán</a:t>
            </a:r>
            <a:r>
              <a:rPr lang="en-US" altLang="en-US" sz="2400" b="1" u="sng" dirty="0">
                <a:solidFill>
                  <a:srgbClr val="000099"/>
                </a:solidFill>
              </a:rPr>
              <a:t> </a:t>
            </a:r>
            <a:r>
              <a:rPr lang="en-US" altLang="en-US" sz="2400" b="1" u="sng" dirty="0" err="1">
                <a:solidFill>
                  <a:srgbClr val="000099"/>
                </a:solidFill>
              </a:rPr>
              <a:t>qhtt</a:t>
            </a:r>
            <a:r>
              <a:rPr lang="en-US" altLang="en-US" sz="2400" b="1" u="sng" dirty="0">
                <a:solidFill>
                  <a:srgbClr val="000099"/>
                </a:solidFill>
              </a:rPr>
              <a:t> </a:t>
            </a:r>
            <a:r>
              <a:rPr lang="en-US" altLang="en-US" sz="2400" b="1" u="sng" dirty="0" err="1">
                <a:solidFill>
                  <a:srgbClr val="000099"/>
                </a:solidFill>
              </a:rPr>
              <a:t>dạng</a:t>
            </a:r>
            <a:r>
              <a:rPr lang="en-US" altLang="en-US" sz="2400" b="1" u="sng" dirty="0">
                <a:solidFill>
                  <a:srgbClr val="000099"/>
                </a:solidFill>
              </a:rPr>
              <a:t> </a:t>
            </a:r>
            <a:r>
              <a:rPr lang="en-US" altLang="en-US" sz="2400" b="1" u="sng" dirty="0" err="1">
                <a:solidFill>
                  <a:srgbClr val="000099"/>
                </a:solidFill>
              </a:rPr>
              <a:t>chính</a:t>
            </a:r>
            <a:r>
              <a:rPr lang="en-US" altLang="en-US" sz="2400" b="1" u="sng" dirty="0">
                <a:solidFill>
                  <a:srgbClr val="000099"/>
                </a:solidFill>
              </a:rPr>
              <a:t> </a:t>
            </a:r>
            <a:r>
              <a:rPr lang="en-US" altLang="en-US" sz="2400" b="1" u="sng" dirty="0" err="1">
                <a:solidFill>
                  <a:srgbClr val="000099"/>
                </a:solidFill>
              </a:rPr>
              <a:t>tắc</a:t>
            </a:r>
            <a:r>
              <a:rPr lang="en-US" altLang="en-US" sz="2400" b="1" u="sng" dirty="0">
                <a:solidFill>
                  <a:srgbClr val="000099"/>
                </a:solidFill>
              </a:rPr>
              <a:t> </a:t>
            </a:r>
            <a:r>
              <a:rPr lang="en-US" altLang="en-US" sz="2400" b="1" u="sng" dirty="0" err="1">
                <a:solidFill>
                  <a:srgbClr val="000099"/>
                </a:solidFill>
              </a:rPr>
              <a:t>và</a:t>
            </a:r>
            <a:r>
              <a:rPr lang="en-US" altLang="en-US" sz="2400" b="1" u="sng" dirty="0">
                <a:solidFill>
                  <a:srgbClr val="000099"/>
                </a:solidFill>
              </a:rPr>
              <a:t> </a:t>
            </a:r>
            <a:r>
              <a:rPr lang="en-US" altLang="en-US" sz="2400" b="1" u="sng" dirty="0" err="1">
                <a:solidFill>
                  <a:srgbClr val="000099"/>
                </a:solidFill>
              </a:rPr>
              <a:t>dạng</a:t>
            </a:r>
            <a:r>
              <a:rPr lang="en-US" altLang="en-US" sz="2400" b="1" u="sng" dirty="0">
                <a:solidFill>
                  <a:srgbClr val="000099"/>
                </a:solidFill>
              </a:rPr>
              <a:t> </a:t>
            </a:r>
            <a:r>
              <a:rPr lang="en-US" altLang="en-US" sz="2400" b="1" u="sng" dirty="0" err="1">
                <a:solidFill>
                  <a:srgbClr val="000099"/>
                </a:solidFill>
              </a:rPr>
              <a:t>chuẩn</a:t>
            </a:r>
            <a:r>
              <a:rPr lang="en-US" altLang="en-US" sz="2400" b="1" u="sng" dirty="0">
                <a:solidFill>
                  <a:srgbClr val="000099"/>
                </a:solidFill>
              </a:rPr>
              <a:t> </a:t>
            </a:r>
            <a:r>
              <a:rPr lang="en-US" altLang="en-US" sz="2400" b="1" u="sng" dirty="0" err="1">
                <a:solidFill>
                  <a:srgbClr val="000099"/>
                </a:solidFill>
              </a:rPr>
              <a:t>tắc</a:t>
            </a:r>
            <a:br>
              <a:rPr lang="en-US" altLang="en-US" sz="2400" b="1" u="sng" dirty="0">
                <a:solidFill>
                  <a:srgbClr val="000099"/>
                </a:solidFill>
              </a:rPr>
            </a:br>
            <a:r>
              <a:rPr lang="en-US" altLang="en-US" sz="2400" b="1" dirty="0">
                <a:solidFill>
                  <a:srgbClr val="000099"/>
                </a:solidFill>
              </a:rPr>
              <a:t>2. </a:t>
            </a:r>
            <a:r>
              <a:rPr lang="en-US" altLang="en-US" sz="2400" b="1" u="sng" dirty="0" err="1">
                <a:solidFill>
                  <a:srgbClr val="000099"/>
                </a:solidFill>
              </a:rPr>
              <a:t>Dạng</a:t>
            </a:r>
            <a:r>
              <a:rPr lang="en-US" altLang="en-US" sz="2400" b="1" u="sng" dirty="0">
                <a:solidFill>
                  <a:srgbClr val="000099"/>
                </a:solidFill>
              </a:rPr>
              <a:t> </a:t>
            </a:r>
            <a:r>
              <a:rPr lang="en-US" altLang="en-US" sz="2400" b="1" u="sng" dirty="0" err="1">
                <a:solidFill>
                  <a:srgbClr val="000099"/>
                </a:solidFill>
              </a:rPr>
              <a:t>chuẩn</a:t>
            </a:r>
            <a:r>
              <a:rPr lang="en-US" altLang="en-US" sz="2400" b="1" u="sng" dirty="0">
                <a:solidFill>
                  <a:srgbClr val="000099"/>
                </a:solidFill>
              </a:rPr>
              <a:t> </a:t>
            </a:r>
            <a:endParaRPr lang="en-US" sz="2400" dirty="0"/>
          </a:p>
        </p:txBody>
      </p:sp>
      <p:sp>
        <p:nvSpPr>
          <p:cNvPr id="3" name="Content Placeholder 2">
            <a:extLst>
              <a:ext uri="{FF2B5EF4-FFF2-40B4-BE49-F238E27FC236}">
                <a16:creationId xmlns:a16="http://schemas.microsoft.com/office/drawing/2014/main" id="{8EE88124-886B-23B9-E4FC-A3B45DAA3139}"/>
              </a:ext>
            </a:extLst>
          </p:cNvPr>
          <p:cNvSpPr>
            <a:spLocks noGrp="1"/>
          </p:cNvSpPr>
          <p:nvPr>
            <p:ph idx="1"/>
          </p:nvPr>
        </p:nvSpPr>
        <p:spPr>
          <a:xfrm>
            <a:off x="838200" y="1646238"/>
            <a:ext cx="10515600" cy="4530725"/>
          </a:xfrm>
        </p:spPr>
        <p:txBody>
          <a:bodyPr/>
          <a:lstStyle/>
          <a:p>
            <a:r>
              <a:rPr kumimoji="0" lang="en-US" altLang="en-US" sz="2200" b="1" dirty="0" err="1">
                <a:solidFill>
                  <a:schemeClr val="tx1"/>
                </a:solidFill>
              </a:rPr>
              <a:t>Ví</a:t>
            </a:r>
            <a:r>
              <a:rPr kumimoji="0" lang="en-US" altLang="en-US" sz="2200" b="1" dirty="0">
                <a:solidFill>
                  <a:schemeClr val="tx1"/>
                </a:solidFill>
              </a:rPr>
              <a:t> </a:t>
            </a:r>
            <a:r>
              <a:rPr kumimoji="0" lang="en-US" altLang="en-US" sz="2200" b="1" dirty="0" err="1">
                <a:solidFill>
                  <a:schemeClr val="tx1"/>
                </a:solidFill>
              </a:rPr>
              <a:t>dụ</a:t>
            </a:r>
            <a:r>
              <a:rPr kumimoji="0" lang="en-US" altLang="en-US" sz="2200" b="1" dirty="0">
                <a:solidFill>
                  <a:schemeClr val="tx1"/>
                </a:solidFill>
              </a:rPr>
              <a:t> 3b: </a:t>
            </a:r>
            <a:r>
              <a:rPr kumimoji="0" lang="en-US" altLang="en-US" sz="2200" b="1" dirty="0" err="1">
                <a:solidFill>
                  <a:schemeClr val="tx1"/>
                </a:solidFill>
              </a:rPr>
              <a:t>Bài</a:t>
            </a:r>
            <a:r>
              <a:rPr kumimoji="0" lang="en-US" altLang="en-US" sz="2200" b="1" dirty="0">
                <a:solidFill>
                  <a:schemeClr val="tx1"/>
                </a:solidFill>
              </a:rPr>
              <a:t> </a:t>
            </a:r>
            <a:r>
              <a:rPr kumimoji="0" lang="en-US" altLang="en-US" sz="2200" b="1" dirty="0" err="1">
                <a:solidFill>
                  <a:schemeClr val="tx1"/>
                </a:solidFill>
              </a:rPr>
              <a:t>toán</a:t>
            </a:r>
            <a:r>
              <a:rPr kumimoji="0" lang="en-US" altLang="en-US" sz="2200" b="1" dirty="0">
                <a:solidFill>
                  <a:schemeClr val="tx1"/>
                </a:solidFill>
              </a:rPr>
              <a:t> QHTT </a:t>
            </a:r>
            <a:r>
              <a:rPr kumimoji="0" lang="en-US" altLang="en-US" sz="2200" b="1" dirty="0" err="1">
                <a:solidFill>
                  <a:schemeClr val="tx1"/>
                </a:solidFill>
              </a:rPr>
              <a:t>sau</a:t>
            </a:r>
            <a:r>
              <a:rPr kumimoji="0" lang="en-US" altLang="en-US" sz="2200" b="1" dirty="0">
                <a:solidFill>
                  <a:schemeClr val="tx1"/>
                </a:solidFill>
              </a:rPr>
              <a:t> </a:t>
            </a:r>
            <a:r>
              <a:rPr kumimoji="0" lang="en-US" altLang="en-US" sz="2200" b="1" dirty="0" err="1">
                <a:solidFill>
                  <a:schemeClr val="tx1"/>
                </a:solidFill>
              </a:rPr>
              <a:t>có</a:t>
            </a:r>
            <a:r>
              <a:rPr kumimoji="0" lang="en-US" altLang="en-US" sz="2200" b="1" dirty="0">
                <a:solidFill>
                  <a:schemeClr val="tx1"/>
                </a:solidFill>
              </a:rPr>
              <a:t> </a:t>
            </a:r>
            <a:r>
              <a:rPr kumimoji="0" lang="en-US" altLang="en-US" sz="2200" b="1" dirty="0" err="1">
                <a:solidFill>
                  <a:schemeClr val="tx1"/>
                </a:solidFill>
              </a:rPr>
              <a:t>là</a:t>
            </a:r>
            <a:r>
              <a:rPr kumimoji="0" lang="en-US" altLang="en-US" sz="2200" b="1" dirty="0">
                <a:solidFill>
                  <a:schemeClr val="tx1"/>
                </a:solidFill>
              </a:rPr>
              <a:t> </a:t>
            </a:r>
            <a:r>
              <a:rPr kumimoji="0" lang="en-US" altLang="en-US" sz="2200" b="1" dirty="0" err="1">
                <a:solidFill>
                  <a:schemeClr val="tx1"/>
                </a:solidFill>
              </a:rPr>
              <a:t>bài</a:t>
            </a:r>
            <a:r>
              <a:rPr kumimoji="0" lang="en-US" altLang="en-US" sz="2200" b="1" dirty="0">
                <a:solidFill>
                  <a:schemeClr val="tx1"/>
                </a:solidFill>
              </a:rPr>
              <a:t> </a:t>
            </a:r>
            <a:r>
              <a:rPr kumimoji="0" lang="en-US" altLang="en-US" sz="2200" b="1" dirty="0" err="1">
                <a:solidFill>
                  <a:schemeClr val="tx1"/>
                </a:solidFill>
              </a:rPr>
              <a:t>toán</a:t>
            </a:r>
            <a:r>
              <a:rPr kumimoji="0" lang="en-US" altLang="en-US" sz="2200" b="1" dirty="0">
                <a:solidFill>
                  <a:schemeClr val="tx1"/>
                </a:solidFill>
              </a:rPr>
              <a:t> </a:t>
            </a:r>
            <a:r>
              <a:rPr kumimoji="0" lang="en-US" altLang="en-US" sz="2200" b="1" dirty="0" err="1">
                <a:solidFill>
                  <a:schemeClr val="tx1"/>
                </a:solidFill>
              </a:rPr>
              <a:t>chuẩn</a:t>
            </a:r>
            <a:r>
              <a:rPr kumimoji="0" lang="en-US" altLang="en-US" sz="2200" b="1" dirty="0">
                <a:solidFill>
                  <a:schemeClr val="tx1"/>
                </a:solidFill>
              </a:rPr>
              <a:t> hay </a:t>
            </a:r>
            <a:r>
              <a:rPr kumimoji="0" lang="en-US" altLang="en-US" sz="2200" b="1" dirty="0" err="1">
                <a:solidFill>
                  <a:schemeClr val="tx1"/>
                </a:solidFill>
              </a:rPr>
              <a:t>không</a:t>
            </a:r>
            <a:r>
              <a:rPr kumimoji="0" lang="en-US" altLang="en-US" sz="2200" b="1" dirty="0">
                <a:solidFill>
                  <a:schemeClr val="tx1"/>
                </a:solidFill>
              </a:rPr>
              <a:t> ?</a:t>
            </a:r>
          </a:p>
          <a:p>
            <a:endParaRPr kumimoji="0" lang="en-US" altLang="en-US" b="1" dirty="0">
              <a:solidFill>
                <a:schemeClr val="tx1"/>
              </a:solidFill>
            </a:endParaRPr>
          </a:p>
          <a:p>
            <a:endParaRPr lang="en-US" dirty="0"/>
          </a:p>
        </p:txBody>
      </p: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21BD4DFE-7967-1CCA-93B4-487A987323B7}"/>
                  </a:ext>
                </a:extLst>
              </p14:cNvPr>
              <p14:cNvContentPartPr/>
              <p14:nvPr/>
            </p14:nvContentPartPr>
            <p14:xfrm>
              <a:off x="3294806" y="1378474"/>
              <a:ext cx="360" cy="360"/>
            </p14:xfrm>
          </p:contentPart>
        </mc:Choice>
        <mc:Fallback xmlns="">
          <p:pic>
            <p:nvPicPr>
              <p:cNvPr id="5" name="Ink 4">
                <a:extLst>
                  <a:ext uri="{FF2B5EF4-FFF2-40B4-BE49-F238E27FC236}">
                    <a16:creationId xmlns:a16="http://schemas.microsoft.com/office/drawing/2014/main" id="{21BD4DFE-7967-1CCA-93B4-487A987323B7}"/>
                  </a:ext>
                </a:extLst>
              </p:cNvPr>
              <p:cNvPicPr/>
              <p:nvPr/>
            </p:nvPicPr>
            <p:blipFill>
              <a:blip r:embed="rId3"/>
              <a:stretch>
                <a:fillRect/>
              </a:stretch>
            </p:blipFill>
            <p:spPr>
              <a:xfrm>
                <a:off x="3288686" y="1372354"/>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2A433F3F-4CCD-A51D-FD00-20AB752FD842}"/>
                  </a:ext>
                </a:extLst>
              </p14:cNvPr>
              <p14:cNvContentPartPr/>
              <p14:nvPr/>
            </p14:nvContentPartPr>
            <p14:xfrm>
              <a:off x="3279686" y="1291354"/>
              <a:ext cx="360" cy="360"/>
            </p14:xfrm>
          </p:contentPart>
        </mc:Choice>
        <mc:Fallback xmlns="">
          <p:pic>
            <p:nvPicPr>
              <p:cNvPr id="6" name="Ink 5">
                <a:extLst>
                  <a:ext uri="{FF2B5EF4-FFF2-40B4-BE49-F238E27FC236}">
                    <a16:creationId xmlns:a16="http://schemas.microsoft.com/office/drawing/2014/main" id="{2A433F3F-4CCD-A51D-FD00-20AB752FD842}"/>
                  </a:ext>
                </a:extLst>
              </p:cNvPr>
              <p:cNvPicPr/>
              <p:nvPr/>
            </p:nvPicPr>
            <p:blipFill>
              <a:blip r:embed="rId3"/>
              <a:stretch>
                <a:fillRect/>
              </a:stretch>
            </p:blipFill>
            <p:spPr>
              <a:xfrm>
                <a:off x="3273566" y="1285234"/>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7" name="Ink 6">
                <a:extLst>
                  <a:ext uri="{FF2B5EF4-FFF2-40B4-BE49-F238E27FC236}">
                    <a16:creationId xmlns:a16="http://schemas.microsoft.com/office/drawing/2014/main" id="{2892A741-964F-D9A4-1B21-9D46C119C4BD}"/>
                  </a:ext>
                </a:extLst>
              </p14:cNvPr>
              <p14:cNvContentPartPr/>
              <p14:nvPr/>
            </p14:nvContentPartPr>
            <p14:xfrm>
              <a:off x="3410726" y="1204234"/>
              <a:ext cx="360" cy="360"/>
            </p14:xfrm>
          </p:contentPart>
        </mc:Choice>
        <mc:Fallback xmlns="">
          <p:pic>
            <p:nvPicPr>
              <p:cNvPr id="7" name="Ink 6">
                <a:extLst>
                  <a:ext uri="{FF2B5EF4-FFF2-40B4-BE49-F238E27FC236}">
                    <a16:creationId xmlns:a16="http://schemas.microsoft.com/office/drawing/2014/main" id="{2892A741-964F-D9A4-1B21-9D46C119C4BD}"/>
                  </a:ext>
                </a:extLst>
              </p:cNvPr>
              <p:cNvPicPr/>
              <p:nvPr/>
            </p:nvPicPr>
            <p:blipFill>
              <a:blip r:embed="rId3"/>
              <a:stretch>
                <a:fillRect/>
              </a:stretch>
            </p:blipFill>
            <p:spPr>
              <a:xfrm>
                <a:off x="3404606" y="1198114"/>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8" name="Ink 7">
                <a:extLst>
                  <a:ext uri="{FF2B5EF4-FFF2-40B4-BE49-F238E27FC236}">
                    <a16:creationId xmlns:a16="http://schemas.microsoft.com/office/drawing/2014/main" id="{5C9DFFBB-A4F0-9A18-8560-794ACAF09418}"/>
                  </a:ext>
                </a:extLst>
              </p14:cNvPr>
              <p14:cNvContentPartPr/>
              <p14:nvPr/>
            </p14:nvContentPartPr>
            <p14:xfrm>
              <a:off x="3962246" y="1146634"/>
              <a:ext cx="360" cy="360"/>
            </p14:xfrm>
          </p:contentPart>
        </mc:Choice>
        <mc:Fallback xmlns="">
          <p:pic>
            <p:nvPicPr>
              <p:cNvPr id="8" name="Ink 7">
                <a:extLst>
                  <a:ext uri="{FF2B5EF4-FFF2-40B4-BE49-F238E27FC236}">
                    <a16:creationId xmlns:a16="http://schemas.microsoft.com/office/drawing/2014/main" id="{5C9DFFBB-A4F0-9A18-8560-794ACAF09418}"/>
                  </a:ext>
                </a:extLst>
              </p:cNvPr>
              <p:cNvPicPr/>
              <p:nvPr/>
            </p:nvPicPr>
            <p:blipFill>
              <a:blip r:embed="rId3"/>
              <a:stretch>
                <a:fillRect/>
              </a:stretch>
            </p:blipFill>
            <p:spPr>
              <a:xfrm>
                <a:off x="3956126" y="1140514"/>
                <a:ext cx="12600" cy="12600"/>
              </a:xfrm>
              <a:prstGeom prst="rect">
                <a:avLst/>
              </a:prstGeom>
            </p:spPr>
          </p:pic>
        </mc:Fallback>
      </mc:AlternateContent>
      <p:pic>
        <p:nvPicPr>
          <p:cNvPr id="9" name="Picture 4">
            <a:extLst>
              <a:ext uri="{FF2B5EF4-FFF2-40B4-BE49-F238E27FC236}">
                <a16:creationId xmlns:a16="http://schemas.microsoft.com/office/drawing/2014/main" id="{9938BB9E-2843-78BE-E91B-14209300E99A}"/>
              </a:ext>
            </a:extLst>
          </p:cNvPr>
          <p:cNvPicPr>
            <a:picLocks noChangeAspect="1" noChangeArrowheads="1"/>
          </p:cNvPicPr>
          <p:nvPr/>
        </p:nvPicPr>
        <p:blipFill>
          <a:blip r:embed="rId7">
            <a:lum bright="-20000" contrast="40000"/>
            <a:extLst>
              <a:ext uri="{28A0092B-C50C-407E-A947-70E740481C1C}">
                <a14:useLocalDpi xmlns:a14="http://schemas.microsoft.com/office/drawing/2010/main" val="0"/>
              </a:ext>
            </a:extLst>
          </a:blip>
          <a:srcRect/>
          <a:stretch>
            <a:fillRect/>
          </a:stretch>
        </p:blipFill>
        <p:spPr bwMode="auto">
          <a:xfrm>
            <a:off x="1054878" y="2062758"/>
            <a:ext cx="5562600" cy="23812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pic>
        <p:nvPicPr>
          <p:cNvPr id="10" name="Picture 5">
            <a:extLst>
              <a:ext uri="{FF2B5EF4-FFF2-40B4-BE49-F238E27FC236}">
                <a16:creationId xmlns:a16="http://schemas.microsoft.com/office/drawing/2014/main" id="{E2A72E08-589C-87C9-ACDC-2C897F6019A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38200" y="4444008"/>
            <a:ext cx="6858000" cy="16764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A85F46F3-3409-79B1-5D3D-E3F4B909B7A7}"/>
              </a:ext>
            </a:extLst>
          </p:cNvPr>
          <p:cNvSpPr txBox="1"/>
          <p:nvPr/>
        </p:nvSpPr>
        <p:spPr>
          <a:xfrm>
            <a:off x="76200" y="6120408"/>
            <a:ext cx="6096000" cy="424732"/>
          </a:xfrm>
          <a:prstGeom prst="rect">
            <a:avLst/>
          </a:prstGeom>
          <a:noFill/>
        </p:spPr>
        <p:txBody>
          <a:bodyPr wrap="square">
            <a:spAutoFit/>
          </a:bodyPr>
          <a:lstStyle/>
          <a:p>
            <a:pPr eaLnBrk="1" hangingPunct="1">
              <a:lnSpc>
                <a:spcPct val="90000"/>
              </a:lnSpc>
              <a:spcBef>
                <a:spcPts val="525"/>
              </a:spcBef>
              <a:buClrTx/>
              <a:buSzPts val="2200"/>
              <a:buFontTx/>
              <a:buNone/>
            </a:pPr>
            <a:r>
              <a:rPr kumimoji="0" lang="en-US" altLang="en-US" sz="2400" b="1" dirty="0">
                <a:solidFill>
                  <a:srgbClr val="7030A0"/>
                </a:solidFill>
                <a:latin typeface="Times New Roman" panose="02020603050405020304" pitchFamily="18" charset="0"/>
                <a:cs typeface="Times New Roman" panose="02020603050405020304" pitchFamily="18" charset="0"/>
              </a:rPr>
              <a:t>            </a:t>
            </a:r>
            <a:r>
              <a:rPr kumimoji="0" lang="en-US" altLang="en-US" sz="2400" b="1" dirty="0" err="1">
                <a:solidFill>
                  <a:srgbClr val="7030A0"/>
                </a:solidFill>
                <a:latin typeface="Times New Roman" panose="02020603050405020304" pitchFamily="18" charset="0"/>
                <a:cs typeface="Times New Roman" panose="02020603050405020304" pitchFamily="18" charset="0"/>
              </a:rPr>
              <a:t>Vậy</a:t>
            </a:r>
            <a:r>
              <a:rPr kumimoji="0" lang="en-US" altLang="en-US" sz="2400" b="1" dirty="0">
                <a:solidFill>
                  <a:srgbClr val="7030A0"/>
                </a:solidFill>
                <a:latin typeface="Times New Roman" panose="02020603050405020304" pitchFamily="18" charset="0"/>
                <a:cs typeface="Times New Roman" panose="02020603050405020304" pitchFamily="18" charset="0"/>
              </a:rPr>
              <a:t> </a:t>
            </a:r>
            <a:r>
              <a:rPr kumimoji="0" lang="en-US" altLang="en-US" sz="2400" b="1" dirty="0" err="1">
                <a:solidFill>
                  <a:srgbClr val="7030A0"/>
                </a:solidFill>
                <a:latin typeface="Times New Roman" panose="02020603050405020304" pitchFamily="18" charset="0"/>
                <a:cs typeface="Times New Roman" panose="02020603050405020304" pitchFamily="18" charset="0"/>
              </a:rPr>
              <a:t>bài</a:t>
            </a:r>
            <a:r>
              <a:rPr kumimoji="0" lang="en-US" altLang="en-US" sz="2400" b="1" dirty="0">
                <a:solidFill>
                  <a:srgbClr val="7030A0"/>
                </a:solidFill>
                <a:latin typeface="Times New Roman" panose="02020603050405020304" pitchFamily="18" charset="0"/>
                <a:cs typeface="Times New Roman" panose="02020603050405020304" pitchFamily="18" charset="0"/>
              </a:rPr>
              <a:t> </a:t>
            </a:r>
            <a:r>
              <a:rPr kumimoji="0" lang="en-US" altLang="en-US" sz="2400" b="1" dirty="0" err="1">
                <a:solidFill>
                  <a:srgbClr val="7030A0"/>
                </a:solidFill>
                <a:latin typeface="Times New Roman" panose="02020603050405020304" pitchFamily="18" charset="0"/>
                <a:cs typeface="Times New Roman" panose="02020603050405020304" pitchFamily="18" charset="0"/>
              </a:rPr>
              <a:t>toán</a:t>
            </a:r>
            <a:r>
              <a:rPr kumimoji="0" lang="en-US" altLang="en-US" sz="2400" b="1" dirty="0">
                <a:solidFill>
                  <a:srgbClr val="7030A0"/>
                </a:solidFill>
                <a:latin typeface="Times New Roman" panose="02020603050405020304" pitchFamily="18" charset="0"/>
                <a:cs typeface="Times New Roman" panose="02020603050405020304" pitchFamily="18" charset="0"/>
              </a:rPr>
              <a:t> QHTT  </a:t>
            </a:r>
            <a:r>
              <a:rPr kumimoji="0" lang="en-US" altLang="en-US" sz="2400" b="1" dirty="0" err="1">
                <a:solidFill>
                  <a:srgbClr val="7030A0"/>
                </a:solidFill>
                <a:latin typeface="Times New Roman" panose="02020603050405020304" pitchFamily="18" charset="0"/>
                <a:cs typeface="Times New Roman" panose="02020603050405020304" pitchFamily="18" charset="0"/>
              </a:rPr>
              <a:t>trên</a:t>
            </a:r>
            <a:r>
              <a:rPr kumimoji="0" lang="en-US" altLang="en-US" sz="2400" b="1" dirty="0">
                <a:solidFill>
                  <a:srgbClr val="7030A0"/>
                </a:solidFill>
                <a:latin typeface="Times New Roman" panose="02020603050405020304" pitchFamily="18" charset="0"/>
                <a:cs typeface="Times New Roman" panose="02020603050405020304" pitchFamily="18" charset="0"/>
              </a:rPr>
              <a:t> </a:t>
            </a:r>
            <a:r>
              <a:rPr kumimoji="0" lang="en-US" altLang="en-US" sz="2400" b="1" dirty="0" err="1">
                <a:solidFill>
                  <a:srgbClr val="7030A0"/>
                </a:solidFill>
                <a:latin typeface="Times New Roman" panose="02020603050405020304" pitchFamily="18" charset="0"/>
                <a:cs typeface="Times New Roman" panose="02020603050405020304" pitchFamily="18" charset="0"/>
              </a:rPr>
              <a:t>là</a:t>
            </a:r>
            <a:r>
              <a:rPr kumimoji="0" lang="en-US" altLang="en-US" sz="2400" b="1" dirty="0">
                <a:solidFill>
                  <a:srgbClr val="7030A0"/>
                </a:solidFill>
                <a:latin typeface="Times New Roman" panose="02020603050405020304" pitchFamily="18" charset="0"/>
                <a:cs typeface="Times New Roman" panose="02020603050405020304" pitchFamily="18" charset="0"/>
              </a:rPr>
              <a:t> </a:t>
            </a:r>
            <a:r>
              <a:rPr kumimoji="0" lang="en-US" altLang="en-US" sz="2400" b="1" dirty="0" err="1">
                <a:solidFill>
                  <a:srgbClr val="7030A0"/>
                </a:solidFill>
                <a:latin typeface="Times New Roman" panose="02020603050405020304" pitchFamily="18" charset="0"/>
                <a:cs typeface="Times New Roman" panose="02020603050405020304" pitchFamily="18" charset="0"/>
              </a:rPr>
              <a:t>chuẩn</a:t>
            </a:r>
            <a:r>
              <a:rPr kumimoji="0" lang="en-US" altLang="en-US" sz="2400" b="1" dirty="0">
                <a:solidFill>
                  <a:srgbClr val="7030A0"/>
                </a:solidFill>
                <a:latin typeface="Times New Roman" panose="02020603050405020304" pitchFamily="18" charset="0"/>
                <a:cs typeface="Times New Roman" panose="02020603050405020304" pitchFamily="18" charset="0"/>
              </a:rPr>
              <a:t> ! </a:t>
            </a:r>
          </a:p>
        </p:txBody>
      </p:sp>
    </p:spTree>
    <p:extLst>
      <p:ext uri="{BB962C8B-B14F-4D97-AF65-F5344CB8AC3E}">
        <p14:creationId xmlns:p14="http://schemas.microsoft.com/office/powerpoint/2010/main" val="36178490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14749F-512E-145B-7B54-3D6BCAEC7A9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805BC15-84FC-911E-CD38-DD448A108F26}"/>
              </a:ext>
            </a:extLst>
          </p:cNvPr>
          <p:cNvSpPr>
            <a:spLocks noGrp="1"/>
          </p:cNvSpPr>
          <p:nvPr>
            <p:ph type="title"/>
          </p:nvPr>
        </p:nvSpPr>
        <p:spPr>
          <a:xfrm>
            <a:off x="388041" y="1074252"/>
            <a:ext cx="10515600" cy="823913"/>
          </a:xfrm>
        </p:spPr>
        <p:txBody>
          <a:bodyPr>
            <a:noAutofit/>
          </a:bodyPr>
          <a:lstStyle/>
          <a:p>
            <a:r>
              <a:rPr lang="vi-VN" altLang="en-US" sz="2400" b="1" dirty="0">
                <a:solidFill>
                  <a:srgbClr val="000099"/>
                </a:solidFill>
              </a:rPr>
              <a:t>III. </a:t>
            </a:r>
            <a:r>
              <a:rPr lang="vi-VN" altLang="en-US" sz="2400" b="1" u="sng" dirty="0">
                <a:solidFill>
                  <a:srgbClr val="000099"/>
                </a:solidFill>
              </a:rPr>
              <a:t>Bài toán qhtt dạng chính tắc và dạng chuẩn tắc</a:t>
            </a:r>
            <a:br>
              <a:rPr lang="vi-VN" altLang="en-US" sz="2400" b="1" dirty="0"/>
            </a:br>
            <a:r>
              <a:rPr lang="vi-VN" altLang="en-US" sz="2400" b="1" dirty="0">
                <a:solidFill>
                  <a:srgbClr val="000099"/>
                </a:solidFill>
              </a:rPr>
              <a:t>3. Các phép biến đổi sơ cấp – Đưa bài toán về dạng</a:t>
            </a:r>
            <a:br>
              <a:rPr lang="vi-VN" altLang="en-US" sz="2400" b="1" dirty="0">
                <a:solidFill>
                  <a:srgbClr val="000099"/>
                </a:solidFill>
                <a:latin typeface="Comic Sans MS" panose="030F0702030302020204" pitchFamily="66" charset="0"/>
              </a:rPr>
            </a:br>
            <a:r>
              <a:rPr lang="vi-VN" altLang="en-US" sz="2400" b="1" u="sng" dirty="0">
                <a:solidFill>
                  <a:srgbClr val="000099"/>
                </a:solidFill>
              </a:rPr>
              <a:t>Chính tắc</a:t>
            </a:r>
            <a:endParaRPr lang="en-US" sz="2400" dirty="0"/>
          </a:p>
        </p:txBody>
      </p:sp>
      <p:pic>
        <p:nvPicPr>
          <p:cNvPr id="4" name="Picture 1">
            <a:extLst>
              <a:ext uri="{FF2B5EF4-FFF2-40B4-BE49-F238E27FC236}">
                <a16:creationId xmlns:a16="http://schemas.microsoft.com/office/drawing/2014/main" id="{13C5B391-B191-C2BE-8970-F7866F191B1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29208" y="2142072"/>
            <a:ext cx="4114800" cy="42120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pic>
        <p:nvPicPr>
          <p:cNvPr id="5" name="Picture 2">
            <a:extLst>
              <a:ext uri="{FF2B5EF4-FFF2-40B4-BE49-F238E27FC236}">
                <a16:creationId xmlns:a16="http://schemas.microsoft.com/office/drawing/2014/main" id="{594D2DFD-28EA-B734-17B5-EC2DA482BF90}"/>
              </a:ext>
            </a:extLst>
          </p:cNvPr>
          <p:cNvPicPr>
            <a:picLocks noChangeAspect="1" noChangeArrowheads="1"/>
          </p:cNvPicPr>
          <p:nvPr/>
        </p:nvPicPr>
        <p:blipFill>
          <a:blip r:embed="rId3">
            <a:lum bright="-20000" contrast="40000"/>
            <a:extLst>
              <a:ext uri="{28A0092B-C50C-407E-A947-70E740481C1C}">
                <a14:useLocalDpi xmlns:a14="http://schemas.microsoft.com/office/drawing/2010/main" val="0"/>
              </a:ext>
            </a:extLst>
          </a:blip>
          <a:srcRect/>
          <a:stretch>
            <a:fillRect/>
          </a:stretch>
        </p:blipFill>
        <p:spPr bwMode="auto">
          <a:xfrm>
            <a:off x="6175309" y="2439955"/>
            <a:ext cx="4114800" cy="27432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83848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CEB834-BCD5-CD02-E669-F0E39F87C12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CFE5094-6583-445D-613E-FD07D6187D51}"/>
              </a:ext>
            </a:extLst>
          </p:cNvPr>
          <p:cNvSpPr>
            <a:spLocks noGrp="1"/>
          </p:cNvSpPr>
          <p:nvPr>
            <p:ph type="title"/>
          </p:nvPr>
        </p:nvSpPr>
        <p:spPr>
          <a:xfrm>
            <a:off x="299918" y="1001712"/>
            <a:ext cx="10515600" cy="823913"/>
          </a:xfrm>
        </p:spPr>
        <p:txBody>
          <a:bodyPr>
            <a:noAutofit/>
          </a:bodyPr>
          <a:lstStyle/>
          <a:p>
            <a:r>
              <a:rPr lang="vi-VN" altLang="en-US" sz="2400" b="1" dirty="0">
                <a:solidFill>
                  <a:srgbClr val="000099"/>
                </a:solidFill>
              </a:rPr>
              <a:t>III. </a:t>
            </a:r>
            <a:r>
              <a:rPr lang="vi-VN" altLang="en-US" sz="2400" b="1" u="sng" dirty="0">
                <a:solidFill>
                  <a:srgbClr val="000099"/>
                </a:solidFill>
              </a:rPr>
              <a:t>Bài toán qhtt dạng chính tắc và dạng chuẩn tắc</a:t>
            </a:r>
            <a:br>
              <a:rPr lang="en-US" altLang="en-US" sz="2400" b="1" u="sng" dirty="0">
                <a:solidFill>
                  <a:srgbClr val="000099"/>
                </a:solidFill>
              </a:rPr>
            </a:br>
            <a:r>
              <a:rPr lang="vi-VN" altLang="en-US" sz="2400" b="1" dirty="0">
                <a:solidFill>
                  <a:srgbClr val="000099"/>
                </a:solidFill>
              </a:rPr>
              <a:t>3. Các phép biến đổi sơ cấp – Đưa bài toán về dạng</a:t>
            </a:r>
            <a:br>
              <a:rPr lang="vi-VN" altLang="en-US" sz="2400" b="1" dirty="0">
                <a:solidFill>
                  <a:srgbClr val="000099"/>
                </a:solidFill>
              </a:rPr>
            </a:br>
            <a:r>
              <a:rPr lang="vi-VN" altLang="en-US" sz="2400" b="1" u="sng" dirty="0">
                <a:solidFill>
                  <a:srgbClr val="000099"/>
                </a:solidFill>
              </a:rPr>
              <a:t>Chính tắc</a:t>
            </a:r>
            <a:endParaRPr lang="en-US" sz="2400" dirty="0"/>
          </a:p>
        </p:txBody>
      </p:sp>
      <p:pic>
        <p:nvPicPr>
          <p:cNvPr id="4" name="Content Placeholder 3">
            <a:extLst>
              <a:ext uri="{FF2B5EF4-FFF2-40B4-BE49-F238E27FC236}">
                <a16:creationId xmlns:a16="http://schemas.microsoft.com/office/drawing/2014/main" id="{95879055-47D8-50A4-5222-B494DB7E063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199" y="2056396"/>
            <a:ext cx="8453535" cy="98959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E311369D-D4CB-D7F3-3520-EAC9C3BA6D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3156534"/>
            <a:ext cx="8610600" cy="10763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pic>
        <p:nvPicPr>
          <p:cNvPr id="7" name="Picture 5">
            <a:extLst>
              <a:ext uri="{FF2B5EF4-FFF2-40B4-BE49-F238E27FC236}">
                <a16:creationId xmlns:a16="http://schemas.microsoft.com/office/drawing/2014/main" id="{34EFA33E-9758-F6C7-286D-65B0839A180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4232859"/>
            <a:ext cx="8610600" cy="5334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pic>
        <p:nvPicPr>
          <p:cNvPr id="8" name="Picture 6">
            <a:extLst>
              <a:ext uri="{FF2B5EF4-FFF2-40B4-BE49-F238E27FC236}">
                <a16:creationId xmlns:a16="http://schemas.microsoft.com/office/drawing/2014/main" id="{E062331F-67E7-0FB4-DFB7-BB5BE14A29A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 y="4876800"/>
            <a:ext cx="8610600" cy="17526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06428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en-US" sz="2800" b="1" dirty="0">
                <a:solidFill>
                  <a:srgbClr val="000099"/>
                </a:solidFill>
              </a:rPr>
              <a:t>II.</a:t>
            </a:r>
            <a:r>
              <a:rPr lang="en-US" altLang="en-US" sz="2800" b="1" u="sng" dirty="0">
                <a:solidFill>
                  <a:srgbClr val="000099"/>
                </a:solidFill>
              </a:rPr>
              <a:t> </a:t>
            </a:r>
            <a:r>
              <a:rPr lang="en-US" altLang="en-US" sz="2800" b="1" u="sng" dirty="0" err="1">
                <a:solidFill>
                  <a:srgbClr val="000099"/>
                </a:solidFill>
              </a:rPr>
              <a:t>Bài</a:t>
            </a:r>
            <a:r>
              <a:rPr lang="en-US" altLang="en-US" sz="2800" b="1" u="sng" dirty="0">
                <a:solidFill>
                  <a:srgbClr val="000099"/>
                </a:solidFill>
              </a:rPr>
              <a:t> </a:t>
            </a:r>
            <a:r>
              <a:rPr lang="en-US" altLang="en-US" sz="2800" b="1" u="sng" dirty="0" err="1">
                <a:solidFill>
                  <a:srgbClr val="000099"/>
                </a:solidFill>
              </a:rPr>
              <a:t>toán</a:t>
            </a:r>
            <a:r>
              <a:rPr lang="en-US" altLang="en-US" sz="2800" b="1" u="sng" dirty="0">
                <a:solidFill>
                  <a:srgbClr val="000099"/>
                </a:solidFill>
              </a:rPr>
              <a:t> </a:t>
            </a:r>
            <a:r>
              <a:rPr lang="en-US" altLang="en-US" sz="2800" b="1" u="sng" dirty="0" err="1">
                <a:solidFill>
                  <a:srgbClr val="000099"/>
                </a:solidFill>
              </a:rPr>
              <a:t>qhtt</a:t>
            </a:r>
            <a:r>
              <a:rPr lang="en-US" altLang="en-US" sz="2800" b="1" u="sng" dirty="0">
                <a:solidFill>
                  <a:srgbClr val="000099"/>
                </a:solidFill>
              </a:rPr>
              <a:t> </a:t>
            </a:r>
            <a:r>
              <a:rPr lang="en-US" altLang="en-US" sz="2800" b="1" u="sng" dirty="0" err="1">
                <a:solidFill>
                  <a:srgbClr val="000099"/>
                </a:solidFill>
              </a:rPr>
              <a:t>tổng</a:t>
            </a:r>
            <a:r>
              <a:rPr lang="en-US" altLang="en-US" sz="2800" b="1" u="sng" dirty="0">
                <a:solidFill>
                  <a:srgbClr val="000099"/>
                </a:solidFill>
              </a:rPr>
              <a:t> </a:t>
            </a:r>
            <a:r>
              <a:rPr lang="en-US" altLang="en-US" sz="2800" b="1" u="sng" dirty="0" err="1">
                <a:solidFill>
                  <a:srgbClr val="000099"/>
                </a:solidFill>
              </a:rPr>
              <a:t>quát</a:t>
            </a:r>
            <a:br>
              <a:rPr lang="en-US" altLang="en-US" sz="2800" b="1" u="sng" dirty="0">
                <a:solidFill>
                  <a:srgbClr val="000099"/>
                </a:solidFill>
              </a:rPr>
            </a:br>
            <a:r>
              <a:rPr lang="en-US" altLang="en-US" sz="2800" b="1" u="sng" dirty="0">
                <a:solidFill>
                  <a:srgbClr val="000099"/>
                </a:solidFill>
              </a:rPr>
              <a:t>1. </a:t>
            </a:r>
            <a:r>
              <a:rPr lang="en-US" altLang="en-US" sz="2800" b="1" u="sng" dirty="0" err="1">
                <a:solidFill>
                  <a:srgbClr val="000099"/>
                </a:solidFill>
              </a:rPr>
              <a:t>Dạng</a:t>
            </a:r>
            <a:r>
              <a:rPr lang="en-US" altLang="en-US" sz="2800" b="1" u="sng" dirty="0">
                <a:solidFill>
                  <a:srgbClr val="000099"/>
                </a:solidFill>
              </a:rPr>
              <a:t> </a:t>
            </a:r>
            <a:r>
              <a:rPr lang="en-US" altLang="en-US" sz="2800" b="1" u="sng" dirty="0" err="1">
                <a:solidFill>
                  <a:srgbClr val="000099"/>
                </a:solidFill>
              </a:rPr>
              <a:t>tổng</a:t>
            </a:r>
            <a:r>
              <a:rPr lang="en-US" altLang="en-US" sz="2800" b="1" u="sng" dirty="0">
                <a:solidFill>
                  <a:srgbClr val="000099"/>
                </a:solidFill>
              </a:rPr>
              <a:t> </a:t>
            </a:r>
            <a:r>
              <a:rPr lang="en-US" altLang="en-US" sz="2800" b="1" u="sng" dirty="0" err="1">
                <a:solidFill>
                  <a:srgbClr val="000099"/>
                </a:solidFill>
              </a:rPr>
              <a:t>quát</a:t>
            </a:r>
            <a:endParaRPr lang="en-US" sz="2800" dirty="0"/>
          </a:p>
        </p:txBody>
      </p:sp>
      <p:pic>
        <p:nvPicPr>
          <p:cNvPr id="5" name="Picture 19">
            <a:extLst>
              <a:ext uri="{FF2B5EF4-FFF2-40B4-BE49-F238E27FC236}">
                <a16:creationId xmlns:a16="http://schemas.microsoft.com/office/drawing/2014/main" id="{F005F8AE-9F48-F04F-334C-968858FDAA01}"/>
              </a:ext>
            </a:extLst>
          </p:cNvPr>
          <p:cNvPicPr>
            <a:picLocks noChangeAspect="1" noChangeArrowheads="1"/>
          </p:cNvPicPr>
          <p:nvPr/>
        </p:nvPicPr>
        <p:blipFill>
          <a:blip r:embed="rId2"/>
          <a:srcRect/>
          <a:stretch>
            <a:fillRect/>
          </a:stretch>
        </p:blipFill>
        <p:spPr bwMode="auto">
          <a:xfrm>
            <a:off x="1484825" y="1847849"/>
            <a:ext cx="6432604" cy="4366639"/>
          </a:xfrm>
          <a:prstGeom prst="rect">
            <a:avLst/>
          </a:prstGeom>
          <a:gradFill>
            <a:gsLst>
              <a:gs pos="0">
                <a:srgbClr val="FBEAC7"/>
              </a:gs>
              <a:gs pos="17999">
                <a:srgbClr val="FEE7F2"/>
              </a:gs>
              <a:gs pos="36000">
                <a:srgbClr val="FAC77D"/>
              </a:gs>
              <a:gs pos="61000">
                <a:srgbClr val="FBA97D"/>
              </a:gs>
              <a:gs pos="82001">
                <a:srgbClr val="FBD49C"/>
              </a:gs>
              <a:gs pos="100000">
                <a:srgbClr val="FEE7F2"/>
              </a:gs>
            </a:gsLst>
            <a:lin ang="0" scaled="0"/>
          </a:gradFill>
          <a:ln w="9525">
            <a:noFill/>
            <a:miter lim="800000"/>
            <a:headEnd/>
            <a:tailEnd/>
          </a:ln>
          <a:effectLst/>
          <a:scene3d>
            <a:camera prst="orthographicFront"/>
            <a:lightRig rig="threePt" dir="t"/>
          </a:scene3d>
          <a:sp3d>
            <a:bevelT/>
          </a:sp3d>
        </p:spPr>
      </p:pic>
    </p:spTree>
    <p:extLst>
      <p:ext uri="{BB962C8B-B14F-4D97-AF65-F5344CB8AC3E}">
        <p14:creationId xmlns:p14="http://schemas.microsoft.com/office/powerpoint/2010/main" val="13367691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91962E-46E5-E081-ECB4-CBB3AA56068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DE8B961-FB20-0042-F218-1CAC04E371C3}"/>
              </a:ext>
            </a:extLst>
          </p:cNvPr>
          <p:cNvSpPr>
            <a:spLocks noGrp="1"/>
          </p:cNvSpPr>
          <p:nvPr>
            <p:ph type="title"/>
          </p:nvPr>
        </p:nvSpPr>
        <p:spPr>
          <a:xfrm>
            <a:off x="497935" y="783772"/>
            <a:ext cx="10515600" cy="1041854"/>
          </a:xfrm>
        </p:spPr>
        <p:txBody>
          <a:bodyPr>
            <a:noAutofit/>
          </a:bodyPr>
          <a:lstStyle/>
          <a:p>
            <a:r>
              <a:rPr lang="vi-VN" altLang="en-US" sz="2400" b="1" dirty="0">
                <a:solidFill>
                  <a:srgbClr val="000099"/>
                </a:solidFill>
              </a:rPr>
              <a:t>III. </a:t>
            </a:r>
            <a:r>
              <a:rPr lang="vi-VN" altLang="en-US" sz="2400" b="1" u="sng" dirty="0">
                <a:solidFill>
                  <a:srgbClr val="000099"/>
                </a:solidFill>
              </a:rPr>
              <a:t>Bài toán qhtt dạng chính tắc và dạng chuẩn tắc</a:t>
            </a:r>
            <a:br>
              <a:rPr lang="vi-VN" altLang="en-US" sz="2400" b="1" u="sng" dirty="0">
                <a:solidFill>
                  <a:srgbClr val="000099"/>
                </a:solidFill>
              </a:rPr>
            </a:br>
            <a:r>
              <a:rPr lang="vi-VN" altLang="en-US" sz="2400" b="1" dirty="0">
                <a:solidFill>
                  <a:srgbClr val="0000CC"/>
                </a:solidFill>
              </a:rPr>
              <a:t> </a:t>
            </a:r>
            <a:r>
              <a:rPr lang="vi-VN" altLang="en-US" sz="2400" b="1" dirty="0">
                <a:solidFill>
                  <a:srgbClr val="000099"/>
                </a:solidFill>
              </a:rPr>
              <a:t>3. Các phép biến đổi sơ cấp – Đưa bài toán về dạng</a:t>
            </a:r>
            <a:br>
              <a:rPr lang="vi-VN" altLang="en-US" sz="2400" b="1" dirty="0">
                <a:solidFill>
                  <a:srgbClr val="000099"/>
                </a:solidFill>
              </a:rPr>
            </a:br>
            <a:r>
              <a:rPr lang="vi-VN" altLang="en-US" sz="2300" b="1" u="sng" dirty="0">
                <a:solidFill>
                  <a:srgbClr val="000099"/>
                </a:solidFill>
              </a:rPr>
              <a:t>Chính tắc</a:t>
            </a:r>
            <a:endParaRPr lang="en-US" sz="2300" dirty="0"/>
          </a:p>
        </p:txBody>
      </p:sp>
      <p:sp>
        <p:nvSpPr>
          <p:cNvPr id="3" name="Content Placeholder 2">
            <a:extLst>
              <a:ext uri="{FF2B5EF4-FFF2-40B4-BE49-F238E27FC236}">
                <a16:creationId xmlns:a16="http://schemas.microsoft.com/office/drawing/2014/main" id="{2EBB2E00-A486-BA7A-C9C4-CB2C24A683DE}"/>
              </a:ext>
            </a:extLst>
          </p:cNvPr>
          <p:cNvSpPr>
            <a:spLocks noGrp="1"/>
          </p:cNvSpPr>
          <p:nvPr>
            <p:ph idx="1"/>
          </p:nvPr>
        </p:nvSpPr>
        <p:spPr>
          <a:xfrm>
            <a:off x="838200" y="1695450"/>
            <a:ext cx="10515600" cy="4481513"/>
          </a:xfrm>
        </p:spPr>
        <p:txBody>
          <a:bodyPr/>
          <a:lstStyle/>
          <a:p>
            <a:pPr marL="0" indent="0">
              <a:buNone/>
            </a:pPr>
            <a:r>
              <a:rPr lang="en-US" altLang="en-US" sz="2400" b="1" u="sng" dirty="0" err="1">
                <a:solidFill>
                  <a:srgbClr val="660066"/>
                </a:solidFill>
                <a:cs typeface="Times New Roman" panose="02020603050405020304" pitchFamily="18" charset="0"/>
              </a:rPr>
              <a:t>Ví</a:t>
            </a:r>
            <a:r>
              <a:rPr lang="en-US" altLang="en-US" sz="2400" b="1" u="sng" dirty="0">
                <a:solidFill>
                  <a:srgbClr val="660066"/>
                </a:solidFill>
                <a:cs typeface="Times New Roman" panose="02020603050405020304" pitchFamily="18" charset="0"/>
              </a:rPr>
              <a:t> </a:t>
            </a:r>
            <a:r>
              <a:rPr lang="en-US" altLang="en-US" sz="2400" b="1" u="sng" dirty="0" err="1">
                <a:solidFill>
                  <a:srgbClr val="660066"/>
                </a:solidFill>
                <a:cs typeface="Times New Roman" panose="02020603050405020304" pitchFamily="18" charset="0"/>
              </a:rPr>
              <a:t>dụ</a:t>
            </a:r>
            <a:r>
              <a:rPr lang="en-US" altLang="en-US" sz="2400" b="1" u="sng" dirty="0">
                <a:solidFill>
                  <a:srgbClr val="660066"/>
                </a:solidFill>
                <a:cs typeface="Times New Roman" panose="02020603050405020304" pitchFamily="18" charset="0"/>
              </a:rPr>
              <a:t> 4: </a:t>
            </a:r>
            <a:r>
              <a:rPr lang="en-US" altLang="en-US" sz="2400" b="1" u="sng" dirty="0" err="1">
                <a:solidFill>
                  <a:srgbClr val="660066"/>
                </a:solidFill>
              </a:rPr>
              <a:t>H</a:t>
            </a:r>
            <a:r>
              <a:rPr lang="en-US" altLang="en-US" sz="2400" b="1" dirty="0" err="1">
                <a:solidFill>
                  <a:srgbClr val="660066"/>
                </a:solidFill>
                <a:cs typeface="Times New Roman" panose="02020603050405020304" pitchFamily="18" charset="0"/>
              </a:rPr>
              <a:t>ãy</a:t>
            </a:r>
            <a:r>
              <a:rPr lang="en-US" altLang="en-US" sz="2400" b="1" dirty="0">
                <a:solidFill>
                  <a:srgbClr val="660066"/>
                </a:solidFill>
                <a:cs typeface="Times New Roman" panose="02020603050405020304" pitchFamily="18" charset="0"/>
              </a:rPr>
              <a:t> </a:t>
            </a:r>
            <a:r>
              <a:rPr lang="en-US" altLang="en-US" sz="2400" b="1" dirty="0" err="1">
                <a:solidFill>
                  <a:srgbClr val="660066"/>
                </a:solidFill>
                <a:cs typeface="Times New Roman" panose="02020603050405020304" pitchFamily="18" charset="0"/>
              </a:rPr>
              <a:t>chuyển</a:t>
            </a:r>
            <a:r>
              <a:rPr lang="en-US" altLang="en-US" sz="2400" b="1" dirty="0">
                <a:solidFill>
                  <a:srgbClr val="660066"/>
                </a:solidFill>
                <a:cs typeface="Times New Roman" panose="02020603050405020304" pitchFamily="18" charset="0"/>
              </a:rPr>
              <a:t> </a:t>
            </a:r>
            <a:r>
              <a:rPr lang="en-US" altLang="en-US" sz="2400" b="1" dirty="0" err="1">
                <a:solidFill>
                  <a:srgbClr val="660066"/>
                </a:solidFill>
                <a:cs typeface="Times New Roman" panose="02020603050405020304" pitchFamily="18" charset="0"/>
              </a:rPr>
              <a:t>bài</a:t>
            </a:r>
            <a:r>
              <a:rPr lang="en-US" altLang="en-US" sz="2400" b="1" dirty="0">
                <a:solidFill>
                  <a:srgbClr val="660066"/>
                </a:solidFill>
                <a:cs typeface="Times New Roman" panose="02020603050405020304" pitchFamily="18" charset="0"/>
              </a:rPr>
              <a:t> </a:t>
            </a:r>
            <a:r>
              <a:rPr lang="en-US" altLang="en-US" sz="2400" b="1" dirty="0" err="1">
                <a:solidFill>
                  <a:srgbClr val="660066"/>
                </a:solidFill>
                <a:cs typeface="Times New Roman" panose="02020603050405020304" pitchFamily="18" charset="0"/>
              </a:rPr>
              <a:t>toán</a:t>
            </a:r>
            <a:r>
              <a:rPr lang="en-US" altLang="en-US" sz="2400" b="1" dirty="0">
                <a:solidFill>
                  <a:srgbClr val="660066"/>
                </a:solidFill>
                <a:cs typeface="Times New Roman" panose="02020603050405020304" pitchFamily="18" charset="0"/>
              </a:rPr>
              <a:t> </a:t>
            </a:r>
            <a:r>
              <a:rPr lang="en-US" altLang="en-US" sz="2400" b="1" dirty="0" err="1">
                <a:solidFill>
                  <a:srgbClr val="660066"/>
                </a:solidFill>
                <a:cs typeface="Times New Roman" panose="02020603050405020304" pitchFamily="18" charset="0"/>
              </a:rPr>
              <a:t>sau</a:t>
            </a:r>
            <a:r>
              <a:rPr lang="en-US" altLang="en-US" sz="2400" b="1" dirty="0">
                <a:solidFill>
                  <a:srgbClr val="660066"/>
                </a:solidFill>
                <a:cs typeface="Times New Roman" panose="02020603050405020304" pitchFamily="18" charset="0"/>
              </a:rPr>
              <a:t> </a:t>
            </a:r>
            <a:r>
              <a:rPr lang="en-US" altLang="en-US" sz="2400" b="1" dirty="0" err="1">
                <a:solidFill>
                  <a:srgbClr val="660066"/>
                </a:solidFill>
                <a:cs typeface="Times New Roman" panose="02020603050405020304" pitchFamily="18" charset="0"/>
              </a:rPr>
              <a:t>về</a:t>
            </a:r>
            <a:r>
              <a:rPr lang="en-US" altLang="en-US" sz="2400" b="1" dirty="0">
                <a:solidFill>
                  <a:srgbClr val="660066"/>
                </a:solidFill>
                <a:cs typeface="Times New Roman" panose="02020603050405020304" pitchFamily="18" charset="0"/>
              </a:rPr>
              <a:t> </a:t>
            </a:r>
            <a:r>
              <a:rPr lang="en-US" altLang="en-US" sz="2400" b="1" dirty="0" err="1">
                <a:solidFill>
                  <a:srgbClr val="660066"/>
                </a:solidFill>
                <a:cs typeface="Times New Roman" panose="02020603050405020304" pitchFamily="18" charset="0"/>
              </a:rPr>
              <a:t>dạng</a:t>
            </a:r>
            <a:r>
              <a:rPr lang="en-US" altLang="en-US" sz="2400" b="1" dirty="0">
                <a:solidFill>
                  <a:srgbClr val="660066"/>
                </a:solidFill>
                <a:cs typeface="Times New Roman" panose="02020603050405020304" pitchFamily="18" charset="0"/>
              </a:rPr>
              <a:t> </a:t>
            </a:r>
            <a:r>
              <a:rPr lang="en-US" altLang="en-US" sz="2400" b="1" dirty="0" err="1">
                <a:solidFill>
                  <a:srgbClr val="660066"/>
                </a:solidFill>
                <a:cs typeface="Times New Roman" panose="02020603050405020304" pitchFamily="18" charset="0"/>
              </a:rPr>
              <a:t>chính</a:t>
            </a:r>
            <a:r>
              <a:rPr lang="en-US" altLang="en-US" sz="2400" b="1" dirty="0">
                <a:solidFill>
                  <a:srgbClr val="660066"/>
                </a:solidFill>
                <a:cs typeface="Times New Roman" panose="02020603050405020304" pitchFamily="18" charset="0"/>
              </a:rPr>
              <a:t> </a:t>
            </a:r>
            <a:r>
              <a:rPr lang="en-US" altLang="en-US" sz="2400" b="1" dirty="0" err="1">
                <a:solidFill>
                  <a:srgbClr val="660066"/>
                </a:solidFill>
                <a:cs typeface="Times New Roman" panose="02020603050405020304" pitchFamily="18" charset="0"/>
              </a:rPr>
              <a:t>tắc</a:t>
            </a:r>
            <a:endParaRPr lang="en-US" altLang="en-US" sz="2400" b="1" u="sng" dirty="0">
              <a:solidFill>
                <a:srgbClr val="660066"/>
              </a:solidFill>
              <a:cs typeface="Times New Roman" panose="02020603050405020304" pitchFamily="18" charset="0"/>
            </a:endParaRPr>
          </a:p>
          <a:p>
            <a:endParaRPr lang="en-US" dirty="0"/>
          </a:p>
        </p:txBody>
      </p:sp>
      <p:pic>
        <p:nvPicPr>
          <p:cNvPr id="4" name="Picture 2">
            <a:extLst>
              <a:ext uri="{FF2B5EF4-FFF2-40B4-BE49-F238E27FC236}">
                <a16:creationId xmlns:a16="http://schemas.microsoft.com/office/drawing/2014/main" id="{EF2FCDC6-636C-DBE4-AB8F-EA94EAA882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2056" y="2041397"/>
            <a:ext cx="4648200" cy="231632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pic>
        <p:nvPicPr>
          <p:cNvPr id="5" name="Picture 3">
            <a:extLst>
              <a:ext uri="{FF2B5EF4-FFF2-40B4-BE49-F238E27FC236}">
                <a16:creationId xmlns:a16="http://schemas.microsoft.com/office/drawing/2014/main" id="{ABAA1771-D081-92EE-9A3C-A5AE0388AD4A}"/>
              </a:ext>
            </a:extLst>
          </p:cNvPr>
          <p:cNvPicPr>
            <a:picLocks noChangeAspect="1" noChangeArrowheads="1"/>
          </p:cNvPicPr>
          <p:nvPr/>
        </p:nvPicPr>
        <p:blipFill>
          <a:blip r:embed="rId3">
            <a:lum bright="-20000" contrast="40000"/>
            <a:extLst>
              <a:ext uri="{28A0092B-C50C-407E-A947-70E740481C1C}">
                <a14:useLocalDpi xmlns:a14="http://schemas.microsoft.com/office/drawing/2010/main" val="0"/>
              </a:ext>
            </a:extLst>
          </a:blip>
          <a:srcRect/>
          <a:stretch>
            <a:fillRect/>
          </a:stretch>
        </p:blipFill>
        <p:spPr bwMode="auto">
          <a:xfrm>
            <a:off x="838200" y="4342235"/>
            <a:ext cx="8610600" cy="217685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49548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7C3E77-A9A2-5A8E-BE09-07C7490C40B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D6B21EE-A953-983E-7CCD-F6940D69D30B}"/>
              </a:ext>
            </a:extLst>
          </p:cNvPr>
          <p:cNvSpPr>
            <a:spLocks noGrp="1"/>
          </p:cNvSpPr>
          <p:nvPr>
            <p:ph type="title"/>
          </p:nvPr>
        </p:nvSpPr>
        <p:spPr>
          <a:xfrm>
            <a:off x="338278" y="1001712"/>
            <a:ext cx="10515600" cy="823913"/>
          </a:xfrm>
        </p:spPr>
        <p:txBody>
          <a:bodyPr>
            <a:noAutofit/>
          </a:bodyPr>
          <a:lstStyle/>
          <a:p>
            <a:r>
              <a:rPr lang="vi-VN" altLang="en-US" sz="2400" b="1" dirty="0">
                <a:solidFill>
                  <a:srgbClr val="000099"/>
                </a:solidFill>
              </a:rPr>
              <a:t>III. </a:t>
            </a:r>
            <a:r>
              <a:rPr lang="vi-VN" altLang="en-US" sz="2400" b="1" u="sng" dirty="0">
                <a:solidFill>
                  <a:srgbClr val="000099"/>
                </a:solidFill>
              </a:rPr>
              <a:t>Bài toán qhtt dạng chính tắc và dạng chuẩn tắc</a:t>
            </a:r>
            <a:br>
              <a:rPr lang="vi-VN" altLang="en-US" sz="2400" b="1" dirty="0"/>
            </a:br>
            <a:r>
              <a:rPr lang="vi-VN" altLang="en-US" sz="2400" b="1" dirty="0">
                <a:solidFill>
                  <a:srgbClr val="000099"/>
                </a:solidFill>
              </a:rPr>
              <a:t>3. Các phép biến đổi sơ cấp – Đưa bài toán về dạng</a:t>
            </a:r>
            <a:br>
              <a:rPr lang="vi-VN" altLang="en-US" sz="2400" b="1" dirty="0">
                <a:solidFill>
                  <a:srgbClr val="000099"/>
                </a:solidFill>
              </a:rPr>
            </a:br>
            <a:r>
              <a:rPr lang="vi-VN" altLang="en-US" sz="2400" b="1" u="sng" dirty="0">
                <a:solidFill>
                  <a:srgbClr val="000099"/>
                </a:solidFill>
              </a:rPr>
              <a:t>Chính tắc</a:t>
            </a:r>
            <a:endParaRPr lang="en-US" sz="2400" dirty="0"/>
          </a:p>
        </p:txBody>
      </p:sp>
      <p:sp>
        <p:nvSpPr>
          <p:cNvPr id="3" name="Content Placeholder 2">
            <a:extLst>
              <a:ext uri="{FF2B5EF4-FFF2-40B4-BE49-F238E27FC236}">
                <a16:creationId xmlns:a16="http://schemas.microsoft.com/office/drawing/2014/main" id="{1211D695-014C-2BCC-8269-578B53AA184A}"/>
              </a:ext>
            </a:extLst>
          </p:cNvPr>
          <p:cNvSpPr>
            <a:spLocks noGrp="1"/>
          </p:cNvSpPr>
          <p:nvPr>
            <p:ph idx="1"/>
          </p:nvPr>
        </p:nvSpPr>
        <p:spPr>
          <a:xfrm>
            <a:off x="838200" y="2127379"/>
            <a:ext cx="10515600" cy="4049583"/>
          </a:xfrm>
        </p:spPr>
        <p:txBody>
          <a:bodyPr>
            <a:normAutofit fontScale="77500" lnSpcReduction="20000"/>
          </a:bodyPr>
          <a:lstStyle/>
          <a:p>
            <a:r>
              <a:rPr lang="en-US" altLang="en-US" b="1" u="sng" dirty="0" err="1">
                <a:solidFill>
                  <a:srgbClr val="660066"/>
                </a:solidFill>
                <a:cs typeface="Times New Roman" panose="02020603050405020304" pitchFamily="18" charset="0"/>
              </a:rPr>
              <a:t>Ví</a:t>
            </a:r>
            <a:r>
              <a:rPr lang="en-US" altLang="en-US" b="1" u="sng" dirty="0">
                <a:solidFill>
                  <a:srgbClr val="660066"/>
                </a:solidFill>
                <a:cs typeface="Times New Roman" panose="02020603050405020304" pitchFamily="18" charset="0"/>
              </a:rPr>
              <a:t> </a:t>
            </a:r>
            <a:r>
              <a:rPr lang="en-US" altLang="en-US" b="1" u="sng" dirty="0" err="1">
                <a:solidFill>
                  <a:srgbClr val="660066"/>
                </a:solidFill>
                <a:cs typeface="Times New Roman" panose="02020603050405020304" pitchFamily="18" charset="0"/>
              </a:rPr>
              <a:t>dụ</a:t>
            </a:r>
            <a:r>
              <a:rPr lang="en-US" altLang="en-US" b="1" u="sng" dirty="0">
                <a:solidFill>
                  <a:srgbClr val="660066"/>
                </a:solidFill>
                <a:cs typeface="Times New Roman" panose="02020603050405020304" pitchFamily="18" charset="0"/>
              </a:rPr>
              <a:t> 5: </a:t>
            </a:r>
            <a:r>
              <a:rPr lang="en-US" altLang="en-US" b="1" dirty="0" err="1">
                <a:solidFill>
                  <a:srgbClr val="660066"/>
                </a:solidFill>
                <a:cs typeface="Times New Roman" panose="02020603050405020304" pitchFamily="18" charset="0"/>
              </a:rPr>
              <a:t>hãy</a:t>
            </a:r>
            <a:r>
              <a:rPr lang="en-US" altLang="en-US" b="1" dirty="0">
                <a:solidFill>
                  <a:srgbClr val="660066"/>
                </a:solidFill>
                <a:cs typeface="Times New Roman" panose="02020603050405020304" pitchFamily="18" charset="0"/>
              </a:rPr>
              <a:t> </a:t>
            </a:r>
            <a:r>
              <a:rPr lang="en-US" altLang="en-US" b="1" dirty="0" err="1">
                <a:solidFill>
                  <a:srgbClr val="660066"/>
                </a:solidFill>
                <a:cs typeface="Times New Roman" panose="02020603050405020304" pitchFamily="18" charset="0"/>
              </a:rPr>
              <a:t>chuyển</a:t>
            </a:r>
            <a:r>
              <a:rPr lang="en-US" altLang="en-US" b="1" dirty="0">
                <a:solidFill>
                  <a:srgbClr val="660066"/>
                </a:solidFill>
                <a:cs typeface="Times New Roman" panose="02020603050405020304" pitchFamily="18" charset="0"/>
              </a:rPr>
              <a:t> </a:t>
            </a:r>
            <a:r>
              <a:rPr lang="en-US" altLang="en-US" b="1" dirty="0" err="1">
                <a:solidFill>
                  <a:srgbClr val="660066"/>
                </a:solidFill>
                <a:cs typeface="Times New Roman" panose="02020603050405020304" pitchFamily="18" charset="0"/>
              </a:rPr>
              <a:t>bài</a:t>
            </a:r>
            <a:r>
              <a:rPr lang="en-US" altLang="en-US" b="1" dirty="0">
                <a:solidFill>
                  <a:srgbClr val="660066"/>
                </a:solidFill>
                <a:cs typeface="Times New Roman" panose="02020603050405020304" pitchFamily="18" charset="0"/>
              </a:rPr>
              <a:t> </a:t>
            </a:r>
            <a:r>
              <a:rPr lang="en-US" altLang="en-US" b="1" dirty="0" err="1">
                <a:solidFill>
                  <a:srgbClr val="660066"/>
                </a:solidFill>
                <a:cs typeface="Times New Roman" panose="02020603050405020304" pitchFamily="18" charset="0"/>
              </a:rPr>
              <a:t>toán</a:t>
            </a:r>
            <a:r>
              <a:rPr lang="en-US" altLang="en-US" b="1" dirty="0">
                <a:solidFill>
                  <a:srgbClr val="660066"/>
                </a:solidFill>
                <a:cs typeface="Times New Roman" panose="02020603050405020304" pitchFamily="18" charset="0"/>
              </a:rPr>
              <a:t> </a:t>
            </a:r>
            <a:r>
              <a:rPr lang="en-US" altLang="en-US" b="1" dirty="0" err="1">
                <a:solidFill>
                  <a:srgbClr val="660066"/>
                </a:solidFill>
                <a:cs typeface="Times New Roman" panose="02020603050405020304" pitchFamily="18" charset="0"/>
              </a:rPr>
              <a:t>sau</a:t>
            </a:r>
            <a:r>
              <a:rPr lang="en-US" altLang="en-US" b="1" dirty="0">
                <a:solidFill>
                  <a:srgbClr val="660066"/>
                </a:solidFill>
                <a:cs typeface="Times New Roman" panose="02020603050405020304" pitchFamily="18" charset="0"/>
              </a:rPr>
              <a:t> </a:t>
            </a:r>
            <a:r>
              <a:rPr lang="en-US" altLang="en-US" b="1" dirty="0" err="1">
                <a:solidFill>
                  <a:srgbClr val="660066"/>
                </a:solidFill>
                <a:cs typeface="Times New Roman" panose="02020603050405020304" pitchFamily="18" charset="0"/>
              </a:rPr>
              <a:t>về</a:t>
            </a:r>
            <a:r>
              <a:rPr lang="en-US" altLang="en-US" b="1" dirty="0">
                <a:solidFill>
                  <a:srgbClr val="660066"/>
                </a:solidFill>
                <a:cs typeface="Times New Roman" panose="02020603050405020304" pitchFamily="18" charset="0"/>
              </a:rPr>
              <a:t> </a:t>
            </a:r>
            <a:r>
              <a:rPr lang="en-US" altLang="en-US" b="1" dirty="0" err="1">
                <a:solidFill>
                  <a:srgbClr val="660066"/>
                </a:solidFill>
                <a:cs typeface="Times New Roman" panose="02020603050405020304" pitchFamily="18" charset="0"/>
              </a:rPr>
              <a:t>dạng</a:t>
            </a:r>
            <a:r>
              <a:rPr lang="en-US" altLang="en-US" b="1" dirty="0">
                <a:solidFill>
                  <a:srgbClr val="660066"/>
                </a:solidFill>
                <a:cs typeface="Times New Roman" panose="02020603050405020304" pitchFamily="18" charset="0"/>
              </a:rPr>
              <a:t> </a:t>
            </a:r>
            <a:r>
              <a:rPr lang="en-US" altLang="en-US" b="1" dirty="0" err="1">
                <a:solidFill>
                  <a:srgbClr val="660066"/>
                </a:solidFill>
                <a:cs typeface="Times New Roman" panose="02020603050405020304" pitchFamily="18" charset="0"/>
              </a:rPr>
              <a:t>chính</a:t>
            </a:r>
            <a:r>
              <a:rPr lang="en-US" altLang="en-US" b="1" dirty="0">
                <a:solidFill>
                  <a:srgbClr val="660066"/>
                </a:solidFill>
                <a:cs typeface="Times New Roman" panose="02020603050405020304" pitchFamily="18" charset="0"/>
              </a:rPr>
              <a:t> </a:t>
            </a:r>
            <a:r>
              <a:rPr lang="en-US" altLang="en-US" b="1" dirty="0" err="1">
                <a:solidFill>
                  <a:srgbClr val="660066"/>
                </a:solidFill>
                <a:cs typeface="Times New Roman" panose="02020603050405020304" pitchFamily="18" charset="0"/>
              </a:rPr>
              <a:t>tắc</a:t>
            </a:r>
            <a:endParaRPr lang="en-US" altLang="en-US" b="1" u="sng" dirty="0">
              <a:solidFill>
                <a:srgbClr val="660066"/>
              </a:solidFill>
              <a:cs typeface="Times New Roman" panose="02020603050405020304" pitchFamily="18" charset="0"/>
            </a:endParaRPr>
          </a:p>
          <a:p>
            <a:pPr eaLnBrk="1" hangingPunct="1">
              <a:lnSpc>
                <a:spcPct val="90000"/>
              </a:lnSpc>
              <a:buFontTx/>
              <a:buNone/>
            </a:pPr>
            <a:r>
              <a:rPr lang="en-US" altLang="en-US" sz="2800" b="1" dirty="0">
                <a:solidFill>
                  <a:srgbClr val="000000"/>
                </a:solidFill>
                <a:latin typeface="Times New Roman" panose="02020603050405020304" pitchFamily="18" charset="0"/>
                <a:cs typeface="Times New Roman" panose="02020603050405020304" pitchFamily="18" charset="0"/>
              </a:rPr>
              <a:t>f(X) = 8x</a:t>
            </a:r>
            <a:r>
              <a:rPr lang="en-US" altLang="en-US" sz="2800" b="1" baseline="-30000" dirty="0">
                <a:solidFill>
                  <a:srgbClr val="000000"/>
                </a:solidFill>
                <a:latin typeface="Times New Roman" panose="02020603050405020304" pitchFamily="18" charset="0"/>
                <a:cs typeface="Times New Roman" panose="02020603050405020304" pitchFamily="18" charset="0"/>
              </a:rPr>
              <a:t>1</a:t>
            </a:r>
            <a:r>
              <a:rPr lang="en-US" altLang="en-US" sz="2800" b="1" dirty="0">
                <a:solidFill>
                  <a:srgbClr val="000000"/>
                </a:solidFill>
                <a:latin typeface="Times New Roman" panose="02020603050405020304" pitchFamily="18" charset="0"/>
                <a:cs typeface="Times New Roman" panose="02020603050405020304" pitchFamily="18" charset="0"/>
              </a:rPr>
              <a:t> + 2x</a:t>
            </a:r>
            <a:r>
              <a:rPr lang="en-US" altLang="en-US" sz="2800" b="1" baseline="-30000" dirty="0">
                <a:solidFill>
                  <a:srgbClr val="000000"/>
                </a:solidFill>
                <a:latin typeface="Times New Roman" panose="02020603050405020304" pitchFamily="18" charset="0"/>
                <a:cs typeface="Times New Roman" panose="02020603050405020304" pitchFamily="18" charset="0"/>
              </a:rPr>
              <a:t>2</a:t>
            </a:r>
            <a:r>
              <a:rPr lang="en-US" altLang="en-US" sz="2800" b="1" dirty="0">
                <a:solidFill>
                  <a:srgbClr val="000000"/>
                </a:solidFill>
                <a:latin typeface="Times New Roman" panose="02020603050405020304" pitchFamily="18" charset="0"/>
                <a:cs typeface="Times New Roman" panose="02020603050405020304" pitchFamily="18" charset="0"/>
              </a:rPr>
              <a:t> + 9x</a:t>
            </a:r>
            <a:r>
              <a:rPr lang="en-US" altLang="en-US" sz="2800" b="1" baseline="-30000" dirty="0">
                <a:solidFill>
                  <a:srgbClr val="000000"/>
                </a:solidFill>
                <a:latin typeface="Times New Roman" panose="02020603050405020304" pitchFamily="18" charset="0"/>
                <a:cs typeface="Times New Roman" panose="02020603050405020304" pitchFamily="18" charset="0"/>
              </a:rPr>
              <a:t>3</a:t>
            </a:r>
            <a:r>
              <a:rPr lang="en-US" altLang="en-US" sz="2800" b="1" dirty="0">
                <a:solidFill>
                  <a:srgbClr val="000000"/>
                </a:solidFill>
                <a:latin typeface="Times New Roman" panose="02020603050405020304" pitchFamily="18" charset="0"/>
                <a:cs typeface="Times New Roman" panose="02020603050405020304" pitchFamily="18" charset="0"/>
              </a:rPr>
              <a:t> - x</a:t>
            </a:r>
            <a:r>
              <a:rPr lang="en-US" altLang="en-US" sz="2800" b="1" baseline="-30000" dirty="0">
                <a:solidFill>
                  <a:srgbClr val="000000"/>
                </a:solidFill>
                <a:latin typeface="Times New Roman" panose="02020603050405020304" pitchFamily="18" charset="0"/>
                <a:cs typeface="Times New Roman" panose="02020603050405020304" pitchFamily="18" charset="0"/>
              </a:rPr>
              <a:t>4</a:t>
            </a:r>
            <a:r>
              <a:rPr lang="en-US" altLang="en-US" sz="2800" b="1" dirty="0">
                <a:solidFill>
                  <a:srgbClr val="000000"/>
                </a:solidFill>
                <a:latin typeface="Times New Roman" panose="02020603050405020304" pitchFamily="18" charset="0"/>
                <a:cs typeface="Times New Roman" panose="02020603050405020304" pitchFamily="18" charset="0"/>
              </a:rPr>
              <a:t> </a:t>
            </a:r>
            <a:r>
              <a:rPr lang="en-US" altLang="en-US" sz="2800" b="1"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a:t>
            </a:r>
            <a:r>
              <a:rPr lang="en-US" altLang="en-US" sz="2800" b="1" dirty="0">
                <a:solidFill>
                  <a:srgbClr val="000000"/>
                </a:solidFill>
                <a:latin typeface="Times New Roman" panose="02020603050405020304" pitchFamily="18" charset="0"/>
                <a:cs typeface="Times New Roman" panose="02020603050405020304" pitchFamily="18" charset="0"/>
              </a:rPr>
              <a:t> min</a:t>
            </a:r>
          </a:p>
          <a:p>
            <a:pPr eaLnBrk="1" hangingPunct="1">
              <a:lnSpc>
                <a:spcPct val="90000"/>
              </a:lnSpc>
              <a:buFontTx/>
              <a:buNone/>
            </a:pPr>
            <a:r>
              <a:rPr lang="en-US" altLang="en-US" sz="2800" b="1" dirty="0">
                <a:solidFill>
                  <a:srgbClr val="000000"/>
                </a:solidFill>
                <a:latin typeface="Times New Roman" panose="02020603050405020304" pitchFamily="18" charset="0"/>
                <a:cs typeface="Times New Roman" panose="02020603050405020304" pitchFamily="18" charset="0"/>
              </a:rPr>
              <a:t>		3x</a:t>
            </a:r>
            <a:r>
              <a:rPr lang="en-US" altLang="en-US" sz="2800" b="1" baseline="-30000" dirty="0">
                <a:solidFill>
                  <a:srgbClr val="000000"/>
                </a:solidFill>
                <a:latin typeface="Times New Roman" panose="02020603050405020304" pitchFamily="18" charset="0"/>
                <a:cs typeface="Times New Roman" panose="02020603050405020304" pitchFamily="18" charset="0"/>
              </a:rPr>
              <a:t>1</a:t>
            </a:r>
            <a:r>
              <a:rPr lang="en-US" altLang="en-US" sz="2800" b="1" dirty="0">
                <a:solidFill>
                  <a:srgbClr val="000000"/>
                </a:solidFill>
                <a:latin typeface="Times New Roman" panose="02020603050405020304" pitchFamily="18" charset="0"/>
                <a:cs typeface="Times New Roman" panose="02020603050405020304" pitchFamily="18" charset="0"/>
              </a:rPr>
              <a:t>           + 2x</a:t>
            </a:r>
            <a:r>
              <a:rPr lang="en-US" altLang="en-US" sz="2800" b="1" baseline="-30000" dirty="0">
                <a:solidFill>
                  <a:srgbClr val="000000"/>
                </a:solidFill>
                <a:latin typeface="Times New Roman" panose="02020603050405020304" pitchFamily="18" charset="0"/>
                <a:cs typeface="Times New Roman" panose="02020603050405020304" pitchFamily="18" charset="0"/>
              </a:rPr>
              <a:t>3</a:t>
            </a:r>
            <a:r>
              <a:rPr lang="en-US" altLang="en-US" sz="2800" b="1" dirty="0">
                <a:solidFill>
                  <a:srgbClr val="000000"/>
                </a:solidFill>
                <a:latin typeface="Times New Roman" panose="02020603050405020304" pitchFamily="18" charset="0"/>
                <a:cs typeface="Times New Roman" panose="02020603050405020304" pitchFamily="18" charset="0"/>
              </a:rPr>
              <a:t> - x</a:t>
            </a:r>
            <a:r>
              <a:rPr lang="en-US" altLang="en-US" sz="2800" b="1" baseline="-30000" dirty="0">
                <a:solidFill>
                  <a:srgbClr val="000000"/>
                </a:solidFill>
                <a:latin typeface="Times New Roman" panose="02020603050405020304" pitchFamily="18" charset="0"/>
                <a:cs typeface="Times New Roman" panose="02020603050405020304" pitchFamily="18" charset="0"/>
              </a:rPr>
              <a:t>4</a:t>
            </a:r>
            <a:r>
              <a:rPr lang="en-US" altLang="en-US" sz="2800" b="1" dirty="0">
                <a:solidFill>
                  <a:srgbClr val="000000"/>
                </a:solidFill>
                <a:latin typeface="Times New Roman" panose="02020603050405020304" pitchFamily="18" charset="0"/>
                <a:cs typeface="Times New Roman" panose="02020603050405020304" pitchFamily="18" charset="0"/>
              </a:rPr>
              <a:t>  </a:t>
            </a:r>
            <a:r>
              <a:rPr lang="en-US" altLang="en-US" sz="2800" b="1"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a:t>
            </a:r>
            <a:r>
              <a:rPr lang="en-US" altLang="en-US" sz="2800" b="1" dirty="0">
                <a:solidFill>
                  <a:srgbClr val="000000"/>
                </a:solidFill>
                <a:latin typeface="Times New Roman" panose="02020603050405020304" pitchFamily="18" charset="0"/>
                <a:cs typeface="Times New Roman" panose="02020603050405020304" pitchFamily="18" charset="0"/>
              </a:rPr>
              <a:t> 14 </a:t>
            </a:r>
          </a:p>
          <a:p>
            <a:pPr eaLnBrk="1" hangingPunct="1">
              <a:lnSpc>
                <a:spcPct val="90000"/>
              </a:lnSpc>
              <a:buFontTx/>
              <a:buNone/>
            </a:pPr>
            <a:r>
              <a:rPr lang="en-US" altLang="en-US" sz="2800" b="1" dirty="0">
                <a:solidFill>
                  <a:srgbClr val="000000"/>
                </a:solidFill>
                <a:latin typeface="Times New Roman" panose="02020603050405020304" pitchFamily="18" charset="0"/>
                <a:cs typeface="Times New Roman" panose="02020603050405020304" pitchFamily="18" charset="0"/>
              </a:rPr>
              <a:t>		 x</a:t>
            </a:r>
            <a:r>
              <a:rPr lang="en-US" altLang="en-US" sz="2800" b="1" baseline="-30000" dirty="0">
                <a:solidFill>
                  <a:srgbClr val="000000"/>
                </a:solidFill>
                <a:latin typeface="Times New Roman" panose="02020603050405020304" pitchFamily="18" charset="0"/>
                <a:cs typeface="Times New Roman" panose="02020603050405020304" pitchFamily="18" charset="0"/>
              </a:rPr>
              <a:t>1</a:t>
            </a:r>
            <a:r>
              <a:rPr lang="en-US" altLang="en-US" sz="2800" b="1" dirty="0">
                <a:solidFill>
                  <a:srgbClr val="000000"/>
                </a:solidFill>
                <a:latin typeface="Times New Roman" panose="02020603050405020304" pitchFamily="18" charset="0"/>
                <a:cs typeface="Times New Roman" panose="02020603050405020304" pitchFamily="18" charset="0"/>
              </a:rPr>
              <a:t> - 4x</a:t>
            </a:r>
            <a:r>
              <a:rPr lang="en-US" altLang="en-US" sz="2800" b="1" baseline="-30000" dirty="0">
                <a:solidFill>
                  <a:srgbClr val="000000"/>
                </a:solidFill>
                <a:latin typeface="Times New Roman" panose="02020603050405020304" pitchFamily="18" charset="0"/>
                <a:cs typeface="Times New Roman" panose="02020603050405020304" pitchFamily="18" charset="0"/>
              </a:rPr>
              <a:t>2</a:t>
            </a:r>
            <a:r>
              <a:rPr lang="en-US" altLang="en-US" sz="2800" b="1" dirty="0">
                <a:solidFill>
                  <a:srgbClr val="000000"/>
                </a:solidFill>
                <a:latin typeface="Times New Roman" panose="02020603050405020304" pitchFamily="18" charset="0"/>
                <a:cs typeface="Times New Roman" panose="02020603050405020304" pitchFamily="18" charset="0"/>
              </a:rPr>
              <a:t>            - 2x</a:t>
            </a:r>
            <a:r>
              <a:rPr lang="en-US" altLang="en-US" sz="2800" b="1" baseline="-30000" dirty="0">
                <a:solidFill>
                  <a:srgbClr val="000000"/>
                </a:solidFill>
                <a:latin typeface="Times New Roman" panose="02020603050405020304" pitchFamily="18" charset="0"/>
                <a:cs typeface="Times New Roman" panose="02020603050405020304" pitchFamily="18" charset="0"/>
              </a:rPr>
              <a:t>4</a:t>
            </a:r>
            <a:r>
              <a:rPr lang="en-US" altLang="en-US" sz="2800" b="1" dirty="0">
                <a:solidFill>
                  <a:srgbClr val="000000"/>
                </a:solidFill>
                <a:latin typeface="Times New Roman" panose="02020603050405020304" pitchFamily="18" charset="0"/>
                <a:cs typeface="Times New Roman" panose="02020603050405020304" pitchFamily="18" charset="0"/>
              </a:rPr>
              <a:t> = 8 </a:t>
            </a:r>
          </a:p>
          <a:p>
            <a:pPr eaLnBrk="1" hangingPunct="1">
              <a:lnSpc>
                <a:spcPct val="90000"/>
              </a:lnSpc>
              <a:buFontTx/>
              <a:buNone/>
            </a:pPr>
            <a:r>
              <a:rPr lang="en-US" altLang="en-US" sz="2800" b="1" dirty="0">
                <a:solidFill>
                  <a:srgbClr val="000000"/>
                </a:solidFill>
                <a:latin typeface="Times New Roman" panose="02020603050405020304" pitchFamily="18" charset="0"/>
                <a:cs typeface="Times New Roman" panose="02020603050405020304" pitchFamily="18" charset="0"/>
              </a:rPr>
              <a:t>         - x</a:t>
            </a:r>
            <a:r>
              <a:rPr lang="en-US" altLang="en-US" sz="2800" b="1" baseline="-30000" dirty="0">
                <a:solidFill>
                  <a:srgbClr val="000000"/>
                </a:solidFill>
                <a:latin typeface="Times New Roman" panose="02020603050405020304" pitchFamily="18" charset="0"/>
                <a:cs typeface="Times New Roman" panose="02020603050405020304" pitchFamily="18" charset="0"/>
              </a:rPr>
              <a:t>1</a:t>
            </a:r>
            <a:r>
              <a:rPr lang="en-US" altLang="en-US" sz="2800" b="1" dirty="0">
                <a:solidFill>
                  <a:srgbClr val="000000"/>
                </a:solidFill>
                <a:latin typeface="Times New Roman" panose="02020603050405020304" pitchFamily="18" charset="0"/>
                <a:cs typeface="Times New Roman" panose="02020603050405020304" pitchFamily="18" charset="0"/>
              </a:rPr>
              <a:t> + 7x</a:t>
            </a:r>
            <a:r>
              <a:rPr lang="en-US" altLang="en-US" sz="2800" b="1" baseline="-30000" dirty="0">
                <a:solidFill>
                  <a:srgbClr val="000000"/>
                </a:solidFill>
                <a:latin typeface="Times New Roman" panose="02020603050405020304" pitchFamily="18" charset="0"/>
                <a:cs typeface="Times New Roman" panose="02020603050405020304" pitchFamily="18" charset="0"/>
              </a:rPr>
              <a:t>2</a:t>
            </a:r>
            <a:r>
              <a:rPr lang="en-US" altLang="en-US" sz="2800" b="1" dirty="0">
                <a:solidFill>
                  <a:srgbClr val="000000"/>
                </a:solidFill>
                <a:latin typeface="Times New Roman" panose="02020603050405020304" pitchFamily="18" charset="0"/>
                <a:cs typeface="Times New Roman" panose="02020603050405020304" pitchFamily="18" charset="0"/>
              </a:rPr>
              <a:t> + x</a:t>
            </a:r>
            <a:r>
              <a:rPr lang="en-US" altLang="en-US" sz="2800" b="1" baseline="-30000" dirty="0">
                <a:solidFill>
                  <a:srgbClr val="000000"/>
                </a:solidFill>
                <a:latin typeface="Times New Roman" panose="02020603050405020304" pitchFamily="18" charset="0"/>
                <a:cs typeface="Times New Roman" panose="02020603050405020304" pitchFamily="18" charset="0"/>
              </a:rPr>
              <a:t>3</a:t>
            </a:r>
            <a:r>
              <a:rPr lang="en-US" altLang="en-US" sz="2800" b="1" dirty="0">
                <a:solidFill>
                  <a:srgbClr val="000000"/>
                </a:solidFill>
                <a:latin typeface="Times New Roman" panose="02020603050405020304" pitchFamily="18" charset="0"/>
                <a:cs typeface="Times New Roman" panose="02020603050405020304" pitchFamily="18" charset="0"/>
              </a:rPr>
              <a:t> + 3x</a:t>
            </a:r>
            <a:r>
              <a:rPr lang="en-US" altLang="en-US" sz="2800" b="1" baseline="-30000" dirty="0">
                <a:solidFill>
                  <a:srgbClr val="000000"/>
                </a:solidFill>
                <a:latin typeface="Times New Roman" panose="02020603050405020304" pitchFamily="18" charset="0"/>
                <a:cs typeface="Times New Roman" panose="02020603050405020304" pitchFamily="18" charset="0"/>
              </a:rPr>
              <a:t>4</a:t>
            </a:r>
            <a:r>
              <a:rPr lang="en-US" altLang="en-US" sz="2800" b="1" dirty="0">
                <a:solidFill>
                  <a:srgbClr val="000000"/>
                </a:solidFill>
                <a:latin typeface="Times New Roman" panose="02020603050405020304" pitchFamily="18" charset="0"/>
                <a:cs typeface="Times New Roman" panose="02020603050405020304" pitchFamily="18" charset="0"/>
              </a:rPr>
              <a:t> </a:t>
            </a:r>
            <a:r>
              <a:rPr lang="en-US" altLang="en-US" sz="2800" b="1"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a:t>
            </a:r>
            <a:r>
              <a:rPr lang="en-US" altLang="en-US" sz="2800" b="1" dirty="0">
                <a:solidFill>
                  <a:srgbClr val="000000"/>
                </a:solidFill>
                <a:latin typeface="Times New Roman" panose="02020603050405020304" pitchFamily="18" charset="0"/>
                <a:cs typeface="Times New Roman" panose="02020603050405020304" pitchFamily="18" charset="0"/>
              </a:rPr>
              <a:t> -7  </a:t>
            </a:r>
          </a:p>
          <a:p>
            <a:pPr eaLnBrk="1" hangingPunct="1">
              <a:lnSpc>
                <a:spcPct val="90000"/>
              </a:lnSpc>
              <a:buFontTx/>
              <a:buNone/>
            </a:pPr>
            <a:r>
              <a:rPr lang="en-US" altLang="en-US" sz="2800" b="1" dirty="0">
                <a:solidFill>
                  <a:srgbClr val="000000"/>
                </a:solidFill>
                <a:latin typeface="Times New Roman" panose="02020603050405020304" pitchFamily="18" charset="0"/>
                <a:cs typeface="Times New Roman" panose="02020603050405020304" pitchFamily="18" charset="0"/>
              </a:rPr>
              <a:t>		x</a:t>
            </a:r>
            <a:r>
              <a:rPr lang="en-US" altLang="en-US" sz="2800" b="1" baseline="-30000" dirty="0">
                <a:solidFill>
                  <a:srgbClr val="000000"/>
                </a:solidFill>
                <a:latin typeface="Times New Roman" panose="02020603050405020304" pitchFamily="18" charset="0"/>
                <a:cs typeface="Times New Roman" panose="02020603050405020304" pitchFamily="18" charset="0"/>
              </a:rPr>
              <a:t>1</a:t>
            </a:r>
            <a:r>
              <a:rPr lang="en-US" altLang="en-US" sz="2800" b="1" dirty="0">
                <a:solidFill>
                  <a:srgbClr val="000000"/>
                </a:solidFill>
                <a:latin typeface="Times New Roman" panose="02020603050405020304" pitchFamily="18" charset="0"/>
                <a:cs typeface="Times New Roman" panose="02020603050405020304" pitchFamily="18" charset="0"/>
              </a:rPr>
              <a:t> </a:t>
            </a:r>
            <a:r>
              <a:rPr lang="en-US" altLang="en-US" sz="2800" b="1"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a:t>
            </a:r>
            <a:r>
              <a:rPr lang="en-US" altLang="en-US" sz="2800" b="1" dirty="0">
                <a:solidFill>
                  <a:srgbClr val="000000"/>
                </a:solidFill>
                <a:latin typeface="Times New Roman" panose="02020603050405020304" pitchFamily="18" charset="0"/>
                <a:cs typeface="Times New Roman" panose="02020603050405020304" pitchFamily="18" charset="0"/>
              </a:rPr>
              <a:t> 0 , x</a:t>
            </a:r>
            <a:r>
              <a:rPr lang="en-US" altLang="en-US" sz="2800" b="1" baseline="-30000" dirty="0">
                <a:solidFill>
                  <a:srgbClr val="000000"/>
                </a:solidFill>
                <a:latin typeface="Times New Roman" panose="02020603050405020304" pitchFamily="18" charset="0"/>
                <a:cs typeface="Times New Roman" panose="02020603050405020304" pitchFamily="18" charset="0"/>
              </a:rPr>
              <a:t>2</a:t>
            </a:r>
            <a:r>
              <a:rPr lang="en-US" altLang="en-US" sz="2800" b="1" dirty="0">
                <a:solidFill>
                  <a:srgbClr val="000000"/>
                </a:solidFill>
                <a:latin typeface="Times New Roman" panose="02020603050405020304" pitchFamily="18" charset="0"/>
                <a:cs typeface="Times New Roman" panose="02020603050405020304" pitchFamily="18" charset="0"/>
              </a:rPr>
              <a:t> </a:t>
            </a:r>
            <a:r>
              <a:rPr lang="en-US" altLang="en-US" sz="2800" b="1"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a:t>
            </a:r>
            <a:r>
              <a:rPr lang="en-US" altLang="en-US" sz="2800" b="1" dirty="0">
                <a:solidFill>
                  <a:srgbClr val="000000"/>
                </a:solidFill>
                <a:latin typeface="Times New Roman" panose="02020603050405020304" pitchFamily="18" charset="0"/>
                <a:cs typeface="Times New Roman" panose="02020603050405020304" pitchFamily="18" charset="0"/>
              </a:rPr>
              <a:t> 0 , x</a:t>
            </a:r>
            <a:r>
              <a:rPr lang="en-US" altLang="en-US" sz="2800" b="1" baseline="-30000" dirty="0">
                <a:solidFill>
                  <a:srgbClr val="000000"/>
                </a:solidFill>
                <a:latin typeface="Times New Roman" panose="02020603050405020304" pitchFamily="18" charset="0"/>
                <a:cs typeface="Times New Roman" panose="02020603050405020304" pitchFamily="18" charset="0"/>
              </a:rPr>
              <a:t>3</a:t>
            </a:r>
            <a:r>
              <a:rPr lang="en-US" altLang="en-US" sz="2800" b="1" dirty="0">
                <a:solidFill>
                  <a:srgbClr val="000000"/>
                </a:solidFill>
                <a:latin typeface="Times New Roman" panose="02020603050405020304" pitchFamily="18" charset="0"/>
                <a:cs typeface="Times New Roman" panose="02020603050405020304" pitchFamily="18" charset="0"/>
              </a:rPr>
              <a:t> </a:t>
            </a:r>
            <a:r>
              <a:rPr lang="en-US" altLang="en-US" sz="2800" b="1"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a:t>
            </a:r>
            <a:r>
              <a:rPr lang="en-US" altLang="en-US" sz="2800" b="1" dirty="0">
                <a:solidFill>
                  <a:srgbClr val="000000"/>
                </a:solidFill>
                <a:latin typeface="Times New Roman" panose="02020603050405020304" pitchFamily="18" charset="0"/>
                <a:cs typeface="Times New Roman" panose="02020603050405020304" pitchFamily="18" charset="0"/>
              </a:rPr>
              <a:t> 0.</a:t>
            </a:r>
          </a:p>
          <a:p>
            <a:pPr eaLnBrk="1" hangingPunct="1">
              <a:lnSpc>
                <a:spcPct val="90000"/>
              </a:lnSpc>
              <a:buFontTx/>
              <a:buNone/>
            </a:pPr>
            <a:r>
              <a:rPr lang="en-US" altLang="en-US" sz="2800" b="1" dirty="0">
                <a:solidFill>
                  <a:srgbClr val="000000"/>
                </a:solidFill>
                <a:latin typeface="Times New Roman" panose="02020603050405020304" pitchFamily="18" charset="0"/>
                <a:cs typeface="Times New Roman" panose="02020603050405020304" pitchFamily="18" charset="0"/>
              </a:rPr>
              <a:t>f(X) = 8x</a:t>
            </a:r>
            <a:r>
              <a:rPr lang="en-US" altLang="en-US" sz="2800" b="1" baseline="-30000" dirty="0">
                <a:solidFill>
                  <a:srgbClr val="000000"/>
                </a:solidFill>
                <a:latin typeface="Times New Roman" panose="02020603050405020304" pitchFamily="18" charset="0"/>
                <a:cs typeface="Times New Roman" panose="02020603050405020304" pitchFamily="18" charset="0"/>
              </a:rPr>
              <a:t>1</a:t>
            </a:r>
            <a:r>
              <a:rPr lang="en-US" altLang="en-US" sz="2800" b="1" dirty="0">
                <a:solidFill>
                  <a:srgbClr val="000000"/>
                </a:solidFill>
                <a:latin typeface="Times New Roman" panose="02020603050405020304" pitchFamily="18" charset="0"/>
                <a:cs typeface="Times New Roman" panose="02020603050405020304" pitchFamily="18" charset="0"/>
              </a:rPr>
              <a:t> - 2x’</a:t>
            </a:r>
            <a:r>
              <a:rPr lang="en-US" altLang="en-US" sz="2800" b="1" baseline="-30000" dirty="0">
                <a:solidFill>
                  <a:srgbClr val="000000"/>
                </a:solidFill>
                <a:latin typeface="Times New Roman" panose="02020603050405020304" pitchFamily="18" charset="0"/>
                <a:cs typeface="Times New Roman" panose="02020603050405020304" pitchFamily="18" charset="0"/>
              </a:rPr>
              <a:t>2</a:t>
            </a:r>
            <a:r>
              <a:rPr lang="en-US" altLang="en-US" sz="2800" b="1" dirty="0">
                <a:solidFill>
                  <a:srgbClr val="000000"/>
                </a:solidFill>
                <a:latin typeface="Times New Roman" panose="02020603050405020304" pitchFamily="18" charset="0"/>
                <a:cs typeface="Times New Roman" panose="02020603050405020304" pitchFamily="18" charset="0"/>
              </a:rPr>
              <a:t> + 9x</a:t>
            </a:r>
            <a:r>
              <a:rPr lang="en-US" altLang="en-US" sz="2800" b="1" baseline="-30000" dirty="0">
                <a:solidFill>
                  <a:srgbClr val="000000"/>
                </a:solidFill>
                <a:latin typeface="Times New Roman" panose="02020603050405020304" pitchFamily="18" charset="0"/>
                <a:cs typeface="Times New Roman" panose="02020603050405020304" pitchFamily="18" charset="0"/>
              </a:rPr>
              <a:t>3</a:t>
            </a:r>
            <a:r>
              <a:rPr lang="en-US" altLang="en-US" sz="2800" b="1" dirty="0">
                <a:solidFill>
                  <a:srgbClr val="000000"/>
                </a:solidFill>
                <a:latin typeface="Times New Roman" panose="02020603050405020304" pitchFamily="18" charset="0"/>
                <a:cs typeface="Times New Roman" panose="02020603050405020304" pitchFamily="18" charset="0"/>
              </a:rPr>
              <a:t> – x’</a:t>
            </a:r>
            <a:r>
              <a:rPr lang="en-US" altLang="en-US" sz="2800" b="1" baseline="-30000" dirty="0">
                <a:solidFill>
                  <a:srgbClr val="000000"/>
                </a:solidFill>
                <a:latin typeface="Times New Roman" panose="02020603050405020304" pitchFamily="18" charset="0"/>
                <a:cs typeface="Times New Roman" panose="02020603050405020304" pitchFamily="18" charset="0"/>
              </a:rPr>
              <a:t>4</a:t>
            </a:r>
            <a:r>
              <a:rPr lang="en-US" altLang="en-US" sz="2800" b="1" dirty="0">
                <a:solidFill>
                  <a:srgbClr val="000000"/>
                </a:solidFill>
                <a:latin typeface="Times New Roman" panose="02020603050405020304" pitchFamily="18" charset="0"/>
                <a:cs typeface="Times New Roman" panose="02020603050405020304" pitchFamily="18" charset="0"/>
              </a:rPr>
              <a:t> + x’’</a:t>
            </a:r>
            <a:r>
              <a:rPr lang="en-US" altLang="en-US" sz="2800" b="1" baseline="-30000" dirty="0">
                <a:solidFill>
                  <a:srgbClr val="000000"/>
                </a:solidFill>
                <a:latin typeface="Times New Roman" panose="02020603050405020304" pitchFamily="18" charset="0"/>
                <a:cs typeface="Times New Roman" panose="02020603050405020304" pitchFamily="18" charset="0"/>
              </a:rPr>
              <a:t>4</a:t>
            </a:r>
            <a:r>
              <a:rPr lang="en-US" altLang="en-US" sz="2800" b="1" dirty="0">
                <a:solidFill>
                  <a:srgbClr val="000000"/>
                </a:solidFill>
                <a:latin typeface="Times New Roman" panose="02020603050405020304" pitchFamily="18" charset="0"/>
                <a:cs typeface="Times New Roman" panose="02020603050405020304" pitchFamily="18" charset="0"/>
              </a:rPr>
              <a:t> </a:t>
            </a:r>
            <a:r>
              <a:rPr lang="en-US" altLang="en-US" sz="2800" b="1"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a:t>
            </a:r>
            <a:r>
              <a:rPr lang="en-US" altLang="en-US" sz="2800" b="1" dirty="0">
                <a:solidFill>
                  <a:srgbClr val="000000"/>
                </a:solidFill>
                <a:latin typeface="Times New Roman" panose="02020603050405020304" pitchFamily="18" charset="0"/>
                <a:cs typeface="Times New Roman" panose="02020603050405020304" pitchFamily="18" charset="0"/>
              </a:rPr>
              <a:t> min</a:t>
            </a:r>
          </a:p>
          <a:p>
            <a:pPr eaLnBrk="1" hangingPunct="1">
              <a:lnSpc>
                <a:spcPct val="90000"/>
              </a:lnSpc>
              <a:buFontTx/>
              <a:buNone/>
            </a:pPr>
            <a:r>
              <a:rPr lang="en-US" altLang="en-US" sz="2800" b="1" dirty="0">
                <a:solidFill>
                  <a:srgbClr val="000000"/>
                </a:solidFill>
                <a:latin typeface="Times New Roman" panose="02020603050405020304" pitchFamily="18" charset="0"/>
                <a:cs typeface="Times New Roman" panose="02020603050405020304" pitchFamily="18" charset="0"/>
              </a:rPr>
              <a:t>		3x</a:t>
            </a:r>
            <a:r>
              <a:rPr lang="en-US" altLang="en-US" sz="2800" b="1" baseline="-30000" dirty="0">
                <a:solidFill>
                  <a:srgbClr val="000000"/>
                </a:solidFill>
                <a:latin typeface="Times New Roman" panose="02020603050405020304" pitchFamily="18" charset="0"/>
                <a:cs typeface="Times New Roman" panose="02020603050405020304" pitchFamily="18" charset="0"/>
              </a:rPr>
              <a:t>1</a:t>
            </a:r>
            <a:r>
              <a:rPr lang="en-US" altLang="en-US" sz="2800" b="1" dirty="0">
                <a:solidFill>
                  <a:srgbClr val="000000"/>
                </a:solidFill>
                <a:latin typeface="Times New Roman" panose="02020603050405020304" pitchFamily="18" charset="0"/>
                <a:cs typeface="Times New Roman" panose="02020603050405020304" pitchFamily="18" charset="0"/>
              </a:rPr>
              <a:t>           + 2x</a:t>
            </a:r>
            <a:r>
              <a:rPr lang="en-US" altLang="en-US" sz="2800" b="1" baseline="-30000" dirty="0">
                <a:solidFill>
                  <a:srgbClr val="000000"/>
                </a:solidFill>
                <a:latin typeface="Times New Roman" panose="02020603050405020304" pitchFamily="18" charset="0"/>
                <a:cs typeface="Times New Roman" panose="02020603050405020304" pitchFamily="18" charset="0"/>
              </a:rPr>
              <a:t>3</a:t>
            </a:r>
            <a:r>
              <a:rPr lang="en-US" altLang="en-US" sz="2800" b="1" dirty="0">
                <a:solidFill>
                  <a:srgbClr val="000000"/>
                </a:solidFill>
                <a:latin typeface="Times New Roman" panose="02020603050405020304" pitchFamily="18" charset="0"/>
                <a:cs typeface="Times New Roman" panose="02020603050405020304" pitchFamily="18" charset="0"/>
              </a:rPr>
              <a:t> – x’</a:t>
            </a:r>
            <a:r>
              <a:rPr lang="en-US" altLang="en-US" sz="2800" b="1" baseline="-30000" dirty="0">
                <a:solidFill>
                  <a:srgbClr val="000000"/>
                </a:solidFill>
                <a:latin typeface="Times New Roman" panose="02020603050405020304" pitchFamily="18" charset="0"/>
                <a:cs typeface="Times New Roman" panose="02020603050405020304" pitchFamily="18" charset="0"/>
              </a:rPr>
              <a:t>4</a:t>
            </a:r>
            <a:r>
              <a:rPr lang="en-US" altLang="en-US" sz="2800" b="1" dirty="0">
                <a:solidFill>
                  <a:srgbClr val="000000"/>
                </a:solidFill>
                <a:latin typeface="Times New Roman" panose="02020603050405020304" pitchFamily="18" charset="0"/>
                <a:cs typeface="Times New Roman" panose="02020603050405020304" pitchFamily="18" charset="0"/>
              </a:rPr>
              <a:t> + x’’</a:t>
            </a:r>
            <a:r>
              <a:rPr lang="en-US" altLang="en-US" sz="2800" b="1" baseline="-30000" dirty="0">
                <a:solidFill>
                  <a:srgbClr val="000000"/>
                </a:solidFill>
                <a:latin typeface="Times New Roman" panose="02020603050405020304" pitchFamily="18" charset="0"/>
                <a:cs typeface="Times New Roman" panose="02020603050405020304" pitchFamily="18" charset="0"/>
              </a:rPr>
              <a:t>4</a:t>
            </a:r>
            <a:r>
              <a:rPr lang="en-US" altLang="en-US" sz="2800" b="1" dirty="0">
                <a:solidFill>
                  <a:srgbClr val="000000"/>
                </a:solidFill>
                <a:latin typeface="Times New Roman" panose="02020603050405020304" pitchFamily="18" charset="0"/>
                <a:cs typeface="Times New Roman" panose="02020603050405020304" pitchFamily="18" charset="0"/>
              </a:rPr>
              <a:t> - x</a:t>
            </a:r>
            <a:r>
              <a:rPr lang="en-US" altLang="en-US" sz="2800" b="1" baseline="-30000" dirty="0">
                <a:solidFill>
                  <a:srgbClr val="000000"/>
                </a:solidFill>
                <a:latin typeface="Times New Roman" panose="02020603050405020304" pitchFamily="18" charset="0"/>
                <a:cs typeface="Times New Roman" panose="02020603050405020304" pitchFamily="18" charset="0"/>
              </a:rPr>
              <a:t>5</a:t>
            </a:r>
            <a:r>
              <a:rPr lang="en-US" altLang="en-US" sz="2800" b="1" dirty="0">
                <a:solidFill>
                  <a:srgbClr val="000000"/>
                </a:solidFill>
                <a:latin typeface="Times New Roman" panose="02020603050405020304" pitchFamily="18" charset="0"/>
                <a:cs typeface="Times New Roman" panose="02020603050405020304" pitchFamily="18" charset="0"/>
              </a:rPr>
              <a:t>             = 14 </a:t>
            </a:r>
          </a:p>
          <a:p>
            <a:pPr eaLnBrk="1" hangingPunct="1">
              <a:lnSpc>
                <a:spcPct val="90000"/>
              </a:lnSpc>
              <a:buFontTx/>
              <a:buNone/>
            </a:pPr>
            <a:r>
              <a:rPr lang="en-US" altLang="en-US" sz="2800" b="1" dirty="0">
                <a:solidFill>
                  <a:srgbClr val="000000"/>
                </a:solidFill>
                <a:latin typeface="Times New Roman" panose="02020603050405020304" pitchFamily="18" charset="0"/>
                <a:cs typeface="Times New Roman" panose="02020603050405020304" pitchFamily="18" charset="0"/>
              </a:rPr>
              <a:t>		 x</a:t>
            </a:r>
            <a:r>
              <a:rPr lang="en-US" altLang="en-US" sz="2800" b="1" baseline="-30000" dirty="0">
                <a:solidFill>
                  <a:srgbClr val="000000"/>
                </a:solidFill>
                <a:latin typeface="Times New Roman" panose="02020603050405020304" pitchFamily="18" charset="0"/>
                <a:cs typeface="Times New Roman" panose="02020603050405020304" pitchFamily="18" charset="0"/>
              </a:rPr>
              <a:t>1</a:t>
            </a:r>
            <a:r>
              <a:rPr lang="en-US" altLang="en-US" sz="2800" b="1" dirty="0">
                <a:solidFill>
                  <a:srgbClr val="000000"/>
                </a:solidFill>
                <a:latin typeface="Times New Roman" panose="02020603050405020304" pitchFamily="18" charset="0"/>
                <a:cs typeface="Times New Roman" panose="02020603050405020304" pitchFamily="18" charset="0"/>
              </a:rPr>
              <a:t> + 4x’</a:t>
            </a:r>
            <a:r>
              <a:rPr lang="en-US" altLang="en-US" sz="2800" b="1" baseline="-30000" dirty="0">
                <a:solidFill>
                  <a:srgbClr val="000000"/>
                </a:solidFill>
                <a:latin typeface="Times New Roman" panose="02020603050405020304" pitchFamily="18" charset="0"/>
                <a:cs typeface="Times New Roman" panose="02020603050405020304" pitchFamily="18" charset="0"/>
              </a:rPr>
              <a:t>2</a:t>
            </a:r>
            <a:r>
              <a:rPr lang="en-US" altLang="en-US" sz="2800" b="1" dirty="0">
                <a:solidFill>
                  <a:srgbClr val="000000"/>
                </a:solidFill>
                <a:latin typeface="Times New Roman" panose="02020603050405020304" pitchFamily="18" charset="0"/>
                <a:cs typeface="Times New Roman" panose="02020603050405020304" pitchFamily="18" charset="0"/>
              </a:rPr>
              <a:t>            - 2x’</a:t>
            </a:r>
            <a:r>
              <a:rPr lang="en-US" altLang="en-US" sz="2800" b="1" baseline="-30000" dirty="0">
                <a:solidFill>
                  <a:srgbClr val="000000"/>
                </a:solidFill>
                <a:latin typeface="Times New Roman" panose="02020603050405020304" pitchFamily="18" charset="0"/>
                <a:cs typeface="Times New Roman" panose="02020603050405020304" pitchFamily="18" charset="0"/>
              </a:rPr>
              <a:t>4</a:t>
            </a:r>
            <a:r>
              <a:rPr lang="en-US" altLang="en-US" sz="2800" b="1" dirty="0">
                <a:solidFill>
                  <a:srgbClr val="000000"/>
                </a:solidFill>
                <a:latin typeface="Times New Roman" panose="02020603050405020304" pitchFamily="18" charset="0"/>
                <a:cs typeface="Times New Roman" panose="02020603050405020304" pitchFamily="18" charset="0"/>
              </a:rPr>
              <a:t> + 2x’’</a:t>
            </a:r>
            <a:r>
              <a:rPr lang="en-US" altLang="en-US" sz="2800" b="1" baseline="-30000" dirty="0">
                <a:solidFill>
                  <a:srgbClr val="000000"/>
                </a:solidFill>
                <a:latin typeface="Times New Roman" panose="02020603050405020304" pitchFamily="18" charset="0"/>
                <a:cs typeface="Times New Roman" panose="02020603050405020304" pitchFamily="18" charset="0"/>
              </a:rPr>
              <a:t>4</a:t>
            </a:r>
            <a:r>
              <a:rPr lang="en-US" altLang="en-US" sz="2800" b="1" dirty="0">
                <a:solidFill>
                  <a:srgbClr val="000000"/>
                </a:solidFill>
                <a:latin typeface="Times New Roman" panose="02020603050405020304" pitchFamily="18" charset="0"/>
                <a:cs typeface="Times New Roman" panose="02020603050405020304" pitchFamily="18" charset="0"/>
              </a:rPr>
              <a:t>               = 8 </a:t>
            </a:r>
          </a:p>
          <a:p>
            <a:pPr eaLnBrk="1" hangingPunct="1">
              <a:lnSpc>
                <a:spcPct val="90000"/>
              </a:lnSpc>
              <a:buFontTx/>
              <a:buNone/>
            </a:pPr>
            <a:r>
              <a:rPr lang="en-US" altLang="en-US" sz="2800" b="1" dirty="0">
                <a:solidFill>
                  <a:srgbClr val="000000"/>
                </a:solidFill>
                <a:latin typeface="Times New Roman" panose="02020603050405020304" pitchFamily="18" charset="0"/>
                <a:cs typeface="Times New Roman" panose="02020603050405020304" pitchFamily="18" charset="0"/>
              </a:rPr>
              <a:t>        - x</a:t>
            </a:r>
            <a:r>
              <a:rPr lang="en-US" altLang="en-US" sz="2800" b="1" baseline="-30000" dirty="0">
                <a:solidFill>
                  <a:srgbClr val="000000"/>
                </a:solidFill>
                <a:latin typeface="Times New Roman" panose="02020603050405020304" pitchFamily="18" charset="0"/>
                <a:cs typeface="Times New Roman" panose="02020603050405020304" pitchFamily="18" charset="0"/>
              </a:rPr>
              <a:t>1</a:t>
            </a:r>
            <a:r>
              <a:rPr lang="en-US" altLang="en-US" sz="2800" b="1" dirty="0">
                <a:solidFill>
                  <a:srgbClr val="000000"/>
                </a:solidFill>
                <a:latin typeface="Times New Roman" panose="02020603050405020304" pitchFamily="18" charset="0"/>
                <a:cs typeface="Times New Roman" panose="02020603050405020304" pitchFamily="18" charset="0"/>
              </a:rPr>
              <a:t> - 7x’</a:t>
            </a:r>
            <a:r>
              <a:rPr lang="en-US" altLang="en-US" sz="2800" b="1" baseline="-30000" dirty="0">
                <a:solidFill>
                  <a:srgbClr val="000000"/>
                </a:solidFill>
                <a:latin typeface="Times New Roman" panose="02020603050405020304" pitchFamily="18" charset="0"/>
                <a:cs typeface="Times New Roman" panose="02020603050405020304" pitchFamily="18" charset="0"/>
              </a:rPr>
              <a:t>2</a:t>
            </a:r>
            <a:r>
              <a:rPr lang="en-US" altLang="en-US" sz="2800" b="1" dirty="0">
                <a:solidFill>
                  <a:srgbClr val="000000"/>
                </a:solidFill>
                <a:latin typeface="Times New Roman" panose="02020603050405020304" pitchFamily="18" charset="0"/>
                <a:cs typeface="Times New Roman" panose="02020603050405020304" pitchFamily="18" charset="0"/>
              </a:rPr>
              <a:t> + x</a:t>
            </a:r>
            <a:r>
              <a:rPr lang="en-US" altLang="en-US" sz="2800" b="1" baseline="-30000" dirty="0">
                <a:solidFill>
                  <a:srgbClr val="000000"/>
                </a:solidFill>
                <a:latin typeface="Times New Roman" panose="02020603050405020304" pitchFamily="18" charset="0"/>
                <a:cs typeface="Times New Roman" panose="02020603050405020304" pitchFamily="18" charset="0"/>
              </a:rPr>
              <a:t>3</a:t>
            </a:r>
            <a:r>
              <a:rPr lang="en-US" altLang="en-US" sz="2800" b="1" dirty="0">
                <a:solidFill>
                  <a:srgbClr val="000000"/>
                </a:solidFill>
                <a:latin typeface="Times New Roman" panose="02020603050405020304" pitchFamily="18" charset="0"/>
                <a:cs typeface="Times New Roman" panose="02020603050405020304" pitchFamily="18" charset="0"/>
              </a:rPr>
              <a:t>    + 3x’</a:t>
            </a:r>
            <a:r>
              <a:rPr lang="en-US" altLang="en-US" sz="2800" b="1" baseline="-30000" dirty="0">
                <a:solidFill>
                  <a:srgbClr val="000000"/>
                </a:solidFill>
                <a:latin typeface="Times New Roman" panose="02020603050405020304" pitchFamily="18" charset="0"/>
                <a:cs typeface="Times New Roman" panose="02020603050405020304" pitchFamily="18" charset="0"/>
              </a:rPr>
              <a:t>4</a:t>
            </a:r>
            <a:r>
              <a:rPr lang="en-US" altLang="en-US" sz="2800" b="1" dirty="0">
                <a:solidFill>
                  <a:srgbClr val="000000"/>
                </a:solidFill>
                <a:latin typeface="Times New Roman" panose="02020603050405020304" pitchFamily="18" charset="0"/>
                <a:cs typeface="Times New Roman" panose="02020603050405020304" pitchFamily="18" charset="0"/>
              </a:rPr>
              <a:t> - 3x’’</a:t>
            </a:r>
            <a:r>
              <a:rPr lang="en-US" altLang="en-US" sz="2800" b="1" baseline="-30000" dirty="0">
                <a:solidFill>
                  <a:srgbClr val="000000"/>
                </a:solidFill>
                <a:latin typeface="Times New Roman" panose="02020603050405020304" pitchFamily="18" charset="0"/>
                <a:cs typeface="Times New Roman" panose="02020603050405020304" pitchFamily="18" charset="0"/>
              </a:rPr>
              <a:t>4</a:t>
            </a:r>
            <a:r>
              <a:rPr lang="en-US" altLang="en-US" sz="2800" b="1" dirty="0">
                <a:solidFill>
                  <a:srgbClr val="000000"/>
                </a:solidFill>
                <a:latin typeface="Times New Roman" panose="02020603050405020304" pitchFamily="18" charset="0"/>
                <a:cs typeface="Times New Roman" panose="02020603050405020304" pitchFamily="18" charset="0"/>
              </a:rPr>
              <a:t>         + x</a:t>
            </a:r>
            <a:r>
              <a:rPr lang="en-US" altLang="en-US" sz="2800" b="1" baseline="-30000" dirty="0">
                <a:solidFill>
                  <a:srgbClr val="000000"/>
                </a:solidFill>
                <a:latin typeface="Times New Roman" panose="02020603050405020304" pitchFamily="18" charset="0"/>
                <a:cs typeface="Times New Roman" panose="02020603050405020304" pitchFamily="18" charset="0"/>
              </a:rPr>
              <a:t>6</a:t>
            </a:r>
            <a:r>
              <a:rPr lang="en-US" altLang="en-US" sz="2800" b="1" dirty="0">
                <a:solidFill>
                  <a:srgbClr val="000000"/>
                </a:solidFill>
                <a:latin typeface="Times New Roman" panose="02020603050405020304" pitchFamily="18" charset="0"/>
                <a:cs typeface="Times New Roman" panose="02020603050405020304" pitchFamily="18" charset="0"/>
              </a:rPr>
              <a:t> = -7  </a:t>
            </a:r>
          </a:p>
          <a:p>
            <a:pPr eaLnBrk="1" hangingPunct="1">
              <a:lnSpc>
                <a:spcPct val="90000"/>
              </a:lnSpc>
              <a:buFontTx/>
              <a:buNone/>
            </a:pPr>
            <a:r>
              <a:rPr lang="en-US" altLang="en-US" sz="2800" b="1" dirty="0">
                <a:solidFill>
                  <a:srgbClr val="000000"/>
                </a:solidFill>
                <a:latin typeface="Times New Roman" panose="02020603050405020304" pitchFamily="18" charset="0"/>
                <a:cs typeface="Times New Roman" panose="02020603050405020304" pitchFamily="18" charset="0"/>
              </a:rPr>
              <a:t>		     ( x</a:t>
            </a:r>
            <a:r>
              <a:rPr lang="en-US" altLang="en-US" sz="2800" b="1" baseline="-30000" dirty="0">
                <a:solidFill>
                  <a:srgbClr val="000000"/>
                </a:solidFill>
                <a:latin typeface="Times New Roman" panose="02020603050405020304" pitchFamily="18" charset="0"/>
                <a:cs typeface="Times New Roman" panose="02020603050405020304" pitchFamily="18" charset="0"/>
              </a:rPr>
              <a:t>1</a:t>
            </a:r>
            <a:r>
              <a:rPr lang="en-US" altLang="en-US" sz="2800" b="1" dirty="0">
                <a:solidFill>
                  <a:srgbClr val="000000"/>
                </a:solidFill>
                <a:latin typeface="Times New Roman" panose="02020603050405020304" pitchFamily="18" charset="0"/>
                <a:cs typeface="Times New Roman" panose="02020603050405020304" pitchFamily="18" charset="0"/>
              </a:rPr>
              <a:t> ; x’</a:t>
            </a:r>
            <a:r>
              <a:rPr lang="en-US" altLang="en-US" sz="2800" b="1" baseline="-25000" dirty="0">
                <a:solidFill>
                  <a:srgbClr val="000000"/>
                </a:solidFill>
                <a:latin typeface="Times New Roman" panose="02020603050405020304" pitchFamily="18" charset="0"/>
                <a:cs typeface="Times New Roman" panose="02020603050405020304" pitchFamily="18" charset="0"/>
              </a:rPr>
              <a:t>2</a:t>
            </a:r>
            <a:r>
              <a:rPr lang="en-US" altLang="en-US" sz="2800" b="1" dirty="0">
                <a:solidFill>
                  <a:srgbClr val="000000"/>
                </a:solidFill>
                <a:latin typeface="Times New Roman" panose="02020603050405020304" pitchFamily="18" charset="0"/>
                <a:cs typeface="Times New Roman" panose="02020603050405020304" pitchFamily="18" charset="0"/>
              </a:rPr>
              <a:t> ; x</a:t>
            </a:r>
            <a:r>
              <a:rPr lang="en-US" altLang="en-US" sz="2800" b="1" baseline="-25000" dirty="0">
                <a:solidFill>
                  <a:srgbClr val="000000"/>
                </a:solidFill>
                <a:latin typeface="Times New Roman" panose="02020603050405020304" pitchFamily="18" charset="0"/>
                <a:cs typeface="Times New Roman" panose="02020603050405020304" pitchFamily="18" charset="0"/>
              </a:rPr>
              <a:t> 3</a:t>
            </a:r>
            <a:r>
              <a:rPr lang="en-US" altLang="en-US" sz="2800" b="1" dirty="0">
                <a:solidFill>
                  <a:srgbClr val="000000"/>
                </a:solidFill>
                <a:latin typeface="Times New Roman" panose="02020603050405020304" pitchFamily="18" charset="0"/>
                <a:cs typeface="Times New Roman" panose="02020603050405020304" pitchFamily="18" charset="0"/>
              </a:rPr>
              <a:t> ; x’</a:t>
            </a:r>
            <a:r>
              <a:rPr lang="en-US" altLang="en-US" sz="2800" b="1" baseline="-25000" dirty="0">
                <a:solidFill>
                  <a:srgbClr val="000000"/>
                </a:solidFill>
                <a:latin typeface="Times New Roman" panose="02020603050405020304" pitchFamily="18" charset="0"/>
                <a:cs typeface="Times New Roman" panose="02020603050405020304" pitchFamily="18" charset="0"/>
              </a:rPr>
              <a:t>4</a:t>
            </a:r>
            <a:r>
              <a:rPr lang="en-US" altLang="en-US" sz="2800" b="1" dirty="0">
                <a:solidFill>
                  <a:srgbClr val="000000"/>
                </a:solidFill>
                <a:latin typeface="Times New Roman" panose="02020603050405020304" pitchFamily="18" charset="0"/>
                <a:cs typeface="Times New Roman" panose="02020603050405020304" pitchFamily="18" charset="0"/>
              </a:rPr>
              <a:t> ; x’’</a:t>
            </a:r>
            <a:r>
              <a:rPr lang="en-US" altLang="en-US" sz="2800" b="1" baseline="-25000" dirty="0">
                <a:solidFill>
                  <a:srgbClr val="000000"/>
                </a:solidFill>
                <a:latin typeface="Times New Roman" panose="02020603050405020304" pitchFamily="18" charset="0"/>
                <a:cs typeface="Times New Roman" panose="02020603050405020304" pitchFamily="18" charset="0"/>
              </a:rPr>
              <a:t> 4</a:t>
            </a:r>
            <a:r>
              <a:rPr lang="en-US" altLang="en-US" sz="2800" b="1" dirty="0">
                <a:solidFill>
                  <a:srgbClr val="000000"/>
                </a:solidFill>
                <a:latin typeface="Times New Roman" panose="02020603050405020304" pitchFamily="18" charset="0"/>
                <a:cs typeface="Times New Roman" panose="02020603050405020304" pitchFamily="18" charset="0"/>
              </a:rPr>
              <a:t> ; x</a:t>
            </a:r>
            <a:r>
              <a:rPr lang="en-US" altLang="en-US" sz="2800" b="1" baseline="-25000" dirty="0">
                <a:solidFill>
                  <a:srgbClr val="000000"/>
                </a:solidFill>
                <a:latin typeface="Times New Roman" panose="02020603050405020304" pitchFamily="18" charset="0"/>
                <a:cs typeface="Times New Roman" panose="02020603050405020304" pitchFamily="18" charset="0"/>
              </a:rPr>
              <a:t>5</a:t>
            </a:r>
            <a:r>
              <a:rPr lang="en-US" altLang="en-US" sz="2800" b="1" dirty="0">
                <a:solidFill>
                  <a:srgbClr val="000000"/>
                </a:solidFill>
                <a:latin typeface="Times New Roman" panose="02020603050405020304" pitchFamily="18" charset="0"/>
                <a:cs typeface="Times New Roman" panose="02020603050405020304" pitchFamily="18" charset="0"/>
              </a:rPr>
              <a:t> ; x</a:t>
            </a:r>
            <a:r>
              <a:rPr lang="en-US" altLang="en-US" sz="2800" b="1" baseline="-25000" dirty="0">
                <a:solidFill>
                  <a:srgbClr val="000000"/>
                </a:solidFill>
                <a:latin typeface="Times New Roman" panose="02020603050405020304" pitchFamily="18" charset="0"/>
                <a:cs typeface="Times New Roman" panose="02020603050405020304" pitchFamily="18" charset="0"/>
              </a:rPr>
              <a:t>6   </a:t>
            </a:r>
            <a:r>
              <a:rPr lang="en-US" altLang="en-US" sz="2800" b="1"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a:t>
            </a:r>
            <a:r>
              <a:rPr lang="en-US" altLang="en-US" sz="2800" b="1" dirty="0">
                <a:solidFill>
                  <a:srgbClr val="000000"/>
                </a:solidFill>
                <a:latin typeface="Times New Roman" panose="02020603050405020304" pitchFamily="18" charset="0"/>
                <a:cs typeface="Times New Roman" panose="02020603050405020304" pitchFamily="18" charset="0"/>
              </a:rPr>
              <a:t> 0  )</a:t>
            </a:r>
          </a:p>
          <a:p>
            <a:endParaRPr lang="en-US" dirty="0"/>
          </a:p>
        </p:txBody>
      </p:sp>
    </p:spTree>
    <p:extLst>
      <p:ext uri="{BB962C8B-B14F-4D97-AF65-F5344CB8AC3E}">
        <p14:creationId xmlns:p14="http://schemas.microsoft.com/office/powerpoint/2010/main" val="27464185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79A86C-C28E-794B-4020-D7A7CCF6C8C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9811EFA-188A-BCCC-AFD0-6A51A2183A0E}"/>
              </a:ext>
            </a:extLst>
          </p:cNvPr>
          <p:cNvSpPr>
            <a:spLocks noGrp="1"/>
          </p:cNvSpPr>
          <p:nvPr>
            <p:ph type="title"/>
          </p:nvPr>
        </p:nvSpPr>
        <p:spPr>
          <a:xfrm>
            <a:off x="381820" y="1287624"/>
            <a:ext cx="10515600" cy="538001"/>
          </a:xfrm>
        </p:spPr>
        <p:txBody>
          <a:bodyPr>
            <a:noAutofit/>
          </a:bodyPr>
          <a:lstStyle/>
          <a:p>
            <a:r>
              <a:rPr lang="vi-VN" altLang="en-US" sz="2400" b="1" dirty="0">
                <a:solidFill>
                  <a:srgbClr val="000099"/>
                </a:solidFill>
                <a:latin typeface="+mj-lt"/>
              </a:rPr>
              <a:t>III. </a:t>
            </a:r>
            <a:r>
              <a:rPr lang="vi-VN" altLang="en-US" sz="2400" b="1" u="sng" dirty="0">
                <a:solidFill>
                  <a:srgbClr val="000099"/>
                </a:solidFill>
                <a:latin typeface="+mj-lt"/>
              </a:rPr>
              <a:t>Bài toán qhtt dạng chính tắc và dạng chuẩn tắc</a:t>
            </a:r>
            <a:br>
              <a:rPr lang="vi-VN" altLang="en-US" sz="2400" b="1" dirty="0">
                <a:latin typeface="+mj-lt"/>
              </a:rPr>
            </a:br>
            <a:r>
              <a:rPr lang="vi-VN" altLang="en-US" sz="2400" b="1" dirty="0">
                <a:solidFill>
                  <a:srgbClr val="000099"/>
                </a:solidFill>
                <a:latin typeface="+mj-lt"/>
              </a:rPr>
              <a:t>3. Các phép biến đổi sơ cấp – Đưa bài toán về dạng</a:t>
            </a:r>
            <a:br>
              <a:rPr lang="vi-VN" altLang="en-US" sz="2400" b="1" dirty="0">
                <a:solidFill>
                  <a:srgbClr val="000099"/>
                </a:solidFill>
                <a:latin typeface="+mj-lt"/>
              </a:rPr>
            </a:br>
            <a:r>
              <a:rPr lang="vi-VN" altLang="en-US" sz="2400" b="1" u="sng" dirty="0">
                <a:solidFill>
                  <a:srgbClr val="000099"/>
                </a:solidFill>
                <a:latin typeface="+mj-lt"/>
              </a:rPr>
              <a:t>Chính tắc</a:t>
            </a:r>
            <a:endParaRPr lang="en-US" sz="2400" dirty="0">
              <a:latin typeface="+mj-lt"/>
            </a:endParaRPr>
          </a:p>
        </p:txBody>
      </p:sp>
      <p:sp>
        <p:nvSpPr>
          <p:cNvPr id="3" name="Content Placeholder 2">
            <a:extLst>
              <a:ext uri="{FF2B5EF4-FFF2-40B4-BE49-F238E27FC236}">
                <a16:creationId xmlns:a16="http://schemas.microsoft.com/office/drawing/2014/main" id="{AD2AE31F-3D34-6D4A-9F60-19834C72A0D0}"/>
              </a:ext>
            </a:extLst>
          </p:cNvPr>
          <p:cNvSpPr>
            <a:spLocks noGrp="1"/>
          </p:cNvSpPr>
          <p:nvPr>
            <p:ph idx="1"/>
          </p:nvPr>
        </p:nvSpPr>
        <p:spPr>
          <a:xfrm>
            <a:off x="838200" y="2510971"/>
            <a:ext cx="10515600" cy="3665992"/>
          </a:xfrm>
        </p:spPr>
        <p:txBody>
          <a:bodyPr/>
          <a:lstStyle/>
          <a:p>
            <a:pPr eaLnBrk="1" hangingPunct="1">
              <a:spcBef>
                <a:spcPct val="0"/>
              </a:spcBef>
              <a:buClrTx/>
              <a:buFontTx/>
              <a:buNone/>
            </a:pPr>
            <a:r>
              <a:rPr kumimoji="0" lang="en-US" altLang="en-US" sz="2400" u="sng" dirty="0" err="1">
                <a:solidFill>
                  <a:srgbClr val="FF0000"/>
                </a:solidFill>
              </a:rPr>
              <a:t>Nhận</a:t>
            </a:r>
            <a:r>
              <a:rPr kumimoji="0" lang="en-US" altLang="en-US" sz="2400" u="sng" dirty="0">
                <a:solidFill>
                  <a:srgbClr val="FF0000"/>
                </a:solidFill>
              </a:rPr>
              <a:t> </a:t>
            </a:r>
            <a:r>
              <a:rPr kumimoji="0" lang="en-US" altLang="en-US" sz="2400" u="sng" dirty="0" err="1">
                <a:solidFill>
                  <a:srgbClr val="FF0000"/>
                </a:solidFill>
              </a:rPr>
              <a:t>xét</a:t>
            </a:r>
            <a:r>
              <a:rPr kumimoji="0" lang="en-US" altLang="en-US" sz="2400" u="sng" dirty="0">
                <a:solidFill>
                  <a:srgbClr val="FF0000"/>
                </a:solidFill>
              </a:rPr>
              <a:t> </a:t>
            </a:r>
            <a:r>
              <a:rPr kumimoji="0" lang="en-US" altLang="en-US" sz="2400" u="sng" dirty="0" err="1">
                <a:solidFill>
                  <a:srgbClr val="FF0000"/>
                </a:solidFill>
              </a:rPr>
              <a:t>quan</a:t>
            </a:r>
            <a:r>
              <a:rPr kumimoji="0" lang="en-US" altLang="en-US" sz="2400" u="sng" dirty="0">
                <a:solidFill>
                  <a:srgbClr val="FF0000"/>
                </a:solidFill>
              </a:rPr>
              <a:t> </a:t>
            </a:r>
            <a:r>
              <a:rPr kumimoji="0" lang="en-US" altLang="en-US" sz="2400" u="sng" dirty="0" err="1">
                <a:solidFill>
                  <a:srgbClr val="FF0000"/>
                </a:solidFill>
              </a:rPr>
              <a:t>trọng</a:t>
            </a:r>
            <a:r>
              <a:rPr kumimoji="0" lang="en-US" altLang="en-US" sz="2400" u="sng" dirty="0">
                <a:solidFill>
                  <a:srgbClr val="000099"/>
                </a:solidFill>
              </a:rPr>
              <a:t>:</a:t>
            </a:r>
          </a:p>
          <a:p>
            <a:pPr eaLnBrk="1" hangingPunct="1">
              <a:spcBef>
                <a:spcPct val="0"/>
              </a:spcBef>
              <a:buClrTx/>
              <a:buFontTx/>
              <a:buNone/>
            </a:pPr>
            <a:r>
              <a:rPr kumimoji="0" lang="en-US" altLang="en-US" sz="2400" dirty="0">
                <a:solidFill>
                  <a:srgbClr val="000099"/>
                </a:solidFill>
              </a:rPr>
              <a:t>Ta </a:t>
            </a:r>
            <a:r>
              <a:rPr kumimoji="0" lang="en-US" altLang="en-US" sz="2400" dirty="0" err="1">
                <a:solidFill>
                  <a:srgbClr val="000099"/>
                </a:solidFill>
              </a:rPr>
              <a:t>thấy</a:t>
            </a:r>
            <a:r>
              <a:rPr kumimoji="0" lang="en-US" altLang="en-US" sz="2400" dirty="0">
                <a:solidFill>
                  <a:srgbClr val="000099"/>
                </a:solidFill>
              </a:rPr>
              <a:t> </a:t>
            </a:r>
            <a:r>
              <a:rPr kumimoji="0" lang="en-US" altLang="en-US" sz="2400" dirty="0" err="1">
                <a:solidFill>
                  <a:srgbClr val="000099"/>
                </a:solidFill>
              </a:rPr>
              <a:t>bài</a:t>
            </a:r>
            <a:r>
              <a:rPr kumimoji="0" lang="en-US" altLang="en-US" sz="2400" dirty="0">
                <a:solidFill>
                  <a:srgbClr val="000099"/>
                </a:solidFill>
              </a:rPr>
              <a:t> </a:t>
            </a:r>
            <a:r>
              <a:rPr kumimoji="0" lang="en-US" altLang="en-US" sz="2400" dirty="0" err="1">
                <a:solidFill>
                  <a:srgbClr val="000099"/>
                </a:solidFill>
              </a:rPr>
              <a:t>toán</a:t>
            </a:r>
            <a:r>
              <a:rPr kumimoji="0" lang="en-US" altLang="en-US" sz="2400" dirty="0">
                <a:solidFill>
                  <a:srgbClr val="000099"/>
                </a:solidFill>
              </a:rPr>
              <a:t> QHTT </a:t>
            </a:r>
            <a:r>
              <a:rPr kumimoji="0" lang="en-US" altLang="en-US" sz="2400" dirty="0" err="1">
                <a:solidFill>
                  <a:srgbClr val="000099"/>
                </a:solidFill>
              </a:rPr>
              <a:t>bất</a:t>
            </a:r>
            <a:r>
              <a:rPr kumimoji="0" lang="en-US" altLang="en-US" sz="2400" dirty="0">
                <a:solidFill>
                  <a:srgbClr val="000099"/>
                </a:solidFill>
              </a:rPr>
              <a:t> </a:t>
            </a:r>
            <a:r>
              <a:rPr kumimoji="0" lang="en-US" altLang="en-US" sz="2400" dirty="0" err="1">
                <a:solidFill>
                  <a:srgbClr val="000099"/>
                </a:solidFill>
              </a:rPr>
              <a:t>kỳ</a:t>
            </a:r>
            <a:r>
              <a:rPr kumimoji="0" lang="en-US" altLang="en-US" sz="2400" dirty="0">
                <a:solidFill>
                  <a:srgbClr val="000099"/>
                </a:solidFill>
              </a:rPr>
              <a:t> </a:t>
            </a:r>
            <a:r>
              <a:rPr kumimoji="0" lang="en-US" altLang="en-US" sz="2400" dirty="0" err="1">
                <a:solidFill>
                  <a:srgbClr val="000099"/>
                </a:solidFill>
              </a:rPr>
              <a:t>đều</a:t>
            </a:r>
            <a:r>
              <a:rPr kumimoji="0" lang="en-US" altLang="en-US" sz="2400" dirty="0">
                <a:solidFill>
                  <a:srgbClr val="000099"/>
                </a:solidFill>
              </a:rPr>
              <a:t> </a:t>
            </a:r>
            <a:r>
              <a:rPr kumimoji="0" lang="en-US" altLang="en-US" sz="2400" dirty="0" err="1">
                <a:solidFill>
                  <a:srgbClr val="000099"/>
                </a:solidFill>
              </a:rPr>
              <a:t>có</a:t>
            </a:r>
            <a:r>
              <a:rPr kumimoji="0" lang="en-US" altLang="en-US" sz="2400" dirty="0">
                <a:solidFill>
                  <a:srgbClr val="000099"/>
                </a:solidFill>
              </a:rPr>
              <a:t> </a:t>
            </a:r>
            <a:r>
              <a:rPr kumimoji="0" lang="en-US" altLang="en-US" sz="2400" dirty="0" err="1">
                <a:solidFill>
                  <a:srgbClr val="000099"/>
                </a:solidFill>
              </a:rPr>
              <a:t>thể</a:t>
            </a:r>
            <a:r>
              <a:rPr kumimoji="0" lang="en-US" altLang="en-US" sz="2400" dirty="0">
                <a:solidFill>
                  <a:srgbClr val="000099"/>
                </a:solidFill>
              </a:rPr>
              <a:t> </a:t>
            </a:r>
            <a:r>
              <a:rPr kumimoji="0" lang="en-US" altLang="en-US" sz="2400" dirty="0" err="1">
                <a:solidFill>
                  <a:srgbClr val="000099"/>
                </a:solidFill>
              </a:rPr>
              <a:t>sử</a:t>
            </a:r>
            <a:r>
              <a:rPr kumimoji="0" lang="en-US" altLang="en-US" sz="2400" dirty="0">
                <a:solidFill>
                  <a:srgbClr val="000099"/>
                </a:solidFill>
              </a:rPr>
              <a:t> </a:t>
            </a:r>
            <a:r>
              <a:rPr kumimoji="0" lang="en-US" altLang="en-US" sz="2400" dirty="0" err="1">
                <a:solidFill>
                  <a:srgbClr val="000099"/>
                </a:solidFill>
              </a:rPr>
              <a:t>dụng</a:t>
            </a:r>
            <a:r>
              <a:rPr kumimoji="0" lang="en-US" altLang="en-US" sz="2400" dirty="0">
                <a:solidFill>
                  <a:srgbClr val="000099"/>
                </a:solidFill>
              </a:rPr>
              <a:t> </a:t>
            </a:r>
            <a:r>
              <a:rPr kumimoji="0" lang="en-US" altLang="en-US" sz="2400" dirty="0" err="1">
                <a:solidFill>
                  <a:srgbClr val="000099"/>
                </a:solidFill>
              </a:rPr>
              <a:t>quy</a:t>
            </a:r>
            <a:r>
              <a:rPr kumimoji="0" lang="en-US" altLang="en-US" sz="2400" dirty="0">
                <a:solidFill>
                  <a:srgbClr val="000099"/>
                </a:solidFill>
              </a:rPr>
              <a:t> </a:t>
            </a:r>
            <a:r>
              <a:rPr kumimoji="0" lang="en-US" altLang="en-US" sz="2400" dirty="0" err="1">
                <a:solidFill>
                  <a:srgbClr val="000099"/>
                </a:solidFill>
              </a:rPr>
              <a:t>tắc</a:t>
            </a:r>
            <a:r>
              <a:rPr kumimoji="0" lang="en-US" altLang="en-US" sz="2400" dirty="0">
                <a:solidFill>
                  <a:srgbClr val="000099"/>
                </a:solidFill>
              </a:rPr>
              <a:t> </a:t>
            </a:r>
            <a:r>
              <a:rPr kumimoji="0" lang="en-US" altLang="en-US" sz="2400" dirty="0" err="1">
                <a:solidFill>
                  <a:srgbClr val="000099"/>
                </a:solidFill>
              </a:rPr>
              <a:t>cơ</a:t>
            </a:r>
            <a:r>
              <a:rPr kumimoji="0" lang="en-US" altLang="en-US" sz="2400" dirty="0">
                <a:solidFill>
                  <a:srgbClr val="000099"/>
                </a:solidFill>
              </a:rPr>
              <a:t> </a:t>
            </a:r>
            <a:r>
              <a:rPr kumimoji="0" lang="en-US" altLang="en-US" sz="2400" dirty="0" err="1">
                <a:solidFill>
                  <a:srgbClr val="000099"/>
                </a:solidFill>
              </a:rPr>
              <a:t>bản</a:t>
            </a:r>
            <a:r>
              <a:rPr kumimoji="0" lang="en-US" altLang="en-US" sz="2400" dirty="0">
                <a:solidFill>
                  <a:srgbClr val="000099"/>
                </a:solidFill>
              </a:rPr>
              <a:t> </a:t>
            </a:r>
            <a:r>
              <a:rPr kumimoji="0" lang="en-US" altLang="en-US" sz="2400" dirty="0" err="1">
                <a:solidFill>
                  <a:srgbClr val="000099"/>
                </a:solidFill>
              </a:rPr>
              <a:t>để</a:t>
            </a:r>
            <a:r>
              <a:rPr kumimoji="0" lang="en-US" altLang="en-US" sz="2400" dirty="0">
                <a:solidFill>
                  <a:srgbClr val="000099"/>
                </a:solidFill>
              </a:rPr>
              <a:t> </a:t>
            </a:r>
            <a:r>
              <a:rPr kumimoji="0" lang="en-US" altLang="en-US" sz="2400" dirty="0" err="1">
                <a:solidFill>
                  <a:srgbClr val="000099"/>
                </a:solidFill>
              </a:rPr>
              <a:t>đưa</a:t>
            </a:r>
            <a:r>
              <a:rPr kumimoji="0" lang="en-US" altLang="en-US" sz="2400" dirty="0">
                <a:solidFill>
                  <a:srgbClr val="000099"/>
                </a:solidFill>
              </a:rPr>
              <a:t> </a:t>
            </a:r>
            <a:r>
              <a:rPr kumimoji="0" lang="en-US" altLang="en-US" sz="2400" dirty="0" err="1">
                <a:solidFill>
                  <a:srgbClr val="000099"/>
                </a:solidFill>
              </a:rPr>
              <a:t>về</a:t>
            </a:r>
            <a:r>
              <a:rPr kumimoji="0" lang="en-US" altLang="en-US" sz="2400" dirty="0">
                <a:solidFill>
                  <a:srgbClr val="000099"/>
                </a:solidFill>
              </a:rPr>
              <a:t> </a:t>
            </a:r>
            <a:r>
              <a:rPr kumimoji="0" lang="en-US" altLang="en-US" sz="2400" dirty="0" err="1">
                <a:solidFill>
                  <a:srgbClr val="000099"/>
                </a:solidFill>
              </a:rPr>
              <a:t>dạng</a:t>
            </a:r>
            <a:r>
              <a:rPr kumimoji="0" lang="en-US" altLang="en-US" sz="2400" dirty="0">
                <a:solidFill>
                  <a:srgbClr val="000099"/>
                </a:solidFill>
              </a:rPr>
              <a:t> </a:t>
            </a:r>
            <a:r>
              <a:rPr kumimoji="0" lang="en-US" altLang="en-US" sz="2400" dirty="0" err="1">
                <a:solidFill>
                  <a:srgbClr val="000099"/>
                </a:solidFill>
              </a:rPr>
              <a:t>chính</a:t>
            </a:r>
            <a:r>
              <a:rPr kumimoji="0" lang="en-US" altLang="en-US" sz="2400" dirty="0">
                <a:solidFill>
                  <a:srgbClr val="000099"/>
                </a:solidFill>
              </a:rPr>
              <a:t> </a:t>
            </a:r>
            <a:r>
              <a:rPr kumimoji="0" lang="en-US" altLang="en-US" sz="2400" dirty="0" err="1">
                <a:solidFill>
                  <a:srgbClr val="000099"/>
                </a:solidFill>
              </a:rPr>
              <a:t>tắc</a:t>
            </a:r>
            <a:r>
              <a:rPr kumimoji="0" lang="en-US" altLang="en-US" sz="2400" dirty="0">
                <a:solidFill>
                  <a:srgbClr val="000099"/>
                </a:solidFill>
              </a:rPr>
              <a:t>.</a:t>
            </a:r>
          </a:p>
          <a:p>
            <a:pPr eaLnBrk="1" hangingPunct="1">
              <a:spcBef>
                <a:spcPct val="0"/>
              </a:spcBef>
              <a:buClrTx/>
              <a:buFontTx/>
              <a:buNone/>
            </a:pPr>
            <a:r>
              <a:rPr kumimoji="0" lang="en-US" altLang="en-US" sz="2400" dirty="0" err="1">
                <a:solidFill>
                  <a:srgbClr val="000099"/>
                </a:solidFill>
              </a:rPr>
              <a:t>Từ</a:t>
            </a:r>
            <a:r>
              <a:rPr kumimoji="0" lang="en-US" altLang="en-US" sz="2400" dirty="0">
                <a:solidFill>
                  <a:srgbClr val="000099"/>
                </a:solidFill>
              </a:rPr>
              <a:t> </a:t>
            </a:r>
            <a:r>
              <a:rPr kumimoji="0" lang="en-US" altLang="en-US" sz="2400" dirty="0" err="1">
                <a:solidFill>
                  <a:srgbClr val="000099"/>
                </a:solidFill>
              </a:rPr>
              <a:t>đây</a:t>
            </a:r>
            <a:r>
              <a:rPr kumimoji="0" lang="en-US" altLang="en-US" sz="2400" dirty="0">
                <a:solidFill>
                  <a:srgbClr val="000099"/>
                </a:solidFill>
              </a:rPr>
              <a:t> </a:t>
            </a:r>
            <a:r>
              <a:rPr kumimoji="0" lang="en-US" altLang="en-US" sz="2400" dirty="0" err="1">
                <a:solidFill>
                  <a:srgbClr val="000099"/>
                </a:solidFill>
              </a:rPr>
              <a:t>trở</a:t>
            </a:r>
            <a:r>
              <a:rPr kumimoji="0" lang="en-US" altLang="en-US" sz="2400" dirty="0">
                <a:solidFill>
                  <a:srgbClr val="000099"/>
                </a:solidFill>
              </a:rPr>
              <a:t> </a:t>
            </a:r>
            <a:r>
              <a:rPr kumimoji="0" lang="en-US" altLang="en-US" sz="2400" dirty="0" err="1">
                <a:solidFill>
                  <a:srgbClr val="000099"/>
                </a:solidFill>
              </a:rPr>
              <a:t>về</a:t>
            </a:r>
            <a:r>
              <a:rPr kumimoji="0" lang="en-US" altLang="en-US" sz="2400" dirty="0">
                <a:solidFill>
                  <a:srgbClr val="000099"/>
                </a:solidFill>
              </a:rPr>
              <a:t> </a:t>
            </a:r>
            <a:r>
              <a:rPr kumimoji="0" lang="en-US" altLang="en-US" sz="2400" dirty="0" err="1">
                <a:solidFill>
                  <a:srgbClr val="000099"/>
                </a:solidFill>
              </a:rPr>
              <a:t>sau</a:t>
            </a:r>
            <a:r>
              <a:rPr kumimoji="0" lang="en-US" altLang="en-US" sz="2400" dirty="0">
                <a:solidFill>
                  <a:srgbClr val="000099"/>
                </a:solidFill>
              </a:rPr>
              <a:t> </a:t>
            </a:r>
            <a:r>
              <a:rPr kumimoji="0" lang="en-US" altLang="en-US" sz="2400" dirty="0" err="1">
                <a:solidFill>
                  <a:srgbClr val="000099"/>
                </a:solidFill>
              </a:rPr>
              <a:t>chúng</a:t>
            </a:r>
            <a:r>
              <a:rPr kumimoji="0" lang="en-US" altLang="en-US" sz="2400" dirty="0">
                <a:solidFill>
                  <a:srgbClr val="000099"/>
                </a:solidFill>
              </a:rPr>
              <a:t> ta </a:t>
            </a:r>
            <a:r>
              <a:rPr kumimoji="0" lang="en-US" altLang="en-US" sz="2400" dirty="0" err="1">
                <a:solidFill>
                  <a:srgbClr val="000099"/>
                </a:solidFill>
              </a:rPr>
              <a:t>chỉ</a:t>
            </a:r>
            <a:r>
              <a:rPr kumimoji="0" lang="en-US" altLang="en-US" sz="2400" dirty="0">
                <a:solidFill>
                  <a:srgbClr val="000099"/>
                </a:solidFill>
              </a:rPr>
              <a:t> </a:t>
            </a:r>
            <a:r>
              <a:rPr kumimoji="0" lang="en-US" altLang="en-US" sz="2400" dirty="0" err="1">
                <a:solidFill>
                  <a:srgbClr val="000099"/>
                </a:solidFill>
              </a:rPr>
              <a:t>xét</a:t>
            </a:r>
            <a:r>
              <a:rPr kumimoji="0" lang="en-US" altLang="en-US" sz="2400" dirty="0">
                <a:solidFill>
                  <a:srgbClr val="000099"/>
                </a:solidFill>
              </a:rPr>
              <a:t> </a:t>
            </a:r>
            <a:r>
              <a:rPr kumimoji="0" lang="en-US" altLang="en-US" sz="2400" dirty="0" err="1">
                <a:solidFill>
                  <a:srgbClr val="000099"/>
                </a:solidFill>
              </a:rPr>
              <a:t>các</a:t>
            </a:r>
            <a:r>
              <a:rPr kumimoji="0" lang="en-US" altLang="en-US" sz="2400" dirty="0">
                <a:solidFill>
                  <a:srgbClr val="000099"/>
                </a:solidFill>
              </a:rPr>
              <a:t> </a:t>
            </a:r>
            <a:r>
              <a:rPr kumimoji="0" lang="en-US" altLang="en-US" sz="2400" dirty="0" err="1">
                <a:solidFill>
                  <a:srgbClr val="000099"/>
                </a:solidFill>
              </a:rPr>
              <a:t>bài</a:t>
            </a:r>
            <a:r>
              <a:rPr kumimoji="0" lang="en-US" altLang="en-US" sz="2400" dirty="0">
                <a:solidFill>
                  <a:srgbClr val="000099"/>
                </a:solidFill>
              </a:rPr>
              <a:t> </a:t>
            </a:r>
            <a:r>
              <a:rPr kumimoji="0" lang="en-US" altLang="en-US" sz="2400" dirty="0" err="1">
                <a:solidFill>
                  <a:srgbClr val="000099"/>
                </a:solidFill>
              </a:rPr>
              <a:t>toán</a:t>
            </a:r>
            <a:r>
              <a:rPr kumimoji="0" lang="en-US" altLang="en-US" sz="2400" dirty="0">
                <a:solidFill>
                  <a:srgbClr val="000099"/>
                </a:solidFill>
              </a:rPr>
              <a:t> QHTT </a:t>
            </a:r>
            <a:r>
              <a:rPr kumimoji="0" lang="en-US" altLang="en-US" sz="2400" dirty="0" err="1">
                <a:solidFill>
                  <a:srgbClr val="000099"/>
                </a:solidFill>
              </a:rPr>
              <a:t>dạng</a:t>
            </a:r>
            <a:r>
              <a:rPr kumimoji="0" lang="en-US" altLang="en-US" sz="2400" dirty="0">
                <a:solidFill>
                  <a:srgbClr val="000099"/>
                </a:solidFill>
              </a:rPr>
              <a:t> </a:t>
            </a:r>
            <a:r>
              <a:rPr kumimoji="0" lang="en-US" altLang="en-US" sz="2400" dirty="0" err="1">
                <a:solidFill>
                  <a:srgbClr val="000099"/>
                </a:solidFill>
              </a:rPr>
              <a:t>chính</a:t>
            </a:r>
            <a:r>
              <a:rPr kumimoji="0" lang="en-US" altLang="en-US" sz="2400" dirty="0">
                <a:solidFill>
                  <a:srgbClr val="000099"/>
                </a:solidFill>
              </a:rPr>
              <a:t> </a:t>
            </a:r>
            <a:r>
              <a:rPr kumimoji="0" lang="en-US" altLang="en-US" sz="2400" dirty="0" err="1">
                <a:solidFill>
                  <a:srgbClr val="000099"/>
                </a:solidFill>
              </a:rPr>
              <a:t>tắc</a:t>
            </a:r>
            <a:r>
              <a:rPr kumimoji="0" lang="en-US" altLang="en-US" sz="2400" dirty="0">
                <a:solidFill>
                  <a:srgbClr val="000099"/>
                </a:solidFill>
              </a:rPr>
              <a:t> </a:t>
            </a:r>
            <a:r>
              <a:rPr kumimoji="0" lang="en-US" altLang="en-US" sz="2400" dirty="0" err="1">
                <a:solidFill>
                  <a:srgbClr val="000099"/>
                </a:solidFill>
              </a:rPr>
              <a:t>là</a:t>
            </a:r>
            <a:r>
              <a:rPr kumimoji="0" lang="en-US" altLang="en-US" sz="2400" dirty="0">
                <a:solidFill>
                  <a:srgbClr val="000099"/>
                </a:solidFill>
              </a:rPr>
              <a:t> </a:t>
            </a:r>
            <a:r>
              <a:rPr kumimoji="0" lang="en-US" altLang="en-US" sz="2400" dirty="0" err="1">
                <a:solidFill>
                  <a:srgbClr val="000099"/>
                </a:solidFill>
              </a:rPr>
              <a:t>đủ</a:t>
            </a:r>
            <a:r>
              <a:rPr kumimoji="0" lang="en-US" altLang="en-US" sz="2400" dirty="0">
                <a:solidFill>
                  <a:srgbClr val="000099"/>
                </a:solidFill>
              </a:rPr>
              <a:t> !!!</a:t>
            </a:r>
          </a:p>
          <a:p>
            <a:endParaRPr lang="en-US" dirty="0"/>
          </a:p>
        </p:txBody>
      </p:sp>
    </p:spTree>
    <p:extLst>
      <p:ext uri="{BB962C8B-B14F-4D97-AF65-F5344CB8AC3E}">
        <p14:creationId xmlns:p14="http://schemas.microsoft.com/office/powerpoint/2010/main" val="13713319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506F55-8716-DA7C-23B2-E32E6F20205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AEEF072-E236-92A4-AC44-060E5B1A7EC7}"/>
              </a:ext>
            </a:extLst>
          </p:cNvPr>
          <p:cNvSpPr>
            <a:spLocks noGrp="1"/>
          </p:cNvSpPr>
          <p:nvPr>
            <p:ph type="title"/>
          </p:nvPr>
        </p:nvSpPr>
        <p:spPr>
          <a:xfrm>
            <a:off x="294735" y="590551"/>
            <a:ext cx="10515600" cy="1055688"/>
          </a:xfrm>
        </p:spPr>
        <p:txBody>
          <a:bodyPr>
            <a:normAutofit/>
          </a:bodyPr>
          <a:lstStyle/>
          <a:p>
            <a:r>
              <a:rPr kumimoji="0" lang="en-US" altLang="en-US" sz="2400" dirty="0">
                <a:solidFill>
                  <a:srgbClr val="160AB6"/>
                </a:solidFill>
              </a:rPr>
              <a:t>IV. </a:t>
            </a:r>
            <a:r>
              <a:rPr kumimoji="0" lang="en-US" altLang="en-US" sz="2400" b="1" u="sng" dirty="0" err="1">
                <a:solidFill>
                  <a:srgbClr val="160AB6"/>
                </a:solidFill>
              </a:rPr>
              <a:t>Các</a:t>
            </a:r>
            <a:r>
              <a:rPr kumimoji="0" lang="en-US" altLang="en-US" sz="2400" b="1" u="sng" dirty="0">
                <a:solidFill>
                  <a:srgbClr val="160AB6"/>
                </a:solidFill>
              </a:rPr>
              <a:t> </a:t>
            </a:r>
            <a:r>
              <a:rPr kumimoji="0" lang="en-US" altLang="en-US" sz="2400" b="1" u="sng" dirty="0" err="1">
                <a:solidFill>
                  <a:srgbClr val="160AB6"/>
                </a:solidFill>
              </a:rPr>
              <a:t>tính</a:t>
            </a:r>
            <a:r>
              <a:rPr kumimoji="0" lang="en-US" altLang="en-US" sz="2400" b="1" u="sng" dirty="0">
                <a:solidFill>
                  <a:srgbClr val="160AB6"/>
                </a:solidFill>
              </a:rPr>
              <a:t> </a:t>
            </a:r>
            <a:r>
              <a:rPr kumimoji="0" lang="en-US" altLang="en-US" sz="2400" b="1" u="sng" dirty="0" err="1">
                <a:solidFill>
                  <a:srgbClr val="160AB6"/>
                </a:solidFill>
              </a:rPr>
              <a:t>chất</a:t>
            </a:r>
            <a:r>
              <a:rPr kumimoji="0" lang="en-US" altLang="en-US" sz="2400" b="1" u="sng" dirty="0">
                <a:solidFill>
                  <a:srgbClr val="160AB6"/>
                </a:solidFill>
              </a:rPr>
              <a:t> </a:t>
            </a:r>
            <a:r>
              <a:rPr kumimoji="0" lang="en-US" altLang="en-US" sz="2400" b="1" u="sng" dirty="0" err="1">
                <a:solidFill>
                  <a:srgbClr val="160AB6"/>
                </a:solidFill>
              </a:rPr>
              <a:t>cơ</a:t>
            </a:r>
            <a:r>
              <a:rPr kumimoji="0" lang="en-US" altLang="en-US" sz="2400" b="1" u="sng" dirty="0">
                <a:solidFill>
                  <a:srgbClr val="160AB6"/>
                </a:solidFill>
              </a:rPr>
              <a:t> </a:t>
            </a:r>
            <a:r>
              <a:rPr kumimoji="0" lang="en-US" altLang="en-US" sz="2400" b="1" u="sng" dirty="0" err="1">
                <a:solidFill>
                  <a:srgbClr val="160AB6"/>
                </a:solidFill>
              </a:rPr>
              <a:t>bản</a:t>
            </a:r>
            <a:r>
              <a:rPr kumimoji="0" lang="en-US" altLang="en-US" sz="2400" b="1" u="sng" dirty="0">
                <a:solidFill>
                  <a:srgbClr val="160AB6"/>
                </a:solidFill>
              </a:rPr>
              <a:t> </a:t>
            </a:r>
            <a:r>
              <a:rPr kumimoji="0" lang="en-US" altLang="en-US" sz="2400" b="1" u="sng" dirty="0" err="1">
                <a:solidFill>
                  <a:srgbClr val="160AB6"/>
                </a:solidFill>
              </a:rPr>
              <a:t>của</a:t>
            </a:r>
            <a:r>
              <a:rPr kumimoji="0" lang="en-US" altLang="en-US" sz="2400" b="1" u="sng" dirty="0">
                <a:solidFill>
                  <a:srgbClr val="160AB6"/>
                </a:solidFill>
              </a:rPr>
              <a:t> </a:t>
            </a:r>
            <a:r>
              <a:rPr kumimoji="0" lang="en-US" altLang="en-US" sz="2400" b="1" u="sng" dirty="0" err="1">
                <a:solidFill>
                  <a:srgbClr val="160AB6"/>
                </a:solidFill>
              </a:rPr>
              <a:t>bài</a:t>
            </a:r>
            <a:r>
              <a:rPr kumimoji="0" lang="en-US" altLang="en-US" sz="2400" b="1" u="sng" dirty="0">
                <a:solidFill>
                  <a:srgbClr val="160AB6"/>
                </a:solidFill>
              </a:rPr>
              <a:t> </a:t>
            </a:r>
            <a:r>
              <a:rPr kumimoji="0" lang="en-US" altLang="en-US" sz="2400" b="1" u="sng" dirty="0" err="1">
                <a:solidFill>
                  <a:srgbClr val="160AB6"/>
                </a:solidFill>
              </a:rPr>
              <a:t>toán</a:t>
            </a:r>
            <a:r>
              <a:rPr kumimoji="0" lang="en-US" altLang="en-US" sz="2400" b="1" u="sng" dirty="0">
                <a:solidFill>
                  <a:srgbClr val="160AB6"/>
                </a:solidFill>
              </a:rPr>
              <a:t> </a:t>
            </a:r>
            <a:r>
              <a:rPr kumimoji="0" lang="en-US" altLang="en-US" sz="2400" b="1" u="sng" dirty="0" err="1">
                <a:solidFill>
                  <a:srgbClr val="160AB6"/>
                </a:solidFill>
              </a:rPr>
              <a:t>qhtt</a:t>
            </a:r>
            <a:endParaRPr lang="en-US" sz="2400" dirty="0"/>
          </a:p>
        </p:txBody>
      </p:sp>
      <p:pic>
        <p:nvPicPr>
          <p:cNvPr id="4" name="Picture 10">
            <a:extLst>
              <a:ext uri="{FF2B5EF4-FFF2-40B4-BE49-F238E27FC236}">
                <a16:creationId xmlns:a16="http://schemas.microsoft.com/office/drawing/2014/main" id="{3001CBC8-3A45-4A1B-874B-29A1E081369B}"/>
              </a:ext>
            </a:extLst>
          </p:cNvPr>
          <p:cNvPicPr>
            <a:picLocks noGrp="1" noChangeAspect="1" noChangeArrowheads="1"/>
          </p:cNvPicPr>
          <p:nvPr>
            <p:ph idx="1"/>
          </p:nvPr>
        </p:nvPicPr>
        <p:blipFill>
          <a:blip r:embed="rId2">
            <a:lum bright="-20000" contrast="40000"/>
            <a:extLst>
              <a:ext uri="{28A0092B-C50C-407E-A947-70E740481C1C}">
                <a14:useLocalDpi xmlns:a14="http://schemas.microsoft.com/office/drawing/2010/main" val="0"/>
              </a:ext>
            </a:extLst>
          </a:blip>
          <a:srcRect/>
          <a:stretch>
            <a:fillRect/>
          </a:stretch>
        </p:blipFill>
        <p:spPr bwMode="auto">
          <a:xfrm>
            <a:off x="802594" y="1450975"/>
            <a:ext cx="6029325"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1">
            <a:extLst>
              <a:ext uri="{FF2B5EF4-FFF2-40B4-BE49-F238E27FC236}">
                <a16:creationId xmlns:a16="http://schemas.microsoft.com/office/drawing/2014/main" id="{ABE68A16-F13D-DD77-AA45-69CC1DB959AA}"/>
              </a:ext>
            </a:extLst>
          </p:cNvPr>
          <p:cNvPicPr>
            <a:picLocks noChangeAspect="1" noChangeArrowheads="1"/>
          </p:cNvPicPr>
          <p:nvPr/>
        </p:nvPicPr>
        <p:blipFill>
          <a:blip r:embed="rId3">
            <a:lum bright="-20000" contrast="40000"/>
            <a:extLst>
              <a:ext uri="{28A0092B-C50C-407E-A947-70E740481C1C}">
                <a14:useLocalDpi xmlns:a14="http://schemas.microsoft.com/office/drawing/2010/main" val="0"/>
              </a:ext>
            </a:extLst>
          </a:blip>
          <a:srcRect/>
          <a:stretch>
            <a:fillRect/>
          </a:stretch>
        </p:blipFill>
        <p:spPr bwMode="auto">
          <a:xfrm>
            <a:off x="583519" y="1851447"/>
            <a:ext cx="8686800" cy="160677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pic>
        <p:nvPicPr>
          <p:cNvPr id="6" name="Picture 4">
            <a:extLst>
              <a:ext uri="{FF2B5EF4-FFF2-40B4-BE49-F238E27FC236}">
                <a16:creationId xmlns:a16="http://schemas.microsoft.com/office/drawing/2014/main" id="{B29EC2F0-AD07-0A04-A226-262020EF22A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3519" y="3468170"/>
            <a:ext cx="6248400" cy="32004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pic>
        <p:nvPicPr>
          <p:cNvPr id="8" name="Picture 13">
            <a:extLst>
              <a:ext uri="{FF2B5EF4-FFF2-40B4-BE49-F238E27FC236}">
                <a16:creationId xmlns:a16="http://schemas.microsoft.com/office/drawing/2014/main" id="{EB4CCA49-FD7C-8B57-A660-6882C6F7FD10}"/>
              </a:ext>
            </a:extLst>
          </p:cNvPr>
          <p:cNvPicPr>
            <a:picLocks noChangeAspect="1" noChangeArrowheads="1"/>
          </p:cNvPicPr>
          <p:nvPr/>
        </p:nvPicPr>
        <p:blipFill>
          <a:blip r:embed="rId5">
            <a:lum bright="-20000" contrast="40000"/>
            <a:extLst>
              <a:ext uri="{28A0092B-C50C-407E-A947-70E740481C1C}">
                <a14:useLocalDpi xmlns:a14="http://schemas.microsoft.com/office/drawing/2010/main" val="0"/>
              </a:ext>
            </a:extLst>
          </a:blip>
          <a:srcRect/>
          <a:stretch>
            <a:fillRect/>
          </a:stretch>
        </p:blipFill>
        <p:spPr bwMode="auto">
          <a:xfrm>
            <a:off x="7405396" y="3711640"/>
            <a:ext cx="1752600" cy="24384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5441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786FB7-9831-4F58-6B64-8910338628C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F9E7067-A9ED-1DB2-9C62-47B7DF1A9242}"/>
              </a:ext>
            </a:extLst>
          </p:cNvPr>
          <p:cNvSpPr>
            <a:spLocks noGrp="1"/>
          </p:cNvSpPr>
          <p:nvPr>
            <p:ph type="title"/>
          </p:nvPr>
        </p:nvSpPr>
        <p:spPr>
          <a:xfrm>
            <a:off x="294735" y="666751"/>
            <a:ext cx="10515600" cy="979488"/>
          </a:xfrm>
        </p:spPr>
        <p:txBody>
          <a:bodyPr>
            <a:normAutofit/>
          </a:bodyPr>
          <a:lstStyle/>
          <a:p>
            <a:r>
              <a:rPr kumimoji="0" lang="en-US" altLang="en-US" sz="2400" dirty="0">
                <a:solidFill>
                  <a:srgbClr val="160AB6"/>
                </a:solidFill>
              </a:rPr>
              <a:t>IV. </a:t>
            </a:r>
            <a:r>
              <a:rPr kumimoji="0" lang="en-US" altLang="en-US" sz="2400" b="1" u="sng" dirty="0" err="1">
                <a:solidFill>
                  <a:srgbClr val="160AB6"/>
                </a:solidFill>
              </a:rPr>
              <a:t>Các</a:t>
            </a:r>
            <a:r>
              <a:rPr kumimoji="0" lang="en-US" altLang="en-US" sz="2400" b="1" u="sng" dirty="0">
                <a:solidFill>
                  <a:srgbClr val="160AB6"/>
                </a:solidFill>
              </a:rPr>
              <a:t> </a:t>
            </a:r>
            <a:r>
              <a:rPr kumimoji="0" lang="en-US" altLang="en-US" sz="2400" b="1" u="sng" dirty="0" err="1">
                <a:solidFill>
                  <a:srgbClr val="160AB6"/>
                </a:solidFill>
              </a:rPr>
              <a:t>tính</a:t>
            </a:r>
            <a:r>
              <a:rPr kumimoji="0" lang="en-US" altLang="en-US" sz="2400" b="1" u="sng" dirty="0">
                <a:solidFill>
                  <a:srgbClr val="160AB6"/>
                </a:solidFill>
              </a:rPr>
              <a:t> </a:t>
            </a:r>
            <a:r>
              <a:rPr kumimoji="0" lang="en-US" altLang="en-US" sz="2400" b="1" u="sng" dirty="0" err="1">
                <a:solidFill>
                  <a:srgbClr val="160AB6"/>
                </a:solidFill>
              </a:rPr>
              <a:t>chất</a:t>
            </a:r>
            <a:r>
              <a:rPr kumimoji="0" lang="en-US" altLang="en-US" sz="2400" b="1" u="sng" dirty="0">
                <a:solidFill>
                  <a:srgbClr val="160AB6"/>
                </a:solidFill>
              </a:rPr>
              <a:t> </a:t>
            </a:r>
            <a:r>
              <a:rPr kumimoji="0" lang="en-US" altLang="en-US" sz="2400" b="1" u="sng" dirty="0" err="1">
                <a:solidFill>
                  <a:srgbClr val="160AB6"/>
                </a:solidFill>
              </a:rPr>
              <a:t>cơ</a:t>
            </a:r>
            <a:r>
              <a:rPr kumimoji="0" lang="en-US" altLang="en-US" sz="2400" b="1" u="sng" dirty="0">
                <a:solidFill>
                  <a:srgbClr val="160AB6"/>
                </a:solidFill>
              </a:rPr>
              <a:t> </a:t>
            </a:r>
            <a:r>
              <a:rPr kumimoji="0" lang="en-US" altLang="en-US" sz="2400" b="1" u="sng" dirty="0" err="1">
                <a:solidFill>
                  <a:srgbClr val="160AB6"/>
                </a:solidFill>
              </a:rPr>
              <a:t>bản</a:t>
            </a:r>
            <a:r>
              <a:rPr kumimoji="0" lang="en-US" altLang="en-US" sz="2400" b="1" u="sng" dirty="0">
                <a:solidFill>
                  <a:srgbClr val="160AB6"/>
                </a:solidFill>
              </a:rPr>
              <a:t> </a:t>
            </a:r>
            <a:r>
              <a:rPr kumimoji="0" lang="en-US" altLang="en-US" sz="2400" b="1" u="sng" dirty="0" err="1">
                <a:solidFill>
                  <a:srgbClr val="160AB6"/>
                </a:solidFill>
              </a:rPr>
              <a:t>của</a:t>
            </a:r>
            <a:r>
              <a:rPr kumimoji="0" lang="en-US" altLang="en-US" sz="2400" b="1" u="sng" dirty="0">
                <a:solidFill>
                  <a:srgbClr val="160AB6"/>
                </a:solidFill>
              </a:rPr>
              <a:t> </a:t>
            </a:r>
            <a:r>
              <a:rPr kumimoji="0" lang="en-US" altLang="en-US" sz="2400" b="1" u="sng" dirty="0" err="1">
                <a:solidFill>
                  <a:srgbClr val="160AB6"/>
                </a:solidFill>
              </a:rPr>
              <a:t>bài</a:t>
            </a:r>
            <a:r>
              <a:rPr kumimoji="0" lang="en-US" altLang="en-US" sz="2400" b="1" u="sng" dirty="0">
                <a:solidFill>
                  <a:srgbClr val="160AB6"/>
                </a:solidFill>
              </a:rPr>
              <a:t> </a:t>
            </a:r>
            <a:r>
              <a:rPr kumimoji="0" lang="en-US" altLang="en-US" sz="2400" b="1" u="sng" dirty="0" err="1">
                <a:solidFill>
                  <a:srgbClr val="160AB6"/>
                </a:solidFill>
              </a:rPr>
              <a:t>toán</a:t>
            </a:r>
            <a:r>
              <a:rPr kumimoji="0" lang="en-US" altLang="en-US" sz="2400" b="1" u="sng" dirty="0">
                <a:solidFill>
                  <a:srgbClr val="160AB6"/>
                </a:solidFill>
              </a:rPr>
              <a:t> </a:t>
            </a:r>
            <a:r>
              <a:rPr kumimoji="0" lang="en-US" altLang="en-US" sz="2400" b="1" u="sng" dirty="0" err="1">
                <a:solidFill>
                  <a:srgbClr val="160AB6"/>
                </a:solidFill>
              </a:rPr>
              <a:t>qhtt</a:t>
            </a:r>
            <a:endParaRPr lang="en-US" sz="2400" dirty="0"/>
          </a:p>
        </p:txBody>
      </p:sp>
      <p:pic>
        <p:nvPicPr>
          <p:cNvPr id="4" name="Picture 10">
            <a:extLst>
              <a:ext uri="{FF2B5EF4-FFF2-40B4-BE49-F238E27FC236}">
                <a16:creationId xmlns:a16="http://schemas.microsoft.com/office/drawing/2014/main" id="{4E18090E-18A2-6190-86B7-CCD2E06F3856}"/>
              </a:ext>
            </a:extLst>
          </p:cNvPr>
          <p:cNvPicPr>
            <a:picLocks noGrp="1" noChangeAspect="1" noChangeArrowheads="1"/>
          </p:cNvPicPr>
          <p:nvPr>
            <p:ph idx="1"/>
          </p:nvPr>
        </p:nvPicPr>
        <p:blipFill>
          <a:blip r:embed="rId2">
            <a:lum bright="-20000" contrast="40000"/>
            <a:extLst>
              <a:ext uri="{28A0092B-C50C-407E-A947-70E740481C1C}">
                <a14:useLocalDpi xmlns:a14="http://schemas.microsoft.com/office/drawing/2010/main" val="0"/>
              </a:ext>
            </a:extLst>
          </a:blip>
          <a:srcRect/>
          <a:stretch>
            <a:fillRect/>
          </a:stretch>
        </p:blipFill>
        <p:spPr bwMode="auto">
          <a:xfrm>
            <a:off x="860651" y="1450975"/>
            <a:ext cx="6029325"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1">
            <a:extLst>
              <a:ext uri="{FF2B5EF4-FFF2-40B4-BE49-F238E27FC236}">
                <a16:creationId xmlns:a16="http://schemas.microsoft.com/office/drawing/2014/main" id="{5F6BFDEA-CF9E-A9E6-20E4-FFB7DA31F748}"/>
              </a:ext>
            </a:extLst>
          </p:cNvPr>
          <p:cNvPicPr>
            <a:picLocks noChangeAspect="1" noChangeArrowheads="1"/>
          </p:cNvPicPr>
          <p:nvPr/>
        </p:nvPicPr>
        <p:blipFill>
          <a:blip r:embed="rId3">
            <a:lum bright="-20000" contrast="40000"/>
            <a:extLst>
              <a:ext uri="{28A0092B-C50C-407E-A947-70E740481C1C}">
                <a14:useLocalDpi xmlns:a14="http://schemas.microsoft.com/office/drawing/2010/main" val="0"/>
              </a:ext>
            </a:extLst>
          </a:blip>
          <a:srcRect/>
          <a:stretch>
            <a:fillRect/>
          </a:stretch>
        </p:blipFill>
        <p:spPr bwMode="auto">
          <a:xfrm>
            <a:off x="860651" y="1931437"/>
            <a:ext cx="8255358" cy="158620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A30C12FF-0768-B91A-029A-FBCD747B398B}"/>
              </a:ext>
            </a:extLst>
          </p:cNvPr>
          <p:cNvSpPr txBox="1"/>
          <p:nvPr/>
        </p:nvSpPr>
        <p:spPr>
          <a:xfrm>
            <a:off x="860651" y="3798855"/>
            <a:ext cx="6096000" cy="1569660"/>
          </a:xfrm>
          <a:prstGeom prst="rect">
            <a:avLst/>
          </a:prstGeom>
          <a:noFill/>
        </p:spPr>
        <p:txBody>
          <a:bodyPr wrap="square">
            <a:spAutoFit/>
          </a:bodyPr>
          <a:lstStyle/>
          <a:p>
            <a:pPr eaLnBrk="1" hangingPunct="1">
              <a:spcBef>
                <a:spcPct val="0"/>
              </a:spcBef>
              <a:buClrTx/>
              <a:buFontTx/>
              <a:buNone/>
            </a:pPr>
            <a:r>
              <a:rPr kumimoji="0" lang="en-US" altLang="en-US" sz="2400" b="1" i="1" dirty="0" err="1">
                <a:solidFill>
                  <a:schemeClr val="tx1"/>
                </a:solidFill>
                <a:latin typeface="Times New Roman" panose="02020603050405020304" pitchFamily="18" charset="0"/>
                <a:cs typeface="Times New Roman" panose="02020603050405020304" pitchFamily="18" charset="0"/>
              </a:rPr>
              <a:t>Đặt</a:t>
            </a:r>
            <a:r>
              <a:rPr kumimoji="0" lang="en-US" altLang="en-US" sz="2400" b="1" i="1" dirty="0">
                <a:solidFill>
                  <a:schemeClr val="tx1"/>
                </a:solidFill>
                <a:latin typeface="Times New Roman" panose="02020603050405020304" pitchFamily="18" charset="0"/>
                <a:cs typeface="Times New Roman" panose="02020603050405020304" pitchFamily="18" charset="0"/>
              </a:rPr>
              <a:t> J(x) = {j  / x*</a:t>
            </a:r>
            <a:r>
              <a:rPr kumimoji="0" lang="en-US" altLang="en-US" sz="2400" b="1" i="1" baseline="-25000" dirty="0">
                <a:solidFill>
                  <a:schemeClr val="tx1"/>
                </a:solidFill>
                <a:latin typeface="Times New Roman" panose="02020603050405020304" pitchFamily="18" charset="0"/>
                <a:cs typeface="Times New Roman" panose="02020603050405020304" pitchFamily="18" charset="0"/>
              </a:rPr>
              <a:t>j </a:t>
            </a:r>
            <a:r>
              <a:rPr kumimoji="0" lang="en-US" altLang="en-US" sz="2400" b="1" i="1" dirty="0">
                <a:solidFill>
                  <a:schemeClr val="tx1"/>
                </a:solidFill>
                <a:latin typeface="Times New Roman" panose="02020603050405020304" pitchFamily="18" charset="0"/>
                <a:cs typeface="Times New Roman" panose="02020603050405020304" pitchFamily="18" charset="0"/>
              </a:rPr>
              <a:t>&gt; 0 } ta </a:t>
            </a:r>
            <a:r>
              <a:rPr kumimoji="0" lang="en-US" altLang="en-US" sz="2400" b="1" i="1" dirty="0" err="1">
                <a:solidFill>
                  <a:schemeClr val="tx1"/>
                </a:solidFill>
                <a:latin typeface="Times New Roman" panose="02020603050405020304" pitchFamily="18" charset="0"/>
                <a:cs typeface="Times New Roman" panose="02020603050405020304" pitchFamily="18" charset="0"/>
              </a:rPr>
              <a:t>có</a:t>
            </a:r>
            <a:r>
              <a:rPr kumimoji="0" lang="en-US" altLang="en-US" sz="2400" b="1" i="1" dirty="0">
                <a:solidFill>
                  <a:schemeClr val="tx1"/>
                </a:solidFill>
                <a:latin typeface="Times New Roman" panose="02020603050405020304" pitchFamily="18" charset="0"/>
                <a:cs typeface="Times New Roman" panose="02020603050405020304" pitchFamily="18" charset="0"/>
              </a:rPr>
              <a:t>:</a:t>
            </a:r>
          </a:p>
          <a:p>
            <a:pPr eaLnBrk="1" hangingPunct="1">
              <a:spcBef>
                <a:spcPct val="0"/>
              </a:spcBef>
              <a:buClrTx/>
              <a:buFontTx/>
              <a:buNone/>
            </a:pPr>
            <a:r>
              <a:rPr kumimoji="0" lang="en-US" altLang="en-US" sz="2400" b="1" i="1" dirty="0">
                <a:solidFill>
                  <a:schemeClr val="tx1"/>
                </a:solidFill>
                <a:latin typeface="Times New Roman" panose="02020603050405020304" pitchFamily="18" charset="0"/>
                <a:cs typeface="Times New Roman" panose="02020603050405020304" pitchFamily="18" charset="0"/>
              </a:rPr>
              <a:t> +) </a:t>
            </a:r>
            <a:r>
              <a:rPr kumimoji="0" lang="en-US" altLang="en-US" sz="2400" b="1" i="1" dirty="0" err="1">
                <a:solidFill>
                  <a:schemeClr val="tx1"/>
                </a:solidFill>
                <a:latin typeface="Times New Roman" panose="02020603050405020304" pitchFamily="18" charset="0"/>
                <a:cs typeface="Times New Roman" panose="02020603050405020304" pitchFamily="18" charset="0"/>
              </a:rPr>
              <a:t>Nếu</a:t>
            </a:r>
            <a:r>
              <a:rPr kumimoji="0" lang="en-US" altLang="en-US" sz="2400" b="1" i="1" dirty="0">
                <a:solidFill>
                  <a:schemeClr val="tx1"/>
                </a:solidFill>
                <a:latin typeface="Times New Roman" panose="02020603050405020304" pitchFamily="18" charset="0"/>
                <a:cs typeface="Times New Roman" panose="02020603050405020304" pitchFamily="18" charset="0"/>
              </a:rPr>
              <a:t> |J(x)| = m (m </a:t>
            </a:r>
            <a:r>
              <a:rPr kumimoji="0" lang="en-US" altLang="en-US" sz="2400" b="1" i="1" dirty="0" err="1">
                <a:solidFill>
                  <a:schemeClr val="tx1"/>
                </a:solidFill>
                <a:latin typeface="Times New Roman" panose="02020603050405020304" pitchFamily="18" charset="0"/>
                <a:cs typeface="Times New Roman" panose="02020603050405020304" pitchFamily="18" charset="0"/>
              </a:rPr>
              <a:t>là</a:t>
            </a:r>
            <a:r>
              <a:rPr kumimoji="0" lang="en-US" altLang="en-US" sz="2400" b="1" i="1" dirty="0">
                <a:solidFill>
                  <a:schemeClr val="tx1"/>
                </a:solidFill>
                <a:latin typeface="Times New Roman" panose="02020603050405020304" pitchFamily="18" charset="0"/>
                <a:cs typeface="Times New Roman" panose="02020603050405020304" pitchFamily="18" charset="0"/>
              </a:rPr>
              <a:t> </a:t>
            </a:r>
            <a:r>
              <a:rPr kumimoji="0" lang="en-US" altLang="en-US" sz="2400" b="1" i="1" dirty="0" err="1">
                <a:solidFill>
                  <a:schemeClr val="tx1"/>
                </a:solidFill>
                <a:latin typeface="Times New Roman" panose="02020603050405020304" pitchFamily="18" charset="0"/>
                <a:cs typeface="Times New Roman" panose="02020603050405020304" pitchFamily="18" charset="0"/>
              </a:rPr>
              <a:t>hạng</a:t>
            </a:r>
            <a:r>
              <a:rPr kumimoji="0" lang="en-US" altLang="en-US" sz="2400" b="1" i="1" dirty="0">
                <a:solidFill>
                  <a:schemeClr val="tx1"/>
                </a:solidFill>
                <a:latin typeface="Times New Roman" panose="02020603050405020304" pitchFamily="18" charset="0"/>
                <a:cs typeface="Times New Roman" panose="02020603050405020304" pitchFamily="18" charset="0"/>
              </a:rPr>
              <a:t> </a:t>
            </a:r>
            <a:r>
              <a:rPr kumimoji="0" lang="en-US" altLang="en-US" sz="2400" b="1" i="1" dirty="0" err="1">
                <a:solidFill>
                  <a:schemeClr val="tx1"/>
                </a:solidFill>
                <a:latin typeface="Times New Roman" panose="02020603050405020304" pitchFamily="18" charset="0"/>
                <a:cs typeface="Times New Roman" panose="02020603050405020304" pitchFamily="18" charset="0"/>
              </a:rPr>
              <a:t>của</a:t>
            </a:r>
            <a:r>
              <a:rPr kumimoji="0" lang="en-US" altLang="en-US" sz="2400" b="1" i="1" dirty="0">
                <a:solidFill>
                  <a:schemeClr val="tx1"/>
                </a:solidFill>
                <a:latin typeface="Times New Roman" panose="02020603050405020304" pitchFamily="18" charset="0"/>
                <a:cs typeface="Times New Roman" panose="02020603050405020304" pitchFamily="18" charset="0"/>
              </a:rPr>
              <a:t> MT </a:t>
            </a:r>
            <a:r>
              <a:rPr kumimoji="0" lang="en-US" altLang="en-US" sz="2400" b="1" i="1" dirty="0" err="1">
                <a:solidFill>
                  <a:schemeClr val="tx1"/>
                </a:solidFill>
                <a:latin typeface="Times New Roman" panose="02020603050405020304" pitchFamily="18" charset="0"/>
                <a:cs typeface="Times New Roman" panose="02020603050405020304" pitchFamily="18" charset="0"/>
              </a:rPr>
              <a:t>hệ</a:t>
            </a:r>
            <a:r>
              <a:rPr kumimoji="0" lang="en-US" altLang="en-US" sz="2400" b="1" i="1" dirty="0">
                <a:solidFill>
                  <a:schemeClr val="tx1"/>
                </a:solidFill>
                <a:latin typeface="Times New Roman" panose="02020603050405020304" pitchFamily="18" charset="0"/>
                <a:cs typeface="Times New Roman" panose="02020603050405020304" pitchFamily="18" charset="0"/>
              </a:rPr>
              <a:t> </a:t>
            </a:r>
            <a:r>
              <a:rPr kumimoji="0" lang="en-US" altLang="en-US" sz="2400" b="1" i="1" dirty="0" err="1">
                <a:solidFill>
                  <a:schemeClr val="tx1"/>
                </a:solidFill>
                <a:latin typeface="Times New Roman" panose="02020603050405020304" pitchFamily="18" charset="0"/>
                <a:cs typeface="Times New Roman" panose="02020603050405020304" pitchFamily="18" charset="0"/>
              </a:rPr>
              <a:t>số</a:t>
            </a:r>
            <a:r>
              <a:rPr kumimoji="0" lang="en-US" altLang="en-US" sz="2400" b="1" i="1" dirty="0">
                <a:solidFill>
                  <a:schemeClr val="tx1"/>
                </a:solidFill>
                <a:latin typeface="Times New Roman" panose="02020603050405020304" pitchFamily="18" charset="0"/>
                <a:cs typeface="Times New Roman" panose="02020603050405020304" pitchFamily="18" charset="0"/>
              </a:rPr>
              <a:t> </a:t>
            </a:r>
            <a:r>
              <a:rPr kumimoji="0" lang="en-US" altLang="en-US" sz="2400" b="1" i="1" dirty="0" err="1">
                <a:solidFill>
                  <a:schemeClr val="tx1"/>
                </a:solidFill>
                <a:latin typeface="Times New Roman" panose="02020603050405020304" pitchFamily="18" charset="0"/>
                <a:cs typeface="Times New Roman" panose="02020603050405020304" pitchFamily="18" charset="0"/>
              </a:rPr>
              <a:t>ràng</a:t>
            </a:r>
            <a:r>
              <a:rPr kumimoji="0" lang="en-US" altLang="en-US" sz="2400" b="1" i="1" dirty="0">
                <a:solidFill>
                  <a:schemeClr val="tx1"/>
                </a:solidFill>
                <a:latin typeface="Times New Roman" panose="02020603050405020304" pitchFamily="18" charset="0"/>
                <a:cs typeface="Times New Roman" panose="02020603050405020304" pitchFamily="18" charset="0"/>
              </a:rPr>
              <a:t> </a:t>
            </a:r>
            <a:r>
              <a:rPr kumimoji="0" lang="en-US" altLang="en-US" sz="2400" b="1" i="1" dirty="0" err="1">
                <a:solidFill>
                  <a:schemeClr val="tx1"/>
                </a:solidFill>
                <a:latin typeface="Times New Roman" panose="02020603050405020304" pitchFamily="18" charset="0"/>
                <a:cs typeface="Times New Roman" panose="02020603050405020304" pitchFamily="18" charset="0"/>
              </a:rPr>
              <a:t>buộc</a:t>
            </a:r>
            <a:r>
              <a:rPr kumimoji="0" lang="en-US" altLang="en-US" sz="2400" b="1" i="1" dirty="0">
                <a:solidFill>
                  <a:schemeClr val="tx1"/>
                </a:solidFill>
                <a:latin typeface="Times New Roman" panose="02020603050405020304" pitchFamily="18" charset="0"/>
                <a:cs typeface="Times New Roman" panose="02020603050405020304" pitchFamily="18" charset="0"/>
              </a:rPr>
              <a:t> A) </a:t>
            </a:r>
            <a:r>
              <a:rPr kumimoji="0" lang="en-US" altLang="en-US" sz="2400" b="1" i="1" dirty="0" err="1">
                <a:solidFill>
                  <a:schemeClr val="tx1"/>
                </a:solidFill>
                <a:latin typeface="Times New Roman" panose="02020603050405020304" pitchFamily="18" charset="0"/>
                <a:cs typeface="Times New Roman" panose="02020603050405020304" pitchFamily="18" charset="0"/>
              </a:rPr>
              <a:t>thì</a:t>
            </a:r>
            <a:r>
              <a:rPr kumimoji="0" lang="en-US" altLang="en-US" sz="2400" b="1" i="1" dirty="0">
                <a:solidFill>
                  <a:schemeClr val="tx1"/>
                </a:solidFill>
                <a:latin typeface="Times New Roman" panose="02020603050405020304" pitchFamily="18" charset="0"/>
                <a:cs typeface="Times New Roman" panose="02020603050405020304" pitchFamily="18" charset="0"/>
              </a:rPr>
              <a:t> PACB </a:t>
            </a:r>
            <a:r>
              <a:rPr kumimoji="0" lang="en-US" altLang="en-US" sz="2400" b="1" i="1" dirty="0" err="1">
                <a:solidFill>
                  <a:schemeClr val="tx1"/>
                </a:solidFill>
                <a:latin typeface="Times New Roman" panose="02020603050405020304" pitchFamily="18" charset="0"/>
                <a:cs typeface="Times New Roman" panose="02020603050405020304" pitchFamily="18" charset="0"/>
              </a:rPr>
              <a:t>là</a:t>
            </a:r>
            <a:r>
              <a:rPr kumimoji="0" lang="en-US" altLang="en-US" sz="2400" b="1" i="1" dirty="0">
                <a:solidFill>
                  <a:schemeClr val="tx1"/>
                </a:solidFill>
                <a:latin typeface="Times New Roman" panose="02020603050405020304" pitchFamily="18" charset="0"/>
                <a:cs typeface="Times New Roman" panose="02020603050405020304" pitchFamily="18" charset="0"/>
              </a:rPr>
              <a:t> ko </a:t>
            </a:r>
            <a:r>
              <a:rPr kumimoji="0" lang="en-US" altLang="en-US" sz="2400" b="1" i="1" dirty="0" err="1">
                <a:solidFill>
                  <a:schemeClr val="tx1"/>
                </a:solidFill>
                <a:latin typeface="Times New Roman" panose="02020603050405020304" pitchFamily="18" charset="0"/>
                <a:cs typeface="Times New Roman" panose="02020603050405020304" pitchFamily="18" charset="0"/>
              </a:rPr>
              <a:t>suy</a:t>
            </a:r>
            <a:r>
              <a:rPr kumimoji="0" lang="en-US" altLang="en-US" sz="2400" b="1" i="1" dirty="0">
                <a:solidFill>
                  <a:schemeClr val="tx1"/>
                </a:solidFill>
                <a:latin typeface="Times New Roman" panose="02020603050405020304" pitchFamily="18" charset="0"/>
                <a:cs typeface="Times New Roman" panose="02020603050405020304" pitchFamily="18" charset="0"/>
              </a:rPr>
              <a:t> </a:t>
            </a:r>
            <a:r>
              <a:rPr kumimoji="0" lang="en-US" altLang="en-US" sz="2400" b="1" i="1" dirty="0" err="1">
                <a:solidFill>
                  <a:schemeClr val="tx1"/>
                </a:solidFill>
                <a:latin typeface="Times New Roman" panose="02020603050405020304" pitchFamily="18" charset="0"/>
                <a:cs typeface="Times New Roman" panose="02020603050405020304" pitchFamily="18" charset="0"/>
              </a:rPr>
              <a:t>biến</a:t>
            </a:r>
            <a:endParaRPr kumimoji="0" lang="en-US" altLang="en-US" sz="2400" b="1" i="1" dirty="0">
              <a:solidFill>
                <a:schemeClr val="tx1"/>
              </a:solidFill>
              <a:latin typeface="Times New Roman" panose="02020603050405020304" pitchFamily="18" charset="0"/>
              <a:cs typeface="Times New Roman" panose="02020603050405020304" pitchFamily="18" charset="0"/>
            </a:endParaRPr>
          </a:p>
          <a:p>
            <a:pPr eaLnBrk="1" hangingPunct="1">
              <a:spcBef>
                <a:spcPct val="0"/>
              </a:spcBef>
              <a:buClrTx/>
              <a:buFontTx/>
              <a:buNone/>
            </a:pPr>
            <a:r>
              <a:rPr kumimoji="0" lang="en-US" altLang="en-US" sz="2400" b="1" i="1" dirty="0">
                <a:solidFill>
                  <a:schemeClr val="tx1"/>
                </a:solidFill>
                <a:latin typeface="Times New Roman" panose="02020603050405020304" pitchFamily="18" charset="0"/>
                <a:cs typeface="Times New Roman" panose="02020603050405020304" pitchFamily="18" charset="0"/>
              </a:rPr>
              <a:t>+) </a:t>
            </a:r>
            <a:r>
              <a:rPr kumimoji="0" lang="en-US" altLang="en-US" sz="2400" b="1" i="1" dirty="0" err="1">
                <a:solidFill>
                  <a:schemeClr val="tx1"/>
                </a:solidFill>
                <a:latin typeface="Times New Roman" panose="02020603050405020304" pitchFamily="18" charset="0"/>
                <a:cs typeface="Times New Roman" panose="02020603050405020304" pitchFamily="18" charset="0"/>
              </a:rPr>
              <a:t>Nếu</a:t>
            </a:r>
            <a:r>
              <a:rPr kumimoji="0" lang="en-US" altLang="en-US" sz="2400" b="1" i="1" dirty="0">
                <a:solidFill>
                  <a:schemeClr val="tx1"/>
                </a:solidFill>
                <a:latin typeface="Times New Roman" panose="02020603050405020304" pitchFamily="18" charset="0"/>
                <a:cs typeface="Times New Roman" panose="02020603050405020304" pitchFamily="18" charset="0"/>
              </a:rPr>
              <a:t> |J(x)| &lt; m  </a:t>
            </a:r>
            <a:r>
              <a:rPr kumimoji="0" lang="en-US" altLang="en-US" sz="2400" b="1" i="1" dirty="0" err="1">
                <a:solidFill>
                  <a:schemeClr val="tx1"/>
                </a:solidFill>
                <a:latin typeface="Times New Roman" panose="02020603050405020304" pitchFamily="18" charset="0"/>
                <a:cs typeface="Times New Roman" panose="02020603050405020304" pitchFamily="18" charset="0"/>
              </a:rPr>
              <a:t>thì</a:t>
            </a:r>
            <a:r>
              <a:rPr kumimoji="0" lang="en-US" altLang="en-US" sz="2400" b="1" i="1" dirty="0">
                <a:solidFill>
                  <a:schemeClr val="tx1"/>
                </a:solidFill>
                <a:latin typeface="Times New Roman" panose="02020603050405020304" pitchFamily="18" charset="0"/>
                <a:cs typeface="Times New Roman" panose="02020603050405020304" pitchFamily="18" charset="0"/>
              </a:rPr>
              <a:t> PACB </a:t>
            </a:r>
            <a:r>
              <a:rPr kumimoji="0" lang="en-US" altLang="en-US" sz="2400" b="1" i="1" dirty="0" err="1">
                <a:solidFill>
                  <a:schemeClr val="tx1"/>
                </a:solidFill>
                <a:latin typeface="Times New Roman" panose="02020603050405020304" pitchFamily="18" charset="0"/>
                <a:cs typeface="Times New Roman" panose="02020603050405020304" pitchFamily="18" charset="0"/>
              </a:rPr>
              <a:t>là</a:t>
            </a:r>
            <a:r>
              <a:rPr kumimoji="0" lang="en-US" altLang="en-US" sz="2400" b="1" i="1" dirty="0">
                <a:solidFill>
                  <a:schemeClr val="tx1"/>
                </a:solidFill>
                <a:latin typeface="Times New Roman" panose="02020603050405020304" pitchFamily="18" charset="0"/>
                <a:cs typeface="Times New Roman" panose="02020603050405020304" pitchFamily="18" charset="0"/>
              </a:rPr>
              <a:t> </a:t>
            </a:r>
            <a:r>
              <a:rPr kumimoji="0" lang="en-US" altLang="en-US" sz="2400" b="1" i="1" dirty="0" err="1">
                <a:solidFill>
                  <a:schemeClr val="tx1"/>
                </a:solidFill>
                <a:latin typeface="Times New Roman" panose="02020603050405020304" pitchFamily="18" charset="0"/>
                <a:cs typeface="Times New Roman" panose="02020603050405020304" pitchFamily="18" charset="0"/>
              </a:rPr>
              <a:t>suy</a:t>
            </a:r>
            <a:r>
              <a:rPr kumimoji="0" lang="en-US" altLang="en-US" sz="2400" b="1" i="1" dirty="0">
                <a:solidFill>
                  <a:schemeClr val="tx1"/>
                </a:solidFill>
                <a:latin typeface="Times New Roman" panose="02020603050405020304" pitchFamily="18" charset="0"/>
                <a:cs typeface="Times New Roman" panose="02020603050405020304" pitchFamily="18" charset="0"/>
              </a:rPr>
              <a:t> </a:t>
            </a:r>
            <a:r>
              <a:rPr kumimoji="0" lang="en-US" altLang="en-US" sz="2400" b="1" i="1" dirty="0" err="1">
                <a:solidFill>
                  <a:schemeClr val="tx1"/>
                </a:solidFill>
                <a:latin typeface="Times New Roman" panose="02020603050405020304" pitchFamily="18" charset="0"/>
                <a:cs typeface="Times New Roman" panose="02020603050405020304" pitchFamily="18" charset="0"/>
              </a:rPr>
              <a:t>biến</a:t>
            </a:r>
            <a:endParaRPr kumimoji="0" lang="en-US" altLang="en-US" sz="2400" b="1" i="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691343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368642-AACC-6BEE-8350-8E6B2BC2A63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065644C-5947-E39C-8A6C-137DD2DCB586}"/>
              </a:ext>
            </a:extLst>
          </p:cNvPr>
          <p:cNvSpPr>
            <a:spLocks noGrp="1"/>
          </p:cNvSpPr>
          <p:nvPr>
            <p:ph type="title"/>
          </p:nvPr>
        </p:nvSpPr>
        <p:spPr/>
        <p:txBody>
          <a:bodyPr>
            <a:normAutofit/>
          </a:bodyPr>
          <a:lstStyle/>
          <a:p>
            <a:r>
              <a:rPr kumimoji="0" lang="en-US" altLang="en-US" sz="2400" dirty="0">
                <a:solidFill>
                  <a:srgbClr val="160AB6"/>
                </a:solidFill>
                <a:latin typeface="Comic Sans MS" panose="030F0702030302020204" pitchFamily="66" charset="0"/>
              </a:rPr>
              <a:t>IV. </a:t>
            </a:r>
            <a:r>
              <a:rPr kumimoji="0" lang="en-US" altLang="en-US" sz="2400" b="1" u="sng" dirty="0" err="1">
                <a:solidFill>
                  <a:srgbClr val="160AB6"/>
                </a:solidFill>
                <a:latin typeface="Comic Sans MS" panose="030F0702030302020204" pitchFamily="66" charset="0"/>
              </a:rPr>
              <a:t>Các</a:t>
            </a:r>
            <a:r>
              <a:rPr kumimoji="0" lang="en-US" altLang="en-US" sz="2400" b="1" u="sng" dirty="0">
                <a:solidFill>
                  <a:srgbClr val="160AB6"/>
                </a:solidFill>
                <a:latin typeface="Comic Sans MS" panose="030F0702030302020204" pitchFamily="66" charset="0"/>
              </a:rPr>
              <a:t> </a:t>
            </a:r>
            <a:r>
              <a:rPr kumimoji="0" lang="en-US" altLang="en-US" sz="2400" b="1" u="sng" dirty="0" err="1">
                <a:solidFill>
                  <a:srgbClr val="160AB6"/>
                </a:solidFill>
                <a:latin typeface="Comic Sans MS" panose="030F0702030302020204" pitchFamily="66" charset="0"/>
              </a:rPr>
              <a:t>tính</a:t>
            </a:r>
            <a:r>
              <a:rPr kumimoji="0" lang="en-US" altLang="en-US" sz="2400" b="1" u="sng" dirty="0">
                <a:solidFill>
                  <a:srgbClr val="160AB6"/>
                </a:solidFill>
                <a:latin typeface="Comic Sans MS" panose="030F0702030302020204" pitchFamily="66" charset="0"/>
              </a:rPr>
              <a:t> </a:t>
            </a:r>
            <a:r>
              <a:rPr kumimoji="0" lang="en-US" altLang="en-US" sz="2400" b="1" u="sng" dirty="0" err="1">
                <a:solidFill>
                  <a:srgbClr val="160AB6"/>
                </a:solidFill>
                <a:latin typeface="Comic Sans MS" panose="030F0702030302020204" pitchFamily="66" charset="0"/>
              </a:rPr>
              <a:t>chất</a:t>
            </a:r>
            <a:r>
              <a:rPr kumimoji="0" lang="en-US" altLang="en-US" sz="2400" b="1" u="sng" dirty="0">
                <a:solidFill>
                  <a:srgbClr val="160AB6"/>
                </a:solidFill>
                <a:latin typeface="Comic Sans MS" panose="030F0702030302020204" pitchFamily="66" charset="0"/>
              </a:rPr>
              <a:t> </a:t>
            </a:r>
            <a:r>
              <a:rPr kumimoji="0" lang="en-US" altLang="en-US" sz="2400" b="1" u="sng" dirty="0" err="1">
                <a:solidFill>
                  <a:srgbClr val="160AB6"/>
                </a:solidFill>
                <a:latin typeface="Comic Sans MS" panose="030F0702030302020204" pitchFamily="66" charset="0"/>
              </a:rPr>
              <a:t>cơ</a:t>
            </a:r>
            <a:r>
              <a:rPr kumimoji="0" lang="en-US" altLang="en-US" sz="2400" b="1" u="sng" dirty="0">
                <a:solidFill>
                  <a:srgbClr val="160AB6"/>
                </a:solidFill>
                <a:latin typeface="Comic Sans MS" panose="030F0702030302020204" pitchFamily="66" charset="0"/>
              </a:rPr>
              <a:t> </a:t>
            </a:r>
            <a:r>
              <a:rPr kumimoji="0" lang="en-US" altLang="en-US" sz="2400" b="1" u="sng" dirty="0" err="1">
                <a:solidFill>
                  <a:srgbClr val="160AB6"/>
                </a:solidFill>
                <a:latin typeface="Comic Sans MS" panose="030F0702030302020204" pitchFamily="66" charset="0"/>
              </a:rPr>
              <a:t>bản</a:t>
            </a:r>
            <a:r>
              <a:rPr kumimoji="0" lang="en-US" altLang="en-US" sz="2400" b="1" u="sng" dirty="0">
                <a:solidFill>
                  <a:srgbClr val="160AB6"/>
                </a:solidFill>
                <a:latin typeface="Comic Sans MS" panose="030F0702030302020204" pitchFamily="66" charset="0"/>
              </a:rPr>
              <a:t> </a:t>
            </a:r>
            <a:r>
              <a:rPr kumimoji="0" lang="en-US" altLang="en-US" sz="2400" b="1" u="sng" dirty="0" err="1">
                <a:solidFill>
                  <a:srgbClr val="160AB6"/>
                </a:solidFill>
                <a:latin typeface="Comic Sans MS" panose="030F0702030302020204" pitchFamily="66" charset="0"/>
              </a:rPr>
              <a:t>của</a:t>
            </a:r>
            <a:r>
              <a:rPr kumimoji="0" lang="en-US" altLang="en-US" sz="2400" b="1" u="sng" dirty="0">
                <a:solidFill>
                  <a:srgbClr val="160AB6"/>
                </a:solidFill>
                <a:latin typeface="Comic Sans MS" panose="030F0702030302020204" pitchFamily="66" charset="0"/>
              </a:rPr>
              <a:t> </a:t>
            </a:r>
            <a:r>
              <a:rPr kumimoji="0" lang="en-US" altLang="en-US" sz="2400" b="1" u="sng" dirty="0" err="1">
                <a:solidFill>
                  <a:srgbClr val="160AB6"/>
                </a:solidFill>
                <a:latin typeface="Comic Sans MS" panose="030F0702030302020204" pitchFamily="66" charset="0"/>
              </a:rPr>
              <a:t>bài</a:t>
            </a:r>
            <a:r>
              <a:rPr kumimoji="0" lang="en-US" altLang="en-US" sz="2400" b="1" u="sng" dirty="0">
                <a:solidFill>
                  <a:srgbClr val="160AB6"/>
                </a:solidFill>
                <a:latin typeface="Comic Sans MS" panose="030F0702030302020204" pitchFamily="66" charset="0"/>
              </a:rPr>
              <a:t> </a:t>
            </a:r>
            <a:r>
              <a:rPr kumimoji="0" lang="en-US" altLang="en-US" sz="2400" b="1" u="sng" dirty="0" err="1">
                <a:solidFill>
                  <a:srgbClr val="160AB6"/>
                </a:solidFill>
                <a:latin typeface="Comic Sans MS" panose="030F0702030302020204" pitchFamily="66" charset="0"/>
              </a:rPr>
              <a:t>toán</a:t>
            </a:r>
            <a:r>
              <a:rPr kumimoji="0" lang="en-US" altLang="en-US" sz="2400" b="1" u="sng" dirty="0">
                <a:solidFill>
                  <a:srgbClr val="160AB6"/>
                </a:solidFill>
                <a:latin typeface="Comic Sans MS" panose="030F0702030302020204" pitchFamily="66" charset="0"/>
              </a:rPr>
              <a:t> </a:t>
            </a:r>
            <a:r>
              <a:rPr kumimoji="0" lang="en-US" altLang="en-US" sz="2400" b="1" u="sng" dirty="0" err="1">
                <a:solidFill>
                  <a:srgbClr val="160AB6"/>
                </a:solidFill>
                <a:latin typeface="Comic Sans MS" panose="030F0702030302020204" pitchFamily="66" charset="0"/>
              </a:rPr>
              <a:t>qhtt</a:t>
            </a:r>
            <a:endParaRPr lang="en-US" sz="2400" dirty="0"/>
          </a:p>
        </p:txBody>
      </p:sp>
      <p:pic>
        <p:nvPicPr>
          <p:cNvPr id="4" name="Picture 10">
            <a:extLst>
              <a:ext uri="{FF2B5EF4-FFF2-40B4-BE49-F238E27FC236}">
                <a16:creationId xmlns:a16="http://schemas.microsoft.com/office/drawing/2014/main" id="{8B05D81C-8775-56EB-5164-4AE8F7620B9B}"/>
              </a:ext>
            </a:extLst>
          </p:cNvPr>
          <p:cNvPicPr>
            <a:picLocks noGrp="1" noChangeAspect="1" noChangeArrowheads="1"/>
          </p:cNvPicPr>
          <p:nvPr>
            <p:ph idx="1"/>
          </p:nvPr>
        </p:nvPicPr>
        <p:blipFill>
          <a:blip r:embed="rId2">
            <a:lum bright="-20000" contrast="40000"/>
            <a:extLst>
              <a:ext uri="{28A0092B-C50C-407E-A947-70E740481C1C}">
                <a14:useLocalDpi xmlns:a14="http://schemas.microsoft.com/office/drawing/2010/main" val="0"/>
              </a:ext>
            </a:extLst>
          </a:blip>
          <a:srcRect/>
          <a:stretch>
            <a:fillRect/>
          </a:stretch>
        </p:blipFill>
        <p:spPr bwMode="auto">
          <a:xfrm>
            <a:off x="889680" y="1450975"/>
            <a:ext cx="6029325"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1">
            <a:extLst>
              <a:ext uri="{FF2B5EF4-FFF2-40B4-BE49-F238E27FC236}">
                <a16:creationId xmlns:a16="http://schemas.microsoft.com/office/drawing/2014/main" id="{84B7F254-5C29-F0E9-24FF-13B9D0DBB1B3}"/>
              </a:ext>
            </a:extLst>
          </p:cNvPr>
          <p:cNvPicPr>
            <a:picLocks noChangeAspect="1" noChangeArrowheads="1"/>
          </p:cNvPicPr>
          <p:nvPr/>
        </p:nvPicPr>
        <p:blipFill>
          <a:blip r:embed="rId3">
            <a:lum bright="-20000" contrast="40000"/>
            <a:extLst>
              <a:ext uri="{28A0092B-C50C-407E-A947-70E740481C1C}">
                <a14:useLocalDpi xmlns:a14="http://schemas.microsoft.com/office/drawing/2010/main" val="0"/>
              </a:ext>
            </a:extLst>
          </a:blip>
          <a:srcRect/>
          <a:stretch>
            <a:fillRect/>
          </a:stretch>
        </p:blipFill>
        <p:spPr bwMode="auto">
          <a:xfrm>
            <a:off x="776515" y="1992766"/>
            <a:ext cx="8686800" cy="1795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a:extLst>
              <a:ext uri="{FF2B5EF4-FFF2-40B4-BE49-F238E27FC236}">
                <a16:creationId xmlns:a16="http://schemas.microsoft.com/office/drawing/2014/main" id="{52A16057-B121-6BE0-B34D-547B4312A119}"/>
              </a:ext>
            </a:extLst>
          </p:cNvPr>
          <p:cNvSpPr txBox="1"/>
          <p:nvPr/>
        </p:nvSpPr>
        <p:spPr>
          <a:xfrm>
            <a:off x="776515" y="3939494"/>
            <a:ext cx="8686800" cy="1569660"/>
          </a:xfrm>
          <a:prstGeom prst="rect">
            <a:avLst/>
          </a:prstGeom>
          <a:noFill/>
        </p:spPr>
        <p:txBody>
          <a:bodyPr wrap="square">
            <a:spAutoFit/>
          </a:bodyPr>
          <a:lstStyle/>
          <a:p>
            <a:pPr eaLnBrk="1" hangingPunct="1">
              <a:spcBef>
                <a:spcPct val="0"/>
              </a:spcBef>
              <a:buClrTx/>
              <a:buFontTx/>
              <a:buNone/>
            </a:pPr>
            <a:r>
              <a:rPr kumimoji="0" lang="en-US" altLang="en-US" sz="2400" u="sng" dirty="0" err="1">
                <a:solidFill>
                  <a:srgbClr val="FF3300"/>
                </a:solidFill>
                <a:latin typeface="Times New Roman" panose="02020603050405020304" pitchFamily="18" charset="0"/>
                <a:cs typeface="Times New Roman" panose="02020603050405020304" pitchFamily="18" charset="0"/>
              </a:rPr>
              <a:t>Chú</a:t>
            </a:r>
            <a:r>
              <a:rPr kumimoji="0" lang="en-US" altLang="en-US" sz="2400" u="sng" dirty="0">
                <a:solidFill>
                  <a:srgbClr val="FF3300"/>
                </a:solidFill>
                <a:latin typeface="Times New Roman" panose="02020603050405020304" pitchFamily="18" charset="0"/>
                <a:cs typeface="Times New Roman" panose="02020603050405020304" pitchFamily="18" charset="0"/>
              </a:rPr>
              <a:t> ý</a:t>
            </a:r>
            <a:r>
              <a:rPr kumimoji="0" lang="en-US" altLang="en-US" sz="2400" dirty="0">
                <a:solidFill>
                  <a:srgbClr val="FF3300"/>
                </a:solidFill>
                <a:latin typeface="Times New Roman" panose="02020603050405020304" pitchFamily="18" charset="0"/>
                <a:cs typeface="Times New Roman" panose="02020603050405020304" pitchFamily="18" charset="0"/>
              </a:rPr>
              <a:t>: </a:t>
            </a:r>
            <a:r>
              <a:rPr kumimoji="0" lang="en-US" altLang="en-US" sz="2400" dirty="0" err="1">
                <a:solidFill>
                  <a:srgbClr val="FF3300"/>
                </a:solidFill>
                <a:latin typeface="Times New Roman" panose="02020603050405020304" pitchFamily="18" charset="0"/>
                <a:cs typeface="Times New Roman" panose="02020603050405020304" pitchFamily="18" charset="0"/>
              </a:rPr>
              <a:t>Tập</a:t>
            </a:r>
            <a:r>
              <a:rPr kumimoji="0" lang="en-US" altLang="en-US" sz="2400" dirty="0">
                <a:solidFill>
                  <a:srgbClr val="FF3300"/>
                </a:solidFill>
                <a:latin typeface="Times New Roman" panose="02020603050405020304" pitchFamily="18" charset="0"/>
                <a:cs typeface="Times New Roman" panose="02020603050405020304" pitchFamily="18" charset="0"/>
              </a:rPr>
              <a:t> </a:t>
            </a:r>
            <a:r>
              <a:rPr kumimoji="0" lang="en-US" altLang="en-US" sz="2400" b="1" i="1" dirty="0">
                <a:solidFill>
                  <a:srgbClr val="FF0000"/>
                </a:solidFill>
                <a:latin typeface="Times New Roman" panose="02020603050405020304" pitchFamily="18" charset="0"/>
                <a:cs typeface="Times New Roman" panose="02020603050405020304" pitchFamily="18" charset="0"/>
              </a:rPr>
              <a:t>J(x) = {j  / x*</a:t>
            </a:r>
            <a:r>
              <a:rPr kumimoji="0" lang="en-US" altLang="en-US" sz="2400" b="1" i="1" baseline="-25000" dirty="0">
                <a:solidFill>
                  <a:srgbClr val="FF0000"/>
                </a:solidFill>
                <a:latin typeface="Times New Roman" panose="02020603050405020304" pitchFamily="18" charset="0"/>
                <a:cs typeface="Times New Roman" panose="02020603050405020304" pitchFamily="18" charset="0"/>
              </a:rPr>
              <a:t>j </a:t>
            </a:r>
            <a:r>
              <a:rPr kumimoji="0" lang="en-US" altLang="en-US" sz="2400" b="1" i="1" dirty="0">
                <a:solidFill>
                  <a:srgbClr val="FF0000"/>
                </a:solidFill>
                <a:latin typeface="Times New Roman" panose="02020603050405020304" pitchFamily="18" charset="0"/>
                <a:cs typeface="Times New Roman" panose="02020603050405020304" pitchFamily="18" charset="0"/>
              </a:rPr>
              <a:t>&gt; 0 }</a:t>
            </a:r>
            <a:r>
              <a:rPr kumimoji="0" lang="en-US" altLang="en-US" sz="2400" dirty="0">
                <a:solidFill>
                  <a:srgbClr val="FF0000"/>
                </a:solidFill>
                <a:latin typeface="Times New Roman" panose="02020603050405020304" pitchFamily="18" charset="0"/>
                <a:cs typeface="Times New Roman" panose="02020603050405020304" pitchFamily="18" charset="0"/>
              </a:rPr>
              <a:t> </a:t>
            </a:r>
            <a:r>
              <a:rPr kumimoji="0" lang="en-US" altLang="en-US" sz="2400" dirty="0" err="1">
                <a:solidFill>
                  <a:srgbClr val="FF3300"/>
                </a:solidFill>
                <a:latin typeface="Times New Roman" panose="02020603050405020304" pitchFamily="18" charset="0"/>
                <a:cs typeface="Times New Roman" panose="02020603050405020304" pitchFamily="18" charset="0"/>
              </a:rPr>
              <a:t>gọi</a:t>
            </a:r>
            <a:r>
              <a:rPr kumimoji="0" lang="en-US" altLang="en-US" sz="2400" dirty="0">
                <a:solidFill>
                  <a:srgbClr val="FF3300"/>
                </a:solidFill>
                <a:latin typeface="Times New Roman" panose="02020603050405020304" pitchFamily="18" charset="0"/>
                <a:cs typeface="Times New Roman" panose="02020603050405020304" pitchFamily="18" charset="0"/>
              </a:rPr>
              <a:t> </a:t>
            </a:r>
            <a:r>
              <a:rPr kumimoji="0" lang="en-US" altLang="en-US" sz="2400" dirty="0" err="1">
                <a:solidFill>
                  <a:srgbClr val="FF3300"/>
                </a:solidFill>
                <a:latin typeface="Times New Roman" panose="02020603050405020304" pitchFamily="18" charset="0"/>
                <a:cs typeface="Times New Roman" panose="02020603050405020304" pitchFamily="18" charset="0"/>
              </a:rPr>
              <a:t>là</a:t>
            </a:r>
            <a:r>
              <a:rPr kumimoji="0" lang="en-US" altLang="en-US" sz="2400" dirty="0">
                <a:solidFill>
                  <a:srgbClr val="FF3300"/>
                </a:solidFill>
                <a:latin typeface="Times New Roman" panose="02020603050405020304" pitchFamily="18" charset="0"/>
                <a:cs typeface="Times New Roman" panose="02020603050405020304" pitchFamily="18" charset="0"/>
              </a:rPr>
              <a:t> </a:t>
            </a:r>
            <a:r>
              <a:rPr kumimoji="0" lang="en-US" altLang="en-US" sz="2400" dirty="0" err="1">
                <a:solidFill>
                  <a:srgbClr val="FF3300"/>
                </a:solidFill>
                <a:latin typeface="Times New Roman" panose="02020603050405020304" pitchFamily="18" charset="0"/>
                <a:cs typeface="Times New Roman" panose="02020603050405020304" pitchFamily="18" charset="0"/>
              </a:rPr>
              <a:t>tập</a:t>
            </a:r>
            <a:r>
              <a:rPr kumimoji="0" lang="en-US" altLang="en-US" sz="2400" dirty="0">
                <a:solidFill>
                  <a:srgbClr val="FF3300"/>
                </a:solidFill>
                <a:latin typeface="Times New Roman" panose="02020603050405020304" pitchFamily="18" charset="0"/>
                <a:cs typeface="Times New Roman" panose="02020603050405020304" pitchFamily="18" charset="0"/>
              </a:rPr>
              <a:t> </a:t>
            </a:r>
            <a:r>
              <a:rPr kumimoji="0" lang="en-US" altLang="en-US" sz="2400" dirty="0" err="1">
                <a:solidFill>
                  <a:srgbClr val="FF3300"/>
                </a:solidFill>
                <a:latin typeface="Times New Roman" panose="02020603050405020304" pitchFamily="18" charset="0"/>
                <a:cs typeface="Times New Roman" panose="02020603050405020304" pitchFamily="18" charset="0"/>
              </a:rPr>
              <a:t>cơ</a:t>
            </a:r>
            <a:r>
              <a:rPr kumimoji="0" lang="en-US" altLang="en-US" sz="2400" dirty="0">
                <a:solidFill>
                  <a:srgbClr val="FF3300"/>
                </a:solidFill>
                <a:latin typeface="Times New Roman" panose="02020603050405020304" pitchFamily="18" charset="0"/>
                <a:cs typeface="Times New Roman" panose="02020603050405020304" pitchFamily="18" charset="0"/>
              </a:rPr>
              <a:t> </a:t>
            </a:r>
            <a:r>
              <a:rPr kumimoji="0" lang="en-US" altLang="en-US" sz="2400" dirty="0" err="1">
                <a:solidFill>
                  <a:srgbClr val="FF3300"/>
                </a:solidFill>
                <a:latin typeface="Times New Roman" panose="02020603050405020304" pitchFamily="18" charset="0"/>
                <a:cs typeface="Times New Roman" panose="02020603050405020304" pitchFamily="18" charset="0"/>
              </a:rPr>
              <a:t>sở</a:t>
            </a:r>
            <a:r>
              <a:rPr kumimoji="0" lang="en-US" altLang="en-US" sz="2400" dirty="0">
                <a:solidFill>
                  <a:srgbClr val="FF3300"/>
                </a:solidFill>
                <a:latin typeface="Times New Roman" panose="02020603050405020304" pitchFamily="18" charset="0"/>
                <a:cs typeface="Times New Roman" panose="02020603050405020304" pitchFamily="18" charset="0"/>
              </a:rPr>
              <a:t> </a:t>
            </a:r>
            <a:r>
              <a:rPr kumimoji="0" lang="en-US" altLang="en-US" sz="2400" dirty="0" err="1">
                <a:solidFill>
                  <a:srgbClr val="FF3300"/>
                </a:solidFill>
                <a:latin typeface="Times New Roman" panose="02020603050405020304" pitchFamily="18" charset="0"/>
                <a:cs typeface="Times New Roman" panose="02020603050405020304" pitchFamily="18" charset="0"/>
              </a:rPr>
              <a:t>và</a:t>
            </a:r>
            <a:r>
              <a:rPr kumimoji="0" lang="en-US" altLang="en-US" sz="2400" dirty="0">
                <a:solidFill>
                  <a:srgbClr val="FF3300"/>
                </a:solidFill>
                <a:latin typeface="Times New Roman" panose="02020603050405020304" pitchFamily="18" charset="0"/>
                <a:cs typeface="Times New Roman" panose="02020603050405020304" pitchFamily="18" charset="0"/>
              </a:rPr>
              <a:t> </a:t>
            </a:r>
            <a:r>
              <a:rPr kumimoji="0" lang="en-US" altLang="en-US" sz="2400" dirty="0" err="1">
                <a:solidFill>
                  <a:srgbClr val="FF3300"/>
                </a:solidFill>
                <a:latin typeface="Times New Roman" panose="02020603050405020304" pitchFamily="18" charset="0"/>
                <a:cs typeface="Times New Roman" panose="02020603050405020304" pitchFamily="18" charset="0"/>
              </a:rPr>
              <a:t>x</a:t>
            </a:r>
            <a:r>
              <a:rPr kumimoji="0" lang="en-US" altLang="en-US" sz="2400" baseline="-25000" dirty="0" err="1">
                <a:solidFill>
                  <a:srgbClr val="FF3300"/>
                </a:solidFill>
                <a:latin typeface="Times New Roman" panose="02020603050405020304" pitchFamily="18" charset="0"/>
                <a:cs typeface="Times New Roman" panose="02020603050405020304" pitchFamily="18" charset="0"/>
              </a:rPr>
              <a:t>j</a:t>
            </a:r>
            <a:r>
              <a:rPr kumimoji="0" lang="en-US" altLang="en-US" sz="2400" dirty="0">
                <a:solidFill>
                  <a:srgbClr val="FF3300"/>
                </a:solidFill>
                <a:latin typeface="Times New Roman" panose="02020603050405020304" pitchFamily="18" charset="0"/>
                <a:cs typeface="Times New Roman" panose="02020603050405020304" pitchFamily="18" charset="0"/>
              </a:rPr>
              <a:t> </a:t>
            </a:r>
            <a:r>
              <a:rPr kumimoji="0" lang="en-US" altLang="en-US" sz="2400" dirty="0" err="1">
                <a:solidFill>
                  <a:srgbClr val="FF3300"/>
                </a:solidFill>
                <a:latin typeface="Times New Roman" panose="02020603050405020304" pitchFamily="18" charset="0"/>
                <a:cs typeface="Times New Roman" panose="02020603050405020304" pitchFamily="18" charset="0"/>
              </a:rPr>
              <a:t>gọi</a:t>
            </a:r>
            <a:r>
              <a:rPr kumimoji="0" lang="en-US" altLang="en-US" sz="2400" dirty="0">
                <a:solidFill>
                  <a:srgbClr val="FF3300"/>
                </a:solidFill>
                <a:latin typeface="Times New Roman" panose="02020603050405020304" pitchFamily="18" charset="0"/>
                <a:cs typeface="Times New Roman" panose="02020603050405020304" pitchFamily="18" charset="0"/>
              </a:rPr>
              <a:t> </a:t>
            </a:r>
            <a:r>
              <a:rPr kumimoji="0" lang="en-US" altLang="en-US" sz="2400" dirty="0" err="1">
                <a:solidFill>
                  <a:srgbClr val="FF3300"/>
                </a:solidFill>
                <a:latin typeface="Times New Roman" panose="02020603050405020304" pitchFamily="18" charset="0"/>
                <a:cs typeface="Times New Roman" panose="02020603050405020304" pitchFamily="18" charset="0"/>
              </a:rPr>
              <a:t>là</a:t>
            </a:r>
            <a:r>
              <a:rPr kumimoji="0" lang="en-US" altLang="en-US" sz="2400" dirty="0">
                <a:solidFill>
                  <a:srgbClr val="FF3300"/>
                </a:solidFill>
                <a:latin typeface="Times New Roman" panose="02020603050405020304" pitchFamily="18" charset="0"/>
                <a:cs typeface="Times New Roman" panose="02020603050405020304" pitchFamily="18" charset="0"/>
              </a:rPr>
              <a:t> </a:t>
            </a:r>
            <a:r>
              <a:rPr kumimoji="0" lang="en-US" altLang="en-US" sz="2400" dirty="0" err="1">
                <a:solidFill>
                  <a:srgbClr val="FF3300"/>
                </a:solidFill>
                <a:latin typeface="Times New Roman" panose="02020603050405020304" pitchFamily="18" charset="0"/>
                <a:cs typeface="Times New Roman" panose="02020603050405020304" pitchFamily="18" charset="0"/>
              </a:rPr>
              <a:t>biến</a:t>
            </a:r>
            <a:r>
              <a:rPr kumimoji="0" lang="en-US" altLang="en-US" sz="2400" dirty="0">
                <a:solidFill>
                  <a:srgbClr val="FF3300"/>
                </a:solidFill>
                <a:latin typeface="Times New Roman" panose="02020603050405020304" pitchFamily="18" charset="0"/>
                <a:cs typeface="Times New Roman" panose="02020603050405020304" pitchFamily="18" charset="0"/>
              </a:rPr>
              <a:t> </a:t>
            </a:r>
            <a:r>
              <a:rPr kumimoji="0" lang="en-US" altLang="en-US" sz="2400" dirty="0" err="1">
                <a:solidFill>
                  <a:srgbClr val="FF3300"/>
                </a:solidFill>
                <a:latin typeface="Times New Roman" panose="02020603050405020304" pitchFamily="18" charset="0"/>
                <a:cs typeface="Times New Roman" panose="02020603050405020304" pitchFamily="18" charset="0"/>
              </a:rPr>
              <a:t>cơ</a:t>
            </a:r>
            <a:r>
              <a:rPr kumimoji="0" lang="en-US" altLang="en-US" sz="2400" dirty="0">
                <a:solidFill>
                  <a:srgbClr val="FF3300"/>
                </a:solidFill>
                <a:latin typeface="Times New Roman" panose="02020603050405020304" pitchFamily="18" charset="0"/>
                <a:cs typeface="Times New Roman" panose="02020603050405020304" pitchFamily="18" charset="0"/>
              </a:rPr>
              <a:t> </a:t>
            </a:r>
            <a:r>
              <a:rPr kumimoji="0" lang="en-US" altLang="en-US" sz="2400" dirty="0" err="1">
                <a:solidFill>
                  <a:srgbClr val="FF3300"/>
                </a:solidFill>
                <a:latin typeface="Times New Roman" panose="02020603050405020304" pitchFamily="18" charset="0"/>
                <a:cs typeface="Times New Roman" panose="02020603050405020304" pitchFamily="18" charset="0"/>
              </a:rPr>
              <a:t>sở</a:t>
            </a:r>
            <a:endParaRPr kumimoji="0" lang="en-US" altLang="en-US" sz="2400" dirty="0">
              <a:solidFill>
                <a:srgbClr val="FF3300"/>
              </a:solidFill>
              <a:latin typeface="Times New Roman" panose="02020603050405020304" pitchFamily="18" charset="0"/>
              <a:cs typeface="Times New Roman" panose="02020603050405020304" pitchFamily="18" charset="0"/>
            </a:endParaRPr>
          </a:p>
          <a:p>
            <a:pPr eaLnBrk="1" hangingPunct="1">
              <a:spcBef>
                <a:spcPct val="0"/>
              </a:spcBef>
              <a:buClrTx/>
              <a:buFontTx/>
              <a:buNone/>
            </a:pPr>
            <a:r>
              <a:rPr kumimoji="0" lang="en-US" altLang="en-US" sz="2400" dirty="0">
                <a:solidFill>
                  <a:srgbClr val="FF3300"/>
                </a:solidFill>
                <a:latin typeface="Times New Roman" panose="02020603050405020304" pitchFamily="18" charset="0"/>
                <a:cs typeface="Times New Roman" panose="02020603050405020304" pitchFamily="18" charset="0"/>
              </a:rPr>
              <a:t> </a:t>
            </a:r>
            <a:r>
              <a:rPr kumimoji="0" lang="en-US" altLang="en-US" sz="2400" dirty="0" err="1">
                <a:solidFill>
                  <a:srgbClr val="FF3300"/>
                </a:solidFill>
                <a:latin typeface="Times New Roman" panose="02020603050405020304" pitchFamily="18" charset="0"/>
                <a:cs typeface="Times New Roman" panose="02020603050405020304" pitchFamily="18" charset="0"/>
              </a:rPr>
              <a:t>Bài</a:t>
            </a:r>
            <a:r>
              <a:rPr kumimoji="0" lang="en-US" altLang="en-US" sz="2400" dirty="0">
                <a:solidFill>
                  <a:srgbClr val="FF3300"/>
                </a:solidFill>
                <a:latin typeface="Times New Roman" panose="02020603050405020304" pitchFamily="18" charset="0"/>
                <a:cs typeface="Times New Roman" panose="02020603050405020304" pitchFamily="18" charset="0"/>
              </a:rPr>
              <a:t> </a:t>
            </a:r>
            <a:r>
              <a:rPr kumimoji="0" lang="en-US" altLang="en-US" sz="2400" dirty="0" err="1">
                <a:solidFill>
                  <a:srgbClr val="FF3300"/>
                </a:solidFill>
                <a:latin typeface="Times New Roman" panose="02020603050405020304" pitchFamily="18" charset="0"/>
                <a:cs typeface="Times New Roman" panose="02020603050405020304" pitchFamily="18" charset="0"/>
              </a:rPr>
              <a:t>toán</a:t>
            </a:r>
            <a:r>
              <a:rPr kumimoji="0" lang="en-US" altLang="en-US" sz="2400" dirty="0">
                <a:solidFill>
                  <a:srgbClr val="FF3300"/>
                </a:solidFill>
                <a:latin typeface="Times New Roman" panose="02020603050405020304" pitchFamily="18" charset="0"/>
                <a:cs typeface="Times New Roman" panose="02020603050405020304" pitchFamily="18" charset="0"/>
              </a:rPr>
              <a:t> QHTT </a:t>
            </a:r>
            <a:r>
              <a:rPr kumimoji="0" lang="en-US" altLang="en-US" sz="2400" dirty="0" err="1">
                <a:solidFill>
                  <a:srgbClr val="FF3300"/>
                </a:solidFill>
                <a:latin typeface="Times New Roman" panose="02020603050405020304" pitchFamily="18" charset="0"/>
                <a:cs typeface="Times New Roman" panose="02020603050405020304" pitchFamily="18" charset="0"/>
              </a:rPr>
              <a:t>gọi</a:t>
            </a:r>
            <a:r>
              <a:rPr kumimoji="0" lang="en-US" altLang="en-US" sz="2400" dirty="0">
                <a:solidFill>
                  <a:srgbClr val="FF3300"/>
                </a:solidFill>
                <a:latin typeface="Times New Roman" panose="02020603050405020304" pitchFamily="18" charset="0"/>
                <a:cs typeface="Times New Roman" panose="02020603050405020304" pitchFamily="18" charset="0"/>
              </a:rPr>
              <a:t> </a:t>
            </a:r>
            <a:r>
              <a:rPr kumimoji="0" lang="en-US" altLang="en-US" sz="2400" dirty="0" err="1">
                <a:solidFill>
                  <a:srgbClr val="FF3300"/>
                </a:solidFill>
                <a:latin typeface="Times New Roman" panose="02020603050405020304" pitchFamily="18" charset="0"/>
                <a:cs typeface="Times New Roman" panose="02020603050405020304" pitchFamily="18" charset="0"/>
              </a:rPr>
              <a:t>là</a:t>
            </a:r>
            <a:r>
              <a:rPr kumimoji="0" lang="en-US" altLang="en-US" sz="2400" dirty="0">
                <a:solidFill>
                  <a:srgbClr val="FF3300"/>
                </a:solidFill>
                <a:latin typeface="Times New Roman" panose="02020603050405020304" pitchFamily="18" charset="0"/>
                <a:cs typeface="Times New Roman" panose="02020603050405020304" pitchFamily="18" charset="0"/>
              </a:rPr>
              <a:t> </a:t>
            </a:r>
            <a:r>
              <a:rPr kumimoji="0" lang="en-US" altLang="en-US" sz="2400" dirty="0" err="1">
                <a:solidFill>
                  <a:srgbClr val="FF3300"/>
                </a:solidFill>
                <a:latin typeface="Times New Roman" panose="02020603050405020304" pitchFamily="18" charset="0"/>
                <a:cs typeface="Times New Roman" panose="02020603050405020304" pitchFamily="18" charset="0"/>
              </a:rPr>
              <a:t>không</a:t>
            </a:r>
            <a:r>
              <a:rPr kumimoji="0" lang="en-US" altLang="en-US" sz="2400" dirty="0">
                <a:solidFill>
                  <a:srgbClr val="FF3300"/>
                </a:solidFill>
                <a:latin typeface="Times New Roman" panose="02020603050405020304" pitchFamily="18" charset="0"/>
                <a:cs typeface="Times New Roman" panose="02020603050405020304" pitchFamily="18" charset="0"/>
              </a:rPr>
              <a:t> </a:t>
            </a:r>
            <a:r>
              <a:rPr kumimoji="0" lang="en-US" altLang="en-US" sz="2400" dirty="0" err="1">
                <a:solidFill>
                  <a:srgbClr val="FF3300"/>
                </a:solidFill>
                <a:latin typeface="Times New Roman" panose="02020603050405020304" pitchFamily="18" charset="0"/>
                <a:cs typeface="Times New Roman" panose="02020603050405020304" pitchFamily="18" charset="0"/>
              </a:rPr>
              <a:t>suy</a:t>
            </a:r>
            <a:r>
              <a:rPr kumimoji="0" lang="en-US" altLang="en-US" sz="2400" dirty="0">
                <a:solidFill>
                  <a:srgbClr val="FF3300"/>
                </a:solidFill>
                <a:latin typeface="Times New Roman" panose="02020603050405020304" pitchFamily="18" charset="0"/>
                <a:cs typeface="Times New Roman" panose="02020603050405020304" pitchFamily="18" charset="0"/>
              </a:rPr>
              <a:t> </a:t>
            </a:r>
            <a:r>
              <a:rPr kumimoji="0" lang="en-US" altLang="en-US" sz="2400" dirty="0" err="1">
                <a:solidFill>
                  <a:srgbClr val="FF3300"/>
                </a:solidFill>
                <a:latin typeface="Times New Roman" panose="02020603050405020304" pitchFamily="18" charset="0"/>
                <a:cs typeface="Times New Roman" panose="02020603050405020304" pitchFamily="18" charset="0"/>
              </a:rPr>
              <a:t>biến</a:t>
            </a:r>
            <a:r>
              <a:rPr kumimoji="0" lang="en-US" altLang="en-US" sz="2400" dirty="0">
                <a:solidFill>
                  <a:srgbClr val="FF3300"/>
                </a:solidFill>
                <a:latin typeface="Times New Roman" panose="02020603050405020304" pitchFamily="18" charset="0"/>
                <a:cs typeface="Times New Roman" panose="02020603050405020304" pitchFamily="18" charset="0"/>
              </a:rPr>
              <a:t> </a:t>
            </a:r>
            <a:r>
              <a:rPr kumimoji="0" lang="en-US" altLang="en-US" sz="2400" dirty="0" err="1">
                <a:solidFill>
                  <a:srgbClr val="FF3300"/>
                </a:solidFill>
                <a:latin typeface="Times New Roman" panose="02020603050405020304" pitchFamily="18" charset="0"/>
                <a:cs typeface="Times New Roman" panose="02020603050405020304" pitchFamily="18" charset="0"/>
              </a:rPr>
              <a:t>nếu</a:t>
            </a:r>
            <a:r>
              <a:rPr kumimoji="0" lang="en-US" altLang="en-US" sz="2400" dirty="0">
                <a:solidFill>
                  <a:srgbClr val="FF3300"/>
                </a:solidFill>
                <a:latin typeface="Times New Roman" panose="02020603050405020304" pitchFamily="18" charset="0"/>
                <a:cs typeface="Times New Roman" panose="02020603050405020304" pitchFamily="18" charset="0"/>
              </a:rPr>
              <a:t> </a:t>
            </a:r>
            <a:r>
              <a:rPr kumimoji="0" lang="en-US" altLang="en-US" sz="2400" dirty="0" err="1">
                <a:solidFill>
                  <a:srgbClr val="FF3300"/>
                </a:solidFill>
                <a:latin typeface="Times New Roman" panose="02020603050405020304" pitchFamily="18" charset="0"/>
                <a:cs typeface="Times New Roman" panose="02020603050405020304" pitchFamily="18" charset="0"/>
              </a:rPr>
              <a:t>mọi</a:t>
            </a:r>
            <a:r>
              <a:rPr kumimoji="0" lang="en-US" altLang="en-US" sz="2400" dirty="0">
                <a:solidFill>
                  <a:srgbClr val="FF3300"/>
                </a:solidFill>
                <a:latin typeface="Times New Roman" panose="02020603050405020304" pitchFamily="18" charset="0"/>
                <a:cs typeface="Times New Roman" panose="02020603050405020304" pitchFamily="18" charset="0"/>
              </a:rPr>
              <a:t> PACB </a:t>
            </a:r>
            <a:r>
              <a:rPr kumimoji="0" lang="en-US" altLang="en-US" sz="2400" dirty="0" err="1">
                <a:solidFill>
                  <a:srgbClr val="FF3300"/>
                </a:solidFill>
                <a:latin typeface="Times New Roman" panose="02020603050405020304" pitchFamily="18" charset="0"/>
                <a:cs typeface="Times New Roman" panose="02020603050405020304" pitchFamily="18" charset="0"/>
              </a:rPr>
              <a:t>đều</a:t>
            </a:r>
            <a:r>
              <a:rPr kumimoji="0" lang="en-US" altLang="en-US" sz="2400" dirty="0">
                <a:solidFill>
                  <a:srgbClr val="FF3300"/>
                </a:solidFill>
                <a:latin typeface="Times New Roman" panose="02020603050405020304" pitchFamily="18" charset="0"/>
                <a:cs typeface="Times New Roman" panose="02020603050405020304" pitchFamily="18" charset="0"/>
              </a:rPr>
              <a:t> </a:t>
            </a:r>
            <a:r>
              <a:rPr kumimoji="0" lang="en-US" altLang="en-US" sz="2400" dirty="0" err="1">
                <a:solidFill>
                  <a:srgbClr val="FF3300"/>
                </a:solidFill>
                <a:latin typeface="Times New Roman" panose="02020603050405020304" pitchFamily="18" charset="0"/>
                <a:cs typeface="Times New Roman" panose="02020603050405020304" pitchFamily="18" charset="0"/>
              </a:rPr>
              <a:t>không</a:t>
            </a:r>
            <a:r>
              <a:rPr kumimoji="0" lang="en-US" altLang="en-US" sz="2400" dirty="0">
                <a:solidFill>
                  <a:srgbClr val="FF3300"/>
                </a:solidFill>
                <a:latin typeface="Times New Roman" panose="02020603050405020304" pitchFamily="18" charset="0"/>
                <a:cs typeface="Times New Roman" panose="02020603050405020304" pitchFamily="18" charset="0"/>
              </a:rPr>
              <a:t> </a:t>
            </a:r>
            <a:r>
              <a:rPr kumimoji="0" lang="en-US" altLang="en-US" sz="2400" dirty="0" err="1">
                <a:solidFill>
                  <a:srgbClr val="FF3300"/>
                </a:solidFill>
                <a:latin typeface="Times New Roman" panose="02020603050405020304" pitchFamily="18" charset="0"/>
                <a:cs typeface="Times New Roman" panose="02020603050405020304" pitchFamily="18" charset="0"/>
              </a:rPr>
              <a:t>suy</a:t>
            </a:r>
            <a:r>
              <a:rPr kumimoji="0" lang="en-US" altLang="en-US" sz="2400" dirty="0">
                <a:solidFill>
                  <a:srgbClr val="FF3300"/>
                </a:solidFill>
                <a:latin typeface="Times New Roman" panose="02020603050405020304" pitchFamily="18" charset="0"/>
                <a:cs typeface="Times New Roman" panose="02020603050405020304" pitchFamily="18" charset="0"/>
              </a:rPr>
              <a:t> </a:t>
            </a:r>
            <a:r>
              <a:rPr kumimoji="0" lang="en-US" altLang="en-US" sz="2400" dirty="0" err="1">
                <a:solidFill>
                  <a:srgbClr val="FF3300"/>
                </a:solidFill>
                <a:latin typeface="Times New Roman" panose="02020603050405020304" pitchFamily="18" charset="0"/>
                <a:cs typeface="Times New Roman" panose="02020603050405020304" pitchFamily="18" charset="0"/>
              </a:rPr>
              <a:t>biến</a:t>
            </a:r>
            <a:endParaRPr kumimoji="0" lang="en-US" altLang="en-US" sz="2400" dirty="0">
              <a:solidFill>
                <a:srgbClr val="FF3300"/>
              </a:solidFill>
              <a:latin typeface="Times New Roman" panose="02020603050405020304" pitchFamily="18" charset="0"/>
              <a:cs typeface="Times New Roman" panose="02020603050405020304" pitchFamily="18" charset="0"/>
            </a:endParaRPr>
          </a:p>
          <a:p>
            <a:pPr eaLnBrk="1" hangingPunct="1">
              <a:spcBef>
                <a:spcPct val="0"/>
              </a:spcBef>
              <a:buClrTx/>
              <a:buFontTx/>
              <a:buNone/>
            </a:pPr>
            <a:r>
              <a:rPr kumimoji="0" lang="en-US" altLang="en-US" sz="2400" dirty="0" err="1">
                <a:solidFill>
                  <a:srgbClr val="FF3300"/>
                </a:solidFill>
                <a:latin typeface="Times New Roman" panose="02020603050405020304" pitchFamily="18" charset="0"/>
                <a:cs typeface="Times New Roman" panose="02020603050405020304" pitchFamily="18" charset="0"/>
              </a:rPr>
              <a:t>Bài</a:t>
            </a:r>
            <a:r>
              <a:rPr kumimoji="0" lang="en-US" altLang="en-US" sz="2400" dirty="0">
                <a:solidFill>
                  <a:srgbClr val="FF3300"/>
                </a:solidFill>
                <a:latin typeface="Times New Roman" panose="02020603050405020304" pitchFamily="18" charset="0"/>
                <a:cs typeface="Times New Roman" panose="02020603050405020304" pitchFamily="18" charset="0"/>
              </a:rPr>
              <a:t> </a:t>
            </a:r>
            <a:r>
              <a:rPr kumimoji="0" lang="en-US" altLang="en-US" sz="2400" dirty="0" err="1">
                <a:solidFill>
                  <a:srgbClr val="FF3300"/>
                </a:solidFill>
                <a:latin typeface="Times New Roman" panose="02020603050405020304" pitchFamily="18" charset="0"/>
                <a:cs typeface="Times New Roman" panose="02020603050405020304" pitchFamily="18" charset="0"/>
              </a:rPr>
              <a:t>toán</a:t>
            </a:r>
            <a:r>
              <a:rPr kumimoji="0" lang="en-US" altLang="en-US" sz="2400" dirty="0">
                <a:solidFill>
                  <a:srgbClr val="FF3300"/>
                </a:solidFill>
                <a:latin typeface="Times New Roman" panose="02020603050405020304" pitchFamily="18" charset="0"/>
                <a:cs typeface="Times New Roman" panose="02020603050405020304" pitchFamily="18" charset="0"/>
              </a:rPr>
              <a:t> QHTT </a:t>
            </a:r>
            <a:r>
              <a:rPr kumimoji="0" lang="en-US" altLang="en-US" sz="2400" dirty="0" err="1">
                <a:solidFill>
                  <a:srgbClr val="FF3300"/>
                </a:solidFill>
                <a:latin typeface="Times New Roman" panose="02020603050405020304" pitchFamily="18" charset="0"/>
                <a:cs typeface="Times New Roman" panose="02020603050405020304" pitchFamily="18" charset="0"/>
              </a:rPr>
              <a:t>là</a:t>
            </a:r>
            <a:r>
              <a:rPr kumimoji="0" lang="en-US" altLang="en-US" sz="2400" dirty="0">
                <a:solidFill>
                  <a:srgbClr val="FF3300"/>
                </a:solidFill>
                <a:latin typeface="Times New Roman" panose="02020603050405020304" pitchFamily="18" charset="0"/>
                <a:cs typeface="Times New Roman" panose="02020603050405020304" pitchFamily="18" charset="0"/>
              </a:rPr>
              <a:t> </a:t>
            </a:r>
            <a:r>
              <a:rPr kumimoji="0" lang="en-US" altLang="en-US" sz="2400" dirty="0" err="1">
                <a:solidFill>
                  <a:srgbClr val="FF3300"/>
                </a:solidFill>
                <a:latin typeface="Times New Roman" panose="02020603050405020304" pitchFamily="18" charset="0"/>
                <a:cs typeface="Times New Roman" panose="02020603050405020304" pitchFamily="18" charset="0"/>
              </a:rPr>
              <a:t>suy</a:t>
            </a:r>
            <a:r>
              <a:rPr kumimoji="0" lang="en-US" altLang="en-US" sz="2400" dirty="0">
                <a:solidFill>
                  <a:srgbClr val="FF3300"/>
                </a:solidFill>
                <a:latin typeface="Times New Roman" panose="02020603050405020304" pitchFamily="18" charset="0"/>
                <a:cs typeface="Times New Roman" panose="02020603050405020304" pitchFamily="18" charset="0"/>
              </a:rPr>
              <a:t> </a:t>
            </a:r>
            <a:r>
              <a:rPr kumimoji="0" lang="en-US" altLang="en-US" sz="2400" dirty="0" err="1">
                <a:solidFill>
                  <a:srgbClr val="FF3300"/>
                </a:solidFill>
                <a:latin typeface="Times New Roman" panose="02020603050405020304" pitchFamily="18" charset="0"/>
                <a:cs typeface="Times New Roman" panose="02020603050405020304" pitchFamily="18" charset="0"/>
              </a:rPr>
              <a:t>biến</a:t>
            </a:r>
            <a:r>
              <a:rPr kumimoji="0" lang="en-US" altLang="en-US" sz="2400" dirty="0">
                <a:solidFill>
                  <a:srgbClr val="FF3300"/>
                </a:solidFill>
                <a:latin typeface="Times New Roman" panose="02020603050405020304" pitchFamily="18" charset="0"/>
                <a:cs typeface="Times New Roman" panose="02020603050405020304" pitchFamily="18" charset="0"/>
              </a:rPr>
              <a:t> </a:t>
            </a:r>
            <a:r>
              <a:rPr kumimoji="0" lang="en-US" altLang="en-US" sz="2400" dirty="0" err="1">
                <a:solidFill>
                  <a:srgbClr val="FF3300"/>
                </a:solidFill>
                <a:latin typeface="Times New Roman" panose="02020603050405020304" pitchFamily="18" charset="0"/>
                <a:cs typeface="Times New Roman" panose="02020603050405020304" pitchFamily="18" charset="0"/>
              </a:rPr>
              <a:t>nếu</a:t>
            </a:r>
            <a:r>
              <a:rPr kumimoji="0" lang="en-US" altLang="en-US" sz="2400" dirty="0">
                <a:solidFill>
                  <a:srgbClr val="FF3300"/>
                </a:solidFill>
                <a:latin typeface="Times New Roman" panose="02020603050405020304" pitchFamily="18" charset="0"/>
                <a:cs typeface="Times New Roman" panose="02020603050405020304" pitchFamily="18" charset="0"/>
              </a:rPr>
              <a:t> </a:t>
            </a:r>
            <a:r>
              <a:rPr kumimoji="0" lang="en-US" altLang="en-US" sz="2400" dirty="0" err="1">
                <a:solidFill>
                  <a:srgbClr val="FF3300"/>
                </a:solidFill>
                <a:latin typeface="Times New Roman" panose="02020603050405020304" pitchFamily="18" charset="0"/>
                <a:cs typeface="Times New Roman" panose="02020603050405020304" pitchFamily="18" charset="0"/>
              </a:rPr>
              <a:t>chỉ</a:t>
            </a:r>
            <a:r>
              <a:rPr kumimoji="0" lang="en-US" altLang="en-US" sz="2400" dirty="0">
                <a:solidFill>
                  <a:srgbClr val="FF3300"/>
                </a:solidFill>
                <a:latin typeface="Times New Roman" panose="02020603050405020304" pitchFamily="18" charset="0"/>
                <a:cs typeface="Times New Roman" panose="02020603050405020304" pitchFamily="18" charset="0"/>
              </a:rPr>
              <a:t> </a:t>
            </a:r>
            <a:r>
              <a:rPr kumimoji="0" lang="en-US" altLang="en-US" sz="2400" dirty="0" err="1">
                <a:solidFill>
                  <a:srgbClr val="FF3300"/>
                </a:solidFill>
                <a:latin typeface="Times New Roman" panose="02020603050405020304" pitchFamily="18" charset="0"/>
                <a:cs typeface="Times New Roman" panose="02020603050405020304" pitchFamily="18" charset="0"/>
              </a:rPr>
              <a:t>cần</a:t>
            </a:r>
            <a:r>
              <a:rPr kumimoji="0" lang="en-US" altLang="en-US" sz="2400" dirty="0">
                <a:solidFill>
                  <a:srgbClr val="FF3300"/>
                </a:solidFill>
                <a:latin typeface="Times New Roman" panose="02020603050405020304" pitchFamily="18" charset="0"/>
                <a:cs typeface="Times New Roman" panose="02020603050405020304" pitchFamily="18" charset="0"/>
              </a:rPr>
              <a:t> </a:t>
            </a:r>
            <a:r>
              <a:rPr kumimoji="0" lang="en-US" altLang="en-US" sz="2400" dirty="0" err="1">
                <a:solidFill>
                  <a:srgbClr val="FF3300"/>
                </a:solidFill>
                <a:latin typeface="Times New Roman" panose="02020603050405020304" pitchFamily="18" charset="0"/>
                <a:cs typeface="Times New Roman" panose="02020603050405020304" pitchFamily="18" charset="0"/>
              </a:rPr>
              <a:t>có</a:t>
            </a:r>
            <a:r>
              <a:rPr kumimoji="0" lang="en-US" altLang="en-US" sz="2400" dirty="0">
                <a:solidFill>
                  <a:srgbClr val="FF3300"/>
                </a:solidFill>
                <a:latin typeface="Times New Roman" panose="02020603050405020304" pitchFamily="18" charset="0"/>
                <a:cs typeface="Times New Roman" panose="02020603050405020304" pitchFamily="18" charset="0"/>
              </a:rPr>
              <a:t> </a:t>
            </a:r>
            <a:r>
              <a:rPr kumimoji="0" lang="en-US" altLang="en-US" sz="2400" dirty="0" err="1">
                <a:solidFill>
                  <a:srgbClr val="FF3300"/>
                </a:solidFill>
                <a:latin typeface="Times New Roman" panose="02020603050405020304" pitchFamily="18" charset="0"/>
                <a:cs typeface="Times New Roman" panose="02020603050405020304" pitchFamily="18" charset="0"/>
              </a:rPr>
              <a:t>ít</a:t>
            </a:r>
            <a:r>
              <a:rPr kumimoji="0" lang="en-US" altLang="en-US" sz="2400" dirty="0">
                <a:solidFill>
                  <a:srgbClr val="FF3300"/>
                </a:solidFill>
                <a:latin typeface="Times New Roman" panose="02020603050405020304" pitchFamily="18" charset="0"/>
                <a:cs typeface="Times New Roman" panose="02020603050405020304" pitchFamily="18" charset="0"/>
              </a:rPr>
              <a:t> </a:t>
            </a:r>
            <a:r>
              <a:rPr kumimoji="0" lang="en-US" altLang="en-US" sz="2400" dirty="0" err="1">
                <a:solidFill>
                  <a:srgbClr val="FF3300"/>
                </a:solidFill>
                <a:latin typeface="Times New Roman" panose="02020603050405020304" pitchFamily="18" charset="0"/>
                <a:cs typeface="Times New Roman" panose="02020603050405020304" pitchFamily="18" charset="0"/>
              </a:rPr>
              <a:t>nhất</a:t>
            </a:r>
            <a:r>
              <a:rPr kumimoji="0" lang="en-US" altLang="en-US" sz="2400" dirty="0">
                <a:solidFill>
                  <a:srgbClr val="FF3300"/>
                </a:solidFill>
                <a:latin typeface="Times New Roman" panose="02020603050405020304" pitchFamily="18" charset="0"/>
                <a:cs typeface="Times New Roman" panose="02020603050405020304" pitchFamily="18" charset="0"/>
              </a:rPr>
              <a:t> 1 PACB </a:t>
            </a:r>
            <a:r>
              <a:rPr kumimoji="0" lang="en-US" altLang="en-US" sz="2400" dirty="0" err="1">
                <a:solidFill>
                  <a:srgbClr val="FF3300"/>
                </a:solidFill>
                <a:latin typeface="Times New Roman" panose="02020603050405020304" pitchFamily="18" charset="0"/>
                <a:cs typeface="Times New Roman" panose="02020603050405020304" pitchFamily="18" charset="0"/>
              </a:rPr>
              <a:t>suy</a:t>
            </a:r>
            <a:r>
              <a:rPr kumimoji="0" lang="en-US" altLang="en-US" sz="2400" dirty="0">
                <a:solidFill>
                  <a:srgbClr val="FF3300"/>
                </a:solidFill>
                <a:latin typeface="Times New Roman" panose="02020603050405020304" pitchFamily="18" charset="0"/>
                <a:cs typeface="Times New Roman" panose="02020603050405020304" pitchFamily="18" charset="0"/>
              </a:rPr>
              <a:t> </a:t>
            </a:r>
            <a:r>
              <a:rPr kumimoji="0" lang="en-US" altLang="en-US" sz="2400" dirty="0" err="1">
                <a:solidFill>
                  <a:srgbClr val="FF3300"/>
                </a:solidFill>
                <a:latin typeface="Times New Roman" panose="02020603050405020304" pitchFamily="18" charset="0"/>
                <a:cs typeface="Times New Roman" panose="02020603050405020304" pitchFamily="18" charset="0"/>
              </a:rPr>
              <a:t>biến</a:t>
            </a:r>
            <a:r>
              <a:rPr kumimoji="0" lang="en-US" altLang="en-US" sz="2400" dirty="0">
                <a:solidFill>
                  <a:srgbClr val="FF3300"/>
                </a:solidFill>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8515187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2619C9-E09B-B50F-9B14-F5236C73AF0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C311FEA-7B6E-FB12-77FD-39AAF3FF4F3F}"/>
              </a:ext>
            </a:extLst>
          </p:cNvPr>
          <p:cNvSpPr>
            <a:spLocks noGrp="1"/>
          </p:cNvSpPr>
          <p:nvPr>
            <p:ph type="title"/>
          </p:nvPr>
        </p:nvSpPr>
        <p:spPr>
          <a:xfrm>
            <a:off x="294735" y="681037"/>
            <a:ext cx="10515600" cy="965201"/>
          </a:xfrm>
        </p:spPr>
        <p:txBody>
          <a:bodyPr>
            <a:normAutofit/>
          </a:bodyPr>
          <a:lstStyle/>
          <a:p>
            <a:r>
              <a:rPr kumimoji="0" lang="en-US" altLang="en-US" sz="2400" dirty="0">
                <a:solidFill>
                  <a:srgbClr val="160AB6"/>
                </a:solidFill>
              </a:rPr>
              <a:t>IV. </a:t>
            </a:r>
            <a:r>
              <a:rPr kumimoji="0" lang="en-US" altLang="en-US" sz="2400" b="1" u="sng" dirty="0" err="1">
                <a:solidFill>
                  <a:srgbClr val="160AB6"/>
                </a:solidFill>
              </a:rPr>
              <a:t>Các</a:t>
            </a:r>
            <a:r>
              <a:rPr kumimoji="0" lang="en-US" altLang="en-US" sz="2400" b="1" u="sng" dirty="0">
                <a:solidFill>
                  <a:srgbClr val="160AB6"/>
                </a:solidFill>
              </a:rPr>
              <a:t> </a:t>
            </a:r>
            <a:r>
              <a:rPr kumimoji="0" lang="en-US" altLang="en-US" sz="2400" b="1" u="sng" dirty="0" err="1">
                <a:solidFill>
                  <a:srgbClr val="160AB6"/>
                </a:solidFill>
              </a:rPr>
              <a:t>tính</a:t>
            </a:r>
            <a:r>
              <a:rPr kumimoji="0" lang="en-US" altLang="en-US" sz="2400" b="1" u="sng" dirty="0">
                <a:solidFill>
                  <a:srgbClr val="160AB6"/>
                </a:solidFill>
              </a:rPr>
              <a:t> </a:t>
            </a:r>
            <a:r>
              <a:rPr kumimoji="0" lang="en-US" altLang="en-US" sz="2400" b="1" u="sng" dirty="0" err="1">
                <a:solidFill>
                  <a:srgbClr val="160AB6"/>
                </a:solidFill>
              </a:rPr>
              <a:t>chất</a:t>
            </a:r>
            <a:r>
              <a:rPr kumimoji="0" lang="en-US" altLang="en-US" sz="2400" b="1" u="sng" dirty="0">
                <a:solidFill>
                  <a:srgbClr val="160AB6"/>
                </a:solidFill>
              </a:rPr>
              <a:t> </a:t>
            </a:r>
            <a:r>
              <a:rPr kumimoji="0" lang="en-US" altLang="en-US" sz="2400" b="1" u="sng" dirty="0" err="1">
                <a:solidFill>
                  <a:srgbClr val="160AB6"/>
                </a:solidFill>
              </a:rPr>
              <a:t>cơ</a:t>
            </a:r>
            <a:r>
              <a:rPr kumimoji="0" lang="en-US" altLang="en-US" sz="2400" b="1" u="sng" dirty="0">
                <a:solidFill>
                  <a:srgbClr val="160AB6"/>
                </a:solidFill>
              </a:rPr>
              <a:t> </a:t>
            </a:r>
            <a:r>
              <a:rPr kumimoji="0" lang="en-US" altLang="en-US" sz="2400" b="1" u="sng" dirty="0" err="1">
                <a:solidFill>
                  <a:srgbClr val="160AB6"/>
                </a:solidFill>
              </a:rPr>
              <a:t>bản</a:t>
            </a:r>
            <a:r>
              <a:rPr kumimoji="0" lang="en-US" altLang="en-US" sz="2400" b="1" u="sng" dirty="0">
                <a:solidFill>
                  <a:srgbClr val="160AB6"/>
                </a:solidFill>
              </a:rPr>
              <a:t> </a:t>
            </a:r>
            <a:r>
              <a:rPr kumimoji="0" lang="en-US" altLang="en-US" sz="2400" b="1" u="sng" dirty="0" err="1">
                <a:solidFill>
                  <a:srgbClr val="160AB6"/>
                </a:solidFill>
              </a:rPr>
              <a:t>của</a:t>
            </a:r>
            <a:r>
              <a:rPr kumimoji="0" lang="en-US" altLang="en-US" sz="2400" b="1" u="sng" dirty="0">
                <a:solidFill>
                  <a:srgbClr val="160AB6"/>
                </a:solidFill>
              </a:rPr>
              <a:t> </a:t>
            </a:r>
            <a:r>
              <a:rPr kumimoji="0" lang="en-US" altLang="en-US" sz="2400" b="1" u="sng" dirty="0" err="1">
                <a:solidFill>
                  <a:srgbClr val="160AB6"/>
                </a:solidFill>
              </a:rPr>
              <a:t>bài</a:t>
            </a:r>
            <a:r>
              <a:rPr kumimoji="0" lang="en-US" altLang="en-US" sz="2400" b="1" u="sng" dirty="0">
                <a:solidFill>
                  <a:srgbClr val="160AB6"/>
                </a:solidFill>
              </a:rPr>
              <a:t> </a:t>
            </a:r>
            <a:r>
              <a:rPr kumimoji="0" lang="en-US" altLang="en-US" sz="2400" b="1" u="sng" dirty="0" err="1">
                <a:solidFill>
                  <a:srgbClr val="160AB6"/>
                </a:solidFill>
              </a:rPr>
              <a:t>toán</a:t>
            </a:r>
            <a:r>
              <a:rPr kumimoji="0" lang="en-US" altLang="en-US" sz="2400" b="1" u="sng" dirty="0">
                <a:solidFill>
                  <a:srgbClr val="160AB6"/>
                </a:solidFill>
              </a:rPr>
              <a:t> </a:t>
            </a:r>
            <a:r>
              <a:rPr kumimoji="0" lang="en-US" altLang="en-US" sz="2400" b="1" u="sng" dirty="0" err="1">
                <a:solidFill>
                  <a:srgbClr val="160AB6"/>
                </a:solidFill>
              </a:rPr>
              <a:t>qhtt</a:t>
            </a:r>
            <a:endParaRPr lang="en-US" sz="2400" dirty="0"/>
          </a:p>
        </p:txBody>
      </p:sp>
      <p:sp>
        <p:nvSpPr>
          <p:cNvPr id="3" name="Content Placeholder 2">
            <a:extLst>
              <a:ext uri="{FF2B5EF4-FFF2-40B4-BE49-F238E27FC236}">
                <a16:creationId xmlns:a16="http://schemas.microsoft.com/office/drawing/2014/main" id="{94AE30B0-19F3-8C23-C88C-BACE9ECA7E3C}"/>
              </a:ext>
            </a:extLst>
          </p:cNvPr>
          <p:cNvSpPr>
            <a:spLocks noGrp="1"/>
          </p:cNvSpPr>
          <p:nvPr>
            <p:ph idx="1"/>
          </p:nvPr>
        </p:nvSpPr>
        <p:spPr>
          <a:xfrm>
            <a:off x="838200" y="1558212"/>
            <a:ext cx="10515600" cy="4618751"/>
          </a:xfrm>
        </p:spPr>
        <p:txBody>
          <a:bodyPr/>
          <a:lstStyle/>
          <a:p>
            <a:r>
              <a:rPr lang="en-US" altLang="en-US" sz="2400" b="1" u="sng" dirty="0" err="1">
                <a:solidFill>
                  <a:srgbClr val="660066"/>
                </a:solidFill>
              </a:rPr>
              <a:t>Ví</a:t>
            </a:r>
            <a:r>
              <a:rPr lang="en-US" altLang="en-US" sz="2400" b="1" u="sng" dirty="0">
                <a:solidFill>
                  <a:srgbClr val="660066"/>
                </a:solidFill>
              </a:rPr>
              <a:t> </a:t>
            </a:r>
            <a:r>
              <a:rPr lang="en-US" altLang="en-US" sz="2400" b="1" u="sng" dirty="0" err="1">
                <a:solidFill>
                  <a:srgbClr val="660066"/>
                </a:solidFill>
              </a:rPr>
              <a:t>dụ</a:t>
            </a:r>
            <a:r>
              <a:rPr lang="en-US" altLang="en-US" sz="2400" b="1" u="sng" dirty="0">
                <a:solidFill>
                  <a:srgbClr val="660066"/>
                </a:solidFill>
              </a:rPr>
              <a:t> 6:</a:t>
            </a:r>
            <a:r>
              <a:rPr lang="en-US" altLang="en-US" sz="2400" b="1" dirty="0">
                <a:solidFill>
                  <a:srgbClr val="660066"/>
                </a:solidFill>
              </a:rPr>
              <a:t> Cho </a:t>
            </a:r>
            <a:r>
              <a:rPr lang="en-US" altLang="en-US" sz="2400" b="1" dirty="0" err="1">
                <a:solidFill>
                  <a:srgbClr val="660066"/>
                </a:solidFill>
              </a:rPr>
              <a:t>bài</a:t>
            </a:r>
            <a:r>
              <a:rPr lang="en-US" altLang="en-US" sz="2400" b="1" dirty="0">
                <a:solidFill>
                  <a:srgbClr val="660066"/>
                </a:solidFill>
              </a:rPr>
              <a:t> </a:t>
            </a:r>
            <a:r>
              <a:rPr lang="en-US" altLang="en-US" sz="2400" b="1" dirty="0" err="1">
                <a:solidFill>
                  <a:srgbClr val="660066"/>
                </a:solidFill>
              </a:rPr>
              <a:t>toán</a:t>
            </a:r>
            <a:r>
              <a:rPr lang="en-US" altLang="en-US" sz="2400" b="1" dirty="0">
                <a:solidFill>
                  <a:srgbClr val="660066"/>
                </a:solidFill>
              </a:rPr>
              <a:t> QHTT </a:t>
            </a:r>
            <a:r>
              <a:rPr lang="en-US" altLang="en-US" sz="2400" b="1" dirty="0" err="1">
                <a:solidFill>
                  <a:srgbClr val="660066"/>
                </a:solidFill>
              </a:rPr>
              <a:t>sau</a:t>
            </a:r>
            <a:r>
              <a:rPr lang="en-US" altLang="en-US" sz="2400" b="1" dirty="0">
                <a:solidFill>
                  <a:srgbClr val="660066"/>
                </a:solidFill>
              </a:rPr>
              <a:t>: </a:t>
            </a:r>
            <a:endParaRPr lang="en-US" altLang="en-US" sz="2400" b="1" u="sng" dirty="0">
              <a:solidFill>
                <a:srgbClr val="660066"/>
              </a:solidFill>
            </a:endParaRPr>
          </a:p>
          <a:p>
            <a:endParaRPr lang="en-US" dirty="0"/>
          </a:p>
        </p:txBody>
      </p:sp>
      <p:pic>
        <p:nvPicPr>
          <p:cNvPr id="4" name="Picture 2">
            <a:extLst>
              <a:ext uri="{FF2B5EF4-FFF2-40B4-BE49-F238E27FC236}">
                <a16:creationId xmlns:a16="http://schemas.microsoft.com/office/drawing/2014/main" id="{1DAAF182-13E1-A965-3428-C649BB9D2B6D}"/>
              </a:ext>
            </a:extLst>
          </p:cNvPr>
          <p:cNvPicPr>
            <a:picLocks noChangeAspect="1" noChangeArrowheads="1"/>
          </p:cNvPicPr>
          <p:nvPr/>
        </p:nvPicPr>
        <p:blipFill>
          <a:blip r:embed="rId2">
            <a:lum bright="-20000" contrast="40000"/>
            <a:extLst>
              <a:ext uri="{28A0092B-C50C-407E-A947-70E740481C1C}">
                <a14:useLocalDpi xmlns:a14="http://schemas.microsoft.com/office/drawing/2010/main" val="0"/>
              </a:ext>
            </a:extLst>
          </a:blip>
          <a:srcRect/>
          <a:stretch>
            <a:fillRect/>
          </a:stretch>
        </p:blipFill>
        <p:spPr bwMode="auto">
          <a:xfrm>
            <a:off x="990600" y="2124892"/>
            <a:ext cx="4953000" cy="20574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EDDEBBB5-3F23-2236-5609-5EE6DC70AD5D}"/>
              </a:ext>
            </a:extLst>
          </p:cNvPr>
          <p:cNvSpPr txBox="1"/>
          <p:nvPr/>
        </p:nvSpPr>
        <p:spPr>
          <a:xfrm>
            <a:off x="6248402" y="2482580"/>
            <a:ext cx="6096000" cy="1421928"/>
          </a:xfrm>
          <a:prstGeom prst="rect">
            <a:avLst/>
          </a:prstGeom>
          <a:noFill/>
        </p:spPr>
        <p:txBody>
          <a:bodyPr wrap="square">
            <a:spAutoFit/>
          </a:bodyPr>
          <a:lstStyle/>
          <a:p>
            <a:pPr eaLnBrk="1" hangingPunct="1">
              <a:lnSpc>
                <a:spcPct val="90000"/>
              </a:lnSpc>
              <a:buFontTx/>
              <a:buNone/>
            </a:pPr>
            <a:r>
              <a:rPr lang="en-US" altLang="en-US" sz="2400" b="1" dirty="0">
                <a:latin typeface="Times New Roman" panose="02020603050405020304" pitchFamily="18" charset="0"/>
                <a:cs typeface="Times New Roman" panose="02020603050405020304" pitchFamily="18" charset="0"/>
              </a:rPr>
              <a:t>   </a:t>
            </a:r>
            <a:r>
              <a:rPr lang="en-US" altLang="en-US" sz="2400" b="1" dirty="0" err="1">
                <a:latin typeface="Times New Roman" panose="02020603050405020304" pitchFamily="18" charset="0"/>
                <a:cs typeface="Times New Roman" panose="02020603050405020304" pitchFamily="18" charset="0"/>
              </a:rPr>
              <a:t>Với</a:t>
            </a:r>
            <a:r>
              <a:rPr lang="en-US" altLang="en-US" sz="2400" b="1" dirty="0">
                <a:latin typeface="Times New Roman" panose="02020603050405020304" pitchFamily="18" charset="0"/>
                <a:cs typeface="Times New Roman" panose="02020603050405020304" pitchFamily="18" charset="0"/>
              </a:rPr>
              <a:t> X = (2, 2, 0);</a:t>
            </a:r>
          </a:p>
          <a:p>
            <a:pPr eaLnBrk="1" hangingPunct="1">
              <a:lnSpc>
                <a:spcPct val="90000"/>
              </a:lnSpc>
              <a:buFontTx/>
              <a:buNone/>
            </a:pPr>
            <a:r>
              <a:rPr lang="en-US" altLang="en-US" sz="2400" b="1" dirty="0">
                <a:latin typeface="Times New Roman" panose="02020603050405020304" pitchFamily="18" charset="0"/>
                <a:cs typeface="Times New Roman" panose="02020603050405020304" pitchFamily="18" charset="0"/>
              </a:rPr>
              <a:t>          Y = (0, 0, 4 );</a:t>
            </a:r>
          </a:p>
          <a:p>
            <a:pPr eaLnBrk="1" hangingPunct="1">
              <a:lnSpc>
                <a:spcPct val="90000"/>
              </a:lnSpc>
              <a:buFontTx/>
              <a:buNone/>
            </a:pPr>
            <a:r>
              <a:rPr lang="en-US" altLang="en-US" sz="2400" b="1" dirty="0">
                <a:latin typeface="Times New Roman" panose="02020603050405020304" pitchFamily="18" charset="0"/>
                <a:cs typeface="Times New Roman" panose="02020603050405020304" pitchFamily="18" charset="0"/>
              </a:rPr>
              <a:t>          Z = (1, 1, 2).</a:t>
            </a:r>
          </a:p>
          <a:p>
            <a:pPr eaLnBrk="1" hangingPunct="1">
              <a:lnSpc>
                <a:spcPct val="90000"/>
              </a:lnSpc>
              <a:buFontTx/>
              <a:buNone/>
            </a:pPr>
            <a:r>
              <a:rPr lang="vi-VN" altLang="en-US" sz="2400" b="1" dirty="0">
                <a:latin typeface="Times New Roman" panose="02020603050405020304" pitchFamily="18" charset="0"/>
                <a:cs typeface="Times New Roman" panose="02020603050405020304" pitchFamily="18" charset="0"/>
              </a:rPr>
              <a:t>Phương án nào là pacb của bài toán?</a:t>
            </a:r>
            <a:endParaRPr lang="en-US" altLang="en-US" sz="2400" b="1"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F55285DC-1ECF-2189-BC67-D76C6F540DBC}"/>
              </a:ext>
            </a:extLst>
          </p:cNvPr>
          <p:cNvSpPr txBox="1"/>
          <p:nvPr/>
        </p:nvSpPr>
        <p:spPr>
          <a:xfrm>
            <a:off x="1304212" y="4679607"/>
            <a:ext cx="6096000" cy="757130"/>
          </a:xfrm>
          <a:prstGeom prst="rect">
            <a:avLst/>
          </a:prstGeom>
          <a:noFill/>
        </p:spPr>
        <p:txBody>
          <a:bodyPr wrap="square">
            <a:spAutoFit/>
          </a:bodyPr>
          <a:lstStyle/>
          <a:p>
            <a:pPr eaLnBrk="1" hangingPunct="1">
              <a:lnSpc>
                <a:spcPct val="90000"/>
              </a:lnSpc>
              <a:buFontTx/>
              <a:buNone/>
            </a:pPr>
            <a:r>
              <a:rPr lang="en-US" altLang="en-US" sz="2400" b="1" dirty="0" err="1">
                <a:latin typeface="Times New Roman" panose="02020603050405020304" pitchFamily="18" charset="0"/>
                <a:cs typeface="Times New Roman" panose="02020603050405020304" pitchFamily="18" charset="0"/>
              </a:rPr>
              <a:t>Nếu</a:t>
            </a:r>
            <a:r>
              <a:rPr lang="en-US" altLang="en-US" sz="2400" b="1" dirty="0">
                <a:latin typeface="Times New Roman" panose="02020603050405020304" pitchFamily="18" charset="0"/>
                <a:cs typeface="Times New Roman" panose="02020603050405020304" pitchFamily="18" charset="0"/>
              </a:rPr>
              <a:t> </a:t>
            </a:r>
            <a:r>
              <a:rPr lang="en-US" altLang="en-US" sz="2400" b="1" dirty="0" err="1">
                <a:latin typeface="Times New Roman" panose="02020603050405020304" pitchFamily="18" charset="0"/>
                <a:cs typeface="Times New Roman" panose="02020603050405020304" pitchFamily="18" charset="0"/>
              </a:rPr>
              <a:t>là</a:t>
            </a:r>
            <a:r>
              <a:rPr lang="en-US" altLang="en-US" sz="2400" b="1" dirty="0">
                <a:latin typeface="Times New Roman" panose="02020603050405020304" pitchFamily="18" charset="0"/>
                <a:cs typeface="Times New Roman" panose="02020603050405020304" pitchFamily="18" charset="0"/>
              </a:rPr>
              <a:t> PACB </a:t>
            </a:r>
            <a:r>
              <a:rPr lang="en-US" altLang="en-US" sz="2400" b="1" dirty="0" err="1">
                <a:latin typeface="Times New Roman" panose="02020603050405020304" pitchFamily="18" charset="0"/>
                <a:cs typeface="Times New Roman" panose="02020603050405020304" pitchFamily="18" charset="0"/>
              </a:rPr>
              <a:t>thì</a:t>
            </a:r>
            <a:r>
              <a:rPr lang="en-US" altLang="en-US" sz="2400" b="1" dirty="0">
                <a:latin typeface="Times New Roman" panose="02020603050405020304" pitchFamily="18" charset="0"/>
                <a:cs typeface="Times New Roman" panose="02020603050405020304" pitchFamily="18" charset="0"/>
              </a:rPr>
              <a:t> </a:t>
            </a:r>
            <a:r>
              <a:rPr lang="en-US" altLang="en-US" sz="2400" b="1" dirty="0" err="1">
                <a:latin typeface="Times New Roman" panose="02020603050405020304" pitchFamily="18" charset="0"/>
                <a:cs typeface="Times New Roman" panose="02020603050405020304" pitchFamily="18" charset="0"/>
              </a:rPr>
              <a:t>hãy</a:t>
            </a:r>
            <a:r>
              <a:rPr lang="en-US" altLang="en-US" sz="2400" b="1" dirty="0">
                <a:latin typeface="Times New Roman" panose="02020603050405020304" pitchFamily="18" charset="0"/>
                <a:cs typeface="Times New Roman" panose="02020603050405020304" pitchFamily="18" charset="0"/>
              </a:rPr>
              <a:t> </a:t>
            </a:r>
            <a:r>
              <a:rPr lang="en-US" altLang="en-US" sz="2400" b="1" dirty="0" err="1">
                <a:latin typeface="Times New Roman" panose="02020603050405020304" pitchFamily="18" charset="0"/>
                <a:cs typeface="Times New Roman" panose="02020603050405020304" pitchFamily="18" charset="0"/>
              </a:rPr>
              <a:t>chỉ</a:t>
            </a:r>
            <a:r>
              <a:rPr lang="en-US" altLang="en-US" sz="2400" b="1" dirty="0">
                <a:latin typeface="Times New Roman" panose="02020603050405020304" pitchFamily="18" charset="0"/>
                <a:cs typeface="Times New Roman" panose="02020603050405020304" pitchFamily="18" charset="0"/>
              </a:rPr>
              <a:t> </a:t>
            </a:r>
            <a:r>
              <a:rPr lang="en-US" altLang="en-US" sz="2400" b="1" dirty="0" err="1">
                <a:latin typeface="Times New Roman" panose="02020603050405020304" pitchFamily="18" charset="0"/>
                <a:cs typeface="Times New Roman" panose="02020603050405020304" pitchFamily="18" charset="0"/>
              </a:rPr>
              <a:t>ra</a:t>
            </a:r>
            <a:r>
              <a:rPr lang="en-US" altLang="en-US" sz="2400" b="1" dirty="0">
                <a:latin typeface="Times New Roman" panose="02020603050405020304" pitchFamily="18" charset="0"/>
                <a:cs typeface="Times New Roman" panose="02020603050405020304" pitchFamily="18" charset="0"/>
              </a:rPr>
              <a:t> </a:t>
            </a:r>
            <a:r>
              <a:rPr lang="en-US" altLang="en-US" sz="2400" b="1" dirty="0" err="1">
                <a:latin typeface="Times New Roman" panose="02020603050405020304" pitchFamily="18" charset="0"/>
                <a:cs typeface="Times New Roman" panose="02020603050405020304" pitchFamily="18" charset="0"/>
              </a:rPr>
              <a:t>nó</a:t>
            </a:r>
            <a:r>
              <a:rPr lang="en-US" altLang="en-US" sz="2400" b="1" dirty="0">
                <a:latin typeface="Times New Roman" panose="02020603050405020304" pitchFamily="18" charset="0"/>
                <a:cs typeface="Times New Roman" panose="02020603050405020304" pitchFamily="18" charset="0"/>
              </a:rPr>
              <a:t> </a:t>
            </a:r>
            <a:r>
              <a:rPr lang="en-US" altLang="en-US" sz="2400" b="1" dirty="0" err="1">
                <a:latin typeface="Times New Roman" panose="02020603050405020304" pitchFamily="18" charset="0"/>
                <a:cs typeface="Times New Roman" panose="02020603050405020304" pitchFamily="18" charset="0"/>
              </a:rPr>
              <a:t>là</a:t>
            </a:r>
            <a:r>
              <a:rPr lang="en-US" altLang="en-US" sz="2400" b="1" dirty="0">
                <a:latin typeface="Times New Roman" panose="02020603050405020304" pitchFamily="18" charset="0"/>
                <a:cs typeface="Times New Roman" panose="02020603050405020304" pitchFamily="18" charset="0"/>
              </a:rPr>
              <a:t> PACB </a:t>
            </a:r>
            <a:r>
              <a:rPr lang="en-US" altLang="en-US" sz="2400" b="1" dirty="0" err="1">
                <a:latin typeface="Times New Roman" panose="02020603050405020304" pitchFamily="18" charset="0"/>
                <a:cs typeface="Times New Roman" panose="02020603050405020304" pitchFamily="18" charset="0"/>
              </a:rPr>
              <a:t>suy</a:t>
            </a:r>
            <a:r>
              <a:rPr lang="en-US" altLang="en-US" sz="2400" b="1" dirty="0">
                <a:latin typeface="Times New Roman" panose="02020603050405020304" pitchFamily="18" charset="0"/>
                <a:cs typeface="Times New Roman" panose="02020603050405020304" pitchFamily="18" charset="0"/>
              </a:rPr>
              <a:t> </a:t>
            </a:r>
            <a:r>
              <a:rPr lang="en-US" altLang="en-US" sz="2400" b="1" dirty="0" err="1">
                <a:latin typeface="Times New Roman" panose="02020603050405020304" pitchFamily="18" charset="0"/>
                <a:cs typeface="Times New Roman" panose="02020603050405020304" pitchFamily="18" charset="0"/>
              </a:rPr>
              <a:t>biến</a:t>
            </a:r>
            <a:r>
              <a:rPr lang="en-US" altLang="en-US" sz="2400" b="1" dirty="0">
                <a:latin typeface="Times New Roman" panose="02020603050405020304" pitchFamily="18" charset="0"/>
                <a:cs typeface="Times New Roman" panose="02020603050405020304" pitchFamily="18" charset="0"/>
              </a:rPr>
              <a:t> hay </a:t>
            </a:r>
            <a:r>
              <a:rPr lang="en-US" altLang="en-US" sz="2400" b="1" dirty="0" err="1">
                <a:latin typeface="Times New Roman" panose="02020603050405020304" pitchFamily="18" charset="0"/>
                <a:cs typeface="Times New Roman" panose="02020603050405020304" pitchFamily="18" charset="0"/>
              </a:rPr>
              <a:t>không</a:t>
            </a:r>
            <a:r>
              <a:rPr lang="en-US" altLang="en-US" sz="2400" b="1" dirty="0">
                <a:latin typeface="Times New Roman" panose="02020603050405020304" pitchFamily="18" charset="0"/>
                <a:cs typeface="Times New Roman" panose="02020603050405020304" pitchFamily="18" charset="0"/>
              </a:rPr>
              <a:t> </a:t>
            </a:r>
            <a:r>
              <a:rPr lang="en-US" altLang="en-US" sz="2400" b="1" dirty="0" err="1">
                <a:latin typeface="Times New Roman" panose="02020603050405020304" pitchFamily="18" charset="0"/>
                <a:cs typeface="Times New Roman" panose="02020603050405020304" pitchFamily="18" charset="0"/>
              </a:rPr>
              <a:t>suy</a:t>
            </a:r>
            <a:r>
              <a:rPr lang="en-US" altLang="en-US" sz="2400" b="1" dirty="0">
                <a:latin typeface="Times New Roman" panose="02020603050405020304" pitchFamily="18" charset="0"/>
                <a:cs typeface="Times New Roman" panose="02020603050405020304" pitchFamily="18" charset="0"/>
              </a:rPr>
              <a:t> </a:t>
            </a:r>
            <a:r>
              <a:rPr lang="en-US" altLang="en-US" sz="2400" b="1" dirty="0" err="1">
                <a:latin typeface="Times New Roman" panose="02020603050405020304" pitchFamily="18" charset="0"/>
                <a:cs typeface="Times New Roman" panose="02020603050405020304" pitchFamily="18" charset="0"/>
              </a:rPr>
              <a:t>biến</a:t>
            </a:r>
            <a:endParaRPr lang="en-US" alt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900920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88B9D7-8028-209D-8B5F-46A74A86C20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2C81459-F30E-F861-DBFC-5360AFBD7942}"/>
              </a:ext>
            </a:extLst>
          </p:cNvPr>
          <p:cNvSpPr>
            <a:spLocks noGrp="1"/>
          </p:cNvSpPr>
          <p:nvPr>
            <p:ph type="title"/>
          </p:nvPr>
        </p:nvSpPr>
        <p:spPr>
          <a:xfrm>
            <a:off x="294735" y="427039"/>
            <a:ext cx="10515600" cy="1219200"/>
          </a:xfrm>
        </p:spPr>
        <p:txBody>
          <a:bodyPr>
            <a:normAutofit/>
          </a:bodyPr>
          <a:lstStyle/>
          <a:p>
            <a:r>
              <a:rPr kumimoji="0" lang="en-US" altLang="en-US" sz="2400" dirty="0">
                <a:solidFill>
                  <a:srgbClr val="160AB6"/>
                </a:solidFill>
              </a:rPr>
              <a:t>IV. </a:t>
            </a:r>
            <a:r>
              <a:rPr kumimoji="0" lang="en-US" altLang="en-US" sz="2400" b="1" u="sng" dirty="0" err="1">
                <a:solidFill>
                  <a:srgbClr val="160AB6"/>
                </a:solidFill>
              </a:rPr>
              <a:t>Các</a:t>
            </a:r>
            <a:r>
              <a:rPr kumimoji="0" lang="en-US" altLang="en-US" sz="2400" b="1" u="sng" dirty="0">
                <a:solidFill>
                  <a:srgbClr val="160AB6"/>
                </a:solidFill>
              </a:rPr>
              <a:t> </a:t>
            </a:r>
            <a:r>
              <a:rPr kumimoji="0" lang="en-US" altLang="en-US" sz="2400" b="1" u="sng" dirty="0" err="1">
                <a:solidFill>
                  <a:srgbClr val="160AB6"/>
                </a:solidFill>
              </a:rPr>
              <a:t>tính</a:t>
            </a:r>
            <a:r>
              <a:rPr kumimoji="0" lang="en-US" altLang="en-US" sz="2400" b="1" u="sng" dirty="0">
                <a:solidFill>
                  <a:srgbClr val="160AB6"/>
                </a:solidFill>
              </a:rPr>
              <a:t> </a:t>
            </a:r>
            <a:r>
              <a:rPr kumimoji="0" lang="en-US" altLang="en-US" sz="2400" b="1" u="sng" dirty="0" err="1">
                <a:solidFill>
                  <a:srgbClr val="160AB6"/>
                </a:solidFill>
              </a:rPr>
              <a:t>chất</a:t>
            </a:r>
            <a:r>
              <a:rPr kumimoji="0" lang="en-US" altLang="en-US" sz="2400" b="1" u="sng" dirty="0">
                <a:solidFill>
                  <a:srgbClr val="160AB6"/>
                </a:solidFill>
              </a:rPr>
              <a:t> </a:t>
            </a:r>
            <a:r>
              <a:rPr kumimoji="0" lang="en-US" altLang="en-US" sz="2400" b="1" u="sng" dirty="0" err="1">
                <a:solidFill>
                  <a:srgbClr val="160AB6"/>
                </a:solidFill>
              </a:rPr>
              <a:t>cơ</a:t>
            </a:r>
            <a:r>
              <a:rPr kumimoji="0" lang="en-US" altLang="en-US" sz="2400" b="1" u="sng" dirty="0">
                <a:solidFill>
                  <a:srgbClr val="160AB6"/>
                </a:solidFill>
              </a:rPr>
              <a:t> </a:t>
            </a:r>
            <a:r>
              <a:rPr kumimoji="0" lang="en-US" altLang="en-US" sz="2400" b="1" u="sng" dirty="0" err="1">
                <a:solidFill>
                  <a:srgbClr val="160AB6"/>
                </a:solidFill>
              </a:rPr>
              <a:t>bản</a:t>
            </a:r>
            <a:r>
              <a:rPr kumimoji="0" lang="en-US" altLang="en-US" sz="2400" b="1" u="sng" dirty="0">
                <a:solidFill>
                  <a:srgbClr val="160AB6"/>
                </a:solidFill>
              </a:rPr>
              <a:t> </a:t>
            </a:r>
            <a:r>
              <a:rPr kumimoji="0" lang="en-US" altLang="en-US" sz="2400" b="1" u="sng" dirty="0" err="1">
                <a:solidFill>
                  <a:srgbClr val="160AB6"/>
                </a:solidFill>
              </a:rPr>
              <a:t>của</a:t>
            </a:r>
            <a:r>
              <a:rPr kumimoji="0" lang="en-US" altLang="en-US" sz="2400" b="1" u="sng" dirty="0">
                <a:solidFill>
                  <a:srgbClr val="160AB6"/>
                </a:solidFill>
              </a:rPr>
              <a:t> </a:t>
            </a:r>
            <a:r>
              <a:rPr kumimoji="0" lang="en-US" altLang="en-US" sz="2400" b="1" u="sng" dirty="0" err="1">
                <a:solidFill>
                  <a:srgbClr val="160AB6"/>
                </a:solidFill>
              </a:rPr>
              <a:t>bài</a:t>
            </a:r>
            <a:r>
              <a:rPr kumimoji="0" lang="en-US" altLang="en-US" sz="2400" b="1" u="sng" dirty="0">
                <a:solidFill>
                  <a:srgbClr val="160AB6"/>
                </a:solidFill>
              </a:rPr>
              <a:t> </a:t>
            </a:r>
            <a:r>
              <a:rPr kumimoji="0" lang="en-US" altLang="en-US" sz="2400" b="1" u="sng" dirty="0" err="1">
                <a:solidFill>
                  <a:srgbClr val="160AB6"/>
                </a:solidFill>
              </a:rPr>
              <a:t>toán</a:t>
            </a:r>
            <a:r>
              <a:rPr kumimoji="0" lang="en-US" altLang="en-US" sz="2400" b="1" u="sng" dirty="0">
                <a:solidFill>
                  <a:srgbClr val="160AB6"/>
                </a:solidFill>
              </a:rPr>
              <a:t> </a:t>
            </a:r>
            <a:r>
              <a:rPr kumimoji="0" lang="en-US" altLang="en-US" sz="2400" b="1" u="sng" dirty="0" err="1">
                <a:solidFill>
                  <a:srgbClr val="160AB6"/>
                </a:solidFill>
              </a:rPr>
              <a:t>qhtt</a:t>
            </a:r>
            <a:endParaRPr lang="en-US" sz="2400" dirty="0"/>
          </a:p>
        </p:txBody>
      </p:sp>
      <p:sp>
        <p:nvSpPr>
          <p:cNvPr id="3" name="Content Placeholder 2">
            <a:extLst>
              <a:ext uri="{FF2B5EF4-FFF2-40B4-BE49-F238E27FC236}">
                <a16:creationId xmlns:a16="http://schemas.microsoft.com/office/drawing/2014/main" id="{BAF45A39-E413-C099-E927-934C83092582}"/>
              </a:ext>
            </a:extLst>
          </p:cNvPr>
          <p:cNvSpPr>
            <a:spLocks noGrp="1"/>
          </p:cNvSpPr>
          <p:nvPr>
            <p:ph idx="1"/>
          </p:nvPr>
        </p:nvSpPr>
        <p:spPr>
          <a:xfrm>
            <a:off x="838200" y="5982715"/>
            <a:ext cx="10515600" cy="4351338"/>
          </a:xfrm>
        </p:spPr>
        <p:txBody>
          <a:bodyPr/>
          <a:lstStyle/>
          <a:p>
            <a:pPr eaLnBrk="1" hangingPunct="1">
              <a:lnSpc>
                <a:spcPct val="90000"/>
              </a:lnSpc>
              <a:buFontTx/>
              <a:buNone/>
            </a:pPr>
            <a:r>
              <a:rPr lang="en-US" altLang="en-US" sz="2800" b="1" dirty="0"/>
              <a:t>X </a:t>
            </a:r>
            <a:r>
              <a:rPr lang="en-US" altLang="en-US" sz="2800" b="1" dirty="0" err="1"/>
              <a:t>là</a:t>
            </a:r>
            <a:r>
              <a:rPr lang="en-US" altLang="en-US" sz="2800" b="1" dirty="0"/>
              <a:t> </a:t>
            </a:r>
            <a:r>
              <a:rPr lang="en-US" altLang="en-US" sz="2800" b="1" u="sng" dirty="0" err="1">
                <a:solidFill>
                  <a:srgbClr val="FF0000"/>
                </a:solidFill>
              </a:rPr>
              <a:t>PACBkSB</a:t>
            </a:r>
            <a:r>
              <a:rPr lang="en-US" altLang="en-US" sz="2800" b="1" dirty="0"/>
              <a:t>  </a:t>
            </a:r>
            <a:r>
              <a:rPr lang="en-US" altLang="en-US" sz="2800" b="1" dirty="0" err="1"/>
              <a:t>vì</a:t>
            </a:r>
            <a:r>
              <a:rPr lang="en-US" altLang="en-US" sz="2800" b="1" dirty="0"/>
              <a:t> : J(x) = {1;2} </a:t>
            </a:r>
            <a:r>
              <a:rPr lang="en-US" altLang="en-US" sz="2800" b="1" dirty="0">
                <a:sym typeface="Wingdings" panose="05000000000000000000" pitchFamily="2" charset="2"/>
              </a:rPr>
              <a:t> |J(x)| = 2 = m = r(A)</a:t>
            </a:r>
            <a:endParaRPr lang="en-US" altLang="en-US" sz="2800" b="1" dirty="0"/>
          </a:p>
        </p:txBody>
      </p:sp>
      <p:pic>
        <p:nvPicPr>
          <p:cNvPr id="4" name="Picture 2">
            <a:extLst>
              <a:ext uri="{FF2B5EF4-FFF2-40B4-BE49-F238E27FC236}">
                <a16:creationId xmlns:a16="http://schemas.microsoft.com/office/drawing/2014/main" id="{A6D8BFAE-243A-D213-0664-3B4F85B41F07}"/>
              </a:ext>
            </a:extLst>
          </p:cNvPr>
          <p:cNvPicPr>
            <a:picLocks noChangeAspect="1" noChangeArrowheads="1"/>
          </p:cNvPicPr>
          <p:nvPr/>
        </p:nvPicPr>
        <p:blipFill>
          <a:blip r:embed="rId2">
            <a:lum bright="-20000" contrast="40000"/>
            <a:extLst>
              <a:ext uri="{28A0092B-C50C-407E-A947-70E740481C1C}">
                <a14:useLocalDpi xmlns:a14="http://schemas.microsoft.com/office/drawing/2010/main" val="0"/>
              </a:ext>
            </a:extLst>
          </a:blip>
          <a:srcRect/>
          <a:stretch>
            <a:fillRect/>
          </a:stretch>
        </p:blipFill>
        <p:spPr bwMode="auto">
          <a:xfrm>
            <a:off x="730164" y="1603789"/>
            <a:ext cx="4953000" cy="20574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5E45BEA1-3C23-98BF-B6D1-49661D3D4625}"/>
              </a:ext>
            </a:extLst>
          </p:cNvPr>
          <p:cNvSpPr txBox="1"/>
          <p:nvPr/>
        </p:nvSpPr>
        <p:spPr>
          <a:xfrm>
            <a:off x="838200" y="1255829"/>
            <a:ext cx="6096000" cy="341632"/>
          </a:xfrm>
          <a:prstGeom prst="rect">
            <a:avLst/>
          </a:prstGeom>
          <a:noFill/>
        </p:spPr>
        <p:txBody>
          <a:bodyPr wrap="square">
            <a:spAutoFit/>
          </a:bodyPr>
          <a:lstStyle/>
          <a:p>
            <a:pPr eaLnBrk="1" hangingPunct="1">
              <a:lnSpc>
                <a:spcPct val="90000"/>
              </a:lnSpc>
              <a:buFontTx/>
              <a:buNone/>
            </a:pPr>
            <a:r>
              <a:rPr lang="en-US" altLang="en-US" sz="1800" b="1" u="sng" dirty="0" err="1">
                <a:solidFill>
                  <a:srgbClr val="660066"/>
                </a:solidFill>
                <a:latin typeface="Times New Roman" panose="02020603050405020304" pitchFamily="18" charset="0"/>
                <a:cs typeface="Times New Roman" panose="02020603050405020304" pitchFamily="18" charset="0"/>
              </a:rPr>
              <a:t>Ví</a:t>
            </a:r>
            <a:r>
              <a:rPr lang="en-US" altLang="en-US" sz="1800" b="1" u="sng" dirty="0">
                <a:solidFill>
                  <a:srgbClr val="660066"/>
                </a:solidFill>
                <a:latin typeface="Times New Roman" panose="02020603050405020304" pitchFamily="18" charset="0"/>
                <a:cs typeface="Times New Roman" panose="02020603050405020304" pitchFamily="18" charset="0"/>
              </a:rPr>
              <a:t> </a:t>
            </a:r>
            <a:r>
              <a:rPr lang="en-US" altLang="en-US" sz="1800" b="1" u="sng" dirty="0" err="1">
                <a:solidFill>
                  <a:srgbClr val="660066"/>
                </a:solidFill>
                <a:latin typeface="Times New Roman" panose="02020603050405020304" pitchFamily="18" charset="0"/>
                <a:cs typeface="Times New Roman" panose="02020603050405020304" pitchFamily="18" charset="0"/>
              </a:rPr>
              <a:t>dụ</a:t>
            </a:r>
            <a:r>
              <a:rPr lang="en-US" altLang="en-US" sz="1800" b="1" u="sng" dirty="0">
                <a:solidFill>
                  <a:srgbClr val="660066"/>
                </a:solidFill>
                <a:latin typeface="Times New Roman" panose="02020603050405020304" pitchFamily="18" charset="0"/>
                <a:cs typeface="Times New Roman" panose="02020603050405020304" pitchFamily="18" charset="0"/>
              </a:rPr>
              <a:t> 6:</a:t>
            </a:r>
            <a:r>
              <a:rPr lang="en-US" altLang="en-US" sz="1800" b="1" dirty="0">
                <a:solidFill>
                  <a:srgbClr val="660066"/>
                </a:solidFill>
                <a:latin typeface="Times New Roman" panose="02020603050405020304" pitchFamily="18" charset="0"/>
                <a:cs typeface="Times New Roman" panose="02020603050405020304" pitchFamily="18" charset="0"/>
              </a:rPr>
              <a:t> Cho </a:t>
            </a:r>
            <a:r>
              <a:rPr lang="en-US" altLang="en-US" sz="1800" b="1" dirty="0" err="1">
                <a:solidFill>
                  <a:srgbClr val="660066"/>
                </a:solidFill>
                <a:latin typeface="Times New Roman" panose="02020603050405020304" pitchFamily="18" charset="0"/>
                <a:cs typeface="Times New Roman" panose="02020603050405020304" pitchFamily="18" charset="0"/>
              </a:rPr>
              <a:t>bài</a:t>
            </a:r>
            <a:r>
              <a:rPr lang="en-US" altLang="en-US" sz="1800" b="1" dirty="0">
                <a:solidFill>
                  <a:srgbClr val="660066"/>
                </a:solidFill>
                <a:latin typeface="Times New Roman" panose="02020603050405020304" pitchFamily="18" charset="0"/>
                <a:cs typeface="Times New Roman" panose="02020603050405020304" pitchFamily="18" charset="0"/>
              </a:rPr>
              <a:t> </a:t>
            </a:r>
            <a:r>
              <a:rPr lang="en-US" altLang="en-US" sz="1800" b="1" dirty="0" err="1">
                <a:solidFill>
                  <a:srgbClr val="660066"/>
                </a:solidFill>
                <a:latin typeface="Times New Roman" panose="02020603050405020304" pitchFamily="18" charset="0"/>
                <a:cs typeface="Times New Roman" panose="02020603050405020304" pitchFamily="18" charset="0"/>
              </a:rPr>
              <a:t>toán</a:t>
            </a:r>
            <a:r>
              <a:rPr lang="en-US" altLang="en-US" sz="1800" b="1" dirty="0">
                <a:solidFill>
                  <a:srgbClr val="660066"/>
                </a:solidFill>
                <a:latin typeface="Times New Roman" panose="02020603050405020304" pitchFamily="18" charset="0"/>
                <a:cs typeface="Times New Roman" panose="02020603050405020304" pitchFamily="18" charset="0"/>
              </a:rPr>
              <a:t> QHTT </a:t>
            </a:r>
            <a:r>
              <a:rPr lang="en-US" altLang="en-US" sz="1800" b="1" dirty="0" err="1">
                <a:solidFill>
                  <a:srgbClr val="660066"/>
                </a:solidFill>
                <a:latin typeface="Times New Roman" panose="02020603050405020304" pitchFamily="18" charset="0"/>
                <a:cs typeface="Times New Roman" panose="02020603050405020304" pitchFamily="18" charset="0"/>
              </a:rPr>
              <a:t>sau</a:t>
            </a:r>
            <a:r>
              <a:rPr lang="en-US" altLang="en-US" sz="1800" b="1" dirty="0">
                <a:solidFill>
                  <a:srgbClr val="660066"/>
                </a:solidFill>
                <a:latin typeface="Times New Roman" panose="02020603050405020304" pitchFamily="18" charset="0"/>
                <a:cs typeface="Times New Roman" panose="02020603050405020304" pitchFamily="18" charset="0"/>
              </a:rPr>
              <a:t>:</a:t>
            </a:r>
            <a:endParaRPr lang="en-US" altLang="en-US" sz="1800" b="1" u="sng" dirty="0">
              <a:solidFill>
                <a:srgbClr val="660066"/>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89503DFF-3616-0D83-026B-679E80641248}"/>
              </a:ext>
            </a:extLst>
          </p:cNvPr>
          <p:cNvSpPr txBox="1"/>
          <p:nvPr/>
        </p:nvSpPr>
        <p:spPr>
          <a:xfrm>
            <a:off x="730164" y="3617038"/>
            <a:ext cx="6096000" cy="369332"/>
          </a:xfrm>
          <a:prstGeom prst="rect">
            <a:avLst/>
          </a:prstGeom>
          <a:noFill/>
        </p:spPr>
        <p:txBody>
          <a:bodyPr wrap="square">
            <a:spAutoFit/>
          </a:bodyPr>
          <a:lstStyle/>
          <a:p>
            <a:r>
              <a:rPr lang="en-US" altLang="en-US" b="1" u="sng" dirty="0">
                <a:latin typeface="Times New Roman" panose="02020603050405020304" pitchFamily="18" charset="0"/>
                <a:cs typeface="Times New Roman" panose="02020603050405020304" pitchFamily="18" charset="0"/>
              </a:rPr>
              <a:t>LG</a:t>
            </a:r>
            <a:r>
              <a:rPr lang="en-US" altLang="en-US" b="1" dirty="0">
                <a:latin typeface="Times New Roman" panose="02020603050405020304" pitchFamily="18" charset="0"/>
                <a:cs typeface="Times New Roman" panose="02020603050405020304" pitchFamily="18" charset="0"/>
              </a:rPr>
              <a:t>:X; Y; Z </a:t>
            </a:r>
            <a:r>
              <a:rPr lang="en-US" altLang="en-US" b="1" dirty="0" err="1">
                <a:latin typeface="Times New Roman" panose="02020603050405020304" pitchFamily="18" charset="0"/>
                <a:cs typeface="Times New Roman" panose="02020603050405020304" pitchFamily="18" charset="0"/>
              </a:rPr>
              <a:t>đều</a:t>
            </a:r>
            <a:r>
              <a:rPr lang="en-US" altLang="en-US" b="1" dirty="0">
                <a:latin typeface="Times New Roman" panose="02020603050405020304" pitchFamily="18" charset="0"/>
                <a:cs typeface="Times New Roman" panose="02020603050405020304" pitchFamily="18" charset="0"/>
              </a:rPr>
              <a:t> </a:t>
            </a:r>
            <a:r>
              <a:rPr lang="en-US" altLang="en-US" b="1" dirty="0" err="1">
                <a:latin typeface="Times New Roman" panose="02020603050405020304" pitchFamily="18" charset="0"/>
                <a:cs typeface="Times New Roman" panose="02020603050405020304" pitchFamily="18" charset="0"/>
              </a:rPr>
              <a:t>là</a:t>
            </a:r>
            <a:r>
              <a:rPr lang="en-US" altLang="en-US" b="1" dirty="0">
                <a:latin typeface="Times New Roman" panose="02020603050405020304" pitchFamily="18" charset="0"/>
                <a:cs typeface="Times New Roman" panose="02020603050405020304" pitchFamily="18" charset="0"/>
              </a:rPr>
              <a:t> PA, </a:t>
            </a:r>
            <a:r>
              <a:rPr lang="en-US" altLang="en-US" b="1" dirty="0" err="1">
                <a:latin typeface="Times New Roman" panose="02020603050405020304" pitchFamily="18" charset="0"/>
                <a:cs typeface="Times New Roman" panose="02020603050405020304" pitchFamily="18" charset="0"/>
              </a:rPr>
              <a:t>mặt</a:t>
            </a:r>
            <a:r>
              <a:rPr lang="en-US" altLang="en-US" b="1" dirty="0">
                <a:latin typeface="Times New Roman" panose="02020603050405020304" pitchFamily="18" charset="0"/>
                <a:cs typeface="Times New Roman" panose="02020603050405020304" pitchFamily="18" charset="0"/>
              </a:rPr>
              <a:t>  </a:t>
            </a:r>
            <a:r>
              <a:rPr lang="en-US" altLang="en-US" b="1" dirty="0" err="1">
                <a:latin typeface="Times New Roman" panose="02020603050405020304" pitchFamily="18" charset="0"/>
                <a:cs typeface="Times New Roman" panose="02020603050405020304" pitchFamily="18" charset="0"/>
              </a:rPr>
              <a:t>khác</a:t>
            </a:r>
            <a:endParaRPr lang="en-US" dirty="0">
              <a:latin typeface="Times New Roman" panose="02020603050405020304" pitchFamily="18" charset="0"/>
              <a:cs typeface="Times New Roman" panose="02020603050405020304" pitchFamily="18" charset="0"/>
            </a:endParaRPr>
          </a:p>
        </p:txBody>
      </p:sp>
      <p:pic>
        <p:nvPicPr>
          <p:cNvPr id="9" name="Picture 5">
            <a:extLst>
              <a:ext uri="{FF2B5EF4-FFF2-40B4-BE49-F238E27FC236}">
                <a16:creationId xmlns:a16="http://schemas.microsoft.com/office/drawing/2014/main" id="{2CB8568D-3855-79FA-E9E4-8E074B5FAE20}"/>
              </a:ext>
            </a:extLst>
          </p:cNvPr>
          <p:cNvPicPr>
            <a:picLocks noChangeAspect="1" noChangeArrowheads="1"/>
          </p:cNvPicPr>
          <p:nvPr/>
        </p:nvPicPr>
        <p:blipFill>
          <a:blip r:embed="rId3">
            <a:lum bright="-20000" contrast="40000"/>
            <a:extLst>
              <a:ext uri="{28A0092B-C50C-407E-A947-70E740481C1C}">
                <a14:useLocalDpi xmlns:a14="http://schemas.microsoft.com/office/drawing/2010/main" val="0"/>
              </a:ext>
            </a:extLst>
          </a:blip>
          <a:srcRect/>
          <a:stretch>
            <a:fillRect/>
          </a:stretch>
        </p:blipFill>
        <p:spPr bwMode="auto">
          <a:xfrm>
            <a:off x="4121064" y="3661189"/>
            <a:ext cx="4267200" cy="10668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pic>
        <p:nvPicPr>
          <p:cNvPr id="10" name="Picture 3">
            <a:extLst>
              <a:ext uri="{FF2B5EF4-FFF2-40B4-BE49-F238E27FC236}">
                <a16:creationId xmlns:a16="http://schemas.microsoft.com/office/drawing/2014/main" id="{9F9F1660-E79C-85C1-CF62-582AFC1FD0A9}"/>
              </a:ext>
            </a:extLst>
          </p:cNvPr>
          <p:cNvPicPr>
            <a:picLocks noChangeAspect="1" noChangeArrowheads="1"/>
          </p:cNvPicPr>
          <p:nvPr/>
        </p:nvPicPr>
        <p:blipFill>
          <a:blip r:embed="rId4">
            <a:lum bright="-20000" contrast="40000"/>
            <a:extLst>
              <a:ext uri="{28A0092B-C50C-407E-A947-70E740481C1C}">
                <a14:useLocalDpi xmlns:a14="http://schemas.microsoft.com/office/drawing/2010/main" val="0"/>
              </a:ext>
            </a:extLst>
          </a:blip>
          <a:srcRect/>
          <a:stretch>
            <a:fillRect/>
          </a:stretch>
        </p:blipFill>
        <p:spPr bwMode="auto">
          <a:xfrm>
            <a:off x="730164" y="4755005"/>
            <a:ext cx="8763000" cy="12192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85319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C71F99-0D18-B4DD-83D2-DBD6776B87D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5D25731-3BE3-87F3-BEDD-D9BBE8D9A9EF}"/>
              </a:ext>
            </a:extLst>
          </p:cNvPr>
          <p:cNvSpPr>
            <a:spLocks noGrp="1"/>
          </p:cNvSpPr>
          <p:nvPr>
            <p:ph type="title"/>
          </p:nvPr>
        </p:nvSpPr>
        <p:spPr>
          <a:xfrm>
            <a:off x="294735" y="556711"/>
            <a:ext cx="10515600" cy="1089528"/>
          </a:xfrm>
        </p:spPr>
        <p:txBody>
          <a:bodyPr>
            <a:normAutofit/>
          </a:bodyPr>
          <a:lstStyle/>
          <a:p>
            <a:r>
              <a:rPr kumimoji="0" lang="en-US" altLang="en-US" sz="2400" dirty="0">
                <a:solidFill>
                  <a:srgbClr val="160AB6"/>
                </a:solidFill>
              </a:rPr>
              <a:t>IV. </a:t>
            </a:r>
            <a:r>
              <a:rPr kumimoji="0" lang="en-US" altLang="en-US" sz="2400" b="1" u="sng" dirty="0" err="1">
                <a:solidFill>
                  <a:srgbClr val="160AB6"/>
                </a:solidFill>
              </a:rPr>
              <a:t>Các</a:t>
            </a:r>
            <a:r>
              <a:rPr kumimoji="0" lang="en-US" altLang="en-US" sz="2400" b="1" u="sng" dirty="0">
                <a:solidFill>
                  <a:srgbClr val="160AB6"/>
                </a:solidFill>
              </a:rPr>
              <a:t> </a:t>
            </a:r>
            <a:r>
              <a:rPr kumimoji="0" lang="en-US" altLang="en-US" sz="2400" b="1" u="sng" dirty="0" err="1">
                <a:solidFill>
                  <a:srgbClr val="160AB6"/>
                </a:solidFill>
              </a:rPr>
              <a:t>tính</a:t>
            </a:r>
            <a:r>
              <a:rPr kumimoji="0" lang="en-US" altLang="en-US" sz="2400" b="1" u="sng" dirty="0">
                <a:solidFill>
                  <a:srgbClr val="160AB6"/>
                </a:solidFill>
              </a:rPr>
              <a:t> </a:t>
            </a:r>
            <a:r>
              <a:rPr kumimoji="0" lang="en-US" altLang="en-US" sz="2400" b="1" u="sng" dirty="0" err="1">
                <a:solidFill>
                  <a:srgbClr val="160AB6"/>
                </a:solidFill>
              </a:rPr>
              <a:t>chất</a:t>
            </a:r>
            <a:r>
              <a:rPr kumimoji="0" lang="en-US" altLang="en-US" sz="2400" b="1" u="sng" dirty="0">
                <a:solidFill>
                  <a:srgbClr val="160AB6"/>
                </a:solidFill>
              </a:rPr>
              <a:t> </a:t>
            </a:r>
            <a:r>
              <a:rPr kumimoji="0" lang="en-US" altLang="en-US" sz="2400" b="1" u="sng" dirty="0" err="1">
                <a:solidFill>
                  <a:srgbClr val="160AB6"/>
                </a:solidFill>
              </a:rPr>
              <a:t>cơ</a:t>
            </a:r>
            <a:r>
              <a:rPr kumimoji="0" lang="en-US" altLang="en-US" sz="2400" b="1" u="sng" dirty="0">
                <a:solidFill>
                  <a:srgbClr val="160AB6"/>
                </a:solidFill>
              </a:rPr>
              <a:t> </a:t>
            </a:r>
            <a:r>
              <a:rPr kumimoji="0" lang="en-US" altLang="en-US" sz="2400" b="1" u="sng" dirty="0" err="1">
                <a:solidFill>
                  <a:srgbClr val="160AB6"/>
                </a:solidFill>
              </a:rPr>
              <a:t>bản</a:t>
            </a:r>
            <a:r>
              <a:rPr kumimoji="0" lang="en-US" altLang="en-US" sz="2400" b="1" u="sng" dirty="0">
                <a:solidFill>
                  <a:srgbClr val="160AB6"/>
                </a:solidFill>
              </a:rPr>
              <a:t> </a:t>
            </a:r>
            <a:r>
              <a:rPr kumimoji="0" lang="en-US" altLang="en-US" sz="2400" b="1" u="sng" dirty="0" err="1">
                <a:solidFill>
                  <a:srgbClr val="160AB6"/>
                </a:solidFill>
              </a:rPr>
              <a:t>của</a:t>
            </a:r>
            <a:r>
              <a:rPr kumimoji="0" lang="en-US" altLang="en-US" sz="2400" b="1" u="sng" dirty="0">
                <a:solidFill>
                  <a:srgbClr val="160AB6"/>
                </a:solidFill>
              </a:rPr>
              <a:t> </a:t>
            </a:r>
            <a:r>
              <a:rPr kumimoji="0" lang="en-US" altLang="en-US" sz="2400" b="1" u="sng" dirty="0" err="1">
                <a:solidFill>
                  <a:srgbClr val="160AB6"/>
                </a:solidFill>
              </a:rPr>
              <a:t>bài</a:t>
            </a:r>
            <a:r>
              <a:rPr kumimoji="0" lang="en-US" altLang="en-US" sz="2400" b="1" u="sng" dirty="0">
                <a:solidFill>
                  <a:srgbClr val="160AB6"/>
                </a:solidFill>
              </a:rPr>
              <a:t> </a:t>
            </a:r>
            <a:r>
              <a:rPr kumimoji="0" lang="en-US" altLang="en-US" sz="2400" b="1" u="sng" dirty="0" err="1">
                <a:solidFill>
                  <a:srgbClr val="160AB6"/>
                </a:solidFill>
              </a:rPr>
              <a:t>toán</a:t>
            </a:r>
            <a:r>
              <a:rPr kumimoji="0" lang="en-US" altLang="en-US" sz="2400" b="1" u="sng" dirty="0">
                <a:solidFill>
                  <a:srgbClr val="160AB6"/>
                </a:solidFill>
              </a:rPr>
              <a:t> </a:t>
            </a:r>
            <a:r>
              <a:rPr kumimoji="0" lang="en-US" altLang="en-US" sz="2400" b="1" u="sng" dirty="0" err="1">
                <a:solidFill>
                  <a:srgbClr val="160AB6"/>
                </a:solidFill>
              </a:rPr>
              <a:t>qhtt</a:t>
            </a:r>
            <a:endParaRPr lang="en-US" sz="2400" dirty="0"/>
          </a:p>
        </p:txBody>
      </p:sp>
      <p:sp>
        <p:nvSpPr>
          <p:cNvPr id="3" name="Content Placeholder 2">
            <a:extLst>
              <a:ext uri="{FF2B5EF4-FFF2-40B4-BE49-F238E27FC236}">
                <a16:creationId xmlns:a16="http://schemas.microsoft.com/office/drawing/2014/main" id="{4E1A9916-8F19-E4FE-D05F-D115D0A30076}"/>
              </a:ext>
            </a:extLst>
          </p:cNvPr>
          <p:cNvSpPr>
            <a:spLocks noGrp="1"/>
          </p:cNvSpPr>
          <p:nvPr>
            <p:ph idx="1"/>
          </p:nvPr>
        </p:nvSpPr>
        <p:spPr>
          <a:xfrm>
            <a:off x="599535" y="1247775"/>
            <a:ext cx="10515600" cy="4630738"/>
          </a:xfrm>
        </p:spPr>
        <p:txBody>
          <a:bodyPr/>
          <a:lstStyle/>
          <a:p>
            <a:r>
              <a:rPr lang="en-US" altLang="en-US" sz="2400" b="1" u="sng" dirty="0" err="1">
                <a:solidFill>
                  <a:srgbClr val="660066"/>
                </a:solidFill>
              </a:rPr>
              <a:t>Ví</a:t>
            </a:r>
            <a:r>
              <a:rPr lang="en-US" altLang="en-US" sz="2400" b="1" u="sng" dirty="0">
                <a:solidFill>
                  <a:srgbClr val="660066"/>
                </a:solidFill>
              </a:rPr>
              <a:t> </a:t>
            </a:r>
            <a:r>
              <a:rPr lang="en-US" altLang="en-US" sz="2400" b="1" u="sng" dirty="0" err="1">
                <a:solidFill>
                  <a:srgbClr val="660066"/>
                </a:solidFill>
              </a:rPr>
              <a:t>dụ</a:t>
            </a:r>
            <a:r>
              <a:rPr lang="en-US" altLang="en-US" sz="2400" b="1" u="sng" dirty="0">
                <a:solidFill>
                  <a:srgbClr val="660066"/>
                </a:solidFill>
              </a:rPr>
              <a:t> 6:</a:t>
            </a:r>
            <a:r>
              <a:rPr lang="en-US" altLang="en-US" sz="2400" b="1" dirty="0">
                <a:solidFill>
                  <a:srgbClr val="660066"/>
                </a:solidFill>
              </a:rPr>
              <a:t> Cho </a:t>
            </a:r>
            <a:r>
              <a:rPr lang="en-US" altLang="en-US" sz="2400" b="1" dirty="0" err="1">
                <a:solidFill>
                  <a:srgbClr val="660066"/>
                </a:solidFill>
              </a:rPr>
              <a:t>bài</a:t>
            </a:r>
            <a:r>
              <a:rPr lang="en-US" altLang="en-US" sz="2400" b="1" dirty="0">
                <a:solidFill>
                  <a:srgbClr val="660066"/>
                </a:solidFill>
              </a:rPr>
              <a:t> </a:t>
            </a:r>
            <a:r>
              <a:rPr lang="en-US" altLang="en-US" sz="2400" b="1" dirty="0" err="1">
                <a:solidFill>
                  <a:srgbClr val="660066"/>
                </a:solidFill>
              </a:rPr>
              <a:t>toán</a:t>
            </a:r>
            <a:r>
              <a:rPr lang="en-US" altLang="en-US" sz="2400" b="1" dirty="0">
                <a:solidFill>
                  <a:srgbClr val="660066"/>
                </a:solidFill>
              </a:rPr>
              <a:t> QHTT </a:t>
            </a:r>
            <a:r>
              <a:rPr lang="en-US" altLang="en-US" sz="2400" b="1" dirty="0" err="1">
                <a:solidFill>
                  <a:srgbClr val="660066"/>
                </a:solidFill>
              </a:rPr>
              <a:t>sau</a:t>
            </a:r>
            <a:r>
              <a:rPr lang="en-US" altLang="en-US" sz="2400" b="1" dirty="0">
                <a:solidFill>
                  <a:srgbClr val="660066"/>
                </a:solidFill>
              </a:rPr>
              <a:t>:</a:t>
            </a:r>
            <a:endParaRPr lang="en-US" altLang="en-US" sz="2400" b="1" u="sng" dirty="0">
              <a:solidFill>
                <a:srgbClr val="660066"/>
              </a:solidFill>
            </a:endParaRPr>
          </a:p>
          <a:p>
            <a:endParaRPr lang="en-US" dirty="0"/>
          </a:p>
        </p:txBody>
      </p:sp>
      <p:pic>
        <p:nvPicPr>
          <p:cNvPr id="4" name="Picture 2">
            <a:extLst>
              <a:ext uri="{FF2B5EF4-FFF2-40B4-BE49-F238E27FC236}">
                <a16:creationId xmlns:a16="http://schemas.microsoft.com/office/drawing/2014/main" id="{5EA53B8C-E366-930E-CAEC-A6281C0FB02C}"/>
              </a:ext>
            </a:extLst>
          </p:cNvPr>
          <p:cNvPicPr>
            <a:picLocks noChangeAspect="1" noChangeArrowheads="1"/>
          </p:cNvPicPr>
          <p:nvPr/>
        </p:nvPicPr>
        <p:blipFill>
          <a:blip r:embed="rId2">
            <a:lum bright="-20000" contrast="40000"/>
            <a:extLst>
              <a:ext uri="{28A0092B-C50C-407E-A947-70E740481C1C}">
                <a14:useLocalDpi xmlns:a14="http://schemas.microsoft.com/office/drawing/2010/main" val="0"/>
              </a:ext>
            </a:extLst>
          </a:blip>
          <a:srcRect/>
          <a:stretch>
            <a:fillRect/>
          </a:stretch>
        </p:blipFill>
        <p:spPr bwMode="auto">
          <a:xfrm>
            <a:off x="692755" y="2007423"/>
            <a:ext cx="4953000" cy="20574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361D671F-7401-8BD3-2208-4E10FE33F462}"/>
              </a:ext>
            </a:extLst>
          </p:cNvPr>
          <p:cNvSpPr txBox="1"/>
          <p:nvPr/>
        </p:nvSpPr>
        <p:spPr>
          <a:xfrm>
            <a:off x="5552535" y="2254029"/>
            <a:ext cx="6096000" cy="1089529"/>
          </a:xfrm>
          <a:prstGeom prst="rect">
            <a:avLst/>
          </a:prstGeom>
          <a:noFill/>
        </p:spPr>
        <p:txBody>
          <a:bodyPr wrap="square">
            <a:spAutoFit/>
          </a:bodyPr>
          <a:lstStyle/>
          <a:p>
            <a:pPr eaLnBrk="1" hangingPunct="1">
              <a:lnSpc>
                <a:spcPct val="90000"/>
              </a:lnSpc>
              <a:buFontTx/>
              <a:buNone/>
            </a:pPr>
            <a:r>
              <a:rPr lang="en-US" altLang="en-US" sz="2400" b="1" dirty="0" err="1">
                <a:latin typeface="Times New Roman" panose="02020603050405020304" pitchFamily="18" charset="0"/>
                <a:cs typeface="Times New Roman" panose="02020603050405020304" pitchFamily="18" charset="0"/>
              </a:rPr>
              <a:t>Với</a:t>
            </a:r>
            <a:r>
              <a:rPr lang="en-US" altLang="en-US" sz="2400" b="1" dirty="0">
                <a:latin typeface="Times New Roman" panose="02020603050405020304" pitchFamily="18" charset="0"/>
                <a:cs typeface="Times New Roman" panose="02020603050405020304" pitchFamily="18" charset="0"/>
              </a:rPr>
              <a:t> X = (2, 2, 0);</a:t>
            </a:r>
          </a:p>
          <a:p>
            <a:pPr eaLnBrk="1" hangingPunct="1">
              <a:lnSpc>
                <a:spcPct val="90000"/>
              </a:lnSpc>
              <a:buFontTx/>
              <a:buNone/>
            </a:pPr>
            <a:r>
              <a:rPr lang="en-US" altLang="en-US" sz="2400" b="1" dirty="0">
                <a:latin typeface="Times New Roman" panose="02020603050405020304" pitchFamily="18" charset="0"/>
                <a:cs typeface="Times New Roman" panose="02020603050405020304" pitchFamily="18" charset="0"/>
              </a:rPr>
              <a:t>         Y = (0, 0, 4 );</a:t>
            </a:r>
          </a:p>
          <a:p>
            <a:pPr eaLnBrk="1" hangingPunct="1">
              <a:lnSpc>
                <a:spcPct val="90000"/>
              </a:lnSpc>
              <a:buFontTx/>
              <a:buNone/>
            </a:pPr>
            <a:r>
              <a:rPr lang="en-US" altLang="en-US" sz="2400" b="1" dirty="0">
                <a:latin typeface="Times New Roman" panose="02020603050405020304" pitchFamily="18" charset="0"/>
                <a:cs typeface="Times New Roman" panose="02020603050405020304" pitchFamily="18" charset="0"/>
              </a:rPr>
              <a:t>         Z = (1, 1, 2).</a:t>
            </a:r>
          </a:p>
        </p:txBody>
      </p:sp>
      <p:sp>
        <p:nvSpPr>
          <p:cNvPr id="8" name="TextBox 7">
            <a:extLst>
              <a:ext uri="{FF2B5EF4-FFF2-40B4-BE49-F238E27FC236}">
                <a16:creationId xmlns:a16="http://schemas.microsoft.com/office/drawing/2014/main" id="{B98B5C44-4129-2D13-ACDD-09D62B56B01E}"/>
              </a:ext>
            </a:extLst>
          </p:cNvPr>
          <p:cNvSpPr txBox="1"/>
          <p:nvPr/>
        </p:nvSpPr>
        <p:spPr>
          <a:xfrm>
            <a:off x="615129" y="3982616"/>
            <a:ext cx="6096000" cy="341632"/>
          </a:xfrm>
          <a:prstGeom prst="rect">
            <a:avLst/>
          </a:prstGeom>
          <a:noFill/>
        </p:spPr>
        <p:txBody>
          <a:bodyPr wrap="square">
            <a:spAutoFit/>
          </a:bodyPr>
          <a:lstStyle/>
          <a:p>
            <a:pPr eaLnBrk="1" hangingPunct="1">
              <a:lnSpc>
                <a:spcPct val="90000"/>
              </a:lnSpc>
              <a:buFontTx/>
              <a:buNone/>
            </a:pPr>
            <a:r>
              <a:rPr lang="en-US" altLang="en-US" b="1" dirty="0">
                <a:latin typeface="Times New Roman" panose="02020603050405020304" pitchFamily="18" charset="0"/>
                <a:cs typeface="Times New Roman" panose="02020603050405020304" pitchFamily="18" charset="0"/>
              </a:rPr>
              <a:t> </a:t>
            </a:r>
            <a:r>
              <a:rPr lang="en-US" altLang="en-US" b="1" u="sng" dirty="0">
                <a:latin typeface="Times New Roman" panose="02020603050405020304" pitchFamily="18" charset="0"/>
                <a:cs typeface="Times New Roman" panose="02020603050405020304" pitchFamily="18" charset="0"/>
              </a:rPr>
              <a:t>LG</a:t>
            </a:r>
            <a:r>
              <a:rPr lang="en-US" altLang="en-US" b="1" dirty="0">
                <a:latin typeface="Times New Roman" panose="02020603050405020304" pitchFamily="18" charset="0"/>
                <a:cs typeface="Times New Roman" panose="02020603050405020304" pitchFamily="18" charset="0"/>
              </a:rPr>
              <a:t>:X; Y; Z </a:t>
            </a:r>
            <a:r>
              <a:rPr lang="en-US" altLang="en-US" b="1" dirty="0" err="1">
                <a:latin typeface="Times New Roman" panose="02020603050405020304" pitchFamily="18" charset="0"/>
                <a:cs typeface="Times New Roman" panose="02020603050405020304" pitchFamily="18" charset="0"/>
              </a:rPr>
              <a:t>đều</a:t>
            </a:r>
            <a:r>
              <a:rPr lang="en-US" altLang="en-US" b="1" dirty="0">
                <a:latin typeface="Times New Roman" panose="02020603050405020304" pitchFamily="18" charset="0"/>
                <a:cs typeface="Times New Roman" panose="02020603050405020304" pitchFamily="18" charset="0"/>
              </a:rPr>
              <a:t> </a:t>
            </a:r>
            <a:r>
              <a:rPr lang="en-US" altLang="en-US" b="1" dirty="0" err="1">
                <a:latin typeface="Times New Roman" panose="02020603050405020304" pitchFamily="18" charset="0"/>
                <a:cs typeface="Times New Roman" panose="02020603050405020304" pitchFamily="18" charset="0"/>
              </a:rPr>
              <a:t>là</a:t>
            </a:r>
            <a:r>
              <a:rPr lang="en-US" altLang="en-US" b="1" dirty="0">
                <a:latin typeface="Times New Roman" panose="02020603050405020304" pitchFamily="18" charset="0"/>
                <a:cs typeface="Times New Roman" panose="02020603050405020304" pitchFamily="18" charset="0"/>
              </a:rPr>
              <a:t> PA, </a:t>
            </a:r>
            <a:r>
              <a:rPr lang="en-US" altLang="en-US" b="1" dirty="0" err="1">
                <a:latin typeface="Times New Roman" panose="02020603050405020304" pitchFamily="18" charset="0"/>
                <a:cs typeface="Times New Roman" panose="02020603050405020304" pitchFamily="18" charset="0"/>
              </a:rPr>
              <a:t>mặt</a:t>
            </a:r>
            <a:r>
              <a:rPr lang="en-US" altLang="en-US" b="1" dirty="0">
                <a:latin typeface="Times New Roman" panose="02020603050405020304" pitchFamily="18" charset="0"/>
                <a:cs typeface="Times New Roman" panose="02020603050405020304" pitchFamily="18" charset="0"/>
              </a:rPr>
              <a:t>  </a:t>
            </a:r>
            <a:r>
              <a:rPr lang="en-US" altLang="en-US" b="1" dirty="0" err="1">
                <a:latin typeface="Times New Roman" panose="02020603050405020304" pitchFamily="18" charset="0"/>
                <a:cs typeface="Times New Roman" panose="02020603050405020304" pitchFamily="18" charset="0"/>
              </a:rPr>
              <a:t>khác</a:t>
            </a:r>
            <a:endParaRPr lang="en-US" altLang="en-US" b="1" dirty="0">
              <a:latin typeface="Times New Roman" panose="02020603050405020304" pitchFamily="18" charset="0"/>
              <a:cs typeface="Times New Roman" panose="02020603050405020304" pitchFamily="18" charset="0"/>
            </a:endParaRPr>
          </a:p>
        </p:txBody>
      </p:sp>
      <p:pic>
        <p:nvPicPr>
          <p:cNvPr id="9" name="Picture 5">
            <a:extLst>
              <a:ext uri="{FF2B5EF4-FFF2-40B4-BE49-F238E27FC236}">
                <a16:creationId xmlns:a16="http://schemas.microsoft.com/office/drawing/2014/main" id="{F38DD321-8B69-8F30-E89E-C46272BEE2F5}"/>
              </a:ext>
            </a:extLst>
          </p:cNvPr>
          <p:cNvPicPr>
            <a:picLocks noChangeAspect="1" noChangeArrowheads="1"/>
          </p:cNvPicPr>
          <p:nvPr/>
        </p:nvPicPr>
        <p:blipFill>
          <a:blip r:embed="rId3">
            <a:lum bright="-20000" contrast="40000"/>
            <a:extLst>
              <a:ext uri="{28A0092B-C50C-407E-A947-70E740481C1C}">
                <a14:useLocalDpi xmlns:a14="http://schemas.microsoft.com/office/drawing/2010/main" val="0"/>
              </a:ext>
            </a:extLst>
          </a:blip>
          <a:srcRect/>
          <a:stretch>
            <a:fillRect/>
          </a:stretch>
        </p:blipFill>
        <p:spPr bwMode="auto">
          <a:xfrm>
            <a:off x="4206918" y="3943271"/>
            <a:ext cx="4267200" cy="10668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pic>
        <p:nvPicPr>
          <p:cNvPr id="10" name="Picture 2">
            <a:extLst>
              <a:ext uri="{FF2B5EF4-FFF2-40B4-BE49-F238E27FC236}">
                <a16:creationId xmlns:a16="http://schemas.microsoft.com/office/drawing/2014/main" id="{4B12DA14-3EF8-B0E8-884C-81FF45F7387A}"/>
              </a:ext>
            </a:extLst>
          </p:cNvPr>
          <p:cNvPicPr>
            <a:picLocks noChangeAspect="1" noChangeArrowheads="1"/>
          </p:cNvPicPr>
          <p:nvPr/>
        </p:nvPicPr>
        <p:blipFill>
          <a:blip r:embed="rId4">
            <a:lum bright="-20000" contrast="40000"/>
            <a:extLst>
              <a:ext uri="{28A0092B-C50C-407E-A947-70E740481C1C}">
                <a14:useLocalDpi xmlns:a14="http://schemas.microsoft.com/office/drawing/2010/main" val="0"/>
              </a:ext>
            </a:extLst>
          </a:blip>
          <a:srcRect/>
          <a:stretch>
            <a:fillRect/>
          </a:stretch>
        </p:blipFill>
        <p:spPr bwMode="auto">
          <a:xfrm>
            <a:off x="692755" y="5010071"/>
            <a:ext cx="8534400" cy="96029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E230001C-7C7B-3CEE-8513-FEEF1A58A4A5}"/>
              </a:ext>
            </a:extLst>
          </p:cNvPr>
          <p:cNvSpPr txBox="1"/>
          <p:nvPr/>
        </p:nvSpPr>
        <p:spPr>
          <a:xfrm>
            <a:off x="692755" y="6041680"/>
            <a:ext cx="8280098" cy="424732"/>
          </a:xfrm>
          <a:prstGeom prst="rect">
            <a:avLst/>
          </a:prstGeom>
          <a:noFill/>
        </p:spPr>
        <p:txBody>
          <a:bodyPr wrap="square">
            <a:spAutoFit/>
          </a:bodyPr>
          <a:lstStyle/>
          <a:p>
            <a:pPr eaLnBrk="1" hangingPunct="1">
              <a:lnSpc>
                <a:spcPct val="90000"/>
              </a:lnSpc>
              <a:buFontTx/>
              <a:buNone/>
            </a:pPr>
            <a:r>
              <a:rPr lang="en-US" altLang="en-US" sz="2400" b="1" dirty="0">
                <a:latin typeface="Times New Roman" panose="02020603050405020304" pitchFamily="18" charset="0"/>
                <a:cs typeface="Times New Roman" panose="02020603050405020304" pitchFamily="18" charset="0"/>
              </a:rPr>
              <a:t>Y </a:t>
            </a:r>
            <a:r>
              <a:rPr lang="en-US" altLang="en-US" sz="2400" b="1" dirty="0" err="1">
                <a:latin typeface="Times New Roman" panose="02020603050405020304" pitchFamily="18" charset="0"/>
                <a:cs typeface="Times New Roman" panose="02020603050405020304" pitchFamily="18" charset="0"/>
              </a:rPr>
              <a:t>là</a:t>
            </a:r>
            <a:r>
              <a:rPr lang="en-US" altLang="en-US" sz="2400" b="1" dirty="0">
                <a:latin typeface="Times New Roman" panose="02020603050405020304" pitchFamily="18" charset="0"/>
                <a:cs typeface="Times New Roman" panose="02020603050405020304" pitchFamily="18" charset="0"/>
              </a:rPr>
              <a:t> </a:t>
            </a:r>
            <a:r>
              <a:rPr lang="en-US" altLang="en-US" sz="2400" b="1" u="sng" dirty="0">
                <a:solidFill>
                  <a:srgbClr val="FF0000"/>
                </a:solidFill>
                <a:latin typeface="Times New Roman" panose="02020603050405020304" pitchFamily="18" charset="0"/>
                <a:cs typeface="Times New Roman" panose="02020603050405020304" pitchFamily="18" charset="0"/>
              </a:rPr>
              <a:t>PACBSB</a:t>
            </a:r>
            <a:r>
              <a:rPr lang="en-US" altLang="en-US" sz="2400" b="1" dirty="0">
                <a:latin typeface="Times New Roman" panose="02020603050405020304" pitchFamily="18" charset="0"/>
                <a:cs typeface="Times New Roman" panose="02020603050405020304" pitchFamily="18" charset="0"/>
              </a:rPr>
              <a:t> </a:t>
            </a:r>
            <a:r>
              <a:rPr lang="en-US" altLang="en-US" sz="2400" b="1" dirty="0" err="1">
                <a:latin typeface="Times New Roman" panose="02020603050405020304" pitchFamily="18" charset="0"/>
                <a:cs typeface="Times New Roman" panose="02020603050405020304" pitchFamily="18" charset="0"/>
              </a:rPr>
              <a:t>vì</a:t>
            </a:r>
            <a:r>
              <a:rPr lang="en-US" altLang="en-US" sz="2400" b="1" dirty="0">
                <a:latin typeface="Times New Roman" panose="02020603050405020304" pitchFamily="18" charset="0"/>
                <a:cs typeface="Times New Roman" panose="02020603050405020304" pitchFamily="18" charset="0"/>
              </a:rPr>
              <a:t> : J(x) = {3} </a:t>
            </a:r>
            <a:r>
              <a:rPr lang="en-US" altLang="en-US" sz="2400" b="1" dirty="0">
                <a:latin typeface="Times New Roman" panose="02020603050405020304" pitchFamily="18" charset="0"/>
                <a:cs typeface="Times New Roman" panose="02020603050405020304" pitchFamily="18" charset="0"/>
                <a:sym typeface="Wingdings" panose="05000000000000000000" pitchFamily="2" charset="2"/>
              </a:rPr>
              <a:t> |J(x)| = 1 &lt; 2 = m = r(A)</a:t>
            </a:r>
            <a:endParaRPr lang="en-US" alt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279070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ADEE6D-E6C3-FA7D-B43B-7485DAF0CFE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19B599E-46A4-D4B0-FA30-062F93ACF301}"/>
              </a:ext>
            </a:extLst>
          </p:cNvPr>
          <p:cNvSpPr>
            <a:spLocks noGrp="1"/>
          </p:cNvSpPr>
          <p:nvPr>
            <p:ph type="title"/>
          </p:nvPr>
        </p:nvSpPr>
        <p:spPr>
          <a:xfrm>
            <a:off x="294735" y="556709"/>
            <a:ext cx="10515600" cy="1089529"/>
          </a:xfrm>
        </p:spPr>
        <p:txBody>
          <a:bodyPr>
            <a:normAutofit/>
          </a:bodyPr>
          <a:lstStyle/>
          <a:p>
            <a:r>
              <a:rPr kumimoji="0" lang="en-US" altLang="en-US" sz="2400" dirty="0">
                <a:solidFill>
                  <a:srgbClr val="160AB6"/>
                </a:solidFill>
              </a:rPr>
              <a:t>IV. </a:t>
            </a:r>
            <a:r>
              <a:rPr kumimoji="0" lang="en-US" altLang="en-US" sz="2400" b="1" u="sng" dirty="0" err="1">
                <a:solidFill>
                  <a:srgbClr val="160AB6"/>
                </a:solidFill>
              </a:rPr>
              <a:t>Các</a:t>
            </a:r>
            <a:r>
              <a:rPr kumimoji="0" lang="en-US" altLang="en-US" sz="2400" b="1" u="sng" dirty="0">
                <a:solidFill>
                  <a:srgbClr val="160AB6"/>
                </a:solidFill>
              </a:rPr>
              <a:t> </a:t>
            </a:r>
            <a:r>
              <a:rPr kumimoji="0" lang="en-US" altLang="en-US" sz="2400" b="1" u="sng" dirty="0" err="1">
                <a:solidFill>
                  <a:srgbClr val="160AB6"/>
                </a:solidFill>
              </a:rPr>
              <a:t>tính</a:t>
            </a:r>
            <a:r>
              <a:rPr kumimoji="0" lang="en-US" altLang="en-US" sz="2400" b="1" u="sng" dirty="0">
                <a:solidFill>
                  <a:srgbClr val="160AB6"/>
                </a:solidFill>
              </a:rPr>
              <a:t> </a:t>
            </a:r>
            <a:r>
              <a:rPr kumimoji="0" lang="en-US" altLang="en-US" sz="2400" b="1" u="sng" dirty="0" err="1">
                <a:solidFill>
                  <a:srgbClr val="160AB6"/>
                </a:solidFill>
              </a:rPr>
              <a:t>chất</a:t>
            </a:r>
            <a:r>
              <a:rPr kumimoji="0" lang="en-US" altLang="en-US" sz="2400" b="1" u="sng" dirty="0">
                <a:solidFill>
                  <a:srgbClr val="160AB6"/>
                </a:solidFill>
              </a:rPr>
              <a:t> </a:t>
            </a:r>
            <a:r>
              <a:rPr kumimoji="0" lang="en-US" altLang="en-US" sz="2400" b="1" u="sng" dirty="0" err="1">
                <a:solidFill>
                  <a:srgbClr val="160AB6"/>
                </a:solidFill>
              </a:rPr>
              <a:t>cơ</a:t>
            </a:r>
            <a:r>
              <a:rPr kumimoji="0" lang="en-US" altLang="en-US" sz="2400" b="1" u="sng" dirty="0">
                <a:solidFill>
                  <a:srgbClr val="160AB6"/>
                </a:solidFill>
              </a:rPr>
              <a:t> </a:t>
            </a:r>
            <a:r>
              <a:rPr kumimoji="0" lang="en-US" altLang="en-US" sz="2400" b="1" u="sng" dirty="0" err="1">
                <a:solidFill>
                  <a:srgbClr val="160AB6"/>
                </a:solidFill>
              </a:rPr>
              <a:t>bản</a:t>
            </a:r>
            <a:r>
              <a:rPr kumimoji="0" lang="en-US" altLang="en-US" sz="2400" b="1" u="sng" dirty="0">
                <a:solidFill>
                  <a:srgbClr val="160AB6"/>
                </a:solidFill>
              </a:rPr>
              <a:t> </a:t>
            </a:r>
            <a:r>
              <a:rPr kumimoji="0" lang="en-US" altLang="en-US" sz="2400" b="1" u="sng" dirty="0" err="1">
                <a:solidFill>
                  <a:srgbClr val="160AB6"/>
                </a:solidFill>
              </a:rPr>
              <a:t>của</a:t>
            </a:r>
            <a:r>
              <a:rPr kumimoji="0" lang="en-US" altLang="en-US" sz="2400" b="1" u="sng" dirty="0">
                <a:solidFill>
                  <a:srgbClr val="160AB6"/>
                </a:solidFill>
              </a:rPr>
              <a:t> </a:t>
            </a:r>
            <a:r>
              <a:rPr kumimoji="0" lang="en-US" altLang="en-US" sz="2400" b="1" u="sng" dirty="0" err="1">
                <a:solidFill>
                  <a:srgbClr val="160AB6"/>
                </a:solidFill>
              </a:rPr>
              <a:t>bài</a:t>
            </a:r>
            <a:r>
              <a:rPr kumimoji="0" lang="en-US" altLang="en-US" sz="2400" b="1" u="sng" dirty="0">
                <a:solidFill>
                  <a:srgbClr val="160AB6"/>
                </a:solidFill>
              </a:rPr>
              <a:t> </a:t>
            </a:r>
            <a:r>
              <a:rPr kumimoji="0" lang="en-US" altLang="en-US" sz="2400" b="1" u="sng" dirty="0" err="1">
                <a:solidFill>
                  <a:srgbClr val="160AB6"/>
                </a:solidFill>
              </a:rPr>
              <a:t>toán</a:t>
            </a:r>
            <a:r>
              <a:rPr kumimoji="0" lang="en-US" altLang="en-US" sz="2400" b="1" u="sng" dirty="0">
                <a:solidFill>
                  <a:srgbClr val="160AB6"/>
                </a:solidFill>
              </a:rPr>
              <a:t> </a:t>
            </a:r>
            <a:r>
              <a:rPr kumimoji="0" lang="en-US" altLang="en-US" sz="2400" b="1" u="sng" dirty="0" err="1">
                <a:solidFill>
                  <a:srgbClr val="160AB6"/>
                </a:solidFill>
              </a:rPr>
              <a:t>qhtt</a:t>
            </a:r>
            <a:endParaRPr lang="en-US" sz="2400" dirty="0"/>
          </a:p>
        </p:txBody>
      </p:sp>
      <p:sp>
        <p:nvSpPr>
          <p:cNvPr id="3" name="Content Placeholder 2">
            <a:extLst>
              <a:ext uri="{FF2B5EF4-FFF2-40B4-BE49-F238E27FC236}">
                <a16:creationId xmlns:a16="http://schemas.microsoft.com/office/drawing/2014/main" id="{CF7A5716-AF1A-4A67-0B80-B6456509B745}"/>
              </a:ext>
            </a:extLst>
          </p:cNvPr>
          <p:cNvSpPr>
            <a:spLocks noGrp="1"/>
          </p:cNvSpPr>
          <p:nvPr>
            <p:ph idx="1"/>
          </p:nvPr>
        </p:nvSpPr>
        <p:spPr>
          <a:xfrm>
            <a:off x="838200" y="1314450"/>
            <a:ext cx="10515600" cy="4862513"/>
          </a:xfrm>
        </p:spPr>
        <p:txBody>
          <a:bodyPr/>
          <a:lstStyle/>
          <a:p>
            <a:r>
              <a:rPr lang="en-US" altLang="en-US" sz="2400" b="1" u="sng" dirty="0" err="1">
                <a:solidFill>
                  <a:srgbClr val="660066"/>
                </a:solidFill>
              </a:rPr>
              <a:t>Ví</a:t>
            </a:r>
            <a:r>
              <a:rPr lang="en-US" altLang="en-US" sz="2400" b="1" u="sng" dirty="0">
                <a:solidFill>
                  <a:srgbClr val="660066"/>
                </a:solidFill>
              </a:rPr>
              <a:t> </a:t>
            </a:r>
            <a:r>
              <a:rPr lang="en-US" altLang="en-US" sz="2400" b="1" u="sng" dirty="0" err="1">
                <a:solidFill>
                  <a:srgbClr val="660066"/>
                </a:solidFill>
              </a:rPr>
              <a:t>dụ</a:t>
            </a:r>
            <a:r>
              <a:rPr lang="en-US" altLang="en-US" sz="2400" b="1" u="sng" dirty="0">
                <a:solidFill>
                  <a:srgbClr val="660066"/>
                </a:solidFill>
              </a:rPr>
              <a:t> 6:</a:t>
            </a:r>
            <a:r>
              <a:rPr lang="en-US" altLang="en-US" sz="2400" b="1" dirty="0">
                <a:solidFill>
                  <a:srgbClr val="660066"/>
                </a:solidFill>
              </a:rPr>
              <a:t> Cho </a:t>
            </a:r>
            <a:r>
              <a:rPr lang="en-US" altLang="en-US" sz="2400" b="1" dirty="0" err="1">
                <a:solidFill>
                  <a:srgbClr val="660066"/>
                </a:solidFill>
              </a:rPr>
              <a:t>bài</a:t>
            </a:r>
            <a:r>
              <a:rPr lang="en-US" altLang="en-US" sz="2400" b="1" dirty="0">
                <a:solidFill>
                  <a:srgbClr val="660066"/>
                </a:solidFill>
              </a:rPr>
              <a:t> </a:t>
            </a:r>
            <a:r>
              <a:rPr lang="en-US" altLang="en-US" sz="2400" b="1" dirty="0" err="1">
                <a:solidFill>
                  <a:srgbClr val="660066"/>
                </a:solidFill>
              </a:rPr>
              <a:t>toán</a:t>
            </a:r>
            <a:r>
              <a:rPr lang="en-US" altLang="en-US" sz="2400" b="1" dirty="0">
                <a:solidFill>
                  <a:srgbClr val="660066"/>
                </a:solidFill>
              </a:rPr>
              <a:t> QHTT </a:t>
            </a:r>
            <a:r>
              <a:rPr lang="en-US" altLang="en-US" sz="2400" b="1" dirty="0" err="1">
                <a:solidFill>
                  <a:srgbClr val="660066"/>
                </a:solidFill>
              </a:rPr>
              <a:t>sau</a:t>
            </a:r>
            <a:r>
              <a:rPr lang="en-US" altLang="en-US" sz="2400" b="1" dirty="0">
                <a:solidFill>
                  <a:srgbClr val="660066"/>
                </a:solidFill>
              </a:rPr>
              <a:t>:</a:t>
            </a:r>
            <a:endParaRPr lang="en-US" altLang="en-US" sz="2400" b="1" u="sng" dirty="0">
              <a:solidFill>
                <a:srgbClr val="660066"/>
              </a:solidFill>
            </a:endParaRPr>
          </a:p>
          <a:p>
            <a:endParaRPr lang="en-US" dirty="0"/>
          </a:p>
        </p:txBody>
      </p:sp>
      <p:pic>
        <p:nvPicPr>
          <p:cNvPr id="4" name="Picture 2">
            <a:extLst>
              <a:ext uri="{FF2B5EF4-FFF2-40B4-BE49-F238E27FC236}">
                <a16:creationId xmlns:a16="http://schemas.microsoft.com/office/drawing/2014/main" id="{BD4392CA-2DDA-1932-9C75-839EAF9814D8}"/>
              </a:ext>
            </a:extLst>
          </p:cNvPr>
          <p:cNvPicPr>
            <a:picLocks noChangeAspect="1" noChangeArrowheads="1"/>
          </p:cNvPicPr>
          <p:nvPr/>
        </p:nvPicPr>
        <p:blipFill>
          <a:blip r:embed="rId2">
            <a:lum bright="-20000" contrast="40000"/>
            <a:extLst>
              <a:ext uri="{28A0092B-C50C-407E-A947-70E740481C1C}">
                <a14:useLocalDpi xmlns:a14="http://schemas.microsoft.com/office/drawing/2010/main" val="0"/>
              </a:ext>
            </a:extLst>
          </a:blip>
          <a:srcRect/>
          <a:stretch>
            <a:fillRect/>
          </a:stretch>
        </p:blipFill>
        <p:spPr bwMode="auto">
          <a:xfrm>
            <a:off x="838200" y="1980185"/>
            <a:ext cx="4953000"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a:extLst>
              <a:ext uri="{FF2B5EF4-FFF2-40B4-BE49-F238E27FC236}">
                <a16:creationId xmlns:a16="http://schemas.microsoft.com/office/drawing/2014/main" id="{567B8619-E30B-32B9-7ADD-C75C5DAF7F2A}"/>
              </a:ext>
            </a:extLst>
          </p:cNvPr>
          <p:cNvSpPr txBox="1"/>
          <p:nvPr/>
        </p:nvSpPr>
        <p:spPr>
          <a:xfrm>
            <a:off x="6589486" y="2071483"/>
            <a:ext cx="6096000" cy="1089529"/>
          </a:xfrm>
          <a:prstGeom prst="rect">
            <a:avLst/>
          </a:prstGeom>
          <a:noFill/>
        </p:spPr>
        <p:txBody>
          <a:bodyPr wrap="square">
            <a:spAutoFit/>
          </a:bodyPr>
          <a:lstStyle/>
          <a:p>
            <a:pPr eaLnBrk="1" hangingPunct="1">
              <a:lnSpc>
                <a:spcPct val="90000"/>
              </a:lnSpc>
              <a:buFontTx/>
              <a:buNone/>
            </a:pPr>
            <a:r>
              <a:rPr lang="en-US" altLang="en-US" sz="2400" b="1" dirty="0" err="1">
                <a:latin typeface="Times New Roman" panose="02020603050405020304" pitchFamily="18" charset="0"/>
                <a:cs typeface="Times New Roman" panose="02020603050405020304" pitchFamily="18" charset="0"/>
              </a:rPr>
              <a:t>Với</a:t>
            </a:r>
            <a:r>
              <a:rPr lang="en-US" altLang="en-US" sz="2400" b="1" dirty="0">
                <a:latin typeface="Times New Roman" panose="02020603050405020304" pitchFamily="18" charset="0"/>
                <a:cs typeface="Times New Roman" panose="02020603050405020304" pitchFamily="18" charset="0"/>
              </a:rPr>
              <a:t> X = (2, 2, 0);</a:t>
            </a:r>
          </a:p>
          <a:p>
            <a:pPr eaLnBrk="1" hangingPunct="1">
              <a:lnSpc>
                <a:spcPct val="90000"/>
              </a:lnSpc>
              <a:buFontTx/>
              <a:buNone/>
            </a:pPr>
            <a:r>
              <a:rPr lang="en-US" altLang="en-US" sz="2400" b="1" dirty="0">
                <a:latin typeface="Times New Roman" panose="02020603050405020304" pitchFamily="18" charset="0"/>
                <a:cs typeface="Times New Roman" panose="02020603050405020304" pitchFamily="18" charset="0"/>
              </a:rPr>
              <a:t>         Y = (</a:t>
            </a:r>
            <a:r>
              <a:rPr lang="vi-VN" altLang="en-US" sz="2400" b="1" dirty="0">
                <a:latin typeface="Times New Roman" panose="02020603050405020304" pitchFamily="18" charset="0"/>
                <a:cs typeface="Times New Roman" panose="02020603050405020304" pitchFamily="18" charset="0"/>
              </a:rPr>
              <a:t>0, 0, 4</a:t>
            </a:r>
            <a:r>
              <a:rPr lang="en-US" altLang="en-US" sz="2400" b="1" dirty="0">
                <a:latin typeface="Times New Roman" panose="02020603050405020304" pitchFamily="18" charset="0"/>
                <a:cs typeface="Times New Roman" panose="02020603050405020304" pitchFamily="18" charset="0"/>
              </a:rPr>
              <a:t>);</a:t>
            </a:r>
          </a:p>
          <a:p>
            <a:pPr eaLnBrk="1" hangingPunct="1">
              <a:lnSpc>
                <a:spcPct val="90000"/>
              </a:lnSpc>
              <a:buFontTx/>
              <a:buNone/>
            </a:pPr>
            <a:r>
              <a:rPr lang="en-US" altLang="en-US" sz="2400" b="1" dirty="0">
                <a:latin typeface="Times New Roman" panose="02020603050405020304" pitchFamily="18" charset="0"/>
                <a:cs typeface="Times New Roman" panose="02020603050405020304" pitchFamily="18" charset="0"/>
              </a:rPr>
              <a:t>         Z = (1, 1, 2 ).</a:t>
            </a:r>
          </a:p>
        </p:txBody>
      </p:sp>
      <p:sp>
        <p:nvSpPr>
          <p:cNvPr id="8" name="TextBox 7">
            <a:extLst>
              <a:ext uri="{FF2B5EF4-FFF2-40B4-BE49-F238E27FC236}">
                <a16:creationId xmlns:a16="http://schemas.microsoft.com/office/drawing/2014/main" id="{299CCD4A-27D6-DD11-36C3-5D70345CA759}"/>
              </a:ext>
            </a:extLst>
          </p:cNvPr>
          <p:cNvSpPr txBox="1"/>
          <p:nvPr/>
        </p:nvSpPr>
        <p:spPr>
          <a:xfrm>
            <a:off x="976605" y="4003235"/>
            <a:ext cx="6342742" cy="461665"/>
          </a:xfrm>
          <a:prstGeom prst="rect">
            <a:avLst/>
          </a:prstGeom>
          <a:noFill/>
        </p:spPr>
        <p:txBody>
          <a:bodyPr wrap="square">
            <a:spAutoFit/>
          </a:bodyPr>
          <a:lstStyle/>
          <a:p>
            <a:r>
              <a:rPr lang="en-US" altLang="en-US" sz="2400" b="1" u="sng" dirty="0">
                <a:latin typeface="Times New Roman" panose="02020603050405020304" pitchFamily="18" charset="0"/>
                <a:cs typeface="Times New Roman" panose="02020603050405020304" pitchFamily="18" charset="0"/>
              </a:rPr>
              <a:t>LG</a:t>
            </a:r>
            <a:r>
              <a:rPr lang="en-US" altLang="en-US" sz="2400" b="1" dirty="0">
                <a:latin typeface="Times New Roman" panose="02020603050405020304" pitchFamily="18" charset="0"/>
                <a:cs typeface="Times New Roman" panose="02020603050405020304" pitchFamily="18" charset="0"/>
              </a:rPr>
              <a:t>:X; Y; Z </a:t>
            </a:r>
            <a:r>
              <a:rPr lang="en-US" altLang="en-US" sz="2400" b="1" dirty="0" err="1">
                <a:latin typeface="Times New Roman" panose="02020603050405020304" pitchFamily="18" charset="0"/>
                <a:cs typeface="Times New Roman" panose="02020603050405020304" pitchFamily="18" charset="0"/>
              </a:rPr>
              <a:t>đều</a:t>
            </a:r>
            <a:r>
              <a:rPr lang="en-US" altLang="en-US" sz="2400" b="1" dirty="0">
                <a:latin typeface="Times New Roman" panose="02020603050405020304" pitchFamily="18" charset="0"/>
                <a:cs typeface="Times New Roman" panose="02020603050405020304" pitchFamily="18" charset="0"/>
              </a:rPr>
              <a:t> </a:t>
            </a:r>
            <a:r>
              <a:rPr lang="en-US" altLang="en-US" sz="2400" b="1" dirty="0" err="1">
                <a:latin typeface="Times New Roman" panose="02020603050405020304" pitchFamily="18" charset="0"/>
                <a:cs typeface="Times New Roman" panose="02020603050405020304" pitchFamily="18" charset="0"/>
              </a:rPr>
              <a:t>là</a:t>
            </a:r>
            <a:r>
              <a:rPr lang="en-US" altLang="en-US" sz="2400" b="1" dirty="0">
                <a:latin typeface="Times New Roman" panose="02020603050405020304" pitchFamily="18" charset="0"/>
                <a:cs typeface="Times New Roman" panose="02020603050405020304" pitchFamily="18" charset="0"/>
              </a:rPr>
              <a:t> PA, </a:t>
            </a:r>
            <a:r>
              <a:rPr lang="en-US" altLang="en-US" sz="2400" b="1" dirty="0" err="1">
                <a:latin typeface="Times New Roman" panose="02020603050405020304" pitchFamily="18" charset="0"/>
                <a:cs typeface="Times New Roman" panose="02020603050405020304" pitchFamily="18" charset="0"/>
              </a:rPr>
              <a:t>mặt</a:t>
            </a:r>
            <a:r>
              <a:rPr lang="en-US" altLang="en-US" sz="2400" b="1" dirty="0">
                <a:latin typeface="Times New Roman" panose="02020603050405020304" pitchFamily="18" charset="0"/>
                <a:cs typeface="Times New Roman" panose="02020603050405020304" pitchFamily="18" charset="0"/>
              </a:rPr>
              <a:t>  </a:t>
            </a:r>
            <a:r>
              <a:rPr lang="en-US" altLang="en-US" sz="2400" b="1" dirty="0" err="1">
                <a:latin typeface="Times New Roman" panose="02020603050405020304" pitchFamily="18" charset="0"/>
                <a:cs typeface="Times New Roman" panose="02020603050405020304" pitchFamily="18" charset="0"/>
              </a:rPr>
              <a:t>khác</a:t>
            </a:r>
            <a:endParaRPr lang="en-US" sz="2400" dirty="0">
              <a:latin typeface="Times New Roman" panose="02020603050405020304" pitchFamily="18" charset="0"/>
              <a:cs typeface="Times New Roman" panose="02020603050405020304" pitchFamily="18" charset="0"/>
            </a:endParaRPr>
          </a:p>
        </p:txBody>
      </p:sp>
      <p:pic>
        <p:nvPicPr>
          <p:cNvPr id="9" name="Picture 5">
            <a:extLst>
              <a:ext uri="{FF2B5EF4-FFF2-40B4-BE49-F238E27FC236}">
                <a16:creationId xmlns:a16="http://schemas.microsoft.com/office/drawing/2014/main" id="{441AF788-5ED4-2555-3D4A-9D3630992756}"/>
              </a:ext>
            </a:extLst>
          </p:cNvPr>
          <p:cNvPicPr>
            <a:picLocks noChangeAspect="1" noChangeArrowheads="1"/>
          </p:cNvPicPr>
          <p:nvPr/>
        </p:nvPicPr>
        <p:blipFill>
          <a:blip r:embed="rId3">
            <a:lum bright="-20000" contrast="40000"/>
            <a:extLst>
              <a:ext uri="{28A0092B-C50C-407E-A947-70E740481C1C}">
                <a14:useLocalDpi xmlns:a14="http://schemas.microsoft.com/office/drawing/2010/main" val="0"/>
              </a:ext>
            </a:extLst>
          </a:blip>
          <a:srcRect/>
          <a:stretch>
            <a:fillRect/>
          </a:stretch>
        </p:blipFill>
        <p:spPr bwMode="auto">
          <a:xfrm>
            <a:off x="5552535" y="4109725"/>
            <a:ext cx="4267200" cy="10668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pic>
        <p:nvPicPr>
          <p:cNvPr id="10" name="Picture 2">
            <a:extLst>
              <a:ext uri="{FF2B5EF4-FFF2-40B4-BE49-F238E27FC236}">
                <a16:creationId xmlns:a16="http://schemas.microsoft.com/office/drawing/2014/main" id="{46E8BFA4-E252-AD4D-2225-819089762198}"/>
              </a:ext>
            </a:extLst>
          </p:cNvPr>
          <p:cNvPicPr>
            <a:picLocks noChangeAspect="1" noChangeArrowheads="1"/>
          </p:cNvPicPr>
          <p:nvPr/>
        </p:nvPicPr>
        <p:blipFill>
          <a:blip r:embed="rId4">
            <a:lum bright="-20000" contrast="40000"/>
            <a:extLst>
              <a:ext uri="{28A0092B-C50C-407E-A947-70E740481C1C}">
                <a14:useLocalDpi xmlns:a14="http://schemas.microsoft.com/office/drawing/2010/main" val="0"/>
              </a:ext>
            </a:extLst>
          </a:blip>
          <a:srcRect/>
          <a:stretch>
            <a:fillRect/>
          </a:stretch>
        </p:blipFill>
        <p:spPr bwMode="auto">
          <a:xfrm>
            <a:off x="1179286" y="5413613"/>
            <a:ext cx="8458200" cy="9906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33080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B8BD20-FD3B-D026-AABE-D65888F182F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3572A69-1999-93C6-8E3B-32BCF8917549}"/>
              </a:ext>
            </a:extLst>
          </p:cNvPr>
          <p:cNvSpPr>
            <a:spLocks noGrp="1"/>
          </p:cNvSpPr>
          <p:nvPr>
            <p:ph type="title"/>
          </p:nvPr>
        </p:nvSpPr>
        <p:spPr/>
        <p:txBody>
          <a:bodyPr>
            <a:noAutofit/>
          </a:bodyPr>
          <a:lstStyle/>
          <a:p>
            <a:r>
              <a:rPr lang="vi-VN" altLang="en-US" sz="2800" b="1" dirty="0">
                <a:solidFill>
                  <a:srgbClr val="000099"/>
                </a:solidFill>
              </a:rPr>
              <a:t>II.</a:t>
            </a:r>
            <a:r>
              <a:rPr lang="vi-VN" altLang="en-US" sz="2800" b="1" u="sng" dirty="0">
                <a:solidFill>
                  <a:srgbClr val="000099"/>
                </a:solidFill>
              </a:rPr>
              <a:t> </a:t>
            </a:r>
            <a:r>
              <a:rPr lang="en-US" altLang="en-US" sz="2800" b="1" u="sng" dirty="0">
                <a:solidFill>
                  <a:srgbClr val="000099"/>
                </a:solidFill>
              </a:rPr>
              <a:t>B</a:t>
            </a:r>
            <a:r>
              <a:rPr lang="vi-VN" altLang="en-US" sz="2800" b="1" u="sng" dirty="0">
                <a:solidFill>
                  <a:srgbClr val="000099"/>
                </a:solidFill>
              </a:rPr>
              <a:t>ài toán qhtt tổng quát</a:t>
            </a:r>
            <a:br>
              <a:rPr lang="vi-VN" altLang="en-US" sz="2800" b="1" dirty="0">
                <a:solidFill>
                  <a:srgbClr val="000099"/>
                </a:solidFill>
              </a:rPr>
            </a:br>
            <a:r>
              <a:rPr lang="vi-VN" altLang="en-US" sz="2800" b="1" dirty="0">
                <a:solidFill>
                  <a:srgbClr val="000099"/>
                </a:solidFill>
              </a:rPr>
              <a:t>2. Các khái niệm cơ bản</a:t>
            </a:r>
            <a:endParaRPr lang="en-US" sz="2800" dirty="0"/>
          </a:p>
        </p:txBody>
      </p:sp>
      <p:sp>
        <p:nvSpPr>
          <p:cNvPr id="3" name="Content Placeholder 2">
            <a:extLst>
              <a:ext uri="{FF2B5EF4-FFF2-40B4-BE49-F238E27FC236}">
                <a16:creationId xmlns:a16="http://schemas.microsoft.com/office/drawing/2014/main" id="{39ED92DA-71F6-90FE-2454-EFBD28666E17}"/>
              </a:ext>
            </a:extLst>
          </p:cNvPr>
          <p:cNvSpPr>
            <a:spLocks noGrp="1"/>
          </p:cNvSpPr>
          <p:nvPr>
            <p:ph idx="1"/>
          </p:nvPr>
        </p:nvSpPr>
        <p:spPr/>
        <p:txBody>
          <a:bodyPr>
            <a:normAutofit fontScale="85000" lnSpcReduction="20000"/>
          </a:bodyPr>
          <a:lstStyle/>
          <a:p>
            <a:pPr eaLnBrk="1" hangingPunct="1">
              <a:buClrTx/>
              <a:buFontTx/>
              <a:buNone/>
            </a:pPr>
            <a:r>
              <a:rPr kumimoji="0" lang="en-US" altLang="en-US" b="1" u="sng" dirty="0">
                <a:solidFill>
                  <a:srgbClr val="000099"/>
                </a:solidFill>
              </a:rPr>
              <a:t>2.1) </a:t>
            </a:r>
            <a:r>
              <a:rPr kumimoji="0" lang="en-US" altLang="en-US" b="1" u="sng" dirty="0" err="1">
                <a:solidFill>
                  <a:srgbClr val="000099"/>
                </a:solidFill>
              </a:rPr>
              <a:t>Hàm</a:t>
            </a:r>
            <a:r>
              <a:rPr kumimoji="0" lang="en-US" altLang="en-US" b="1" u="sng" dirty="0">
                <a:solidFill>
                  <a:srgbClr val="000099"/>
                </a:solidFill>
              </a:rPr>
              <a:t> </a:t>
            </a:r>
            <a:r>
              <a:rPr kumimoji="0" lang="en-US" altLang="en-US" b="1" u="sng" dirty="0" err="1">
                <a:solidFill>
                  <a:srgbClr val="000099"/>
                </a:solidFill>
              </a:rPr>
              <a:t>mục</a:t>
            </a:r>
            <a:r>
              <a:rPr kumimoji="0" lang="en-US" altLang="en-US" b="1" u="sng" dirty="0">
                <a:solidFill>
                  <a:srgbClr val="000099"/>
                </a:solidFill>
              </a:rPr>
              <a:t> </a:t>
            </a:r>
            <a:r>
              <a:rPr kumimoji="0" lang="en-US" altLang="en-US" b="1" u="sng" dirty="0" err="1">
                <a:solidFill>
                  <a:srgbClr val="000099"/>
                </a:solidFill>
              </a:rPr>
              <a:t>tiêu</a:t>
            </a:r>
            <a:r>
              <a:rPr kumimoji="0" lang="en-US" altLang="en-US" b="1" dirty="0">
                <a:solidFill>
                  <a:schemeClr val="tx1"/>
                </a:solidFill>
              </a:rPr>
              <a:t>       (1)</a:t>
            </a:r>
          </a:p>
          <a:p>
            <a:pPr eaLnBrk="1" hangingPunct="1">
              <a:buClrTx/>
              <a:buFontTx/>
              <a:buNone/>
            </a:pPr>
            <a:r>
              <a:rPr kumimoji="0" lang="en-US" altLang="en-US" b="1" u="sng" dirty="0">
                <a:solidFill>
                  <a:srgbClr val="000099"/>
                </a:solidFill>
              </a:rPr>
              <a:t>2.2) </a:t>
            </a:r>
            <a:r>
              <a:rPr kumimoji="0" lang="en-US" altLang="en-US" b="1" u="sng" dirty="0" err="1">
                <a:solidFill>
                  <a:srgbClr val="000099"/>
                </a:solidFill>
              </a:rPr>
              <a:t>Hệ</a:t>
            </a:r>
            <a:r>
              <a:rPr kumimoji="0" lang="en-US" altLang="en-US" b="1" u="sng" dirty="0">
                <a:solidFill>
                  <a:srgbClr val="000099"/>
                </a:solidFill>
              </a:rPr>
              <a:t> </a:t>
            </a:r>
            <a:r>
              <a:rPr kumimoji="0" lang="en-US" altLang="en-US" b="1" u="sng" dirty="0" err="1">
                <a:solidFill>
                  <a:srgbClr val="000099"/>
                </a:solidFill>
              </a:rPr>
              <a:t>ràng</a:t>
            </a:r>
            <a:r>
              <a:rPr kumimoji="0" lang="en-US" altLang="en-US" b="1" u="sng" dirty="0">
                <a:solidFill>
                  <a:srgbClr val="000099"/>
                </a:solidFill>
              </a:rPr>
              <a:t> </a:t>
            </a:r>
            <a:r>
              <a:rPr kumimoji="0" lang="en-US" altLang="en-US" b="1" u="sng" dirty="0" err="1">
                <a:solidFill>
                  <a:srgbClr val="000099"/>
                </a:solidFill>
              </a:rPr>
              <a:t>buộc</a:t>
            </a:r>
            <a:r>
              <a:rPr kumimoji="0" lang="en-US" altLang="en-US" b="1" dirty="0">
                <a:solidFill>
                  <a:schemeClr val="tx1"/>
                </a:solidFill>
              </a:rPr>
              <a:t>                                                     </a:t>
            </a:r>
          </a:p>
          <a:p>
            <a:pPr eaLnBrk="1" hangingPunct="1">
              <a:buClrTx/>
              <a:buFont typeface="Arial" panose="020B0604020202020204" pitchFamily="34" charset="0"/>
              <a:buChar char="•"/>
            </a:pPr>
            <a:r>
              <a:rPr kumimoji="0" lang="en-US" altLang="en-US" b="1" dirty="0" err="1">
                <a:solidFill>
                  <a:schemeClr val="tx1"/>
                </a:solidFill>
              </a:rPr>
              <a:t>Định</a:t>
            </a:r>
            <a:r>
              <a:rPr kumimoji="0" lang="en-US" altLang="en-US" b="1" dirty="0">
                <a:solidFill>
                  <a:schemeClr val="tx1"/>
                </a:solidFill>
              </a:rPr>
              <a:t> </a:t>
            </a:r>
            <a:r>
              <a:rPr kumimoji="0" lang="en-US" altLang="en-US" b="1" dirty="0" err="1">
                <a:solidFill>
                  <a:schemeClr val="tx1"/>
                </a:solidFill>
              </a:rPr>
              <a:t>nghĩa</a:t>
            </a:r>
            <a:endParaRPr kumimoji="0" lang="en-US" altLang="en-US" b="1" dirty="0">
              <a:solidFill>
                <a:schemeClr val="tx1"/>
              </a:solidFill>
            </a:endParaRPr>
          </a:p>
          <a:p>
            <a:pPr eaLnBrk="1" hangingPunct="1">
              <a:buClrTx/>
              <a:buFont typeface="Arial" panose="020B0604020202020204" pitchFamily="34" charset="0"/>
              <a:buChar char="•"/>
            </a:pPr>
            <a:r>
              <a:rPr kumimoji="0" lang="en-US" altLang="en-US" b="1" dirty="0" err="1">
                <a:solidFill>
                  <a:schemeClr val="tx1"/>
                </a:solidFill>
              </a:rPr>
              <a:t>Ràng</a:t>
            </a:r>
            <a:r>
              <a:rPr kumimoji="0" lang="en-US" altLang="en-US" b="1" dirty="0">
                <a:solidFill>
                  <a:schemeClr val="tx1"/>
                </a:solidFill>
              </a:rPr>
              <a:t> </a:t>
            </a:r>
            <a:r>
              <a:rPr kumimoji="0" lang="en-US" altLang="en-US" b="1" dirty="0" err="1">
                <a:solidFill>
                  <a:schemeClr val="tx1"/>
                </a:solidFill>
              </a:rPr>
              <a:t>buộc</a:t>
            </a:r>
            <a:r>
              <a:rPr kumimoji="0" lang="en-US" altLang="en-US" b="1" dirty="0">
                <a:solidFill>
                  <a:schemeClr val="tx1"/>
                </a:solidFill>
              </a:rPr>
              <a:t> </a:t>
            </a:r>
            <a:r>
              <a:rPr kumimoji="0" lang="en-US" altLang="en-US" b="1" dirty="0" err="1">
                <a:solidFill>
                  <a:schemeClr val="tx1"/>
                </a:solidFill>
              </a:rPr>
              <a:t>chung</a:t>
            </a:r>
            <a:r>
              <a:rPr kumimoji="0" lang="en-US" altLang="en-US" b="1" dirty="0">
                <a:solidFill>
                  <a:schemeClr val="tx1"/>
                </a:solidFill>
              </a:rPr>
              <a:t>:   (2)</a:t>
            </a:r>
          </a:p>
          <a:p>
            <a:pPr eaLnBrk="1" hangingPunct="1">
              <a:buClrTx/>
              <a:buFont typeface="Arial" panose="020B0604020202020204" pitchFamily="34" charset="0"/>
              <a:buChar char="•"/>
            </a:pPr>
            <a:r>
              <a:rPr kumimoji="0" lang="en-US" altLang="en-US" b="1" dirty="0" err="1">
                <a:solidFill>
                  <a:schemeClr val="tx1"/>
                </a:solidFill>
              </a:rPr>
              <a:t>Ràng</a:t>
            </a:r>
            <a:r>
              <a:rPr kumimoji="0" lang="en-US" altLang="en-US" b="1" dirty="0">
                <a:solidFill>
                  <a:schemeClr val="tx1"/>
                </a:solidFill>
              </a:rPr>
              <a:t> </a:t>
            </a:r>
            <a:r>
              <a:rPr kumimoji="0" lang="en-US" altLang="en-US" b="1" dirty="0" err="1">
                <a:solidFill>
                  <a:schemeClr val="tx1"/>
                </a:solidFill>
              </a:rPr>
              <a:t>buộc</a:t>
            </a:r>
            <a:r>
              <a:rPr kumimoji="0" lang="en-US" altLang="en-US" b="1" dirty="0">
                <a:solidFill>
                  <a:schemeClr val="tx1"/>
                </a:solidFill>
              </a:rPr>
              <a:t> </a:t>
            </a:r>
            <a:r>
              <a:rPr kumimoji="0" lang="en-US" altLang="en-US" b="1" dirty="0" err="1">
                <a:solidFill>
                  <a:schemeClr val="tx1"/>
                </a:solidFill>
              </a:rPr>
              <a:t>dấu</a:t>
            </a:r>
            <a:r>
              <a:rPr kumimoji="0" lang="en-US" altLang="en-US" b="1" dirty="0">
                <a:solidFill>
                  <a:schemeClr val="tx1"/>
                </a:solidFill>
              </a:rPr>
              <a:t>:        (3)</a:t>
            </a:r>
          </a:p>
          <a:p>
            <a:pPr eaLnBrk="1" hangingPunct="1">
              <a:buClrTx/>
              <a:buFont typeface="Arial" panose="020B0604020202020204" pitchFamily="34" charset="0"/>
              <a:buChar char="•"/>
            </a:pPr>
            <a:r>
              <a:rPr kumimoji="0" lang="en-US" altLang="en-US" b="1" dirty="0">
                <a:solidFill>
                  <a:schemeClr val="tx1"/>
                </a:solidFill>
              </a:rPr>
              <a:t>Vector </a:t>
            </a:r>
            <a:r>
              <a:rPr kumimoji="0" lang="en-US" altLang="en-US" b="1" dirty="0" err="1">
                <a:solidFill>
                  <a:schemeClr val="tx1"/>
                </a:solidFill>
              </a:rPr>
              <a:t>hệ</a:t>
            </a:r>
            <a:r>
              <a:rPr kumimoji="0" lang="en-US" altLang="en-US" b="1" dirty="0">
                <a:solidFill>
                  <a:schemeClr val="tx1"/>
                </a:solidFill>
              </a:rPr>
              <a:t> </a:t>
            </a:r>
            <a:r>
              <a:rPr kumimoji="0" lang="en-US" altLang="en-US" b="1" dirty="0" err="1">
                <a:solidFill>
                  <a:schemeClr val="tx1"/>
                </a:solidFill>
              </a:rPr>
              <a:t>số</a:t>
            </a:r>
            <a:r>
              <a:rPr kumimoji="0" lang="en-US" altLang="en-US" b="1" dirty="0">
                <a:solidFill>
                  <a:schemeClr val="tx1"/>
                </a:solidFill>
              </a:rPr>
              <a:t> </a:t>
            </a:r>
            <a:r>
              <a:rPr kumimoji="0" lang="en-US" altLang="en-US" b="1" dirty="0" err="1">
                <a:solidFill>
                  <a:schemeClr val="tx1"/>
                </a:solidFill>
              </a:rPr>
              <a:t>của</a:t>
            </a:r>
            <a:r>
              <a:rPr kumimoji="0" lang="en-US" altLang="en-US" b="1" dirty="0">
                <a:solidFill>
                  <a:schemeClr val="tx1"/>
                </a:solidFill>
              </a:rPr>
              <a:t> </a:t>
            </a:r>
            <a:r>
              <a:rPr kumimoji="0" lang="en-US" altLang="en-US" b="1" dirty="0" err="1">
                <a:solidFill>
                  <a:schemeClr val="tx1"/>
                </a:solidFill>
              </a:rPr>
              <a:t>một</a:t>
            </a:r>
            <a:r>
              <a:rPr kumimoji="0" lang="en-US" altLang="en-US" b="1" dirty="0">
                <a:solidFill>
                  <a:schemeClr val="tx1"/>
                </a:solidFill>
              </a:rPr>
              <a:t> </a:t>
            </a:r>
            <a:r>
              <a:rPr kumimoji="0" lang="en-US" altLang="en-US" b="1" dirty="0" err="1">
                <a:solidFill>
                  <a:schemeClr val="tx1"/>
                </a:solidFill>
              </a:rPr>
              <a:t>ràng</a:t>
            </a:r>
            <a:r>
              <a:rPr kumimoji="0" lang="en-US" altLang="en-US" b="1" dirty="0">
                <a:solidFill>
                  <a:schemeClr val="tx1"/>
                </a:solidFill>
              </a:rPr>
              <a:t> </a:t>
            </a:r>
            <a:r>
              <a:rPr kumimoji="0" lang="en-US" altLang="en-US" b="1" dirty="0" err="1">
                <a:solidFill>
                  <a:schemeClr val="tx1"/>
                </a:solidFill>
              </a:rPr>
              <a:t>buộc</a:t>
            </a:r>
            <a:r>
              <a:rPr kumimoji="0" lang="en-US" altLang="en-US" b="1" dirty="0">
                <a:solidFill>
                  <a:schemeClr val="tx1"/>
                </a:solidFill>
              </a:rPr>
              <a:t>:</a:t>
            </a:r>
          </a:p>
          <a:p>
            <a:pPr eaLnBrk="1" hangingPunct="1">
              <a:buClrTx/>
              <a:buFontTx/>
              <a:buNone/>
            </a:pPr>
            <a:r>
              <a:rPr kumimoji="0" lang="en-US" altLang="en-US" b="1" u="sng" dirty="0" err="1">
                <a:solidFill>
                  <a:srgbClr val="660066"/>
                </a:solidFill>
                <a:sym typeface="Symbol" panose="05050102010706020507" pitchFamily="18" charset="2"/>
              </a:rPr>
              <a:t>Ví</a:t>
            </a:r>
            <a:r>
              <a:rPr kumimoji="0" lang="en-US" altLang="en-US" b="1" u="sng" dirty="0">
                <a:solidFill>
                  <a:srgbClr val="660066"/>
                </a:solidFill>
                <a:sym typeface="Symbol" panose="05050102010706020507" pitchFamily="18" charset="2"/>
              </a:rPr>
              <a:t> </a:t>
            </a:r>
            <a:r>
              <a:rPr kumimoji="0" lang="en-US" altLang="en-US" b="1" u="sng" dirty="0" err="1">
                <a:solidFill>
                  <a:srgbClr val="660066"/>
                </a:solidFill>
                <a:sym typeface="Symbol" panose="05050102010706020507" pitchFamily="18" charset="2"/>
              </a:rPr>
              <a:t>dụ</a:t>
            </a:r>
            <a:r>
              <a:rPr kumimoji="0" lang="en-US" altLang="en-US" b="1" u="sng" dirty="0">
                <a:solidFill>
                  <a:srgbClr val="660066"/>
                </a:solidFill>
                <a:sym typeface="Symbol" panose="05050102010706020507" pitchFamily="18" charset="2"/>
              </a:rPr>
              <a:t> 1.2.1 </a:t>
            </a:r>
            <a:r>
              <a:rPr kumimoji="0" lang="en-US" altLang="en-US" b="1" dirty="0">
                <a:solidFill>
                  <a:schemeClr val="tx1"/>
                </a:solidFill>
                <a:sym typeface="Symbol" panose="05050102010706020507" pitchFamily="18" charset="2"/>
              </a:rPr>
              <a:t>:</a:t>
            </a:r>
          </a:p>
          <a:p>
            <a:pPr eaLnBrk="1" hangingPunct="1">
              <a:buClrTx/>
              <a:buFontTx/>
              <a:buNone/>
            </a:pPr>
            <a:r>
              <a:rPr kumimoji="0" lang="en-US" altLang="en-US" b="1" dirty="0">
                <a:solidFill>
                  <a:schemeClr val="tx1"/>
                </a:solidFill>
                <a:sym typeface="Symbol" panose="05050102010706020507" pitchFamily="18" charset="2"/>
              </a:rPr>
              <a:t> x</a:t>
            </a:r>
            <a:r>
              <a:rPr kumimoji="0" lang="en-US" altLang="en-US" b="1" baseline="-25000" dirty="0">
                <a:solidFill>
                  <a:schemeClr val="tx1"/>
                </a:solidFill>
                <a:sym typeface="Symbol" panose="05050102010706020507" pitchFamily="18" charset="2"/>
              </a:rPr>
              <a:t>1</a:t>
            </a:r>
            <a:r>
              <a:rPr kumimoji="0" lang="en-US" altLang="en-US" b="1" dirty="0">
                <a:solidFill>
                  <a:schemeClr val="tx1"/>
                </a:solidFill>
                <a:sym typeface="Symbol" panose="05050102010706020507" pitchFamily="18" charset="2"/>
              </a:rPr>
              <a:t> + 3x</a:t>
            </a:r>
            <a:r>
              <a:rPr kumimoji="0" lang="en-US" altLang="en-US" b="1" baseline="-25000" dirty="0">
                <a:solidFill>
                  <a:schemeClr val="tx1"/>
                </a:solidFill>
                <a:sym typeface="Symbol" panose="05050102010706020507" pitchFamily="18" charset="2"/>
              </a:rPr>
              <a:t>2</a:t>
            </a:r>
            <a:r>
              <a:rPr kumimoji="0" lang="en-US" altLang="en-US" b="1" dirty="0">
                <a:solidFill>
                  <a:schemeClr val="tx1"/>
                </a:solidFill>
                <a:sym typeface="Symbol" panose="05050102010706020507" pitchFamily="18" charset="2"/>
              </a:rPr>
              <a:t> – 2x</a:t>
            </a:r>
            <a:r>
              <a:rPr kumimoji="0" lang="en-US" altLang="en-US" b="1" baseline="-25000" dirty="0">
                <a:solidFill>
                  <a:schemeClr val="tx1"/>
                </a:solidFill>
                <a:sym typeface="Symbol" panose="05050102010706020507" pitchFamily="18" charset="2"/>
              </a:rPr>
              <a:t>4</a:t>
            </a:r>
            <a:r>
              <a:rPr kumimoji="0" lang="en-US" altLang="en-US" b="1" dirty="0">
                <a:solidFill>
                  <a:schemeClr val="tx1"/>
                </a:solidFill>
                <a:sym typeface="Symbol" panose="05050102010706020507" pitchFamily="18" charset="2"/>
              </a:rPr>
              <a:t>  7</a:t>
            </a:r>
          </a:p>
          <a:p>
            <a:pPr eaLnBrk="1" hangingPunct="1">
              <a:buClrTx/>
              <a:buFontTx/>
              <a:buNone/>
            </a:pPr>
            <a:r>
              <a:rPr kumimoji="0" lang="en-US" altLang="en-US" b="1" dirty="0">
                <a:solidFill>
                  <a:schemeClr val="tx1"/>
                </a:solidFill>
                <a:sym typeface="Symbol" panose="05050102010706020507" pitchFamily="18" charset="2"/>
              </a:rPr>
              <a:t> x</a:t>
            </a:r>
            <a:r>
              <a:rPr kumimoji="0" lang="en-US" altLang="en-US" b="1" baseline="-25000" dirty="0">
                <a:solidFill>
                  <a:schemeClr val="tx1"/>
                </a:solidFill>
                <a:sym typeface="Symbol" panose="05050102010706020507" pitchFamily="18" charset="2"/>
              </a:rPr>
              <a:t>2</a:t>
            </a:r>
            <a:r>
              <a:rPr kumimoji="0" lang="en-US" altLang="en-US" b="1" dirty="0">
                <a:solidFill>
                  <a:schemeClr val="tx1"/>
                </a:solidFill>
                <a:sym typeface="Symbol" panose="05050102010706020507" pitchFamily="18" charset="2"/>
              </a:rPr>
              <a:t>  0</a:t>
            </a:r>
          </a:p>
          <a:p>
            <a:pPr eaLnBrk="1" hangingPunct="1">
              <a:buClrTx/>
              <a:buFontTx/>
              <a:buNone/>
            </a:pPr>
            <a:r>
              <a:rPr kumimoji="0" lang="en-US" altLang="en-US" b="1" dirty="0">
                <a:solidFill>
                  <a:schemeClr val="tx1"/>
                </a:solidFill>
              </a:rPr>
              <a:t>	n=4, (1, 3, 0, -2); (0, 1, 0, 0)</a:t>
            </a:r>
          </a:p>
          <a:p>
            <a:pPr eaLnBrk="1" hangingPunct="1">
              <a:buClrTx/>
              <a:buFontTx/>
              <a:buNone/>
            </a:pPr>
            <a:r>
              <a:rPr kumimoji="0" lang="en-US" altLang="en-US" b="1" dirty="0">
                <a:solidFill>
                  <a:schemeClr val="tx1"/>
                </a:solidFill>
              </a:rPr>
              <a:t>	n=5, (1, 3, 0, -2, 0); (0, 1, 0, 0, 0).</a:t>
            </a:r>
            <a:endParaRPr lang="en-US" dirty="0"/>
          </a:p>
        </p:txBody>
      </p:sp>
      <p:pic>
        <p:nvPicPr>
          <p:cNvPr id="6" name="Picture 2">
            <a:extLst>
              <a:ext uri="{FF2B5EF4-FFF2-40B4-BE49-F238E27FC236}">
                <a16:creationId xmlns:a16="http://schemas.microsoft.com/office/drawing/2014/main" id="{17928320-0F48-09E2-A4A0-C01D1BBFF359}"/>
              </a:ext>
            </a:extLst>
          </p:cNvPr>
          <p:cNvPicPr>
            <a:picLocks noChangeAspect="1" noChangeArrowheads="1"/>
          </p:cNvPicPr>
          <p:nvPr/>
        </p:nvPicPr>
        <p:blipFill>
          <a:blip r:embed="rId2">
            <a:duotone>
              <a:prstClr val="black"/>
              <a:schemeClr val="accent6">
                <a:tint val="45000"/>
                <a:satMod val="400000"/>
              </a:schemeClr>
            </a:duotone>
            <a:lum bright="-20000" contrast="40000"/>
          </a:blip>
          <a:srcRect/>
          <a:stretch>
            <a:fillRect/>
          </a:stretch>
        </p:blipFill>
        <p:spPr bwMode="auto">
          <a:xfrm>
            <a:off x="6520802" y="1494657"/>
            <a:ext cx="4552010" cy="2971800"/>
          </a:xfrm>
          <a:prstGeom prst="rect">
            <a:avLst/>
          </a:prstGeom>
          <a:gradFill>
            <a:gsLst>
              <a:gs pos="0">
                <a:srgbClr val="000082"/>
              </a:gs>
              <a:gs pos="30000">
                <a:srgbClr val="66008F"/>
              </a:gs>
              <a:gs pos="64999">
                <a:srgbClr val="BA0066"/>
              </a:gs>
              <a:gs pos="89999">
                <a:srgbClr val="FF0000"/>
              </a:gs>
              <a:gs pos="100000">
                <a:srgbClr val="FF8200"/>
              </a:gs>
            </a:gsLst>
            <a:lin ang="0" scaled="0"/>
          </a:gradFill>
          <a:ln w="9525">
            <a:noFill/>
            <a:miter lim="800000"/>
            <a:headEnd/>
            <a:tailEnd/>
          </a:ln>
          <a:effectLst/>
        </p:spPr>
      </p:pic>
    </p:spTree>
    <p:extLst>
      <p:ext uri="{BB962C8B-B14F-4D97-AF65-F5344CB8AC3E}">
        <p14:creationId xmlns:p14="http://schemas.microsoft.com/office/powerpoint/2010/main" val="33684895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DFB2CF-9690-1F86-7125-4EB9C47952E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5429E32-03B2-9787-E40B-121994EC743B}"/>
              </a:ext>
            </a:extLst>
          </p:cNvPr>
          <p:cNvSpPr>
            <a:spLocks noGrp="1"/>
          </p:cNvSpPr>
          <p:nvPr>
            <p:ph type="title"/>
          </p:nvPr>
        </p:nvSpPr>
        <p:spPr>
          <a:xfrm>
            <a:off x="294735" y="552451"/>
            <a:ext cx="10515600" cy="1093788"/>
          </a:xfrm>
        </p:spPr>
        <p:txBody>
          <a:bodyPr>
            <a:normAutofit/>
          </a:bodyPr>
          <a:lstStyle/>
          <a:p>
            <a:r>
              <a:rPr kumimoji="0" lang="en-US" altLang="en-US" sz="2400" dirty="0">
                <a:solidFill>
                  <a:srgbClr val="160AB6"/>
                </a:solidFill>
              </a:rPr>
              <a:t>IV. </a:t>
            </a:r>
            <a:r>
              <a:rPr kumimoji="0" lang="en-US" altLang="en-US" sz="2400" b="1" u="sng" dirty="0" err="1">
                <a:solidFill>
                  <a:srgbClr val="160AB6"/>
                </a:solidFill>
              </a:rPr>
              <a:t>Các</a:t>
            </a:r>
            <a:r>
              <a:rPr kumimoji="0" lang="en-US" altLang="en-US" sz="2400" b="1" u="sng" dirty="0">
                <a:solidFill>
                  <a:srgbClr val="160AB6"/>
                </a:solidFill>
              </a:rPr>
              <a:t> </a:t>
            </a:r>
            <a:r>
              <a:rPr kumimoji="0" lang="en-US" altLang="en-US" sz="2400" b="1" u="sng" dirty="0" err="1">
                <a:solidFill>
                  <a:srgbClr val="160AB6"/>
                </a:solidFill>
              </a:rPr>
              <a:t>tính</a:t>
            </a:r>
            <a:r>
              <a:rPr kumimoji="0" lang="en-US" altLang="en-US" sz="2400" b="1" u="sng" dirty="0">
                <a:solidFill>
                  <a:srgbClr val="160AB6"/>
                </a:solidFill>
              </a:rPr>
              <a:t> </a:t>
            </a:r>
            <a:r>
              <a:rPr kumimoji="0" lang="en-US" altLang="en-US" sz="2400" b="1" u="sng" dirty="0" err="1">
                <a:solidFill>
                  <a:srgbClr val="160AB6"/>
                </a:solidFill>
              </a:rPr>
              <a:t>chất</a:t>
            </a:r>
            <a:r>
              <a:rPr kumimoji="0" lang="en-US" altLang="en-US" sz="2400" b="1" u="sng" dirty="0">
                <a:solidFill>
                  <a:srgbClr val="160AB6"/>
                </a:solidFill>
              </a:rPr>
              <a:t> </a:t>
            </a:r>
            <a:r>
              <a:rPr kumimoji="0" lang="en-US" altLang="en-US" sz="2400" b="1" u="sng" dirty="0" err="1">
                <a:solidFill>
                  <a:srgbClr val="160AB6"/>
                </a:solidFill>
              </a:rPr>
              <a:t>cơ</a:t>
            </a:r>
            <a:r>
              <a:rPr kumimoji="0" lang="en-US" altLang="en-US" sz="2400" b="1" u="sng" dirty="0">
                <a:solidFill>
                  <a:srgbClr val="160AB6"/>
                </a:solidFill>
              </a:rPr>
              <a:t> </a:t>
            </a:r>
            <a:r>
              <a:rPr kumimoji="0" lang="en-US" altLang="en-US" sz="2400" b="1" u="sng" dirty="0" err="1">
                <a:solidFill>
                  <a:srgbClr val="160AB6"/>
                </a:solidFill>
              </a:rPr>
              <a:t>bản</a:t>
            </a:r>
            <a:r>
              <a:rPr kumimoji="0" lang="en-US" altLang="en-US" sz="2400" b="1" u="sng" dirty="0">
                <a:solidFill>
                  <a:srgbClr val="160AB6"/>
                </a:solidFill>
              </a:rPr>
              <a:t> </a:t>
            </a:r>
            <a:r>
              <a:rPr kumimoji="0" lang="en-US" altLang="en-US" sz="2400" b="1" u="sng" dirty="0" err="1">
                <a:solidFill>
                  <a:srgbClr val="160AB6"/>
                </a:solidFill>
              </a:rPr>
              <a:t>của</a:t>
            </a:r>
            <a:r>
              <a:rPr kumimoji="0" lang="en-US" altLang="en-US" sz="2400" b="1" u="sng" dirty="0">
                <a:solidFill>
                  <a:srgbClr val="160AB6"/>
                </a:solidFill>
              </a:rPr>
              <a:t> </a:t>
            </a:r>
            <a:r>
              <a:rPr kumimoji="0" lang="en-US" altLang="en-US" sz="2400" b="1" u="sng" dirty="0" err="1">
                <a:solidFill>
                  <a:srgbClr val="160AB6"/>
                </a:solidFill>
              </a:rPr>
              <a:t>bài</a:t>
            </a:r>
            <a:r>
              <a:rPr kumimoji="0" lang="en-US" altLang="en-US" sz="2400" b="1" u="sng" dirty="0">
                <a:solidFill>
                  <a:srgbClr val="160AB6"/>
                </a:solidFill>
              </a:rPr>
              <a:t> </a:t>
            </a:r>
            <a:r>
              <a:rPr kumimoji="0" lang="en-US" altLang="en-US" sz="2400" b="1" u="sng" dirty="0" err="1">
                <a:solidFill>
                  <a:srgbClr val="160AB6"/>
                </a:solidFill>
              </a:rPr>
              <a:t>toán</a:t>
            </a:r>
            <a:r>
              <a:rPr kumimoji="0" lang="en-US" altLang="en-US" sz="2400" b="1" u="sng" dirty="0">
                <a:solidFill>
                  <a:srgbClr val="160AB6"/>
                </a:solidFill>
              </a:rPr>
              <a:t> </a:t>
            </a:r>
            <a:r>
              <a:rPr kumimoji="0" lang="en-US" altLang="en-US" sz="2400" b="1" u="sng" dirty="0" err="1">
                <a:solidFill>
                  <a:srgbClr val="160AB6"/>
                </a:solidFill>
              </a:rPr>
              <a:t>qhtt</a:t>
            </a:r>
            <a:endParaRPr lang="en-US" sz="2400" dirty="0"/>
          </a:p>
        </p:txBody>
      </p:sp>
      <p:pic>
        <p:nvPicPr>
          <p:cNvPr id="4" name="Picture 10">
            <a:extLst>
              <a:ext uri="{FF2B5EF4-FFF2-40B4-BE49-F238E27FC236}">
                <a16:creationId xmlns:a16="http://schemas.microsoft.com/office/drawing/2014/main" id="{F6F5825F-D117-0E9C-AA44-4DA9022F3C99}"/>
              </a:ext>
            </a:extLst>
          </p:cNvPr>
          <p:cNvPicPr>
            <a:picLocks noGrp="1" noChangeAspect="1" noChangeArrowheads="1"/>
          </p:cNvPicPr>
          <p:nvPr>
            <p:ph idx="1"/>
          </p:nvPr>
        </p:nvPicPr>
        <p:blipFill>
          <a:blip r:embed="rId2">
            <a:lum bright="-20000" contrast="40000"/>
            <a:extLst>
              <a:ext uri="{28A0092B-C50C-407E-A947-70E740481C1C}">
                <a14:useLocalDpi xmlns:a14="http://schemas.microsoft.com/office/drawing/2010/main" val="0"/>
              </a:ext>
            </a:extLst>
          </a:blip>
          <a:srcRect/>
          <a:stretch>
            <a:fillRect/>
          </a:stretch>
        </p:blipFill>
        <p:spPr bwMode="auto">
          <a:xfrm>
            <a:off x="817108" y="1450976"/>
            <a:ext cx="6029325"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6">
            <a:extLst>
              <a:ext uri="{FF2B5EF4-FFF2-40B4-BE49-F238E27FC236}">
                <a16:creationId xmlns:a16="http://schemas.microsoft.com/office/drawing/2014/main" id="{9DE8B61A-B916-79CF-7A03-723D1DB598C3}"/>
              </a:ext>
            </a:extLst>
          </p:cNvPr>
          <p:cNvPicPr>
            <a:picLocks noChangeAspect="1" noChangeArrowheads="1"/>
          </p:cNvPicPr>
          <p:nvPr/>
        </p:nvPicPr>
        <p:blipFill>
          <a:blip r:embed="rId3">
            <a:lum bright="-20000" contrast="40000"/>
            <a:extLst>
              <a:ext uri="{28A0092B-C50C-407E-A947-70E740481C1C}">
                <a14:useLocalDpi xmlns:a14="http://schemas.microsoft.com/office/drawing/2010/main" val="0"/>
              </a:ext>
            </a:extLst>
          </a:blip>
          <a:srcRect/>
          <a:stretch>
            <a:fillRect/>
          </a:stretch>
        </p:blipFill>
        <p:spPr bwMode="auto">
          <a:xfrm>
            <a:off x="817108" y="1903413"/>
            <a:ext cx="8686800" cy="1524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pic>
        <p:nvPicPr>
          <p:cNvPr id="6" name="Picture 2">
            <a:extLst>
              <a:ext uri="{FF2B5EF4-FFF2-40B4-BE49-F238E27FC236}">
                <a16:creationId xmlns:a16="http://schemas.microsoft.com/office/drawing/2014/main" id="{8573CB70-FAEB-1CC2-31FC-6AA2DBAEFA6B}"/>
              </a:ext>
            </a:extLst>
          </p:cNvPr>
          <p:cNvPicPr>
            <a:picLocks noChangeAspect="1" noChangeArrowheads="1"/>
          </p:cNvPicPr>
          <p:nvPr/>
        </p:nvPicPr>
        <p:blipFill>
          <a:blip r:embed="rId4">
            <a:lum bright="-20000" contrast="40000"/>
            <a:extLst>
              <a:ext uri="{28A0092B-C50C-407E-A947-70E740481C1C}">
                <a14:useLocalDpi xmlns:a14="http://schemas.microsoft.com/office/drawing/2010/main" val="0"/>
              </a:ext>
            </a:extLst>
          </a:blip>
          <a:srcRect/>
          <a:stretch>
            <a:fillRect/>
          </a:stretch>
        </p:blipFill>
        <p:spPr bwMode="auto">
          <a:xfrm>
            <a:off x="817108" y="3539498"/>
            <a:ext cx="8534400" cy="18764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BD98DDA5-A22F-E302-0E13-1CC05E28B55A}"/>
              </a:ext>
            </a:extLst>
          </p:cNvPr>
          <p:cNvSpPr txBox="1"/>
          <p:nvPr/>
        </p:nvSpPr>
        <p:spPr>
          <a:xfrm>
            <a:off x="817108" y="5528008"/>
            <a:ext cx="6454549" cy="954107"/>
          </a:xfrm>
          <a:prstGeom prst="rect">
            <a:avLst/>
          </a:prstGeom>
          <a:noFill/>
          <a:ln>
            <a:solidFill>
              <a:schemeClr val="tx1"/>
            </a:solidFill>
          </a:ln>
        </p:spPr>
        <p:txBody>
          <a:bodyPr wrap="square">
            <a:spAutoFit/>
          </a:bodyPr>
          <a:lstStyle/>
          <a:p>
            <a:pPr eaLnBrk="1" hangingPunct="1">
              <a:spcBef>
                <a:spcPct val="0"/>
              </a:spcBef>
              <a:buClrTx/>
              <a:buFontTx/>
              <a:buNone/>
            </a:pPr>
            <a:r>
              <a:rPr kumimoji="0" lang="en-US" altLang="en-US" sz="2800" b="1" dirty="0">
                <a:solidFill>
                  <a:schemeClr val="tx1"/>
                </a:solidFill>
                <a:latin typeface="Times New Roman" panose="02020603050405020304" pitchFamily="18" charset="0"/>
                <a:cs typeface="Times New Roman" panose="02020603050405020304" pitchFamily="18" charset="0"/>
              </a:rPr>
              <a:t>HỆ QUẢ 3</a:t>
            </a:r>
            <a:r>
              <a:rPr kumimoji="0" lang="en-US" altLang="en-US" sz="2800" dirty="0">
                <a:solidFill>
                  <a:srgbClr val="000099"/>
                </a:solidFill>
                <a:latin typeface="Times New Roman" panose="02020603050405020304" pitchFamily="18" charset="0"/>
                <a:cs typeface="Times New Roman" panose="02020603050405020304" pitchFamily="18" charset="0"/>
              </a:rPr>
              <a:t>. </a:t>
            </a:r>
            <a:r>
              <a:rPr kumimoji="0" lang="en-US" altLang="en-US" sz="2800" b="1" i="1" dirty="0" err="1">
                <a:solidFill>
                  <a:schemeClr val="tx1"/>
                </a:solidFill>
                <a:latin typeface="Times New Roman" panose="02020603050405020304" pitchFamily="18" charset="0"/>
                <a:cs typeface="Times New Roman" panose="02020603050405020304" pitchFamily="18" charset="0"/>
              </a:rPr>
              <a:t>Nếu</a:t>
            </a:r>
            <a:r>
              <a:rPr kumimoji="0" lang="en-US" altLang="en-US" sz="2800" b="1" i="1" dirty="0">
                <a:solidFill>
                  <a:schemeClr val="tx1"/>
                </a:solidFill>
                <a:latin typeface="Times New Roman" panose="02020603050405020304" pitchFamily="18" charset="0"/>
                <a:cs typeface="Times New Roman" panose="02020603050405020304" pitchFamily="18" charset="0"/>
              </a:rPr>
              <a:t> </a:t>
            </a:r>
            <a:r>
              <a:rPr kumimoji="0" lang="en-US" altLang="en-US" sz="2800" b="1" i="1" dirty="0" err="1">
                <a:solidFill>
                  <a:schemeClr val="tx1"/>
                </a:solidFill>
                <a:latin typeface="Times New Roman" panose="02020603050405020304" pitchFamily="18" charset="0"/>
                <a:cs typeface="Times New Roman" panose="02020603050405020304" pitchFamily="18" charset="0"/>
              </a:rPr>
              <a:t>bài</a:t>
            </a:r>
            <a:r>
              <a:rPr kumimoji="0" lang="en-US" altLang="en-US" sz="2800" b="1" i="1" dirty="0">
                <a:solidFill>
                  <a:schemeClr val="tx1"/>
                </a:solidFill>
                <a:latin typeface="Times New Roman" panose="02020603050405020304" pitchFamily="18" charset="0"/>
                <a:cs typeface="Times New Roman" panose="02020603050405020304" pitchFamily="18" charset="0"/>
              </a:rPr>
              <a:t> </a:t>
            </a:r>
            <a:r>
              <a:rPr kumimoji="0" lang="en-US" altLang="en-US" sz="2800" b="1" i="1" dirty="0" err="1">
                <a:solidFill>
                  <a:schemeClr val="tx1"/>
                </a:solidFill>
                <a:latin typeface="Times New Roman" panose="02020603050405020304" pitchFamily="18" charset="0"/>
                <a:cs typeface="Times New Roman" panose="02020603050405020304" pitchFamily="18" charset="0"/>
              </a:rPr>
              <a:t>toán</a:t>
            </a:r>
            <a:r>
              <a:rPr kumimoji="0" lang="en-US" altLang="en-US" sz="2800" b="1" i="1" dirty="0">
                <a:solidFill>
                  <a:schemeClr val="tx1"/>
                </a:solidFill>
                <a:latin typeface="Times New Roman" panose="02020603050405020304" pitchFamily="18" charset="0"/>
                <a:cs typeface="Times New Roman" panose="02020603050405020304" pitchFamily="18" charset="0"/>
              </a:rPr>
              <a:t> QHTT </a:t>
            </a:r>
            <a:r>
              <a:rPr kumimoji="0" lang="en-US" altLang="en-US" sz="2800" b="1" i="1" dirty="0" err="1">
                <a:solidFill>
                  <a:schemeClr val="tx1"/>
                </a:solidFill>
                <a:latin typeface="Times New Roman" panose="02020603050405020304" pitchFamily="18" charset="0"/>
                <a:cs typeface="Times New Roman" panose="02020603050405020304" pitchFamily="18" charset="0"/>
              </a:rPr>
              <a:t>dạng</a:t>
            </a:r>
            <a:r>
              <a:rPr kumimoji="0" lang="en-US" altLang="en-US" sz="2800" b="1" i="1" dirty="0">
                <a:solidFill>
                  <a:schemeClr val="tx1"/>
                </a:solidFill>
                <a:latin typeface="Times New Roman" panose="02020603050405020304" pitchFamily="18" charset="0"/>
                <a:cs typeface="Times New Roman" panose="02020603050405020304" pitchFamily="18" charset="0"/>
              </a:rPr>
              <a:t> </a:t>
            </a:r>
            <a:r>
              <a:rPr kumimoji="0" lang="en-US" altLang="en-US" sz="2800" b="1" i="1" dirty="0" err="1">
                <a:solidFill>
                  <a:schemeClr val="tx1"/>
                </a:solidFill>
                <a:latin typeface="Times New Roman" panose="02020603050405020304" pitchFamily="18" charset="0"/>
                <a:cs typeface="Times New Roman" panose="02020603050405020304" pitchFamily="18" charset="0"/>
              </a:rPr>
              <a:t>chính</a:t>
            </a:r>
            <a:r>
              <a:rPr kumimoji="0" lang="en-US" altLang="en-US" sz="2800" b="1" i="1" dirty="0">
                <a:solidFill>
                  <a:schemeClr val="tx1"/>
                </a:solidFill>
                <a:latin typeface="Times New Roman" panose="02020603050405020304" pitchFamily="18" charset="0"/>
                <a:cs typeface="Times New Roman" panose="02020603050405020304" pitchFamily="18" charset="0"/>
              </a:rPr>
              <a:t> </a:t>
            </a:r>
            <a:r>
              <a:rPr kumimoji="0" lang="en-US" altLang="en-US" sz="2800" b="1" i="1" dirty="0" err="1">
                <a:solidFill>
                  <a:schemeClr val="tx1"/>
                </a:solidFill>
                <a:latin typeface="Times New Roman" panose="02020603050405020304" pitchFamily="18" charset="0"/>
                <a:cs typeface="Times New Roman" panose="02020603050405020304" pitchFamily="18" charset="0"/>
              </a:rPr>
              <a:t>tắc</a:t>
            </a:r>
            <a:r>
              <a:rPr kumimoji="0" lang="en-US" altLang="en-US" sz="2800" b="1" i="1" dirty="0">
                <a:solidFill>
                  <a:schemeClr val="tx1"/>
                </a:solidFill>
                <a:latin typeface="Times New Roman" panose="02020603050405020304" pitchFamily="18" charset="0"/>
                <a:cs typeface="Times New Roman" panose="02020603050405020304" pitchFamily="18" charset="0"/>
              </a:rPr>
              <a:t> </a:t>
            </a:r>
            <a:r>
              <a:rPr kumimoji="0" lang="en-US" altLang="en-US" sz="2800" b="1" i="1" dirty="0" err="1">
                <a:solidFill>
                  <a:schemeClr val="tx1"/>
                </a:solidFill>
                <a:latin typeface="Times New Roman" panose="02020603050405020304" pitchFamily="18" charset="0"/>
                <a:cs typeface="Times New Roman" panose="02020603050405020304" pitchFamily="18" charset="0"/>
              </a:rPr>
              <a:t>có</a:t>
            </a:r>
            <a:r>
              <a:rPr kumimoji="0" lang="en-US" altLang="en-US" sz="2800" b="1" i="1" dirty="0">
                <a:solidFill>
                  <a:schemeClr val="tx1"/>
                </a:solidFill>
                <a:latin typeface="Times New Roman" panose="02020603050405020304" pitchFamily="18" charset="0"/>
                <a:cs typeface="Times New Roman" panose="02020603050405020304" pitchFamily="18" charset="0"/>
              </a:rPr>
              <a:t> PA </a:t>
            </a:r>
            <a:r>
              <a:rPr kumimoji="0" lang="en-US" altLang="en-US" sz="2800" b="1" i="1" dirty="0" err="1">
                <a:solidFill>
                  <a:schemeClr val="tx1"/>
                </a:solidFill>
                <a:latin typeface="Times New Roman" panose="02020603050405020304" pitchFamily="18" charset="0"/>
                <a:cs typeface="Times New Roman" panose="02020603050405020304" pitchFamily="18" charset="0"/>
              </a:rPr>
              <a:t>thì</a:t>
            </a:r>
            <a:r>
              <a:rPr kumimoji="0" lang="en-US" altLang="en-US" sz="2800" b="1" i="1" dirty="0">
                <a:solidFill>
                  <a:schemeClr val="tx1"/>
                </a:solidFill>
                <a:latin typeface="Times New Roman" panose="02020603050405020304" pitchFamily="18" charset="0"/>
                <a:cs typeface="Times New Roman" panose="02020603050405020304" pitchFamily="18" charset="0"/>
              </a:rPr>
              <a:t> </a:t>
            </a:r>
            <a:r>
              <a:rPr kumimoji="0" lang="en-US" altLang="en-US" sz="2800" b="1" i="1" dirty="0" err="1">
                <a:solidFill>
                  <a:schemeClr val="tx1"/>
                </a:solidFill>
                <a:latin typeface="Times New Roman" panose="02020603050405020304" pitchFamily="18" charset="0"/>
                <a:cs typeface="Times New Roman" panose="02020603050405020304" pitchFamily="18" charset="0"/>
              </a:rPr>
              <a:t>cũng</a:t>
            </a:r>
            <a:r>
              <a:rPr kumimoji="0" lang="en-US" altLang="en-US" sz="2800" b="1" i="1" dirty="0">
                <a:solidFill>
                  <a:schemeClr val="tx1"/>
                </a:solidFill>
                <a:latin typeface="Times New Roman" panose="02020603050405020304" pitchFamily="18" charset="0"/>
                <a:cs typeface="Times New Roman" panose="02020603050405020304" pitchFamily="18" charset="0"/>
              </a:rPr>
              <a:t> </a:t>
            </a:r>
            <a:r>
              <a:rPr kumimoji="0" lang="en-US" altLang="en-US" sz="2800" b="1" i="1" dirty="0" err="1">
                <a:solidFill>
                  <a:schemeClr val="tx1"/>
                </a:solidFill>
                <a:latin typeface="Times New Roman" panose="02020603050405020304" pitchFamily="18" charset="0"/>
                <a:cs typeface="Times New Roman" panose="02020603050405020304" pitchFamily="18" charset="0"/>
              </a:rPr>
              <a:t>có</a:t>
            </a:r>
            <a:r>
              <a:rPr kumimoji="0" lang="en-US" altLang="en-US" sz="2800" b="1" i="1" dirty="0">
                <a:solidFill>
                  <a:schemeClr val="tx1"/>
                </a:solidFill>
                <a:latin typeface="Times New Roman" panose="02020603050405020304" pitchFamily="18" charset="0"/>
                <a:cs typeface="Times New Roman" panose="02020603050405020304" pitchFamily="18" charset="0"/>
              </a:rPr>
              <a:t> PACB</a:t>
            </a:r>
          </a:p>
        </p:txBody>
      </p:sp>
    </p:spTree>
    <p:extLst>
      <p:ext uri="{BB962C8B-B14F-4D97-AF65-F5344CB8AC3E}">
        <p14:creationId xmlns:p14="http://schemas.microsoft.com/office/powerpoint/2010/main" val="735779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4E8B5A-3966-029D-9050-BFE5799CBEE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44422C7-27D8-2177-BF77-684B32B38B28}"/>
              </a:ext>
            </a:extLst>
          </p:cNvPr>
          <p:cNvSpPr>
            <a:spLocks noGrp="1"/>
          </p:cNvSpPr>
          <p:nvPr>
            <p:ph type="title"/>
          </p:nvPr>
        </p:nvSpPr>
        <p:spPr>
          <a:xfrm>
            <a:off x="294735" y="695325"/>
            <a:ext cx="10515600" cy="950913"/>
          </a:xfrm>
        </p:spPr>
        <p:txBody>
          <a:bodyPr>
            <a:normAutofit/>
          </a:bodyPr>
          <a:lstStyle/>
          <a:p>
            <a:r>
              <a:rPr kumimoji="0" lang="en-US" altLang="en-US" sz="2800" dirty="0">
                <a:solidFill>
                  <a:srgbClr val="160AB6"/>
                </a:solidFill>
              </a:rPr>
              <a:t>IV. </a:t>
            </a:r>
            <a:r>
              <a:rPr kumimoji="0" lang="en-US" altLang="en-US" sz="2800" b="1" u="sng" dirty="0" err="1">
                <a:solidFill>
                  <a:srgbClr val="160AB6"/>
                </a:solidFill>
              </a:rPr>
              <a:t>Các</a:t>
            </a:r>
            <a:r>
              <a:rPr kumimoji="0" lang="en-US" altLang="en-US" sz="2800" b="1" u="sng" dirty="0">
                <a:solidFill>
                  <a:srgbClr val="160AB6"/>
                </a:solidFill>
              </a:rPr>
              <a:t> </a:t>
            </a:r>
            <a:r>
              <a:rPr kumimoji="0" lang="en-US" altLang="en-US" sz="2800" b="1" u="sng" dirty="0" err="1">
                <a:solidFill>
                  <a:srgbClr val="160AB6"/>
                </a:solidFill>
              </a:rPr>
              <a:t>tính</a:t>
            </a:r>
            <a:r>
              <a:rPr kumimoji="0" lang="en-US" altLang="en-US" sz="2800" b="1" u="sng" dirty="0">
                <a:solidFill>
                  <a:srgbClr val="160AB6"/>
                </a:solidFill>
              </a:rPr>
              <a:t> </a:t>
            </a:r>
            <a:r>
              <a:rPr kumimoji="0" lang="en-US" altLang="en-US" sz="2800" b="1" u="sng" dirty="0" err="1">
                <a:solidFill>
                  <a:srgbClr val="160AB6"/>
                </a:solidFill>
              </a:rPr>
              <a:t>chất</a:t>
            </a:r>
            <a:r>
              <a:rPr kumimoji="0" lang="en-US" altLang="en-US" sz="2800" b="1" u="sng" dirty="0">
                <a:solidFill>
                  <a:srgbClr val="160AB6"/>
                </a:solidFill>
              </a:rPr>
              <a:t> </a:t>
            </a:r>
            <a:r>
              <a:rPr kumimoji="0" lang="en-US" altLang="en-US" sz="2800" b="1" u="sng" dirty="0" err="1">
                <a:solidFill>
                  <a:srgbClr val="160AB6"/>
                </a:solidFill>
              </a:rPr>
              <a:t>cơ</a:t>
            </a:r>
            <a:r>
              <a:rPr kumimoji="0" lang="en-US" altLang="en-US" sz="2800" b="1" u="sng" dirty="0">
                <a:solidFill>
                  <a:srgbClr val="160AB6"/>
                </a:solidFill>
              </a:rPr>
              <a:t> </a:t>
            </a:r>
            <a:r>
              <a:rPr kumimoji="0" lang="en-US" altLang="en-US" sz="2800" b="1" u="sng" dirty="0" err="1">
                <a:solidFill>
                  <a:srgbClr val="160AB6"/>
                </a:solidFill>
              </a:rPr>
              <a:t>bản</a:t>
            </a:r>
            <a:r>
              <a:rPr kumimoji="0" lang="en-US" altLang="en-US" sz="2800" b="1" u="sng" dirty="0">
                <a:solidFill>
                  <a:srgbClr val="160AB6"/>
                </a:solidFill>
              </a:rPr>
              <a:t> </a:t>
            </a:r>
            <a:r>
              <a:rPr kumimoji="0" lang="en-US" altLang="en-US" sz="2800" b="1" u="sng" dirty="0" err="1">
                <a:solidFill>
                  <a:srgbClr val="160AB6"/>
                </a:solidFill>
              </a:rPr>
              <a:t>của</a:t>
            </a:r>
            <a:r>
              <a:rPr kumimoji="0" lang="en-US" altLang="en-US" sz="2800" b="1" u="sng" dirty="0">
                <a:solidFill>
                  <a:srgbClr val="160AB6"/>
                </a:solidFill>
              </a:rPr>
              <a:t> </a:t>
            </a:r>
            <a:r>
              <a:rPr kumimoji="0" lang="en-US" altLang="en-US" sz="2800" b="1" u="sng" dirty="0" err="1">
                <a:solidFill>
                  <a:srgbClr val="160AB6"/>
                </a:solidFill>
              </a:rPr>
              <a:t>bài</a:t>
            </a:r>
            <a:r>
              <a:rPr kumimoji="0" lang="en-US" altLang="en-US" sz="2800" b="1" u="sng" dirty="0">
                <a:solidFill>
                  <a:srgbClr val="160AB6"/>
                </a:solidFill>
              </a:rPr>
              <a:t> </a:t>
            </a:r>
            <a:r>
              <a:rPr kumimoji="0" lang="en-US" altLang="en-US" sz="2800" b="1" u="sng" dirty="0" err="1">
                <a:solidFill>
                  <a:srgbClr val="160AB6"/>
                </a:solidFill>
              </a:rPr>
              <a:t>toán</a:t>
            </a:r>
            <a:r>
              <a:rPr kumimoji="0" lang="en-US" altLang="en-US" sz="2800" b="1" u="sng" dirty="0">
                <a:solidFill>
                  <a:srgbClr val="160AB6"/>
                </a:solidFill>
              </a:rPr>
              <a:t> </a:t>
            </a:r>
            <a:r>
              <a:rPr kumimoji="0" lang="en-US" altLang="en-US" sz="2800" b="1" u="sng" dirty="0" err="1">
                <a:solidFill>
                  <a:srgbClr val="160AB6"/>
                </a:solidFill>
              </a:rPr>
              <a:t>qhtt</a:t>
            </a:r>
            <a:endParaRPr lang="en-US" sz="2800" dirty="0"/>
          </a:p>
        </p:txBody>
      </p:sp>
      <p:pic>
        <p:nvPicPr>
          <p:cNvPr id="4" name="Picture 2">
            <a:extLst>
              <a:ext uri="{FF2B5EF4-FFF2-40B4-BE49-F238E27FC236}">
                <a16:creationId xmlns:a16="http://schemas.microsoft.com/office/drawing/2014/main" id="{EAFAF99E-576A-1B46-AF7A-F79826A64C98}"/>
              </a:ext>
            </a:extLst>
          </p:cNvPr>
          <p:cNvPicPr>
            <a:picLocks noChangeAspect="1" noChangeArrowheads="1"/>
          </p:cNvPicPr>
          <p:nvPr/>
        </p:nvPicPr>
        <p:blipFill>
          <a:blip r:embed="rId2">
            <a:lum bright="-20000" contrast="40000"/>
            <a:extLst>
              <a:ext uri="{28A0092B-C50C-407E-A947-70E740481C1C}">
                <a14:useLocalDpi xmlns:a14="http://schemas.microsoft.com/office/drawing/2010/main" val="0"/>
              </a:ext>
            </a:extLst>
          </a:blip>
          <a:srcRect/>
          <a:stretch>
            <a:fillRect/>
          </a:stretch>
        </p:blipFill>
        <p:spPr bwMode="auto">
          <a:xfrm>
            <a:off x="877529" y="1489480"/>
            <a:ext cx="8975595" cy="4326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3">
            <a:extLst>
              <a:ext uri="{FF2B5EF4-FFF2-40B4-BE49-F238E27FC236}">
                <a16:creationId xmlns:a16="http://schemas.microsoft.com/office/drawing/2014/main" id="{E0791108-F4D3-F611-FE22-96B89E99151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0034" y="2202899"/>
            <a:ext cx="9371002" cy="31609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39311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1C6C3F-B4AB-A248-CB85-B428406B2D3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2CBA6F8-E278-CF1E-C1E4-7066CDA67C99}"/>
              </a:ext>
            </a:extLst>
          </p:cNvPr>
          <p:cNvSpPr>
            <a:spLocks noGrp="1"/>
          </p:cNvSpPr>
          <p:nvPr>
            <p:ph type="title"/>
          </p:nvPr>
        </p:nvSpPr>
        <p:spPr>
          <a:xfrm>
            <a:off x="294735" y="571501"/>
            <a:ext cx="10515600" cy="1074738"/>
          </a:xfrm>
        </p:spPr>
        <p:txBody>
          <a:bodyPr>
            <a:normAutofit/>
          </a:bodyPr>
          <a:lstStyle/>
          <a:p>
            <a:r>
              <a:rPr kumimoji="0" lang="en-US" altLang="en-US" sz="2800" dirty="0">
                <a:solidFill>
                  <a:srgbClr val="160AB6"/>
                </a:solidFill>
              </a:rPr>
              <a:t>IV. </a:t>
            </a:r>
            <a:r>
              <a:rPr kumimoji="0" lang="en-US" altLang="en-US" sz="2800" b="1" u="sng" dirty="0" err="1">
                <a:solidFill>
                  <a:srgbClr val="160AB6"/>
                </a:solidFill>
              </a:rPr>
              <a:t>Các</a:t>
            </a:r>
            <a:r>
              <a:rPr kumimoji="0" lang="en-US" altLang="en-US" sz="2800" b="1" u="sng" dirty="0">
                <a:solidFill>
                  <a:srgbClr val="160AB6"/>
                </a:solidFill>
              </a:rPr>
              <a:t> </a:t>
            </a:r>
            <a:r>
              <a:rPr kumimoji="0" lang="en-US" altLang="en-US" sz="2800" b="1" u="sng" dirty="0" err="1">
                <a:solidFill>
                  <a:srgbClr val="160AB6"/>
                </a:solidFill>
              </a:rPr>
              <a:t>tính</a:t>
            </a:r>
            <a:r>
              <a:rPr kumimoji="0" lang="en-US" altLang="en-US" sz="2800" b="1" u="sng" dirty="0">
                <a:solidFill>
                  <a:srgbClr val="160AB6"/>
                </a:solidFill>
              </a:rPr>
              <a:t> </a:t>
            </a:r>
            <a:r>
              <a:rPr kumimoji="0" lang="en-US" altLang="en-US" sz="2800" b="1" u="sng" dirty="0" err="1">
                <a:solidFill>
                  <a:srgbClr val="160AB6"/>
                </a:solidFill>
              </a:rPr>
              <a:t>chất</a:t>
            </a:r>
            <a:r>
              <a:rPr kumimoji="0" lang="en-US" altLang="en-US" sz="2800" b="1" u="sng" dirty="0">
                <a:solidFill>
                  <a:srgbClr val="160AB6"/>
                </a:solidFill>
              </a:rPr>
              <a:t> </a:t>
            </a:r>
            <a:r>
              <a:rPr kumimoji="0" lang="en-US" altLang="en-US" sz="2800" b="1" u="sng" dirty="0" err="1">
                <a:solidFill>
                  <a:srgbClr val="160AB6"/>
                </a:solidFill>
              </a:rPr>
              <a:t>cơ</a:t>
            </a:r>
            <a:r>
              <a:rPr kumimoji="0" lang="en-US" altLang="en-US" sz="2800" b="1" u="sng" dirty="0">
                <a:solidFill>
                  <a:srgbClr val="160AB6"/>
                </a:solidFill>
              </a:rPr>
              <a:t> </a:t>
            </a:r>
            <a:r>
              <a:rPr kumimoji="0" lang="en-US" altLang="en-US" sz="2800" b="1" u="sng" dirty="0" err="1">
                <a:solidFill>
                  <a:srgbClr val="160AB6"/>
                </a:solidFill>
              </a:rPr>
              <a:t>bản</a:t>
            </a:r>
            <a:r>
              <a:rPr kumimoji="0" lang="en-US" altLang="en-US" sz="2800" b="1" u="sng" dirty="0">
                <a:solidFill>
                  <a:srgbClr val="160AB6"/>
                </a:solidFill>
              </a:rPr>
              <a:t> </a:t>
            </a:r>
            <a:r>
              <a:rPr kumimoji="0" lang="en-US" altLang="en-US" sz="2800" b="1" u="sng" dirty="0" err="1">
                <a:solidFill>
                  <a:srgbClr val="160AB6"/>
                </a:solidFill>
              </a:rPr>
              <a:t>của</a:t>
            </a:r>
            <a:r>
              <a:rPr kumimoji="0" lang="en-US" altLang="en-US" sz="2800" b="1" u="sng" dirty="0">
                <a:solidFill>
                  <a:srgbClr val="160AB6"/>
                </a:solidFill>
              </a:rPr>
              <a:t> </a:t>
            </a:r>
            <a:r>
              <a:rPr kumimoji="0" lang="en-US" altLang="en-US" sz="2800" b="1" u="sng" dirty="0" err="1">
                <a:solidFill>
                  <a:srgbClr val="160AB6"/>
                </a:solidFill>
              </a:rPr>
              <a:t>bài</a:t>
            </a:r>
            <a:r>
              <a:rPr kumimoji="0" lang="en-US" altLang="en-US" sz="2800" b="1" u="sng" dirty="0">
                <a:solidFill>
                  <a:srgbClr val="160AB6"/>
                </a:solidFill>
              </a:rPr>
              <a:t> </a:t>
            </a:r>
            <a:r>
              <a:rPr kumimoji="0" lang="en-US" altLang="en-US" sz="2800" b="1" u="sng" dirty="0" err="1">
                <a:solidFill>
                  <a:srgbClr val="160AB6"/>
                </a:solidFill>
              </a:rPr>
              <a:t>toán</a:t>
            </a:r>
            <a:r>
              <a:rPr kumimoji="0" lang="en-US" altLang="en-US" sz="2800" b="1" u="sng" dirty="0">
                <a:solidFill>
                  <a:srgbClr val="160AB6"/>
                </a:solidFill>
              </a:rPr>
              <a:t> </a:t>
            </a:r>
            <a:r>
              <a:rPr kumimoji="0" lang="en-US" altLang="en-US" sz="2800" b="1" u="sng" dirty="0" err="1">
                <a:solidFill>
                  <a:srgbClr val="160AB6"/>
                </a:solidFill>
              </a:rPr>
              <a:t>qhtt</a:t>
            </a:r>
            <a:endParaRPr lang="en-US" sz="2800" dirty="0"/>
          </a:p>
        </p:txBody>
      </p:sp>
      <p:pic>
        <p:nvPicPr>
          <p:cNvPr id="5" name="Picture 4">
            <a:extLst>
              <a:ext uri="{FF2B5EF4-FFF2-40B4-BE49-F238E27FC236}">
                <a16:creationId xmlns:a16="http://schemas.microsoft.com/office/drawing/2014/main" id="{0B4724DE-5E5D-5EBC-F1F4-E9F2A38FB444}"/>
              </a:ext>
            </a:extLst>
          </p:cNvPr>
          <p:cNvPicPr>
            <a:picLocks noChangeAspect="1" noChangeArrowheads="1"/>
          </p:cNvPicPr>
          <p:nvPr/>
        </p:nvPicPr>
        <p:blipFill>
          <a:blip r:embed="rId2">
            <a:lum bright="-20000" contrast="40000"/>
            <a:extLst>
              <a:ext uri="{28A0092B-C50C-407E-A947-70E740481C1C}">
                <a14:useLocalDpi xmlns:a14="http://schemas.microsoft.com/office/drawing/2010/main" val="0"/>
              </a:ext>
            </a:extLst>
          </a:blip>
          <a:srcRect/>
          <a:stretch>
            <a:fillRect/>
          </a:stretch>
        </p:blipFill>
        <p:spPr bwMode="auto">
          <a:xfrm>
            <a:off x="826634" y="1490551"/>
            <a:ext cx="8610600" cy="416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2">
            <a:extLst>
              <a:ext uri="{FF2B5EF4-FFF2-40B4-BE49-F238E27FC236}">
                <a16:creationId xmlns:a16="http://schemas.microsoft.com/office/drawing/2014/main" id="{86A66175-3D71-3EAF-449D-D74637F77E9D}"/>
              </a:ext>
            </a:extLst>
          </p:cNvPr>
          <p:cNvPicPr>
            <a:picLocks noChangeAspect="1" noChangeArrowheads="1"/>
          </p:cNvPicPr>
          <p:nvPr/>
        </p:nvPicPr>
        <p:blipFill>
          <a:blip r:embed="rId3">
            <a:lum bright="-20000" contrast="40000"/>
            <a:extLst>
              <a:ext uri="{28A0092B-C50C-407E-A947-70E740481C1C}">
                <a14:useLocalDpi xmlns:a14="http://schemas.microsoft.com/office/drawing/2010/main" val="0"/>
              </a:ext>
            </a:extLst>
          </a:blip>
          <a:srcRect/>
          <a:stretch>
            <a:fillRect/>
          </a:stretch>
        </p:blipFill>
        <p:spPr bwMode="auto">
          <a:xfrm>
            <a:off x="644169" y="2583317"/>
            <a:ext cx="8610600" cy="11668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66345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75037F-006F-E766-9859-5C37DFE4629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B8D4E15-2A3A-FD87-7FB9-694C6D0BA478}"/>
              </a:ext>
            </a:extLst>
          </p:cNvPr>
          <p:cNvSpPr>
            <a:spLocks noGrp="1"/>
          </p:cNvSpPr>
          <p:nvPr>
            <p:ph type="title"/>
          </p:nvPr>
        </p:nvSpPr>
        <p:spPr>
          <a:xfrm>
            <a:off x="294735" y="695325"/>
            <a:ext cx="10515600" cy="950913"/>
          </a:xfrm>
        </p:spPr>
        <p:txBody>
          <a:bodyPr>
            <a:normAutofit/>
          </a:bodyPr>
          <a:lstStyle/>
          <a:p>
            <a:r>
              <a:rPr kumimoji="0" lang="en-US" altLang="en-US" sz="2800" dirty="0">
                <a:solidFill>
                  <a:srgbClr val="160AB6"/>
                </a:solidFill>
              </a:rPr>
              <a:t>IV. </a:t>
            </a:r>
            <a:r>
              <a:rPr kumimoji="0" lang="en-US" altLang="en-US" sz="2800" b="1" u="sng" dirty="0" err="1">
                <a:solidFill>
                  <a:srgbClr val="160AB6"/>
                </a:solidFill>
              </a:rPr>
              <a:t>Các</a:t>
            </a:r>
            <a:r>
              <a:rPr kumimoji="0" lang="en-US" altLang="en-US" sz="2800" b="1" u="sng" dirty="0">
                <a:solidFill>
                  <a:srgbClr val="160AB6"/>
                </a:solidFill>
              </a:rPr>
              <a:t> </a:t>
            </a:r>
            <a:r>
              <a:rPr kumimoji="0" lang="en-US" altLang="en-US" sz="2800" b="1" u="sng" dirty="0" err="1">
                <a:solidFill>
                  <a:srgbClr val="160AB6"/>
                </a:solidFill>
              </a:rPr>
              <a:t>tính</a:t>
            </a:r>
            <a:r>
              <a:rPr kumimoji="0" lang="en-US" altLang="en-US" sz="2800" b="1" u="sng" dirty="0">
                <a:solidFill>
                  <a:srgbClr val="160AB6"/>
                </a:solidFill>
              </a:rPr>
              <a:t> </a:t>
            </a:r>
            <a:r>
              <a:rPr kumimoji="0" lang="en-US" altLang="en-US" sz="2800" b="1" u="sng" dirty="0" err="1">
                <a:solidFill>
                  <a:srgbClr val="160AB6"/>
                </a:solidFill>
              </a:rPr>
              <a:t>chất</a:t>
            </a:r>
            <a:r>
              <a:rPr kumimoji="0" lang="en-US" altLang="en-US" sz="2800" b="1" u="sng" dirty="0">
                <a:solidFill>
                  <a:srgbClr val="160AB6"/>
                </a:solidFill>
              </a:rPr>
              <a:t> </a:t>
            </a:r>
            <a:r>
              <a:rPr kumimoji="0" lang="en-US" altLang="en-US" sz="2800" b="1" u="sng" dirty="0" err="1">
                <a:solidFill>
                  <a:srgbClr val="160AB6"/>
                </a:solidFill>
              </a:rPr>
              <a:t>cơ</a:t>
            </a:r>
            <a:r>
              <a:rPr kumimoji="0" lang="en-US" altLang="en-US" sz="2800" b="1" u="sng" dirty="0">
                <a:solidFill>
                  <a:srgbClr val="160AB6"/>
                </a:solidFill>
              </a:rPr>
              <a:t> </a:t>
            </a:r>
            <a:r>
              <a:rPr kumimoji="0" lang="en-US" altLang="en-US" sz="2800" b="1" u="sng" dirty="0" err="1">
                <a:solidFill>
                  <a:srgbClr val="160AB6"/>
                </a:solidFill>
              </a:rPr>
              <a:t>bản</a:t>
            </a:r>
            <a:r>
              <a:rPr kumimoji="0" lang="en-US" altLang="en-US" sz="2800" b="1" u="sng" dirty="0">
                <a:solidFill>
                  <a:srgbClr val="160AB6"/>
                </a:solidFill>
              </a:rPr>
              <a:t> </a:t>
            </a:r>
            <a:r>
              <a:rPr kumimoji="0" lang="en-US" altLang="en-US" sz="2800" b="1" u="sng" dirty="0" err="1">
                <a:solidFill>
                  <a:srgbClr val="160AB6"/>
                </a:solidFill>
              </a:rPr>
              <a:t>của</a:t>
            </a:r>
            <a:r>
              <a:rPr kumimoji="0" lang="en-US" altLang="en-US" sz="2800" b="1" u="sng" dirty="0">
                <a:solidFill>
                  <a:srgbClr val="160AB6"/>
                </a:solidFill>
              </a:rPr>
              <a:t> </a:t>
            </a:r>
            <a:r>
              <a:rPr kumimoji="0" lang="en-US" altLang="en-US" sz="2800" b="1" u="sng" dirty="0" err="1">
                <a:solidFill>
                  <a:srgbClr val="160AB6"/>
                </a:solidFill>
              </a:rPr>
              <a:t>bài</a:t>
            </a:r>
            <a:r>
              <a:rPr kumimoji="0" lang="en-US" altLang="en-US" sz="2800" b="1" u="sng" dirty="0">
                <a:solidFill>
                  <a:srgbClr val="160AB6"/>
                </a:solidFill>
              </a:rPr>
              <a:t> </a:t>
            </a:r>
            <a:r>
              <a:rPr kumimoji="0" lang="en-US" altLang="en-US" sz="2800" b="1" u="sng" dirty="0" err="1">
                <a:solidFill>
                  <a:srgbClr val="160AB6"/>
                </a:solidFill>
              </a:rPr>
              <a:t>toán</a:t>
            </a:r>
            <a:r>
              <a:rPr kumimoji="0" lang="en-US" altLang="en-US" sz="2800" b="1" u="sng" dirty="0">
                <a:solidFill>
                  <a:srgbClr val="160AB6"/>
                </a:solidFill>
              </a:rPr>
              <a:t> </a:t>
            </a:r>
            <a:r>
              <a:rPr kumimoji="0" lang="en-US" altLang="en-US" sz="2800" b="1" u="sng" dirty="0" err="1">
                <a:solidFill>
                  <a:srgbClr val="160AB6"/>
                </a:solidFill>
              </a:rPr>
              <a:t>qhtt</a:t>
            </a:r>
            <a:endParaRPr lang="en-US" sz="2800" dirty="0"/>
          </a:p>
        </p:txBody>
      </p:sp>
      <p:pic>
        <p:nvPicPr>
          <p:cNvPr id="4" name="Content Placeholder 3">
            <a:extLst>
              <a:ext uri="{FF2B5EF4-FFF2-40B4-BE49-F238E27FC236}">
                <a16:creationId xmlns:a16="http://schemas.microsoft.com/office/drawing/2014/main" id="{F61301B0-466B-6089-E96D-5AC03316A71C}"/>
              </a:ext>
            </a:extLst>
          </p:cNvPr>
          <p:cNvPicPr>
            <a:picLocks noGrp="1" noChangeAspect="1" noChangeArrowheads="1"/>
          </p:cNvPicPr>
          <p:nvPr>
            <p:ph idx="1"/>
          </p:nvPr>
        </p:nvPicPr>
        <p:blipFill>
          <a:blip r:embed="rId2">
            <a:lum bright="-20000" contrast="40000"/>
            <a:extLst>
              <a:ext uri="{28A0092B-C50C-407E-A947-70E740481C1C}">
                <a14:useLocalDpi xmlns:a14="http://schemas.microsoft.com/office/drawing/2010/main" val="0"/>
              </a:ext>
            </a:extLst>
          </a:blip>
          <a:srcRect/>
          <a:stretch>
            <a:fillRect/>
          </a:stretch>
        </p:blipFill>
        <p:spPr bwMode="auto">
          <a:xfrm>
            <a:off x="956128" y="1646238"/>
            <a:ext cx="525780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a:extLst>
              <a:ext uri="{FF2B5EF4-FFF2-40B4-BE49-F238E27FC236}">
                <a16:creationId xmlns:a16="http://schemas.microsoft.com/office/drawing/2014/main" id="{73F09815-FB67-9D7A-C966-707FBA085A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5662" y="2305051"/>
            <a:ext cx="8610600" cy="16002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59800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D7382C-9B66-78BE-35F9-EAAA896B50B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67E1AC0-84CF-6992-E69C-FFB3C72B3847}"/>
              </a:ext>
            </a:extLst>
          </p:cNvPr>
          <p:cNvSpPr>
            <a:spLocks noGrp="1"/>
          </p:cNvSpPr>
          <p:nvPr>
            <p:ph type="title"/>
          </p:nvPr>
        </p:nvSpPr>
        <p:spPr>
          <a:xfrm>
            <a:off x="285404" y="681037"/>
            <a:ext cx="10515600" cy="823913"/>
          </a:xfrm>
        </p:spPr>
        <p:txBody>
          <a:bodyPr>
            <a:normAutofit/>
          </a:bodyPr>
          <a:lstStyle/>
          <a:p>
            <a:r>
              <a:rPr kumimoji="0" lang="en-US" altLang="en-US" sz="2400" dirty="0">
                <a:solidFill>
                  <a:srgbClr val="160AB6"/>
                </a:solidFill>
              </a:rPr>
              <a:t>IV. </a:t>
            </a:r>
            <a:r>
              <a:rPr kumimoji="0" lang="en-US" altLang="en-US" sz="2400" b="1" u="sng" dirty="0" err="1">
                <a:solidFill>
                  <a:srgbClr val="160AB6"/>
                </a:solidFill>
              </a:rPr>
              <a:t>Các</a:t>
            </a:r>
            <a:r>
              <a:rPr kumimoji="0" lang="en-US" altLang="en-US" sz="2400" b="1" u="sng" dirty="0">
                <a:solidFill>
                  <a:srgbClr val="160AB6"/>
                </a:solidFill>
              </a:rPr>
              <a:t> </a:t>
            </a:r>
            <a:r>
              <a:rPr kumimoji="0" lang="en-US" altLang="en-US" sz="2400" b="1" u="sng" dirty="0" err="1">
                <a:solidFill>
                  <a:srgbClr val="160AB6"/>
                </a:solidFill>
              </a:rPr>
              <a:t>tính</a:t>
            </a:r>
            <a:r>
              <a:rPr kumimoji="0" lang="en-US" altLang="en-US" sz="2400" b="1" u="sng" dirty="0">
                <a:solidFill>
                  <a:srgbClr val="160AB6"/>
                </a:solidFill>
              </a:rPr>
              <a:t> </a:t>
            </a:r>
            <a:r>
              <a:rPr kumimoji="0" lang="en-US" altLang="en-US" sz="2400" b="1" u="sng" dirty="0" err="1">
                <a:solidFill>
                  <a:srgbClr val="160AB6"/>
                </a:solidFill>
              </a:rPr>
              <a:t>chất</a:t>
            </a:r>
            <a:r>
              <a:rPr kumimoji="0" lang="en-US" altLang="en-US" sz="2400" b="1" u="sng" dirty="0">
                <a:solidFill>
                  <a:srgbClr val="160AB6"/>
                </a:solidFill>
              </a:rPr>
              <a:t> </a:t>
            </a:r>
            <a:r>
              <a:rPr kumimoji="0" lang="en-US" altLang="en-US" sz="2400" b="1" u="sng" dirty="0" err="1">
                <a:solidFill>
                  <a:srgbClr val="160AB6"/>
                </a:solidFill>
              </a:rPr>
              <a:t>cơ</a:t>
            </a:r>
            <a:r>
              <a:rPr kumimoji="0" lang="en-US" altLang="en-US" sz="2400" b="1" u="sng" dirty="0">
                <a:solidFill>
                  <a:srgbClr val="160AB6"/>
                </a:solidFill>
              </a:rPr>
              <a:t> </a:t>
            </a:r>
            <a:r>
              <a:rPr kumimoji="0" lang="en-US" altLang="en-US" sz="2400" b="1" u="sng" dirty="0" err="1">
                <a:solidFill>
                  <a:srgbClr val="160AB6"/>
                </a:solidFill>
              </a:rPr>
              <a:t>bản</a:t>
            </a:r>
            <a:r>
              <a:rPr kumimoji="0" lang="en-US" altLang="en-US" sz="2400" b="1" u="sng" dirty="0">
                <a:solidFill>
                  <a:srgbClr val="160AB6"/>
                </a:solidFill>
              </a:rPr>
              <a:t> </a:t>
            </a:r>
            <a:r>
              <a:rPr kumimoji="0" lang="en-US" altLang="en-US" sz="2400" b="1" u="sng" dirty="0" err="1">
                <a:solidFill>
                  <a:srgbClr val="160AB6"/>
                </a:solidFill>
              </a:rPr>
              <a:t>của</a:t>
            </a:r>
            <a:r>
              <a:rPr kumimoji="0" lang="en-US" altLang="en-US" sz="2400" b="1" u="sng" dirty="0">
                <a:solidFill>
                  <a:srgbClr val="160AB6"/>
                </a:solidFill>
              </a:rPr>
              <a:t> </a:t>
            </a:r>
            <a:r>
              <a:rPr kumimoji="0" lang="en-US" altLang="en-US" sz="2400" b="1" u="sng" dirty="0" err="1">
                <a:solidFill>
                  <a:srgbClr val="160AB6"/>
                </a:solidFill>
              </a:rPr>
              <a:t>bài</a:t>
            </a:r>
            <a:r>
              <a:rPr kumimoji="0" lang="en-US" altLang="en-US" sz="2400" b="1" u="sng" dirty="0">
                <a:solidFill>
                  <a:srgbClr val="160AB6"/>
                </a:solidFill>
              </a:rPr>
              <a:t> </a:t>
            </a:r>
            <a:r>
              <a:rPr kumimoji="0" lang="en-US" altLang="en-US" sz="2400" b="1" u="sng" dirty="0" err="1">
                <a:solidFill>
                  <a:srgbClr val="160AB6"/>
                </a:solidFill>
              </a:rPr>
              <a:t>toán</a:t>
            </a:r>
            <a:r>
              <a:rPr kumimoji="0" lang="en-US" altLang="en-US" sz="2400" b="1" u="sng" dirty="0">
                <a:solidFill>
                  <a:srgbClr val="160AB6"/>
                </a:solidFill>
              </a:rPr>
              <a:t> </a:t>
            </a:r>
            <a:r>
              <a:rPr kumimoji="0" lang="en-US" altLang="en-US" sz="2400" b="1" u="sng" dirty="0" err="1">
                <a:solidFill>
                  <a:srgbClr val="160AB6"/>
                </a:solidFill>
              </a:rPr>
              <a:t>qhtt</a:t>
            </a:r>
            <a:endParaRPr lang="en-US" sz="2400" dirty="0"/>
          </a:p>
        </p:txBody>
      </p:sp>
      <p:sp>
        <p:nvSpPr>
          <p:cNvPr id="3" name="Content Placeholder 2">
            <a:extLst>
              <a:ext uri="{FF2B5EF4-FFF2-40B4-BE49-F238E27FC236}">
                <a16:creationId xmlns:a16="http://schemas.microsoft.com/office/drawing/2014/main" id="{DDDCF967-F825-0C9C-4E6C-8B39E6F6AAD7}"/>
              </a:ext>
            </a:extLst>
          </p:cNvPr>
          <p:cNvSpPr>
            <a:spLocks noGrp="1"/>
          </p:cNvSpPr>
          <p:nvPr>
            <p:ph idx="1"/>
          </p:nvPr>
        </p:nvSpPr>
        <p:spPr>
          <a:xfrm>
            <a:off x="838200" y="1212980"/>
            <a:ext cx="10515600" cy="4963983"/>
          </a:xfrm>
        </p:spPr>
        <p:txBody>
          <a:bodyPr/>
          <a:lstStyle/>
          <a:p>
            <a:pPr eaLnBrk="1" hangingPunct="1">
              <a:spcBef>
                <a:spcPct val="0"/>
              </a:spcBef>
              <a:buClrTx/>
              <a:buFontTx/>
              <a:buNone/>
            </a:pPr>
            <a:r>
              <a:rPr kumimoji="0" lang="en-US" altLang="en-US" sz="2400" u="sng" dirty="0" err="1">
                <a:solidFill>
                  <a:srgbClr val="FF0000"/>
                </a:solidFill>
              </a:rPr>
              <a:t>Nhận</a:t>
            </a:r>
            <a:r>
              <a:rPr kumimoji="0" lang="en-US" altLang="en-US" sz="2400" u="sng" dirty="0">
                <a:solidFill>
                  <a:srgbClr val="FF0000"/>
                </a:solidFill>
              </a:rPr>
              <a:t> </a:t>
            </a:r>
            <a:r>
              <a:rPr kumimoji="0" lang="en-US" altLang="en-US" sz="2400" u="sng" dirty="0" err="1">
                <a:solidFill>
                  <a:srgbClr val="FF0000"/>
                </a:solidFill>
              </a:rPr>
              <a:t>xét</a:t>
            </a:r>
            <a:r>
              <a:rPr kumimoji="0" lang="en-US" altLang="en-US" sz="2400" u="sng" dirty="0">
                <a:solidFill>
                  <a:srgbClr val="FF0000"/>
                </a:solidFill>
              </a:rPr>
              <a:t> </a:t>
            </a:r>
            <a:r>
              <a:rPr kumimoji="0" lang="en-US" altLang="en-US" sz="2400" u="sng" dirty="0" err="1">
                <a:solidFill>
                  <a:srgbClr val="FF0000"/>
                </a:solidFill>
              </a:rPr>
              <a:t>quan</a:t>
            </a:r>
            <a:r>
              <a:rPr kumimoji="0" lang="en-US" altLang="en-US" sz="2400" u="sng" dirty="0">
                <a:solidFill>
                  <a:srgbClr val="FF0000"/>
                </a:solidFill>
              </a:rPr>
              <a:t> </a:t>
            </a:r>
            <a:r>
              <a:rPr kumimoji="0" lang="en-US" altLang="en-US" sz="2400" u="sng" dirty="0" err="1">
                <a:solidFill>
                  <a:srgbClr val="FF0000"/>
                </a:solidFill>
              </a:rPr>
              <a:t>trọng</a:t>
            </a:r>
            <a:r>
              <a:rPr kumimoji="0" lang="en-US" altLang="en-US" sz="2400" u="sng" dirty="0">
                <a:solidFill>
                  <a:srgbClr val="000099"/>
                </a:solidFill>
              </a:rPr>
              <a:t>:</a:t>
            </a:r>
          </a:p>
          <a:p>
            <a:pPr eaLnBrk="1" hangingPunct="1">
              <a:spcBef>
                <a:spcPct val="0"/>
              </a:spcBef>
              <a:buClrTx/>
              <a:buFontTx/>
              <a:buNone/>
            </a:pPr>
            <a:r>
              <a:rPr kumimoji="0" lang="en-US" altLang="en-US" sz="2400" dirty="0" err="1">
                <a:solidFill>
                  <a:srgbClr val="000099"/>
                </a:solidFill>
              </a:rPr>
              <a:t>Với</a:t>
            </a:r>
            <a:r>
              <a:rPr kumimoji="0" lang="en-US" altLang="en-US" sz="2400" dirty="0">
                <a:solidFill>
                  <a:srgbClr val="000099"/>
                </a:solidFill>
              </a:rPr>
              <a:t> </a:t>
            </a:r>
            <a:r>
              <a:rPr kumimoji="0" lang="en-US" altLang="en-US" sz="2400" dirty="0" err="1">
                <a:solidFill>
                  <a:srgbClr val="000099"/>
                </a:solidFill>
              </a:rPr>
              <a:t>bài</a:t>
            </a:r>
            <a:r>
              <a:rPr kumimoji="0" lang="en-US" altLang="en-US" sz="2400" dirty="0">
                <a:solidFill>
                  <a:srgbClr val="000099"/>
                </a:solidFill>
              </a:rPr>
              <a:t> </a:t>
            </a:r>
            <a:r>
              <a:rPr kumimoji="0" lang="en-US" altLang="en-US" sz="2400" dirty="0" err="1">
                <a:solidFill>
                  <a:srgbClr val="000099"/>
                </a:solidFill>
              </a:rPr>
              <a:t>toán</a:t>
            </a:r>
            <a:r>
              <a:rPr kumimoji="0" lang="en-US" altLang="en-US" sz="2400" dirty="0">
                <a:solidFill>
                  <a:srgbClr val="000099"/>
                </a:solidFill>
              </a:rPr>
              <a:t> QHTT </a:t>
            </a:r>
            <a:r>
              <a:rPr kumimoji="0" lang="en-US" altLang="en-US" sz="2400" dirty="0" err="1">
                <a:solidFill>
                  <a:srgbClr val="000099"/>
                </a:solidFill>
              </a:rPr>
              <a:t>dạng</a:t>
            </a:r>
            <a:r>
              <a:rPr kumimoji="0" lang="en-US" altLang="en-US" sz="2400" dirty="0">
                <a:solidFill>
                  <a:srgbClr val="000099"/>
                </a:solidFill>
              </a:rPr>
              <a:t> </a:t>
            </a:r>
            <a:r>
              <a:rPr kumimoji="0" lang="en-US" altLang="en-US" sz="2400" dirty="0" err="1">
                <a:solidFill>
                  <a:srgbClr val="000099"/>
                </a:solidFill>
              </a:rPr>
              <a:t>chuẩn</a:t>
            </a:r>
            <a:r>
              <a:rPr kumimoji="0" lang="en-US" altLang="en-US" sz="2400" dirty="0">
                <a:solidFill>
                  <a:srgbClr val="000099"/>
                </a:solidFill>
              </a:rPr>
              <a:t> ta </a:t>
            </a:r>
            <a:r>
              <a:rPr kumimoji="0" lang="en-US" altLang="en-US" sz="2400" dirty="0" err="1">
                <a:solidFill>
                  <a:srgbClr val="000099"/>
                </a:solidFill>
              </a:rPr>
              <a:t>luôn</a:t>
            </a:r>
            <a:r>
              <a:rPr kumimoji="0" lang="en-US" altLang="en-US" sz="2400" dirty="0">
                <a:solidFill>
                  <a:srgbClr val="000099"/>
                </a:solidFill>
              </a:rPr>
              <a:t> </a:t>
            </a:r>
            <a:r>
              <a:rPr kumimoji="0" lang="en-US" altLang="en-US" sz="2400" dirty="0" err="1">
                <a:solidFill>
                  <a:srgbClr val="000099"/>
                </a:solidFill>
              </a:rPr>
              <a:t>tìm</a:t>
            </a:r>
            <a:r>
              <a:rPr kumimoji="0" lang="en-US" altLang="en-US" sz="2400" dirty="0">
                <a:solidFill>
                  <a:srgbClr val="000099"/>
                </a:solidFill>
              </a:rPr>
              <a:t> </a:t>
            </a:r>
            <a:r>
              <a:rPr kumimoji="0" lang="en-US" altLang="en-US" sz="2400" dirty="0" err="1">
                <a:solidFill>
                  <a:srgbClr val="000099"/>
                </a:solidFill>
              </a:rPr>
              <a:t>được</a:t>
            </a:r>
            <a:r>
              <a:rPr kumimoji="0" lang="en-US" altLang="en-US" sz="2400" dirty="0">
                <a:solidFill>
                  <a:srgbClr val="000099"/>
                </a:solidFill>
              </a:rPr>
              <a:t> 1 </a:t>
            </a:r>
            <a:r>
              <a:rPr kumimoji="0" lang="en-US" altLang="en-US" sz="2400" dirty="0" err="1">
                <a:solidFill>
                  <a:srgbClr val="000099"/>
                </a:solidFill>
              </a:rPr>
              <a:t>PACBkSB</a:t>
            </a:r>
            <a:r>
              <a:rPr kumimoji="0" lang="en-US" altLang="en-US" sz="2400" dirty="0">
                <a:solidFill>
                  <a:srgbClr val="000099"/>
                </a:solidFill>
              </a:rPr>
              <a:t> </a:t>
            </a:r>
            <a:r>
              <a:rPr kumimoji="0" lang="en-US" altLang="en-US" sz="2400" dirty="0" err="1">
                <a:solidFill>
                  <a:srgbClr val="000099"/>
                </a:solidFill>
              </a:rPr>
              <a:t>bằng</a:t>
            </a:r>
            <a:r>
              <a:rPr kumimoji="0" lang="en-US" altLang="en-US" sz="2400" dirty="0">
                <a:solidFill>
                  <a:srgbClr val="000099"/>
                </a:solidFill>
              </a:rPr>
              <a:t> </a:t>
            </a:r>
            <a:r>
              <a:rPr kumimoji="0" lang="en-US" altLang="en-US" sz="2400" dirty="0" err="1">
                <a:solidFill>
                  <a:srgbClr val="000099"/>
                </a:solidFill>
              </a:rPr>
              <a:t>cách</a:t>
            </a:r>
            <a:r>
              <a:rPr kumimoji="0" lang="en-US" altLang="en-US" sz="2400" dirty="0">
                <a:solidFill>
                  <a:srgbClr val="000099"/>
                </a:solidFill>
              </a:rPr>
              <a:t> : </a:t>
            </a:r>
            <a:r>
              <a:rPr kumimoji="0" lang="en-US" altLang="en-US" sz="2400" dirty="0" err="1">
                <a:solidFill>
                  <a:srgbClr val="000099"/>
                </a:solidFill>
              </a:rPr>
              <a:t>cho</a:t>
            </a:r>
            <a:r>
              <a:rPr kumimoji="0" lang="en-US" altLang="en-US" sz="2400" dirty="0">
                <a:solidFill>
                  <a:srgbClr val="000099"/>
                </a:solidFill>
              </a:rPr>
              <a:t> </a:t>
            </a:r>
            <a:r>
              <a:rPr kumimoji="0" lang="en-US" altLang="en-US" sz="2400" dirty="0" err="1">
                <a:solidFill>
                  <a:srgbClr val="000099"/>
                </a:solidFill>
              </a:rPr>
              <a:t>tất</a:t>
            </a:r>
            <a:r>
              <a:rPr kumimoji="0" lang="en-US" altLang="en-US" sz="2400" dirty="0">
                <a:solidFill>
                  <a:srgbClr val="000099"/>
                </a:solidFill>
              </a:rPr>
              <a:t> </a:t>
            </a:r>
            <a:r>
              <a:rPr kumimoji="0" lang="en-US" altLang="en-US" sz="2400" dirty="0" err="1">
                <a:solidFill>
                  <a:srgbClr val="000099"/>
                </a:solidFill>
              </a:rPr>
              <a:t>cả</a:t>
            </a:r>
            <a:r>
              <a:rPr kumimoji="0" lang="en-US" altLang="en-US" sz="2400" dirty="0">
                <a:solidFill>
                  <a:srgbClr val="000099"/>
                </a:solidFill>
              </a:rPr>
              <a:t> </a:t>
            </a:r>
            <a:r>
              <a:rPr kumimoji="0" lang="en-US" altLang="en-US" sz="2400" dirty="0" err="1">
                <a:solidFill>
                  <a:srgbClr val="000099"/>
                </a:solidFill>
              </a:rPr>
              <a:t>các</a:t>
            </a:r>
            <a:r>
              <a:rPr kumimoji="0" lang="en-US" altLang="en-US" sz="2400" dirty="0">
                <a:solidFill>
                  <a:srgbClr val="000099"/>
                </a:solidFill>
              </a:rPr>
              <a:t> </a:t>
            </a:r>
            <a:r>
              <a:rPr kumimoji="0" lang="en-US" altLang="en-US" sz="2400" dirty="0" err="1">
                <a:solidFill>
                  <a:srgbClr val="000099"/>
                </a:solidFill>
              </a:rPr>
              <a:t>biến</a:t>
            </a:r>
            <a:r>
              <a:rPr kumimoji="0" lang="en-US" altLang="en-US" sz="2400" dirty="0">
                <a:solidFill>
                  <a:srgbClr val="000099"/>
                </a:solidFill>
              </a:rPr>
              <a:t> </a:t>
            </a:r>
            <a:r>
              <a:rPr kumimoji="0" lang="en-US" altLang="en-US" sz="2400" dirty="0" err="1">
                <a:solidFill>
                  <a:srgbClr val="000099"/>
                </a:solidFill>
              </a:rPr>
              <a:t>không</a:t>
            </a:r>
            <a:r>
              <a:rPr kumimoji="0" lang="en-US" altLang="en-US" sz="2400" dirty="0">
                <a:solidFill>
                  <a:srgbClr val="000099"/>
                </a:solidFill>
              </a:rPr>
              <a:t> </a:t>
            </a:r>
            <a:r>
              <a:rPr kumimoji="0" lang="en-US" altLang="en-US" sz="2400" dirty="0" err="1">
                <a:solidFill>
                  <a:srgbClr val="000099"/>
                </a:solidFill>
              </a:rPr>
              <a:t>phải</a:t>
            </a:r>
            <a:r>
              <a:rPr kumimoji="0" lang="en-US" altLang="en-US" sz="2400" dirty="0">
                <a:solidFill>
                  <a:srgbClr val="000099"/>
                </a:solidFill>
              </a:rPr>
              <a:t> </a:t>
            </a:r>
            <a:r>
              <a:rPr kumimoji="0" lang="en-US" altLang="en-US" sz="2400" dirty="0" err="1">
                <a:solidFill>
                  <a:srgbClr val="000099"/>
                </a:solidFill>
              </a:rPr>
              <a:t>cơ</a:t>
            </a:r>
            <a:r>
              <a:rPr kumimoji="0" lang="en-US" altLang="en-US" sz="2400" dirty="0">
                <a:solidFill>
                  <a:srgbClr val="000099"/>
                </a:solidFill>
              </a:rPr>
              <a:t> </a:t>
            </a:r>
            <a:r>
              <a:rPr kumimoji="0" lang="en-US" altLang="en-US" sz="2400" dirty="0" err="1">
                <a:solidFill>
                  <a:srgbClr val="000099"/>
                </a:solidFill>
              </a:rPr>
              <a:t>sở</a:t>
            </a:r>
            <a:r>
              <a:rPr kumimoji="0" lang="en-US" altLang="en-US" sz="2400" dirty="0">
                <a:solidFill>
                  <a:srgbClr val="000099"/>
                </a:solidFill>
              </a:rPr>
              <a:t> = 0 !!! </a:t>
            </a:r>
          </a:p>
          <a:p>
            <a:pPr marL="0" indent="0">
              <a:buNone/>
            </a:pPr>
            <a:r>
              <a:rPr kumimoji="0" lang="en-US" altLang="en-US" sz="2000" b="1" dirty="0" err="1">
                <a:solidFill>
                  <a:schemeClr val="tx1"/>
                </a:solidFill>
                <a:latin typeface="Tahoma" panose="020B0604030504040204" pitchFamily="34" charset="0"/>
                <a:cs typeface="Tahoma" panose="020B0604030504040204" pitchFamily="34" charset="0"/>
              </a:rPr>
              <a:t>Ví</a:t>
            </a:r>
            <a:r>
              <a:rPr kumimoji="0" lang="en-US" altLang="en-US" sz="2000" b="1" dirty="0">
                <a:solidFill>
                  <a:schemeClr val="tx1"/>
                </a:solidFill>
                <a:latin typeface="Tahoma" panose="020B0604030504040204" pitchFamily="34" charset="0"/>
                <a:cs typeface="Tahoma" panose="020B0604030504040204" pitchFamily="34" charset="0"/>
              </a:rPr>
              <a:t> </a:t>
            </a:r>
            <a:r>
              <a:rPr kumimoji="0" lang="en-US" altLang="en-US" sz="2000" b="1" dirty="0" err="1">
                <a:solidFill>
                  <a:schemeClr val="tx1"/>
                </a:solidFill>
                <a:latin typeface="Tahoma" panose="020B0604030504040204" pitchFamily="34" charset="0"/>
                <a:cs typeface="Tahoma" panose="020B0604030504040204" pitchFamily="34" charset="0"/>
              </a:rPr>
              <a:t>dụ</a:t>
            </a:r>
            <a:r>
              <a:rPr kumimoji="0" lang="en-US" altLang="en-US" sz="2000" b="1" dirty="0">
                <a:solidFill>
                  <a:schemeClr val="tx1"/>
                </a:solidFill>
                <a:latin typeface="Tahoma" panose="020B0604030504040204" pitchFamily="34" charset="0"/>
                <a:cs typeface="Tahoma" panose="020B0604030504040204" pitchFamily="34" charset="0"/>
              </a:rPr>
              <a:t> 7: </a:t>
            </a:r>
            <a:r>
              <a:rPr kumimoji="0" lang="en-US" altLang="en-US" sz="2000" b="1" dirty="0" err="1">
                <a:solidFill>
                  <a:schemeClr val="tx1"/>
                </a:solidFill>
                <a:latin typeface="Tahoma" panose="020B0604030504040204" pitchFamily="34" charset="0"/>
                <a:cs typeface="Tahoma" panose="020B0604030504040204" pitchFamily="34" charset="0"/>
              </a:rPr>
              <a:t>cho</a:t>
            </a:r>
            <a:r>
              <a:rPr kumimoji="0" lang="en-US" altLang="en-US" sz="2000" b="1" dirty="0">
                <a:solidFill>
                  <a:schemeClr val="tx1"/>
                </a:solidFill>
                <a:latin typeface="Tahoma" panose="020B0604030504040204" pitchFamily="34" charset="0"/>
                <a:cs typeface="Tahoma" panose="020B0604030504040204" pitchFamily="34" charset="0"/>
              </a:rPr>
              <a:t> QHTT </a:t>
            </a:r>
            <a:r>
              <a:rPr kumimoji="0" lang="en-US" altLang="en-US" sz="2000" b="1" dirty="0" err="1">
                <a:solidFill>
                  <a:schemeClr val="tx1"/>
                </a:solidFill>
                <a:latin typeface="Tahoma" panose="020B0604030504040204" pitchFamily="34" charset="0"/>
                <a:cs typeface="Tahoma" panose="020B0604030504040204" pitchFamily="34" charset="0"/>
              </a:rPr>
              <a:t>sau</a:t>
            </a:r>
            <a:r>
              <a:rPr kumimoji="0" lang="en-US" altLang="en-US" sz="2000" b="1" dirty="0">
                <a:solidFill>
                  <a:schemeClr val="tx1"/>
                </a:solidFill>
                <a:latin typeface="Tahoma" panose="020B0604030504040204" pitchFamily="34" charset="0"/>
                <a:cs typeface="Tahoma" panose="020B0604030504040204" pitchFamily="34" charset="0"/>
              </a:rPr>
              <a:t> </a:t>
            </a:r>
            <a:r>
              <a:rPr kumimoji="0" lang="en-US" altLang="en-US" sz="2000" b="1" dirty="0" err="1">
                <a:solidFill>
                  <a:schemeClr val="tx1"/>
                </a:solidFill>
                <a:latin typeface="Tahoma" panose="020B0604030504040204" pitchFamily="34" charset="0"/>
                <a:cs typeface="Tahoma" panose="020B0604030504040204" pitchFamily="34" charset="0"/>
              </a:rPr>
              <a:t>hãy</a:t>
            </a:r>
            <a:r>
              <a:rPr kumimoji="0" lang="en-US" altLang="en-US" sz="2000" b="1" dirty="0">
                <a:solidFill>
                  <a:schemeClr val="tx1"/>
                </a:solidFill>
                <a:latin typeface="Tahoma" panose="020B0604030504040204" pitchFamily="34" charset="0"/>
                <a:cs typeface="Tahoma" panose="020B0604030504040204" pitchFamily="34" charset="0"/>
              </a:rPr>
              <a:t> </a:t>
            </a:r>
            <a:r>
              <a:rPr kumimoji="0" lang="en-US" altLang="en-US" sz="2000" b="1" dirty="0" err="1">
                <a:solidFill>
                  <a:schemeClr val="tx1"/>
                </a:solidFill>
                <a:latin typeface="Tahoma" panose="020B0604030504040204" pitchFamily="34" charset="0"/>
                <a:cs typeface="Tahoma" panose="020B0604030504040204" pitchFamily="34" charset="0"/>
              </a:rPr>
              <a:t>tìm</a:t>
            </a:r>
            <a:r>
              <a:rPr kumimoji="0" lang="en-US" altLang="en-US" sz="2000" b="1" dirty="0">
                <a:solidFill>
                  <a:schemeClr val="tx1"/>
                </a:solidFill>
                <a:latin typeface="Tahoma" panose="020B0604030504040204" pitchFamily="34" charset="0"/>
                <a:cs typeface="Tahoma" panose="020B0604030504040204" pitchFamily="34" charset="0"/>
              </a:rPr>
              <a:t> 1 PACB </a:t>
            </a:r>
            <a:r>
              <a:rPr kumimoji="0" lang="en-US" altLang="en-US" sz="2000" b="1" dirty="0" err="1">
                <a:solidFill>
                  <a:schemeClr val="tx1"/>
                </a:solidFill>
                <a:latin typeface="Tahoma" panose="020B0604030504040204" pitchFamily="34" charset="0"/>
                <a:cs typeface="Tahoma" panose="020B0604030504040204" pitchFamily="34" charset="0"/>
              </a:rPr>
              <a:t>của</a:t>
            </a:r>
            <a:r>
              <a:rPr kumimoji="0" lang="en-US" altLang="en-US" sz="2000" b="1" dirty="0">
                <a:solidFill>
                  <a:schemeClr val="tx1"/>
                </a:solidFill>
                <a:latin typeface="Tahoma" panose="020B0604030504040204" pitchFamily="34" charset="0"/>
                <a:cs typeface="Tahoma" panose="020B0604030504040204" pitchFamily="34" charset="0"/>
              </a:rPr>
              <a:t> </a:t>
            </a:r>
            <a:r>
              <a:rPr kumimoji="0" lang="en-US" altLang="en-US" sz="2000" b="1" dirty="0" err="1">
                <a:solidFill>
                  <a:schemeClr val="tx1"/>
                </a:solidFill>
                <a:latin typeface="Tahoma" panose="020B0604030504040204" pitchFamily="34" charset="0"/>
                <a:cs typeface="Tahoma" panose="020B0604030504040204" pitchFamily="34" charset="0"/>
              </a:rPr>
              <a:t>bài</a:t>
            </a:r>
            <a:r>
              <a:rPr kumimoji="0" lang="en-US" altLang="en-US" sz="2000" b="1" dirty="0">
                <a:solidFill>
                  <a:schemeClr val="tx1"/>
                </a:solidFill>
                <a:latin typeface="Tahoma" panose="020B0604030504040204" pitchFamily="34" charset="0"/>
                <a:cs typeface="Tahoma" panose="020B0604030504040204" pitchFamily="34" charset="0"/>
              </a:rPr>
              <a:t> </a:t>
            </a:r>
            <a:r>
              <a:rPr kumimoji="0" lang="en-US" altLang="en-US" sz="2000" b="1" dirty="0" err="1">
                <a:solidFill>
                  <a:schemeClr val="tx1"/>
                </a:solidFill>
                <a:latin typeface="Tahoma" panose="020B0604030504040204" pitchFamily="34" charset="0"/>
                <a:cs typeface="Tahoma" panose="020B0604030504040204" pitchFamily="34" charset="0"/>
              </a:rPr>
              <a:t>toán</a:t>
            </a:r>
            <a:r>
              <a:rPr kumimoji="0" lang="en-US" altLang="en-US" sz="2000" b="1" dirty="0">
                <a:solidFill>
                  <a:schemeClr val="tx1"/>
                </a:solidFill>
                <a:latin typeface="Tahoma" panose="020B0604030504040204" pitchFamily="34" charset="0"/>
                <a:cs typeface="Tahoma" panose="020B0604030504040204" pitchFamily="34" charset="0"/>
              </a:rPr>
              <a:t> </a:t>
            </a:r>
            <a:r>
              <a:rPr kumimoji="0" lang="en-US" altLang="en-US" sz="2000" b="1" dirty="0" err="1">
                <a:solidFill>
                  <a:schemeClr val="tx1"/>
                </a:solidFill>
                <a:latin typeface="Tahoma" panose="020B0604030504040204" pitchFamily="34" charset="0"/>
                <a:cs typeface="Tahoma" panose="020B0604030504040204" pitchFamily="34" charset="0"/>
              </a:rPr>
              <a:t>đó</a:t>
            </a:r>
            <a:r>
              <a:rPr kumimoji="0" lang="en-US" altLang="en-US" sz="2000" b="1" dirty="0">
                <a:solidFill>
                  <a:schemeClr val="tx1"/>
                </a:solidFill>
                <a:latin typeface="Tahoma" panose="020B0604030504040204" pitchFamily="34" charset="0"/>
                <a:cs typeface="Tahoma" panose="020B0604030504040204" pitchFamily="34" charset="0"/>
              </a:rPr>
              <a:t> ?</a:t>
            </a:r>
          </a:p>
          <a:p>
            <a:endParaRPr lang="en-US" dirty="0"/>
          </a:p>
        </p:txBody>
      </p:sp>
      <p:pic>
        <p:nvPicPr>
          <p:cNvPr id="4" name="Picture 3">
            <a:extLst>
              <a:ext uri="{FF2B5EF4-FFF2-40B4-BE49-F238E27FC236}">
                <a16:creationId xmlns:a16="http://schemas.microsoft.com/office/drawing/2014/main" id="{25E33A7F-41DC-151F-77AC-31C817B4272D}"/>
              </a:ext>
            </a:extLst>
          </p:cNvPr>
          <p:cNvPicPr>
            <a:picLocks noChangeAspect="1" noChangeArrowheads="1"/>
          </p:cNvPicPr>
          <p:nvPr/>
        </p:nvPicPr>
        <p:blipFill>
          <a:blip r:embed="rId2">
            <a:lum bright="-20000" contrast="40000"/>
            <a:extLst>
              <a:ext uri="{28A0092B-C50C-407E-A947-70E740481C1C}">
                <a14:useLocalDpi xmlns:a14="http://schemas.microsoft.com/office/drawing/2010/main" val="0"/>
              </a:ext>
            </a:extLst>
          </a:blip>
          <a:srcRect/>
          <a:stretch>
            <a:fillRect/>
          </a:stretch>
        </p:blipFill>
        <p:spPr bwMode="auto">
          <a:xfrm>
            <a:off x="1390997" y="2639688"/>
            <a:ext cx="6989762" cy="25146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40B971A1-D4F1-F347-986D-435F6C1272AC}"/>
              </a:ext>
            </a:extLst>
          </p:cNvPr>
          <p:cNvSpPr txBox="1"/>
          <p:nvPr/>
        </p:nvSpPr>
        <p:spPr>
          <a:xfrm>
            <a:off x="1360884" y="5154288"/>
            <a:ext cx="9440119" cy="1217769"/>
          </a:xfrm>
          <a:prstGeom prst="rect">
            <a:avLst/>
          </a:prstGeom>
          <a:noFill/>
        </p:spPr>
        <p:txBody>
          <a:bodyPr wrap="square">
            <a:spAutoFit/>
          </a:bodyPr>
          <a:lstStyle/>
          <a:p>
            <a:pPr eaLnBrk="1" hangingPunct="1">
              <a:lnSpc>
                <a:spcPct val="90000"/>
              </a:lnSpc>
              <a:spcBef>
                <a:spcPts val="525"/>
              </a:spcBef>
              <a:buClrTx/>
              <a:buSzPts val="2200"/>
              <a:buFontTx/>
              <a:buNone/>
            </a:pPr>
            <a:r>
              <a:rPr kumimoji="0" lang="en-US" altLang="en-US" sz="2400" b="1" dirty="0">
                <a:solidFill>
                  <a:schemeClr val="tx1"/>
                </a:solidFill>
                <a:latin typeface="Times New Roman" panose="02020603050405020304" pitchFamily="18" charset="0"/>
                <a:cs typeface="Times New Roman" panose="02020603050405020304" pitchFamily="18" charset="0"/>
              </a:rPr>
              <a:t>Cho x</a:t>
            </a:r>
            <a:r>
              <a:rPr kumimoji="0" lang="en-US" altLang="en-US" sz="2400" b="1" baseline="-25000" dirty="0">
                <a:solidFill>
                  <a:schemeClr val="tx1"/>
                </a:solidFill>
                <a:latin typeface="Times New Roman" panose="02020603050405020304" pitchFamily="18" charset="0"/>
                <a:cs typeface="Times New Roman" panose="02020603050405020304" pitchFamily="18" charset="0"/>
              </a:rPr>
              <a:t>1</a:t>
            </a:r>
            <a:r>
              <a:rPr kumimoji="0" lang="en-US" altLang="en-US" sz="2400" b="1" dirty="0">
                <a:solidFill>
                  <a:schemeClr val="tx1"/>
                </a:solidFill>
                <a:latin typeface="Times New Roman" panose="02020603050405020304" pitchFamily="18" charset="0"/>
                <a:cs typeface="Times New Roman" panose="02020603050405020304" pitchFamily="18" charset="0"/>
              </a:rPr>
              <a:t>= 0; x</a:t>
            </a:r>
            <a:r>
              <a:rPr kumimoji="0" lang="en-US" altLang="en-US" sz="2400" b="1" baseline="-25000" dirty="0">
                <a:solidFill>
                  <a:schemeClr val="tx1"/>
                </a:solidFill>
                <a:latin typeface="Times New Roman" panose="02020603050405020304" pitchFamily="18" charset="0"/>
                <a:cs typeface="Times New Roman" panose="02020603050405020304" pitchFamily="18" charset="0"/>
              </a:rPr>
              <a:t>4</a:t>
            </a:r>
            <a:r>
              <a:rPr kumimoji="0" lang="en-US" altLang="en-US" sz="2400" b="1" dirty="0">
                <a:solidFill>
                  <a:schemeClr val="tx1"/>
                </a:solidFill>
                <a:latin typeface="Times New Roman" panose="02020603050405020304" pitchFamily="18" charset="0"/>
                <a:cs typeface="Times New Roman" panose="02020603050405020304" pitchFamily="18" charset="0"/>
              </a:rPr>
              <a:t>= 0; x</a:t>
            </a:r>
            <a:r>
              <a:rPr kumimoji="0" lang="en-US" altLang="en-US" sz="2400" b="1" baseline="-25000" dirty="0">
                <a:solidFill>
                  <a:schemeClr val="tx1"/>
                </a:solidFill>
                <a:latin typeface="Times New Roman" panose="02020603050405020304" pitchFamily="18" charset="0"/>
                <a:cs typeface="Times New Roman" panose="02020603050405020304" pitchFamily="18" charset="0"/>
              </a:rPr>
              <a:t>6</a:t>
            </a:r>
            <a:r>
              <a:rPr kumimoji="0" lang="en-US" altLang="en-US" sz="2400" b="1" dirty="0">
                <a:solidFill>
                  <a:schemeClr val="tx1"/>
                </a:solidFill>
                <a:latin typeface="Times New Roman" panose="02020603050405020304" pitchFamily="18" charset="0"/>
                <a:cs typeface="Times New Roman" panose="02020603050405020304" pitchFamily="18" charset="0"/>
              </a:rPr>
              <a:t>= 0;  x</a:t>
            </a:r>
            <a:r>
              <a:rPr kumimoji="0" lang="en-US" altLang="en-US" sz="2400" b="1" baseline="-25000" dirty="0">
                <a:solidFill>
                  <a:schemeClr val="tx1"/>
                </a:solidFill>
                <a:latin typeface="Times New Roman" panose="02020603050405020304" pitchFamily="18" charset="0"/>
                <a:cs typeface="Times New Roman" panose="02020603050405020304" pitchFamily="18" charset="0"/>
              </a:rPr>
              <a:t>7</a:t>
            </a:r>
            <a:r>
              <a:rPr kumimoji="0" lang="en-US" altLang="en-US" sz="2400" b="1" dirty="0">
                <a:solidFill>
                  <a:schemeClr val="tx1"/>
                </a:solidFill>
                <a:latin typeface="Times New Roman" panose="02020603050405020304" pitchFamily="18" charset="0"/>
                <a:cs typeface="Times New Roman" panose="02020603050405020304" pitchFamily="18" charset="0"/>
              </a:rPr>
              <a:t>= 0; ta </a:t>
            </a:r>
            <a:r>
              <a:rPr kumimoji="0" lang="en-US" altLang="en-US" sz="2400" b="1" dirty="0" err="1">
                <a:solidFill>
                  <a:schemeClr val="tx1"/>
                </a:solidFill>
                <a:latin typeface="Times New Roman" panose="02020603050405020304" pitchFamily="18" charset="0"/>
                <a:cs typeface="Times New Roman" panose="02020603050405020304" pitchFamily="18" charset="0"/>
              </a:rPr>
              <a:t>được</a:t>
            </a:r>
            <a:r>
              <a:rPr kumimoji="0" lang="en-US" altLang="en-US" sz="2400" b="1" dirty="0">
                <a:solidFill>
                  <a:schemeClr val="tx1"/>
                </a:solidFill>
                <a:latin typeface="Times New Roman" panose="02020603050405020304" pitchFamily="18" charset="0"/>
                <a:cs typeface="Times New Roman" panose="02020603050405020304" pitchFamily="18" charset="0"/>
              </a:rPr>
              <a:t> </a:t>
            </a:r>
            <a:r>
              <a:rPr kumimoji="0" lang="en-US" altLang="en-US" sz="2400" b="1" dirty="0" err="1">
                <a:solidFill>
                  <a:schemeClr val="tx1"/>
                </a:solidFill>
                <a:latin typeface="Times New Roman" panose="02020603050405020304" pitchFamily="18" charset="0"/>
                <a:cs typeface="Times New Roman" panose="02020603050405020304" pitchFamily="18" charset="0"/>
              </a:rPr>
              <a:t>nghiệm</a:t>
            </a:r>
            <a:r>
              <a:rPr kumimoji="0" lang="en-US" altLang="en-US" sz="2400" b="1" dirty="0">
                <a:solidFill>
                  <a:schemeClr val="tx1"/>
                </a:solidFill>
                <a:latin typeface="Times New Roman" panose="02020603050405020304" pitchFamily="18" charset="0"/>
                <a:cs typeface="Times New Roman" panose="02020603050405020304" pitchFamily="18" charset="0"/>
              </a:rPr>
              <a:t> </a:t>
            </a:r>
            <a:r>
              <a:rPr kumimoji="0" lang="en-US" altLang="en-US" sz="2400" b="1" dirty="0" err="1">
                <a:solidFill>
                  <a:schemeClr val="tx1"/>
                </a:solidFill>
                <a:latin typeface="Times New Roman" panose="02020603050405020304" pitchFamily="18" charset="0"/>
                <a:cs typeface="Times New Roman" panose="02020603050405020304" pitchFamily="18" charset="0"/>
              </a:rPr>
              <a:t>của</a:t>
            </a:r>
            <a:r>
              <a:rPr kumimoji="0" lang="en-US" altLang="en-US" sz="2400" b="1" dirty="0">
                <a:solidFill>
                  <a:schemeClr val="tx1"/>
                </a:solidFill>
                <a:latin typeface="Times New Roman" panose="02020603050405020304" pitchFamily="18" charset="0"/>
                <a:cs typeface="Times New Roman" panose="02020603050405020304" pitchFamily="18" charset="0"/>
              </a:rPr>
              <a:t> </a:t>
            </a:r>
            <a:r>
              <a:rPr kumimoji="0" lang="en-US" altLang="en-US" sz="2400" b="1" dirty="0" err="1">
                <a:solidFill>
                  <a:schemeClr val="tx1"/>
                </a:solidFill>
                <a:latin typeface="Times New Roman" panose="02020603050405020304" pitchFamily="18" charset="0"/>
                <a:cs typeface="Times New Roman" panose="02020603050405020304" pitchFamily="18" charset="0"/>
              </a:rPr>
              <a:t>hệ</a:t>
            </a:r>
            <a:r>
              <a:rPr kumimoji="0" lang="en-US" altLang="en-US" sz="2400" b="1" dirty="0">
                <a:solidFill>
                  <a:schemeClr val="tx1"/>
                </a:solidFill>
                <a:latin typeface="Times New Roman" panose="02020603050405020304" pitchFamily="18" charset="0"/>
                <a:cs typeface="Times New Roman" panose="02020603050405020304" pitchFamily="18" charset="0"/>
              </a:rPr>
              <a:t> </a:t>
            </a:r>
            <a:r>
              <a:rPr kumimoji="0" lang="en-US" altLang="en-US" sz="2400" b="1" dirty="0" err="1">
                <a:solidFill>
                  <a:schemeClr val="tx1"/>
                </a:solidFill>
                <a:latin typeface="Times New Roman" panose="02020603050405020304" pitchFamily="18" charset="0"/>
                <a:cs typeface="Times New Roman" panose="02020603050405020304" pitchFamily="18" charset="0"/>
              </a:rPr>
              <a:t>là</a:t>
            </a:r>
            <a:r>
              <a:rPr kumimoji="0" lang="en-US" altLang="en-US" sz="2400" b="1" dirty="0">
                <a:solidFill>
                  <a:schemeClr val="tx1"/>
                </a:solidFill>
                <a:latin typeface="Times New Roman" panose="02020603050405020304" pitchFamily="18" charset="0"/>
                <a:cs typeface="Times New Roman" panose="02020603050405020304" pitchFamily="18" charset="0"/>
              </a:rPr>
              <a:t>: </a:t>
            </a:r>
          </a:p>
          <a:p>
            <a:pPr eaLnBrk="1" hangingPunct="1">
              <a:lnSpc>
                <a:spcPct val="90000"/>
              </a:lnSpc>
              <a:spcBef>
                <a:spcPts val="525"/>
              </a:spcBef>
              <a:buClrTx/>
              <a:buSzPts val="2200"/>
              <a:buFontTx/>
              <a:buNone/>
            </a:pPr>
            <a:r>
              <a:rPr kumimoji="0" lang="en-US" altLang="en-US" sz="2400" b="1" dirty="0">
                <a:solidFill>
                  <a:schemeClr val="tx1"/>
                </a:solidFill>
                <a:latin typeface="Times New Roman" panose="02020603050405020304" pitchFamily="18" charset="0"/>
                <a:cs typeface="Times New Roman" panose="02020603050405020304" pitchFamily="18" charset="0"/>
              </a:rPr>
              <a:t>X</a:t>
            </a:r>
            <a:r>
              <a:rPr kumimoji="0" lang="en-US" altLang="en-US" sz="2400" b="1" baseline="30000" dirty="0">
                <a:solidFill>
                  <a:schemeClr val="tx1"/>
                </a:solidFill>
                <a:latin typeface="Times New Roman" panose="02020603050405020304" pitchFamily="18" charset="0"/>
                <a:cs typeface="Times New Roman" panose="02020603050405020304" pitchFamily="18" charset="0"/>
              </a:rPr>
              <a:t>0</a:t>
            </a:r>
            <a:r>
              <a:rPr kumimoji="0" lang="en-US" altLang="en-US" sz="2400" b="1" dirty="0">
                <a:solidFill>
                  <a:schemeClr val="tx1"/>
                </a:solidFill>
                <a:latin typeface="Times New Roman" panose="02020603050405020304" pitchFamily="18" charset="0"/>
                <a:cs typeface="Times New Roman" panose="02020603050405020304" pitchFamily="18" charset="0"/>
              </a:rPr>
              <a:t> = (0;3;9;0;2;0;0)</a:t>
            </a:r>
          </a:p>
          <a:p>
            <a:pPr eaLnBrk="1" hangingPunct="1">
              <a:lnSpc>
                <a:spcPct val="90000"/>
              </a:lnSpc>
              <a:spcBef>
                <a:spcPts val="525"/>
              </a:spcBef>
              <a:buClrTx/>
              <a:buSzPts val="2200"/>
              <a:buFontTx/>
              <a:buNone/>
            </a:pPr>
            <a:r>
              <a:rPr kumimoji="0" lang="en-US" altLang="en-US" sz="2400" b="1" dirty="0">
                <a:solidFill>
                  <a:schemeClr val="tx1"/>
                </a:solidFill>
                <a:latin typeface="Times New Roman" panose="02020603050405020304" pitchFamily="18" charset="0"/>
                <a:cs typeface="Times New Roman" panose="02020603050405020304" pitchFamily="18" charset="0"/>
              </a:rPr>
              <a:t>Ta </a:t>
            </a:r>
            <a:r>
              <a:rPr kumimoji="0" lang="en-US" altLang="en-US" sz="2400" b="1" dirty="0" err="1">
                <a:solidFill>
                  <a:schemeClr val="tx1"/>
                </a:solidFill>
                <a:latin typeface="Times New Roman" panose="02020603050405020304" pitchFamily="18" charset="0"/>
                <a:cs typeface="Times New Roman" panose="02020603050405020304" pitchFamily="18" charset="0"/>
              </a:rPr>
              <a:t>có</a:t>
            </a:r>
            <a:r>
              <a:rPr kumimoji="0" lang="en-US" altLang="en-US" sz="2400" b="1" dirty="0">
                <a:solidFill>
                  <a:schemeClr val="tx1"/>
                </a:solidFill>
                <a:latin typeface="Times New Roman" panose="02020603050405020304" pitchFamily="18" charset="0"/>
                <a:cs typeface="Times New Roman" panose="02020603050405020304" pitchFamily="18" charset="0"/>
              </a:rPr>
              <a:t> X</a:t>
            </a:r>
            <a:r>
              <a:rPr kumimoji="0" lang="en-US" altLang="en-US" sz="2400" b="1" baseline="30000" dirty="0">
                <a:solidFill>
                  <a:schemeClr val="tx1"/>
                </a:solidFill>
                <a:latin typeface="Times New Roman" panose="02020603050405020304" pitchFamily="18" charset="0"/>
                <a:cs typeface="Times New Roman" panose="02020603050405020304" pitchFamily="18" charset="0"/>
              </a:rPr>
              <a:t>0</a:t>
            </a:r>
            <a:r>
              <a:rPr kumimoji="0" lang="en-US" altLang="en-US" sz="2400" b="1" dirty="0">
                <a:solidFill>
                  <a:schemeClr val="tx1"/>
                </a:solidFill>
                <a:latin typeface="Times New Roman" panose="02020603050405020304" pitchFamily="18" charset="0"/>
                <a:cs typeface="Times New Roman" panose="02020603050405020304" pitchFamily="18" charset="0"/>
              </a:rPr>
              <a:t> </a:t>
            </a:r>
            <a:r>
              <a:rPr kumimoji="0" lang="en-US" altLang="en-US" sz="2400" b="1" dirty="0" err="1">
                <a:solidFill>
                  <a:schemeClr val="tx1"/>
                </a:solidFill>
                <a:latin typeface="Times New Roman" panose="02020603050405020304" pitchFamily="18" charset="0"/>
                <a:cs typeface="Times New Roman" panose="02020603050405020304" pitchFamily="18" charset="0"/>
              </a:rPr>
              <a:t>là</a:t>
            </a:r>
            <a:r>
              <a:rPr kumimoji="0" lang="en-US" altLang="en-US" sz="2400" b="1" dirty="0">
                <a:solidFill>
                  <a:schemeClr val="tx1"/>
                </a:solidFill>
                <a:latin typeface="Times New Roman" panose="02020603050405020304" pitchFamily="18" charset="0"/>
                <a:cs typeface="Times New Roman" panose="02020603050405020304" pitchFamily="18" charset="0"/>
              </a:rPr>
              <a:t> 1 PA, </a:t>
            </a:r>
            <a:r>
              <a:rPr kumimoji="0" lang="en-US" altLang="en-US" sz="2400" b="1" dirty="0" err="1">
                <a:solidFill>
                  <a:schemeClr val="tx1"/>
                </a:solidFill>
                <a:latin typeface="Times New Roman" panose="02020603050405020304" pitchFamily="18" charset="0"/>
                <a:cs typeface="Times New Roman" panose="02020603050405020304" pitchFamily="18" charset="0"/>
              </a:rPr>
              <a:t>hơn</a:t>
            </a:r>
            <a:r>
              <a:rPr kumimoji="0" lang="en-US" altLang="en-US" sz="2400" b="1" dirty="0">
                <a:solidFill>
                  <a:schemeClr val="tx1"/>
                </a:solidFill>
                <a:latin typeface="Times New Roman" panose="02020603050405020304" pitchFamily="18" charset="0"/>
                <a:cs typeface="Times New Roman" panose="02020603050405020304" pitchFamily="18" charset="0"/>
              </a:rPr>
              <a:t> </a:t>
            </a:r>
            <a:r>
              <a:rPr kumimoji="0" lang="en-US" altLang="en-US" sz="2400" b="1" dirty="0" err="1">
                <a:solidFill>
                  <a:schemeClr val="tx1"/>
                </a:solidFill>
                <a:latin typeface="Times New Roman" panose="02020603050405020304" pitchFamily="18" charset="0"/>
                <a:cs typeface="Times New Roman" panose="02020603050405020304" pitchFamily="18" charset="0"/>
              </a:rPr>
              <a:t>thế</a:t>
            </a:r>
            <a:r>
              <a:rPr kumimoji="0" lang="en-US" altLang="en-US" sz="2400" b="1" dirty="0">
                <a:solidFill>
                  <a:schemeClr val="tx1"/>
                </a:solidFill>
                <a:latin typeface="Times New Roman" panose="02020603050405020304" pitchFamily="18" charset="0"/>
                <a:cs typeface="Times New Roman" panose="02020603050405020304" pitchFamily="18" charset="0"/>
              </a:rPr>
              <a:t> </a:t>
            </a:r>
            <a:r>
              <a:rPr kumimoji="0" lang="en-US" altLang="en-US" sz="2400" b="1" dirty="0" err="1">
                <a:solidFill>
                  <a:schemeClr val="tx1"/>
                </a:solidFill>
                <a:latin typeface="Times New Roman" panose="02020603050405020304" pitchFamily="18" charset="0"/>
                <a:cs typeface="Times New Roman" panose="02020603050405020304" pitchFamily="18" charset="0"/>
              </a:rPr>
              <a:t>nữa</a:t>
            </a:r>
            <a:r>
              <a:rPr kumimoji="0" lang="en-US" altLang="en-US" sz="2400" b="1" dirty="0">
                <a:solidFill>
                  <a:schemeClr val="tx1"/>
                </a:solidFill>
                <a:latin typeface="Times New Roman" panose="02020603050405020304" pitchFamily="18" charset="0"/>
                <a:cs typeface="Times New Roman" panose="02020603050405020304" pitchFamily="18" charset="0"/>
              </a:rPr>
              <a:t> J(x) = {2,3,5} </a:t>
            </a:r>
            <a:r>
              <a:rPr kumimoji="0" lang="en-US" altLang="en-US" sz="2400" b="1" dirty="0" err="1">
                <a:solidFill>
                  <a:schemeClr val="tx1"/>
                </a:solidFill>
                <a:latin typeface="Times New Roman" panose="02020603050405020304" pitchFamily="18" charset="0"/>
                <a:cs typeface="Times New Roman" panose="02020603050405020304" pitchFamily="18" charset="0"/>
              </a:rPr>
              <a:t>và</a:t>
            </a:r>
            <a:r>
              <a:rPr kumimoji="0" lang="en-US" altLang="en-US" sz="2400" b="1" dirty="0">
                <a:solidFill>
                  <a:schemeClr val="tx1"/>
                </a:solidFill>
                <a:latin typeface="Times New Roman" panose="02020603050405020304" pitchFamily="18" charset="0"/>
                <a:cs typeface="Times New Roman" panose="02020603050405020304" pitchFamily="18" charset="0"/>
              </a:rPr>
              <a:t> {A</a:t>
            </a:r>
            <a:r>
              <a:rPr kumimoji="0" lang="en-US" altLang="en-US" sz="2400" b="1" baseline="-25000" dirty="0">
                <a:solidFill>
                  <a:schemeClr val="tx1"/>
                </a:solidFill>
                <a:latin typeface="Times New Roman" panose="02020603050405020304" pitchFamily="18" charset="0"/>
                <a:cs typeface="Times New Roman" panose="02020603050405020304" pitchFamily="18" charset="0"/>
              </a:rPr>
              <a:t>2</a:t>
            </a:r>
            <a:r>
              <a:rPr kumimoji="0" lang="en-US" altLang="en-US" sz="2400" b="1" dirty="0">
                <a:solidFill>
                  <a:schemeClr val="tx1"/>
                </a:solidFill>
                <a:latin typeface="Times New Roman" panose="02020603050405020304" pitchFamily="18" charset="0"/>
                <a:cs typeface="Times New Roman" panose="02020603050405020304" pitchFamily="18" charset="0"/>
              </a:rPr>
              <a:t> ; A</a:t>
            </a:r>
            <a:r>
              <a:rPr kumimoji="0" lang="en-US" altLang="en-US" sz="2400" b="1" baseline="-25000" dirty="0">
                <a:solidFill>
                  <a:schemeClr val="tx1"/>
                </a:solidFill>
                <a:latin typeface="Times New Roman" panose="02020603050405020304" pitchFamily="18" charset="0"/>
                <a:cs typeface="Times New Roman" panose="02020603050405020304" pitchFamily="18" charset="0"/>
              </a:rPr>
              <a:t>3</a:t>
            </a:r>
            <a:r>
              <a:rPr kumimoji="0" lang="en-US" altLang="en-US" sz="2400" b="1" dirty="0">
                <a:solidFill>
                  <a:schemeClr val="tx1"/>
                </a:solidFill>
                <a:latin typeface="Times New Roman" panose="02020603050405020304" pitchFamily="18" charset="0"/>
                <a:cs typeface="Times New Roman" panose="02020603050405020304" pitchFamily="18" charset="0"/>
              </a:rPr>
              <a:t> ;A</a:t>
            </a:r>
            <a:r>
              <a:rPr kumimoji="0" lang="en-US" altLang="en-US" sz="2400" b="1" baseline="-25000" dirty="0">
                <a:solidFill>
                  <a:schemeClr val="tx1"/>
                </a:solidFill>
                <a:latin typeface="Times New Roman" panose="02020603050405020304" pitchFamily="18" charset="0"/>
                <a:cs typeface="Times New Roman" panose="02020603050405020304" pitchFamily="18" charset="0"/>
              </a:rPr>
              <a:t>5</a:t>
            </a:r>
            <a:r>
              <a:rPr kumimoji="0" lang="en-US" altLang="en-US" sz="2400" b="1" dirty="0">
                <a:solidFill>
                  <a:schemeClr val="tx1"/>
                </a:solidFill>
                <a:latin typeface="Times New Roman" panose="02020603050405020304" pitchFamily="18" charset="0"/>
                <a:cs typeface="Times New Roman" panose="02020603050405020304" pitchFamily="18" charset="0"/>
              </a:rPr>
              <a:t> } ĐLTT</a:t>
            </a:r>
            <a:r>
              <a:rPr kumimoji="0" lang="en-US" altLang="en-US" sz="2400" b="1" baseline="30000" dirty="0">
                <a:solidFill>
                  <a:schemeClr val="tx1"/>
                </a:solidFill>
                <a:latin typeface="Times New Roman" panose="02020603050405020304" pitchFamily="18" charset="0"/>
                <a:cs typeface="Times New Roman" panose="02020603050405020304" pitchFamily="18" charset="0"/>
              </a:rPr>
              <a:t> </a:t>
            </a:r>
            <a:endParaRPr kumimoji="0" lang="en-US" altLang="en-US" sz="24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281379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D08536-5E8B-78F1-B92D-0D743C390AE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4CD5B34-9966-337A-AD09-D302C7144446}"/>
              </a:ext>
            </a:extLst>
          </p:cNvPr>
          <p:cNvSpPr>
            <a:spLocks noGrp="1"/>
          </p:cNvSpPr>
          <p:nvPr>
            <p:ph type="title"/>
          </p:nvPr>
        </p:nvSpPr>
        <p:spPr/>
        <p:txBody>
          <a:bodyPr>
            <a:normAutofit/>
          </a:bodyPr>
          <a:lstStyle/>
          <a:p>
            <a:r>
              <a:rPr kumimoji="0" lang="en-US" altLang="en-US" sz="2400" dirty="0">
                <a:solidFill>
                  <a:srgbClr val="160AB6"/>
                </a:solidFill>
              </a:rPr>
              <a:t>IV. </a:t>
            </a:r>
            <a:r>
              <a:rPr kumimoji="0" lang="en-US" altLang="en-US" sz="2400" b="1" u="sng" dirty="0" err="1">
                <a:solidFill>
                  <a:srgbClr val="160AB6"/>
                </a:solidFill>
              </a:rPr>
              <a:t>Các</a:t>
            </a:r>
            <a:r>
              <a:rPr kumimoji="0" lang="en-US" altLang="en-US" sz="2400" b="1" u="sng" dirty="0">
                <a:solidFill>
                  <a:srgbClr val="160AB6"/>
                </a:solidFill>
              </a:rPr>
              <a:t> </a:t>
            </a:r>
            <a:r>
              <a:rPr kumimoji="0" lang="en-US" altLang="en-US" sz="2400" b="1" u="sng" dirty="0" err="1">
                <a:solidFill>
                  <a:srgbClr val="160AB6"/>
                </a:solidFill>
              </a:rPr>
              <a:t>tính</a:t>
            </a:r>
            <a:r>
              <a:rPr kumimoji="0" lang="en-US" altLang="en-US" sz="2400" b="1" u="sng" dirty="0">
                <a:solidFill>
                  <a:srgbClr val="160AB6"/>
                </a:solidFill>
              </a:rPr>
              <a:t> </a:t>
            </a:r>
            <a:r>
              <a:rPr kumimoji="0" lang="en-US" altLang="en-US" sz="2400" b="1" u="sng" dirty="0" err="1">
                <a:solidFill>
                  <a:srgbClr val="160AB6"/>
                </a:solidFill>
              </a:rPr>
              <a:t>chất</a:t>
            </a:r>
            <a:r>
              <a:rPr kumimoji="0" lang="en-US" altLang="en-US" sz="2400" b="1" u="sng" dirty="0">
                <a:solidFill>
                  <a:srgbClr val="160AB6"/>
                </a:solidFill>
              </a:rPr>
              <a:t> </a:t>
            </a:r>
            <a:r>
              <a:rPr kumimoji="0" lang="en-US" altLang="en-US" sz="2400" b="1" u="sng" dirty="0" err="1">
                <a:solidFill>
                  <a:srgbClr val="160AB6"/>
                </a:solidFill>
              </a:rPr>
              <a:t>cơ</a:t>
            </a:r>
            <a:r>
              <a:rPr kumimoji="0" lang="en-US" altLang="en-US" sz="2400" b="1" u="sng" dirty="0">
                <a:solidFill>
                  <a:srgbClr val="160AB6"/>
                </a:solidFill>
              </a:rPr>
              <a:t> </a:t>
            </a:r>
            <a:r>
              <a:rPr kumimoji="0" lang="en-US" altLang="en-US" sz="2400" b="1" u="sng" dirty="0" err="1">
                <a:solidFill>
                  <a:srgbClr val="160AB6"/>
                </a:solidFill>
              </a:rPr>
              <a:t>bản</a:t>
            </a:r>
            <a:r>
              <a:rPr kumimoji="0" lang="en-US" altLang="en-US" sz="2400" b="1" u="sng" dirty="0">
                <a:solidFill>
                  <a:srgbClr val="160AB6"/>
                </a:solidFill>
              </a:rPr>
              <a:t> </a:t>
            </a:r>
            <a:r>
              <a:rPr kumimoji="0" lang="en-US" altLang="en-US" sz="2400" b="1" u="sng" dirty="0" err="1">
                <a:solidFill>
                  <a:srgbClr val="160AB6"/>
                </a:solidFill>
              </a:rPr>
              <a:t>của</a:t>
            </a:r>
            <a:r>
              <a:rPr kumimoji="0" lang="en-US" altLang="en-US" sz="2400" b="1" u="sng" dirty="0">
                <a:solidFill>
                  <a:srgbClr val="160AB6"/>
                </a:solidFill>
              </a:rPr>
              <a:t> </a:t>
            </a:r>
            <a:r>
              <a:rPr kumimoji="0" lang="en-US" altLang="en-US" sz="2400" b="1" u="sng" dirty="0" err="1">
                <a:solidFill>
                  <a:srgbClr val="160AB6"/>
                </a:solidFill>
              </a:rPr>
              <a:t>bài</a:t>
            </a:r>
            <a:r>
              <a:rPr kumimoji="0" lang="en-US" altLang="en-US" sz="2400" b="1" u="sng" dirty="0">
                <a:solidFill>
                  <a:srgbClr val="160AB6"/>
                </a:solidFill>
              </a:rPr>
              <a:t> </a:t>
            </a:r>
            <a:r>
              <a:rPr kumimoji="0" lang="en-US" altLang="en-US" sz="2400" b="1" u="sng" dirty="0" err="1">
                <a:solidFill>
                  <a:srgbClr val="160AB6"/>
                </a:solidFill>
              </a:rPr>
              <a:t>toán</a:t>
            </a:r>
            <a:r>
              <a:rPr kumimoji="0" lang="en-US" altLang="en-US" sz="2400" b="1" u="sng" dirty="0">
                <a:solidFill>
                  <a:srgbClr val="160AB6"/>
                </a:solidFill>
              </a:rPr>
              <a:t> </a:t>
            </a:r>
            <a:r>
              <a:rPr kumimoji="0" lang="en-US" altLang="en-US" sz="2400" b="1" u="sng" dirty="0" err="1">
                <a:solidFill>
                  <a:srgbClr val="160AB6"/>
                </a:solidFill>
              </a:rPr>
              <a:t>qhtt</a:t>
            </a:r>
            <a:endParaRPr lang="en-US" sz="2400" dirty="0"/>
          </a:p>
        </p:txBody>
      </p:sp>
      <p:sp>
        <p:nvSpPr>
          <p:cNvPr id="3" name="Content Placeholder 2">
            <a:extLst>
              <a:ext uri="{FF2B5EF4-FFF2-40B4-BE49-F238E27FC236}">
                <a16:creationId xmlns:a16="http://schemas.microsoft.com/office/drawing/2014/main" id="{FEAFBE41-801E-0F75-1095-4ADB1E2692E1}"/>
              </a:ext>
            </a:extLst>
          </p:cNvPr>
          <p:cNvSpPr>
            <a:spLocks noGrp="1"/>
          </p:cNvSpPr>
          <p:nvPr>
            <p:ph idx="1"/>
          </p:nvPr>
        </p:nvSpPr>
        <p:spPr>
          <a:xfrm>
            <a:off x="838200" y="1493997"/>
            <a:ext cx="10515600" cy="4682966"/>
          </a:xfrm>
        </p:spPr>
        <p:txBody>
          <a:bodyPr/>
          <a:lstStyle/>
          <a:p>
            <a:pPr marL="0" indent="0">
              <a:buNone/>
            </a:pPr>
            <a:r>
              <a:rPr kumimoji="0" lang="en-US" altLang="en-US" sz="2400" b="1" dirty="0" err="1">
                <a:solidFill>
                  <a:schemeClr val="tx1"/>
                </a:solidFill>
              </a:rPr>
              <a:t>Ví</a:t>
            </a:r>
            <a:r>
              <a:rPr kumimoji="0" lang="en-US" altLang="en-US" sz="2400" b="1" dirty="0">
                <a:solidFill>
                  <a:schemeClr val="tx1"/>
                </a:solidFill>
              </a:rPr>
              <a:t> </a:t>
            </a:r>
            <a:r>
              <a:rPr kumimoji="0" lang="en-US" altLang="en-US" sz="2400" b="1" dirty="0" err="1">
                <a:solidFill>
                  <a:schemeClr val="tx1"/>
                </a:solidFill>
              </a:rPr>
              <a:t>dụ</a:t>
            </a:r>
            <a:r>
              <a:rPr kumimoji="0" lang="en-US" altLang="en-US" sz="2400" b="1" dirty="0">
                <a:solidFill>
                  <a:schemeClr val="tx1"/>
                </a:solidFill>
              </a:rPr>
              <a:t> 8: </a:t>
            </a:r>
            <a:r>
              <a:rPr lang="en-US" altLang="en-US" sz="2400" b="1" dirty="0">
                <a:solidFill>
                  <a:schemeClr val="tx1"/>
                </a:solidFill>
              </a:rPr>
              <a:t>C</a:t>
            </a:r>
            <a:r>
              <a:rPr kumimoji="0" lang="en-US" altLang="en-US" sz="2400" b="1" dirty="0">
                <a:solidFill>
                  <a:schemeClr val="tx1"/>
                </a:solidFill>
              </a:rPr>
              <a:t>ho QHTT </a:t>
            </a:r>
            <a:r>
              <a:rPr kumimoji="0" lang="en-US" altLang="en-US" sz="2400" b="1" dirty="0" err="1">
                <a:solidFill>
                  <a:schemeClr val="tx1"/>
                </a:solidFill>
              </a:rPr>
              <a:t>sau</a:t>
            </a:r>
            <a:r>
              <a:rPr kumimoji="0" lang="en-US" altLang="en-US" sz="2400" b="1" dirty="0">
                <a:solidFill>
                  <a:schemeClr val="tx1"/>
                </a:solidFill>
              </a:rPr>
              <a:t> </a:t>
            </a:r>
            <a:r>
              <a:rPr kumimoji="0" lang="en-US" altLang="en-US" sz="2400" b="1" dirty="0" err="1">
                <a:solidFill>
                  <a:schemeClr val="tx1"/>
                </a:solidFill>
              </a:rPr>
              <a:t>hãy</a:t>
            </a:r>
            <a:r>
              <a:rPr kumimoji="0" lang="en-US" altLang="en-US" sz="2400" b="1" dirty="0">
                <a:solidFill>
                  <a:schemeClr val="tx1"/>
                </a:solidFill>
              </a:rPr>
              <a:t> </a:t>
            </a:r>
            <a:r>
              <a:rPr kumimoji="0" lang="en-US" altLang="en-US" sz="2400" b="1" dirty="0" err="1">
                <a:solidFill>
                  <a:schemeClr val="tx1"/>
                </a:solidFill>
              </a:rPr>
              <a:t>tìm</a:t>
            </a:r>
            <a:r>
              <a:rPr kumimoji="0" lang="en-US" altLang="en-US" sz="2400" b="1" dirty="0">
                <a:solidFill>
                  <a:schemeClr val="tx1"/>
                </a:solidFill>
              </a:rPr>
              <a:t> 1 PACB </a:t>
            </a:r>
            <a:r>
              <a:rPr kumimoji="0" lang="en-US" altLang="en-US" sz="2400" b="1" dirty="0" err="1">
                <a:solidFill>
                  <a:schemeClr val="tx1"/>
                </a:solidFill>
              </a:rPr>
              <a:t>của</a:t>
            </a:r>
            <a:r>
              <a:rPr kumimoji="0" lang="en-US" altLang="en-US" sz="2400" b="1" dirty="0">
                <a:solidFill>
                  <a:schemeClr val="tx1"/>
                </a:solidFill>
              </a:rPr>
              <a:t> </a:t>
            </a:r>
            <a:r>
              <a:rPr kumimoji="0" lang="en-US" altLang="en-US" sz="2400" b="1" dirty="0" err="1">
                <a:solidFill>
                  <a:schemeClr val="tx1"/>
                </a:solidFill>
              </a:rPr>
              <a:t>bài</a:t>
            </a:r>
            <a:r>
              <a:rPr kumimoji="0" lang="en-US" altLang="en-US" sz="2400" b="1" dirty="0">
                <a:solidFill>
                  <a:schemeClr val="tx1"/>
                </a:solidFill>
              </a:rPr>
              <a:t> </a:t>
            </a:r>
            <a:r>
              <a:rPr kumimoji="0" lang="en-US" altLang="en-US" sz="2400" b="1" dirty="0" err="1">
                <a:solidFill>
                  <a:schemeClr val="tx1"/>
                </a:solidFill>
              </a:rPr>
              <a:t>toán</a:t>
            </a:r>
            <a:r>
              <a:rPr kumimoji="0" lang="en-US" altLang="en-US" sz="2400" b="1" dirty="0">
                <a:solidFill>
                  <a:schemeClr val="tx1"/>
                </a:solidFill>
              </a:rPr>
              <a:t> </a:t>
            </a:r>
            <a:r>
              <a:rPr kumimoji="0" lang="en-US" altLang="en-US" sz="2400" b="1" dirty="0" err="1">
                <a:solidFill>
                  <a:schemeClr val="tx1"/>
                </a:solidFill>
              </a:rPr>
              <a:t>đó</a:t>
            </a:r>
            <a:r>
              <a:rPr kumimoji="0" lang="en-US" altLang="en-US" sz="2400" b="1" dirty="0">
                <a:solidFill>
                  <a:schemeClr val="tx1"/>
                </a:solidFill>
              </a:rPr>
              <a:t> ?</a:t>
            </a:r>
          </a:p>
          <a:p>
            <a:endParaRPr lang="en-US" dirty="0"/>
          </a:p>
        </p:txBody>
      </p:sp>
      <p:pic>
        <p:nvPicPr>
          <p:cNvPr id="4" name="Picture 2">
            <a:extLst>
              <a:ext uri="{FF2B5EF4-FFF2-40B4-BE49-F238E27FC236}">
                <a16:creationId xmlns:a16="http://schemas.microsoft.com/office/drawing/2014/main" id="{21535163-CDCE-2806-AF27-847AA04DFB2B}"/>
              </a:ext>
            </a:extLst>
          </p:cNvPr>
          <p:cNvPicPr>
            <a:picLocks noChangeAspect="1" noChangeArrowheads="1"/>
          </p:cNvPicPr>
          <p:nvPr/>
        </p:nvPicPr>
        <p:blipFill>
          <a:blip r:embed="rId2">
            <a:lum bright="-20000" contrast="40000"/>
            <a:extLst>
              <a:ext uri="{28A0092B-C50C-407E-A947-70E740481C1C}">
                <a14:useLocalDpi xmlns:a14="http://schemas.microsoft.com/office/drawing/2010/main" val="0"/>
              </a:ext>
            </a:extLst>
          </a:blip>
          <a:srcRect/>
          <a:stretch>
            <a:fillRect/>
          </a:stretch>
        </p:blipFill>
        <p:spPr bwMode="auto">
          <a:xfrm>
            <a:off x="1168239" y="1884283"/>
            <a:ext cx="5876925" cy="25908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8FDFAB93-BE36-5123-69D6-8B87B2100766}"/>
              </a:ext>
            </a:extLst>
          </p:cNvPr>
          <p:cNvSpPr txBox="1"/>
          <p:nvPr/>
        </p:nvSpPr>
        <p:spPr>
          <a:xfrm>
            <a:off x="1532918" y="4576523"/>
            <a:ext cx="6093618" cy="424732"/>
          </a:xfrm>
          <a:prstGeom prst="rect">
            <a:avLst/>
          </a:prstGeom>
          <a:noFill/>
        </p:spPr>
        <p:txBody>
          <a:bodyPr wrap="square">
            <a:spAutoFit/>
          </a:bodyPr>
          <a:lstStyle/>
          <a:p>
            <a:pPr eaLnBrk="1" hangingPunct="1">
              <a:lnSpc>
                <a:spcPct val="90000"/>
              </a:lnSpc>
              <a:spcBef>
                <a:spcPts val="525"/>
              </a:spcBef>
              <a:buClrTx/>
              <a:buSzPts val="2200"/>
              <a:buFontTx/>
              <a:buNone/>
            </a:pPr>
            <a:r>
              <a:rPr kumimoji="0" lang="en-US" altLang="en-US" sz="2400" b="1" dirty="0" err="1">
                <a:solidFill>
                  <a:srgbClr val="FF0000"/>
                </a:solidFill>
                <a:latin typeface="Times New Roman" panose="02020603050405020304" pitchFamily="18" charset="0"/>
                <a:cs typeface="Times New Roman" panose="02020603050405020304" pitchFamily="18" charset="0"/>
              </a:rPr>
              <a:t>Lời</a:t>
            </a:r>
            <a:r>
              <a:rPr kumimoji="0" lang="en-US" altLang="en-US" sz="2400" b="1" dirty="0">
                <a:solidFill>
                  <a:srgbClr val="FF0000"/>
                </a:solidFill>
                <a:latin typeface="Times New Roman" panose="02020603050405020304" pitchFamily="18" charset="0"/>
                <a:cs typeface="Times New Roman" panose="02020603050405020304" pitchFamily="18" charset="0"/>
              </a:rPr>
              <a:t> </a:t>
            </a:r>
            <a:r>
              <a:rPr kumimoji="0" lang="en-US" altLang="en-US" sz="2400" b="1" dirty="0" err="1">
                <a:solidFill>
                  <a:srgbClr val="FF0000"/>
                </a:solidFill>
                <a:latin typeface="Times New Roman" panose="02020603050405020304" pitchFamily="18" charset="0"/>
                <a:cs typeface="Times New Roman" panose="02020603050405020304" pitchFamily="18" charset="0"/>
              </a:rPr>
              <a:t>giải</a:t>
            </a:r>
            <a:r>
              <a:rPr kumimoji="0" lang="en-US" altLang="en-US" sz="2400" b="1" dirty="0">
                <a:solidFill>
                  <a:srgbClr val="FF0000"/>
                </a:solidFill>
                <a:latin typeface="Times New Roman" panose="02020603050405020304" pitchFamily="18" charset="0"/>
                <a:cs typeface="Times New Roman" panose="02020603050405020304" pitchFamily="18" charset="0"/>
              </a:rPr>
              <a:t>:</a:t>
            </a:r>
          </a:p>
        </p:txBody>
      </p:sp>
      <p:pic>
        <p:nvPicPr>
          <p:cNvPr id="7" name="Picture 3">
            <a:extLst>
              <a:ext uri="{FF2B5EF4-FFF2-40B4-BE49-F238E27FC236}">
                <a16:creationId xmlns:a16="http://schemas.microsoft.com/office/drawing/2014/main" id="{2B0A1D36-0733-387D-0810-C6C2787242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5047295"/>
            <a:ext cx="8534400" cy="16002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97572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12B11E-3B8D-B5B9-B221-A0152B21C38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E5D1A7-9CE4-DB78-2836-B1802CB7482E}"/>
              </a:ext>
            </a:extLst>
          </p:cNvPr>
          <p:cNvSpPr>
            <a:spLocks noGrp="1"/>
          </p:cNvSpPr>
          <p:nvPr>
            <p:ph type="title"/>
          </p:nvPr>
        </p:nvSpPr>
        <p:spPr>
          <a:xfrm>
            <a:off x="377114" y="1145059"/>
            <a:ext cx="10515600" cy="2866767"/>
          </a:xfrm>
        </p:spPr>
        <p:txBody>
          <a:bodyPr>
            <a:normAutofit fontScale="90000"/>
          </a:bodyPr>
          <a:lstStyle/>
          <a:p>
            <a:r>
              <a:rPr lang="vi-VN" altLang="en-US" sz="3100" b="1" dirty="0">
                <a:solidFill>
                  <a:srgbClr val="000099"/>
                </a:solidFill>
              </a:rPr>
              <a:t>II.</a:t>
            </a:r>
            <a:r>
              <a:rPr lang="vi-VN" altLang="en-US" sz="3100" b="1" u="sng" dirty="0">
                <a:solidFill>
                  <a:srgbClr val="000099"/>
                </a:solidFill>
              </a:rPr>
              <a:t> </a:t>
            </a:r>
            <a:r>
              <a:rPr lang="en-US" altLang="en-US" sz="3100" b="1" u="sng" dirty="0">
                <a:solidFill>
                  <a:srgbClr val="000099"/>
                </a:solidFill>
              </a:rPr>
              <a:t>B</a:t>
            </a:r>
            <a:r>
              <a:rPr lang="vi-VN" altLang="en-US" sz="3100" b="1" u="sng" dirty="0">
                <a:solidFill>
                  <a:srgbClr val="000099"/>
                </a:solidFill>
              </a:rPr>
              <a:t>ài toán qhtt tổng quát</a:t>
            </a:r>
            <a:br>
              <a:rPr lang="vi-VN" altLang="en-US" sz="3100" b="1" dirty="0">
                <a:solidFill>
                  <a:srgbClr val="000099"/>
                </a:solidFill>
              </a:rPr>
            </a:br>
            <a:r>
              <a:rPr lang="vi-VN" altLang="en-US" sz="3100" b="1" dirty="0">
                <a:solidFill>
                  <a:srgbClr val="000099"/>
                </a:solidFill>
              </a:rPr>
              <a:t>2. Các khái niệm cơ bản</a:t>
            </a:r>
            <a:br>
              <a:rPr lang="en-US" altLang="en-US" sz="3100" b="1" dirty="0">
                <a:solidFill>
                  <a:srgbClr val="000099"/>
                </a:solidFill>
              </a:rPr>
            </a:br>
            <a:r>
              <a:rPr kumimoji="0" lang="en-US" altLang="en-US" sz="3100" b="1" u="sng" dirty="0">
                <a:solidFill>
                  <a:srgbClr val="000099"/>
                </a:solidFill>
              </a:rPr>
              <a:t>2.3) </a:t>
            </a:r>
            <a:r>
              <a:rPr lang="en-US" altLang="en-US" sz="3100" b="1" u="sng" dirty="0" err="1">
                <a:solidFill>
                  <a:srgbClr val="000099"/>
                </a:solidFill>
              </a:rPr>
              <a:t>P</a:t>
            </a:r>
            <a:r>
              <a:rPr kumimoji="0" lang="en-US" altLang="en-US" sz="3100" b="1" u="sng" dirty="0" err="1">
                <a:solidFill>
                  <a:srgbClr val="000099"/>
                </a:solidFill>
              </a:rPr>
              <a:t>hương</a:t>
            </a:r>
            <a:r>
              <a:rPr kumimoji="0" lang="en-US" altLang="en-US" sz="3100" b="1" u="sng" dirty="0">
                <a:solidFill>
                  <a:srgbClr val="000099"/>
                </a:solidFill>
              </a:rPr>
              <a:t> </a:t>
            </a:r>
            <a:r>
              <a:rPr kumimoji="0" lang="en-US" altLang="en-US" sz="3100" b="1" u="sng" dirty="0" err="1">
                <a:solidFill>
                  <a:srgbClr val="000099"/>
                </a:solidFill>
              </a:rPr>
              <a:t>án</a:t>
            </a:r>
            <a:br>
              <a:rPr kumimoji="0" lang="en-US" altLang="en-US" sz="3100" b="1" u="sng" dirty="0">
                <a:solidFill>
                  <a:srgbClr val="000099"/>
                </a:solidFill>
              </a:rPr>
            </a:br>
            <a:r>
              <a:rPr kumimoji="0" lang="en-US" altLang="en-US" sz="3100" b="1" u="sng" dirty="0">
                <a:solidFill>
                  <a:srgbClr val="000099"/>
                </a:solidFill>
              </a:rPr>
              <a:t>2.4) </a:t>
            </a:r>
            <a:r>
              <a:rPr kumimoji="0" lang="en-US" altLang="en-US" sz="3100" b="1" u="sng" dirty="0" err="1">
                <a:solidFill>
                  <a:srgbClr val="000099"/>
                </a:solidFill>
              </a:rPr>
              <a:t>Miền</a:t>
            </a:r>
            <a:r>
              <a:rPr kumimoji="0" lang="en-US" altLang="en-US" sz="3100" b="1" u="sng" dirty="0">
                <a:solidFill>
                  <a:srgbClr val="000099"/>
                </a:solidFill>
              </a:rPr>
              <a:t> </a:t>
            </a:r>
            <a:r>
              <a:rPr kumimoji="0" lang="en-US" altLang="en-US" sz="3100" b="1" u="sng" dirty="0" err="1">
                <a:solidFill>
                  <a:srgbClr val="000099"/>
                </a:solidFill>
              </a:rPr>
              <a:t>ràng</a:t>
            </a:r>
            <a:r>
              <a:rPr kumimoji="0" lang="en-US" altLang="en-US" sz="3100" b="1" u="sng" dirty="0">
                <a:solidFill>
                  <a:srgbClr val="000099"/>
                </a:solidFill>
              </a:rPr>
              <a:t> </a:t>
            </a:r>
            <a:r>
              <a:rPr kumimoji="0" lang="en-US" altLang="en-US" sz="3100" b="1" u="sng" dirty="0" err="1">
                <a:solidFill>
                  <a:srgbClr val="000099"/>
                </a:solidFill>
              </a:rPr>
              <a:t>buộc</a:t>
            </a:r>
            <a:br>
              <a:rPr kumimoji="0" lang="en-US" altLang="en-US" sz="2000" b="1" dirty="0">
                <a:solidFill>
                  <a:schemeClr val="tx1"/>
                </a:solidFill>
                <a:latin typeface="Comic Sans MS" panose="030F0702030302020204" pitchFamily="66" charset="0"/>
              </a:rPr>
            </a:br>
            <a:br>
              <a:rPr lang="en-US" altLang="en-US" sz="4000" b="1" dirty="0">
                <a:solidFill>
                  <a:srgbClr val="000099"/>
                </a:solidFill>
                <a:latin typeface="Comic Sans MS" panose="030F0702030302020204" pitchFamily="66" charset="0"/>
              </a:rPr>
            </a:br>
            <a:endParaRPr lang="en-US" dirty="0"/>
          </a:p>
        </p:txBody>
      </p:sp>
      <p:pic>
        <p:nvPicPr>
          <p:cNvPr id="6" name="Picture 2">
            <a:extLst>
              <a:ext uri="{FF2B5EF4-FFF2-40B4-BE49-F238E27FC236}">
                <a16:creationId xmlns:a16="http://schemas.microsoft.com/office/drawing/2014/main" id="{9FBEB042-DF9F-82D8-E0BA-C16721C727A7}"/>
              </a:ext>
            </a:extLst>
          </p:cNvPr>
          <p:cNvPicPr>
            <a:picLocks noChangeAspect="1" noChangeArrowheads="1"/>
          </p:cNvPicPr>
          <p:nvPr/>
        </p:nvPicPr>
        <p:blipFill>
          <a:blip r:embed="rId2">
            <a:duotone>
              <a:prstClr val="black"/>
              <a:schemeClr val="accent6">
                <a:tint val="45000"/>
                <a:satMod val="400000"/>
              </a:schemeClr>
            </a:duotone>
            <a:lum bright="-20000" contrast="40000"/>
          </a:blip>
          <a:srcRect/>
          <a:stretch>
            <a:fillRect/>
          </a:stretch>
        </p:blipFill>
        <p:spPr bwMode="auto">
          <a:xfrm>
            <a:off x="6763138" y="2032986"/>
            <a:ext cx="4656940" cy="2971800"/>
          </a:xfrm>
          <a:prstGeom prst="rect">
            <a:avLst/>
          </a:prstGeom>
          <a:blipFill>
            <a:blip r:embed="rId3">
              <a:lum bright="-20000" contrast="40000"/>
            </a:blip>
            <a:tile tx="0" ty="0" sx="100000" sy="100000" flip="none" algn="tl"/>
          </a:blipFill>
          <a:ln w="9525">
            <a:noFill/>
            <a:miter lim="800000"/>
            <a:headEnd/>
            <a:tailEnd/>
          </a:ln>
          <a:effectLst/>
        </p:spPr>
      </p:pic>
      <p:pic>
        <p:nvPicPr>
          <p:cNvPr id="7" name="Picture 2">
            <a:extLst>
              <a:ext uri="{FF2B5EF4-FFF2-40B4-BE49-F238E27FC236}">
                <a16:creationId xmlns:a16="http://schemas.microsoft.com/office/drawing/2014/main" id="{150CBC9D-5112-152A-AA7A-74A6B041FEA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7232" y="3095800"/>
            <a:ext cx="5366861" cy="14476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pic>
        <p:nvPicPr>
          <p:cNvPr id="13" name="Picture 3">
            <a:extLst>
              <a:ext uri="{FF2B5EF4-FFF2-40B4-BE49-F238E27FC236}">
                <a16:creationId xmlns:a16="http://schemas.microsoft.com/office/drawing/2014/main" id="{0DD806A7-EE0B-D42C-C5DB-B94BD6016A7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7232" y="5076826"/>
            <a:ext cx="5366861" cy="1104900"/>
          </a:xfrm>
          <a:prstGeom prst="rect">
            <a:avLst/>
          </a:prstGeom>
          <a:ln/>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40605633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05B05A-4576-7310-447E-FD9EF74E3A8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310B731-297C-254C-71DB-29DE34B80336}"/>
              </a:ext>
            </a:extLst>
          </p:cNvPr>
          <p:cNvSpPr>
            <a:spLocks noGrp="1"/>
          </p:cNvSpPr>
          <p:nvPr>
            <p:ph type="title"/>
          </p:nvPr>
        </p:nvSpPr>
        <p:spPr>
          <a:xfrm>
            <a:off x="294735" y="1033669"/>
            <a:ext cx="10515600" cy="1908313"/>
          </a:xfrm>
        </p:spPr>
        <p:txBody>
          <a:bodyPr>
            <a:noAutofit/>
          </a:bodyPr>
          <a:lstStyle/>
          <a:p>
            <a:r>
              <a:rPr lang="vi-VN" altLang="en-US" sz="2400" b="1" dirty="0">
                <a:solidFill>
                  <a:srgbClr val="000099"/>
                </a:solidFill>
              </a:rPr>
              <a:t>II.</a:t>
            </a:r>
            <a:r>
              <a:rPr lang="vi-VN" altLang="en-US" sz="2400" b="1" u="sng" dirty="0">
                <a:solidFill>
                  <a:srgbClr val="000099"/>
                </a:solidFill>
              </a:rPr>
              <a:t> </a:t>
            </a:r>
            <a:r>
              <a:rPr lang="vi-VN" altLang="en-US" sz="2400" b="1" u="sng" dirty="0">
                <a:solidFill>
                  <a:srgbClr val="000099"/>
                </a:solidFill>
                <a:latin typeface="Comic Sans MS" panose="030F0702030302020204" pitchFamily="66" charset="0"/>
              </a:rPr>
              <a:t>bài toán qhtt tổng quát</a:t>
            </a:r>
            <a:br>
              <a:rPr lang="vi-VN" altLang="en-US" sz="2400" b="1" dirty="0">
                <a:solidFill>
                  <a:srgbClr val="000099"/>
                </a:solidFill>
              </a:rPr>
            </a:br>
            <a:r>
              <a:rPr lang="vi-VN" altLang="en-US" sz="2400" b="1" dirty="0">
                <a:solidFill>
                  <a:srgbClr val="000099"/>
                </a:solidFill>
              </a:rPr>
              <a:t>2</a:t>
            </a:r>
            <a:r>
              <a:rPr lang="vi-VN" altLang="en-US" sz="2400" b="1" dirty="0">
                <a:solidFill>
                  <a:srgbClr val="000099"/>
                </a:solidFill>
                <a:latin typeface="Comic Sans MS" panose="030F0702030302020204" pitchFamily="66" charset="0"/>
              </a:rPr>
              <a:t>. Các khái niệm cơ bản</a:t>
            </a:r>
            <a:br>
              <a:rPr lang="en-US" altLang="en-US" sz="2400" b="1" dirty="0">
                <a:solidFill>
                  <a:srgbClr val="000099"/>
                </a:solidFill>
                <a:latin typeface="Comic Sans MS" panose="030F0702030302020204" pitchFamily="66" charset="0"/>
              </a:rPr>
            </a:br>
            <a:r>
              <a:rPr kumimoji="0" lang="en-US" altLang="en-US" sz="2400" b="1" u="sng" dirty="0">
                <a:solidFill>
                  <a:srgbClr val="000099"/>
                </a:solidFill>
                <a:latin typeface="Comic Sans MS" panose="030F0702030302020204" pitchFamily="66" charset="0"/>
              </a:rPr>
              <a:t>2.3) </a:t>
            </a:r>
            <a:r>
              <a:rPr lang="en-US" altLang="en-US" sz="2400" b="1" u="sng" dirty="0" err="1">
                <a:solidFill>
                  <a:srgbClr val="000099"/>
                </a:solidFill>
                <a:latin typeface="Comic Sans MS" panose="030F0702030302020204" pitchFamily="66" charset="0"/>
              </a:rPr>
              <a:t>P</a:t>
            </a:r>
            <a:r>
              <a:rPr kumimoji="0" lang="en-US" altLang="en-US" sz="2400" b="1" u="sng" dirty="0" err="1">
                <a:solidFill>
                  <a:srgbClr val="000099"/>
                </a:solidFill>
                <a:latin typeface="Comic Sans MS" panose="030F0702030302020204" pitchFamily="66" charset="0"/>
              </a:rPr>
              <a:t>hương</a:t>
            </a:r>
            <a:r>
              <a:rPr kumimoji="0" lang="en-US" altLang="en-US" sz="2400" b="1" u="sng" dirty="0">
                <a:solidFill>
                  <a:srgbClr val="000099"/>
                </a:solidFill>
                <a:latin typeface="Comic Sans MS" panose="030F0702030302020204" pitchFamily="66" charset="0"/>
              </a:rPr>
              <a:t> </a:t>
            </a:r>
            <a:r>
              <a:rPr kumimoji="0" lang="en-US" altLang="en-US" sz="2400" b="1" u="sng" dirty="0" err="1">
                <a:solidFill>
                  <a:srgbClr val="000099"/>
                </a:solidFill>
                <a:latin typeface="Comic Sans MS" panose="030F0702030302020204" pitchFamily="66" charset="0"/>
              </a:rPr>
              <a:t>án</a:t>
            </a:r>
            <a:r>
              <a:rPr kumimoji="0" lang="en-US" altLang="en-US" sz="2400" b="1" u="sng" dirty="0">
                <a:solidFill>
                  <a:srgbClr val="000099"/>
                </a:solidFill>
                <a:latin typeface="Comic Sans MS" panose="030F0702030302020204" pitchFamily="66" charset="0"/>
              </a:rPr>
              <a:t>                                   </a:t>
            </a:r>
            <a:br>
              <a:rPr kumimoji="0" lang="en-US" altLang="en-US" sz="2400" b="1" u="sng" dirty="0">
                <a:solidFill>
                  <a:srgbClr val="000099"/>
                </a:solidFill>
                <a:latin typeface="Comic Sans MS" panose="030F0702030302020204" pitchFamily="66" charset="0"/>
              </a:rPr>
            </a:br>
            <a:r>
              <a:rPr kumimoji="0" lang="en-US" altLang="en-US" sz="2400" b="1" u="sng" dirty="0">
                <a:solidFill>
                  <a:srgbClr val="000099"/>
                </a:solidFill>
                <a:latin typeface="Comic Sans MS" panose="030F0702030302020204" pitchFamily="66" charset="0"/>
              </a:rPr>
              <a:t>2.4) </a:t>
            </a:r>
            <a:r>
              <a:rPr kumimoji="0" lang="en-US" altLang="en-US" sz="2400" b="1" u="sng" dirty="0" err="1">
                <a:solidFill>
                  <a:srgbClr val="000099"/>
                </a:solidFill>
                <a:latin typeface="Comic Sans MS" panose="030F0702030302020204" pitchFamily="66" charset="0"/>
              </a:rPr>
              <a:t>Miền</a:t>
            </a:r>
            <a:r>
              <a:rPr kumimoji="0" lang="en-US" altLang="en-US" sz="2400" b="1" u="sng" dirty="0">
                <a:solidFill>
                  <a:srgbClr val="000099"/>
                </a:solidFill>
                <a:latin typeface="Comic Sans MS" panose="030F0702030302020204" pitchFamily="66" charset="0"/>
              </a:rPr>
              <a:t> </a:t>
            </a:r>
            <a:r>
              <a:rPr kumimoji="0" lang="en-US" altLang="en-US" sz="2400" b="1" u="sng" dirty="0" err="1">
                <a:solidFill>
                  <a:srgbClr val="000099"/>
                </a:solidFill>
                <a:latin typeface="Comic Sans MS" panose="030F0702030302020204" pitchFamily="66" charset="0"/>
              </a:rPr>
              <a:t>ràng</a:t>
            </a:r>
            <a:r>
              <a:rPr kumimoji="0" lang="en-US" altLang="en-US" sz="2400" b="1" u="sng" dirty="0">
                <a:solidFill>
                  <a:srgbClr val="000099"/>
                </a:solidFill>
                <a:latin typeface="Comic Sans MS" panose="030F0702030302020204" pitchFamily="66" charset="0"/>
              </a:rPr>
              <a:t> </a:t>
            </a:r>
            <a:r>
              <a:rPr kumimoji="0" lang="en-US" altLang="en-US" sz="2400" b="1" u="sng" dirty="0" err="1">
                <a:solidFill>
                  <a:srgbClr val="000099"/>
                </a:solidFill>
                <a:latin typeface="Comic Sans MS" panose="030F0702030302020204" pitchFamily="66" charset="0"/>
              </a:rPr>
              <a:t>buộc</a:t>
            </a:r>
            <a:br>
              <a:rPr kumimoji="0" lang="en-US" altLang="en-US" sz="2400" b="1" u="sng" dirty="0">
                <a:solidFill>
                  <a:srgbClr val="000099"/>
                </a:solidFill>
                <a:latin typeface="Comic Sans MS" panose="030F0702030302020204" pitchFamily="66" charset="0"/>
              </a:rPr>
            </a:br>
            <a:r>
              <a:rPr kumimoji="0" lang="en-US" altLang="en-US" sz="2400" b="1" u="sng" dirty="0">
                <a:solidFill>
                  <a:srgbClr val="000099"/>
                </a:solidFill>
                <a:latin typeface="Comic Sans MS" panose="030F0702030302020204" pitchFamily="66" charset="0"/>
              </a:rPr>
              <a:t>2.5) </a:t>
            </a:r>
            <a:r>
              <a:rPr kumimoji="0" lang="en-US" altLang="en-US" sz="2400" b="1" u="sng" dirty="0" err="1">
                <a:solidFill>
                  <a:srgbClr val="000099"/>
                </a:solidFill>
                <a:latin typeface="Comic Sans MS" panose="030F0702030302020204" pitchFamily="66" charset="0"/>
              </a:rPr>
              <a:t>Phương</a:t>
            </a:r>
            <a:r>
              <a:rPr kumimoji="0" lang="en-US" altLang="en-US" sz="2400" b="1" u="sng" dirty="0">
                <a:solidFill>
                  <a:srgbClr val="000099"/>
                </a:solidFill>
                <a:latin typeface="Comic Sans MS" panose="030F0702030302020204" pitchFamily="66" charset="0"/>
              </a:rPr>
              <a:t> </a:t>
            </a:r>
            <a:r>
              <a:rPr kumimoji="0" lang="en-US" altLang="en-US" sz="2400" b="1" u="sng" dirty="0" err="1">
                <a:solidFill>
                  <a:srgbClr val="000099"/>
                </a:solidFill>
                <a:latin typeface="Comic Sans MS" panose="030F0702030302020204" pitchFamily="66" charset="0"/>
              </a:rPr>
              <a:t>án</a:t>
            </a:r>
            <a:r>
              <a:rPr kumimoji="0" lang="en-US" altLang="en-US" sz="2400" b="1" u="sng" dirty="0">
                <a:solidFill>
                  <a:srgbClr val="000099"/>
                </a:solidFill>
                <a:latin typeface="Comic Sans MS" panose="030F0702030302020204" pitchFamily="66" charset="0"/>
              </a:rPr>
              <a:t> </a:t>
            </a:r>
            <a:r>
              <a:rPr kumimoji="0" lang="en-US" altLang="en-US" sz="2400" b="1" u="sng" dirty="0" err="1">
                <a:solidFill>
                  <a:srgbClr val="000099"/>
                </a:solidFill>
                <a:latin typeface="Comic Sans MS" panose="030F0702030302020204" pitchFamily="66" charset="0"/>
              </a:rPr>
              <a:t>tối</a:t>
            </a:r>
            <a:r>
              <a:rPr kumimoji="0" lang="en-US" altLang="en-US" sz="2400" b="1" u="sng" dirty="0">
                <a:solidFill>
                  <a:srgbClr val="000099"/>
                </a:solidFill>
                <a:latin typeface="Comic Sans MS" panose="030F0702030302020204" pitchFamily="66" charset="0"/>
              </a:rPr>
              <a:t> </a:t>
            </a:r>
            <a:r>
              <a:rPr kumimoji="0" lang="en-US" altLang="en-US" sz="2400" b="1" u="sng" dirty="0" err="1">
                <a:solidFill>
                  <a:srgbClr val="000099"/>
                </a:solidFill>
                <a:latin typeface="Comic Sans MS" panose="030F0702030302020204" pitchFamily="66" charset="0"/>
              </a:rPr>
              <a:t>ưu</a:t>
            </a:r>
            <a:br>
              <a:rPr kumimoji="0" lang="en-US" altLang="en-US" sz="2400" b="1" u="sng" dirty="0">
                <a:solidFill>
                  <a:srgbClr val="000099"/>
                </a:solidFill>
                <a:latin typeface="Comic Sans MS" panose="030F0702030302020204" pitchFamily="66" charset="0"/>
              </a:rPr>
            </a:br>
            <a:r>
              <a:rPr kumimoji="0" lang="en-US" altLang="en-US" sz="2400" b="1" u="sng" dirty="0">
                <a:solidFill>
                  <a:srgbClr val="000099"/>
                </a:solidFill>
                <a:latin typeface="Comic Sans MS" panose="030F0702030302020204" pitchFamily="66" charset="0"/>
              </a:rPr>
              <a:t>2.6) </a:t>
            </a:r>
            <a:r>
              <a:rPr kumimoji="0" lang="en-US" altLang="en-US" sz="2400" b="1" u="sng" dirty="0" err="1">
                <a:solidFill>
                  <a:srgbClr val="000099"/>
                </a:solidFill>
                <a:latin typeface="Comic Sans MS" panose="030F0702030302020204" pitchFamily="66" charset="0"/>
              </a:rPr>
              <a:t>Bài</a:t>
            </a:r>
            <a:r>
              <a:rPr kumimoji="0" lang="en-US" altLang="en-US" sz="2400" b="1" u="sng" dirty="0">
                <a:solidFill>
                  <a:srgbClr val="000099"/>
                </a:solidFill>
                <a:latin typeface="Comic Sans MS" panose="030F0702030302020204" pitchFamily="66" charset="0"/>
              </a:rPr>
              <a:t> </a:t>
            </a:r>
            <a:r>
              <a:rPr kumimoji="0" lang="en-US" altLang="en-US" sz="2400" b="1" u="sng" dirty="0" err="1">
                <a:solidFill>
                  <a:srgbClr val="000099"/>
                </a:solidFill>
                <a:latin typeface="Comic Sans MS" panose="030F0702030302020204" pitchFamily="66" charset="0"/>
              </a:rPr>
              <a:t>toán</a:t>
            </a:r>
            <a:r>
              <a:rPr kumimoji="0" lang="en-US" altLang="en-US" sz="2400" b="1" u="sng" dirty="0">
                <a:solidFill>
                  <a:srgbClr val="000099"/>
                </a:solidFill>
                <a:latin typeface="Comic Sans MS" panose="030F0702030302020204" pitchFamily="66" charset="0"/>
              </a:rPr>
              <a:t> </a:t>
            </a:r>
            <a:r>
              <a:rPr kumimoji="0" lang="en-US" altLang="en-US" sz="2400" b="1" u="sng" dirty="0" err="1">
                <a:solidFill>
                  <a:srgbClr val="000099"/>
                </a:solidFill>
                <a:latin typeface="Comic Sans MS" panose="030F0702030302020204" pitchFamily="66" charset="0"/>
              </a:rPr>
              <a:t>có</a:t>
            </a:r>
            <a:r>
              <a:rPr kumimoji="0" lang="en-US" altLang="en-US" sz="2400" b="1" u="sng" dirty="0">
                <a:solidFill>
                  <a:srgbClr val="000099"/>
                </a:solidFill>
                <a:latin typeface="Comic Sans MS" panose="030F0702030302020204" pitchFamily="66" charset="0"/>
              </a:rPr>
              <a:t> </a:t>
            </a:r>
            <a:r>
              <a:rPr kumimoji="0" lang="en-US" altLang="en-US" sz="2400" b="1" u="sng" dirty="0" err="1">
                <a:solidFill>
                  <a:srgbClr val="000099"/>
                </a:solidFill>
                <a:latin typeface="Comic Sans MS" panose="030F0702030302020204" pitchFamily="66" charset="0"/>
              </a:rPr>
              <a:t>lời</a:t>
            </a:r>
            <a:r>
              <a:rPr kumimoji="0" lang="en-US" altLang="en-US" sz="2400" b="1" u="sng" dirty="0">
                <a:solidFill>
                  <a:srgbClr val="000099"/>
                </a:solidFill>
                <a:latin typeface="Comic Sans MS" panose="030F0702030302020204" pitchFamily="66" charset="0"/>
              </a:rPr>
              <a:t> </a:t>
            </a:r>
            <a:r>
              <a:rPr kumimoji="0" lang="en-US" altLang="en-US" sz="2400" b="1" u="sng" dirty="0" err="1">
                <a:solidFill>
                  <a:srgbClr val="000099"/>
                </a:solidFill>
                <a:latin typeface="Comic Sans MS" panose="030F0702030302020204" pitchFamily="66" charset="0"/>
              </a:rPr>
              <a:t>giải</a:t>
            </a:r>
            <a:r>
              <a:rPr kumimoji="0" lang="en-US" altLang="en-US" sz="2400" b="1" u="sng" dirty="0">
                <a:solidFill>
                  <a:srgbClr val="000099"/>
                </a:solidFill>
                <a:latin typeface="Comic Sans MS" panose="030F0702030302020204" pitchFamily="66" charset="0"/>
              </a:rPr>
              <a:t> </a:t>
            </a:r>
            <a:r>
              <a:rPr kumimoji="0" lang="en-US" altLang="en-US" sz="2400" b="1" u="sng" dirty="0" err="1">
                <a:solidFill>
                  <a:srgbClr val="000099"/>
                </a:solidFill>
                <a:latin typeface="Comic Sans MS" panose="030F0702030302020204" pitchFamily="66" charset="0"/>
              </a:rPr>
              <a:t>và</a:t>
            </a:r>
            <a:r>
              <a:rPr kumimoji="0" lang="en-US" altLang="en-US" sz="2400" b="1" u="sng" dirty="0">
                <a:solidFill>
                  <a:srgbClr val="000099"/>
                </a:solidFill>
                <a:latin typeface="Comic Sans MS" panose="030F0702030302020204" pitchFamily="66" charset="0"/>
              </a:rPr>
              <a:t> </a:t>
            </a:r>
            <a:r>
              <a:rPr kumimoji="0" lang="en-US" altLang="en-US" sz="2400" b="1" u="sng" dirty="0" err="1">
                <a:solidFill>
                  <a:srgbClr val="000099"/>
                </a:solidFill>
                <a:latin typeface="Comic Sans MS" panose="030F0702030302020204" pitchFamily="66" charset="0"/>
              </a:rPr>
              <a:t>không</a:t>
            </a:r>
            <a:r>
              <a:rPr kumimoji="0" lang="en-US" altLang="en-US" sz="2400" b="1" u="sng" dirty="0">
                <a:solidFill>
                  <a:srgbClr val="000099"/>
                </a:solidFill>
                <a:latin typeface="Comic Sans MS" panose="030F0702030302020204" pitchFamily="66" charset="0"/>
              </a:rPr>
              <a:t> </a:t>
            </a:r>
            <a:r>
              <a:rPr kumimoji="0" lang="en-US" altLang="en-US" sz="2400" b="1" u="sng" dirty="0" err="1">
                <a:solidFill>
                  <a:srgbClr val="000099"/>
                </a:solidFill>
                <a:latin typeface="Comic Sans MS" panose="030F0702030302020204" pitchFamily="66" charset="0"/>
              </a:rPr>
              <a:t>có</a:t>
            </a:r>
            <a:r>
              <a:rPr kumimoji="0" lang="en-US" altLang="en-US" sz="2400" b="1" u="sng" dirty="0">
                <a:solidFill>
                  <a:srgbClr val="000099"/>
                </a:solidFill>
                <a:latin typeface="Comic Sans MS" panose="030F0702030302020204" pitchFamily="66" charset="0"/>
              </a:rPr>
              <a:t> </a:t>
            </a:r>
            <a:r>
              <a:rPr kumimoji="0" lang="en-US" altLang="en-US" sz="2400" b="1" u="sng" dirty="0" err="1">
                <a:solidFill>
                  <a:srgbClr val="000099"/>
                </a:solidFill>
                <a:latin typeface="Comic Sans MS" panose="030F0702030302020204" pitchFamily="66" charset="0"/>
              </a:rPr>
              <a:t>lời</a:t>
            </a:r>
            <a:r>
              <a:rPr kumimoji="0" lang="en-US" altLang="en-US" sz="2400" b="1" u="sng" dirty="0">
                <a:solidFill>
                  <a:srgbClr val="000099"/>
                </a:solidFill>
                <a:latin typeface="Comic Sans MS" panose="030F0702030302020204" pitchFamily="66" charset="0"/>
              </a:rPr>
              <a:t> </a:t>
            </a:r>
            <a:r>
              <a:rPr kumimoji="0" lang="en-US" altLang="en-US" sz="2400" b="1" u="sng" dirty="0" err="1">
                <a:solidFill>
                  <a:srgbClr val="000099"/>
                </a:solidFill>
                <a:latin typeface="Comic Sans MS" panose="030F0702030302020204" pitchFamily="66" charset="0"/>
              </a:rPr>
              <a:t>giải</a:t>
            </a:r>
            <a:endParaRPr lang="en-US" sz="2400" dirty="0"/>
          </a:p>
        </p:txBody>
      </p:sp>
      <p:sp>
        <p:nvSpPr>
          <p:cNvPr id="3" name="Content Placeholder 2">
            <a:extLst>
              <a:ext uri="{FF2B5EF4-FFF2-40B4-BE49-F238E27FC236}">
                <a16:creationId xmlns:a16="http://schemas.microsoft.com/office/drawing/2014/main" id="{EFB1EB50-A20E-D54B-5EB4-0FCDC8876CF3}"/>
              </a:ext>
            </a:extLst>
          </p:cNvPr>
          <p:cNvSpPr>
            <a:spLocks noGrp="1"/>
          </p:cNvSpPr>
          <p:nvPr>
            <p:ph idx="1"/>
          </p:nvPr>
        </p:nvSpPr>
        <p:spPr>
          <a:xfrm>
            <a:off x="838200" y="3355450"/>
            <a:ext cx="10515600" cy="2821512"/>
          </a:xfrm>
        </p:spPr>
        <p:txBody>
          <a:bodyPr/>
          <a:lstStyle/>
          <a:p>
            <a:pPr eaLnBrk="1" hangingPunct="1">
              <a:lnSpc>
                <a:spcPct val="90000"/>
              </a:lnSpc>
              <a:spcBef>
                <a:spcPts val="525"/>
              </a:spcBef>
              <a:buClrTx/>
              <a:buSzPts val="2200"/>
              <a:buFontTx/>
              <a:buNone/>
            </a:pPr>
            <a:r>
              <a:rPr kumimoji="0" lang="en-US" altLang="en-US" b="1" dirty="0" err="1">
                <a:solidFill>
                  <a:schemeClr val="tx1"/>
                </a:solidFill>
                <a:latin typeface="Tahoma" panose="020B0604030504040204" pitchFamily="34" charset="0"/>
                <a:cs typeface="Tahoma" panose="020B0604030504040204" pitchFamily="34" charset="0"/>
              </a:rPr>
              <a:t>Phương</a:t>
            </a:r>
            <a:r>
              <a:rPr kumimoji="0" lang="en-US" altLang="en-US" b="1" dirty="0">
                <a:solidFill>
                  <a:schemeClr val="tx1"/>
                </a:solidFill>
                <a:latin typeface="Tahoma" panose="020B0604030504040204" pitchFamily="34" charset="0"/>
                <a:cs typeface="Tahoma" panose="020B0604030504040204" pitchFamily="34" charset="0"/>
              </a:rPr>
              <a:t> </a:t>
            </a:r>
            <a:r>
              <a:rPr kumimoji="0" lang="en-US" altLang="en-US" b="1" dirty="0" err="1">
                <a:solidFill>
                  <a:schemeClr val="tx1"/>
                </a:solidFill>
                <a:latin typeface="Tahoma" panose="020B0604030504040204" pitchFamily="34" charset="0"/>
                <a:cs typeface="Tahoma" panose="020B0604030504040204" pitchFamily="34" charset="0"/>
              </a:rPr>
              <a:t>án</a:t>
            </a:r>
            <a:r>
              <a:rPr kumimoji="0" lang="en-US" altLang="en-US" b="1" dirty="0">
                <a:solidFill>
                  <a:schemeClr val="tx1"/>
                </a:solidFill>
                <a:latin typeface="Tahoma" panose="020B0604030504040204" pitchFamily="34" charset="0"/>
                <a:cs typeface="Tahoma" panose="020B0604030504040204" pitchFamily="34" charset="0"/>
              </a:rPr>
              <a:t> </a:t>
            </a:r>
            <a:r>
              <a:rPr kumimoji="0" lang="en-US" altLang="en-US" b="1" dirty="0" err="1">
                <a:solidFill>
                  <a:schemeClr val="tx1"/>
                </a:solidFill>
                <a:latin typeface="Tahoma" panose="020B0604030504040204" pitchFamily="34" charset="0"/>
                <a:cs typeface="Tahoma" panose="020B0604030504040204" pitchFamily="34" charset="0"/>
              </a:rPr>
              <a:t>tối</a:t>
            </a:r>
            <a:r>
              <a:rPr kumimoji="0" lang="en-US" altLang="en-US" b="1" dirty="0">
                <a:solidFill>
                  <a:schemeClr val="tx1"/>
                </a:solidFill>
                <a:latin typeface="Tahoma" panose="020B0604030504040204" pitchFamily="34" charset="0"/>
                <a:cs typeface="Tahoma" panose="020B0604030504040204" pitchFamily="34" charset="0"/>
              </a:rPr>
              <a:t> </a:t>
            </a:r>
            <a:r>
              <a:rPr kumimoji="0" lang="en-US" altLang="en-US" b="1" dirty="0" err="1">
                <a:solidFill>
                  <a:schemeClr val="tx1"/>
                </a:solidFill>
                <a:latin typeface="Tahoma" panose="020B0604030504040204" pitchFamily="34" charset="0"/>
                <a:cs typeface="Tahoma" panose="020B0604030504040204" pitchFamily="34" charset="0"/>
              </a:rPr>
              <a:t>ưu</a:t>
            </a:r>
            <a:r>
              <a:rPr kumimoji="0" lang="en-US" altLang="en-US" b="1" dirty="0">
                <a:solidFill>
                  <a:schemeClr val="tx1"/>
                </a:solidFill>
                <a:latin typeface="Tahoma" panose="020B0604030504040204" pitchFamily="34" charset="0"/>
                <a:cs typeface="Tahoma" panose="020B0604030504040204" pitchFamily="34" charset="0"/>
              </a:rPr>
              <a:t> KH:X* </a:t>
            </a:r>
            <a:r>
              <a:rPr kumimoji="0" lang="en-US" altLang="en-US" b="1" dirty="0" err="1">
                <a:solidFill>
                  <a:schemeClr val="tx1"/>
                </a:solidFill>
                <a:latin typeface="Tahoma" panose="020B0604030504040204" pitchFamily="34" charset="0"/>
                <a:cs typeface="Tahoma" panose="020B0604030504040204" pitchFamily="34" charset="0"/>
              </a:rPr>
              <a:t>là</a:t>
            </a:r>
            <a:r>
              <a:rPr kumimoji="0" lang="en-US" altLang="en-US" b="1" dirty="0">
                <a:solidFill>
                  <a:schemeClr val="tx1"/>
                </a:solidFill>
                <a:latin typeface="Tahoma" panose="020B0604030504040204" pitchFamily="34" charset="0"/>
                <a:cs typeface="Tahoma" panose="020B0604030504040204" pitchFamily="34" charset="0"/>
              </a:rPr>
              <a:t> 1 PA </a:t>
            </a:r>
            <a:r>
              <a:rPr kumimoji="0" lang="en-US" altLang="en-US" b="1" dirty="0" err="1">
                <a:solidFill>
                  <a:schemeClr val="tx1"/>
                </a:solidFill>
                <a:latin typeface="Tahoma" panose="020B0604030504040204" pitchFamily="34" charset="0"/>
                <a:cs typeface="Tahoma" panose="020B0604030504040204" pitchFamily="34" charset="0"/>
              </a:rPr>
              <a:t>thỏa</a:t>
            </a:r>
            <a:r>
              <a:rPr kumimoji="0" lang="en-US" altLang="en-US" b="1" dirty="0">
                <a:solidFill>
                  <a:schemeClr val="tx1"/>
                </a:solidFill>
                <a:latin typeface="Tahoma" panose="020B0604030504040204" pitchFamily="34" charset="0"/>
                <a:cs typeface="Tahoma" panose="020B0604030504040204" pitchFamily="34" charset="0"/>
              </a:rPr>
              <a:t> </a:t>
            </a:r>
            <a:r>
              <a:rPr kumimoji="0" lang="en-US" altLang="en-US" b="1" dirty="0" err="1">
                <a:solidFill>
                  <a:schemeClr val="tx1"/>
                </a:solidFill>
                <a:latin typeface="Tahoma" panose="020B0604030504040204" pitchFamily="34" charset="0"/>
                <a:cs typeface="Tahoma" panose="020B0604030504040204" pitchFamily="34" charset="0"/>
              </a:rPr>
              <a:t>mãn</a:t>
            </a:r>
            <a:r>
              <a:rPr kumimoji="0" lang="en-US" altLang="en-US" b="1" dirty="0">
                <a:solidFill>
                  <a:schemeClr val="tx1"/>
                </a:solidFill>
                <a:latin typeface="Tahoma" panose="020B0604030504040204" pitchFamily="34" charset="0"/>
                <a:cs typeface="Tahoma" panose="020B0604030504040204" pitchFamily="34" charset="0"/>
              </a:rPr>
              <a:t>:</a:t>
            </a:r>
          </a:p>
          <a:p>
            <a:pPr eaLnBrk="1" hangingPunct="1">
              <a:lnSpc>
                <a:spcPct val="90000"/>
              </a:lnSpc>
              <a:spcBef>
                <a:spcPts val="525"/>
              </a:spcBef>
              <a:buClrTx/>
              <a:buFontTx/>
              <a:buNone/>
            </a:pPr>
            <a:r>
              <a:rPr kumimoji="0" lang="en-US" altLang="en-US" b="1" dirty="0">
                <a:solidFill>
                  <a:schemeClr val="tx1"/>
                </a:solidFill>
                <a:latin typeface="Tahoma" panose="020B0604030504040204" pitchFamily="34" charset="0"/>
                <a:cs typeface="Tahoma" panose="020B0604030504040204" pitchFamily="34" charset="0"/>
              </a:rPr>
              <a:t>f(X</a:t>
            </a:r>
            <a:r>
              <a:rPr kumimoji="0" lang="en-US" altLang="en-US" b="1" baseline="30000" dirty="0">
                <a:solidFill>
                  <a:schemeClr val="tx1"/>
                </a:solidFill>
                <a:latin typeface="Tahoma" panose="020B0604030504040204" pitchFamily="34" charset="0"/>
                <a:cs typeface="Tahoma" panose="020B0604030504040204" pitchFamily="34" charset="0"/>
              </a:rPr>
              <a:t>*</a:t>
            </a:r>
            <a:r>
              <a:rPr kumimoji="0" lang="en-US" altLang="en-US" b="1" dirty="0">
                <a:solidFill>
                  <a:schemeClr val="tx1"/>
                </a:solidFill>
                <a:latin typeface="Tahoma" panose="020B0604030504040204" pitchFamily="34" charset="0"/>
                <a:cs typeface="Tahoma" panose="020B0604030504040204" pitchFamily="34" charset="0"/>
              </a:rPr>
              <a:t>) ≤ f(X) </a:t>
            </a:r>
            <a:r>
              <a:rPr kumimoji="0" lang="en-US" altLang="en-US" b="1" dirty="0">
                <a:solidFill>
                  <a:schemeClr val="tx1"/>
                </a:solidFill>
                <a:latin typeface="Tahoma" panose="020B0604030504040204" pitchFamily="34" charset="0"/>
                <a:cs typeface="Tahoma" panose="020B0604030504040204" pitchFamily="34" charset="0"/>
                <a:sym typeface="Symbol" panose="05050102010706020507" pitchFamily="18" charset="2"/>
              </a:rPr>
              <a:t></a:t>
            </a:r>
            <a:r>
              <a:rPr kumimoji="0" lang="en-US" altLang="en-US" b="1" dirty="0">
                <a:solidFill>
                  <a:schemeClr val="tx1"/>
                </a:solidFill>
                <a:latin typeface="Tahoma" panose="020B0604030504040204" pitchFamily="34" charset="0"/>
                <a:cs typeface="Tahoma" panose="020B0604030504040204" pitchFamily="34" charset="0"/>
              </a:rPr>
              <a:t> </a:t>
            </a:r>
            <a:r>
              <a:rPr kumimoji="0" lang="en-US" altLang="en-US" b="1" dirty="0" err="1">
                <a:solidFill>
                  <a:schemeClr val="tx1"/>
                </a:solidFill>
                <a:latin typeface="Tahoma" panose="020B0604030504040204" pitchFamily="34" charset="0"/>
                <a:cs typeface="Tahoma" panose="020B0604030504040204" pitchFamily="34" charset="0"/>
              </a:rPr>
              <a:t>P.á</a:t>
            </a:r>
            <a:r>
              <a:rPr kumimoji="0" lang="en-US" altLang="en-US" b="1" dirty="0">
                <a:solidFill>
                  <a:schemeClr val="tx1"/>
                </a:solidFill>
                <a:latin typeface="Tahoma" panose="020B0604030504040204" pitchFamily="34" charset="0"/>
                <a:cs typeface="Tahoma" panose="020B0604030504040204" pitchFamily="34" charset="0"/>
              </a:rPr>
              <a:t> X (f → min)</a:t>
            </a:r>
            <a:endParaRPr kumimoji="0" lang="en-US" altLang="en-US" dirty="0">
              <a:solidFill>
                <a:schemeClr val="tx1"/>
              </a:solidFill>
              <a:latin typeface="Tahoma" panose="020B0604030504040204" pitchFamily="34" charset="0"/>
              <a:cs typeface="Tahoma" panose="020B0604030504040204" pitchFamily="34" charset="0"/>
            </a:endParaRPr>
          </a:p>
          <a:p>
            <a:pPr eaLnBrk="1" hangingPunct="1">
              <a:lnSpc>
                <a:spcPct val="90000"/>
              </a:lnSpc>
              <a:spcBef>
                <a:spcPts val="525"/>
              </a:spcBef>
              <a:buClrTx/>
              <a:buFontTx/>
              <a:buNone/>
            </a:pPr>
            <a:r>
              <a:rPr kumimoji="0" lang="en-US" altLang="en-US" b="1" dirty="0">
                <a:solidFill>
                  <a:schemeClr val="tx1"/>
                </a:solidFill>
                <a:latin typeface="Tahoma" panose="020B0604030504040204" pitchFamily="34" charset="0"/>
                <a:cs typeface="Tahoma" panose="020B0604030504040204" pitchFamily="34" charset="0"/>
              </a:rPr>
              <a:t>f(X</a:t>
            </a:r>
            <a:r>
              <a:rPr kumimoji="0" lang="en-US" altLang="en-US" b="1" baseline="30000" dirty="0">
                <a:solidFill>
                  <a:schemeClr val="tx1"/>
                </a:solidFill>
                <a:latin typeface="Tahoma" panose="020B0604030504040204" pitchFamily="34" charset="0"/>
                <a:cs typeface="Tahoma" panose="020B0604030504040204" pitchFamily="34" charset="0"/>
              </a:rPr>
              <a:t>*</a:t>
            </a:r>
            <a:r>
              <a:rPr kumimoji="0" lang="en-US" altLang="en-US" b="1" dirty="0">
                <a:solidFill>
                  <a:schemeClr val="tx1"/>
                </a:solidFill>
                <a:latin typeface="Tahoma" panose="020B0604030504040204" pitchFamily="34" charset="0"/>
                <a:cs typeface="Tahoma" panose="020B0604030504040204" pitchFamily="34" charset="0"/>
              </a:rPr>
              <a:t>) ≥ f(X) </a:t>
            </a:r>
            <a:r>
              <a:rPr kumimoji="0" lang="en-US" altLang="en-US" b="1" dirty="0">
                <a:solidFill>
                  <a:schemeClr val="tx1"/>
                </a:solidFill>
                <a:latin typeface="Tahoma" panose="020B0604030504040204" pitchFamily="34" charset="0"/>
                <a:cs typeface="Tahoma" panose="020B0604030504040204" pitchFamily="34" charset="0"/>
                <a:sym typeface="Symbol" panose="05050102010706020507" pitchFamily="18" charset="2"/>
              </a:rPr>
              <a:t></a:t>
            </a:r>
            <a:r>
              <a:rPr kumimoji="0" lang="en-US" altLang="en-US" b="1" dirty="0">
                <a:solidFill>
                  <a:schemeClr val="tx1"/>
                </a:solidFill>
                <a:latin typeface="Tahoma" panose="020B0604030504040204" pitchFamily="34" charset="0"/>
                <a:cs typeface="Tahoma" panose="020B0604030504040204" pitchFamily="34" charset="0"/>
              </a:rPr>
              <a:t> </a:t>
            </a:r>
            <a:r>
              <a:rPr kumimoji="0" lang="en-US" altLang="en-US" b="1" dirty="0" err="1">
                <a:solidFill>
                  <a:schemeClr val="tx1"/>
                </a:solidFill>
                <a:latin typeface="Tahoma" panose="020B0604030504040204" pitchFamily="34" charset="0"/>
                <a:cs typeface="Tahoma" panose="020B0604030504040204" pitchFamily="34" charset="0"/>
              </a:rPr>
              <a:t>P.á</a:t>
            </a:r>
            <a:r>
              <a:rPr kumimoji="0" lang="en-US" altLang="en-US" b="1" dirty="0">
                <a:solidFill>
                  <a:schemeClr val="tx1"/>
                </a:solidFill>
                <a:latin typeface="Tahoma" panose="020B0604030504040204" pitchFamily="34" charset="0"/>
                <a:cs typeface="Tahoma" panose="020B0604030504040204" pitchFamily="34" charset="0"/>
              </a:rPr>
              <a:t> X (f → max)</a:t>
            </a:r>
            <a:endParaRPr kumimoji="0" lang="en-US" altLang="en-US" dirty="0">
              <a:solidFill>
                <a:schemeClr val="tx1"/>
              </a:solidFill>
              <a:latin typeface="Tahoma" panose="020B0604030504040204" pitchFamily="34" charset="0"/>
              <a:cs typeface="Tahoma" panose="020B0604030504040204" pitchFamily="34" charset="0"/>
            </a:endParaRPr>
          </a:p>
          <a:p>
            <a:endParaRPr lang="en-US" dirty="0"/>
          </a:p>
        </p:txBody>
      </p:sp>
      <p:pic>
        <p:nvPicPr>
          <p:cNvPr id="4" name="Picture 4">
            <a:extLst>
              <a:ext uri="{FF2B5EF4-FFF2-40B4-BE49-F238E27FC236}">
                <a16:creationId xmlns:a16="http://schemas.microsoft.com/office/drawing/2014/main" id="{ACB9E847-2CF2-C838-98CA-7035358176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4850296"/>
            <a:ext cx="8686800" cy="1502796"/>
          </a:xfrm>
          <a:prstGeom prst="rect">
            <a:avLst/>
          </a:prstGeom>
          <a:ln/>
        </p:spPr>
        <p:style>
          <a:lnRef idx="2">
            <a:schemeClr val="dk1"/>
          </a:lnRef>
          <a:fillRef idx="1">
            <a:schemeClr val="lt1"/>
          </a:fillRef>
          <a:effectRef idx="0">
            <a:schemeClr val="dk1"/>
          </a:effectRef>
          <a:fontRef idx="minor">
            <a:schemeClr val="dk1"/>
          </a:fontRef>
        </p:style>
      </p:pic>
      <p:pic>
        <p:nvPicPr>
          <p:cNvPr id="5" name="Picture 2">
            <a:extLst>
              <a:ext uri="{FF2B5EF4-FFF2-40B4-BE49-F238E27FC236}">
                <a16:creationId xmlns:a16="http://schemas.microsoft.com/office/drawing/2014/main" id="{FEDE09A1-D055-D403-B586-514569417248}"/>
              </a:ext>
            </a:extLst>
          </p:cNvPr>
          <p:cNvPicPr>
            <a:picLocks noChangeAspect="1" noChangeArrowheads="1"/>
          </p:cNvPicPr>
          <p:nvPr/>
        </p:nvPicPr>
        <p:blipFill>
          <a:blip r:embed="rId3">
            <a:duotone>
              <a:prstClr val="black"/>
              <a:schemeClr val="accent6">
                <a:tint val="45000"/>
                <a:satMod val="400000"/>
              </a:schemeClr>
            </a:duotone>
            <a:lum bright="-20000" contrast="40000"/>
          </a:blip>
          <a:srcRect/>
          <a:stretch>
            <a:fillRect/>
          </a:stretch>
        </p:blipFill>
        <p:spPr bwMode="auto">
          <a:xfrm>
            <a:off x="7086600" y="914400"/>
            <a:ext cx="4267200" cy="2380421"/>
          </a:xfrm>
          <a:prstGeom prst="rect">
            <a:avLst/>
          </a:prstGeom>
          <a:noFill/>
          <a:ln w="9525">
            <a:noFill/>
            <a:miter lim="800000"/>
            <a:headEnd/>
            <a:tailEnd/>
          </a:ln>
          <a:effectLst/>
        </p:spPr>
      </p:pic>
    </p:spTree>
    <p:extLst>
      <p:ext uri="{BB962C8B-B14F-4D97-AF65-F5344CB8AC3E}">
        <p14:creationId xmlns:p14="http://schemas.microsoft.com/office/powerpoint/2010/main" val="8802084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91A0BA-3CD6-6D04-AACA-9DFB58FE0BD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2889ACE-57A8-ADB0-CF23-2D5F0C243104}"/>
              </a:ext>
            </a:extLst>
          </p:cNvPr>
          <p:cNvSpPr>
            <a:spLocks noGrp="1"/>
          </p:cNvSpPr>
          <p:nvPr>
            <p:ph type="title"/>
          </p:nvPr>
        </p:nvSpPr>
        <p:spPr>
          <a:xfrm>
            <a:off x="294735" y="1600200"/>
            <a:ext cx="10515600" cy="46038"/>
          </a:xfrm>
        </p:spPr>
        <p:txBody>
          <a:bodyPr>
            <a:noAutofit/>
          </a:bodyPr>
          <a:lstStyle/>
          <a:p>
            <a:r>
              <a:rPr lang="vi-VN" altLang="en-US" sz="2800" b="1" dirty="0">
                <a:solidFill>
                  <a:srgbClr val="000099"/>
                </a:solidFill>
              </a:rPr>
              <a:t>II.</a:t>
            </a:r>
            <a:r>
              <a:rPr lang="vi-VN" altLang="en-US" sz="2800" b="1" u="sng" dirty="0">
                <a:solidFill>
                  <a:srgbClr val="000099"/>
                </a:solidFill>
              </a:rPr>
              <a:t> </a:t>
            </a:r>
            <a:r>
              <a:rPr lang="en-US" altLang="en-US" sz="2800" u="sng" dirty="0">
                <a:solidFill>
                  <a:srgbClr val="000099"/>
                </a:solidFill>
              </a:rPr>
              <a:t>B</a:t>
            </a:r>
            <a:r>
              <a:rPr lang="vi-VN" altLang="en-US" sz="2800" b="1" u="sng" dirty="0">
                <a:solidFill>
                  <a:srgbClr val="000099"/>
                </a:solidFill>
              </a:rPr>
              <a:t>ài toán qhtt tổng quát</a:t>
            </a:r>
            <a:br>
              <a:rPr lang="vi-VN" altLang="en-US" sz="2800" b="1" dirty="0">
                <a:solidFill>
                  <a:srgbClr val="000099"/>
                </a:solidFill>
              </a:rPr>
            </a:br>
            <a:r>
              <a:rPr lang="vi-VN" altLang="en-US" sz="2800" b="1" dirty="0">
                <a:solidFill>
                  <a:srgbClr val="000099"/>
                </a:solidFill>
              </a:rPr>
              <a:t>2. Các khái niệm cơ bản</a:t>
            </a:r>
            <a:br>
              <a:rPr lang="en-US" altLang="en-US" sz="2800" b="1" dirty="0">
                <a:solidFill>
                  <a:srgbClr val="000099"/>
                </a:solidFill>
              </a:rPr>
            </a:br>
            <a:r>
              <a:rPr lang="en-US" altLang="en-US" sz="2800" b="1" dirty="0">
                <a:solidFill>
                  <a:srgbClr val="000099"/>
                </a:solidFill>
              </a:rPr>
              <a:t>2.7) </a:t>
            </a:r>
            <a:r>
              <a:rPr lang="en-US" altLang="en-US" sz="2800" b="1" dirty="0" err="1">
                <a:solidFill>
                  <a:srgbClr val="000099"/>
                </a:solidFill>
              </a:rPr>
              <a:t>Ràng</a:t>
            </a:r>
            <a:r>
              <a:rPr lang="en-US" altLang="en-US" sz="2800" b="1" dirty="0">
                <a:solidFill>
                  <a:srgbClr val="000099"/>
                </a:solidFill>
              </a:rPr>
              <a:t> </a:t>
            </a:r>
            <a:r>
              <a:rPr lang="en-US" altLang="en-US" sz="2800" b="1" dirty="0" err="1">
                <a:solidFill>
                  <a:srgbClr val="000099"/>
                </a:solidFill>
              </a:rPr>
              <a:t>buộc</a:t>
            </a:r>
            <a:r>
              <a:rPr lang="en-US" altLang="en-US" sz="2800" b="1" dirty="0">
                <a:solidFill>
                  <a:srgbClr val="000099"/>
                </a:solidFill>
              </a:rPr>
              <a:t> </a:t>
            </a:r>
            <a:r>
              <a:rPr lang="en-US" altLang="en-US" sz="2800" b="1" dirty="0" err="1">
                <a:solidFill>
                  <a:srgbClr val="000099"/>
                </a:solidFill>
              </a:rPr>
              <a:t>chặt</a:t>
            </a:r>
            <a:r>
              <a:rPr lang="en-US" altLang="en-US" sz="2800" b="1" dirty="0">
                <a:solidFill>
                  <a:srgbClr val="000099"/>
                </a:solidFill>
              </a:rPr>
              <a:t>; </a:t>
            </a:r>
            <a:r>
              <a:rPr lang="en-US" altLang="en-US" sz="2800" b="1" dirty="0" err="1">
                <a:solidFill>
                  <a:srgbClr val="000099"/>
                </a:solidFill>
              </a:rPr>
              <a:t>ràng</a:t>
            </a:r>
            <a:r>
              <a:rPr lang="en-US" altLang="en-US" sz="2800" b="1" dirty="0">
                <a:solidFill>
                  <a:srgbClr val="000099"/>
                </a:solidFill>
              </a:rPr>
              <a:t> </a:t>
            </a:r>
            <a:r>
              <a:rPr lang="en-US" altLang="en-US" sz="2800" b="1" dirty="0" err="1">
                <a:solidFill>
                  <a:srgbClr val="000099"/>
                </a:solidFill>
              </a:rPr>
              <a:t>buộc</a:t>
            </a:r>
            <a:r>
              <a:rPr lang="en-US" altLang="en-US" sz="2800" b="1" dirty="0">
                <a:solidFill>
                  <a:srgbClr val="000099"/>
                </a:solidFill>
              </a:rPr>
              <a:t> </a:t>
            </a:r>
            <a:r>
              <a:rPr lang="en-US" altLang="en-US" sz="2800" b="1" dirty="0" err="1">
                <a:solidFill>
                  <a:srgbClr val="000099"/>
                </a:solidFill>
              </a:rPr>
              <a:t>lỏng</a:t>
            </a:r>
            <a:r>
              <a:rPr lang="en-US" altLang="en-US" sz="2800" b="1" dirty="0">
                <a:solidFill>
                  <a:srgbClr val="000099"/>
                </a:solidFill>
              </a:rPr>
              <a:t>   </a:t>
            </a:r>
            <a:endParaRPr lang="en-US" sz="2800" dirty="0"/>
          </a:p>
        </p:txBody>
      </p:sp>
      <p:sp>
        <p:nvSpPr>
          <p:cNvPr id="3" name="Content Placeholder 2">
            <a:extLst>
              <a:ext uri="{FF2B5EF4-FFF2-40B4-BE49-F238E27FC236}">
                <a16:creationId xmlns:a16="http://schemas.microsoft.com/office/drawing/2014/main" id="{63BFB870-18CD-515A-51E5-4F2AC2BF0DAB}"/>
              </a:ext>
            </a:extLst>
          </p:cNvPr>
          <p:cNvSpPr>
            <a:spLocks noGrp="1"/>
          </p:cNvSpPr>
          <p:nvPr>
            <p:ph idx="1"/>
          </p:nvPr>
        </p:nvSpPr>
        <p:spPr>
          <a:xfrm>
            <a:off x="838200" y="2528887"/>
            <a:ext cx="10515600" cy="3648075"/>
          </a:xfrm>
        </p:spPr>
        <p:txBody>
          <a:bodyPr/>
          <a:lstStyle/>
          <a:p>
            <a:pPr eaLnBrk="1" hangingPunct="1">
              <a:lnSpc>
                <a:spcPct val="90000"/>
              </a:lnSpc>
              <a:spcBef>
                <a:spcPts val="525"/>
              </a:spcBef>
              <a:buClrTx/>
              <a:buSzPts val="2200"/>
              <a:buFontTx/>
              <a:buNone/>
            </a:pPr>
            <a:r>
              <a:rPr kumimoji="0" lang="en-US" altLang="en-US" b="1" dirty="0">
                <a:solidFill>
                  <a:schemeClr val="tx1"/>
                </a:solidFill>
                <a:latin typeface="Tahoma" panose="020B0604030504040204" pitchFamily="34" charset="0"/>
                <a:cs typeface="Tahoma" panose="020B0604030504040204" pitchFamily="34" charset="0"/>
              </a:rPr>
              <a:t> </a:t>
            </a:r>
            <a:endParaRPr lang="en-US" dirty="0"/>
          </a:p>
        </p:txBody>
      </p:sp>
      <p:pic>
        <p:nvPicPr>
          <p:cNvPr id="4" name="Picture 2">
            <a:extLst>
              <a:ext uri="{FF2B5EF4-FFF2-40B4-BE49-F238E27FC236}">
                <a16:creationId xmlns:a16="http://schemas.microsoft.com/office/drawing/2014/main" id="{6F302BC8-F325-4036-7194-10C0817CB605}"/>
              </a:ext>
            </a:extLst>
          </p:cNvPr>
          <p:cNvPicPr>
            <a:picLocks noChangeAspect="1" noChangeArrowheads="1"/>
          </p:cNvPicPr>
          <p:nvPr/>
        </p:nvPicPr>
        <p:blipFill>
          <a:blip r:embed="rId2">
            <a:duotone>
              <a:prstClr val="black"/>
              <a:schemeClr val="accent6">
                <a:tint val="45000"/>
                <a:satMod val="400000"/>
              </a:schemeClr>
            </a:duotone>
            <a:lum bright="-20000" contrast="40000"/>
          </a:blip>
          <a:srcRect/>
          <a:stretch>
            <a:fillRect/>
          </a:stretch>
        </p:blipFill>
        <p:spPr bwMode="auto">
          <a:xfrm>
            <a:off x="6696860" y="1155876"/>
            <a:ext cx="4656940" cy="2971800"/>
          </a:xfrm>
          <a:prstGeom prst="rect">
            <a:avLst/>
          </a:prstGeom>
          <a:noFill/>
          <a:ln w="9525">
            <a:noFill/>
            <a:miter lim="800000"/>
            <a:headEnd/>
            <a:tailEnd/>
          </a:ln>
          <a:effectLst/>
        </p:spPr>
      </p:pic>
      <p:sp>
        <p:nvSpPr>
          <p:cNvPr id="5" name="Rectangle 4">
            <a:extLst>
              <a:ext uri="{FF2B5EF4-FFF2-40B4-BE49-F238E27FC236}">
                <a16:creationId xmlns:a16="http://schemas.microsoft.com/office/drawing/2014/main" id="{1E7B1AA2-9A84-55D6-E020-E2C9AB9077C9}"/>
              </a:ext>
            </a:extLst>
          </p:cNvPr>
          <p:cNvSpPr>
            <a:spLocks noChangeArrowheads="1"/>
          </p:cNvSpPr>
          <p:nvPr/>
        </p:nvSpPr>
        <p:spPr bwMode="auto">
          <a:xfrm>
            <a:off x="338530" y="3952081"/>
            <a:ext cx="8686800" cy="2389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6075" indent="-346075">
              <a:spcBef>
                <a:spcPct val="20000"/>
              </a:spcBef>
              <a:buClr>
                <a:srgbClr val="800000"/>
              </a:buClr>
              <a:buFont typeface="Wingdings" panose="05000000000000000000" pitchFamily="2" charset="2"/>
              <a:buChar char="§"/>
              <a:defRPr kumimoji="1" sz="2800">
                <a:solidFill>
                  <a:srgbClr val="003366"/>
                </a:solidFill>
                <a:latin typeface="Arial" panose="020B0604020202020204" pitchFamily="34" charset="0"/>
              </a:defRPr>
            </a:lvl1pPr>
            <a:lvl2pPr marL="742950" indent="-285750">
              <a:spcBef>
                <a:spcPct val="20000"/>
              </a:spcBef>
              <a:buClr>
                <a:srgbClr val="800000"/>
              </a:buClr>
              <a:buFont typeface="Wingdings" panose="05000000000000000000" pitchFamily="2" charset="2"/>
              <a:buChar char="§"/>
              <a:defRPr kumimoji="1" sz="2400">
                <a:solidFill>
                  <a:srgbClr val="003366"/>
                </a:solidFill>
                <a:latin typeface="Arial" panose="020B0604020202020204" pitchFamily="34" charset="0"/>
              </a:defRPr>
            </a:lvl2pPr>
            <a:lvl3pPr marL="1143000" indent="-228600">
              <a:spcBef>
                <a:spcPct val="20000"/>
              </a:spcBef>
              <a:buClr>
                <a:srgbClr val="800000"/>
              </a:buClr>
              <a:buFont typeface="Wingdings" panose="05000000000000000000" pitchFamily="2" charset="2"/>
              <a:buChar char=""/>
              <a:defRPr kumimoji="1" sz="2000">
                <a:solidFill>
                  <a:srgbClr val="003366"/>
                </a:solidFill>
                <a:latin typeface="Arial" panose="020B0604020202020204" pitchFamily="34" charset="0"/>
              </a:defRPr>
            </a:lvl3pPr>
            <a:lvl4pPr marL="1600200" indent="-228600">
              <a:spcBef>
                <a:spcPct val="20000"/>
              </a:spcBef>
              <a:buClr>
                <a:srgbClr val="CC0000"/>
              </a:buClr>
              <a:buFont typeface="Wingdings" panose="05000000000000000000" pitchFamily="2" charset="2"/>
              <a:buChar char="s"/>
              <a:defRPr kumimoji="1" sz="2000">
                <a:solidFill>
                  <a:srgbClr val="003366"/>
                </a:solidFill>
                <a:latin typeface="Arial" panose="020B0604020202020204" pitchFamily="34" charset="0"/>
              </a:defRPr>
            </a:lvl4pPr>
            <a:lvl5pPr marL="2057400" indent="-228600">
              <a:spcBef>
                <a:spcPct val="20000"/>
              </a:spcBef>
              <a:buClr>
                <a:srgbClr val="CC0000"/>
              </a:buClr>
              <a:buFont typeface="Wingdings" panose="05000000000000000000" pitchFamily="2" charset="2"/>
              <a:buChar char=" "/>
              <a:defRPr kumimoji="1" sz="2000">
                <a:solidFill>
                  <a:srgbClr val="003366"/>
                </a:solidFill>
                <a:latin typeface="Arial" panose="020B0604020202020204" pitchFamily="34" charset="0"/>
              </a:defRPr>
            </a:lvl5pPr>
            <a:lvl6pPr marL="2514600" indent="-228600" eaLnBrk="0" fontAlgn="base" hangingPunct="0">
              <a:spcBef>
                <a:spcPct val="20000"/>
              </a:spcBef>
              <a:spcAft>
                <a:spcPct val="0"/>
              </a:spcAft>
              <a:buClr>
                <a:srgbClr val="CC0000"/>
              </a:buClr>
              <a:buFont typeface="Wingdings" panose="05000000000000000000" pitchFamily="2" charset="2"/>
              <a:buChar char=" "/>
              <a:defRPr kumimoji="1" sz="2000">
                <a:solidFill>
                  <a:srgbClr val="003366"/>
                </a:solidFill>
                <a:latin typeface="Arial" panose="020B0604020202020204" pitchFamily="34" charset="0"/>
              </a:defRPr>
            </a:lvl6pPr>
            <a:lvl7pPr marL="2971800" indent="-228600" eaLnBrk="0" fontAlgn="base" hangingPunct="0">
              <a:spcBef>
                <a:spcPct val="20000"/>
              </a:spcBef>
              <a:spcAft>
                <a:spcPct val="0"/>
              </a:spcAft>
              <a:buClr>
                <a:srgbClr val="CC0000"/>
              </a:buClr>
              <a:buFont typeface="Wingdings" panose="05000000000000000000" pitchFamily="2" charset="2"/>
              <a:buChar char=" "/>
              <a:defRPr kumimoji="1" sz="2000">
                <a:solidFill>
                  <a:srgbClr val="003366"/>
                </a:solidFill>
                <a:latin typeface="Arial" panose="020B0604020202020204" pitchFamily="34" charset="0"/>
              </a:defRPr>
            </a:lvl7pPr>
            <a:lvl8pPr marL="3429000" indent="-228600" eaLnBrk="0" fontAlgn="base" hangingPunct="0">
              <a:spcBef>
                <a:spcPct val="20000"/>
              </a:spcBef>
              <a:spcAft>
                <a:spcPct val="0"/>
              </a:spcAft>
              <a:buClr>
                <a:srgbClr val="CC0000"/>
              </a:buClr>
              <a:buFont typeface="Wingdings" panose="05000000000000000000" pitchFamily="2" charset="2"/>
              <a:buChar char=" "/>
              <a:defRPr kumimoji="1" sz="2000">
                <a:solidFill>
                  <a:srgbClr val="003366"/>
                </a:solidFill>
                <a:latin typeface="Arial" panose="020B0604020202020204" pitchFamily="34" charset="0"/>
              </a:defRPr>
            </a:lvl8pPr>
            <a:lvl9pPr marL="3886200" indent="-228600" eaLnBrk="0" fontAlgn="base" hangingPunct="0">
              <a:spcBef>
                <a:spcPct val="20000"/>
              </a:spcBef>
              <a:spcAft>
                <a:spcPct val="0"/>
              </a:spcAft>
              <a:buClr>
                <a:srgbClr val="CC0000"/>
              </a:buClr>
              <a:buFont typeface="Wingdings" panose="05000000000000000000" pitchFamily="2" charset="2"/>
              <a:buChar char=" "/>
              <a:defRPr kumimoji="1" sz="2000">
                <a:solidFill>
                  <a:srgbClr val="003366"/>
                </a:solidFill>
                <a:latin typeface="Arial" panose="020B0604020202020204" pitchFamily="34" charset="0"/>
              </a:defRPr>
            </a:lvl9pPr>
          </a:lstStyle>
          <a:p>
            <a:pPr eaLnBrk="1" hangingPunct="1">
              <a:lnSpc>
                <a:spcPct val="90000"/>
              </a:lnSpc>
              <a:spcBef>
                <a:spcPts val="525"/>
              </a:spcBef>
              <a:buClrTx/>
              <a:buSzPts val="2200"/>
              <a:buFontTx/>
              <a:buNone/>
            </a:pPr>
            <a:r>
              <a:rPr kumimoji="0" lang="en-US" altLang="en-US" b="1" dirty="0">
                <a:solidFill>
                  <a:schemeClr val="tx1"/>
                </a:solidFill>
                <a:latin typeface="Tahoma" panose="020B0604030504040204" pitchFamily="34" charset="0"/>
                <a:cs typeface="Tahoma" panose="020B0604030504040204" pitchFamily="34" charset="0"/>
              </a:rPr>
              <a:t> </a:t>
            </a:r>
            <a:r>
              <a:rPr kumimoji="0" lang="en-US" altLang="en-US" sz="2400" b="1" dirty="0">
                <a:solidFill>
                  <a:schemeClr val="tx1"/>
                </a:solidFill>
                <a:latin typeface="Times New Roman" panose="02020603050405020304" pitchFamily="18" charset="0"/>
                <a:cs typeface="Times New Roman" panose="02020603050405020304" pitchFamily="18" charset="0"/>
              </a:rPr>
              <a:t>X </a:t>
            </a:r>
            <a:r>
              <a:rPr kumimoji="0" lang="en-US" altLang="en-US" sz="2400" b="1" dirty="0" err="1">
                <a:solidFill>
                  <a:schemeClr val="tx1"/>
                </a:solidFill>
                <a:latin typeface="Times New Roman" panose="02020603050405020304" pitchFamily="18" charset="0"/>
                <a:cs typeface="Times New Roman" panose="02020603050405020304" pitchFamily="18" charset="0"/>
              </a:rPr>
              <a:t>là</a:t>
            </a:r>
            <a:r>
              <a:rPr kumimoji="0" lang="en-US" altLang="en-US" sz="2400" b="1" dirty="0">
                <a:solidFill>
                  <a:schemeClr val="tx1"/>
                </a:solidFill>
                <a:latin typeface="Times New Roman" panose="02020603050405020304" pitchFamily="18" charset="0"/>
                <a:cs typeface="Times New Roman" panose="02020603050405020304" pitchFamily="18" charset="0"/>
              </a:rPr>
              <a:t> 1 PA </a:t>
            </a:r>
            <a:r>
              <a:rPr kumimoji="0" lang="en-US" altLang="en-US" sz="2400" b="1" dirty="0" err="1">
                <a:solidFill>
                  <a:schemeClr val="tx1"/>
                </a:solidFill>
                <a:latin typeface="Times New Roman" panose="02020603050405020304" pitchFamily="18" charset="0"/>
                <a:cs typeface="Times New Roman" panose="02020603050405020304" pitchFamily="18" charset="0"/>
              </a:rPr>
              <a:t>của</a:t>
            </a:r>
            <a:r>
              <a:rPr kumimoji="0" lang="en-US" altLang="en-US" sz="2400" b="1" dirty="0">
                <a:solidFill>
                  <a:schemeClr val="tx1"/>
                </a:solidFill>
                <a:latin typeface="Times New Roman" panose="02020603050405020304" pitchFamily="18" charset="0"/>
                <a:cs typeface="Times New Roman" panose="02020603050405020304" pitchFamily="18" charset="0"/>
              </a:rPr>
              <a:t> </a:t>
            </a:r>
            <a:r>
              <a:rPr kumimoji="0" lang="en-US" altLang="en-US" sz="2400" b="1" dirty="0" err="1">
                <a:solidFill>
                  <a:schemeClr val="tx1"/>
                </a:solidFill>
                <a:latin typeface="Times New Roman" panose="02020603050405020304" pitchFamily="18" charset="0"/>
                <a:cs typeface="Times New Roman" panose="02020603050405020304" pitchFamily="18" charset="0"/>
              </a:rPr>
              <a:t>bài</a:t>
            </a:r>
            <a:r>
              <a:rPr kumimoji="0" lang="en-US" altLang="en-US" sz="2400" b="1" dirty="0">
                <a:solidFill>
                  <a:schemeClr val="tx1"/>
                </a:solidFill>
                <a:latin typeface="Times New Roman" panose="02020603050405020304" pitchFamily="18" charset="0"/>
                <a:cs typeface="Times New Roman" panose="02020603050405020304" pitchFamily="18" charset="0"/>
              </a:rPr>
              <a:t> </a:t>
            </a:r>
            <a:r>
              <a:rPr kumimoji="0" lang="en-US" altLang="en-US" sz="2400" b="1" dirty="0" err="1">
                <a:solidFill>
                  <a:schemeClr val="tx1"/>
                </a:solidFill>
                <a:latin typeface="Times New Roman" panose="02020603050405020304" pitchFamily="18" charset="0"/>
                <a:cs typeface="Times New Roman" panose="02020603050405020304" pitchFamily="18" charset="0"/>
              </a:rPr>
              <a:t>toán</a:t>
            </a:r>
            <a:r>
              <a:rPr kumimoji="0" lang="en-US" altLang="en-US" sz="2400" b="1" dirty="0">
                <a:solidFill>
                  <a:schemeClr val="tx1"/>
                </a:solidFill>
                <a:latin typeface="Times New Roman" panose="02020603050405020304" pitchFamily="18" charset="0"/>
                <a:cs typeface="Times New Roman" panose="02020603050405020304" pitchFamily="18" charset="0"/>
              </a:rPr>
              <a:t> QHTT </a:t>
            </a:r>
          </a:p>
          <a:p>
            <a:pPr eaLnBrk="1" hangingPunct="1">
              <a:lnSpc>
                <a:spcPct val="90000"/>
              </a:lnSpc>
              <a:spcBef>
                <a:spcPts val="525"/>
              </a:spcBef>
              <a:buClrTx/>
              <a:buSzPts val="2200"/>
              <a:buFontTx/>
              <a:buNone/>
            </a:pPr>
            <a:r>
              <a:rPr kumimoji="0" lang="en-US" altLang="en-US" sz="2400" b="1" dirty="0">
                <a:solidFill>
                  <a:schemeClr val="tx1"/>
                </a:solidFill>
                <a:latin typeface="Times New Roman" panose="02020603050405020304" pitchFamily="18" charset="0"/>
                <a:cs typeface="Times New Roman" panose="02020603050405020304" pitchFamily="18" charset="0"/>
              </a:rPr>
              <a:t>+) </a:t>
            </a:r>
            <a:r>
              <a:rPr kumimoji="0" lang="en-US" altLang="en-US" sz="2400" b="1" dirty="0" err="1">
                <a:solidFill>
                  <a:schemeClr val="tx1"/>
                </a:solidFill>
                <a:latin typeface="Times New Roman" panose="02020603050405020304" pitchFamily="18" charset="0"/>
                <a:cs typeface="Times New Roman" panose="02020603050405020304" pitchFamily="18" charset="0"/>
              </a:rPr>
              <a:t>Nếu</a:t>
            </a:r>
            <a:r>
              <a:rPr kumimoji="0" lang="en-US" altLang="en-US" sz="2400" b="1" dirty="0">
                <a:solidFill>
                  <a:schemeClr val="tx1"/>
                </a:solidFill>
                <a:latin typeface="Times New Roman" panose="02020603050405020304" pitchFamily="18" charset="0"/>
                <a:cs typeface="Times New Roman" panose="02020603050405020304" pitchFamily="18" charset="0"/>
              </a:rPr>
              <a:t> X </a:t>
            </a:r>
            <a:r>
              <a:rPr kumimoji="0" lang="en-US" altLang="en-US" sz="2400" b="1" dirty="0" err="1">
                <a:solidFill>
                  <a:schemeClr val="tx1"/>
                </a:solidFill>
                <a:latin typeface="Times New Roman" panose="02020603050405020304" pitchFamily="18" charset="0"/>
                <a:cs typeface="Times New Roman" panose="02020603050405020304" pitchFamily="18" charset="0"/>
              </a:rPr>
              <a:t>làm</a:t>
            </a:r>
            <a:r>
              <a:rPr kumimoji="0" lang="en-US" altLang="en-US" sz="2400" b="1" dirty="0">
                <a:solidFill>
                  <a:schemeClr val="tx1"/>
                </a:solidFill>
                <a:latin typeface="Times New Roman" panose="02020603050405020304" pitchFamily="18" charset="0"/>
                <a:cs typeface="Times New Roman" panose="02020603050405020304" pitchFamily="18" charset="0"/>
              </a:rPr>
              <a:t> </a:t>
            </a:r>
            <a:r>
              <a:rPr kumimoji="0" lang="en-US" altLang="en-US" sz="2400" b="1" dirty="0" err="1">
                <a:solidFill>
                  <a:schemeClr val="tx1"/>
                </a:solidFill>
                <a:latin typeface="Times New Roman" panose="02020603050405020304" pitchFamily="18" charset="0"/>
                <a:cs typeface="Times New Roman" panose="02020603050405020304" pitchFamily="18" charset="0"/>
              </a:rPr>
              <a:t>cho</a:t>
            </a:r>
            <a:r>
              <a:rPr kumimoji="0" lang="en-US" altLang="en-US" sz="2400" b="1" dirty="0">
                <a:solidFill>
                  <a:schemeClr val="tx1"/>
                </a:solidFill>
                <a:latin typeface="Times New Roman" panose="02020603050405020304" pitchFamily="18" charset="0"/>
                <a:cs typeface="Times New Roman" panose="02020603050405020304" pitchFamily="18" charset="0"/>
              </a:rPr>
              <a:t> </a:t>
            </a:r>
            <a:r>
              <a:rPr kumimoji="0" lang="en-US" altLang="en-US" sz="2400" b="1" dirty="0" err="1">
                <a:solidFill>
                  <a:schemeClr val="tx1"/>
                </a:solidFill>
                <a:latin typeface="Times New Roman" panose="02020603050405020304" pitchFamily="18" charset="0"/>
                <a:cs typeface="Times New Roman" panose="02020603050405020304" pitchFamily="18" charset="0"/>
              </a:rPr>
              <a:t>ràng</a:t>
            </a:r>
            <a:r>
              <a:rPr kumimoji="0" lang="en-US" altLang="en-US" sz="2400" b="1" dirty="0">
                <a:solidFill>
                  <a:schemeClr val="tx1"/>
                </a:solidFill>
                <a:latin typeface="Times New Roman" panose="02020603050405020304" pitchFamily="18" charset="0"/>
                <a:cs typeface="Times New Roman" panose="02020603050405020304" pitchFamily="18" charset="0"/>
              </a:rPr>
              <a:t> </a:t>
            </a:r>
            <a:r>
              <a:rPr kumimoji="0" lang="en-US" altLang="en-US" sz="2400" b="1" dirty="0" err="1">
                <a:solidFill>
                  <a:schemeClr val="tx1"/>
                </a:solidFill>
                <a:latin typeface="Times New Roman" panose="02020603050405020304" pitchFamily="18" charset="0"/>
                <a:cs typeface="Times New Roman" panose="02020603050405020304" pitchFamily="18" charset="0"/>
              </a:rPr>
              <a:t>buộc</a:t>
            </a:r>
            <a:r>
              <a:rPr kumimoji="0" lang="en-US" altLang="en-US" sz="2400" b="1" dirty="0">
                <a:solidFill>
                  <a:schemeClr val="tx1"/>
                </a:solidFill>
                <a:latin typeface="Times New Roman" panose="02020603050405020304" pitchFamily="18" charset="0"/>
                <a:cs typeface="Times New Roman" panose="02020603050405020304" pitchFamily="18" charset="0"/>
              </a:rPr>
              <a:t> “ </a:t>
            </a:r>
            <a:r>
              <a:rPr kumimoji="0" lang="en-US" altLang="en-US" sz="2400" b="1" dirty="0" err="1">
                <a:solidFill>
                  <a:schemeClr val="tx1"/>
                </a:solidFill>
                <a:latin typeface="Times New Roman" panose="02020603050405020304" pitchFamily="18" charset="0"/>
                <a:cs typeface="Times New Roman" panose="02020603050405020304" pitchFamily="18" charset="0"/>
              </a:rPr>
              <a:t>i</a:t>
            </a:r>
            <a:r>
              <a:rPr kumimoji="0" lang="en-US" altLang="en-US" sz="2400" b="1" dirty="0">
                <a:solidFill>
                  <a:schemeClr val="tx1"/>
                </a:solidFill>
                <a:latin typeface="Times New Roman" panose="02020603050405020304" pitchFamily="18" charset="0"/>
                <a:cs typeface="Times New Roman" panose="02020603050405020304" pitchFamily="18" charset="0"/>
              </a:rPr>
              <a:t> “ </a:t>
            </a:r>
            <a:r>
              <a:rPr kumimoji="0" lang="en-US" altLang="en-US" sz="2400" b="1" dirty="0" err="1">
                <a:solidFill>
                  <a:schemeClr val="tx1"/>
                </a:solidFill>
                <a:latin typeface="Times New Roman" panose="02020603050405020304" pitchFamily="18" charset="0"/>
                <a:cs typeface="Times New Roman" panose="02020603050405020304" pitchFamily="18" charset="0"/>
              </a:rPr>
              <a:t>xảy</a:t>
            </a:r>
            <a:r>
              <a:rPr kumimoji="0" lang="en-US" altLang="en-US" sz="2400" b="1" dirty="0">
                <a:solidFill>
                  <a:schemeClr val="tx1"/>
                </a:solidFill>
                <a:latin typeface="Times New Roman" panose="02020603050405020304" pitchFamily="18" charset="0"/>
                <a:cs typeface="Times New Roman" panose="02020603050405020304" pitchFamily="18" charset="0"/>
              </a:rPr>
              <a:t> </a:t>
            </a:r>
            <a:r>
              <a:rPr kumimoji="0" lang="en-US" altLang="en-US" sz="2400" b="1" dirty="0" err="1">
                <a:solidFill>
                  <a:schemeClr val="tx1"/>
                </a:solidFill>
                <a:latin typeface="Times New Roman" panose="02020603050405020304" pitchFamily="18" charset="0"/>
                <a:cs typeface="Times New Roman" panose="02020603050405020304" pitchFamily="18" charset="0"/>
              </a:rPr>
              <a:t>ra</a:t>
            </a:r>
            <a:r>
              <a:rPr kumimoji="0" lang="en-US" altLang="en-US" sz="2400" b="1" dirty="0">
                <a:solidFill>
                  <a:schemeClr val="tx1"/>
                </a:solidFill>
                <a:latin typeface="Times New Roman" panose="02020603050405020304" pitchFamily="18" charset="0"/>
                <a:cs typeface="Times New Roman" panose="02020603050405020304" pitchFamily="18" charset="0"/>
              </a:rPr>
              <a:t> </a:t>
            </a:r>
            <a:r>
              <a:rPr kumimoji="0" lang="en-US" altLang="en-US" sz="2400" b="1" dirty="0" err="1">
                <a:solidFill>
                  <a:schemeClr val="tx1"/>
                </a:solidFill>
                <a:latin typeface="Times New Roman" panose="02020603050405020304" pitchFamily="18" charset="0"/>
                <a:cs typeface="Times New Roman" panose="02020603050405020304" pitchFamily="18" charset="0"/>
              </a:rPr>
              <a:t>dấu</a:t>
            </a:r>
            <a:r>
              <a:rPr kumimoji="0" lang="en-US" altLang="en-US" sz="2400" b="1" dirty="0">
                <a:solidFill>
                  <a:schemeClr val="tx1"/>
                </a:solidFill>
                <a:latin typeface="Times New Roman" panose="02020603050405020304" pitchFamily="18" charset="0"/>
                <a:cs typeface="Times New Roman" panose="02020603050405020304" pitchFamily="18" charset="0"/>
              </a:rPr>
              <a:t> “=“ </a:t>
            </a:r>
            <a:r>
              <a:rPr kumimoji="0" lang="en-US" altLang="en-US" sz="2400" b="1" dirty="0" err="1">
                <a:solidFill>
                  <a:schemeClr val="tx1"/>
                </a:solidFill>
                <a:latin typeface="Times New Roman" panose="02020603050405020304" pitchFamily="18" charset="0"/>
                <a:cs typeface="Times New Roman" panose="02020603050405020304" pitchFamily="18" charset="0"/>
              </a:rPr>
              <a:t>thì</a:t>
            </a:r>
            <a:r>
              <a:rPr kumimoji="0" lang="en-US" altLang="en-US" sz="2400" b="1" dirty="0">
                <a:solidFill>
                  <a:schemeClr val="tx1"/>
                </a:solidFill>
                <a:latin typeface="Times New Roman" panose="02020603050405020304" pitchFamily="18" charset="0"/>
                <a:cs typeface="Times New Roman" panose="02020603050405020304" pitchFamily="18" charset="0"/>
              </a:rPr>
              <a:t> </a:t>
            </a:r>
            <a:r>
              <a:rPr kumimoji="0" lang="en-US" altLang="en-US" sz="2400" b="1" dirty="0" err="1">
                <a:solidFill>
                  <a:schemeClr val="tx1"/>
                </a:solidFill>
                <a:latin typeface="Times New Roman" panose="02020603050405020304" pitchFamily="18" charset="0"/>
                <a:cs typeface="Times New Roman" panose="02020603050405020304" pitchFamily="18" charset="0"/>
              </a:rPr>
              <a:t>ràng</a:t>
            </a:r>
            <a:r>
              <a:rPr kumimoji="0" lang="en-US" altLang="en-US" sz="2400" b="1" dirty="0">
                <a:solidFill>
                  <a:schemeClr val="tx1"/>
                </a:solidFill>
                <a:latin typeface="Times New Roman" panose="02020603050405020304" pitchFamily="18" charset="0"/>
                <a:cs typeface="Times New Roman" panose="02020603050405020304" pitchFamily="18" charset="0"/>
              </a:rPr>
              <a:t> </a:t>
            </a:r>
            <a:r>
              <a:rPr kumimoji="0" lang="en-US" altLang="en-US" sz="2400" b="1" dirty="0" err="1">
                <a:solidFill>
                  <a:schemeClr val="tx1"/>
                </a:solidFill>
                <a:latin typeface="Times New Roman" panose="02020603050405020304" pitchFamily="18" charset="0"/>
                <a:cs typeface="Times New Roman" panose="02020603050405020304" pitchFamily="18" charset="0"/>
              </a:rPr>
              <a:t>buộc</a:t>
            </a:r>
            <a:r>
              <a:rPr kumimoji="0" lang="en-US" altLang="en-US" sz="2400" b="1" dirty="0">
                <a:solidFill>
                  <a:schemeClr val="tx1"/>
                </a:solidFill>
                <a:latin typeface="Times New Roman" panose="02020603050405020304" pitchFamily="18" charset="0"/>
                <a:cs typeface="Times New Roman" panose="02020603050405020304" pitchFamily="18" charset="0"/>
              </a:rPr>
              <a:t> </a:t>
            </a:r>
            <a:r>
              <a:rPr kumimoji="0" lang="en-US" altLang="en-US" sz="2400" b="1" dirty="0" err="1">
                <a:solidFill>
                  <a:schemeClr val="tx1"/>
                </a:solidFill>
                <a:latin typeface="Times New Roman" panose="02020603050405020304" pitchFamily="18" charset="0"/>
                <a:cs typeface="Times New Roman" panose="02020603050405020304" pitchFamily="18" charset="0"/>
              </a:rPr>
              <a:t>đó</a:t>
            </a:r>
            <a:r>
              <a:rPr kumimoji="0" lang="en-US" altLang="en-US" sz="2400" b="1" dirty="0">
                <a:solidFill>
                  <a:schemeClr val="tx1"/>
                </a:solidFill>
                <a:latin typeface="Times New Roman" panose="02020603050405020304" pitchFamily="18" charset="0"/>
                <a:cs typeface="Times New Roman" panose="02020603050405020304" pitchFamily="18" charset="0"/>
              </a:rPr>
              <a:t> </a:t>
            </a:r>
            <a:r>
              <a:rPr kumimoji="0" lang="en-US" altLang="en-US" sz="2400" b="1" dirty="0" err="1">
                <a:solidFill>
                  <a:schemeClr val="tx1"/>
                </a:solidFill>
                <a:latin typeface="Times New Roman" panose="02020603050405020304" pitchFamily="18" charset="0"/>
                <a:cs typeface="Times New Roman" panose="02020603050405020304" pitchFamily="18" charset="0"/>
              </a:rPr>
              <a:t>gọi</a:t>
            </a:r>
            <a:r>
              <a:rPr kumimoji="0" lang="en-US" altLang="en-US" sz="2400" b="1" dirty="0">
                <a:solidFill>
                  <a:schemeClr val="tx1"/>
                </a:solidFill>
                <a:latin typeface="Times New Roman" panose="02020603050405020304" pitchFamily="18" charset="0"/>
                <a:cs typeface="Times New Roman" panose="02020603050405020304" pitchFamily="18" charset="0"/>
              </a:rPr>
              <a:t> </a:t>
            </a:r>
            <a:r>
              <a:rPr kumimoji="0" lang="en-US" altLang="en-US" sz="2400" b="1" dirty="0" err="1">
                <a:solidFill>
                  <a:schemeClr val="tx1"/>
                </a:solidFill>
                <a:latin typeface="Times New Roman" panose="02020603050405020304" pitchFamily="18" charset="0"/>
                <a:cs typeface="Times New Roman" panose="02020603050405020304" pitchFamily="18" charset="0"/>
              </a:rPr>
              <a:t>là</a:t>
            </a:r>
            <a:r>
              <a:rPr kumimoji="0" lang="en-US" altLang="en-US" sz="2400" b="1" dirty="0">
                <a:solidFill>
                  <a:schemeClr val="tx1"/>
                </a:solidFill>
                <a:latin typeface="Times New Roman" panose="02020603050405020304" pitchFamily="18" charset="0"/>
                <a:cs typeface="Times New Roman" panose="02020603050405020304" pitchFamily="18" charset="0"/>
              </a:rPr>
              <a:t> </a:t>
            </a:r>
            <a:r>
              <a:rPr kumimoji="0" lang="en-US" altLang="en-US" sz="2400" b="1" dirty="0" err="1">
                <a:solidFill>
                  <a:schemeClr val="tx1"/>
                </a:solidFill>
                <a:latin typeface="Times New Roman" panose="02020603050405020304" pitchFamily="18" charset="0"/>
                <a:cs typeface="Times New Roman" panose="02020603050405020304" pitchFamily="18" charset="0"/>
              </a:rPr>
              <a:t>chặt</a:t>
            </a:r>
            <a:r>
              <a:rPr kumimoji="0" lang="en-US" altLang="en-US" sz="2400" b="1" dirty="0">
                <a:solidFill>
                  <a:schemeClr val="tx1"/>
                </a:solidFill>
                <a:latin typeface="Times New Roman" panose="02020603050405020304" pitchFamily="18" charset="0"/>
                <a:cs typeface="Times New Roman" panose="02020603050405020304" pitchFamily="18" charset="0"/>
              </a:rPr>
              <a:t> </a:t>
            </a:r>
            <a:r>
              <a:rPr kumimoji="0" lang="en-US" altLang="en-US" sz="2400" b="1" dirty="0" err="1">
                <a:solidFill>
                  <a:schemeClr val="tx1"/>
                </a:solidFill>
                <a:latin typeface="Times New Roman" panose="02020603050405020304" pitchFamily="18" charset="0"/>
                <a:cs typeface="Times New Roman" panose="02020603050405020304" pitchFamily="18" charset="0"/>
              </a:rPr>
              <a:t>với</a:t>
            </a:r>
            <a:r>
              <a:rPr kumimoji="0" lang="en-US" altLang="en-US" sz="2400" b="1" dirty="0">
                <a:solidFill>
                  <a:schemeClr val="tx1"/>
                </a:solidFill>
                <a:latin typeface="Times New Roman" panose="02020603050405020304" pitchFamily="18" charset="0"/>
                <a:cs typeface="Times New Roman" panose="02020603050405020304" pitchFamily="18" charset="0"/>
              </a:rPr>
              <a:t> PA X</a:t>
            </a:r>
          </a:p>
          <a:p>
            <a:pPr eaLnBrk="1" hangingPunct="1">
              <a:lnSpc>
                <a:spcPct val="90000"/>
              </a:lnSpc>
              <a:spcBef>
                <a:spcPts val="525"/>
              </a:spcBef>
              <a:buClrTx/>
              <a:buSzPts val="2200"/>
              <a:buFontTx/>
              <a:buNone/>
            </a:pPr>
            <a:r>
              <a:rPr kumimoji="0" lang="en-US" altLang="en-US" sz="2400" b="1" dirty="0">
                <a:solidFill>
                  <a:schemeClr val="tx1"/>
                </a:solidFill>
                <a:latin typeface="Times New Roman" panose="02020603050405020304" pitchFamily="18" charset="0"/>
                <a:cs typeface="Times New Roman" panose="02020603050405020304" pitchFamily="18" charset="0"/>
              </a:rPr>
              <a:t>+) </a:t>
            </a:r>
            <a:r>
              <a:rPr kumimoji="0" lang="en-US" altLang="en-US" sz="2400" b="1" dirty="0" err="1">
                <a:solidFill>
                  <a:schemeClr val="tx1"/>
                </a:solidFill>
                <a:latin typeface="Times New Roman" panose="02020603050405020304" pitchFamily="18" charset="0"/>
                <a:cs typeface="Times New Roman" panose="02020603050405020304" pitchFamily="18" charset="0"/>
              </a:rPr>
              <a:t>Nếu</a:t>
            </a:r>
            <a:r>
              <a:rPr kumimoji="0" lang="en-US" altLang="en-US" sz="2400" b="1" dirty="0">
                <a:solidFill>
                  <a:schemeClr val="tx1"/>
                </a:solidFill>
                <a:latin typeface="Times New Roman" panose="02020603050405020304" pitchFamily="18" charset="0"/>
                <a:cs typeface="Times New Roman" panose="02020603050405020304" pitchFamily="18" charset="0"/>
              </a:rPr>
              <a:t> X </a:t>
            </a:r>
            <a:r>
              <a:rPr kumimoji="0" lang="en-US" altLang="en-US" sz="2400" b="1" dirty="0" err="1">
                <a:solidFill>
                  <a:schemeClr val="tx1"/>
                </a:solidFill>
                <a:latin typeface="Times New Roman" panose="02020603050405020304" pitchFamily="18" charset="0"/>
                <a:cs typeface="Times New Roman" panose="02020603050405020304" pitchFamily="18" charset="0"/>
              </a:rPr>
              <a:t>làm</a:t>
            </a:r>
            <a:r>
              <a:rPr kumimoji="0" lang="en-US" altLang="en-US" sz="2400" b="1" dirty="0">
                <a:solidFill>
                  <a:schemeClr val="tx1"/>
                </a:solidFill>
                <a:latin typeface="Times New Roman" panose="02020603050405020304" pitchFamily="18" charset="0"/>
                <a:cs typeface="Times New Roman" panose="02020603050405020304" pitchFamily="18" charset="0"/>
              </a:rPr>
              <a:t> </a:t>
            </a:r>
            <a:r>
              <a:rPr kumimoji="0" lang="en-US" altLang="en-US" sz="2400" b="1" dirty="0" err="1">
                <a:solidFill>
                  <a:schemeClr val="tx1"/>
                </a:solidFill>
                <a:latin typeface="Times New Roman" panose="02020603050405020304" pitchFamily="18" charset="0"/>
                <a:cs typeface="Times New Roman" panose="02020603050405020304" pitchFamily="18" charset="0"/>
              </a:rPr>
              <a:t>cho</a:t>
            </a:r>
            <a:r>
              <a:rPr kumimoji="0" lang="en-US" altLang="en-US" sz="2400" b="1" dirty="0">
                <a:solidFill>
                  <a:schemeClr val="tx1"/>
                </a:solidFill>
                <a:latin typeface="Times New Roman" panose="02020603050405020304" pitchFamily="18" charset="0"/>
                <a:cs typeface="Times New Roman" panose="02020603050405020304" pitchFamily="18" charset="0"/>
              </a:rPr>
              <a:t> </a:t>
            </a:r>
            <a:r>
              <a:rPr kumimoji="0" lang="en-US" altLang="en-US" sz="2400" b="1" dirty="0" err="1">
                <a:solidFill>
                  <a:schemeClr val="tx1"/>
                </a:solidFill>
                <a:latin typeface="Times New Roman" panose="02020603050405020304" pitchFamily="18" charset="0"/>
                <a:cs typeface="Times New Roman" panose="02020603050405020304" pitchFamily="18" charset="0"/>
              </a:rPr>
              <a:t>ràng</a:t>
            </a:r>
            <a:r>
              <a:rPr kumimoji="0" lang="en-US" altLang="en-US" sz="2400" b="1" dirty="0">
                <a:solidFill>
                  <a:schemeClr val="tx1"/>
                </a:solidFill>
                <a:latin typeface="Times New Roman" panose="02020603050405020304" pitchFamily="18" charset="0"/>
                <a:cs typeface="Times New Roman" panose="02020603050405020304" pitchFamily="18" charset="0"/>
              </a:rPr>
              <a:t> </a:t>
            </a:r>
            <a:r>
              <a:rPr kumimoji="0" lang="en-US" altLang="en-US" sz="2400" b="1" dirty="0" err="1">
                <a:solidFill>
                  <a:schemeClr val="tx1"/>
                </a:solidFill>
                <a:latin typeface="Times New Roman" panose="02020603050405020304" pitchFamily="18" charset="0"/>
                <a:cs typeface="Times New Roman" panose="02020603050405020304" pitchFamily="18" charset="0"/>
              </a:rPr>
              <a:t>buộc</a:t>
            </a:r>
            <a:r>
              <a:rPr kumimoji="0" lang="en-US" altLang="en-US" sz="2400" b="1" dirty="0">
                <a:solidFill>
                  <a:schemeClr val="tx1"/>
                </a:solidFill>
                <a:latin typeface="Times New Roman" panose="02020603050405020304" pitchFamily="18" charset="0"/>
                <a:cs typeface="Times New Roman" panose="02020603050405020304" pitchFamily="18" charset="0"/>
              </a:rPr>
              <a:t> “ </a:t>
            </a:r>
            <a:r>
              <a:rPr kumimoji="0" lang="en-US" altLang="en-US" sz="2400" b="1" dirty="0" err="1">
                <a:solidFill>
                  <a:schemeClr val="tx1"/>
                </a:solidFill>
                <a:latin typeface="Times New Roman" panose="02020603050405020304" pitchFamily="18" charset="0"/>
                <a:cs typeface="Times New Roman" panose="02020603050405020304" pitchFamily="18" charset="0"/>
              </a:rPr>
              <a:t>i</a:t>
            </a:r>
            <a:r>
              <a:rPr kumimoji="0" lang="en-US" altLang="en-US" sz="2400" b="1" dirty="0">
                <a:solidFill>
                  <a:schemeClr val="tx1"/>
                </a:solidFill>
                <a:latin typeface="Times New Roman" panose="02020603050405020304" pitchFamily="18" charset="0"/>
                <a:cs typeface="Times New Roman" panose="02020603050405020304" pitchFamily="18" charset="0"/>
              </a:rPr>
              <a:t> “  </a:t>
            </a:r>
            <a:r>
              <a:rPr kumimoji="0" lang="en-US" altLang="en-US" sz="2400" b="1" dirty="0" err="1">
                <a:solidFill>
                  <a:schemeClr val="tx1"/>
                </a:solidFill>
                <a:latin typeface="Times New Roman" panose="02020603050405020304" pitchFamily="18" charset="0"/>
                <a:cs typeface="Times New Roman" panose="02020603050405020304" pitchFamily="18" charset="0"/>
              </a:rPr>
              <a:t>không</a:t>
            </a:r>
            <a:r>
              <a:rPr kumimoji="0" lang="en-US" altLang="en-US" sz="2400" b="1" dirty="0">
                <a:solidFill>
                  <a:schemeClr val="tx1"/>
                </a:solidFill>
                <a:latin typeface="Times New Roman" panose="02020603050405020304" pitchFamily="18" charset="0"/>
                <a:cs typeface="Times New Roman" panose="02020603050405020304" pitchFamily="18" charset="0"/>
              </a:rPr>
              <a:t> </a:t>
            </a:r>
            <a:r>
              <a:rPr kumimoji="0" lang="en-US" altLang="en-US" sz="2400" b="1" dirty="0" err="1">
                <a:solidFill>
                  <a:schemeClr val="tx1"/>
                </a:solidFill>
                <a:latin typeface="Times New Roman" panose="02020603050405020304" pitchFamily="18" charset="0"/>
                <a:cs typeface="Times New Roman" panose="02020603050405020304" pitchFamily="18" charset="0"/>
              </a:rPr>
              <a:t>xảy</a:t>
            </a:r>
            <a:r>
              <a:rPr kumimoji="0" lang="en-US" altLang="en-US" sz="2400" b="1" dirty="0">
                <a:solidFill>
                  <a:schemeClr val="tx1"/>
                </a:solidFill>
                <a:latin typeface="Times New Roman" panose="02020603050405020304" pitchFamily="18" charset="0"/>
                <a:cs typeface="Times New Roman" panose="02020603050405020304" pitchFamily="18" charset="0"/>
              </a:rPr>
              <a:t> </a:t>
            </a:r>
            <a:r>
              <a:rPr kumimoji="0" lang="en-US" altLang="en-US" sz="2400" b="1" dirty="0" err="1">
                <a:solidFill>
                  <a:schemeClr val="tx1"/>
                </a:solidFill>
                <a:latin typeface="Times New Roman" panose="02020603050405020304" pitchFamily="18" charset="0"/>
                <a:cs typeface="Times New Roman" panose="02020603050405020304" pitchFamily="18" charset="0"/>
              </a:rPr>
              <a:t>ra</a:t>
            </a:r>
            <a:r>
              <a:rPr kumimoji="0" lang="en-US" altLang="en-US" sz="2400" b="1" dirty="0">
                <a:solidFill>
                  <a:schemeClr val="tx1"/>
                </a:solidFill>
                <a:latin typeface="Times New Roman" panose="02020603050405020304" pitchFamily="18" charset="0"/>
                <a:cs typeface="Times New Roman" panose="02020603050405020304" pitchFamily="18" charset="0"/>
              </a:rPr>
              <a:t> </a:t>
            </a:r>
            <a:r>
              <a:rPr kumimoji="0" lang="en-US" altLang="en-US" sz="2400" b="1" dirty="0" err="1">
                <a:solidFill>
                  <a:schemeClr val="tx1"/>
                </a:solidFill>
                <a:latin typeface="Times New Roman" panose="02020603050405020304" pitchFamily="18" charset="0"/>
                <a:cs typeface="Times New Roman" panose="02020603050405020304" pitchFamily="18" charset="0"/>
              </a:rPr>
              <a:t>dấu</a:t>
            </a:r>
            <a:r>
              <a:rPr kumimoji="0" lang="en-US" altLang="en-US" sz="2400" b="1" dirty="0">
                <a:solidFill>
                  <a:schemeClr val="tx1"/>
                </a:solidFill>
                <a:latin typeface="Times New Roman" panose="02020603050405020304" pitchFamily="18" charset="0"/>
                <a:cs typeface="Times New Roman" panose="02020603050405020304" pitchFamily="18" charset="0"/>
              </a:rPr>
              <a:t> “=“ </a:t>
            </a:r>
            <a:r>
              <a:rPr kumimoji="0" lang="en-US" altLang="en-US" sz="2400" b="1" dirty="0" err="1">
                <a:solidFill>
                  <a:schemeClr val="tx1"/>
                </a:solidFill>
                <a:latin typeface="Times New Roman" panose="02020603050405020304" pitchFamily="18" charset="0"/>
                <a:cs typeface="Times New Roman" panose="02020603050405020304" pitchFamily="18" charset="0"/>
              </a:rPr>
              <a:t>thì</a:t>
            </a:r>
            <a:r>
              <a:rPr kumimoji="0" lang="en-US" altLang="en-US" sz="2400" b="1" dirty="0">
                <a:solidFill>
                  <a:schemeClr val="tx1"/>
                </a:solidFill>
                <a:latin typeface="Times New Roman" panose="02020603050405020304" pitchFamily="18" charset="0"/>
                <a:cs typeface="Times New Roman" panose="02020603050405020304" pitchFamily="18" charset="0"/>
              </a:rPr>
              <a:t> </a:t>
            </a:r>
            <a:r>
              <a:rPr kumimoji="0" lang="en-US" altLang="en-US" sz="2400" b="1" dirty="0" err="1">
                <a:solidFill>
                  <a:schemeClr val="tx1"/>
                </a:solidFill>
                <a:latin typeface="Times New Roman" panose="02020603050405020304" pitchFamily="18" charset="0"/>
                <a:cs typeface="Times New Roman" panose="02020603050405020304" pitchFamily="18" charset="0"/>
              </a:rPr>
              <a:t>ràng</a:t>
            </a:r>
            <a:r>
              <a:rPr kumimoji="0" lang="en-US" altLang="en-US" sz="2400" b="1" dirty="0">
                <a:solidFill>
                  <a:schemeClr val="tx1"/>
                </a:solidFill>
                <a:latin typeface="Times New Roman" panose="02020603050405020304" pitchFamily="18" charset="0"/>
                <a:cs typeface="Times New Roman" panose="02020603050405020304" pitchFamily="18" charset="0"/>
              </a:rPr>
              <a:t> </a:t>
            </a:r>
            <a:r>
              <a:rPr kumimoji="0" lang="en-US" altLang="en-US" sz="2400" b="1" dirty="0" err="1">
                <a:solidFill>
                  <a:schemeClr val="tx1"/>
                </a:solidFill>
                <a:latin typeface="Times New Roman" panose="02020603050405020304" pitchFamily="18" charset="0"/>
                <a:cs typeface="Times New Roman" panose="02020603050405020304" pitchFamily="18" charset="0"/>
              </a:rPr>
              <a:t>buộc</a:t>
            </a:r>
            <a:r>
              <a:rPr kumimoji="0" lang="en-US" altLang="en-US" sz="2400" b="1" dirty="0">
                <a:solidFill>
                  <a:schemeClr val="tx1"/>
                </a:solidFill>
                <a:latin typeface="Times New Roman" panose="02020603050405020304" pitchFamily="18" charset="0"/>
                <a:cs typeface="Times New Roman" panose="02020603050405020304" pitchFamily="18" charset="0"/>
              </a:rPr>
              <a:t> </a:t>
            </a:r>
            <a:r>
              <a:rPr kumimoji="0" lang="en-US" altLang="en-US" sz="2400" b="1" dirty="0" err="1">
                <a:solidFill>
                  <a:schemeClr val="tx1"/>
                </a:solidFill>
                <a:latin typeface="Times New Roman" panose="02020603050405020304" pitchFamily="18" charset="0"/>
                <a:cs typeface="Times New Roman" panose="02020603050405020304" pitchFamily="18" charset="0"/>
              </a:rPr>
              <a:t>đó</a:t>
            </a:r>
            <a:r>
              <a:rPr kumimoji="0" lang="en-US" altLang="en-US" sz="2400" b="1" dirty="0">
                <a:solidFill>
                  <a:schemeClr val="tx1"/>
                </a:solidFill>
                <a:latin typeface="Times New Roman" panose="02020603050405020304" pitchFamily="18" charset="0"/>
                <a:cs typeface="Times New Roman" panose="02020603050405020304" pitchFamily="18" charset="0"/>
              </a:rPr>
              <a:t> </a:t>
            </a:r>
            <a:r>
              <a:rPr kumimoji="0" lang="en-US" altLang="en-US" sz="2400" b="1" dirty="0" err="1">
                <a:solidFill>
                  <a:schemeClr val="tx1"/>
                </a:solidFill>
                <a:latin typeface="Times New Roman" panose="02020603050405020304" pitchFamily="18" charset="0"/>
                <a:cs typeface="Times New Roman" panose="02020603050405020304" pitchFamily="18" charset="0"/>
              </a:rPr>
              <a:t>gọi</a:t>
            </a:r>
            <a:r>
              <a:rPr kumimoji="0" lang="en-US" altLang="en-US" sz="2400" b="1" dirty="0">
                <a:solidFill>
                  <a:schemeClr val="tx1"/>
                </a:solidFill>
                <a:latin typeface="Times New Roman" panose="02020603050405020304" pitchFamily="18" charset="0"/>
                <a:cs typeface="Times New Roman" panose="02020603050405020304" pitchFamily="18" charset="0"/>
              </a:rPr>
              <a:t> </a:t>
            </a:r>
            <a:r>
              <a:rPr kumimoji="0" lang="en-US" altLang="en-US" sz="2400" b="1" dirty="0" err="1">
                <a:solidFill>
                  <a:schemeClr val="tx1"/>
                </a:solidFill>
                <a:latin typeface="Times New Roman" panose="02020603050405020304" pitchFamily="18" charset="0"/>
                <a:cs typeface="Times New Roman" panose="02020603050405020304" pitchFamily="18" charset="0"/>
              </a:rPr>
              <a:t>là</a:t>
            </a:r>
            <a:r>
              <a:rPr kumimoji="0" lang="en-US" altLang="en-US" sz="2400" b="1" dirty="0">
                <a:solidFill>
                  <a:schemeClr val="tx1"/>
                </a:solidFill>
                <a:latin typeface="Times New Roman" panose="02020603050405020304" pitchFamily="18" charset="0"/>
                <a:cs typeface="Times New Roman" panose="02020603050405020304" pitchFamily="18" charset="0"/>
              </a:rPr>
              <a:t> </a:t>
            </a:r>
            <a:r>
              <a:rPr kumimoji="0" lang="en-US" altLang="en-US" sz="2400" b="1" dirty="0" err="1">
                <a:solidFill>
                  <a:schemeClr val="tx1"/>
                </a:solidFill>
                <a:latin typeface="Times New Roman" panose="02020603050405020304" pitchFamily="18" charset="0"/>
                <a:cs typeface="Times New Roman" panose="02020603050405020304" pitchFamily="18" charset="0"/>
              </a:rPr>
              <a:t>lỏng</a:t>
            </a:r>
            <a:r>
              <a:rPr kumimoji="0" lang="en-US" altLang="en-US" sz="2400" b="1" dirty="0">
                <a:solidFill>
                  <a:schemeClr val="tx1"/>
                </a:solidFill>
                <a:latin typeface="Times New Roman" panose="02020603050405020304" pitchFamily="18" charset="0"/>
                <a:cs typeface="Times New Roman" panose="02020603050405020304" pitchFamily="18" charset="0"/>
              </a:rPr>
              <a:t> </a:t>
            </a:r>
            <a:r>
              <a:rPr kumimoji="0" lang="en-US" altLang="en-US" sz="2400" b="1" dirty="0" err="1">
                <a:solidFill>
                  <a:schemeClr val="tx1"/>
                </a:solidFill>
                <a:latin typeface="Times New Roman" panose="02020603050405020304" pitchFamily="18" charset="0"/>
                <a:cs typeface="Times New Roman" panose="02020603050405020304" pitchFamily="18" charset="0"/>
              </a:rPr>
              <a:t>với</a:t>
            </a:r>
            <a:r>
              <a:rPr kumimoji="0" lang="en-US" altLang="en-US" sz="2400" b="1" dirty="0">
                <a:solidFill>
                  <a:schemeClr val="tx1"/>
                </a:solidFill>
                <a:latin typeface="Times New Roman" panose="02020603050405020304" pitchFamily="18" charset="0"/>
                <a:cs typeface="Times New Roman" panose="02020603050405020304" pitchFamily="18" charset="0"/>
              </a:rPr>
              <a:t> PA X</a:t>
            </a:r>
          </a:p>
          <a:p>
            <a:pPr eaLnBrk="1" hangingPunct="1">
              <a:lnSpc>
                <a:spcPct val="90000"/>
              </a:lnSpc>
              <a:spcBef>
                <a:spcPts val="525"/>
              </a:spcBef>
              <a:buClrTx/>
              <a:buSzPts val="2200"/>
              <a:buFontTx/>
              <a:buNone/>
            </a:pPr>
            <a:endParaRPr kumimoji="0" lang="en-US" altLang="en-US" b="1" dirty="0">
              <a:solidFill>
                <a:schemeClr val="tx1"/>
              </a:solidFill>
              <a:latin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2885583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89DCA1-979B-8992-E8EA-44824EE457C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15A3185-8A63-DFE8-3711-11D875C215D8}"/>
              </a:ext>
            </a:extLst>
          </p:cNvPr>
          <p:cNvSpPr>
            <a:spLocks noGrp="1"/>
          </p:cNvSpPr>
          <p:nvPr>
            <p:ph type="title"/>
          </p:nvPr>
        </p:nvSpPr>
        <p:spPr>
          <a:xfrm>
            <a:off x="294735" y="811033"/>
            <a:ext cx="10515600" cy="835205"/>
          </a:xfrm>
        </p:spPr>
        <p:txBody>
          <a:bodyPr>
            <a:normAutofit/>
          </a:bodyPr>
          <a:lstStyle/>
          <a:p>
            <a:r>
              <a:rPr lang="en-US" altLang="en-US" sz="2400" b="1" dirty="0">
                <a:solidFill>
                  <a:srgbClr val="000099"/>
                </a:solidFill>
              </a:rPr>
              <a:t>II.</a:t>
            </a:r>
            <a:r>
              <a:rPr lang="en-US" altLang="en-US" sz="2400" b="1" u="sng" dirty="0">
                <a:solidFill>
                  <a:srgbClr val="000099"/>
                </a:solidFill>
              </a:rPr>
              <a:t> </a:t>
            </a:r>
            <a:r>
              <a:rPr lang="en-US" altLang="en-US" sz="2400" b="1" u="sng" dirty="0" err="1">
                <a:solidFill>
                  <a:srgbClr val="000099"/>
                </a:solidFill>
              </a:rPr>
              <a:t>Bài</a:t>
            </a:r>
            <a:r>
              <a:rPr lang="en-US" altLang="en-US" sz="2400" b="1" u="sng" dirty="0">
                <a:solidFill>
                  <a:srgbClr val="000099"/>
                </a:solidFill>
              </a:rPr>
              <a:t> </a:t>
            </a:r>
            <a:r>
              <a:rPr lang="en-US" altLang="en-US" sz="2400" b="1" u="sng" dirty="0" err="1">
                <a:solidFill>
                  <a:srgbClr val="000099"/>
                </a:solidFill>
              </a:rPr>
              <a:t>toán</a:t>
            </a:r>
            <a:r>
              <a:rPr lang="en-US" altLang="en-US" sz="2400" b="1" u="sng" dirty="0">
                <a:solidFill>
                  <a:srgbClr val="000099"/>
                </a:solidFill>
              </a:rPr>
              <a:t> </a:t>
            </a:r>
            <a:r>
              <a:rPr lang="en-US" altLang="en-US" sz="2400" b="1" u="sng" dirty="0" err="1">
                <a:solidFill>
                  <a:srgbClr val="000099"/>
                </a:solidFill>
              </a:rPr>
              <a:t>qhtt</a:t>
            </a:r>
            <a:r>
              <a:rPr lang="en-US" altLang="en-US" sz="2400" b="1" u="sng" dirty="0">
                <a:solidFill>
                  <a:srgbClr val="000099"/>
                </a:solidFill>
              </a:rPr>
              <a:t> </a:t>
            </a:r>
            <a:r>
              <a:rPr lang="en-US" altLang="en-US" sz="2400" b="1" u="sng" dirty="0" err="1">
                <a:solidFill>
                  <a:srgbClr val="000099"/>
                </a:solidFill>
              </a:rPr>
              <a:t>tổng</a:t>
            </a:r>
            <a:r>
              <a:rPr lang="en-US" altLang="en-US" sz="2400" b="1" u="sng" dirty="0">
                <a:solidFill>
                  <a:srgbClr val="000099"/>
                </a:solidFill>
              </a:rPr>
              <a:t> </a:t>
            </a:r>
            <a:r>
              <a:rPr lang="en-US" altLang="en-US" sz="2400" b="1" u="sng" dirty="0" err="1">
                <a:solidFill>
                  <a:srgbClr val="000099"/>
                </a:solidFill>
              </a:rPr>
              <a:t>quát</a:t>
            </a:r>
            <a:br>
              <a:rPr lang="en-US" altLang="en-US" sz="2400" b="1" u="sng" dirty="0">
                <a:solidFill>
                  <a:srgbClr val="000099"/>
                </a:solidFill>
              </a:rPr>
            </a:br>
            <a:r>
              <a:rPr lang="en-US" altLang="en-US" sz="2400" b="1" u="sng" dirty="0" err="1">
                <a:solidFill>
                  <a:srgbClr val="7030A0"/>
                </a:solidFill>
              </a:rPr>
              <a:t>Ví</a:t>
            </a:r>
            <a:r>
              <a:rPr lang="en-US" altLang="en-US" sz="2400" b="1" u="sng" dirty="0">
                <a:solidFill>
                  <a:srgbClr val="7030A0"/>
                </a:solidFill>
              </a:rPr>
              <a:t> </a:t>
            </a:r>
            <a:r>
              <a:rPr lang="en-US" altLang="en-US" sz="2400" b="1" u="sng" dirty="0" err="1">
                <a:solidFill>
                  <a:srgbClr val="7030A0"/>
                </a:solidFill>
              </a:rPr>
              <a:t>dụ</a:t>
            </a:r>
            <a:r>
              <a:rPr lang="en-US" altLang="en-US" sz="2400" b="1" u="sng" dirty="0">
                <a:solidFill>
                  <a:srgbClr val="7030A0"/>
                </a:solidFill>
              </a:rPr>
              <a:t> 1: Cho </a:t>
            </a:r>
            <a:r>
              <a:rPr lang="en-US" altLang="en-US" sz="2400" b="1" u="sng" dirty="0" err="1">
                <a:solidFill>
                  <a:srgbClr val="7030A0"/>
                </a:solidFill>
              </a:rPr>
              <a:t>bài</a:t>
            </a:r>
            <a:r>
              <a:rPr lang="en-US" altLang="en-US" sz="2400" b="1" u="sng" dirty="0">
                <a:solidFill>
                  <a:srgbClr val="7030A0"/>
                </a:solidFill>
              </a:rPr>
              <a:t> </a:t>
            </a:r>
            <a:r>
              <a:rPr lang="en-US" altLang="en-US" sz="2400" b="1" u="sng" dirty="0" err="1">
                <a:solidFill>
                  <a:srgbClr val="7030A0"/>
                </a:solidFill>
              </a:rPr>
              <a:t>toán</a:t>
            </a:r>
            <a:r>
              <a:rPr lang="en-US" altLang="en-US" sz="2400" b="1" u="sng" dirty="0">
                <a:solidFill>
                  <a:srgbClr val="7030A0"/>
                </a:solidFill>
              </a:rPr>
              <a:t> QHTT </a:t>
            </a:r>
            <a:r>
              <a:rPr lang="en-US" altLang="en-US" sz="2400" b="1" u="sng" dirty="0" err="1">
                <a:solidFill>
                  <a:srgbClr val="7030A0"/>
                </a:solidFill>
              </a:rPr>
              <a:t>sau</a:t>
            </a:r>
            <a:r>
              <a:rPr lang="en-US" altLang="en-US" sz="2400" b="1" u="sng" dirty="0">
                <a:solidFill>
                  <a:srgbClr val="7030A0"/>
                </a:solidFill>
              </a:rPr>
              <a:t>: </a:t>
            </a:r>
            <a:endParaRPr lang="en-US" sz="2400" dirty="0">
              <a:solidFill>
                <a:srgbClr val="7030A0"/>
              </a:solidFill>
            </a:endParaRPr>
          </a:p>
        </p:txBody>
      </p:sp>
      <p:sp>
        <p:nvSpPr>
          <p:cNvPr id="3" name="Content Placeholder 2">
            <a:extLst>
              <a:ext uri="{FF2B5EF4-FFF2-40B4-BE49-F238E27FC236}">
                <a16:creationId xmlns:a16="http://schemas.microsoft.com/office/drawing/2014/main" id="{768134CE-41B4-7878-36D8-1330AC17B36C}"/>
              </a:ext>
            </a:extLst>
          </p:cNvPr>
          <p:cNvSpPr>
            <a:spLocks noGrp="1"/>
          </p:cNvSpPr>
          <p:nvPr>
            <p:ph idx="1"/>
          </p:nvPr>
        </p:nvSpPr>
        <p:spPr>
          <a:xfrm>
            <a:off x="838200" y="1709530"/>
            <a:ext cx="10515600" cy="4467433"/>
          </a:xfrm>
        </p:spPr>
        <p:txBody>
          <a:bodyPr>
            <a:normAutofit/>
          </a:bodyPr>
          <a:lstStyle/>
          <a:p>
            <a:pPr eaLnBrk="1" hangingPunct="1">
              <a:spcBef>
                <a:spcPct val="0"/>
              </a:spcBef>
              <a:buClrTx/>
              <a:buFontTx/>
              <a:buNone/>
            </a:pPr>
            <a:r>
              <a:rPr kumimoji="0" lang="en-US" altLang="en-US" sz="2800" b="1" dirty="0">
                <a:solidFill>
                  <a:srgbClr val="000000"/>
                </a:solidFill>
                <a:latin typeface="Times New Roman" panose="02020603050405020304" pitchFamily="18" charset="0"/>
                <a:cs typeface="Times New Roman" panose="02020603050405020304" pitchFamily="18" charset="0"/>
              </a:rPr>
              <a:t>f(X) = 8x</a:t>
            </a:r>
            <a:r>
              <a:rPr kumimoji="0" lang="en-US" altLang="en-US" sz="2800" b="1" baseline="-30000" dirty="0">
                <a:solidFill>
                  <a:srgbClr val="000000"/>
                </a:solidFill>
                <a:latin typeface="Times New Roman" panose="02020603050405020304" pitchFamily="18" charset="0"/>
                <a:cs typeface="Times New Roman" panose="02020603050405020304" pitchFamily="18" charset="0"/>
              </a:rPr>
              <a:t>1</a:t>
            </a:r>
            <a:r>
              <a:rPr kumimoji="0" lang="en-US" altLang="en-US" sz="2800" b="1" dirty="0">
                <a:solidFill>
                  <a:srgbClr val="000000"/>
                </a:solidFill>
                <a:latin typeface="Times New Roman" panose="02020603050405020304" pitchFamily="18" charset="0"/>
                <a:cs typeface="Times New Roman" panose="02020603050405020304" pitchFamily="18" charset="0"/>
              </a:rPr>
              <a:t> + 2x</a:t>
            </a:r>
            <a:r>
              <a:rPr kumimoji="0" lang="en-US" altLang="en-US" sz="2800" b="1" baseline="-30000" dirty="0">
                <a:solidFill>
                  <a:srgbClr val="000000"/>
                </a:solidFill>
                <a:latin typeface="Times New Roman" panose="02020603050405020304" pitchFamily="18" charset="0"/>
                <a:cs typeface="Times New Roman" panose="02020603050405020304" pitchFamily="18" charset="0"/>
              </a:rPr>
              <a:t>2</a:t>
            </a:r>
            <a:r>
              <a:rPr kumimoji="0" lang="en-US" altLang="en-US" sz="2800" b="1" dirty="0">
                <a:solidFill>
                  <a:srgbClr val="000000"/>
                </a:solidFill>
                <a:latin typeface="Times New Roman" panose="02020603050405020304" pitchFamily="18" charset="0"/>
                <a:cs typeface="Times New Roman" panose="02020603050405020304" pitchFamily="18" charset="0"/>
              </a:rPr>
              <a:t> + 9x</a:t>
            </a:r>
            <a:r>
              <a:rPr kumimoji="0" lang="en-US" altLang="en-US" sz="2800" b="1" baseline="-30000" dirty="0">
                <a:solidFill>
                  <a:srgbClr val="000000"/>
                </a:solidFill>
                <a:latin typeface="Times New Roman" panose="02020603050405020304" pitchFamily="18" charset="0"/>
                <a:cs typeface="Times New Roman" panose="02020603050405020304" pitchFamily="18" charset="0"/>
              </a:rPr>
              <a:t>3</a:t>
            </a:r>
            <a:r>
              <a:rPr kumimoji="0" lang="en-US" altLang="en-US" sz="2800" b="1" dirty="0">
                <a:solidFill>
                  <a:srgbClr val="000000"/>
                </a:solidFill>
                <a:latin typeface="Times New Roman" panose="02020603050405020304" pitchFamily="18" charset="0"/>
                <a:cs typeface="Times New Roman" panose="02020603050405020304" pitchFamily="18" charset="0"/>
              </a:rPr>
              <a:t> - x</a:t>
            </a:r>
            <a:r>
              <a:rPr kumimoji="0" lang="en-US" altLang="en-US" sz="2800" b="1" baseline="-30000" dirty="0">
                <a:solidFill>
                  <a:srgbClr val="000000"/>
                </a:solidFill>
                <a:latin typeface="Times New Roman" panose="02020603050405020304" pitchFamily="18" charset="0"/>
                <a:cs typeface="Times New Roman" panose="02020603050405020304" pitchFamily="18" charset="0"/>
              </a:rPr>
              <a:t>4</a:t>
            </a:r>
            <a:r>
              <a:rPr kumimoji="0" lang="en-US" altLang="en-US" sz="2800" b="1" dirty="0">
                <a:solidFill>
                  <a:srgbClr val="000000"/>
                </a:solidFill>
                <a:latin typeface="Times New Roman" panose="02020603050405020304" pitchFamily="18" charset="0"/>
                <a:cs typeface="Times New Roman" panose="02020603050405020304" pitchFamily="18" charset="0"/>
              </a:rPr>
              <a:t> </a:t>
            </a:r>
            <a:r>
              <a:rPr kumimoji="0" lang="en-US" altLang="en-US" sz="2800" b="1"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a:t>
            </a:r>
            <a:r>
              <a:rPr kumimoji="0" lang="en-US" altLang="en-US" sz="2800" b="1" dirty="0">
                <a:solidFill>
                  <a:srgbClr val="000000"/>
                </a:solidFill>
                <a:latin typeface="Times New Roman" panose="02020603050405020304" pitchFamily="18" charset="0"/>
                <a:cs typeface="Times New Roman" panose="02020603050405020304" pitchFamily="18" charset="0"/>
              </a:rPr>
              <a:t> min</a:t>
            </a:r>
          </a:p>
          <a:p>
            <a:pPr eaLnBrk="1" hangingPunct="1">
              <a:spcBef>
                <a:spcPct val="0"/>
              </a:spcBef>
              <a:buClrTx/>
              <a:buFontTx/>
              <a:buNone/>
            </a:pPr>
            <a:r>
              <a:rPr kumimoji="0" lang="en-US" altLang="en-US" sz="2800" b="1" dirty="0">
                <a:solidFill>
                  <a:srgbClr val="000000"/>
                </a:solidFill>
                <a:latin typeface="Times New Roman" panose="02020603050405020304" pitchFamily="18" charset="0"/>
                <a:cs typeface="Times New Roman" panose="02020603050405020304" pitchFamily="18" charset="0"/>
              </a:rPr>
              <a:t>	         3x</a:t>
            </a:r>
            <a:r>
              <a:rPr kumimoji="0" lang="en-US" altLang="en-US" sz="2800" b="1" baseline="-30000" dirty="0">
                <a:solidFill>
                  <a:srgbClr val="000000"/>
                </a:solidFill>
                <a:latin typeface="Times New Roman" panose="02020603050405020304" pitchFamily="18" charset="0"/>
                <a:cs typeface="Times New Roman" panose="02020603050405020304" pitchFamily="18" charset="0"/>
              </a:rPr>
              <a:t>1</a:t>
            </a:r>
            <a:r>
              <a:rPr kumimoji="0" lang="en-US" altLang="en-US" sz="2800" b="1" dirty="0">
                <a:solidFill>
                  <a:srgbClr val="000000"/>
                </a:solidFill>
                <a:latin typeface="Times New Roman" panose="02020603050405020304" pitchFamily="18" charset="0"/>
                <a:cs typeface="Times New Roman" panose="02020603050405020304" pitchFamily="18" charset="0"/>
              </a:rPr>
              <a:t>           + 2x</a:t>
            </a:r>
            <a:r>
              <a:rPr kumimoji="0" lang="en-US" altLang="en-US" sz="2800" b="1" baseline="-30000" dirty="0">
                <a:solidFill>
                  <a:srgbClr val="000000"/>
                </a:solidFill>
                <a:latin typeface="Times New Roman" panose="02020603050405020304" pitchFamily="18" charset="0"/>
                <a:cs typeface="Times New Roman" panose="02020603050405020304" pitchFamily="18" charset="0"/>
              </a:rPr>
              <a:t>3</a:t>
            </a:r>
            <a:r>
              <a:rPr kumimoji="0" lang="en-US" altLang="en-US" sz="2800" b="1" dirty="0">
                <a:solidFill>
                  <a:srgbClr val="000000"/>
                </a:solidFill>
                <a:latin typeface="Times New Roman" panose="02020603050405020304" pitchFamily="18" charset="0"/>
                <a:cs typeface="Times New Roman" panose="02020603050405020304" pitchFamily="18" charset="0"/>
              </a:rPr>
              <a:t> - x</a:t>
            </a:r>
            <a:r>
              <a:rPr kumimoji="0" lang="en-US" altLang="en-US" sz="2800" b="1" baseline="-30000" dirty="0">
                <a:solidFill>
                  <a:srgbClr val="000000"/>
                </a:solidFill>
                <a:latin typeface="Times New Roman" panose="02020603050405020304" pitchFamily="18" charset="0"/>
                <a:cs typeface="Times New Roman" panose="02020603050405020304" pitchFamily="18" charset="0"/>
              </a:rPr>
              <a:t>4</a:t>
            </a:r>
            <a:r>
              <a:rPr kumimoji="0" lang="en-US" altLang="en-US" sz="2800" b="1" dirty="0">
                <a:solidFill>
                  <a:srgbClr val="000000"/>
                </a:solidFill>
                <a:latin typeface="Times New Roman" panose="02020603050405020304" pitchFamily="18" charset="0"/>
                <a:cs typeface="Times New Roman" panose="02020603050405020304" pitchFamily="18" charset="0"/>
              </a:rPr>
              <a:t> </a:t>
            </a:r>
            <a:r>
              <a:rPr kumimoji="0" lang="en-US" altLang="en-US" sz="2800" b="1"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a:t>
            </a:r>
            <a:r>
              <a:rPr kumimoji="0" lang="en-US" altLang="en-US" sz="2800" b="1" dirty="0">
                <a:solidFill>
                  <a:srgbClr val="000000"/>
                </a:solidFill>
                <a:latin typeface="Times New Roman" panose="02020603050405020304" pitchFamily="18" charset="0"/>
                <a:cs typeface="Times New Roman" panose="02020603050405020304" pitchFamily="18" charset="0"/>
              </a:rPr>
              <a:t> 14 (1)</a:t>
            </a:r>
          </a:p>
          <a:p>
            <a:pPr eaLnBrk="1" hangingPunct="1">
              <a:spcBef>
                <a:spcPct val="0"/>
              </a:spcBef>
              <a:buClrTx/>
              <a:buFontTx/>
              <a:buNone/>
            </a:pPr>
            <a:r>
              <a:rPr kumimoji="0" lang="en-US" altLang="en-US" sz="2800" b="1" dirty="0">
                <a:solidFill>
                  <a:srgbClr val="000000"/>
                </a:solidFill>
                <a:latin typeface="Times New Roman" panose="02020603050405020304" pitchFamily="18" charset="0"/>
                <a:cs typeface="Times New Roman" panose="02020603050405020304" pitchFamily="18" charset="0"/>
              </a:rPr>
              <a:t>	         x</a:t>
            </a:r>
            <a:r>
              <a:rPr kumimoji="0" lang="en-US" altLang="en-US" sz="2800" b="1" baseline="-30000" dirty="0">
                <a:solidFill>
                  <a:srgbClr val="000000"/>
                </a:solidFill>
                <a:latin typeface="Times New Roman" panose="02020603050405020304" pitchFamily="18" charset="0"/>
                <a:cs typeface="Times New Roman" panose="02020603050405020304" pitchFamily="18" charset="0"/>
              </a:rPr>
              <a:t>1</a:t>
            </a:r>
            <a:r>
              <a:rPr kumimoji="0" lang="en-US" altLang="en-US" sz="2800" b="1" dirty="0">
                <a:solidFill>
                  <a:srgbClr val="000000"/>
                </a:solidFill>
                <a:latin typeface="Times New Roman" panose="02020603050405020304" pitchFamily="18" charset="0"/>
                <a:cs typeface="Times New Roman" panose="02020603050405020304" pitchFamily="18" charset="0"/>
              </a:rPr>
              <a:t> - 4x</a:t>
            </a:r>
            <a:r>
              <a:rPr kumimoji="0" lang="en-US" altLang="en-US" sz="2800" b="1" baseline="-30000" dirty="0">
                <a:solidFill>
                  <a:srgbClr val="000000"/>
                </a:solidFill>
                <a:latin typeface="Times New Roman" panose="02020603050405020304" pitchFamily="18" charset="0"/>
                <a:cs typeface="Times New Roman" panose="02020603050405020304" pitchFamily="18" charset="0"/>
              </a:rPr>
              <a:t>2</a:t>
            </a:r>
            <a:r>
              <a:rPr kumimoji="0" lang="en-US" altLang="en-US" sz="2800" b="1" dirty="0">
                <a:solidFill>
                  <a:srgbClr val="000000"/>
                </a:solidFill>
                <a:latin typeface="Times New Roman" panose="02020603050405020304" pitchFamily="18" charset="0"/>
                <a:cs typeface="Times New Roman" panose="02020603050405020304" pitchFamily="18" charset="0"/>
              </a:rPr>
              <a:t>            - 2x</a:t>
            </a:r>
            <a:r>
              <a:rPr kumimoji="0" lang="en-US" altLang="en-US" sz="2800" b="1" baseline="-30000" dirty="0">
                <a:solidFill>
                  <a:srgbClr val="000000"/>
                </a:solidFill>
                <a:latin typeface="Times New Roman" panose="02020603050405020304" pitchFamily="18" charset="0"/>
                <a:cs typeface="Times New Roman" panose="02020603050405020304" pitchFamily="18" charset="0"/>
              </a:rPr>
              <a:t>4</a:t>
            </a:r>
            <a:r>
              <a:rPr kumimoji="0" lang="en-US" altLang="en-US" sz="2800" b="1" dirty="0">
                <a:solidFill>
                  <a:srgbClr val="000000"/>
                </a:solidFill>
                <a:latin typeface="Times New Roman" panose="02020603050405020304" pitchFamily="18" charset="0"/>
                <a:cs typeface="Times New Roman" panose="02020603050405020304" pitchFamily="18" charset="0"/>
              </a:rPr>
              <a:t> = 8 (2)</a:t>
            </a:r>
          </a:p>
          <a:p>
            <a:pPr eaLnBrk="1" hangingPunct="1">
              <a:spcBef>
                <a:spcPct val="0"/>
              </a:spcBef>
              <a:buClrTx/>
              <a:buFontTx/>
              <a:buNone/>
            </a:pPr>
            <a:r>
              <a:rPr kumimoji="0" lang="en-US" altLang="en-US" sz="2800" b="1" dirty="0">
                <a:solidFill>
                  <a:srgbClr val="000000"/>
                </a:solidFill>
                <a:latin typeface="Times New Roman" panose="02020603050405020304" pitchFamily="18" charset="0"/>
                <a:cs typeface="Times New Roman" panose="02020603050405020304" pitchFamily="18" charset="0"/>
              </a:rPr>
              <a:t>	         - x</a:t>
            </a:r>
            <a:r>
              <a:rPr kumimoji="0" lang="en-US" altLang="en-US" sz="2800" b="1" baseline="-30000" dirty="0">
                <a:solidFill>
                  <a:srgbClr val="000000"/>
                </a:solidFill>
                <a:latin typeface="Times New Roman" panose="02020603050405020304" pitchFamily="18" charset="0"/>
                <a:cs typeface="Times New Roman" panose="02020603050405020304" pitchFamily="18" charset="0"/>
              </a:rPr>
              <a:t>1</a:t>
            </a:r>
            <a:r>
              <a:rPr kumimoji="0" lang="en-US" altLang="en-US" sz="2800" b="1" dirty="0">
                <a:solidFill>
                  <a:srgbClr val="000000"/>
                </a:solidFill>
                <a:latin typeface="Times New Roman" panose="02020603050405020304" pitchFamily="18" charset="0"/>
                <a:cs typeface="Times New Roman" panose="02020603050405020304" pitchFamily="18" charset="0"/>
              </a:rPr>
              <a:t> + 7x</a:t>
            </a:r>
            <a:r>
              <a:rPr kumimoji="0" lang="en-US" altLang="en-US" sz="2800" b="1" baseline="-30000" dirty="0">
                <a:solidFill>
                  <a:srgbClr val="000000"/>
                </a:solidFill>
                <a:latin typeface="Times New Roman" panose="02020603050405020304" pitchFamily="18" charset="0"/>
                <a:cs typeface="Times New Roman" panose="02020603050405020304" pitchFamily="18" charset="0"/>
              </a:rPr>
              <a:t>2</a:t>
            </a:r>
            <a:r>
              <a:rPr kumimoji="0" lang="en-US" altLang="en-US" sz="2800" b="1" dirty="0">
                <a:solidFill>
                  <a:srgbClr val="000000"/>
                </a:solidFill>
                <a:latin typeface="Times New Roman" panose="02020603050405020304" pitchFamily="18" charset="0"/>
                <a:cs typeface="Times New Roman" panose="02020603050405020304" pitchFamily="18" charset="0"/>
              </a:rPr>
              <a:t> + x</a:t>
            </a:r>
            <a:r>
              <a:rPr kumimoji="0" lang="en-US" altLang="en-US" sz="2800" b="1" baseline="-30000" dirty="0">
                <a:solidFill>
                  <a:srgbClr val="000000"/>
                </a:solidFill>
                <a:latin typeface="Times New Roman" panose="02020603050405020304" pitchFamily="18" charset="0"/>
                <a:cs typeface="Times New Roman" panose="02020603050405020304" pitchFamily="18" charset="0"/>
              </a:rPr>
              <a:t>3</a:t>
            </a:r>
            <a:r>
              <a:rPr kumimoji="0" lang="en-US" altLang="en-US" sz="2800" b="1" dirty="0">
                <a:solidFill>
                  <a:srgbClr val="000000"/>
                </a:solidFill>
                <a:latin typeface="Times New Roman" panose="02020603050405020304" pitchFamily="18" charset="0"/>
                <a:cs typeface="Times New Roman" panose="02020603050405020304" pitchFamily="18" charset="0"/>
              </a:rPr>
              <a:t> + 3x</a:t>
            </a:r>
            <a:r>
              <a:rPr kumimoji="0" lang="en-US" altLang="en-US" sz="2800" b="1" baseline="-30000" dirty="0">
                <a:solidFill>
                  <a:srgbClr val="000000"/>
                </a:solidFill>
                <a:latin typeface="Times New Roman" panose="02020603050405020304" pitchFamily="18" charset="0"/>
                <a:cs typeface="Times New Roman" panose="02020603050405020304" pitchFamily="18" charset="0"/>
              </a:rPr>
              <a:t>4</a:t>
            </a:r>
            <a:r>
              <a:rPr kumimoji="0" lang="en-US" altLang="en-US" sz="2800" b="1" dirty="0">
                <a:solidFill>
                  <a:srgbClr val="000000"/>
                </a:solidFill>
                <a:latin typeface="Times New Roman" panose="02020603050405020304" pitchFamily="18" charset="0"/>
                <a:cs typeface="Times New Roman" panose="02020603050405020304" pitchFamily="18" charset="0"/>
              </a:rPr>
              <a:t> </a:t>
            </a:r>
            <a:r>
              <a:rPr kumimoji="0" lang="en-US" altLang="en-US" sz="2800" b="1"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a:t>
            </a:r>
            <a:r>
              <a:rPr kumimoji="0" lang="en-US" altLang="en-US" sz="2800" b="1" dirty="0">
                <a:solidFill>
                  <a:srgbClr val="000000"/>
                </a:solidFill>
                <a:latin typeface="Times New Roman" panose="02020603050405020304" pitchFamily="18" charset="0"/>
                <a:cs typeface="Times New Roman" panose="02020603050405020304" pitchFamily="18" charset="0"/>
              </a:rPr>
              <a:t> -7  (3)</a:t>
            </a:r>
          </a:p>
          <a:p>
            <a:pPr eaLnBrk="1" hangingPunct="1">
              <a:spcBef>
                <a:spcPct val="0"/>
              </a:spcBef>
              <a:buClrTx/>
              <a:buFontTx/>
              <a:buNone/>
            </a:pPr>
            <a:r>
              <a:rPr kumimoji="0" lang="en-US" altLang="en-US" sz="2800" b="1" dirty="0">
                <a:solidFill>
                  <a:srgbClr val="000000"/>
                </a:solidFill>
                <a:latin typeface="Times New Roman" panose="02020603050405020304" pitchFamily="18" charset="0"/>
                <a:cs typeface="Times New Roman" panose="02020603050405020304" pitchFamily="18" charset="0"/>
              </a:rPr>
              <a:t>	        x</a:t>
            </a:r>
            <a:r>
              <a:rPr kumimoji="0" lang="en-US" altLang="en-US" sz="2800" b="1" baseline="-30000" dirty="0">
                <a:solidFill>
                  <a:srgbClr val="000000"/>
                </a:solidFill>
                <a:latin typeface="Times New Roman" panose="02020603050405020304" pitchFamily="18" charset="0"/>
                <a:cs typeface="Times New Roman" panose="02020603050405020304" pitchFamily="18" charset="0"/>
              </a:rPr>
              <a:t>1</a:t>
            </a:r>
            <a:r>
              <a:rPr kumimoji="0" lang="en-US" altLang="en-US" sz="2800" b="1" dirty="0">
                <a:solidFill>
                  <a:srgbClr val="000000"/>
                </a:solidFill>
                <a:latin typeface="Times New Roman" panose="02020603050405020304" pitchFamily="18" charset="0"/>
                <a:cs typeface="Times New Roman" panose="02020603050405020304" pitchFamily="18" charset="0"/>
              </a:rPr>
              <a:t> </a:t>
            </a:r>
            <a:r>
              <a:rPr kumimoji="0" lang="en-US" altLang="en-US" sz="2800" b="1"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a:t>
            </a:r>
            <a:r>
              <a:rPr kumimoji="0" lang="en-US" altLang="en-US" sz="2800" b="1" dirty="0">
                <a:solidFill>
                  <a:srgbClr val="000000"/>
                </a:solidFill>
                <a:latin typeface="Times New Roman" panose="02020603050405020304" pitchFamily="18" charset="0"/>
                <a:cs typeface="Times New Roman" panose="02020603050405020304" pitchFamily="18" charset="0"/>
              </a:rPr>
              <a:t> 0 (4), x</a:t>
            </a:r>
            <a:r>
              <a:rPr kumimoji="0" lang="en-US" altLang="en-US" sz="2800" b="1" baseline="-30000" dirty="0">
                <a:solidFill>
                  <a:srgbClr val="000000"/>
                </a:solidFill>
                <a:latin typeface="Times New Roman" panose="02020603050405020304" pitchFamily="18" charset="0"/>
                <a:cs typeface="Times New Roman" panose="02020603050405020304" pitchFamily="18" charset="0"/>
              </a:rPr>
              <a:t>2</a:t>
            </a:r>
            <a:r>
              <a:rPr kumimoji="0" lang="en-US" altLang="en-US" sz="2800" b="1" dirty="0">
                <a:solidFill>
                  <a:srgbClr val="000000"/>
                </a:solidFill>
                <a:latin typeface="Times New Roman" panose="02020603050405020304" pitchFamily="18" charset="0"/>
                <a:cs typeface="Times New Roman" panose="02020603050405020304" pitchFamily="18" charset="0"/>
              </a:rPr>
              <a:t> </a:t>
            </a:r>
            <a:r>
              <a:rPr kumimoji="0" lang="en-US" altLang="en-US" sz="2800" b="1"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a:t>
            </a:r>
            <a:r>
              <a:rPr kumimoji="0" lang="en-US" altLang="en-US" sz="2800" b="1" dirty="0">
                <a:solidFill>
                  <a:srgbClr val="000000"/>
                </a:solidFill>
                <a:latin typeface="Times New Roman" panose="02020603050405020304" pitchFamily="18" charset="0"/>
                <a:cs typeface="Times New Roman" panose="02020603050405020304" pitchFamily="18" charset="0"/>
              </a:rPr>
              <a:t> 0 (5), x</a:t>
            </a:r>
            <a:r>
              <a:rPr kumimoji="0" lang="en-US" altLang="en-US" sz="2800" b="1" baseline="-30000" dirty="0">
                <a:solidFill>
                  <a:srgbClr val="000000"/>
                </a:solidFill>
                <a:latin typeface="Times New Roman" panose="02020603050405020304" pitchFamily="18" charset="0"/>
                <a:cs typeface="Times New Roman" panose="02020603050405020304" pitchFamily="18" charset="0"/>
              </a:rPr>
              <a:t>3</a:t>
            </a:r>
            <a:r>
              <a:rPr kumimoji="0" lang="en-US" altLang="en-US" sz="2800" b="1" dirty="0">
                <a:solidFill>
                  <a:srgbClr val="000000"/>
                </a:solidFill>
                <a:latin typeface="Times New Roman" panose="02020603050405020304" pitchFamily="18" charset="0"/>
                <a:cs typeface="Times New Roman" panose="02020603050405020304" pitchFamily="18" charset="0"/>
              </a:rPr>
              <a:t> </a:t>
            </a:r>
            <a:r>
              <a:rPr kumimoji="0" lang="en-US" altLang="en-US" sz="2800" b="1"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a:t>
            </a:r>
            <a:r>
              <a:rPr kumimoji="0" lang="en-US" altLang="en-US" sz="2800" b="1" dirty="0">
                <a:solidFill>
                  <a:srgbClr val="000000"/>
                </a:solidFill>
                <a:latin typeface="Times New Roman" panose="02020603050405020304" pitchFamily="18" charset="0"/>
                <a:cs typeface="Times New Roman" panose="02020603050405020304" pitchFamily="18" charset="0"/>
              </a:rPr>
              <a:t> 0 (6);</a:t>
            </a:r>
          </a:p>
          <a:p>
            <a:pPr eaLnBrk="1" hangingPunct="1">
              <a:spcBef>
                <a:spcPct val="0"/>
              </a:spcBef>
              <a:buClrTx/>
              <a:buFontTx/>
              <a:buNone/>
            </a:pPr>
            <a:r>
              <a:rPr kumimoji="0" lang="en-US" altLang="en-US" sz="2800" b="1" dirty="0">
                <a:solidFill>
                  <a:srgbClr val="000000"/>
                </a:solidFill>
                <a:latin typeface="Times New Roman" panose="02020603050405020304" pitchFamily="18" charset="0"/>
                <a:cs typeface="Times New Roman" panose="02020603050405020304" pitchFamily="18" charset="0"/>
              </a:rPr>
              <a:t>X</a:t>
            </a:r>
            <a:r>
              <a:rPr kumimoji="0" lang="en-US" altLang="en-US" sz="2800" b="1" baseline="30000" dirty="0">
                <a:solidFill>
                  <a:srgbClr val="000000"/>
                </a:solidFill>
                <a:latin typeface="Times New Roman" panose="02020603050405020304" pitchFamily="18" charset="0"/>
                <a:cs typeface="Times New Roman" panose="02020603050405020304" pitchFamily="18" charset="0"/>
              </a:rPr>
              <a:t>0</a:t>
            </a:r>
            <a:r>
              <a:rPr kumimoji="0" lang="en-US" altLang="en-US" sz="2800" b="1" dirty="0">
                <a:solidFill>
                  <a:srgbClr val="000000"/>
                </a:solidFill>
                <a:latin typeface="Times New Roman" panose="02020603050405020304" pitchFamily="18" charset="0"/>
                <a:cs typeface="Times New Roman" panose="02020603050405020304" pitchFamily="18" charset="0"/>
              </a:rPr>
              <a:t> = (0, -1, 6, -2)</a:t>
            </a:r>
            <a:r>
              <a:rPr kumimoji="0" lang="en-US" altLang="en-US" sz="2800" b="1" dirty="0" err="1">
                <a:solidFill>
                  <a:srgbClr val="000000"/>
                </a:solidFill>
                <a:cs typeface="Times New Roman" panose="02020603050405020304" pitchFamily="18" charset="0"/>
              </a:rPr>
              <a:t>có</a:t>
            </a:r>
            <a:r>
              <a:rPr kumimoji="0" lang="en-US" altLang="en-US" sz="2800" b="1" dirty="0">
                <a:solidFill>
                  <a:srgbClr val="000000"/>
                </a:solidFill>
                <a:cs typeface="Times New Roman" panose="02020603050405020304" pitchFamily="18" charset="0"/>
              </a:rPr>
              <a:t> </a:t>
            </a:r>
            <a:r>
              <a:rPr kumimoji="0" lang="en-US" altLang="en-US" sz="2800" b="1" dirty="0" err="1">
                <a:solidFill>
                  <a:srgbClr val="000000"/>
                </a:solidFill>
                <a:cs typeface="Times New Roman" panose="02020603050405020304" pitchFamily="18" charset="0"/>
              </a:rPr>
              <a:t>phải</a:t>
            </a:r>
            <a:r>
              <a:rPr kumimoji="0" lang="en-US" altLang="en-US" sz="2800" b="1" dirty="0">
                <a:solidFill>
                  <a:srgbClr val="000000"/>
                </a:solidFill>
                <a:cs typeface="Times New Roman" panose="02020603050405020304" pitchFamily="18" charset="0"/>
              </a:rPr>
              <a:t> </a:t>
            </a:r>
            <a:r>
              <a:rPr kumimoji="0" lang="en-US" altLang="en-US" sz="2800" b="1" dirty="0" err="1">
                <a:solidFill>
                  <a:srgbClr val="000000"/>
                </a:solidFill>
                <a:cs typeface="Times New Roman" panose="02020603050405020304" pitchFamily="18" charset="0"/>
              </a:rPr>
              <a:t>p.án</a:t>
            </a:r>
            <a:r>
              <a:rPr kumimoji="0" lang="en-US" altLang="en-US" sz="2800" b="1" dirty="0">
                <a:solidFill>
                  <a:srgbClr val="000000"/>
                </a:solidFill>
                <a:cs typeface="Times New Roman" panose="02020603050405020304" pitchFamily="18" charset="0"/>
              </a:rPr>
              <a:t> ko,  </a:t>
            </a:r>
            <a:r>
              <a:rPr kumimoji="0" lang="en-US" altLang="en-US" sz="2800" b="1" dirty="0" err="1">
                <a:solidFill>
                  <a:srgbClr val="000000"/>
                </a:solidFill>
                <a:cs typeface="Times New Roman" panose="02020603050405020304" pitchFamily="18" charset="0"/>
              </a:rPr>
              <a:t>nếu</a:t>
            </a:r>
            <a:r>
              <a:rPr kumimoji="0" lang="en-US" altLang="en-US" sz="2800" b="1" dirty="0">
                <a:solidFill>
                  <a:srgbClr val="000000"/>
                </a:solidFill>
                <a:cs typeface="Times New Roman" panose="02020603050405020304" pitchFamily="18" charset="0"/>
              </a:rPr>
              <a:t> </a:t>
            </a:r>
            <a:r>
              <a:rPr kumimoji="0" lang="en-US" altLang="en-US" sz="2800" b="1" dirty="0" err="1">
                <a:solidFill>
                  <a:srgbClr val="000000"/>
                </a:solidFill>
                <a:cs typeface="Times New Roman" panose="02020603050405020304" pitchFamily="18" charset="0"/>
              </a:rPr>
              <a:t>có</a:t>
            </a:r>
            <a:r>
              <a:rPr kumimoji="0" lang="en-US" altLang="en-US" sz="2800" b="1" dirty="0">
                <a:solidFill>
                  <a:srgbClr val="000000"/>
                </a:solidFill>
                <a:cs typeface="Times New Roman" panose="02020603050405020304" pitchFamily="18" charset="0"/>
              </a:rPr>
              <a:t> </a:t>
            </a:r>
            <a:r>
              <a:rPr kumimoji="0" lang="en-US" altLang="en-US" sz="2800" b="1" dirty="0" err="1">
                <a:solidFill>
                  <a:srgbClr val="000000"/>
                </a:solidFill>
                <a:cs typeface="Times New Roman" panose="02020603050405020304" pitchFamily="18" charset="0"/>
              </a:rPr>
              <a:t>thì</a:t>
            </a:r>
            <a:r>
              <a:rPr kumimoji="0" lang="en-US" altLang="en-US" sz="2800" b="1" dirty="0">
                <a:solidFill>
                  <a:srgbClr val="000000"/>
                </a:solidFill>
                <a:cs typeface="Times New Roman" panose="02020603050405020304" pitchFamily="18" charset="0"/>
              </a:rPr>
              <a:t> </a:t>
            </a:r>
            <a:r>
              <a:rPr kumimoji="0" lang="en-US" altLang="en-US" sz="2800" b="1" dirty="0" err="1">
                <a:solidFill>
                  <a:srgbClr val="000000"/>
                </a:solidFill>
                <a:cs typeface="Times New Roman" panose="02020603050405020304" pitchFamily="18" charset="0"/>
              </a:rPr>
              <a:t>làm</a:t>
            </a:r>
            <a:r>
              <a:rPr kumimoji="0" lang="en-US" altLang="en-US" sz="2800" b="1" dirty="0">
                <a:solidFill>
                  <a:srgbClr val="000000"/>
                </a:solidFill>
                <a:cs typeface="Times New Roman" panose="02020603050405020304" pitchFamily="18" charset="0"/>
              </a:rPr>
              <a:t> </a:t>
            </a:r>
            <a:r>
              <a:rPr kumimoji="0" lang="en-US" altLang="en-US" sz="2800" b="1" dirty="0" err="1">
                <a:solidFill>
                  <a:srgbClr val="000000"/>
                </a:solidFill>
                <a:cs typeface="Times New Roman" panose="02020603050405020304" pitchFamily="18" charset="0"/>
              </a:rPr>
              <a:t>cho</a:t>
            </a:r>
            <a:r>
              <a:rPr kumimoji="0" lang="en-US" altLang="en-US" sz="2800" b="1" dirty="0">
                <a:solidFill>
                  <a:srgbClr val="000000"/>
                </a:solidFill>
                <a:cs typeface="Times New Roman" panose="02020603050405020304" pitchFamily="18" charset="0"/>
              </a:rPr>
              <a:t> </a:t>
            </a:r>
            <a:r>
              <a:rPr kumimoji="0" lang="en-US" altLang="en-US" sz="2800" b="1" dirty="0" err="1">
                <a:solidFill>
                  <a:srgbClr val="000000"/>
                </a:solidFill>
                <a:cs typeface="Times New Roman" panose="02020603050405020304" pitchFamily="18" charset="0"/>
              </a:rPr>
              <a:t>ràng</a:t>
            </a:r>
            <a:r>
              <a:rPr kumimoji="0" lang="en-US" altLang="en-US" sz="2800" b="1" dirty="0">
                <a:solidFill>
                  <a:srgbClr val="000000"/>
                </a:solidFill>
                <a:cs typeface="Times New Roman" panose="02020603050405020304" pitchFamily="18" charset="0"/>
              </a:rPr>
              <a:t> </a:t>
            </a:r>
            <a:r>
              <a:rPr kumimoji="0" lang="en-US" altLang="en-US" sz="2800" b="1" dirty="0" err="1">
                <a:solidFill>
                  <a:srgbClr val="000000"/>
                </a:solidFill>
                <a:cs typeface="Times New Roman" panose="02020603050405020304" pitchFamily="18" charset="0"/>
              </a:rPr>
              <a:t>buộc</a:t>
            </a:r>
            <a:r>
              <a:rPr kumimoji="0" lang="en-US" altLang="en-US" sz="2800" b="1" dirty="0">
                <a:solidFill>
                  <a:srgbClr val="000000"/>
                </a:solidFill>
                <a:cs typeface="Times New Roman" panose="02020603050405020304" pitchFamily="18" charset="0"/>
              </a:rPr>
              <a:t> </a:t>
            </a:r>
            <a:r>
              <a:rPr kumimoji="0" lang="en-US" altLang="en-US" sz="2800" b="1" dirty="0" err="1">
                <a:solidFill>
                  <a:srgbClr val="000000"/>
                </a:solidFill>
                <a:cs typeface="Times New Roman" panose="02020603050405020304" pitchFamily="18" charset="0"/>
              </a:rPr>
              <a:t>nào</a:t>
            </a:r>
            <a:r>
              <a:rPr kumimoji="0" lang="en-US" altLang="en-US" sz="2800" b="1" dirty="0">
                <a:solidFill>
                  <a:srgbClr val="000000"/>
                </a:solidFill>
                <a:cs typeface="Times New Roman" panose="02020603050405020304" pitchFamily="18" charset="0"/>
              </a:rPr>
              <a:t> </a:t>
            </a:r>
            <a:r>
              <a:rPr kumimoji="0" lang="en-US" altLang="en-US" sz="2800" b="1" dirty="0" err="1">
                <a:solidFill>
                  <a:srgbClr val="000000"/>
                </a:solidFill>
                <a:cs typeface="Times New Roman" panose="02020603050405020304" pitchFamily="18" charset="0"/>
              </a:rPr>
              <a:t>chặt</a:t>
            </a:r>
            <a:r>
              <a:rPr kumimoji="0" lang="en-US" altLang="en-US" sz="2800" b="1" dirty="0">
                <a:solidFill>
                  <a:srgbClr val="000000"/>
                </a:solidFill>
                <a:cs typeface="Times New Roman" panose="02020603050405020304" pitchFamily="18" charset="0"/>
              </a:rPr>
              <a:t>; </a:t>
            </a:r>
            <a:r>
              <a:rPr kumimoji="0" lang="en-US" altLang="en-US" sz="2800" b="1" dirty="0" err="1">
                <a:solidFill>
                  <a:srgbClr val="000000"/>
                </a:solidFill>
                <a:cs typeface="Times New Roman" panose="02020603050405020304" pitchFamily="18" charset="0"/>
              </a:rPr>
              <a:t>lỏng</a:t>
            </a:r>
            <a:r>
              <a:rPr kumimoji="0" lang="en-US" altLang="en-US" sz="2800" b="1" dirty="0">
                <a:solidFill>
                  <a:srgbClr val="000000"/>
                </a:solidFill>
                <a:cs typeface="Times New Roman" panose="02020603050405020304" pitchFamily="18" charset="0"/>
              </a:rPr>
              <a:t>?</a:t>
            </a:r>
          </a:p>
          <a:p>
            <a:endParaRPr lang="en-US" dirty="0"/>
          </a:p>
        </p:txBody>
      </p:sp>
      <p:sp>
        <p:nvSpPr>
          <p:cNvPr id="8" name="TextBox 7">
            <a:extLst>
              <a:ext uri="{FF2B5EF4-FFF2-40B4-BE49-F238E27FC236}">
                <a16:creationId xmlns:a16="http://schemas.microsoft.com/office/drawing/2014/main" id="{E37FCDD9-FA57-6B93-A3BA-DCD142C32404}"/>
              </a:ext>
            </a:extLst>
          </p:cNvPr>
          <p:cNvSpPr txBox="1"/>
          <p:nvPr/>
        </p:nvSpPr>
        <p:spPr>
          <a:xfrm>
            <a:off x="838200" y="4512071"/>
            <a:ext cx="5631543" cy="2031325"/>
          </a:xfrm>
          <a:prstGeom prst="rect">
            <a:avLst/>
          </a:prstGeom>
          <a:blipFill dpi="0" rotWithShape="1">
            <a:blip r:embed="rId2">
              <a:alphaModFix amt="99000"/>
            </a:blip>
            <a:srcRect/>
            <a:tile tx="0" ty="0" sx="100000" sy="100000" flip="none" algn="tl"/>
          </a:blipFill>
          <a:ln>
            <a:noFill/>
          </a:ln>
        </p:spPr>
        <p:txBody>
          <a:bodyPr wrap="square" rtlCol="0">
            <a:spAutoFit/>
          </a:bodyPr>
          <a:lstStyle/>
          <a:p>
            <a:pPr eaLnBrk="1" hangingPunct="1">
              <a:spcBef>
                <a:spcPct val="0"/>
              </a:spcBef>
              <a:buClrTx/>
              <a:buFontTx/>
              <a:buNone/>
            </a:pPr>
            <a:r>
              <a:rPr kumimoji="0" lang="en-US" altLang="en-US" b="1" dirty="0">
                <a:solidFill>
                  <a:srgbClr val="000000"/>
                </a:solidFill>
                <a:latin typeface="Times New Roman" panose="02020603050405020304" pitchFamily="18" charset="0"/>
                <a:cs typeface="Times New Roman" panose="02020603050405020304" pitchFamily="18" charset="0"/>
              </a:rPr>
              <a:t>X</a:t>
            </a:r>
            <a:r>
              <a:rPr kumimoji="0" lang="en-US" altLang="en-US" b="1" baseline="30000" dirty="0">
                <a:solidFill>
                  <a:srgbClr val="000000"/>
                </a:solidFill>
                <a:latin typeface="Times New Roman" panose="02020603050405020304" pitchFamily="18" charset="0"/>
                <a:cs typeface="Times New Roman" panose="02020603050405020304" pitchFamily="18" charset="0"/>
              </a:rPr>
              <a:t>0</a:t>
            </a:r>
            <a:r>
              <a:rPr kumimoji="0" lang="en-US" altLang="en-US" b="1" dirty="0">
                <a:solidFill>
                  <a:srgbClr val="000000"/>
                </a:solidFill>
                <a:latin typeface="Times New Roman" panose="02020603050405020304" pitchFamily="18" charset="0"/>
                <a:cs typeface="Times New Roman" panose="02020603050405020304" pitchFamily="18" charset="0"/>
              </a:rPr>
              <a:t> = (0, -1, 6, -2) </a:t>
            </a:r>
            <a:r>
              <a:rPr kumimoji="0" lang="en-US" altLang="en-US" b="1" dirty="0" err="1">
                <a:solidFill>
                  <a:srgbClr val="000000"/>
                </a:solidFill>
                <a:latin typeface="Times New Roman" panose="02020603050405020304" pitchFamily="18" charset="0"/>
                <a:cs typeface="Times New Roman" panose="02020603050405020304" pitchFamily="18" charset="0"/>
              </a:rPr>
              <a:t>là</a:t>
            </a:r>
            <a:r>
              <a:rPr kumimoji="0" lang="en-US" altLang="en-US" b="1" dirty="0">
                <a:solidFill>
                  <a:srgbClr val="000000"/>
                </a:solidFill>
                <a:latin typeface="Times New Roman" panose="02020603050405020304" pitchFamily="18" charset="0"/>
                <a:cs typeface="Times New Roman" panose="02020603050405020304" pitchFamily="18" charset="0"/>
              </a:rPr>
              <a:t> PA, n = 4.</a:t>
            </a:r>
          </a:p>
          <a:p>
            <a:pPr eaLnBrk="1" hangingPunct="1">
              <a:spcBef>
                <a:spcPct val="0"/>
              </a:spcBef>
              <a:buClrTx/>
              <a:buFontTx/>
              <a:buNone/>
            </a:pPr>
            <a:r>
              <a:rPr kumimoji="0" lang="en-US" altLang="en-US" b="1" dirty="0">
                <a:solidFill>
                  <a:srgbClr val="000000"/>
                </a:solidFill>
                <a:latin typeface="Times New Roman" panose="02020603050405020304" pitchFamily="18" charset="0"/>
                <a:cs typeface="Times New Roman" panose="02020603050405020304" pitchFamily="18" charset="0"/>
              </a:rPr>
              <a:t>(1): </a:t>
            </a:r>
            <a:r>
              <a:rPr kumimoji="0" lang="en-US" altLang="en-US" b="1" dirty="0" err="1">
                <a:solidFill>
                  <a:srgbClr val="000000"/>
                </a:solidFill>
                <a:latin typeface="Times New Roman" panose="02020603050405020304" pitchFamily="18" charset="0"/>
                <a:cs typeface="Times New Roman" panose="02020603050405020304" pitchFamily="18" charset="0"/>
              </a:rPr>
              <a:t>vt</a:t>
            </a:r>
            <a:r>
              <a:rPr kumimoji="0" lang="en-US" altLang="en-US" b="1" dirty="0">
                <a:solidFill>
                  <a:srgbClr val="000000"/>
                </a:solidFill>
                <a:latin typeface="Times New Roman" panose="02020603050405020304" pitchFamily="18" charset="0"/>
                <a:cs typeface="Times New Roman" panose="02020603050405020304" pitchFamily="18" charset="0"/>
              </a:rPr>
              <a:t> = 14 = </a:t>
            </a:r>
            <a:r>
              <a:rPr kumimoji="0" lang="en-US" altLang="en-US" b="1" dirty="0" err="1">
                <a:solidFill>
                  <a:srgbClr val="000000"/>
                </a:solidFill>
                <a:latin typeface="Times New Roman" panose="02020603050405020304" pitchFamily="18" charset="0"/>
                <a:cs typeface="Times New Roman" panose="02020603050405020304" pitchFamily="18" charset="0"/>
              </a:rPr>
              <a:t>vp</a:t>
            </a:r>
            <a:r>
              <a:rPr kumimoji="0" lang="en-US" altLang="en-US" b="1" dirty="0">
                <a:solidFill>
                  <a:srgbClr val="000000"/>
                </a:solidFill>
                <a:latin typeface="Times New Roman" panose="02020603050405020304" pitchFamily="18" charset="0"/>
                <a:cs typeface="Times New Roman" panose="02020603050405020304" pitchFamily="18" charset="0"/>
              </a:rPr>
              <a:t> </a:t>
            </a:r>
            <a:r>
              <a:rPr kumimoji="0" lang="en-US" altLang="en-US" b="1" dirty="0">
                <a:solidFill>
                  <a:srgbClr val="FF0066"/>
                </a:solidFill>
                <a:latin typeface="Times New Roman" panose="02020603050405020304" pitchFamily="18" charset="0"/>
                <a:cs typeface="Times New Roman" panose="02020603050405020304" pitchFamily="18" charset="0"/>
              </a:rPr>
              <a:t>(</a:t>
            </a:r>
            <a:r>
              <a:rPr kumimoji="0" lang="en-US" altLang="en-US" b="1" dirty="0" err="1">
                <a:solidFill>
                  <a:srgbClr val="FF0066"/>
                </a:solidFill>
                <a:latin typeface="Times New Roman" panose="02020603050405020304" pitchFamily="18" charset="0"/>
                <a:cs typeface="Times New Roman" panose="02020603050405020304" pitchFamily="18" charset="0"/>
              </a:rPr>
              <a:t>thỏa</a:t>
            </a:r>
            <a:r>
              <a:rPr kumimoji="0" lang="en-US" altLang="en-US" b="1" dirty="0">
                <a:solidFill>
                  <a:srgbClr val="FF0066"/>
                </a:solidFill>
                <a:latin typeface="Times New Roman" panose="02020603050405020304" pitchFamily="18" charset="0"/>
                <a:cs typeface="Times New Roman" panose="02020603050405020304" pitchFamily="18" charset="0"/>
              </a:rPr>
              <a:t> </a:t>
            </a:r>
            <a:r>
              <a:rPr kumimoji="0" lang="en-US" altLang="en-US" b="1" dirty="0" err="1">
                <a:solidFill>
                  <a:srgbClr val="FF0066"/>
                </a:solidFill>
                <a:latin typeface="Times New Roman" panose="02020603050405020304" pitchFamily="18" charset="0"/>
                <a:cs typeface="Times New Roman" panose="02020603050405020304" pitchFamily="18" charset="0"/>
              </a:rPr>
              <a:t>mãn</a:t>
            </a:r>
            <a:r>
              <a:rPr kumimoji="0" lang="en-US" altLang="en-US" b="1" dirty="0">
                <a:solidFill>
                  <a:srgbClr val="FF0066"/>
                </a:solidFill>
                <a:latin typeface="Times New Roman" panose="02020603050405020304" pitchFamily="18" charset="0"/>
                <a:cs typeface="Times New Roman" panose="02020603050405020304" pitchFamily="18" charset="0"/>
              </a:rPr>
              <a:t> </a:t>
            </a:r>
            <a:r>
              <a:rPr kumimoji="0" lang="en-US" altLang="en-US" b="1" dirty="0" err="1">
                <a:solidFill>
                  <a:srgbClr val="FF0066"/>
                </a:solidFill>
                <a:latin typeface="Times New Roman" panose="02020603050405020304" pitchFamily="18" charset="0"/>
                <a:cs typeface="Times New Roman" panose="02020603050405020304" pitchFamily="18" charset="0"/>
              </a:rPr>
              <a:t>chặt</a:t>
            </a:r>
            <a:r>
              <a:rPr kumimoji="0" lang="en-US" altLang="en-US" b="1" dirty="0">
                <a:solidFill>
                  <a:srgbClr val="FF0066"/>
                </a:solidFill>
                <a:latin typeface="Times New Roman" panose="02020603050405020304" pitchFamily="18" charset="0"/>
                <a:cs typeface="Times New Roman" panose="02020603050405020304" pitchFamily="18" charset="0"/>
              </a:rPr>
              <a:t>);</a:t>
            </a:r>
          </a:p>
          <a:p>
            <a:pPr eaLnBrk="1" hangingPunct="1">
              <a:spcBef>
                <a:spcPct val="0"/>
              </a:spcBef>
              <a:buClrTx/>
              <a:buFontTx/>
              <a:buNone/>
            </a:pPr>
            <a:r>
              <a:rPr kumimoji="0" lang="en-US" altLang="en-US" b="1" dirty="0">
                <a:solidFill>
                  <a:srgbClr val="000000"/>
                </a:solidFill>
                <a:latin typeface="Times New Roman" panose="02020603050405020304" pitchFamily="18" charset="0"/>
                <a:cs typeface="Times New Roman" panose="02020603050405020304" pitchFamily="18" charset="0"/>
              </a:rPr>
              <a:t>(2): </a:t>
            </a:r>
            <a:r>
              <a:rPr kumimoji="0" lang="en-US" altLang="en-US" b="1" dirty="0" err="1">
                <a:solidFill>
                  <a:srgbClr val="000000"/>
                </a:solidFill>
                <a:latin typeface="Times New Roman" panose="02020603050405020304" pitchFamily="18" charset="0"/>
                <a:cs typeface="Times New Roman" panose="02020603050405020304" pitchFamily="18" charset="0"/>
              </a:rPr>
              <a:t>vt</a:t>
            </a:r>
            <a:r>
              <a:rPr kumimoji="0" lang="en-US" altLang="en-US" b="1" dirty="0">
                <a:solidFill>
                  <a:srgbClr val="000000"/>
                </a:solidFill>
                <a:latin typeface="Times New Roman" panose="02020603050405020304" pitchFamily="18" charset="0"/>
                <a:cs typeface="Times New Roman" panose="02020603050405020304" pitchFamily="18" charset="0"/>
              </a:rPr>
              <a:t> = 8 = </a:t>
            </a:r>
            <a:r>
              <a:rPr kumimoji="0" lang="en-US" altLang="en-US" b="1" dirty="0" err="1">
                <a:solidFill>
                  <a:srgbClr val="000000"/>
                </a:solidFill>
                <a:latin typeface="Times New Roman" panose="02020603050405020304" pitchFamily="18" charset="0"/>
                <a:cs typeface="Times New Roman" panose="02020603050405020304" pitchFamily="18" charset="0"/>
              </a:rPr>
              <a:t>vp</a:t>
            </a:r>
            <a:r>
              <a:rPr kumimoji="0" lang="en-US" altLang="en-US" b="1" dirty="0">
                <a:solidFill>
                  <a:srgbClr val="000000"/>
                </a:solidFill>
                <a:latin typeface="Times New Roman" panose="02020603050405020304" pitchFamily="18" charset="0"/>
                <a:cs typeface="Times New Roman" panose="02020603050405020304" pitchFamily="18" charset="0"/>
              </a:rPr>
              <a:t> (</a:t>
            </a:r>
            <a:r>
              <a:rPr kumimoji="0" lang="en-US" altLang="en-US" b="1" dirty="0">
                <a:solidFill>
                  <a:srgbClr val="FF0066"/>
                </a:solidFill>
                <a:latin typeface="Times New Roman" panose="02020603050405020304" pitchFamily="18" charset="0"/>
                <a:cs typeface="Times New Roman" panose="02020603050405020304" pitchFamily="18" charset="0"/>
              </a:rPr>
              <a:t>t/m </a:t>
            </a:r>
            <a:r>
              <a:rPr kumimoji="0" lang="en-US" altLang="en-US" b="1" dirty="0" err="1">
                <a:solidFill>
                  <a:srgbClr val="FF0066"/>
                </a:solidFill>
                <a:latin typeface="Times New Roman" panose="02020603050405020304" pitchFamily="18" charset="0"/>
                <a:cs typeface="Times New Roman" panose="02020603050405020304" pitchFamily="18" charset="0"/>
              </a:rPr>
              <a:t>chặt</a:t>
            </a:r>
            <a:r>
              <a:rPr kumimoji="0" lang="en-US" altLang="en-US" b="1" dirty="0">
                <a:solidFill>
                  <a:srgbClr val="FF0066"/>
                </a:solidFill>
                <a:latin typeface="Times New Roman" panose="02020603050405020304" pitchFamily="18" charset="0"/>
                <a:cs typeface="Times New Roman" panose="02020603050405020304" pitchFamily="18" charset="0"/>
              </a:rPr>
              <a:t>);</a:t>
            </a:r>
          </a:p>
          <a:p>
            <a:pPr eaLnBrk="1" hangingPunct="1">
              <a:spcBef>
                <a:spcPct val="0"/>
              </a:spcBef>
              <a:buClrTx/>
              <a:buFontTx/>
              <a:buNone/>
            </a:pPr>
            <a:r>
              <a:rPr kumimoji="0" lang="en-US" altLang="en-US" b="1" dirty="0">
                <a:solidFill>
                  <a:srgbClr val="000000"/>
                </a:solidFill>
                <a:latin typeface="Times New Roman" panose="02020603050405020304" pitchFamily="18" charset="0"/>
                <a:cs typeface="Times New Roman" panose="02020603050405020304" pitchFamily="18" charset="0"/>
              </a:rPr>
              <a:t>(3): </a:t>
            </a:r>
            <a:r>
              <a:rPr kumimoji="0" lang="en-US" altLang="en-US" b="1" dirty="0" err="1">
                <a:solidFill>
                  <a:srgbClr val="000000"/>
                </a:solidFill>
                <a:latin typeface="Times New Roman" panose="02020603050405020304" pitchFamily="18" charset="0"/>
                <a:cs typeface="Times New Roman" panose="02020603050405020304" pitchFamily="18" charset="0"/>
              </a:rPr>
              <a:t>vt</a:t>
            </a:r>
            <a:r>
              <a:rPr kumimoji="0" lang="en-US" altLang="en-US" b="1" dirty="0">
                <a:solidFill>
                  <a:srgbClr val="000000"/>
                </a:solidFill>
                <a:latin typeface="Times New Roman" panose="02020603050405020304" pitchFamily="18" charset="0"/>
                <a:cs typeface="Times New Roman" panose="02020603050405020304" pitchFamily="18" charset="0"/>
              </a:rPr>
              <a:t> = -7 = </a:t>
            </a:r>
            <a:r>
              <a:rPr kumimoji="0" lang="en-US" altLang="en-US" b="1" dirty="0" err="1">
                <a:solidFill>
                  <a:srgbClr val="000000"/>
                </a:solidFill>
                <a:latin typeface="Times New Roman" panose="02020603050405020304" pitchFamily="18" charset="0"/>
                <a:cs typeface="Times New Roman" panose="02020603050405020304" pitchFamily="18" charset="0"/>
              </a:rPr>
              <a:t>vp</a:t>
            </a:r>
            <a:r>
              <a:rPr kumimoji="0" lang="en-US" altLang="en-US" b="1" dirty="0">
                <a:solidFill>
                  <a:srgbClr val="000000"/>
                </a:solidFill>
                <a:latin typeface="Times New Roman" panose="02020603050405020304" pitchFamily="18" charset="0"/>
                <a:cs typeface="Times New Roman" panose="02020603050405020304" pitchFamily="18" charset="0"/>
              </a:rPr>
              <a:t> </a:t>
            </a:r>
            <a:r>
              <a:rPr kumimoji="0" lang="en-US" altLang="en-US" b="1" dirty="0">
                <a:solidFill>
                  <a:srgbClr val="FF0066"/>
                </a:solidFill>
                <a:latin typeface="Times New Roman" panose="02020603050405020304" pitchFamily="18" charset="0"/>
                <a:cs typeface="Times New Roman" panose="02020603050405020304" pitchFamily="18" charset="0"/>
              </a:rPr>
              <a:t>(t/m </a:t>
            </a:r>
            <a:r>
              <a:rPr kumimoji="0" lang="en-US" altLang="en-US" b="1" dirty="0" err="1">
                <a:solidFill>
                  <a:srgbClr val="FF0066"/>
                </a:solidFill>
                <a:latin typeface="Times New Roman" panose="02020603050405020304" pitchFamily="18" charset="0"/>
                <a:cs typeface="Times New Roman" panose="02020603050405020304" pitchFamily="18" charset="0"/>
              </a:rPr>
              <a:t>chặt</a:t>
            </a:r>
            <a:r>
              <a:rPr kumimoji="0" lang="en-US" altLang="en-US" b="1" dirty="0">
                <a:solidFill>
                  <a:srgbClr val="FF0066"/>
                </a:solidFill>
                <a:latin typeface="Times New Roman" panose="02020603050405020304" pitchFamily="18" charset="0"/>
                <a:cs typeface="Times New Roman" panose="02020603050405020304" pitchFamily="18" charset="0"/>
              </a:rPr>
              <a:t>);</a:t>
            </a:r>
          </a:p>
          <a:p>
            <a:pPr eaLnBrk="1" hangingPunct="1">
              <a:spcBef>
                <a:spcPct val="0"/>
              </a:spcBef>
              <a:buClrTx/>
              <a:buFontTx/>
              <a:buNone/>
            </a:pPr>
            <a:r>
              <a:rPr kumimoji="0" lang="en-US" altLang="en-US" b="1" dirty="0">
                <a:solidFill>
                  <a:srgbClr val="000000"/>
                </a:solidFill>
                <a:latin typeface="Times New Roman" panose="02020603050405020304" pitchFamily="18" charset="0"/>
                <a:cs typeface="Times New Roman" panose="02020603050405020304" pitchFamily="18" charset="0"/>
              </a:rPr>
              <a:t>(4): x</a:t>
            </a:r>
            <a:r>
              <a:rPr kumimoji="0" lang="en-US" altLang="en-US" b="1" baseline="-25000" dirty="0">
                <a:solidFill>
                  <a:srgbClr val="000000"/>
                </a:solidFill>
                <a:latin typeface="Times New Roman" panose="02020603050405020304" pitchFamily="18" charset="0"/>
                <a:cs typeface="Times New Roman" panose="02020603050405020304" pitchFamily="18" charset="0"/>
              </a:rPr>
              <a:t>1</a:t>
            </a:r>
            <a:r>
              <a:rPr kumimoji="0" lang="en-US" altLang="en-US" b="1" dirty="0">
                <a:solidFill>
                  <a:srgbClr val="000000"/>
                </a:solidFill>
                <a:latin typeface="Times New Roman" panose="02020603050405020304" pitchFamily="18" charset="0"/>
                <a:cs typeface="Times New Roman" panose="02020603050405020304" pitchFamily="18" charset="0"/>
              </a:rPr>
              <a:t> = 0 = 0 </a:t>
            </a:r>
            <a:r>
              <a:rPr kumimoji="0" lang="en-US" altLang="en-US" b="1" dirty="0">
                <a:solidFill>
                  <a:srgbClr val="FF0066"/>
                </a:solidFill>
                <a:latin typeface="Times New Roman" panose="02020603050405020304" pitchFamily="18" charset="0"/>
                <a:cs typeface="Times New Roman" panose="02020603050405020304" pitchFamily="18" charset="0"/>
              </a:rPr>
              <a:t>(t/m </a:t>
            </a:r>
            <a:r>
              <a:rPr kumimoji="0" lang="en-US" altLang="en-US" b="1" dirty="0" err="1">
                <a:solidFill>
                  <a:srgbClr val="FF0066"/>
                </a:solidFill>
                <a:latin typeface="Times New Roman" panose="02020603050405020304" pitchFamily="18" charset="0"/>
                <a:cs typeface="Times New Roman" panose="02020603050405020304" pitchFamily="18" charset="0"/>
              </a:rPr>
              <a:t>chặt</a:t>
            </a:r>
            <a:r>
              <a:rPr kumimoji="0" lang="en-US" altLang="en-US" b="1" dirty="0">
                <a:solidFill>
                  <a:srgbClr val="FF0066"/>
                </a:solidFill>
                <a:latin typeface="Times New Roman" panose="02020603050405020304" pitchFamily="18" charset="0"/>
                <a:cs typeface="Times New Roman" panose="02020603050405020304" pitchFamily="18" charset="0"/>
              </a:rPr>
              <a:t>);</a:t>
            </a:r>
          </a:p>
          <a:p>
            <a:pPr eaLnBrk="1" hangingPunct="1">
              <a:spcBef>
                <a:spcPct val="0"/>
              </a:spcBef>
              <a:buClrTx/>
              <a:buFontTx/>
              <a:buNone/>
            </a:pPr>
            <a:r>
              <a:rPr kumimoji="0" lang="en-US" altLang="en-US" b="1" dirty="0">
                <a:solidFill>
                  <a:srgbClr val="000000"/>
                </a:solidFill>
                <a:latin typeface="Times New Roman" panose="02020603050405020304" pitchFamily="18" charset="0"/>
                <a:cs typeface="Times New Roman" panose="02020603050405020304" pitchFamily="18" charset="0"/>
              </a:rPr>
              <a:t>(5): x</a:t>
            </a:r>
            <a:r>
              <a:rPr kumimoji="0" lang="en-US" altLang="en-US" b="1" baseline="-25000" dirty="0">
                <a:solidFill>
                  <a:srgbClr val="000000"/>
                </a:solidFill>
                <a:latin typeface="Times New Roman" panose="02020603050405020304" pitchFamily="18" charset="0"/>
                <a:cs typeface="Times New Roman" panose="02020603050405020304" pitchFamily="18" charset="0"/>
              </a:rPr>
              <a:t>2</a:t>
            </a:r>
            <a:r>
              <a:rPr kumimoji="0" lang="en-US" altLang="en-US" b="1" dirty="0">
                <a:solidFill>
                  <a:srgbClr val="000000"/>
                </a:solidFill>
                <a:latin typeface="Times New Roman" panose="02020603050405020304" pitchFamily="18" charset="0"/>
                <a:cs typeface="Times New Roman" panose="02020603050405020304" pitchFamily="18" charset="0"/>
              </a:rPr>
              <a:t> = -1 &lt; 0 (t/m </a:t>
            </a:r>
            <a:r>
              <a:rPr kumimoji="0" lang="en-US" altLang="en-US" b="1" dirty="0" err="1">
                <a:solidFill>
                  <a:srgbClr val="000000"/>
                </a:solidFill>
                <a:latin typeface="Times New Roman" panose="02020603050405020304" pitchFamily="18" charset="0"/>
                <a:cs typeface="Times New Roman" panose="02020603050405020304" pitchFamily="18" charset="0"/>
              </a:rPr>
              <a:t>lỏng</a:t>
            </a:r>
            <a:r>
              <a:rPr kumimoji="0" lang="en-US" altLang="en-US" b="1" dirty="0">
                <a:solidFill>
                  <a:srgbClr val="000000"/>
                </a:solidFill>
                <a:latin typeface="Times New Roman" panose="02020603050405020304" pitchFamily="18" charset="0"/>
                <a:cs typeface="Times New Roman" panose="02020603050405020304" pitchFamily="18" charset="0"/>
              </a:rPr>
              <a:t>);</a:t>
            </a:r>
          </a:p>
          <a:p>
            <a:pPr eaLnBrk="1" hangingPunct="1">
              <a:spcBef>
                <a:spcPct val="0"/>
              </a:spcBef>
              <a:buClrTx/>
              <a:buFontTx/>
              <a:buNone/>
            </a:pPr>
            <a:r>
              <a:rPr kumimoji="0" lang="en-US" altLang="en-US" b="1" dirty="0">
                <a:solidFill>
                  <a:srgbClr val="000000"/>
                </a:solidFill>
                <a:latin typeface="Times New Roman" panose="02020603050405020304" pitchFamily="18" charset="0"/>
                <a:cs typeface="Times New Roman" panose="02020603050405020304" pitchFamily="18" charset="0"/>
              </a:rPr>
              <a:t>(6): x</a:t>
            </a:r>
            <a:r>
              <a:rPr kumimoji="0" lang="en-US" altLang="en-US" b="1" baseline="-25000" dirty="0">
                <a:solidFill>
                  <a:srgbClr val="000000"/>
                </a:solidFill>
                <a:latin typeface="Times New Roman" panose="02020603050405020304" pitchFamily="18" charset="0"/>
                <a:cs typeface="Times New Roman" panose="02020603050405020304" pitchFamily="18" charset="0"/>
              </a:rPr>
              <a:t>3</a:t>
            </a:r>
            <a:r>
              <a:rPr kumimoji="0" lang="en-US" altLang="en-US" b="1" dirty="0">
                <a:solidFill>
                  <a:srgbClr val="000000"/>
                </a:solidFill>
                <a:latin typeface="Times New Roman" panose="02020603050405020304" pitchFamily="18" charset="0"/>
                <a:cs typeface="Times New Roman" panose="02020603050405020304" pitchFamily="18" charset="0"/>
              </a:rPr>
              <a:t> = 6 &gt; 0 (t/m </a:t>
            </a:r>
            <a:r>
              <a:rPr kumimoji="0" lang="en-US" altLang="en-US" b="1" dirty="0" err="1">
                <a:solidFill>
                  <a:srgbClr val="000000"/>
                </a:solidFill>
                <a:latin typeface="Times New Roman" panose="02020603050405020304" pitchFamily="18" charset="0"/>
                <a:cs typeface="Times New Roman" panose="02020603050405020304" pitchFamily="18" charset="0"/>
              </a:rPr>
              <a:t>lỏng</a:t>
            </a:r>
            <a:r>
              <a:rPr kumimoji="0" lang="en-US" altLang="en-US" b="1" dirty="0">
                <a:solidFill>
                  <a:srgbClr val="000000"/>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8231845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393710-4563-240A-CD40-ABF65319A26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CC62BF0-C251-1616-1E6E-EB84C84F9C4D}"/>
              </a:ext>
            </a:extLst>
          </p:cNvPr>
          <p:cNvSpPr>
            <a:spLocks noGrp="1"/>
          </p:cNvSpPr>
          <p:nvPr>
            <p:ph type="title"/>
          </p:nvPr>
        </p:nvSpPr>
        <p:spPr>
          <a:xfrm>
            <a:off x="294735" y="822325"/>
            <a:ext cx="10515600" cy="2518034"/>
          </a:xfrm>
        </p:spPr>
        <p:txBody>
          <a:bodyPr>
            <a:normAutofit fontScale="90000"/>
          </a:bodyPr>
          <a:lstStyle/>
          <a:p>
            <a:r>
              <a:rPr lang="vi-VN" altLang="en-US" sz="2700" b="1" dirty="0">
                <a:solidFill>
                  <a:srgbClr val="000099"/>
                </a:solidFill>
              </a:rPr>
              <a:t>II.</a:t>
            </a:r>
            <a:r>
              <a:rPr lang="vi-VN" altLang="en-US" sz="2700" b="1" u="sng" dirty="0">
                <a:solidFill>
                  <a:srgbClr val="000099"/>
                </a:solidFill>
              </a:rPr>
              <a:t> </a:t>
            </a:r>
            <a:r>
              <a:rPr lang="en-US" altLang="en-US" sz="2700" b="1" u="sng" dirty="0">
                <a:solidFill>
                  <a:srgbClr val="000099"/>
                </a:solidFill>
              </a:rPr>
              <a:t>B</a:t>
            </a:r>
            <a:r>
              <a:rPr lang="vi-VN" altLang="en-US" sz="2700" b="1" u="sng" dirty="0">
                <a:solidFill>
                  <a:srgbClr val="000099"/>
                </a:solidFill>
              </a:rPr>
              <a:t>ài toán qhtt tổng quát</a:t>
            </a:r>
            <a:r>
              <a:rPr lang="en-US" altLang="en-US" sz="2700" b="1" u="sng" dirty="0">
                <a:solidFill>
                  <a:srgbClr val="000099"/>
                </a:solidFill>
              </a:rPr>
              <a:t>                      </a:t>
            </a:r>
            <a:br>
              <a:rPr lang="vi-VN" altLang="en-US" sz="2700" b="1" dirty="0">
                <a:solidFill>
                  <a:srgbClr val="000099"/>
                </a:solidFill>
              </a:rPr>
            </a:br>
            <a:r>
              <a:rPr lang="vi-VN" altLang="en-US" sz="2700" b="1" dirty="0">
                <a:solidFill>
                  <a:srgbClr val="000099"/>
                </a:solidFill>
              </a:rPr>
              <a:t>2. Các khái niệm cơ bản</a:t>
            </a:r>
            <a:br>
              <a:rPr lang="en-US" altLang="en-US" sz="2700" b="1" dirty="0">
                <a:solidFill>
                  <a:srgbClr val="000099"/>
                </a:solidFill>
              </a:rPr>
            </a:br>
            <a:r>
              <a:rPr kumimoji="0" lang="en-US" altLang="en-US" sz="2700" b="1" u="sng" dirty="0">
                <a:solidFill>
                  <a:srgbClr val="000099"/>
                </a:solidFill>
              </a:rPr>
              <a:t>2.7) </a:t>
            </a:r>
            <a:r>
              <a:rPr lang="en-US" altLang="en-US" sz="2700" b="1" u="sng" dirty="0" err="1">
                <a:solidFill>
                  <a:srgbClr val="000099"/>
                </a:solidFill>
              </a:rPr>
              <a:t>R</a:t>
            </a:r>
            <a:r>
              <a:rPr kumimoji="0" lang="en-US" altLang="en-US" sz="2700" b="1" u="sng" dirty="0" err="1">
                <a:solidFill>
                  <a:srgbClr val="000099"/>
                </a:solidFill>
              </a:rPr>
              <a:t>àng</a:t>
            </a:r>
            <a:r>
              <a:rPr kumimoji="0" lang="en-US" altLang="en-US" sz="2700" b="1" u="sng" dirty="0">
                <a:solidFill>
                  <a:srgbClr val="000099"/>
                </a:solidFill>
              </a:rPr>
              <a:t> </a:t>
            </a:r>
            <a:r>
              <a:rPr kumimoji="0" lang="en-US" altLang="en-US" sz="2700" b="1" u="sng" dirty="0" err="1">
                <a:solidFill>
                  <a:srgbClr val="000099"/>
                </a:solidFill>
              </a:rPr>
              <a:t>buộc</a:t>
            </a:r>
            <a:r>
              <a:rPr kumimoji="0" lang="en-US" altLang="en-US" sz="2700" b="1" u="sng" dirty="0">
                <a:solidFill>
                  <a:srgbClr val="000099"/>
                </a:solidFill>
              </a:rPr>
              <a:t> </a:t>
            </a:r>
            <a:r>
              <a:rPr kumimoji="0" lang="en-US" altLang="en-US" sz="2700" b="1" u="sng" dirty="0" err="1">
                <a:solidFill>
                  <a:srgbClr val="000099"/>
                </a:solidFill>
              </a:rPr>
              <a:t>chặt</a:t>
            </a:r>
            <a:r>
              <a:rPr kumimoji="0" lang="en-US" altLang="en-US" sz="2700" b="1" u="sng" dirty="0">
                <a:solidFill>
                  <a:srgbClr val="000099"/>
                </a:solidFill>
              </a:rPr>
              <a:t>; </a:t>
            </a:r>
            <a:r>
              <a:rPr kumimoji="0" lang="en-US" altLang="en-US" sz="2700" b="1" u="sng" dirty="0" err="1">
                <a:solidFill>
                  <a:srgbClr val="000099"/>
                </a:solidFill>
              </a:rPr>
              <a:t>ràng</a:t>
            </a:r>
            <a:r>
              <a:rPr kumimoji="0" lang="en-US" altLang="en-US" sz="2700" b="1" u="sng" dirty="0">
                <a:solidFill>
                  <a:srgbClr val="000099"/>
                </a:solidFill>
              </a:rPr>
              <a:t> </a:t>
            </a:r>
            <a:r>
              <a:rPr kumimoji="0" lang="en-US" altLang="en-US" sz="2700" b="1" u="sng" dirty="0" err="1">
                <a:solidFill>
                  <a:srgbClr val="000099"/>
                </a:solidFill>
              </a:rPr>
              <a:t>buộc</a:t>
            </a:r>
            <a:r>
              <a:rPr kumimoji="0" lang="en-US" altLang="en-US" sz="2700" b="1" u="sng" dirty="0">
                <a:solidFill>
                  <a:srgbClr val="000099"/>
                </a:solidFill>
              </a:rPr>
              <a:t> </a:t>
            </a:r>
            <a:r>
              <a:rPr kumimoji="0" lang="en-US" altLang="en-US" sz="2700" b="1" u="sng" dirty="0" err="1">
                <a:solidFill>
                  <a:srgbClr val="000099"/>
                </a:solidFill>
              </a:rPr>
              <a:t>lỏng</a:t>
            </a:r>
            <a:r>
              <a:rPr kumimoji="0" lang="en-US" altLang="en-US" sz="2700" b="1" u="sng" dirty="0">
                <a:solidFill>
                  <a:srgbClr val="000099"/>
                </a:solidFill>
              </a:rPr>
              <a:t>        </a:t>
            </a:r>
            <a:br>
              <a:rPr kumimoji="0" lang="en-US" altLang="en-US" sz="2700" b="1" dirty="0">
                <a:solidFill>
                  <a:schemeClr val="tx1"/>
                </a:solidFill>
              </a:rPr>
            </a:br>
            <a:r>
              <a:rPr kumimoji="0" lang="en-US" altLang="en-US" sz="2700" b="1" u="sng" dirty="0">
                <a:solidFill>
                  <a:srgbClr val="000099"/>
                </a:solidFill>
              </a:rPr>
              <a:t>2.8) </a:t>
            </a:r>
            <a:r>
              <a:rPr kumimoji="0" lang="en-US" altLang="en-US" sz="2700" b="1" u="sng" dirty="0" err="1">
                <a:solidFill>
                  <a:srgbClr val="000099"/>
                </a:solidFill>
              </a:rPr>
              <a:t>Phương</a:t>
            </a:r>
            <a:r>
              <a:rPr kumimoji="0" lang="en-US" altLang="en-US" sz="2700" b="1" u="sng" dirty="0">
                <a:solidFill>
                  <a:srgbClr val="000099"/>
                </a:solidFill>
              </a:rPr>
              <a:t> </a:t>
            </a:r>
            <a:r>
              <a:rPr kumimoji="0" lang="en-US" altLang="en-US" sz="2700" b="1" u="sng" dirty="0" err="1">
                <a:solidFill>
                  <a:srgbClr val="000099"/>
                </a:solidFill>
              </a:rPr>
              <a:t>án</a:t>
            </a:r>
            <a:r>
              <a:rPr kumimoji="0" lang="en-US" altLang="en-US" sz="2700" b="1" u="sng" dirty="0">
                <a:solidFill>
                  <a:srgbClr val="000099"/>
                </a:solidFill>
              </a:rPr>
              <a:t> </a:t>
            </a:r>
            <a:r>
              <a:rPr kumimoji="0" lang="en-US" altLang="en-US" sz="2700" b="1" u="sng" dirty="0" err="1">
                <a:solidFill>
                  <a:srgbClr val="000099"/>
                </a:solidFill>
              </a:rPr>
              <a:t>Cực</a:t>
            </a:r>
            <a:r>
              <a:rPr kumimoji="0" lang="en-US" altLang="en-US" sz="2700" b="1" u="sng" dirty="0">
                <a:solidFill>
                  <a:srgbClr val="000099"/>
                </a:solidFill>
              </a:rPr>
              <a:t> </a:t>
            </a:r>
            <a:r>
              <a:rPr kumimoji="0" lang="en-US" altLang="en-US" sz="2700" b="1" u="sng" dirty="0" err="1">
                <a:solidFill>
                  <a:srgbClr val="000099"/>
                </a:solidFill>
              </a:rPr>
              <a:t>biên</a:t>
            </a:r>
            <a:br>
              <a:rPr kumimoji="0" lang="en-US" altLang="en-US" sz="2000" b="1" dirty="0">
                <a:solidFill>
                  <a:schemeClr val="tx1"/>
                </a:solidFill>
                <a:latin typeface="Comic Sans MS" panose="030F0702030302020204" pitchFamily="66" charset="0"/>
              </a:rPr>
            </a:br>
            <a:br>
              <a:rPr lang="en-US" altLang="en-US" sz="4000" b="1" dirty="0">
                <a:solidFill>
                  <a:srgbClr val="000099"/>
                </a:solidFill>
                <a:latin typeface="Comic Sans MS" panose="030F0702030302020204" pitchFamily="66" charset="0"/>
              </a:rPr>
            </a:br>
            <a:endParaRPr lang="en-US" dirty="0"/>
          </a:p>
        </p:txBody>
      </p:sp>
      <p:sp>
        <p:nvSpPr>
          <p:cNvPr id="3" name="Content Placeholder 2">
            <a:extLst>
              <a:ext uri="{FF2B5EF4-FFF2-40B4-BE49-F238E27FC236}">
                <a16:creationId xmlns:a16="http://schemas.microsoft.com/office/drawing/2014/main" id="{39996D71-2050-883F-BA1E-327445A3D65F}"/>
              </a:ext>
            </a:extLst>
          </p:cNvPr>
          <p:cNvSpPr>
            <a:spLocks noGrp="1"/>
          </p:cNvSpPr>
          <p:nvPr>
            <p:ph idx="1"/>
          </p:nvPr>
        </p:nvSpPr>
        <p:spPr>
          <a:xfrm>
            <a:off x="362339" y="2826138"/>
            <a:ext cx="8156510" cy="3462792"/>
          </a:xfrm>
        </p:spPr>
        <p:txBody>
          <a:bodyPr/>
          <a:lstStyle/>
          <a:p>
            <a:pPr eaLnBrk="1" hangingPunct="1">
              <a:lnSpc>
                <a:spcPct val="90000"/>
              </a:lnSpc>
              <a:spcBef>
                <a:spcPts val="525"/>
              </a:spcBef>
              <a:buClrTx/>
              <a:buSzPts val="2200"/>
              <a:buFontTx/>
              <a:buNone/>
            </a:pPr>
            <a:r>
              <a:rPr kumimoji="0" lang="en-US" altLang="en-US" b="1" dirty="0">
                <a:solidFill>
                  <a:schemeClr val="tx1"/>
                </a:solidFill>
                <a:latin typeface="Tahoma" panose="020B0604030504040204" pitchFamily="34" charset="0"/>
                <a:cs typeface="Tahoma" panose="020B0604030504040204" pitchFamily="34" charset="0"/>
              </a:rPr>
              <a:t> </a:t>
            </a:r>
            <a:endParaRPr lang="en-US" dirty="0"/>
          </a:p>
        </p:txBody>
      </p:sp>
      <p:pic>
        <p:nvPicPr>
          <p:cNvPr id="4" name="Picture 2">
            <a:extLst>
              <a:ext uri="{FF2B5EF4-FFF2-40B4-BE49-F238E27FC236}">
                <a16:creationId xmlns:a16="http://schemas.microsoft.com/office/drawing/2014/main" id="{51DB520E-3702-8E9C-1460-E3ACFB1A1085}"/>
              </a:ext>
            </a:extLst>
          </p:cNvPr>
          <p:cNvPicPr>
            <a:picLocks noChangeAspect="1" noChangeArrowheads="1"/>
          </p:cNvPicPr>
          <p:nvPr/>
        </p:nvPicPr>
        <p:blipFill>
          <a:blip r:embed="rId2">
            <a:duotone>
              <a:prstClr val="black"/>
              <a:schemeClr val="accent6">
                <a:tint val="45000"/>
                <a:satMod val="400000"/>
              </a:schemeClr>
            </a:duotone>
          </a:blip>
          <a:srcRect/>
          <a:stretch>
            <a:fillRect/>
          </a:stretch>
        </p:blipFill>
        <p:spPr bwMode="auto">
          <a:xfrm>
            <a:off x="6692037" y="889518"/>
            <a:ext cx="4542020" cy="2971800"/>
          </a:xfrm>
          <a:prstGeom prst="rect">
            <a:avLst/>
          </a:prstGeom>
          <a:blipFill>
            <a:blip r:embed="rId3"/>
            <a:tile tx="0" ty="0" sx="100000" sy="100000" flip="none" algn="tl"/>
          </a:blipFill>
          <a:ln w="9525">
            <a:noFill/>
            <a:miter lim="800000"/>
            <a:headEnd/>
            <a:tailEnd/>
          </a:ln>
          <a:effectLst/>
        </p:spPr>
      </p:pic>
      <p:sp>
        <p:nvSpPr>
          <p:cNvPr id="5" name="Rectangle 4">
            <a:extLst>
              <a:ext uri="{FF2B5EF4-FFF2-40B4-BE49-F238E27FC236}">
                <a16:creationId xmlns:a16="http://schemas.microsoft.com/office/drawing/2014/main" id="{38BB128F-D021-D03D-7E92-C21B64D751AE}"/>
              </a:ext>
            </a:extLst>
          </p:cNvPr>
          <p:cNvSpPr>
            <a:spLocks noChangeArrowheads="1"/>
          </p:cNvSpPr>
          <p:nvPr/>
        </p:nvSpPr>
        <p:spPr bwMode="auto">
          <a:xfrm>
            <a:off x="299013" y="3872463"/>
            <a:ext cx="8514540" cy="2095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6075" indent="-346075">
              <a:spcBef>
                <a:spcPct val="20000"/>
              </a:spcBef>
              <a:buClr>
                <a:srgbClr val="800000"/>
              </a:buClr>
              <a:buFont typeface="Wingdings" panose="05000000000000000000" pitchFamily="2" charset="2"/>
              <a:buChar char="§"/>
              <a:defRPr kumimoji="1" sz="2800">
                <a:solidFill>
                  <a:srgbClr val="003366"/>
                </a:solidFill>
                <a:latin typeface="Arial" panose="020B0604020202020204" pitchFamily="34" charset="0"/>
              </a:defRPr>
            </a:lvl1pPr>
            <a:lvl2pPr marL="742950" indent="-285750">
              <a:spcBef>
                <a:spcPct val="20000"/>
              </a:spcBef>
              <a:buClr>
                <a:srgbClr val="800000"/>
              </a:buClr>
              <a:buFont typeface="Wingdings" panose="05000000000000000000" pitchFamily="2" charset="2"/>
              <a:buChar char="§"/>
              <a:defRPr kumimoji="1" sz="2400">
                <a:solidFill>
                  <a:srgbClr val="003366"/>
                </a:solidFill>
                <a:latin typeface="Arial" panose="020B0604020202020204" pitchFamily="34" charset="0"/>
              </a:defRPr>
            </a:lvl2pPr>
            <a:lvl3pPr marL="1143000" indent="-228600">
              <a:spcBef>
                <a:spcPct val="20000"/>
              </a:spcBef>
              <a:buClr>
                <a:srgbClr val="800000"/>
              </a:buClr>
              <a:buFont typeface="Wingdings" panose="05000000000000000000" pitchFamily="2" charset="2"/>
              <a:buChar char=""/>
              <a:defRPr kumimoji="1" sz="2000">
                <a:solidFill>
                  <a:srgbClr val="003366"/>
                </a:solidFill>
                <a:latin typeface="Arial" panose="020B0604020202020204" pitchFamily="34" charset="0"/>
              </a:defRPr>
            </a:lvl3pPr>
            <a:lvl4pPr marL="1600200" indent="-228600">
              <a:spcBef>
                <a:spcPct val="20000"/>
              </a:spcBef>
              <a:buClr>
                <a:srgbClr val="CC0000"/>
              </a:buClr>
              <a:buFont typeface="Wingdings" panose="05000000000000000000" pitchFamily="2" charset="2"/>
              <a:buChar char="s"/>
              <a:defRPr kumimoji="1" sz="2000">
                <a:solidFill>
                  <a:srgbClr val="003366"/>
                </a:solidFill>
                <a:latin typeface="Arial" panose="020B0604020202020204" pitchFamily="34" charset="0"/>
              </a:defRPr>
            </a:lvl4pPr>
            <a:lvl5pPr marL="2057400" indent="-228600">
              <a:spcBef>
                <a:spcPct val="20000"/>
              </a:spcBef>
              <a:buClr>
                <a:srgbClr val="CC0000"/>
              </a:buClr>
              <a:buFont typeface="Wingdings" panose="05000000000000000000" pitchFamily="2" charset="2"/>
              <a:buChar char=" "/>
              <a:defRPr kumimoji="1" sz="2000">
                <a:solidFill>
                  <a:srgbClr val="003366"/>
                </a:solidFill>
                <a:latin typeface="Arial" panose="020B0604020202020204" pitchFamily="34" charset="0"/>
              </a:defRPr>
            </a:lvl5pPr>
            <a:lvl6pPr marL="2514600" indent="-228600" eaLnBrk="0" fontAlgn="base" hangingPunct="0">
              <a:spcBef>
                <a:spcPct val="20000"/>
              </a:spcBef>
              <a:spcAft>
                <a:spcPct val="0"/>
              </a:spcAft>
              <a:buClr>
                <a:srgbClr val="CC0000"/>
              </a:buClr>
              <a:buFont typeface="Wingdings" panose="05000000000000000000" pitchFamily="2" charset="2"/>
              <a:buChar char=" "/>
              <a:defRPr kumimoji="1" sz="2000">
                <a:solidFill>
                  <a:srgbClr val="003366"/>
                </a:solidFill>
                <a:latin typeface="Arial" panose="020B0604020202020204" pitchFamily="34" charset="0"/>
              </a:defRPr>
            </a:lvl6pPr>
            <a:lvl7pPr marL="2971800" indent="-228600" eaLnBrk="0" fontAlgn="base" hangingPunct="0">
              <a:spcBef>
                <a:spcPct val="20000"/>
              </a:spcBef>
              <a:spcAft>
                <a:spcPct val="0"/>
              </a:spcAft>
              <a:buClr>
                <a:srgbClr val="CC0000"/>
              </a:buClr>
              <a:buFont typeface="Wingdings" panose="05000000000000000000" pitchFamily="2" charset="2"/>
              <a:buChar char=" "/>
              <a:defRPr kumimoji="1" sz="2000">
                <a:solidFill>
                  <a:srgbClr val="003366"/>
                </a:solidFill>
                <a:latin typeface="Arial" panose="020B0604020202020204" pitchFamily="34" charset="0"/>
              </a:defRPr>
            </a:lvl7pPr>
            <a:lvl8pPr marL="3429000" indent="-228600" eaLnBrk="0" fontAlgn="base" hangingPunct="0">
              <a:spcBef>
                <a:spcPct val="20000"/>
              </a:spcBef>
              <a:spcAft>
                <a:spcPct val="0"/>
              </a:spcAft>
              <a:buClr>
                <a:srgbClr val="CC0000"/>
              </a:buClr>
              <a:buFont typeface="Wingdings" panose="05000000000000000000" pitchFamily="2" charset="2"/>
              <a:buChar char=" "/>
              <a:defRPr kumimoji="1" sz="2000">
                <a:solidFill>
                  <a:srgbClr val="003366"/>
                </a:solidFill>
                <a:latin typeface="Arial" panose="020B0604020202020204" pitchFamily="34" charset="0"/>
              </a:defRPr>
            </a:lvl8pPr>
            <a:lvl9pPr marL="3886200" indent="-228600" eaLnBrk="0" fontAlgn="base" hangingPunct="0">
              <a:spcBef>
                <a:spcPct val="20000"/>
              </a:spcBef>
              <a:spcAft>
                <a:spcPct val="0"/>
              </a:spcAft>
              <a:buClr>
                <a:srgbClr val="CC0000"/>
              </a:buClr>
              <a:buFont typeface="Wingdings" panose="05000000000000000000" pitchFamily="2" charset="2"/>
              <a:buChar char=" "/>
              <a:defRPr kumimoji="1" sz="2000">
                <a:solidFill>
                  <a:srgbClr val="003366"/>
                </a:solidFill>
                <a:latin typeface="Arial" panose="020B0604020202020204" pitchFamily="34" charset="0"/>
              </a:defRPr>
            </a:lvl9pPr>
          </a:lstStyle>
          <a:p>
            <a:pPr eaLnBrk="1" hangingPunct="1">
              <a:lnSpc>
                <a:spcPct val="90000"/>
              </a:lnSpc>
              <a:spcBef>
                <a:spcPts val="525"/>
              </a:spcBef>
              <a:buClrTx/>
              <a:buSzPts val="2200"/>
              <a:buFontTx/>
              <a:buNone/>
            </a:pPr>
            <a:r>
              <a:rPr kumimoji="0" lang="en-US" altLang="en-US" b="1" dirty="0">
                <a:solidFill>
                  <a:schemeClr val="tx1"/>
                </a:solidFill>
                <a:latin typeface="Tahoma" panose="020B0604030504040204" pitchFamily="34" charset="0"/>
                <a:cs typeface="Tahoma" panose="020B0604030504040204" pitchFamily="34" charset="0"/>
              </a:rPr>
              <a:t> </a:t>
            </a:r>
            <a:r>
              <a:rPr kumimoji="0" lang="en-US" altLang="en-US" b="1" dirty="0">
                <a:solidFill>
                  <a:schemeClr val="tx1"/>
                </a:solidFill>
                <a:latin typeface="Times New Roman" panose="02020603050405020304" pitchFamily="18" charset="0"/>
                <a:cs typeface="Times New Roman" panose="02020603050405020304" pitchFamily="18" charset="0"/>
              </a:rPr>
              <a:t>X</a:t>
            </a:r>
            <a:r>
              <a:rPr kumimoji="0" lang="en-US" altLang="en-US" b="1" baseline="30000" dirty="0">
                <a:solidFill>
                  <a:schemeClr val="tx1"/>
                </a:solidFill>
                <a:latin typeface="Times New Roman" panose="02020603050405020304" pitchFamily="18" charset="0"/>
                <a:cs typeface="Times New Roman" panose="02020603050405020304" pitchFamily="18" charset="0"/>
              </a:rPr>
              <a:t>0</a:t>
            </a:r>
            <a:r>
              <a:rPr kumimoji="0" lang="en-US" altLang="en-US" b="1" dirty="0">
                <a:solidFill>
                  <a:schemeClr val="tx1"/>
                </a:solidFill>
                <a:latin typeface="Times New Roman" panose="02020603050405020304" pitchFamily="18" charset="0"/>
                <a:cs typeface="Times New Roman" panose="02020603050405020304" pitchFamily="18" charset="0"/>
              </a:rPr>
              <a:t> </a:t>
            </a:r>
            <a:r>
              <a:rPr kumimoji="0" lang="en-US" altLang="en-US" b="1" dirty="0" err="1">
                <a:solidFill>
                  <a:schemeClr val="tx1"/>
                </a:solidFill>
                <a:latin typeface="Times New Roman" panose="02020603050405020304" pitchFamily="18" charset="0"/>
                <a:cs typeface="Times New Roman" panose="02020603050405020304" pitchFamily="18" charset="0"/>
              </a:rPr>
              <a:t>là</a:t>
            </a:r>
            <a:r>
              <a:rPr kumimoji="0" lang="en-US" altLang="en-US" b="1" dirty="0">
                <a:solidFill>
                  <a:schemeClr val="tx1"/>
                </a:solidFill>
                <a:latin typeface="Times New Roman" panose="02020603050405020304" pitchFamily="18" charset="0"/>
                <a:cs typeface="Times New Roman" panose="02020603050405020304" pitchFamily="18" charset="0"/>
              </a:rPr>
              <a:t> PACB </a:t>
            </a:r>
            <a:r>
              <a:rPr kumimoji="0" lang="en-US" altLang="en-US" b="1" dirty="0" err="1">
                <a:solidFill>
                  <a:schemeClr val="tx1"/>
                </a:solidFill>
                <a:latin typeface="Times New Roman" panose="02020603050405020304" pitchFamily="18" charset="0"/>
                <a:cs typeface="Times New Roman" panose="02020603050405020304" pitchFamily="18" charset="0"/>
              </a:rPr>
              <a:t>của</a:t>
            </a:r>
            <a:r>
              <a:rPr kumimoji="0" lang="en-US" altLang="en-US" b="1" dirty="0">
                <a:solidFill>
                  <a:schemeClr val="tx1"/>
                </a:solidFill>
                <a:latin typeface="Times New Roman" panose="02020603050405020304" pitchFamily="18" charset="0"/>
                <a:cs typeface="Times New Roman" panose="02020603050405020304" pitchFamily="18" charset="0"/>
              </a:rPr>
              <a:t> </a:t>
            </a:r>
            <a:r>
              <a:rPr kumimoji="0" lang="en-US" altLang="en-US" b="1" dirty="0" err="1">
                <a:solidFill>
                  <a:schemeClr val="tx1"/>
                </a:solidFill>
                <a:latin typeface="Times New Roman" panose="02020603050405020304" pitchFamily="18" charset="0"/>
                <a:cs typeface="Times New Roman" panose="02020603050405020304" pitchFamily="18" charset="0"/>
              </a:rPr>
              <a:t>bài</a:t>
            </a:r>
            <a:r>
              <a:rPr kumimoji="0" lang="en-US" altLang="en-US" b="1" dirty="0">
                <a:solidFill>
                  <a:schemeClr val="tx1"/>
                </a:solidFill>
                <a:latin typeface="Times New Roman" panose="02020603050405020304" pitchFamily="18" charset="0"/>
                <a:cs typeface="Times New Roman" panose="02020603050405020304" pitchFamily="18" charset="0"/>
              </a:rPr>
              <a:t> </a:t>
            </a:r>
            <a:r>
              <a:rPr kumimoji="0" lang="en-US" altLang="en-US" b="1" dirty="0" err="1">
                <a:solidFill>
                  <a:schemeClr val="tx1"/>
                </a:solidFill>
                <a:latin typeface="Times New Roman" panose="02020603050405020304" pitchFamily="18" charset="0"/>
                <a:cs typeface="Times New Roman" panose="02020603050405020304" pitchFamily="18" charset="0"/>
              </a:rPr>
              <a:t>toán</a:t>
            </a:r>
            <a:r>
              <a:rPr kumimoji="0" lang="en-US" altLang="en-US" b="1" dirty="0">
                <a:solidFill>
                  <a:schemeClr val="tx1"/>
                </a:solidFill>
                <a:latin typeface="Times New Roman" panose="02020603050405020304" pitchFamily="18" charset="0"/>
                <a:cs typeface="Times New Roman" panose="02020603050405020304" pitchFamily="18" charset="0"/>
              </a:rPr>
              <a:t> QHTT </a:t>
            </a:r>
            <a:r>
              <a:rPr kumimoji="0" lang="en-US" altLang="en-US" b="1" dirty="0" err="1">
                <a:solidFill>
                  <a:schemeClr val="tx1"/>
                </a:solidFill>
                <a:latin typeface="Times New Roman" panose="02020603050405020304" pitchFamily="18" charset="0"/>
                <a:cs typeface="Times New Roman" panose="02020603050405020304" pitchFamily="18" charset="0"/>
              </a:rPr>
              <a:t>khi</a:t>
            </a:r>
            <a:r>
              <a:rPr kumimoji="0" lang="en-US" altLang="en-US" b="1" dirty="0">
                <a:solidFill>
                  <a:schemeClr val="tx1"/>
                </a:solidFill>
                <a:latin typeface="Times New Roman" panose="02020603050405020304" pitchFamily="18" charset="0"/>
                <a:cs typeface="Times New Roman" panose="02020603050405020304" pitchFamily="18" charset="0"/>
              </a:rPr>
              <a:t> </a:t>
            </a:r>
            <a:r>
              <a:rPr kumimoji="0" lang="en-US" altLang="en-US" b="1" dirty="0" err="1">
                <a:solidFill>
                  <a:schemeClr val="tx1"/>
                </a:solidFill>
                <a:latin typeface="Times New Roman" panose="02020603050405020304" pitchFamily="18" charset="0"/>
                <a:cs typeface="Times New Roman" panose="02020603050405020304" pitchFamily="18" charset="0"/>
              </a:rPr>
              <a:t>và</a:t>
            </a:r>
            <a:r>
              <a:rPr kumimoji="0" lang="en-US" altLang="en-US" b="1" dirty="0">
                <a:solidFill>
                  <a:schemeClr val="tx1"/>
                </a:solidFill>
                <a:latin typeface="Times New Roman" panose="02020603050405020304" pitchFamily="18" charset="0"/>
                <a:cs typeface="Times New Roman" panose="02020603050405020304" pitchFamily="18" charset="0"/>
              </a:rPr>
              <a:t> </a:t>
            </a:r>
            <a:r>
              <a:rPr kumimoji="0" lang="en-US" altLang="en-US" b="1" dirty="0" err="1">
                <a:solidFill>
                  <a:schemeClr val="tx1"/>
                </a:solidFill>
                <a:latin typeface="Times New Roman" panose="02020603050405020304" pitchFamily="18" charset="0"/>
                <a:cs typeface="Times New Roman" panose="02020603050405020304" pitchFamily="18" charset="0"/>
              </a:rPr>
              <a:t>chỉ</a:t>
            </a:r>
            <a:r>
              <a:rPr kumimoji="0" lang="en-US" altLang="en-US" b="1" dirty="0">
                <a:solidFill>
                  <a:schemeClr val="tx1"/>
                </a:solidFill>
                <a:latin typeface="Times New Roman" panose="02020603050405020304" pitchFamily="18" charset="0"/>
                <a:cs typeface="Times New Roman" panose="02020603050405020304" pitchFamily="18" charset="0"/>
              </a:rPr>
              <a:t> </a:t>
            </a:r>
            <a:r>
              <a:rPr kumimoji="0" lang="en-US" altLang="en-US" b="1" dirty="0" err="1">
                <a:solidFill>
                  <a:schemeClr val="tx1"/>
                </a:solidFill>
                <a:latin typeface="Times New Roman" panose="02020603050405020304" pitchFamily="18" charset="0"/>
                <a:cs typeface="Times New Roman" panose="02020603050405020304" pitchFamily="18" charset="0"/>
              </a:rPr>
              <a:t>khi</a:t>
            </a:r>
            <a:r>
              <a:rPr kumimoji="0" lang="en-US" altLang="en-US" b="1" dirty="0">
                <a:solidFill>
                  <a:schemeClr val="tx1"/>
                </a:solidFill>
                <a:latin typeface="Times New Roman" panose="02020603050405020304" pitchFamily="18" charset="0"/>
                <a:cs typeface="Times New Roman" panose="02020603050405020304" pitchFamily="18" charset="0"/>
              </a:rPr>
              <a:t> </a:t>
            </a:r>
            <a:r>
              <a:rPr kumimoji="0" lang="en-US" altLang="en-US" b="1" dirty="0" err="1">
                <a:solidFill>
                  <a:schemeClr val="tx1"/>
                </a:solidFill>
                <a:latin typeface="Times New Roman" panose="02020603050405020304" pitchFamily="18" charset="0"/>
                <a:cs typeface="Times New Roman" panose="02020603050405020304" pitchFamily="18" charset="0"/>
              </a:rPr>
              <a:t>nó</a:t>
            </a:r>
            <a:r>
              <a:rPr kumimoji="0" lang="en-US" altLang="en-US" b="1" dirty="0">
                <a:solidFill>
                  <a:schemeClr val="tx1"/>
                </a:solidFill>
                <a:latin typeface="Times New Roman" panose="02020603050405020304" pitchFamily="18" charset="0"/>
                <a:cs typeface="Times New Roman" panose="02020603050405020304" pitchFamily="18" charset="0"/>
              </a:rPr>
              <a:t>  </a:t>
            </a:r>
            <a:r>
              <a:rPr kumimoji="0" lang="en-US" altLang="en-US" b="1" dirty="0" err="1">
                <a:solidFill>
                  <a:schemeClr val="tx1"/>
                </a:solidFill>
                <a:latin typeface="Times New Roman" panose="02020603050405020304" pitchFamily="18" charset="0"/>
                <a:cs typeface="Times New Roman" panose="02020603050405020304" pitchFamily="18" charset="0"/>
              </a:rPr>
              <a:t>phải</a:t>
            </a:r>
            <a:r>
              <a:rPr kumimoji="0" lang="en-US" altLang="en-US" b="1" dirty="0">
                <a:solidFill>
                  <a:schemeClr val="tx1"/>
                </a:solidFill>
                <a:latin typeface="Times New Roman" panose="02020603050405020304" pitchFamily="18" charset="0"/>
                <a:cs typeface="Times New Roman" panose="02020603050405020304" pitchFamily="18" charset="0"/>
              </a:rPr>
              <a:t> </a:t>
            </a:r>
            <a:r>
              <a:rPr kumimoji="0" lang="en-US" altLang="en-US" b="1" dirty="0" err="1">
                <a:solidFill>
                  <a:schemeClr val="tx1"/>
                </a:solidFill>
                <a:latin typeface="Times New Roman" panose="02020603050405020304" pitchFamily="18" charset="0"/>
                <a:cs typeface="Times New Roman" panose="02020603050405020304" pitchFamily="18" charset="0"/>
              </a:rPr>
              <a:t>làm</a:t>
            </a:r>
            <a:r>
              <a:rPr kumimoji="0" lang="en-US" altLang="en-US" b="1" dirty="0">
                <a:solidFill>
                  <a:schemeClr val="tx1"/>
                </a:solidFill>
                <a:latin typeface="Times New Roman" panose="02020603050405020304" pitchFamily="18" charset="0"/>
                <a:cs typeface="Times New Roman" panose="02020603050405020304" pitchFamily="18" charset="0"/>
              </a:rPr>
              <a:t> </a:t>
            </a:r>
            <a:r>
              <a:rPr kumimoji="0" lang="en-US" altLang="en-US" b="1" dirty="0" err="1">
                <a:solidFill>
                  <a:schemeClr val="tx1"/>
                </a:solidFill>
                <a:latin typeface="Times New Roman" panose="02020603050405020304" pitchFamily="18" charset="0"/>
                <a:cs typeface="Times New Roman" panose="02020603050405020304" pitchFamily="18" charset="0"/>
              </a:rPr>
              <a:t>thỏa</a:t>
            </a:r>
            <a:r>
              <a:rPr kumimoji="0" lang="en-US" altLang="en-US" b="1" dirty="0">
                <a:solidFill>
                  <a:schemeClr val="tx1"/>
                </a:solidFill>
                <a:latin typeface="Times New Roman" panose="02020603050405020304" pitchFamily="18" charset="0"/>
                <a:cs typeface="Times New Roman" panose="02020603050405020304" pitchFamily="18" charset="0"/>
              </a:rPr>
              <a:t> </a:t>
            </a:r>
            <a:r>
              <a:rPr kumimoji="0" lang="en-US" altLang="en-US" b="1" dirty="0" err="1">
                <a:solidFill>
                  <a:schemeClr val="tx1"/>
                </a:solidFill>
                <a:latin typeface="Times New Roman" panose="02020603050405020304" pitchFamily="18" charset="0"/>
                <a:cs typeface="Times New Roman" panose="02020603050405020304" pitchFamily="18" charset="0"/>
              </a:rPr>
              <a:t>mãn</a:t>
            </a:r>
            <a:r>
              <a:rPr kumimoji="0" lang="en-US" altLang="en-US" b="1" dirty="0">
                <a:solidFill>
                  <a:schemeClr val="tx1"/>
                </a:solidFill>
                <a:latin typeface="Times New Roman" panose="02020603050405020304" pitchFamily="18" charset="0"/>
                <a:cs typeface="Times New Roman" panose="02020603050405020304" pitchFamily="18" charset="0"/>
              </a:rPr>
              <a:t> </a:t>
            </a:r>
            <a:r>
              <a:rPr kumimoji="0" lang="en-US" altLang="en-US" b="1" dirty="0" err="1">
                <a:solidFill>
                  <a:schemeClr val="tx1"/>
                </a:solidFill>
                <a:latin typeface="Times New Roman" panose="02020603050405020304" pitchFamily="18" charset="0"/>
                <a:cs typeface="Times New Roman" panose="02020603050405020304" pitchFamily="18" charset="0"/>
              </a:rPr>
              <a:t>chặt</a:t>
            </a:r>
            <a:r>
              <a:rPr kumimoji="0" lang="en-US" altLang="en-US" b="1" dirty="0">
                <a:solidFill>
                  <a:schemeClr val="tx1"/>
                </a:solidFill>
                <a:latin typeface="Times New Roman" panose="02020603050405020304" pitchFamily="18" charset="0"/>
                <a:cs typeface="Times New Roman" panose="02020603050405020304" pitchFamily="18" charset="0"/>
              </a:rPr>
              <a:t> </a:t>
            </a:r>
            <a:r>
              <a:rPr kumimoji="0" lang="en-US" altLang="en-US" b="1" dirty="0" err="1">
                <a:solidFill>
                  <a:schemeClr val="tx1"/>
                </a:solidFill>
                <a:latin typeface="Times New Roman" panose="02020603050405020304" pitchFamily="18" charset="0"/>
                <a:cs typeface="Times New Roman" panose="02020603050405020304" pitchFamily="18" charset="0"/>
              </a:rPr>
              <a:t>ít</a:t>
            </a:r>
            <a:r>
              <a:rPr kumimoji="0" lang="en-US" altLang="en-US" b="1" dirty="0">
                <a:solidFill>
                  <a:schemeClr val="tx1"/>
                </a:solidFill>
                <a:latin typeface="Times New Roman" panose="02020603050405020304" pitchFamily="18" charset="0"/>
                <a:cs typeface="Times New Roman" panose="02020603050405020304" pitchFamily="18" charset="0"/>
              </a:rPr>
              <a:t> </a:t>
            </a:r>
            <a:r>
              <a:rPr kumimoji="0" lang="en-US" altLang="en-US" b="1" dirty="0" err="1">
                <a:solidFill>
                  <a:schemeClr val="tx1"/>
                </a:solidFill>
                <a:latin typeface="Times New Roman" panose="02020603050405020304" pitchFamily="18" charset="0"/>
                <a:cs typeface="Times New Roman" panose="02020603050405020304" pitchFamily="18" charset="0"/>
              </a:rPr>
              <a:t>nhất</a:t>
            </a:r>
            <a:r>
              <a:rPr kumimoji="0" lang="en-US" altLang="en-US" b="1" dirty="0">
                <a:solidFill>
                  <a:schemeClr val="tx1"/>
                </a:solidFill>
                <a:latin typeface="Times New Roman" panose="02020603050405020304" pitchFamily="18" charset="0"/>
                <a:cs typeface="Times New Roman" panose="02020603050405020304" pitchFamily="18" charset="0"/>
              </a:rPr>
              <a:t> n-</a:t>
            </a:r>
            <a:r>
              <a:rPr kumimoji="0" lang="en-US" altLang="en-US" b="1" dirty="0" err="1">
                <a:solidFill>
                  <a:schemeClr val="tx1"/>
                </a:solidFill>
                <a:latin typeface="Times New Roman" panose="02020603050405020304" pitchFamily="18" charset="0"/>
                <a:cs typeface="Times New Roman" panose="02020603050405020304" pitchFamily="18" charset="0"/>
              </a:rPr>
              <a:t>ràng</a:t>
            </a:r>
            <a:r>
              <a:rPr kumimoji="0" lang="en-US" altLang="en-US" b="1" dirty="0">
                <a:solidFill>
                  <a:schemeClr val="tx1"/>
                </a:solidFill>
                <a:latin typeface="Times New Roman" panose="02020603050405020304" pitchFamily="18" charset="0"/>
                <a:cs typeface="Times New Roman" panose="02020603050405020304" pitchFamily="18" charset="0"/>
              </a:rPr>
              <a:t> </a:t>
            </a:r>
            <a:r>
              <a:rPr kumimoji="0" lang="en-US" altLang="en-US" b="1" dirty="0" err="1">
                <a:solidFill>
                  <a:schemeClr val="tx1"/>
                </a:solidFill>
                <a:latin typeface="Times New Roman" panose="02020603050405020304" pitchFamily="18" charset="0"/>
                <a:cs typeface="Times New Roman" panose="02020603050405020304" pitchFamily="18" charset="0"/>
              </a:rPr>
              <a:t>buộc</a:t>
            </a:r>
            <a:r>
              <a:rPr kumimoji="0" lang="en-US" altLang="en-US" b="1" dirty="0">
                <a:solidFill>
                  <a:schemeClr val="tx1"/>
                </a:solidFill>
                <a:latin typeface="Times New Roman" panose="02020603050405020304" pitchFamily="18" charset="0"/>
                <a:cs typeface="Times New Roman" panose="02020603050405020304" pitchFamily="18" charset="0"/>
              </a:rPr>
              <a:t>, </a:t>
            </a:r>
            <a:r>
              <a:rPr kumimoji="0" lang="en-US" altLang="en-US" b="1" dirty="0" err="1">
                <a:solidFill>
                  <a:schemeClr val="tx1"/>
                </a:solidFill>
                <a:latin typeface="Times New Roman" panose="02020603050405020304" pitchFamily="18" charset="0"/>
                <a:cs typeface="Times New Roman" panose="02020603050405020304" pitchFamily="18" charset="0"/>
              </a:rPr>
              <a:t>trong</a:t>
            </a:r>
            <a:r>
              <a:rPr kumimoji="0" lang="en-US" altLang="en-US" b="1" dirty="0">
                <a:solidFill>
                  <a:schemeClr val="tx1"/>
                </a:solidFill>
                <a:latin typeface="Times New Roman" panose="02020603050405020304" pitchFamily="18" charset="0"/>
                <a:cs typeface="Times New Roman" panose="02020603050405020304" pitchFamily="18" charset="0"/>
              </a:rPr>
              <a:t> </a:t>
            </a:r>
            <a:r>
              <a:rPr kumimoji="0" lang="en-US" altLang="en-US" b="1" dirty="0" err="1">
                <a:solidFill>
                  <a:schemeClr val="tx1"/>
                </a:solidFill>
                <a:latin typeface="Times New Roman" panose="02020603050405020304" pitchFamily="18" charset="0"/>
                <a:cs typeface="Times New Roman" panose="02020603050405020304" pitchFamily="18" charset="0"/>
              </a:rPr>
              <a:t>đó</a:t>
            </a:r>
            <a:r>
              <a:rPr kumimoji="0" lang="en-US" altLang="en-US" b="1" dirty="0">
                <a:solidFill>
                  <a:schemeClr val="tx1"/>
                </a:solidFill>
                <a:latin typeface="Times New Roman" panose="02020603050405020304" pitchFamily="18" charset="0"/>
                <a:cs typeface="Times New Roman" panose="02020603050405020304" pitchFamily="18" charset="0"/>
              </a:rPr>
              <a:t> </a:t>
            </a:r>
            <a:r>
              <a:rPr kumimoji="0" lang="en-US" altLang="en-US" b="1" dirty="0" err="1">
                <a:solidFill>
                  <a:schemeClr val="tx1"/>
                </a:solidFill>
                <a:latin typeface="Times New Roman" panose="02020603050405020304" pitchFamily="18" charset="0"/>
                <a:cs typeface="Times New Roman" panose="02020603050405020304" pitchFamily="18" charset="0"/>
              </a:rPr>
              <a:t>phải</a:t>
            </a:r>
            <a:r>
              <a:rPr kumimoji="0" lang="en-US" altLang="en-US" b="1" dirty="0">
                <a:solidFill>
                  <a:schemeClr val="tx1"/>
                </a:solidFill>
                <a:latin typeface="Times New Roman" panose="02020603050405020304" pitchFamily="18" charset="0"/>
                <a:cs typeface="Times New Roman" panose="02020603050405020304" pitchFamily="18" charset="0"/>
              </a:rPr>
              <a:t> </a:t>
            </a:r>
            <a:r>
              <a:rPr kumimoji="0" lang="en-US" altLang="en-US" b="1" dirty="0" err="1">
                <a:solidFill>
                  <a:schemeClr val="tx1"/>
                </a:solidFill>
                <a:latin typeface="Times New Roman" panose="02020603050405020304" pitchFamily="18" charset="0"/>
                <a:cs typeface="Times New Roman" panose="02020603050405020304" pitchFamily="18" charset="0"/>
              </a:rPr>
              <a:t>có</a:t>
            </a:r>
            <a:r>
              <a:rPr kumimoji="0" lang="en-US" altLang="en-US" b="1" dirty="0">
                <a:solidFill>
                  <a:schemeClr val="tx1"/>
                </a:solidFill>
                <a:latin typeface="Times New Roman" panose="02020603050405020304" pitchFamily="18" charset="0"/>
                <a:cs typeface="Times New Roman" panose="02020603050405020304" pitchFamily="18" charset="0"/>
              </a:rPr>
              <a:t> n-</a:t>
            </a:r>
            <a:r>
              <a:rPr kumimoji="0" lang="en-US" altLang="en-US" b="1" dirty="0" err="1">
                <a:solidFill>
                  <a:schemeClr val="tx1"/>
                </a:solidFill>
                <a:latin typeface="Times New Roman" panose="02020603050405020304" pitchFamily="18" charset="0"/>
                <a:cs typeface="Times New Roman" panose="02020603050405020304" pitchFamily="18" charset="0"/>
              </a:rPr>
              <a:t>ràng</a:t>
            </a:r>
            <a:r>
              <a:rPr kumimoji="0" lang="en-US" altLang="en-US" b="1" dirty="0">
                <a:solidFill>
                  <a:schemeClr val="tx1"/>
                </a:solidFill>
                <a:latin typeface="Times New Roman" panose="02020603050405020304" pitchFamily="18" charset="0"/>
                <a:cs typeface="Times New Roman" panose="02020603050405020304" pitchFamily="18" charset="0"/>
              </a:rPr>
              <a:t> </a:t>
            </a:r>
            <a:r>
              <a:rPr kumimoji="0" lang="en-US" altLang="en-US" b="1" dirty="0" err="1">
                <a:solidFill>
                  <a:schemeClr val="tx1"/>
                </a:solidFill>
                <a:latin typeface="Times New Roman" panose="02020603050405020304" pitchFamily="18" charset="0"/>
                <a:cs typeface="Times New Roman" panose="02020603050405020304" pitchFamily="18" charset="0"/>
              </a:rPr>
              <a:t>buộc</a:t>
            </a:r>
            <a:r>
              <a:rPr kumimoji="0" lang="en-US" altLang="en-US" b="1" dirty="0">
                <a:solidFill>
                  <a:schemeClr val="tx1"/>
                </a:solidFill>
                <a:latin typeface="Times New Roman" panose="02020603050405020304" pitchFamily="18" charset="0"/>
                <a:cs typeface="Times New Roman" panose="02020603050405020304" pitchFamily="18" charset="0"/>
              </a:rPr>
              <a:t> </a:t>
            </a:r>
            <a:r>
              <a:rPr kumimoji="0" lang="en-US" altLang="en-US" b="1" dirty="0" err="1">
                <a:solidFill>
                  <a:schemeClr val="tx1"/>
                </a:solidFill>
                <a:latin typeface="Times New Roman" panose="02020603050405020304" pitchFamily="18" charset="0"/>
                <a:cs typeface="Times New Roman" panose="02020603050405020304" pitchFamily="18" charset="0"/>
              </a:rPr>
              <a:t>độc</a:t>
            </a:r>
            <a:r>
              <a:rPr kumimoji="0" lang="en-US" altLang="en-US" b="1" dirty="0">
                <a:solidFill>
                  <a:schemeClr val="tx1"/>
                </a:solidFill>
                <a:latin typeface="Times New Roman" panose="02020603050405020304" pitchFamily="18" charset="0"/>
                <a:cs typeface="Times New Roman" panose="02020603050405020304" pitchFamily="18" charset="0"/>
              </a:rPr>
              <a:t> </a:t>
            </a:r>
            <a:r>
              <a:rPr kumimoji="0" lang="en-US" altLang="en-US" b="1" dirty="0" err="1">
                <a:solidFill>
                  <a:schemeClr val="tx1"/>
                </a:solidFill>
                <a:latin typeface="Times New Roman" panose="02020603050405020304" pitchFamily="18" charset="0"/>
                <a:cs typeface="Times New Roman" panose="02020603050405020304" pitchFamily="18" charset="0"/>
              </a:rPr>
              <a:t>lập</a:t>
            </a:r>
            <a:r>
              <a:rPr kumimoji="0" lang="en-US" altLang="en-US" b="1" dirty="0">
                <a:solidFill>
                  <a:schemeClr val="tx1"/>
                </a:solidFill>
                <a:latin typeface="Times New Roman" panose="02020603050405020304" pitchFamily="18" charset="0"/>
                <a:cs typeface="Times New Roman" panose="02020603050405020304" pitchFamily="18" charset="0"/>
              </a:rPr>
              <a:t> </a:t>
            </a:r>
            <a:r>
              <a:rPr kumimoji="0" lang="en-US" altLang="en-US" b="1" dirty="0" err="1">
                <a:solidFill>
                  <a:schemeClr val="tx1"/>
                </a:solidFill>
                <a:latin typeface="Times New Roman" panose="02020603050405020304" pitchFamily="18" charset="0"/>
                <a:cs typeface="Times New Roman" panose="02020603050405020304" pitchFamily="18" charset="0"/>
              </a:rPr>
              <a:t>tuyến</a:t>
            </a:r>
            <a:r>
              <a:rPr kumimoji="0" lang="en-US" altLang="en-US" b="1" dirty="0">
                <a:solidFill>
                  <a:schemeClr val="tx1"/>
                </a:solidFill>
                <a:latin typeface="Times New Roman" panose="02020603050405020304" pitchFamily="18" charset="0"/>
                <a:cs typeface="Times New Roman" panose="02020603050405020304" pitchFamily="18" charset="0"/>
              </a:rPr>
              <a:t> </a:t>
            </a:r>
            <a:r>
              <a:rPr kumimoji="0" lang="en-US" altLang="en-US" b="1" dirty="0" err="1">
                <a:solidFill>
                  <a:schemeClr val="tx1"/>
                </a:solidFill>
                <a:latin typeface="Times New Roman" panose="02020603050405020304" pitchFamily="18" charset="0"/>
                <a:cs typeface="Times New Roman" panose="02020603050405020304" pitchFamily="18" charset="0"/>
              </a:rPr>
              <a:t>tính</a:t>
            </a:r>
            <a:endParaRPr kumimoji="0" lang="en-US" altLang="en-US" b="1" dirty="0">
              <a:solidFill>
                <a:schemeClr val="tx1"/>
              </a:solidFill>
              <a:latin typeface="Times New Roman" panose="02020603050405020304" pitchFamily="18" charset="0"/>
              <a:cs typeface="Times New Roman" panose="02020603050405020304" pitchFamily="18" charset="0"/>
            </a:endParaRPr>
          </a:p>
          <a:p>
            <a:pPr eaLnBrk="1" hangingPunct="1">
              <a:lnSpc>
                <a:spcPct val="90000"/>
              </a:lnSpc>
              <a:spcBef>
                <a:spcPts val="525"/>
              </a:spcBef>
              <a:buClrTx/>
              <a:buSzPts val="2200"/>
              <a:buFontTx/>
              <a:buNone/>
            </a:pPr>
            <a:r>
              <a:rPr kumimoji="0" lang="en-US" altLang="en-US" b="1" dirty="0" err="1">
                <a:solidFill>
                  <a:schemeClr val="tx1"/>
                </a:solidFill>
                <a:latin typeface="Times New Roman" panose="02020603050405020304" pitchFamily="18" charset="0"/>
                <a:cs typeface="Times New Roman" panose="02020603050405020304" pitchFamily="18" charset="0"/>
              </a:rPr>
              <a:t>Chú</a:t>
            </a:r>
            <a:r>
              <a:rPr kumimoji="0" lang="en-US" altLang="en-US" b="1" dirty="0">
                <a:solidFill>
                  <a:schemeClr val="tx1"/>
                </a:solidFill>
                <a:latin typeface="Times New Roman" panose="02020603050405020304" pitchFamily="18" charset="0"/>
                <a:cs typeface="Times New Roman" panose="02020603050405020304" pitchFamily="18" charset="0"/>
              </a:rPr>
              <a:t> ý: </a:t>
            </a:r>
            <a:r>
              <a:rPr kumimoji="0" lang="en-US" altLang="en-US" b="1" dirty="0" err="1">
                <a:solidFill>
                  <a:schemeClr val="tx1"/>
                </a:solidFill>
                <a:latin typeface="Times New Roman" panose="02020603050405020304" pitchFamily="18" charset="0"/>
                <a:cs typeface="Times New Roman" panose="02020603050405020304" pitchFamily="18" charset="0"/>
              </a:rPr>
              <a:t>các</a:t>
            </a:r>
            <a:r>
              <a:rPr kumimoji="0" lang="en-US" altLang="en-US" b="1" dirty="0">
                <a:solidFill>
                  <a:schemeClr val="tx1"/>
                </a:solidFill>
                <a:latin typeface="Times New Roman" panose="02020603050405020304" pitchFamily="18" charset="0"/>
                <a:cs typeface="Times New Roman" panose="02020603050405020304" pitchFamily="18" charset="0"/>
              </a:rPr>
              <a:t> </a:t>
            </a:r>
            <a:r>
              <a:rPr kumimoji="0" lang="en-US" altLang="en-US" b="1" dirty="0" err="1">
                <a:solidFill>
                  <a:schemeClr val="tx1"/>
                </a:solidFill>
                <a:latin typeface="Times New Roman" panose="02020603050405020304" pitchFamily="18" charset="0"/>
                <a:cs typeface="Times New Roman" panose="02020603050405020304" pitchFamily="18" charset="0"/>
              </a:rPr>
              <a:t>ràng</a:t>
            </a:r>
            <a:r>
              <a:rPr kumimoji="0" lang="en-US" altLang="en-US" b="1" dirty="0">
                <a:solidFill>
                  <a:schemeClr val="tx1"/>
                </a:solidFill>
                <a:latin typeface="Times New Roman" panose="02020603050405020304" pitchFamily="18" charset="0"/>
                <a:cs typeface="Times New Roman" panose="02020603050405020304" pitchFamily="18" charset="0"/>
              </a:rPr>
              <a:t> </a:t>
            </a:r>
            <a:r>
              <a:rPr kumimoji="0" lang="en-US" altLang="en-US" b="1" dirty="0" err="1">
                <a:solidFill>
                  <a:schemeClr val="tx1"/>
                </a:solidFill>
                <a:latin typeface="Times New Roman" panose="02020603050405020304" pitchFamily="18" charset="0"/>
                <a:cs typeface="Times New Roman" panose="02020603050405020304" pitchFamily="18" charset="0"/>
              </a:rPr>
              <a:t>buộc</a:t>
            </a:r>
            <a:r>
              <a:rPr kumimoji="0" lang="en-US" altLang="en-US" b="1" dirty="0">
                <a:solidFill>
                  <a:schemeClr val="tx1"/>
                </a:solidFill>
                <a:latin typeface="Times New Roman" panose="02020603050405020304" pitchFamily="18" charset="0"/>
                <a:cs typeface="Times New Roman" panose="02020603050405020304" pitchFamily="18" charset="0"/>
              </a:rPr>
              <a:t> </a:t>
            </a:r>
            <a:r>
              <a:rPr kumimoji="0" lang="en-US" altLang="en-US" b="1" dirty="0" err="1">
                <a:solidFill>
                  <a:schemeClr val="tx1"/>
                </a:solidFill>
                <a:latin typeface="Times New Roman" panose="02020603050405020304" pitchFamily="18" charset="0"/>
                <a:cs typeface="Times New Roman" panose="02020603050405020304" pitchFamily="18" charset="0"/>
              </a:rPr>
              <a:t>là</a:t>
            </a:r>
            <a:r>
              <a:rPr kumimoji="0" lang="en-US" altLang="en-US" b="1" dirty="0">
                <a:solidFill>
                  <a:schemeClr val="tx1"/>
                </a:solidFill>
                <a:latin typeface="Times New Roman" panose="02020603050405020304" pitchFamily="18" charset="0"/>
                <a:cs typeface="Times New Roman" panose="02020603050405020304" pitchFamily="18" charset="0"/>
              </a:rPr>
              <a:t> ĐLTT </a:t>
            </a:r>
            <a:r>
              <a:rPr kumimoji="0" lang="en-US" altLang="en-US" b="1" dirty="0" err="1">
                <a:solidFill>
                  <a:schemeClr val="tx1"/>
                </a:solidFill>
                <a:latin typeface="Times New Roman" panose="02020603050405020304" pitchFamily="18" charset="0"/>
                <a:cs typeface="Times New Roman" panose="02020603050405020304" pitchFamily="18" charset="0"/>
              </a:rPr>
              <a:t>nếu</a:t>
            </a:r>
            <a:r>
              <a:rPr kumimoji="0" lang="en-US" altLang="en-US" b="1" dirty="0">
                <a:solidFill>
                  <a:schemeClr val="tx1"/>
                </a:solidFill>
                <a:latin typeface="Times New Roman" panose="02020603050405020304" pitchFamily="18" charset="0"/>
                <a:cs typeface="Times New Roman" panose="02020603050405020304" pitchFamily="18" charset="0"/>
              </a:rPr>
              <a:t> </a:t>
            </a:r>
            <a:r>
              <a:rPr kumimoji="0" lang="en-US" altLang="en-US" b="1" dirty="0" err="1">
                <a:solidFill>
                  <a:schemeClr val="tx1"/>
                </a:solidFill>
                <a:latin typeface="Times New Roman" panose="02020603050405020304" pitchFamily="18" charset="0"/>
                <a:cs typeface="Times New Roman" panose="02020603050405020304" pitchFamily="18" charset="0"/>
              </a:rPr>
              <a:t>hệ</a:t>
            </a:r>
            <a:r>
              <a:rPr kumimoji="0" lang="en-US" altLang="en-US" b="1" dirty="0">
                <a:solidFill>
                  <a:schemeClr val="tx1"/>
                </a:solidFill>
                <a:latin typeface="Times New Roman" panose="02020603050405020304" pitchFamily="18" charset="0"/>
                <a:cs typeface="Times New Roman" panose="02020603050405020304" pitchFamily="18" charset="0"/>
              </a:rPr>
              <a:t> </a:t>
            </a:r>
            <a:r>
              <a:rPr kumimoji="0" lang="en-US" altLang="en-US" b="1" dirty="0" err="1">
                <a:solidFill>
                  <a:schemeClr val="tx1"/>
                </a:solidFill>
                <a:latin typeface="Times New Roman" panose="02020603050405020304" pitchFamily="18" charset="0"/>
                <a:cs typeface="Times New Roman" panose="02020603050405020304" pitchFamily="18" charset="0"/>
              </a:rPr>
              <a:t>véc</a:t>
            </a:r>
            <a:r>
              <a:rPr kumimoji="0" lang="en-US" altLang="en-US" b="1" dirty="0">
                <a:solidFill>
                  <a:schemeClr val="tx1"/>
                </a:solidFill>
                <a:latin typeface="Times New Roman" panose="02020603050405020304" pitchFamily="18" charset="0"/>
                <a:cs typeface="Times New Roman" panose="02020603050405020304" pitchFamily="18" charset="0"/>
              </a:rPr>
              <a:t> </a:t>
            </a:r>
            <a:r>
              <a:rPr kumimoji="0" lang="en-US" altLang="en-US" b="1" dirty="0" err="1">
                <a:solidFill>
                  <a:schemeClr val="tx1"/>
                </a:solidFill>
                <a:latin typeface="Times New Roman" panose="02020603050405020304" pitchFamily="18" charset="0"/>
                <a:cs typeface="Times New Roman" panose="02020603050405020304" pitchFamily="18" charset="0"/>
              </a:rPr>
              <a:t>tơ</a:t>
            </a:r>
            <a:r>
              <a:rPr kumimoji="0" lang="en-US" altLang="en-US" b="1" dirty="0">
                <a:solidFill>
                  <a:schemeClr val="tx1"/>
                </a:solidFill>
                <a:latin typeface="Times New Roman" panose="02020603050405020304" pitchFamily="18" charset="0"/>
                <a:cs typeface="Times New Roman" panose="02020603050405020304" pitchFamily="18" charset="0"/>
              </a:rPr>
              <a:t> </a:t>
            </a:r>
            <a:r>
              <a:rPr kumimoji="0" lang="en-US" altLang="en-US" b="1" dirty="0" err="1">
                <a:solidFill>
                  <a:schemeClr val="tx1"/>
                </a:solidFill>
                <a:latin typeface="Times New Roman" panose="02020603050405020304" pitchFamily="18" charset="0"/>
                <a:cs typeface="Times New Roman" panose="02020603050405020304" pitchFamily="18" charset="0"/>
              </a:rPr>
              <a:t>ràng</a:t>
            </a:r>
            <a:r>
              <a:rPr kumimoji="0" lang="en-US" altLang="en-US" b="1" dirty="0">
                <a:solidFill>
                  <a:schemeClr val="tx1"/>
                </a:solidFill>
                <a:latin typeface="Times New Roman" panose="02020603050405020304" pitchFamily="18" charset="0"/>
                <a:cs typeface="Times New Roman" panose="02020603050405020304" pitchFamily="18" charset="0"/>
              </a:rPr>
              <a:t> </a:t>
            </a:r>
            <a:r>
              <a:rPr kumimoji="0" lang="en-US" altLang="en-US" b="1" dirty="0" err="1">
                <a:solidFill>
                  <a:schemeClr val="tx1"/>
                </a:solidFill>
                <a:latin typeface="Times New Roman" panose="02020603050405020304" pitchFamily="18" charset="0"/>
                <a:cs typeface="Times New Roman" panose="02020603050405020304" pitchFamily="18" charset="0"/>
              </a:rPr>
              <a:t>buộc</a:t>
            </a:r>
            <a:r>
              <a:rPr kumimoji="0" lang="en-US" altLang="en-US" b="1" dirty="0">
                <a:solidFill>
                  <a:schemeClr val="tx1"/>
                </a:solidFill>
                <a:latin typeface="Times New Roman" panose="02020603050405020304" pitchFamily="18" charset="0"/>
                <a:cs typeface="Times New Roman" panose="02020603050405020304" pitchFamily="18" charset="0"/>
              </a:rPr>
              <a:t> ĐLTT</a:t>
            </a:r>
          </a:p>
        </p:txBody>
      </p:sp>
    </p:spTree>
    <p:extLst>
      <p:ext uri="{BB962C8B-B14F-4D97-AF65-F5344CB8AC3E}">
        <p14:creationId xmlns:p14="http://schemas.microsoft.com/office/powerpoint/2010/main" val="6829379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DC24A5-41B1-7C0A-6E7A-8A154FB3639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C41C425-42D1-8905-F951-DA0DE363F7E4}"/>
              </a:ext>
            </a:extLst>
          </p:cNvPr>
          <p:cNvSpPr>
            <a:spLocks noGrp="1"/>
          </p:cNvSpPr>
          <p:nvPr>
            <p:ph type="title"/>
          </p:nvPr>
        </p:nvSpPr>
        <p:spPr>
          <a:xfrm>
            <a:off x="294735" y="822325"/>
            <a:ext cx="10515600" cy="1127773"/>
          </a:xfrm>
        </p:spPr>
        <p:txBody>
          <a:bodyPr>
            <a:normAutofit/>
          </a:bodyPr>
          <a:lstStyle/>
          <a:p>
            <a:r>
              <a:rPr lang="vi-VN" altLang="en-US" sz="2400" b="1" dirty="0">
                <a:solidFill>
                  <a:srgbClr val="000099"/>
                </a:solidFill>
                <a:latin typeface="+mj-lt"/>
              </a:rPr>
              <a:t>II.</a:t>
            </a:r>
            <a:r>
              <a:rPr lang="vi-VN" altLang="en-US" sz="2400" b="1" u="sng" dirty="0">
                <a:solidFill>
                  <a:srgbClr val="000099"/>
                </a:solidFill>
                <a:latin typeface="+mj-lt"/>
              </a:rPr>
              <a:t> </a:t>
            </a:r>
            <a:r>
              <a:rPr lang="en-US" altLang="en-US" sz="2400" b="1" u="sng" dirty="0">
                <a:solidFill>
                  <a:srgbClr val="000099"/>
                </a:solidFill>
                <a:latin typeface="+mj-lt"/>
              </a:rPr>
              <a:t>B</a:t>
            </a:r>
            <a:r>
              <a:rPr lang="vi-VN" altLang="en-US" sz="2400" b="1" u="sng" dirty="0">
                <a:solidFill>
                  <a:srgbClr val="000099"/>
                </a:solidFill>
                <a:latin typeface="+mj-lt"/>
              </a:rPr>
              <a:t>ài toán qhtt tổng quát</a:t>
            </a:r>
            <a:br>
              <a:rPr lang="vi-VN" altLang="en-US" sz="2400" b="1" dirty="0">
                <a:solidFill>
                  <a:srgbClr val="000099"/>
                </a:solidFill>
                <a:latin typeface="+mj-lt"/>
              </a:rPr>
            </a:br>
            <a:r>
              <a:rPr lang="vi-VN" altLang="en-US" sz="2400" b="1" dirty="0">
                <a:solidFill>
                  <a:srgbClr val="000099"/>
                </a:solidFill>
                <a:latin typeface="+mj-lt"/>
              </a:rPr>
              <a:t>2.</a:t>
            </a:r>
            <a:r>
              <a:rPr lang="en-US" altLang="en-US" sz="2400" b="1" dirty="0">
                <a:solidFill>
                  <a:srgbClr val="000099"/>
                </a:solidFill>
                <a:latin typeface="+mj-lt"/>
              </a:rPr>
              <a:t> </a:t>
            </a:r>
            <a:r>
              <a:rPr lang="vi-VN" altLang="en-US" sz="2400" b="1" dirty="0">
                <a:solidFill>
                  <a:srgbClr val="000099"/>
                </a:solidFill>
                <a:latin typeface="+mj-lt"/>
              </a:rPr>
              <a:t>Các khái niệm cơ bản</a:t>
            </a:r>
            <a:endParaRPr lang="en-US" sz="2400" dirty="0">
              <a:latin typeface="+mj-lt"/>
            </a:endParaRPr>
          </a:p>
        </p:txBody>
      </p:sp>
      <p:sp>
        <p:nvSpPr>
          <p:cNvPr id="3" name="Content Placeholder 2">
            <a:extLst>
              <a:ext uri="{FF2B5EF4-FFF2-40B4-BE49-F238E27FC236}">
                <a16:creationId xmlns:a16="http://schemas.microsoft.com/office/drawing/2014/main" id="{16F2BA6E-3DA1-A4CA-3834-4890587EBE41}"/>
              </a:ext>
            </a:extLst>
          </p:cNvPr>
          <p:cNvSpPr>
            <a:spLocks noGrp="1"/>
          </p:cNvSpPr>
          <p:nvPr>
            <p:ph idx="1"/>
          </p:nvPr>
        </p:nvSpPr>
        <p:spPr/>
        <p:txBody>
          <a:bodyPr/>
          <a:lstStyle/>
          <a:p>
            <a:pPr eaLnBrk="1" hangingPunct="1">
              <a:spcBef>
                <a:spcPct val="0"/>
              </a:spcBef>
              <a:buClrTx/>
              <a:buFontTx/>
              <a:buNone/>
            </a:pPr>
            <a:r>
              <a:rPr kumimoji="0" lang="en-US" altLang="en-US" b="1" u="sng" dirty="0" err="1">
                <a:solidFill>
                  <a:srgbClr val="660066"/>
                </a:solidFill>
              </a:rPr>
              <a:t>Ví</a:t>
            </a:r>
            <a:r>
              <a:rPr kumimoji="0" lang="en-US" altLang="en-US" b="1" u="sng" dirty="0">
                <a:solidFill>
                  <a:srgbClr val="660066"/>
                </a:solidFill>
              </a:rPr>
              <a:t> </a:t>
            </a:r>
            <a:r>
              <a:rPr kumimoji="0" lang="en-US" altLang="en-US" b="1" u="sng" dirty="0" err="1">
                <a:solidFill>
                  <a:srgbClr val="660066"/>
                </a:solidFill>
              </a:rPr>
              <a:t>dụ</a:t>
            </a:r>
            <a:r>
              <a:rPr kumimoji="0" lang="en-US" altLang="en-US" b="1" u="sng" dirty="0">
                <a:solidFill>
                  <a:srgbClr val="660066"/>
                </a:solidFill>
              </a:rPr>
              <a:t> 2</a:t>
            </a:r>
            <a:r>
              <a:rPr kumimoji="0" lang="en-US" altLang="en-US" b="1" dirty="0">
                <a:solidFill>
                  <a:srgbClr val="660066"/>
                </a:solidFill>
              </a:rPr>
              <a:t>.</a:t>
            </a:r>
            <a:endParaRPr kumimoji="0" lang="en-US" altLang="en-US" dirty="0">
              <a:solidFill>
                <a:srgbClr val="660066"/>
              </a:solidFill>
            </a:endParaRPr>
          </a:p>
          <a:p>
            <a:pPr eaLnBrk="1" hangingPunct="1">
              <a:spcBef>
                <a:spcPct val="0"/>
              </a:spcBef>
              <a:buClrTx/>
              <a:buFontTx/>
              <a:buNone/>
            </a:pPr>
            <a:r>
              <a:rPr kumimoji="0" lang="en-US" altLang="en-US" b="1" dirty="0">
                <a:solidFill>
                  <a:srgbClr val="000000"/>
                </a:solidFill>
                <a:latin typeface="Times New Roman" panose="02020603050405020304" pitchFamily="18" charset="0"/>
                <a:cs typeface="Times New Roman" panose="02020603050405020304" pitchFamily="18" charset="0"/>
              </a:rPr>
              <a:t>f(X) = 8x</a:t>
            </a:r>
            <a:r>
              <a:rPr kumimoji="0" lang="en-US" altLang="en-US" b="1" baseline="-30000" dirty="0">
                <a:solidFill>
                  <a:srgbClr val="000000"/>
                </a:solidFill>
                <a:latin typeface="Times New Roman" panose="02020603050405020304" pitchFamily="18" charset="0"/>
                <a:cs typeface="Times New Roman" panose="02020603050405020304" pitchFamily="18" charset="0"/>
              </a:rPr>
              <a:t>1</a:t>
            </a:r>
            <a:r>
              <a:rPr kumimoji="0" lang="en-US" altLang="en-US" b="1" dirty="0">
                <a:solidFill>
                  <a:srgbClr val="000000"/>
                </a:solidFill>
                <a:latin typeface="Times New Roman" panose="02020603050405020304" pitchFamily="18" charset="0"/>
                <a:cs typeface="Times New Roman" panose="02020603050405020304" pitchFamily="18" charset="0"/>
              </a:rPr>
              <a:t> + 2x</a:t>
            </a:r>
            <a:r>
              <a:rPr kumimoji="0" lang="en-US" altLang="en-US" b="1" baseline="-30000" dirty="0">
                <a:solidFill>
                  <a:srgbClr val="000000"/>
                </a:solidFill>
                <a:latin typeface="Times New Roman" panose="02020603050405020304" pitchFamily="18" charset="0"/>
                <a:cs typeface="Times New Roman" panose="02020603050405020304" pitchFamily="18" charset="0"/>
              </a:rPr>
              <a:t>2</a:t>
            </a:r>
            <a:r>
              <a:rPr kumimoji="0" lang="en-US" altLang="en-US" b="1" dirty="0">
                <a:solidFill>
                  <a:srgbClr val="000000"/>
                </a:solidFill>
                <a:latin typeface="Times New Roman" panose="02020603050405020304" pitchFamily="18" charset="0"/>
                <a:cs typeface="Times New Roman" panose="02020603050405020304" pitchFamily="18" charset="0"/>
              </a:rPr>
              <a:t> + 9x</a:t>
            </a:r>
            <a:r>
              <a:rPr kumimoji="0" lang="en-US" altLang="en-US" b="1" baseline="-30000" dirty="0">
                <a:solidFill>
                  <a:srgbClr val="000000"/>
                </a:solidFill>
                <a:latin typeface="Times New Roman" panose="02020603050405020304" pitchFamily="18" charset="0"/>
                <a:cs typeface="Times New Roman" panose="02020603050405020304" pitchFamily="18" charset="0"/>
              </a:rPr>
              <a:t>3</a:t>
            </a:r>
            <a:r>
              <a:rPr kumimoji="0" lang="en-US" altLang="en-US" b="1" dirty="0">
                <a:solidFill>
                  <a:srgbClr val="000000"/>
                </a:solidFill>
                <a:latin typeface="Times New Roman" panose="02020603050405020304" pitchFamily="18" charset="0"/>
                <a:cs typeface="Times New Roman" panose="02020603050405020304" pitchFamily="18" charset="0"/>
              </a:rPr>
              <a:t> - x</a:t>
            </a:r>
            <a:r>
              <a:rPr kumimoji="0" lang="en-US" altLang="en-US" b="1" baseline="-30000" dirty="0">
                <a:solidFill>
                  <a:srgbClr val="000000"/>
                </a:solidFill>
                <a:latin typeface="Times New Roman" panose="02020603050405020304" pitchFamily="18" charset="0"/>
                <a:cs typeface="Times New Roman" panose="02020603050405020304" pitchFamily="18" charset="0"/>
              </a:rPr>
              <a:t>4</a:t>
            </a:r>
            <a:r>
              <a:rPr kumimoji="0" lang="en-US" altLang="en-US" b="1" dirty="0">
                <a:solidFill>
                  <a:srgbClr val="000000"/>
                </a:solidFill>
                <a:latin typeface="Times New Roman" panose="02020603050405020304" pitchFamily="18" charset="0"/>
                <a:cs typeface="Times New Roman" panose="02020603050405020304" pitchFamily="18" charset="0"/>
              </a:rPr>
              <a:t> </a:t>
            </a:r>
            <a:r>
              <a:rPr kumimoji="0" lang="en-US" altLang="en-US" b="1"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a:t>
            </a:r>
            <a:r>
              <a:rPr kumimoji="0" lang="en-US" altLang="en-US" b="1" dirty="0">
                <a:solidFill>
                  <a:srgbClr val="000000"/>
                </a:solidFill>
                <a:latin typeface="Times New Roman" panose="02020603050405020304" pitchFamily="18" charset="0"/>
                <a:cs typeface="Times New Roman" panose="02020603050405020304" pitchFamily="18" charset="0"/>
              </a:rPr>
              <a:t> min</a:t>
            </a:r>
          </a:p>
          <a:p>
            <a:pPr eaLnBrk="1" hangingPunct="1">
              <a:spcBef>
                <a:spcPct val="0"/>
              </a:spcBef>
              <a:buClrTx/>
              <a:buFontTx/>
              <a:buNone/>
            </a:pPr>
            <a:r>
              <a:rPr kumimoji="0" lang="en-US" altLang="en-US" b="1" dirty="0">
                <a:solidFill>
                  <a:srgbClr val="000000"/>
                </a:solidFill>
                <a:latin typeface="Times New Roman" panose="02020603050405020304" pitchFamily="18" charset="0"/>
                <a:cs typeface="Times New Roman" panose="02020603050405020304" pitchFamily="18" charset="0"/>
              </a:rPr>
              <a:t>	         3x</a:t>
            </a:r>
            <a:r>
              <a:rPr kumimoji="0" lang="en-US" altLang="en-US" b="1" baseline="-30000" dirty="0">
                <a:solidFill>
                  <a:srgbClr val="000000"/>
                </a:solidFill>
                <a:latin typeface="Times New Roman" panose="02020603050405020304" pitchFamily="18" charset="0"/>
                <a:cs typeface="Times New Roman" panose="02020603050405020304" pitchFamily="18" charset="0"/>
              </a:rPr>
              <a:t>1</a:t>
            </a:r>
            <a:r>
              <a:rPr kumimoji="0" lang="en-US" altLang="en-US" b="1" dirty="0">
                <a:solidFill>
                  <a:srgbClr val="000000"/>
                </a:solidFill>
                <a:latin typeface="Times New Roman" panose="02020603050405020304" pitchFamily="18" charset="0"/>
                <a:cs typeface="Times New Roman" panose="02020603050405020304" pitchFamily="18" charset="0"/>
              </a:rPr>
              <a:t>           + 2x</a:t>
            </a:r>
            <a:r>
              <a:rPr kumimoji="0" lang="en-US" altLang="en-US" b="1" baseline="-30000" dirty="0">
                <a:solidFill>
                  <a:srgbClr val="000000"/>
                </a:solidFill>
                <a:latin typeface="Times New Roman" panose="02020603050405020304" pitchFamily="18" charset="0"/>
                <a:cs typeface="Times New Roman" panose="02020603050405020304" pitchFamily="18" charset="0"/>
              </a:rPr>
              <a:t>3</a:t>
            </a:r>
            <a:r>
              <a:rPr kumimoji="0" lang="en-US" altLang="en-US" b="1" dirty="0">
                <a:solidFill>
                  <a:srgbClr val="000000"/>
                </a:solidFill>
                <a:latin typeface="Times New Roman" panose="02020603050405020304" pitchFamily="18" charset="0"/>
                <a:cs typeface="Times New Roman" panose="02020603050405020304" pitchFamily="18" charset="0"/>
              </a:rPr>
              <a:t> - x</a:t>
            </a:r>
            <a:r>
              <a:rPr kumimoji="0" lang="en-US" altLang="en-US" b="1" baseline="-30000" dirty="0">
                <a:solidFill>
                  <a:srgbClr val="000000"/>
                </a:solidFill>
                <a:latin typeface="Times New Roman" panose="02020603050405020304" pitchFamily="18" charset="0"/>
                <a:cs typeface="Times New Roman" panose="02020603050405020304" pitchFamily="18" charset="0"/>
              </a:rPr>
              <a:t>4</a:t>
            </a:r>
            <a:r>
              <a:rPr kumimoji="0" lang="en-US" altLang="en-US" b="1" dirty="0">
                <a:solidFill>
                  <a:srgbClr val="000000"/>
                </a:solidFill>
                <a:latin typeface="Times New Roman" panose="02020603050405020304" pitchFamily="18" charset="0"/>
                <a:cs typeface="Times New Roman" panose="02020603050405020304" pitchFamily="18" charset="0"/>
              </a:rPr>
              <a:t> </a:t>
            </a:r>
            <a:r>
              <a:rPr kumimoji="0" lang="en-US" altLang="en-US" b="1"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a:t>
            </a:r>
            <a:r>
              <a:rPr kumimoji="0" lang="en-US" altLang="en-US" b="1" dirty="0">
                <a:solidFill>
                  <a:srgbClr val="000000"/>
                </a:solidFill>
                <a:latin typeface="Times New Roman" panose="02020603050405020304" pitchFamily="18" charset="0"/>
                <a:cs typeface="Times New Roman" panose="02020603050405020304" pitchFamily="18" charset="0"/>
              </a:rPr>
              <a:t> 14 (1)</a:t>
            </a:r>
          </a:p>
          <a:p>
            <a:pPr eaLnBrk="1" hangingPunct="1">
              <a:spcBef>
                <a:spcPct val="0"/>
              </a:spcBef>
              <a:buClrTx/>
              <a:buFontTx/>
              <a:buNone/>
            </a:pPr>
            <a:r>
              <a:rPr kumimoji="0" lang="en-US" altLang="en-US" b="1" dirty="0">
                <a:solidFill>
                  <a:srgbClr val="000000"/>
                </a:solidFill>
                <a:latin typeface="Times New Roman" panose="02020603050405020304" pitchFamily="18" charset="0"/>
                <a:cs typeface="Times New Roman" panose="02020603050405020304" pitchFamily="18" charset="0"/>
              </a:rPr>
              <a:t>	         x</a:t>
            </a:r>
            <a:r>
              <a:rPr kumimoji="0" lang="en-US" altLang="en-US" b="1" baseline="-30000" dirty="0">
                <a:solidFill>
                  <a:srgbClr val="000000"/>
                </a:solidFill>
                <a:latin typeface="Times New Roman" panose="02020603050405020304" pitchFamily="18" charset="0"/>
                <a:cs typeface="Times New Roman" panose="02020603050405020304" pitchFamily="18" charset="0"/>
              </a:rPr>
              <a:t>1</a:t>
            </a:r>
            <a:r>
              <a:rPr kumimoji="0" lang="en-US" altLang="en-US" b="1" dirty="0">
                <a:solidFill>
                  <a:srgbClr val="000000"/>
                </a:solidFill>
                <a:latin typeface="Times New Roman" panose="02020603050405020304" pitchFamily="18" charset="0"/>
                <a:cs typeface="Times New Roman" panose="02020603050405020304" pitchFamily="18" charset="0"/>
              </a:rPr>
              <a:t> - 4x</a:t>
            </a:r>
            <a:r>
              <a:rPr kumimoji="0" lang="en-US" altLang="en-US" b="1" baseline="-30000" dirty="0">
                <a:solidFill>
                  <a:srgbClr val="000000"/>
                </a:solidFill>
                <a:latin typeface="Times New Roman" panose="02020603050405020304" pitchFamily="18" charset="0"/>
                <a:cs typeface="Times New Roman" panose="02020603050405020304" pitchFamily="18" charset="0"/>
              </a:rPr>
              <a:t>2</a:t>
            </a:r>
            <a:r>
              <a:rPr kumimoji="0" lang="en-US" altLang="en-US" b="1" dirty="0">
                <a:solidFill>
                  <a:srgbClr val="000000"/>
                </a:solidFill>
                <a:latin typeface="Times New Roman" panose="02020603050405020304" pitchFamily="18" charset="0"/>
                <a:cs typeface="Times New Roman" panose="02020603050405020304" pitchFamily="18" charset="0"/>
              </a:rPr>
              <a:t>            - 2x</a:t>
            </a:r>
            <a:r>
              <a:rPr kumimoji="0" lang="en-US" altLang="en-US" b="1" baseline="-30000" dirty="0">
                <a:solidFill>
                  <a:srgbClr val="000000"/>
                </a:solidFill>
                <a:latin typeface="Times New Roman" panose="02020603050405020304" pitchFamily="18" charset="0"/>
                <a:cs typeface="Times New Roman" panose="02020603050405020304" pitchFamily="18" charset="0"/>
              </a:rPr>
              <a:t>4</a:t>
            </a:r>
            <a:r>
              <a:rPr kumimoji="0" lang="en-US" altLang="en-US" b="1" dirty="0">
                <a:solidFill>
                  <a:srgbClr val="000000"/>
                </a:solidFill>
                <a:latin typeface="Times New Roman" panose="02020603050405020304" pitchFamily="18" charset="0"/>
                <a:cs typeface="Times New Roman" panose="02020603050405020304" pitchFamily="18" charset="0"/>
              </a:rPr>
              <a:t> = 8 (2)</a:t>
            </a:r>
          </a:p>
          <a:p>
            <a:pPr eaLnBrk="1" hangingPunct="1">
              <a:spcBef>
                <a:spcPct val="0"/>
              </a:spcBef>
              <a:buClrTx/>
              <a:buFontTx/>
              <a:buNone/>
            </a:pPr>
            <a:r>
              <a:rPr kumimoji="0" lang="en-US" altLang="en-US" b="1" dirty="0">
                <a:solidFill>
                  <a:srgbClr val="000000"/>
                </a:solidFill>
                <a:latin typeface="Times New Roman" panose="02020603050405020304" pitchFamily="18" charset="0"/>
                <a:cs typeface="Times New Roman" panose="02020603050405020304" pitchFamily="18" charset="0"/>
              </a:rPr>
              <a:t>	         - x</a:t>
            </a:r>
            <a:r>
              <a:rPr kumimoji="0" lang="en-US" altLang="en-US" b="1" baseline="-30000" dirty="0">
                <a:solidFill>
                  <a:srgbClr val="000000"/>
                </a:solidFill>
                <a:latin typeface="Times New Roman" panose="02020603050405020304" pitchFamily="18" charset="0"/>
                <a:cs typeface="Times New Roman" panose="02020603050405020304" pitchFamily="18" charset="0"/>
              </a:rPr>
              <a:t>1</a:t>
            </a:r>
            <a:r>
              <a:rPr kumimoji="0" lang="en-US" altLang="en-US" b="1" dirty="0">
                <a:solidFill>
                  <a:srgbClr val="000000"/>
                </a:solidFill>
                <a:latin typeface="Times New Roman" panose="02020603050405020304" pitchFamily="18" charset="0"/>
                <a:cs typeface="Times New Roman" panose="02020603050405020304" pitchFamily="18" charset="0"/>
              </a:rPr>
              <a:t> + 7x</a:t>
            </a:r>
            <a:r>
              <a:rPr kumimoji="0" lang="en-US" altLang="en-US" b="1" baseline="-30000" dirty="0">
                <a:solidFill>
                  <a:srgbClr val="000000"/>
                </a:solidFill>
                <a:latin typeface="Times New Roman" panose="02020603050405020304" pitchFamily="18" charset="0"/>
                <a:cs typeface="Times New Roman" panose="02020603050405020304" pitchFamily="18" charset="0"/>
              </a:rPr>
              <a:t>2</a:t>
            </a:r>
            <a:r>
              <a:rPr kumimoji="0" lang="en-US" altLang="en-US" b="1" dirty="0">
                <a:solidFill>
                  <a:srgbClr val="000000"/>
                </a:solidFill>
                <a:latin typeface="Times New Roman" panose="02020603050405020304" pitchFamily="18" charset="0"/>
                <a:cs typeface="Times New Roman" panose="02020603050405020304" pitchFamily="18" charset="0"/>
              </a:rPr>
              <a:t> + x</a:t>
            </a:r>
            <a:r>
              <a:rPr kumimoji="0" lang="en-US" altLang="en-US" b="1" baseline="-30000" dirty="0">
                <a:solidFill>
                  <a:srgbClr val="000000"/>
                </a:solidFill>
                <a:latin typeface="Times New Roman" panose="02020603050405020304" pitchFamily="18" charset="0"/>
                <a:cs typeface="Times New Roman" panose="02020603050405020304" pitchFamily="18" charset="0"/>
              </a:rPr>
              <a:t>3</a:t>
            </a:r>
            <a:r>
              <a:rPr kumimoji="0" lang="en-US" altLang="en-US" b="1" dirty="0">
                <a:solidFill>
                  <a:srgbClr val="000000"/>
                </a:solidFill>
                <a:latin typeface="Times New Roman" panose="02020603050405020304" pitchFamily="18" charset="0"/>
                <a:cs typeface="Times New Roman" panose="02020603050405020304" pitchFamily="18" charset="0"/>
              </a:rPr>
              <a:t> + 3x</a:t>
            </a:r>
            <a:r>
              <a:rPr kumimoji="0" lang="en-US" altLang="en-US" b="1" baseline="-30000" dirty="0">
                <a:solidFill>
                  <a:srgbClr val="000000"/>
                </a:solidFill>
                <a:latin typeface="Times New Roman" panose="02020603050405020304" pitchFamily="18" charset="0"/>
                <a:cs typeface="Times New Roman" panose="02020603050405020304" pitchFamily="18" charset="0"/>
              </a:rPr>
              <a:t>4</a:t>
            </a:r>
            <a:r>
              <a:rPr kumimoji="0" lang="en-US" altLang="en-US" b="1" dirty="0">
                <a:solidFill>
                  <a:srgbClr val="000000"/>
                </a:solidFill>
                <a:latin typeface="Times New Roman" panose="02020603050405020304" pitchFamily="18" charset="0"/>
                <a:cs typeface="Times New Roman" panose="02020603050405020304" pitchFamily="18" charset="0"/>
              </a:rPr>
              <a:t> </a:t>
            </a:r>
            <a:r>
              <a:rPr kumimoji="0" lang="en-US" altLang="en-US" b="1"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a:t>
            </a:r>
            <a:r>
              <a:rPr kumimoji="0" lang="en-US" altLang="en-US" b="1" dirty="0">
                <a:solidFill>
                  <a:srgbClr val="000000"/>
                </a:solidFill>
                <a:latin typeface="Times New Roman" panose="02020603050405020304" pitchFamily="18" charset="0"/>
                <a:cs typeface="Times New Roman" panose="02020603050405020304" pitchFamily="18" charset="0"/>
              </a:rPr>
              <a:t> -7  (3)</a:t>
            </a:r>
          </a:p>
          <a:p>
            <a:pPr eaLnBrk="1" hangingPunct="1">
              <a:spcBef>
                <a:spcPct val="0"/>
              </a:spcBef>
              <a:buClrTx/>
              <a:buFontTx/>
              <a:buNone/>
            </a:pPr>
            <a:r>
              <a:rPr kumimoji="0" lang="en-US" altLang="en-US" b="1" dirty="0">
                <a:solidFill>
                  <a:srgbClr val="000000"/>
                </a:solidFill>
                <a:latin typeface="Times New Roman" panose="02020603050405020304" pitchFamily="18" charset="0"/>
                <a:cs typeface="Times New Roman" panose="02020603050405020304" pitchFamily="18" charset="0"/>
              </a:rPr>
              <a:t>	        x</a:t>
            </a:r>
            <a:r>
              <a:rPr kumimoji="0" lang="en-US" altLang="en-US" b="1" baseline="-30000" dirty="0">
                <a:solidFill>
                  <a:srgbClr val="000000"/>
                </a:solidFill>
                <a:latin typeface="Times New Roman" panose="02020603050405020304" pitchFamily="18" charset="0"/>
                <a:cs typeface="Times New Roman" panose="02020603050405020304" pitchFamily="18" charset="0"/>
              </a:rPr>
              <a:t>1</a:t>
            </a:r>
            <a:r>
              <a:rPr kumimoji="0" lang="en-US" altLang="en-US" b="1" dirty="0">
                <a:solidFill>
                  <a:srgbClr val="000000"/>
                </a:solidFill>
                <a:latin typeface="Times New Roman" panose="02020603050405020304" pitchFamily="18" charset="0"/>
                <a:cs typeface="Times New Roman" panose="02020603050405020304" pitchFamily="18" charset="0"/>
              </a:rPr>
              <a:t> </a:t>
            </a:r>
            <a:r>
              <a:rPr kumimoji="0" lang="en-US" altLang="en-US" b="1"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a:t>
            </a:r>
            <a:r>
              <a:rPr kumimoji="0" lang="en-US" altLang="en-US" b="1" dirty="0">
                <a:solidFill>
                  <a:srgbClr val="000000"/>
                </a:solidFill>
                <a:latin typeface="Times New Roman" panose="02020603050405020304" pitchFamily="18" charset="0"/>
                <a:cs typeface="Times New Roman" panose="02020603050405020304" pitchFamily="18" charset="0"/>
              </a:rPr>
              <a:t> 0 (4), x</a:t>
            </a:r>
            <a:r>
              <a:rPr kumimoji="0" lang="en-US" altLang="en-US" b="1" baseline="-30000" dirty="0">
                <a:solidFill>
                  <a:srgbClr val="000000"/>
                </a:solidFill>
                <a:latin typeface="Times New Roman" panose="02020603050405020304" pitchFamily="18" charset="0"/>
                <a:cs typeface="Times New Roman" panose="02020603050405020304" pitchFamily="18" charset="0"/>
              </a:rPr>
              <a:t>2</a:t>
            </a:r>
            <a:r>
              <a:rPr kumimoji="0" lang="en-US" altLang="en-US" b="1" dirty="0">
                <a:solidFill>
                  <a:srgbClr val="000000"/>
                </a:solidFill>
                <a:latin typeface="Times New Roman" panose="02020603050405020304" pitchFamily="18" charset="0"/>
                <a:cs typeface="Times New Roman" panose="02020603050405020304" pitchFamily="18" charset="0"/>
              </a:rPr>
              <a:t> </a:t>
            </a:r>
            <a:r>
              <a:rPr kumimoji="0" lang="en-US" altLang="en-US" b="1"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a:t>
            </a:r>
            <a:r>
              <a:rPr kumimoji="0" lang="en-US" altLang="en-US" b="1" dirty="0">
                <a:solidFill>
                  <a:srgbClr val="000000"/>
                </a:solidFill>
                <a:latin typeface="Times New Roman" panose="02020603050405020304" pitchFamily="18" charset="0"/>
                <a:cs typeface="Times New Roman" panose="02020603050405020304" pitchFamily="18" charset="0"/>
              </a:rPr>
              <a:t> 0 (5), x</a:t>
            </a:r>
            <a:r>
              <a:rPr kumimoji="0" lang="en-US" altLang="en-US" b="1" baseline="-30000" dirty="0">
                <a:solidFill>
                  <a:srgbClr val="000000"/>
                </a:solidFill>
                <a:latin typeface="Times New Roman" panose="02020603050405020304" pitchFamily="18" charset="0"/>
                <a:cs typeface="Times New Roman" panose="02020603050405020304" pitchFamily="18" charset="0"/>
              </a:rPr>
              <a:t>3</a:t>
            </a:r>
            <a:r>
              <a:rPr kumimoji="0" lang="en-US" altLang="en-US" b="1" dirty="0">
                <a:solidFill>
                  <a:srgbClr val="000000"/>
                </a:solidFill>
                <a:latin typeface="Times New Roman" panose="02020603050405020304" pitchFamily="18" charset="0"/>
                <a:cs typeface="Times New Roman" panose="02020603050405020304" pitchFamily="18" charset="0"/>
              </a:rPr>
              <a:t> </a:t>
            </a:r>
            <a:r>
              <a:rPr kumimoji="0" lang="en-US" altLang="en-US" b="1"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a:t>
            </a:r>
            <a:r>
              <a:rPr kumimoji="0" lang="en-US" altLang="en-US" b="1" dirty="0">
                <a:solidFill>
                  <a:srgbClr val="000000"/>
                </a:solidFill>
                <a:latin typeface="Times New Roman" panose="02020603050405020304" pitchFamily="18" charset="0"/>
                <a:cs typeface="Times New Roman" panose="02020603050405020304" pitchFamily="18" charset="0"/>
              </a:rPr>
              <a:t> 0 (6);</a:t>
            </a:r>
          </a:p>
          <a:p>
            <a:pPr eaLnBrk="1" hangingPunct="1">
              <a:spcBef>
                <a:spcPct val="0"/>
              </a:spcBef>
              <a:buClrTx/>
              <a:buFontTx/>
              <a:buNone/>
            </a:pPr>
            <a:r>
              <a:rPr kumimoji="0" lang="en-US" altLang="en-US" b="1" dirty="0">
                <a:solidFill>
                  <a:srgbClr val="000000"/>
                </a:solidFill>
                <a:latin typeface="Times New Roman" panose="02020603050405020304" pitchFamily="18" charset="0"/>
                <a:cs typeface="Times New Roman" panose="02020603050405020304" pitchFamily="18" charset="0"/>
              </a:rPr>
              <a:t>X</a:t>
            </a:r>
            <a:r>
              <a:rPr kumimoji="0" lang="en-US" altLang="en-US" b="1" baseline="30000" dirty="0">
                <a:solidFill>
                  <a:srgbClr val="000000"/>
                </a:solidFill>
                <a:latin typeface="Times New Roman" panose="02020603050405020304" pitchFamily="18" charset="0"/>
                <a:cs typeface="Times New Roman" panose="02020603050405020304" pitchFamily="18" charset="0"/>
              </a:rPr>
              <a:t>1</a:t>
            </a:r>
            <a:r>
              <a:rPr kumimoji="0" lang="en-US" altLang="en-US" b="1" dirty="0">
                <a:solidFill>
                  <a:srgbClr val="000000"/>
                </a:solidFill>
                <a:latin typeface="Times New Roman" panose="02020603050405020304" pitchFamily="18" charset="0"/>
                <a:cs typeface="Times New Roman" panose="02020603050405020304" pitchFamily="18" charset="0"/>
              </a:rPr>
              <a:t> = (4, 0, 0, -2); X</a:t>
            </a:r>
            <a:r>
              <a:rPr kumimoji="0" lang="en-US" altLang="en-US" b="1" baseline="30000" dirty="0">
                <a:solidFill>
                  <a:srgbClr val="000000"/>
                </a:solidFill>
                <a:latin typeface="Times New Roman" panose="02020603050405020304" pitchFamily="18" charset="0"/>
                <a:cs typeface="Times New Roman" panose="02020603050405020304" pitchFamily="18" charset="0"/>
              </a:rPr>
              <a:t>2</a:t>
            </a:r>
            <a:r>
              <a:rPr kumimoji="0" lang="en-US" altLang="en-US" b="1" dirty="0">
                <a:solidFill>
                  <a:srgbClr val="000000"/>
                </a:solidFill>
                <a:latin typeface="Times New Roman" panose="02020603050405020304" pitchFamily="18" charset="0"/>
                <a:cs typeface="Times New Roman" panose="02020603050405020304" pitchFamily="18" charset="0"/>
              </a:rPr>
              <a:t> = (0, 0, 5, -4); X</a:t>
            </a:r>
            <a:r>
              <a:rPr kumimoji="0" lang="en-US" altLang="en-US" b="1" baseline="30000" dirty="0">
                <a:solidFill>
                  <a:srgbClr val="000000"/>
                </a:solidFill>
                <a:latin typeface="Times New Roman" panose="02020603050405020304" pitchFamily="18" charset="0"/>
                <a:cs typeface="Times New Roman" panose="02020603050405020304" pitchFamily="18" charset="0"/>
              </a:rPr>
              <a:t>3</a:t>
            </a:r>
            <a:r>
              <a:rPr kumimoji="0" lang="en-US" altLang="en-US" b="1" dirty="0">
                <a:solidFill>
                  <a:srgbClr val="000000"/>
                </a:solidFill>
                <a:latin typeface="Times New Roman" panose="02020603050405020304" pitchFamily="18" charset="0"/>
                <a:cs typeface="Times New Roman" panose="02020603050405020304" pitchFamily="18" charset="0"/>
              </a:rPr>
              <a:t> = (6, 0, 0, -1); </a:t>
            </a:r>
          </a:p>
          <a:p>
            <a:pPr eaLnBrk="1" hangingPunct="1">
              <a:spcBef>
                <a:spcPct val="0"/>
              </a:spcBef>
              <a:buClrTx/>
              <a:buFontTx/>
              <a:buNone/>
            </a:pPr>
            <a:r>
              <a:rPr kumimoji="0" lang="en-US" altLang="en-US" b="1" dirty="0">
                <a:solidFill>
                  <a:srgbClr val="000000"/>
                </a:solidFill>
                <a:latin typeface="Times New Roman" panose="02020603050405020304" pitchFamily="18" charset="0"/>
                <a:cs typeface="Times New Roman" panose="02020603050405020304" pitchFamily="18" charset="0"/>
              </a:rPr>
              <a:t>X</a:t>
            </a:r>
            <a:r>
              <a:rPr kumimoji="0" lang="en-US" altLang="en-US" b="1" baseline="30000" dirty="0">
                <a:solidFill>
                  <a:srgbClr val="000000"/>
                </a:solidFill>
                <a:latin typeface="Times New Roman" panose="02020603050405020304" pitchFamily="18" charset="0"/>
                <a:cs typeface="Times New Roman" panose="02020603050405020304" pitchFamily="18" charset="0"/>
              </a:rPr>
              <a:t>4</a:t>
            </a:r>
            <a:r>
              <a:rPr kumimoji="0" lang="en-US" altLang="en-US" b="1" dirty="0">
                <a:solidFill>
                  <a:srgbClr val="000000"/>
                </a:solidFill>
                <a:latin typeface="Times New Roman" panose="02020603050405020304" pitchFamily="18" charset="0"/>
                <a:cs typeface="Times New Roman" panose="02020603050405020304" pitchFamily="18" charset="0"/>
              </a:rPr>
              <a:t> = (12, 0, 0, 2) </a:t>
            </a:r>
            <a:r>
              <a:rPr kumimoji="0" lang="en-US" altLang="en-US" b="1" dirty="0" err="1">
                <a:solidFill>
                  <a:srgbClr val="000000"/>
                </a:solidFill>
                <a:cs typeface="Times New Roman" panose="02020603050405020304" pitchFamily="18" charset="0"/>
              </a:rPr>
              <a:t>có</a:t>
            </a:r>
            <a:r>
              <a:rPr kumimoji="0" lang="en-US" altLang="en-US" b="1" dirty="0">
                <a:solidFill>
                  <a:srgbClr val="000000"/>
                </a:solidFill>
                <a:cs typeface="Times New Roman" panose="02020603050405020304" pitchFamily="18" charset="0"/>
              </a:rPr>
              <a:t> </a:t>
            </a:r>
            <a:r>
              <a:rPr kumimoji="0" lang="en-US" altLang="en-US" b="1" dirty="0" err="1">
                <a:solidFill>
                  <a:srgbClr val="000000"/>
                </a:solidFill>
                <a:cs typeface="Times New Roman" panose="02020603050405020304" pitchFamily="18" charset="0"/>
              </a:rPr>
              <a:t>phải</a:t>
            </a:r>
            <a:r>
              <a:rPr kumimoji="0" lang="en-US" altLang="en-US" b="1" dirty="0">
                <a:solidFill>
                  <a:srgbClr val="000000"/>
                </a:solidFill>
                <a:cs typeface="Times New Roman" panose="02020603050405020304" pitchFamily="18" charset="0"/>
              </a:rPr>
              <a:t> </a:t>
            </a:r>
            <a:r>
              <a:rPr kumimoji="0" lang="en-US" altLang="en-US" b="1" dirty="0" err="1">
                <a:solidFill>
                  <a:srgbClr val="000000"/>
                </a:solidFill>
                <a:cs typeface="Times New Roman" panose="02020603050405020304" pitchFamily="18" charset="0"/>
              </a:rPr>
              <a:t>p.án</a:t>
            </a:r>
            <a:r>
              <a:rPr kumimoji="0" lang="en-US" altLang="en-US" b="1" dirty="0">
                <a:solidFill>
                  <a:srgbClr val="000000"/>
                </a:solidFill>
                <a:cs typeface="Times New Roman" panose="02020603050405020304" pitchFamily="18" charset="0"/>
              </a:rPr>
              <a:t>, </a:t>
            </a:r>
            <a:r>
              <a:rPr kumimoji="0" lang="en-US" altLang="en-US" b="1" dirty="0" err="1">
                <a:solidFill>
                  <a:srgbClr val="000000"/>
                </a:solidFill>
                <a:cs typeface="Times New Roman" panose="02020603050405020304" pitchFamily="18" charset="0"/>
              </a:rPr>
              <a:t>p.án</a:t>
            </a:r>
            <a:r>
              <a:rPr kumimoji="0" lang="en-US" altLang="en-US" b="1" dirty="0">
                <a:solidFill>
                  <a:srgbClr val="000000"/>
                </a:solidFill>
                <a:cs typeface="Times New Roman" panose="02020603050405020304" pitchFamily="18" charset="0"/>
              </a:rPr>
              <a:t> </a:t>
            </a:r>
            <a:r>
              <a:rPr kumimoji="0" lang="en-US" altLang="en-US" b="1" dirty="0" err="1">
                <a:solidFill>
                  <a:srgbClr val="000000"/>
                </a:solidFill>
                <a:cs typeface="Times New Roman" panose="02020603050405020304" pitchFamily="18" charset="0"/>
              </a:rPr>
              <a:t>cực</a:t>
            </a:r>
            <a:r>
              <a:rPr kumimoji="0" lang="en-US" altLang="en-US" b="1" dirty="0">
                <a:solidFill>
                  <a:srgbClr val="000000"/>
                </a:solidFill>
                <a:cs typeface="Times New Roman" panose="02020603050405020304" pitchFamily="18" charset="0"/>
              </a:rPr>
              <a:t> </a:t>
            </a:r>
            <a:r>
              <a:rPr kumimoji="0" lang="en-US" altLang="en-US" b="1" dirty="0" err="1">
                <a:solidFill>
                  <a:srgbClr val="000000"/>
                </a:solidFill>
                <a:cs typeface="Times New Roman" panose="02020603050405020304" pitchFamily="18" charset="0"/>
              </a:rPr>
              <a:t>biên</a:t>
            </a:r>
            <a:r>
              <a:rPr kumimoji="0" lang="en-US" altLang="en-US" b="1" dirty="0">
                <a:solidFill>
                  <a:srgbClr val="000000"/>
                </a:solidFill>
                <a:cs typeface="Times New Roman" panose="02020603050405020304" pitchFamily="18" charset="0"/>
              </a:rPr>
              <a:t> </a:t>
            </a:r>
            <a:r>
              <a:rPr kumimoji="0" lang="en-US" altLang="en-US" b="1" dirty="0" err="1">
                <a:solidFill>
                  <a:srgbClr val="000000"/>
                </a:solidFill>
                <a:cs typeface="Times New Roman" panose="02020603050405020304" pitchFamily="18" charset="0"/>
              </a:rPr>
              <a:t>của</a:t>
            </a:r>
            <a:r>
              <a:rPr kumimoji="0" lang="en-US" altLang="en-US" b="1" dirty="0">
                <a:solidFill>
                  <a:srgbClr val="000000"/>
                </a:solidFill>
                <a:cs typeface="Times New Roman" panose="02020603050405020304" pitchFamily="18" charset="0"/>
              </a:rPr>
              <a:t> </a:t>
            </a:r>
            <a:r>
              <a:rPr kumimoji="0" lang="en-US" altLang="en-US" b="1" dirty="0" err="1">
                <a:solidFill>
                  <a:srgbClr val="000000"/>
                </a:solidFill>
                <a:cs typeface="Times New Roman" panose="02020603050405020304" pitchFamily="18" charset="0"/>
              </a:rPr>
              <a:t>bài</a:t>
            </a:r>
            <a:r>
              <a:rPr kumimoji="0" lang="en-US" altLang="en-US" b="1" dirty="0">
                <a:solidFill>
                  <a:srgbClr val="000000"/>
                </a:solidFill>
                <a:cs typeface="Times New Roman" panose="02020603050405020304" pitchFamily="18" charset="0"/>
              </a:rPr>
              <a:t> </a:t>
            </a:r>
            <a:r>
              <a:rPr kumimoji="0" lang="en-US" altLang="en-US" b="1" dirty="0" err="1">
                <a:solidFill>
                  <a:srgbClr val="000000"/>
                </a:solidFill>
                <a:cs typeface="Times New Roman" panose="02020603050405020304" pitchFamily="18" charset="0"/>
              </a:rPr>
              <a:t>toán</a:t>
            </a:r>
            <a:r>
              <a:rPr kumimoji="0" lang="en-US" altLang="en-US" b="1" dirty="0">
                <a:solidFill>
                  <a:srgbClr val="000000"/>
                </a:solidFill>
                <a:cs typeface="Times New Roman" panose="02020603050405020304" pitchFamily="18" charset="0"/>
              </a:rPr>
              <a:t>?</a:t>
            </a:r>
            <a:endParaRPr kumimoji="0" lang="en-US" altLang="en-US" b="1" dirty="0">
              <a:solidFill>
                <a:srgbClr val="000000"/>
              </a:solidFill>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5498660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3">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D8AE84F1-073C-4FDD-8BAB-574A2904F3BB}">
  <we:reference id="4b785c87-866c-4bad-85d8-5d1ae467ac9a" version="3.15.0.0" store="EXCatalog" storeType="EXCatalog"/>
  <we:alternateReferences>
    <we:reference id="WA104381909" version="3.15.0.0" store="en-US"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Gallery</Template>
  <TotalTime>232</TotalTime>
  <Words>2852</Words>
  <Application>Microsoft Office PowerPoint</Application>
  <PresentationFormat>Widescreen</PresentationFormat>
  <Paragraphs>200</Paragraphs>
  <Slides>35</Slides>
  <Notes>0</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35</vt:i4>
      </vt:variant>
    </vt:vector>
  </HeadingPairs>
  <TitlesOfParts>
    <vt:vector size="46" baseType="lpstr">
      <vt:lpstr>Arial</vt:lpstr>
      <vt:lpstr>Calibri</vt:lpstr>
      <vt:lpstr>Calibri Light</vt:lpstr>
      <vt:lpstr>Cambria Math</vt:lpstr>
      <vt:lpstr>Comic Sans MS</vt:lpstr>
      <vt:lpstr>Symbol</vt:lpstr>
      <vt:lpstr>Tahoma</vt:lpstr>
      <vt:lpstr>Times New Roman</vt:lpstr>
      <vt:lpstr>Wingdings</vt:lpstr>
      <vt:lpstr>Office Theme</vt:lpstr>
      <vt:lpstr>Equation</vt:lpstr>
      <vt:lpstr>Quy hoạch tuyến tính và ứng dụng</vt:lpstr>
      <vt:lpstr>II. Bài toán qhtt tổng quát 1. Dạng tổng quát</vt:lpstr>
      <vt:lpstr>II. Bài toán qhtt tổng quát 2. Các khái niệm cơ bản</vt:lpstr>
      <vt:lpstr>II. Bài toán qhtt tổng quát 2. Các khái niệm cơ bản 2.3) Phương án 2.4) Miền ràng buộc  </vt:lpstr>
      <vt:lpstr>II. bài toán qhtt tổng quát 2. Các khái niệm cơ bản 2.3) Phương án                                    2.4) Miền ràng buộc 2.5) Phương án tối ưu 2.6) Bài toán có lời giải và không có lời giải</vt:lpstr>
      <vt:lpstr>II. Bài toán qhtt tổng quát 2. Các khái niệm cơ bản 2.7) Ràng buộc chặt; ràng buộc lỏng   </vt:lpstr>
      <vt:lpstr>II. Bài toán qhtt tổng quát Ví dụ 1: Cho bài toán QHTT sau: </vt:lpstr>
      <vt:lpstr>II. Bài toán qhtt tổng quát                       2. Các khái niệm cơ bản 2.7) Ràng buộc chặt; ràng buộc lỏng         2.8) Phương án Cực biên  </vt:lpstr>
      <vt:lpstr>II. Bài toán qhtt tổng quát 2. Các khái niệm cơ bản</vt:lpstr>
      <vt:lpstr>II. Bài toán qhtt tổng quát 2. Các khái niệm cơ bản</vt:lpstr>
      <vt:lpstr>II. Bài toán qhtt tổng quát 2. Các khái niệm cơ bản</vt:lpstr>
      <vt:lpstr>II. Bài toán qhtt tổng quát 2. Các khái niệm cơ bản</vt:lpstr>
      <vt:lpstr>II. Bài toán qhtt tổng quát 2. Các khái niệm cơ bản</vt:lpstr>
      <vt:lpstr>III. Bài toán qhtt dạng chính tắc và dạng chuẩn tắc 1. Dạng chính tắc   Dạng tường minh </vt:lpstr>
      <vt:lpstr>III. Bài toán qhtt dạng chính tắc và dạng chuẩn tắc 2. Dạng chuẩn </vt:lpstr>
      <vt:lpstr>III. Bài toán qhtt dạng chính tắc và dạng chuẩn tắc 2. Dạng chuẩn </vt:lpstr>
      <vt:lpstr>III. Bài toán qhtt dạng chính tắc và dạng chuẩn tắc 2. Dạng chuẩn </vt:lpstr>
      <vt:lpstr>III. Bài toán qhtt dạng chính tắc và dạng chuẩn tắc 3. Các phép biến đổi sơ cấp – Đưa bài toán về dạng Chính tắc</vt:lpstr>
      <vt:lpstr>III. Bài toán qhtt dạng chính tắc và dạng chuẩn tắc 3. Các phép biến đổi sơ cấp – Đưa bài toán về dạng Chính tắc</vt:lpstr>
      <vt:lpstr>III. Bài toán qhtt dạng chính tắc và dạng chuẩn tắc  3. Các phép biến đổi sơ cấp – Đưa bài toán về dạng Chính tắc</vt:lpstr>
      <vt:lpstr>III. Bài toán qhtt dạng chính tắc và dạng chuẩn tắc 3. Các phép biến đổi sơ cấp – Đưa bài toán về dạng Chính tắc</vt:lpstr>
      <vt:lpstr>III. Bài toán qhtt dạng chính tắc và dạng chuẩn tắc 3. Các phép biến đổi sơ cấp – Đưa bài toán về dạng Chính tắc</vt:lpstr>
      <vt:lpstr>IV. Các tính chất cơ bản của bài toán qhtt</vt:lpstr>
      <vt:lpstr>IV. Các tính chất cơ bản của bài toán qhtt</vt:lpstr>
      <vt:lpstr>IV. Các tính chất cơ bản của bài toán qhtt</vt:lpstr>
      <vt:lpstr>IV. Các tính chất cơ bản của bài toán qhtt</vt:lpstr>
      <vt:lpstr>IV. Các tính chất cơ bản của bài toán qhtt</vt:lpstr>
      <vt:lpstr>IV. Các tính chất cơ bản của bài toán qhtt</vt:lpstr>
      <vt:lpstr>IV. Các tính chất cơ bản của bài toán qhtt</vt:lpstr>
      <vt:lpstr>IV. Các tính chất cơ bản của bài toán qhtt</vt:lpstr>
      <vt:lpstr>IV. Các tính chất cơ bản của bài toán qhtt</vt:lpstr>
      <vt:lpstr>IV. Các tính chất cơ bản của bài toán qhtt</vt:lpstr>
      <vt:lpstr>IV. Các tính chất cơ bản của bài toán qhtt</vt:lpstr>
      <vt:lpstr>IV. Các tính chất cơ bản của bài toán qhtt</vt:lpstr>
      <vt:lpstr>IV. Các tính chất cơ bản của bài toán qhtt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Duong Xuan Huy</dc:creator>
  <cp:lastModifiedBy>Nguyen Thi My  Duyen</cp:lastModifiedBy>
  <cp:revision>40</cp:revision>
  <dcterms:created xsi:type="dcterms:W3CDTF">2023-12-06T02:10:15Z</dcterms:created>
  <dcterms:modified xsi:type="dcterms:W3CDTF">2025-02-25T10:49:00Z</dcterms:modified>
</cp:coreProperties>
</file>