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DD4FF-F764-4F17-B0CA-5168FB2A5022}" type="datetimeFigureOut">
              <a:rPr lang="en-US" smtClean="0"/>
              <a:t>10/22/2010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2EC29-52EE-4D61-845E-9A43D57D7561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DD4FF-F764-4F17-B0CA-5168FB2A5022}" type="datetimeFigureOut">
              <a:rPr lang="en-US" smtClean="0"/>
              <a:t>10/22/2010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2EC29-52EE-4D61-845E-9A43D57D756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DD4FF-F764-4F17-B0CA-5168FB2A5022}" type="datetimeFigureOut">
              <a:rPr lang="en-US" smtClean="0"/>
              <a:t>10/22/2010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2EC29-52EE-4D61-845E-9A43D57D756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DD4FF-F764-4F17-B0CA-5168FB2A5022}" type="datetimeFigureOut">
              <a:rPr lang="en-US" smtClean="0"/>
              <a:t>10/22/2010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2EC29-52EE-4D61-845E-9A43D57D756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DD4FF-F764-4F17-B0CA-5168FB2A5022}" type="datetimeFigureOut">
              <a:rPr lang="en-US" smtClean="0"/>
              <a:t>10/22/2010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2EC29-52EE-4D61-845E-9A43D57D7561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DD4FF-F764-4F17-B0CA-5168FB2A5022}" type="datetimeFigureOut">
              <a:rPr lang="en-US" smtClean="0"/>
              <a:t>10/22/2010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2EC29-52EE-4D61-845E-9A43D57D756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DD4FF-F764-4F17-B0CA-5168FB2A5022}" type="datetimeFigureOut">
              <a:rPr lang="en-US" smtClean="0"/>
              <a:t>10/22/2010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2EC29-52EE-4D61-845E-9A43D57D756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DD4FF-F764-4F17-B0CA-5168FB2A5022}" type="datetimeFigureOut">
              <a:rPr lang="en-US" smtClean="0"/>
              <a:t>10/22/2010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2EC29-52EE-4D61-845E-9A43D57D756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DD4FF-F764-4F17-B0CA-5168FB2A5022}" type="datetimeFigureOut">
              <a:rPr lang="en-US" smtClean="0"/>
              <a:t>10/22/2010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2EC29-52EE-4D61-845E-9A43D57D756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DD4FF-F764-4F17-B0CA-5168FB2A5022}" type="datetimeFigureOut">
              <a:rPr lang="en-US" smtClean="0"/>
              <a:t>10/22/2010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2EC29-52EE-4D61-845E-9A43D57D756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DD4FF-F764-4F17-B0CA-5168FB2A5022}" type="datetimeFigureOut">
              <a:rPr lang="en-US" smtClean="0"/>
              <a:t>10/22/2010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1E32EC29-52EE-4D61-845E-9A43D57D7561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70DD4FF-F764-4F17-B0CA-5168FB2A5022}" type="datetimeFigureOut">
              <a:rPr lang="en-US" smtClean="0"/>
              <a:t>10/22/2010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E32EC29-52EE-4D61-845E-9A43D57D7561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A World beneath the Waves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3000" dirty="0" smtClean="0">
                <a:solidFill>
                  <a:schemeClr val="bg1"/>
                </a:solidFill>
                <a:latin typeface="+mj-lt"/>
              </a:rPr>
              <a:t>Spring Break in </a:t>
            </a:r>
            <a:r>
              <a:rPr lang="en-US" sz="3000" b="1" dirty="0" err="1" smtClean="0">
                <a:solidFill>
                  <a:schemeClr val="bg1"/>
                </a:solidFill>
                <a:latin typeface="+mj-lt"/>
              </a:rPr>
              <a:t>Cabo</a:t>
            </a:r>
            <a:r>
              <a:rPr lang="en-US" sz="30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000" b="1" dirty="0" smtClean="0">
                <a:solidFill>
                  <a:schemeClr val="bg1"/>
                </a:solidFill>
                <a:latin typeface="+mj-lt"/>
              </a:rPr>
              <a:t>S</a:t>
            </a:r>
            <a:r>
              <a:rPr lang="en-US" sz="3000" b="1" dirty="0" smtClean="0">
                <a:solidFill>
                  <a:schemeClr val="bg1"/>
                </a:solidFill>
                <a:latin typeface="+mj-lt"/>
              </a:rPr>
              <a:t>an Lucas</a:t>
            </a:r>
            <a:r>
              <a:rPr lang="en-US" sz="3000" dirty="0" smtClean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3000" dirty="0" err="1" smtClean="0">
                <a:solidFill>
                  <a:schemeClr val="bg1"/>
                </a:solidFill>
                <a:latin typeface="+mj-lt"/>
              </a:rPr>
              <a:t>Mrxico</a:t>
            </a:r>
            <a:endParaRPr lang="en-US" sz="3000" dirty="0" smtClean="0">
              <a:solidFill>
                <a:schemeClr val="bg1"/>
              </a:solidFill>
              <a:latin typeface="+mj-lt"/>
            </a:endParaRPr>
          </a:p>
          <a:p>
            <a:r>
              <a:rPr lang="en-US" i="1" dirty="0" smtClean="0">
                <a:solidFill>
                  <a:schemeClr val="bg1"/>
                </a:solidFill>
              </a:rPr>
              <a:t>Presented by Dave </a:t>
            </a:r>
            <a:r>
              <a:rPr lang="en-US" i="1" dirty="0" err="1" smtClean="0">
                <a:solidFill>
                  <a:schemeClr val="bg1"/>
                </a:solidFill>
              </a:rPr>
              <a:t>Ehlin</a:t>
            </a:r>
            <a:r>
              <a:rPr lang="en-US" i="1" dirty="0" smtClean="0">
                <a:solidFill>
                  <a:schemeClr val="bg1"/>
                </a:solidFill>
              </a:rPr>
              <a:t>, SGA President</a:t>
            </a:r>
            <a:endParaRPr lang="en-US" i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Package Highlights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Four nights at the Azure Seas Resort</a:t>
            </a:r>
          </a:p>
          <a:p>
            <a:r>
              <a:rPr lang="en-US" dirty="0" smtClean="0"/>
              <a:t>Breakfast buffet, lunch, dinner, and snacks</a:t>
            </a:r>
          </a:p>
          <a:p>
            <a:r>
              <a:rPr lang="en-US" dirty="0" smtClean="0"/>
              <a:t>Two large swimming pools</a:t>
            </a:r>
          </a:p>
          <a:p>
            <a:r>
              <a:rPr lang="en-US" dirty="0" smtClean="0"/>
              <a:t>Round-trip airfare and hotel transfers</a:t>
            </a:r>
          </a:p>
          <a:p>
            <a:r>
              <a:rPr lang="en-US" dirty="0" smtClean="0"/>
              <a:t>Daily activities, including water sports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Rates and bookings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Only $495 double occupancy</a:t>
            </a:r>
          </a:p>
          <a:p>
            <a:pPr lvl="1"/>
            <a:r>
              <a:rPr lang="en-US" dirty="0" smtClean="0"/>
              <a:t>Non-driver rate: $275</a:t>
            </a:r>
          </a:p>
          <a:p>
            <a:pPr lvl="1"/>
            <a:r>
              <a:rPr lang="en-US" dirty="0" smtClean="0"/>
              <a:t>Single occupancy: add $150</a:t>
            </a:r>
          </a:p>
          <a:p>
            <a:r>
              <a:rPr lang="en-US" dirty="0" smtClean="0"/>
              <a:t>Non-refundable $150 deposit required</a:t>
            </a:r>
          </a:p>
          <a:p>
            <a:pPr lvl="1"/>
            <a:r>
              <a:rPr lang="en-US" dirty="0" smtClean="0"/>
              <a:t>Due by October 1</a:t>
            </a:r>
          </a:p>
          <a:p>
            <a:r>
              <a:rPr lang="en-US" dirty="0" smtClean="0"/>
              <a:t>Travel insurance highly recommended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Snorkeling and diving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Three days of two-tank boat dives</a:t>
            </a:r>
          </a:p>
          <a:p>
            <a:pPr lvl="1"/>
            <a:r>
              <a:rPr lang="en-US" dirty="0" smtClean="0"/>
              <a:t>Weights and tanks included</a:t>
            </a:r>
          </a:p>
          <a:p>
            <a:pPr lvl="2"/>
            <a:r>
              <a:rPr lang="en-US" dirty="0" smtClean="0"/>
              <a:t>Instructors available for beginners</a:t>
            </a:r>
          </a:p>
          <a:p>
            <a:r>
              <a:rPr lang="en-US" dirty="0" smtClean="0"/>
              <a:t>Various locations based on diving skills</a:t>
            </a:r>
          </a:p>
          <a:p>
            <a:pPr lvl="1"/>
            <a:r>
              <a:rPr lang="en-US" dirty="0" smtClean="0"/>
              <a:t>Spectacular underwater wildlife and landscapes</a:t>
            </a:r>
          </a:p>
          <a:p>
            <a:pPr lvl="2"/>
            <a:r>
              <a:rPr lang="en-US" dirty="0" smtClean="0"/>
              <a:t>See squids, sea turtles, snakes, barracudas, and stingrays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A World beneath the Waves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</TotalTime>
  <Words>130</Words>
  <Application>Microsoft Office PowerPoint</Application>
  <PresentationFormat>On-screen Show (4:3)</PresentationFormat>
  <Paragraphs>24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Flow</vt:lpstr>
      <vt:lpstr>A World beneath the Waves</vt:lpstr>
      <vt:lpstr>Package Highlights</vt:lpstr>
      <vt:lpstr>Rates and bookings</vt:lpstr>
      <vt:lpstr>Snorkeling and diving</vt:lpstr>
      <vt:lpstr>A World beneath the Waves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World beneath the Waves</dc:title>
  <dc:creator>terry.murray</dc:creator>
  <cp:lastModifiedBy>terry.murray</cp:lastModifiedBy>
  <cp:revision>2</cp:revision>
  <dcterms:created xsi:type="dcterms:W3CDTF">2010-10-22T15:03:50Z</dcterms:created>
  <dcterms:modified xsi:type="dcterms:W3CDTF">2010-10-22T15:22:38Z</dcterms:modified>
</cp:coreProperties>
</file>