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B20D50F-41EC-4E97-9F77-C41382871DC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4CF5A930-040F-4235-B1C7-3199A34D5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2112336"/>
            <a:ext cx="7772400" cy="147002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5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fld id="{75251C3C-98C1-4439-A4C5-028F14C20B61}" type="datetime2">
              <a:rPr lang="en-US" smtClean="0"/>
              <a:pPr/>
              <a:t>Thursday, April 23, 2009</a:t>
            </a:fld>
            <a:endParaRPr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B7703-C1AA-469C-AB81-49F35C4B26EF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CF47-7EF7-4918-A9F4-FF1E8195503D}" type="datetime2">
              <a:rPr lang="en-US" smtClean="0"/>
              <a:pPr/>
              <a:t>Thursday, April 23,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360487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F347-2AF0-4BAF-BB68-1C82EBAEB2AB}" type="datetime2">
              <a:rPr lang="en-US" smtClean="0"/>
              <a:pPr/>
              <a:t>Thursday, April 23,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8ACE-B9BB-4DD0-AB9E-173C995C451F}" type="datetime2">
              <a:rPr lang="en-US" smtClean="0"/>
              <a:pPr/>
              <a:t>Thursday, April 23, 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532120"/>
            <a:ext cx="4040188" cy="6400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>
            <a:lvl1pPr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5532438"/>
            <a:ext cx="4041775" cy="639762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>
            <a:lvl1pPr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59130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130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19A4-B011-4601-B927-7FB5A234298D}" type="datetime2">
              <a:rPr lang="en-US" smtClean="0"/>
              <a:pPr/>
              <a:t>Thursday, April 23, 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b="1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10C-A860-427E-8033-85E4B9C2DD18}" type="datetime2">
              <a:rPr lang="en-US" smtClean="0"/>
              <a:pPr/>
              <a:t>Thursday, April 23, 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B1E9-13BE-430C-BFD3-C043F9CCBD9E}" type="datetime2">
              <a:rPr lang="en-US" smtClean="0"/>
              <a:pPr/>
              <a:t>Thursday, April 23, 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5152" y="5334000"/>
            <a:ext cx="3749040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8DEA3D-78B2-466E-9042-4FC150859706}" type="datetime2">
              <a:rPr lang="en-US" smtClean="0"/>
              <a:pPr/>
              <a:t>Thursday, April 23, 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10B-05A0-479C-99F2-FFB630DCE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502920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C623ECF-ACED-411D-BE4F-23D2749E7F3E}" type="datetime2">
              <a:rPr lang="en-US" smtClean="0"/>
              <a:pPr/>
              <a:t>Thursday, April 23, 2009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1F10B-05A0-479C-99F2-FFB630DCE25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565A151-4745-4F20-BF09-653BA97AA696}" type="datetime2">
              <a:rPr lang="en-US" smtClean="0"/>
              <a:pPr/>
              <a:t>Thursday, April 23, 2009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5D2B7703-C1AA-469C-AB81-49F35C4B26EF}" type="slidenum">
              <a:rPr lang="en-US" sz="1000" b="0" smtClean="0">
                <a:solidFill>
                  <a:schemeClr val="tx1"/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latinLnBrk="0">
        <a:spcBef>
          <a:spcPct val="0"/>
        </a:spcBef>
        <a:buNone/>
        <a:defRPr sz="4800" b="1" kern="1200">
          <a:solidFill>
            <a:schemeClr val="tx2"/>
          </a:solidFill>
          <a:effectLst>
            <a:outerShdw blurRad="38100" dist="381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74320" algn="l" rtl="0" latinLnBrk="0">
        <a:spcBef>
          <a:spcPts val="0"/>
        </a:spcBef>
        <a:buClr>
          <a:schemeClr val="accent1"/>
        </a:buClr>
        <a:buSzPct val="75000"/>
        <a:buFont typeface="Wingdings 3"/>
        <a:buChar char="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latinLnBrk="0">
        <a:spcBef>
          <a:spcPct val="20000"/>
        </a:spcBef>
        <a:buClr>
          <a:schemeClr val="accent1"/>
        </a:buClr>
        <a:buFont typeface="Verdana"/>
        <a:buChar char="◦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latinLnBrk="0">
        <a:spcBef>
          <a:spcPct val="20000"/>
        </a:spcBef>
        <a:buClr>
          <a:schemeClr val="accent2"/>
        </a:buClr>
        <a:buSzPct val="100000"/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latinLnBrk="0">
        <a:spcBef>
          <a:spcPct val="20000"/>
        </a:spcBef>
        <a:buClr>
          <a:schemeClr val="accent2"/>
        </a:buClr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latinLnBrk="0">
        <a:spcBef>
          <a:spcPct val="20000"/>
        </a:spcBef>
        <a:buClr>
          <a:schemeClr val="accent2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latinLnBrk="0">
        <a:spcBef>
          <a:spcPct val="2000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latinLnBrk="0">
        <a:spcBef>
          <a:spcPct val="2000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latinLnBrk="0">
        <a:spcBef>
          <a:spcPct val="2000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latinLnBrk="0">
        <a:spcBef>
          <a:spcPct val="2000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12963"/>
            <a:ext cx="7772400" cy="1470025"/>
          </a:xfrm>
        </p:spPr>
        <p:txBody>
          <a:bodyPr/>
          <a:lstStyle/>
          <a:p>
            <a:r>
              <a:rPr lang="en-US" dirty="0" err="1" smtClean="0"/>
              <a:t>Makin</a:t>
            </a:r>
            <a:r>
              <a:rPr lang="en-US" dirty="0" smtClean="0"/>
              <a:t>-It Real Estate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5800" y="3582988"/>
            <a:ext cx="7772400" cy="1200150"/>
          </a:xfrm>
        </p:spPr>
        <p:txBody>
          <a:bodyPr/>
          <a:lstStyle/>
          <a:p>
            <a:r>
              <a:rPr lang="en-US" dirty="0" smtClean="0"/>
              <a:t>We Provide Complete Realty Services for Buyers and Sellers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43400"/>
            <a:ext cx="2514600" cy="160305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609600"/>
            <a:ext cx="2590800" cy="156541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Services for Home Sellers</a:t>
            </a:r>
            <a:endParaRPr lang="en-US" sz="4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evaluation</a:t>
            </a:r>
          </a:p>
          <a:p>
            <a:pPr lvl="1"/>
            <a:r>
              <a:rPr lang="en-US" dirty="0" smtClean="0"/>
              <a:t>We provide a free real estate market evaluation so you can price your home right. </a:t>
            </a:r>
          </a:p>
          <a:p>
            <a:r>
              <a:rPr lang="en-US" dirty="0" smtClean="0"/>
              <a:t>Flexible </a:t>
            </a:r>
            <a:r>
              <a:rPr lang="en-US" dirty="0" smtClean="0"/>
              <a:t>contract</a:t>
            </a:r>
            <a:endParaRPr lang="en-US" dirty="0" smtClean="0"/>
          </a:p>
          <a:p>
            <a:pPr lvl="1"/>
            <a:r>
              <a:rPr lang="en-US" dirty="0" smtClean="0"/>
              <a:t>We will work with you to understand your needs. You only pay for the services you use.</a:t>
            </a:r>
          </a:p>
          <a:p>
            <a:r>
              <a:rPr lang="en-US" dirty="0" smtClean="0"/>
              <a:t>Home staging</a:t>
            </a:r>
          </a:p>
          <a:p>
            <a:pPr lvl="1"/>
            <a:r>
              <a:rPr lang="en-US" dirty="0" smtClean="0"/>
              <a:t>When you are ready to show your home, our professionals provide advice and assistance to properly prepare your home in its best light.  </a:t>
            </a:r>
          </a:p>
        </p:txBody>
      </p:sp>
      <p:pic>
        <p:nvPicPr>
          <p:cNvPr id="4" name="Rectangl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28601"/>
            <a:ext cx="2362200" cy="142729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r>
              <a:rPr lang="en-US" sz="4400" dirty="0" smtClean="0"/>
              <a:t>Services for Home Buyers</a:t>
            </a:r>
            <a:endParaRPr lang="en-US" sz="4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Buying agents</a:t>
            </a:r>
          </a:p>
          <a:p>
            <a:pPr lvl="1"/>
            <a:r>
              <a:rPr lang="en-US" dirty="0" smtClean="0"/>
              <a:t>We act as your representative in finding the perfect home for you and then represent you in negotiations and at closing.</a:t>
            </a:r>
          </a:p>
          <a:p>
            <a:r>
              <a:rPr lang="en-US" dirty="0" smtClean="0"/>
              <a:t>Complete listings</a:t>
            </a:r>
          </a:p>
          <a:p>
            <a:pPr lvl="1"/>
            <a:r>
              <a:rPr lang="en-US" dirty="0" smtClean="0"/>
              <a:t>We provide complete home listings that meet your criteria, including those for sale by owner.</a:t>
            </a:r>
          </a:p>
          <a:p>
            <a:r>
              <a:rPr lang="en-US" dirty="0" smtClean="0"/>
              <a:t>Alerts</a:t>
            </a:r>
          </a:p>
          <a:p>
            <a:pPr lvl="1"/>
            <a:r>
              <a:rPr lang="en-US" dirty="0" smtClean="0"/>
              <a:t>We provide instant e-mail or text messaging alerts when a home has been listed that meets your criteria.</a:t>
            </a:r>
            <a:endParaRPr lang="en-US" dirty="0"/>
          </a:p>
        </p:txBody>
      </p:sp>
      <p:pic>
        <p:nvPicPr>
          <p:cNvPr id="5" name="Rectangl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28601"/>
            <a:ext cx="2362200" cy="142729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D71600"/>
      </a:hlink>
      <a:folHlink>
        <a:srgbClr val="00AFE1"/>
      </a:folHlink>
    </a:clrScheme>
    <a:fontScheme name="Concourse">
      <a:majorFont>
        <a:latin typeface="Eras Medium ITC"/>
        <a:ea typeface=""/>
        <a:cs typeface=""/>
        <a:font script="Jpan" typeface="ＭＳ Ｐゴシック"/>
        <a:font script="Hang" typeface="굴림"/>
        <a:font script="Hans" typeface="黑体"/>
        <a:font script="Hant" typeface="新細明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Eras Medium ITC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38000"/>
                <a:satMod val="135000"/>
              </a:schemeClr>
            </a:gs>
            <a:gs pos="50000">
              <a:schemeClr val="phClr">
                <a:shade val="69000"/>
                <a:satMod val="135000"/>
              </a:schemeClr>
            </a:gs>
            <a:gs pos="100000">
              <a:schemeClr val="phClr">
                <a:shade val="98000"/>
                <a:satMod val="130000"/>
              </a:schemeClr>
            </a:gs>
          </a:gsLst>
          <a:lin ang="16200000" scaled="0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brightRoom" dir="t">
              <a:rot lat="0" lon="0" rev="7000000"/>
            </a:lightRig>
          </a:scene3d>
          <a:sp3d contourW="1000" prstMaterial="flat">
            <a:bevelT w="10200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50000"/>
                <a:satMod val="110000"/>
              </a:schemeClr>
              <a:schemeClr val="phClr">
                <a:tint val="83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149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Makin-It Real Estate</vt:lpstr>
      <vt:lpstr>Services for Home Sellers</vt:lpstr>
      <vt:lpstr>Services for Home Buyers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Makin-It Real Estate</dc:title>
  <dc:creator>Shelly Cashman</dc:creator>
  <cp:lastModifiedBy> </cp:lastModifiedBy>
  <cp:revision>7</cp:revision>
  <dcterms:created xsi:type="dcterms:W3CDTF">2006-08-03T18:17:53Z</dcterms:created>
  <dcterms:modified xsi:type="dcterms:W3CDTF">2009-04-23T21:34:30Z</dcterms:modified>
</cp:coreProperties>
</file>