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403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91659-A6D9-472B-8A69-0A6F6F6D7132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172E-29E0-443C-955E-67A5EBF28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07BE-9FDE-4A80-A473-D304D2D609AD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C60A-DB03-4281-9560-840121FEB347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5123-6319-433E-8F9B-75E00592B1C7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E89-9328-4C8B-9FB6-5E9157014E01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F497-679D-419B-BD5B-A003C90A521B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3DC0A5-271E-4B19-B14E-5E541A008D94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F2A0-9BDD-4718-A808-DBAA24BE7A9F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48D9-0D5B-4D09-B014-9A0831C4EEEB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D38A-63BC-4C3E-9DC9-11507398A066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232A-5489-435D-B51A-6802E2BBC5B6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07CAC-33A9-4DDF-A532-74B63BFED59A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480A9CA-9F78-4F39-ADB7-A756C981CA60}" type="datetime1">
              <a:rPr lang="en-US" smtClean="0"/>
              <a:pPr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6CCF18-5822-4A2F-AF0B-FD28B1751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audio" Target="../media/audio1.wav"/><Relationship Id="rId7" Type="http://schemas.openxmlformats.org/officeDocument/2006/relationships/audio" Target="../media/audio3.wav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audio" Target="../media/audio2.wav"/><Relationship Id="rId10" Type="http://schemas.openxmlformats.org/officeDocument/2006/relationships/image" Target="../media/image4.jpeg"/><Relationship Id="rId4" Type="http://schemas.openxmlformats.org/officeDocument/2006/relationships/slide" Target="slide4.xml"/><Relationship Id="rId9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  <a:br>
              <a:rPr lang="en-US" dirty="0" smtClean="0"/>
            </a:br>
            <a:r>
              <a:rPr lang="en-US" dirty="0" smtClean="0"/>
              <a:t> Long Nguyen </a:t>
            </a:r>
            <a:br>
              <a:rPr lang="en-US" dirty="0" smtClean="0"/>
            </a:br>
            <a:r>
              <a:rPr lang="en-US" dirty="0" smtClean="0"/>
              <a:t>speech 101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Orchestra Instruments</a:t>
            </a:r>
            <a:endParaRPr lang="en-US" dirty="0"/>
          </a:p>
        </p:txBody>
      </p:sp>
      <p:pic>
        <p:nvPicPr>
          <p:cNvPr id="4" name="Picture 3" descr="Orchestra - Slid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9269" y="3810000"/>
            <a:ext cx="3571531" cy="238658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799" y="1527175"/>
          <a:ext cx="8610600" cy="197802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{0660B408-B3CF-4A94-85FC-2B1E0A45F4A2}</a:tableStyleId>
              </a:tblPr>
              <a:tblGrid>
                <a:gridCol w="4305300"/>
                <a:gridCol w="4305300"/>
              </a:tblGrid>
              <a:tr h="395605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Instruments</a:t>
                      </a:r>
                      <a:endParaRPr lang="en-US" dirty="0"/>
                    </a:p>
                  </a:txBody>
                  <a:tcPr/>
                </a:tc>
              </a:tr>
              <a:tr h="395605">
                <a:tc>
                  <a:txBody>
                    <a:bodyPr/>
                    <a:lstStyle/>
                    <a:p>
                      <a:r>
                        <a:rPr lang="en-US" dirty="0" smtClean="0"/>
                        <a:t>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Violin, viola, cello, double bass</a:t>
                      </a:r>
                      <a:endParaRPr lang="en-US" dirty="0"/>
                    </a:p>
                  </a:txBody>
                  <a:tcPr/>
                </a:tc>
              </a:tr>
              <a:tr h="395605">
                <a:tc>
                  <a:txBody>
                    <a:bodyPr/>
                    <a:lstStyle/>
                    <a:p>
                      <a:r>
                        <a:rPr lang="en-US" dirty="0" smtClean="0"/>
                        <a:t>Woodwinds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Flute, oboe, clarinet, bassoon</a:t>
                      </a:r>
                      <a:endParaRPr lang="en-US" dirty="0"/>
                    </a:p>
                  </a:txBody>
                  <a:tcPr/>
                </a:tc>
              </a:tr>
              <a:tr h="395605">
                <a:tc>
                  <a:txBody>
                    <a:bodyPr/>
                    <a:lstStyle/>
                    <a:p>
                      <a:r>
                        <a:rPr lang="en-US" dirty="0" smtClean="0"/>
                        <a:t>Brasses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French horn, trumpet, tuba</a:t>
                      </a:r>
                      <a:endParaRPr lang="en-US" dirty="0"/>
                    </a:p>
                  </a:txBody>
                  <a:tcPr/>
                </a:tc>
              </a:tr>
              <a:tr h="395605">
                <a:tc>
                  <a:txBody>
                    <a:bodyPr/>
                    <a:lstStyle/>
                    <a:p>
                      <a:r>
                        <a:rPr lang="en-US" dirty="0" smtClean="0"/>
                        <a:t>Percussion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Drums, triangle, cymbals, tambourine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ction Button: Sound 4">
            <a:hlinkClick r:id="rId2" action="ppaction://hlinksldjump" highlightClick="1">
              <a:snd r:embed="rId3" name="push.wav"/>
            </a:hlinkClick>
          </p:cNvPr>
          <p:cNvSpPr/>
          <p:nvPr/>
        </p:nvSpPr>
        <p:spPr>
          <a:xfrm>
            <a:off x="1828800" y="1981200"/>
            <a:ext cx="381000" cy="304800"/>
          </a:xfrm>
          <a:prstGeom prst="actionButtonSou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Sound 5">
            <a:hlinkClick r:id="rId4" action="ppaction://hlinksldjump" highlightClick="1">
              <a:snd r:embed="rId5" name="wind.wav"/>
            </a:hlinkClick>
          </p:cNvPr>
          <p:cNvSpPr/>
          <p:nvPr/>
        </p:nvSpPr>
        <p:spPr>
          <a:xfrm>
            <a:off x="1828800" y="2362200"/>
            <a:ext cx="381000" cy="304800"/>
          </a:xfrm>
          <a:prstGeom prst="actionButtonSou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Sound 6">
            <a:hlinkClick r:id="rId6" action="ppaction://hlinksldjump" highlightClick="1">
              <a:snd r:embed="rId7" name="breeze.wav"/>
            </a:hlinkClick>
          </p:cNvPr>
          <p:cNvSpPr/>
          <p:nvPr/>
        </p:nvSpPr>
        <p:spPr>
          <a:xfrm>
            <a:off x="1828800" y="2743200"/>
            <a:ext cx="381000" cy="304800"/>
          </a:xfrm>
          <a:prstGeom prst="actionButtonSou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Sound 7">
            <a:hlinkClick r:id="rId8" action="ppaction://hlinksldjump" highlightClick="1">
              <a:snd r:embed="rId9" name="drumroll.wav"/>
            </a:hlinkClick>
          </p:cNvPr>
          <p:cNvSpPr/>
          <p:nvPr/>
        </p:nvSpPr>
        <p:spPr>
          <a:xfrm>
            <a:off x="1828800" y="3124200"/>
            <a:ext cx="381000" cy="304800"/>
          </a:xfrm>
          <a:prstGeom prst="actionButtonSou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Musicians - Slide 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19400" y="3886200"/>
            <a:ext cx="3581400" cy="239317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Produce sounds through string vibration</a:t>
            </a:r>
          </a:p>
          <a:p>
            <a:r>
              <a:rPr lang="en-US" dirty="0" smtClean="0"/>
              <a:t>Normally played with bow</a:t>
            </a:r>
          </a:p>
          <a:p>
            <a:pPr lvl="1"/>
            <a:r>
              <a:rPr lang="en-US" dirty="0" smtClean="0"/>
              <a:t>Can be plucked</a:t>
            </a:r>
          </a:p>
          <a:p>
            <a:r>
              <a:rPr lang="en-US" dirty="0" smtClean="0"/>
              <a:t>Harp occasionally joins the string section</a:t>
            </a:r>
          </a:p>
          <a:p>
            <a:pPr lvl="1"/>
            <a:endParaRPr lang="en-US" dirty="0" smtClean="0"/>
          </a:p>
        </p:txBody>
      </p:sp>
      <p:pic>
        <p:nvPicPr>
          <p:cNvPr id="7" name="Content Placeholder 6" descr="String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97652" y="1889665"/>
            <a:ext cx="2444496" cy="3645408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Action Button: Back or Previous 11">
            <a:hlinkClick r:id="rId3" action="ppaction://hlinksldjump" highlightClick="1"/>
          </p:cNvPr>
          <p:cNvSpPr/>
          <p:nvPr/>
        </p:nvSpPr>
        <p:spPr>
          <a:xfrm>
            <a:off x="152400" y="6400800"/>
            <a:ext cx="304800" cy="280416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Woodwinds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Played by blowing through a mouth hole or on a vibrating reed</a:t>
            </a:r>
          </a:p>
          <a:p>
            <a:r>
              <a:rPr lang="en-US" dirty="0" smtClean="0"/>
              <a:t>The larger the instrument the larger the pitch</a:t>
            </a:r>
            <a:endParaRPr lang="en-US" dirty="0"/>
          </a:p>
        </p:txBody>
      </p:sp>
      <p:pic>
        <p:nvPicPr>
          <p:cNvPr id="7" name="Content Placeholder 6" descr="Woodwind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362114"/>
            <a:ext cx="4038600" cy="270051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152400" y="6400800"/>
            <a:ext cx="304800" cy="280416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Played by the action of valves and musician’s lips on the mouthpiece</a:t>
            </a:r>
            <a:endParaRPr lang="en-US" dirty="0"/>
          </a:p>
        </p:txBody>
      </p:sp>
      <p:pic>
        <p:nvPicPr>
          <p:cNvPr id="7" name="Content Placeholder 6" descr="Brass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91100" y="2496217"/>
            <a:ext cx="3657600" cy="243230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152400" y="6400800"/>
            <a:ext cx="304800" cy="280416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Played by being struck, rubbed, or shaken</a:t>
            </a:r>
          </a:p>
          <a:p>
            <a:r>
              <a:rPr lang="en-US" dirty="0" smtClean="0"/>
              <a:t>Provide the rhythm beat in an orchestra</a:t>
            </a:r>
            <a:endParaRPr lang="en-US" dirty="0"/>
          </a:p>
        </p:txBody>
      </p:sp>
      <p:pic>
        <p:nvPicPr>
          <p:cNvPr id="7" name="Content Placeholder 6" descr="Percuss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3124" y="2401729"/>
            <a:ext cx="3273552" cy="262128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152400" y="6400800"/>
            <a:ext cx="304800" cy="280416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CF18-5822-4A2F-AF0B-FD28B17512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116</Words>
  <Application>Microsoft Office PowerPoint</Application>
  <PresentationFormat>On-screen Show (4:3)</PresentationFormat>
  <Paragraphs>31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Orchestra Instruments</vt:lpstr>
      <vt:lpstr>Instrument Categories</vt:lpstr>
      <vt:lpstr>Strings</vt:lpstr>
      <vt:lpstr>Woodwinds</vt:lpstr>
      <vt:lpstr>Brasses</vt:lpstr>
      <vt:lpstr>Percussion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 Instruments</dc:title>
  <dc:creator>Me'n ngo^'c</dc:creator>
  <cp:lastModifiedBy>Computer Services</cp:lastModifiedBy>
  <cp:revision>5</cp:revision>
  <dcterms:created xsi:type="dcterms:W3CDTF">2011-04-29T06:20:41Z</dcterms:created>
  <dcterms:modified xsi:type="dcterms:W3CDTF">2011-04-29T14:55:36Z</dcterms:modified>
</cp:coreProperties>
</file>