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17" autoAdjust="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C201-E02C-406C-B214-E2D3D71D24CB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81E25-A926-45A5-818A-4A46D00D7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C201-E02C-406C-B214-E2D3D71D24CB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81E25-A926-45A5-818A-4A46D00D7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C201-E02C-406C-B214-E2D3D71D24CB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81E25-A926-45A5-818A-4A46D00D7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C201-E02C-406C-B214-E2D3D71D24CB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81E25-A926-45A5-818A-4A46D00D7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C201-E02C-406C-B214-E2D3D71D24CB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81E25-A926-45A5-818A-4A46D00D7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C201-E02C-406C-B214-E2D3D71D24CB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81E25-A926-45A5-818A-4A46D00D7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C201-E02C-406C-B214-E2D3D71D24CB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81E25-A926-45A5-818A-4A46D00D7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C201-E02C-406C-B214-E2D3D71D24CB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81E25-A926-45A5-818A-4A46D00D7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C201-E02C-406C-B214-E2D3D71D24CB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81E25-A926-45A5-818A-4A46D00D7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C201-E02C-406C-B214-E2D3D71D24CB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81E25-A926-45A5-818A-4A46D00D7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C201-E02C-406C-B214-E2D3D71D24CB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81E25-A926-45A5-818A-4A46D00D7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C201-E02C-406C-B214-E2D3D71D24CB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81E25-A926-45A5-818A-4A46D00D7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4495800" cy="1470025"/>
          </a:xfrm>
        </p:spPr>
        <p:txBody>
          <a:bodyPr>
            <a:noAutofit/>
          </a:bodyPr>
          <a:lstStyle/>
          <a:p>
            <a:pPr algn="l"/>
            <a:r>
              <a:rPr lang="en-US" sz="3600" i="1" dirty="0" smtClean="0">
                <a:solidFill>
                  <a:schemeClr val="bg1"/>
                </a:solidFill>
              </a:rPr>
              <a:t>Prepare for Snowboarding Season</a:t>
            </a:r>
            <a:endParaRPr lang="en-US" sz="3600" i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581400"/>
            <a:ext cx="5867400" cy="16764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00B050"/>
                </a:solidFill>
              </a:rPr>
              <a:t>Vertical Slope Shop</a:t>
            </a:r>
            <a:br>
              <a:rPr lang="en-US" sz="2800" dirty="0" smtClean="0">
                <a:solidFill>
                  <a:srgbClr val="00B050"/>
                </a:solidFill>
              </a:rPr>
            </a:br>
            <a:r>
              <a:rPr lang="en-US" sz="2800" b="1" dirty="0" smtClean="0">
                <a:solidFill>
                  <a:srgbClr val="00B050"/>
                </a:solidFill>
              </a:rPr>
              <a:t>Long Nguyen</a:t>
            </a:r>
            <a:r>
              <a:rPr lang="en-US" sz="2800" dirty="0" smtClean="0">
                <a:solidFill>
                  <a:srgbClr val="00B050"/>
                </a:solidFill>
              </a:rPr>
              <a:t>, Owner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8" name="Right Triangle 7"/>
          <p:cNvSpPr/>
          <p:nvPr/>
        </p:nvSpPr>
        <p:spPr>
          <a:xfrm>
            <a:off x="4800600" y="1524000"/>
            <a:ext cx="4343400" cy="5334000"/>
          </a:xfrm>
          <a:prstGeom prst="rtTriangle">
            <a:avLst/>
          </a:prstGeom>
          <a:solidFill>
            <a:schemeClr val="tx1"/>
          </a:solidFill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nowboarding-1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10200" y="1524000"/>
            <a:ext cx="3314700" cy="2752725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 smtClean="0">
                <a:solidFill>
                  <a:srgbClr val="00B050"/>
                </a:solidFill>
                <a:latin typeface="Forte" pitchFamily="66" charset="0"/>
              </a:rPr>
              <a:t>Dress for the Ride</a:t>
            </a:r>
            <a:endParaRPr lang="en-US" sz="5400" b="1" dirty="0">
              <a:solidFill>
                <a:srgbClr val="00B050"/>
              </a:solidFill>
              <a:latin typeface="Forte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Loose fitting layers</a:t>
            </a:r>
          </a:p>
          <a:p>
            <a:pPr lvl="1"/>
            <a:r>
              <a:rPr lang="en-US" dirty="0" smtClean="0"/>
              <a:t>Moisture wicking inner</a:t>
            </a:r>
          </a:p>
          <a:p>
            <a:pPr lvl="1"/>
            <a:r>
              <a:rPr lang="en-US" dirty="0" smtClean="0"/>
              <a:t>Insulating middle</a:t>
            </a:r>
          </a:p>
          <a:p>
            <a:pPr lvl="1"/>
            <a:r>
              <a:rPr lang="en-US" dirty="0" smtClean="0"/>
              <a:t>Water proof outer shell</a:t>
            </a:r>
          </a:p>
          <a:p>
            <a:r>
              <a:rPr lang="en-US" dirty="0" smtClean="0"/>
              <a:t>Goggles</a:t>
            </a:r>
          </a:p>
          <a:p>
            <a:r>
              <a:rPr lang="en-US" dirty="0" smtClean="0"/>
              <a:t>Helmet, wrist guards</a:t>
            </a:r>
          </a:p>
        </p:txBody>
      </p:sp>
      <p:pic>
        <p:nvPicPr>
          <p:cNvPr id="3074" name="Picture 2" descr="C:\Users\Long.Nguyen\AppData\Local\Microsoft\Windows\Temporary Internet Files\Content.IE5\JB8U42TH\MP900387575[1]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2956" y="2034381"/>
            <a:ext cx="2609088" cy="3657600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 smtClean="0">
                <a:solidFill>
                  <a:srgbClr val="00B050"/>
                </a:solidFill>
                <a:latin typeface="Forte" pitchFamily="66" charset="0"/>
              </a:rPr>
              <a:t>Get into Condition</a:t>
            </a:r>
            <a:endParaRPr lang="en-US" sz="5400" b="1" dirty="0">
              <a:solidFill>
                <a:srgbClr val="00B050"/>
              </a:solidFill>
              <a:latin typeface="Forte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Stretch for 10 minutes</a:t>
            </a:r>
          </a:p>
          <a:p>
            <a:pPr lvl="1"/>
            <a:r>
              <a:rPr lang="en-US" dirty="0" smtClean="0"/>
              <a:t>Do lateral squats, hops</a:t>
            </a:r>
          </a:p>
          <a:p>
            <a:r>
              <a:rPr lang="en-US" dirty="0" smtClean="0"/>
              <a:t>Eat complex carbohydrates</a:t>
            </a:r>
          </a:p>
          <a:p>
            <a:r>
              <a:rPr lang="en-US" dirty="0" smtClean="0"/>
              <a:t>Drink plenty of water</a:t>
            </a:r>
          </a:p>
          <a:p>
            <a:pPr lvl="1"/>
            <a:r>
              <a:rPr lang="en-US" dirty="0" smtClean="0"/>
              <a:t>Dehydration is common</a:t>
            </a:r>
          </a:p>
        </p:txBody>
      </p:sp>
      <p:pic>
        <p:nvPicPr>
          <p:cNvPr id="2051" name="Picture 3" descr="C:\Users\Long.Nguyen\AppData\Local\Microsoft\Windows\Temporary Internet Files\Content.IE5\3X8N9O8B\MC900310510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676400"/>
            <a:ext cx="3097800" cy="3099352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 smtClean="0">
                <a:solidFill>
                  <a:srgbClr val="00B050"/>
                </a:solidFill>
                <a:latin typeface="Forte" pitchFamily="66" charset="0"/>
              </a:rPr>
              <a:t>Snowboard under control</a:t>
            </a:r>
            <a:endParaRPr lang="en-US" sz="5400" b="1" dirty="0">
              <a:solidFill>
                <a:srgbClr val="00B050"/>
              </a:solidFill>
              <a:latin typeface="Forte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Be aware of traffic</a:t>
            </a:r>
          </a:p>
          <a:p>
            <a:pPr lvl="1"/>
            <a:r>
              <a:rPr lang="en-US" dirty="0" smtClean="0"/>
              <a:t>Where trails merge</a:t>
            </a:r>
          </a:p>
          <a:p>
            <a:r>
              <a:rPr lang="en-US" dirty="0" smtClean="0"/>
              <a:t>Stick to slopes designed for your ability</a:t>
            </a:r>
          </a:p>
          <a:p>
            <a:r>
              <a:rPr lang="en-US" dirty="0" smtClean="0"/>
              <a:t>Be aware of changing conditions</a:t>
            </a:r>
          </a:p>
        </p:txBody>
      </p:sp>
      <p:pic>
        <p:nvPicPr>
          <p:cNvPr id="1026" name="Picture 2" descr="C:\Users\Long.Nguyen\AppData\Local\Microsoft\Windows\Temporary Internet Files\Content.IE5\GCG2LLLD\MP900400237[1]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517507"/>
            <a:ext cx="4038600" cy="269134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72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Prepare for Snowboarding Season</vt:lpstr>
      <vt:lpstr>Dress for the Ride</vt:lpstr>
      <vt:lpstr>Get into Condition</vt:lpstr>
      <vt:lpstr>Snowboard under control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Prepare for Snowboarding Season</dc:title>
  <dc:creator>terry.murray</dc:creator>
  <cp:lastModifiedBy>terry.murray</cp:lastModifiedBy>
  <cp:revision>5</cp:revision>
  <dcterms:created xsi:type="dcterms:W3CDTF">2010-11-01T15:10:22Z</dcterms:created>
  <dcterms:modified xsi:type="dcterms:W3CDTF">2010-11-03T15:18:42Z</dcterms:modified>
</cp:coreProperties>
</file>