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7C74-2B7E-4530-B831-4B079369DDB7}" type="datetimeFigureOut">
              <a:rPr lang="en-US" smtClean="0"/>
              <a:pPr/>
              <a:t>11/1/2010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97E2-66B8-483A-8E34-0D5DDBE26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Protect Your </a:t>
            </a:r>
            <a:r>
              <a:rPr lang="en-US" sz="7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7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Good </a:t>
            </a:r>
            <a:r>
              <a:rPr lang="en-US" sz="7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name</a:t>
            </a:r>
            <a:endParaRPr lang="en-US" sz="7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Wave 4"/>
          <p:cNvSpPr/>
          <p:nvPr/>
        </p:nvSpPr>
        <p:spPr>
          <a:xfrm>
            <a:off x="2667000" y="3505200"/>
            <a:ext cx="3886200" cy="2514600"/>
          </a:xfrm>
          <a:prstGeom prst="wave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91000"/>
            <a:ext cx="4648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Reduce Your Risk of Identity Thieves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Reduce Access to </a:t>
            </a: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ersonal Data</a:t>
            </a:r>
            <a:endParaRPr 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Shred credit card offers</a:t>
            </a:r>
          </a:p>
          <a:p>
            <a:r>
              <a:rPr lang="en-US" dirty="0" smtClean="0"/>
              <a:t>Use a locked mailbox</a:t>
            </a:r>
          </a:p>
          <a:p>
            <a:r>
              <a:rPr lang="en-US" dirty="0" smtClean="0"/>
              <a:t>Mail envelopes </a:t>
            </a:r>
            <a:r>
              <a:rPr lang="en-US" i="1" dirty="0" smtClean="0"/>
              <a:t>inside</a:t>
            </a:r>
            <a:r>
              <a:rPr lang="en-US" dirty="0" smtClean="0"/>
              <a:t> the post office</a:t>
            </a:r>
          </a:p>
          <a:p>
            <a:r>
              <a:rPr lang="en-US" dirty="0" smtClean="0"/>
              <a:t>Remove listing from telephone directory</a:t>
            </a:r>
            <a:endParaRPr lang="en-US" dirty="0"/>
          </a:p>
        </p:txBody>
      </p:sp>
      <p:pic>
        <p:nvPicPr>
          <p:cNvPr id="2050" name="Picture 2" descr="C:\Users\Long.Nguyen\AppData\Local\Microsoft\Windows\Temporary Internet Files\Content.IE5\GCG2LLLD\MC90025090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199" y="1752600"/>
            <a:ext cx="331004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Internet and Security Safeguards</a:t>
            </a:r>
            <a:endParaRPr 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Install a firewall</a:t>
            </a:r>
          </a:p>
          <a:p>
            <a:r>
              <a:rPr lang="en-US" dirty="0" smtClean="0"/>
              <a:t>Install and updates virus protection software</a:t>
            </a:r>
          </a:p>
          <a:p>
            <a:r>
              <a:rPr lang="en-US" dirty="0" smtClean="0"/>
              <a:t>Never response to phishing email</a:t>
            </a:r>
          </a:p>
          <a:p>
            <a:r>
              <a:rPr lang="en-US" dirty="0" smtClean="0"/>
              <a:t>Use credit, not debit. Cards when shopping</a:t>
            </a:r>
            <a:endParaRPr lang="en-US" dirty="0"/>
          </a:p>
        </p:txBody>
      </p:sp>
      <p:pic>
        <p:nvPicPr>
          <p:cNvPr id="1030" name="Picture 6" descr="C:\Users\Long.Nguyen\AppData\Local\Microsoft\Windows\Temporary Internet Files\Content.IE5\JB8U42TH\MP90040558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028075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Beware of ‘Shoulder Surfers’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Placeholder 5" descr="ATM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39" b="39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200" dirty="0" smtClean="0"/>
              <a:t>Shield your hand when entering your PIN</a:t>
            </a:r>
          </a:p>
          <a:p>
            <a:pPr algn="ctr"/>
            <a:r>
              <a:rPr lang="en-US" sz="2200" dirty="0" smtClean="0"/>
              <a:t>Thieves may be watching with binoculars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Protect Your  Good name</vt:lpstr>
      <vt:lpstr>Reduce Access to Personal Data</vt:lpstr>
      <vt:lpstr>Internet and Security Safeguards</vt:lpstr>
      <vt:lpstr>Beware of ‘Shoulder Surfers’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 Your Good name</dc:title>
  <dc:creator>terry.murray</dc:creator>
  <cp:lastModifiedBy>terry.murray</cp:lastModifiedBy>
  <cp:revision>6</cp:revision>
  <dcterms:created xsi:type="dcterms:W3CDTF">2010-10-29T15:07:59Z</dcterms:created>
  <dcterms:modified xsi:type="dcterms:W3CDTF">2010-11-01T15:10:18Z</dcterms:modified>
</cp:coreProperties>
</file>