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0638C-DFA9-4335-980E-DA398EB9BBC1}" type="doc">
      <dgm:prSet loTypeId="urn:microsoft.com/office/officeart/2005/8/layout/hList7" loCatId="list" qsTypeId="urn:microsoft.com/office/officeart/2005/8/quickstyle/3d5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26672F-C82A-4261-905C-23ABCA0D3846}">
      <dgm:prSet/>
      <dgm:spPr/>
      <dgm:t>
        <a:bodyPr/>
        <a:lstStyle/>
        <a:p>
          <a:pPr rtl="0"/>
          <a:r>
            <a:rPr lang="en-US" baseline="0" dirty="0" smtClean="0"/>
            <a:t>Life</a:t>
          </a:r>
          <a:endParaRPr lang="en-US" dirty="0"/>
        </a:p>
      </dgm:t>
    </dgm:pt>
    <dgm:pt modelId="{739A4AA4-2104-4D46-9107-B638520346DB}" type="parTrans" cxnId="{E5B41769-9265-4AF0-A6F0-5A31F2367353}">
      <dgm:prSet/>
      <dgm:spPr/>
      <dgm:t>
        <a:bodyPr/>
        <a:lstStyle/>
        <a:p>
          <a:endParaRPr lang="en-US"/>
        </a:p>
      </dgm:t>
    </dgm:pt>
    <dgm:pt modelId="{A19D1BD4-4B78-4960-94F6-59FB6DAC8022}" type="sibTrans" cxnId="{E5B41769-9265-4AF0-A6F0-5A31F2367353}">
      <dgm:prSet/>
      <dgm:spPr/>
      <dgm:t>
        <a:bodyPr/>
        <a:lstStyle/>
        <a:p>
          <a:endParaRPr lang="en-US"/>
        </a:p>
      </dgm:t>
    </dgm:pt>
    <dgm:pt modelId="{3422E099-6F69-4AAC-8526-36D8884A3054}">
      <dgm:prSet/>
      <dgm:spPr/>
      <dgm:t>
        <a:bodyPr/>
        <a:lstStyle/>
        <a:p>
          <a:pPr rtl="0"/>
          <a:r>
            <a:rPr lang="en-US" baseline="0" dirty="0" smtClean="0"/>
            <a:t>Earth</a:t>
          </a:r>
          <a:endParaRPr lang="en-US" dirty="0"/>
        </a:p>
      </dgm:t>
    </dgm:pt>
    <dgm:pt modelId="{F7A03BA8-833F-4D77-AA45-F70502CA5B3E}" type="parTrans" cxnId="{4557E486-DBB5-484B-A076-28D3ED1218D8}">
      <dgm:prSet/>
      <dgm:spPr/>
      <dgm:t>
        <a:bodyPr/>
        <a:lstStyle/>
        <a:p>
          <a:endParaRPr lang="en-US"/>
        </a:p>
      </dgm:t>
    </dgm:pt>
    <dgm:pt modelId="{A63DA36D-C3A5-4EA6-9D13-A67579F521C4}" type="sibTrans" cxnId="{4557E486-DBB5-484B-A076-28D3ED1218D8}">
      <dgm:prSet/>
      <dgm:spPr/>
      <dgm:t>
        <a:bodyPr/>
        <a:lstStyle/>
        <a:p>
          <a:endParaRPr lang="en-US"/>
        </a:p>
      </dgm:t>
    </dgm:pt>
    <dgm:pt modelId="{A7CF7CE9-8BF2-4F80-8195-28E76DC2EC99}">
      <dgm:prSet/>
      <dgm:spPr/>
      <dgm:t>
        <a:bodyPr/>
        <a:lstStyle/>
        <a:p>
          <a:pPr rtl="0"/>
          <a:r>
            <a:rPr lang="en-US" baseline="0" dirty="0" smtClean="0"/>
            <a:t>Physical</a:t>
          </a:r>
          <a:endParaRPr lang="en-US" dirty="0"/>
        </a:p>
      </dgm:t>
    </dgm:pt>
    <dgm:pt modelId="{D0E2123F-BA77-407F-AD1A-D040B1C8824F}" type="parTrans" cxnId="{92859899-F27B-4FA0-8BBB-5662A89BA4BE}">
      <dgm:prSet/>
      <dgm:spPr/>
      <dgm:t>
        <a:bodyPr/>
        <a:lstStyle/>
        <a:p>
          <a:endParaRPr lang="en-US"/>
        </a:p>
      </dgm:t>
    </dgm:pt>
    <dgm:pt modelId="{C9C05FF7-F88F-4B2E-A51D-2B15B67EEB98}" type="sibTrans" cxnId="{92859899-F27B-4FA0-8BBB-5662A89BA4BE}">
      <dgm:prSet/>
      <dgm:spPr/>
      <dgm:t>
        <a:bodyPr/>
        <a:lstStyle/>
        <a:p>
          <a:endParaRPr lang="en-US"/>
        </a:p>
      </dgm:t>
    </dgm:pt>
    <dgm:pt modelId="{BB35E0BA-B444-4754-98AB-5A194F164208}" type="pres">
      <dgm:prSet presAssocID="{A8E0638C-DFA9-4335-980E-DA398EB9BBC1}" presName="Name0" presStyleCnt="0">
        <dgm:presLayoutVars>
          <dgm:dir/>
          <dgm:resizeHandles val="exact"/>
        </dgm:presLayoutVars>
      </dgm:prSet>
      <dgm:spPr/>
    </dgm:pt>
    <dgm:pt modelId="{4E238F3D-E20D-4EDB-9845-339DA08D46D3}" type="pres">
      <dgm:prSet presAssocID="{A8E0638C-DFA9-4335-980E-DA398EB9BBC1}" presName="fgShape" presStyleLbl="fgShp" presStyleIdx="0" presStyleCnt="1"/>
      <dgm:spPr/>
    </dgm:pt>
    <dgm:pt modelId="{D64C05DC-F4A1-481F-9945-F7F06A29E7EA}" type="pres">
      <dgm:prSet presAssocID="{A8E0638C-DFA9-4335-980E-DA398EB9BBC1}" presName="linComp" presStyleCnt="0"/>
      <dgm:spPr/>
    </dgm:pt>
    <dgm:pt modelId="{B06C1892-80F9-4D82-82B6-64397AE08B6C}" type="pres">
      <dgm:prSet presAssocID="{8226672F-C82A-4261-905C-23ABCA0D3846}" presName="compNode" presStyleCnt="0"/>
      <dgm:spPr/>
    </dgm:pt>
    <dgm:pt modelId="{5C1EEE86-1EEE-432E-9805-920A1029F1F1}" type="pres">
      <dgm:prSet presAssocID="{8226672F-C82A-4261-905C-23ABCA0D3846}" presName="bkgdShape" presStyleLbl="node1" presStyleIdx="0" presStyleCnt="3"/>
      <dgm:spPr/>
    </dgm:pt>
    <dgm:pt modelId="{736F9B48-8EF6-4BCA-94E8-C74272B9CE7D}" type="pres">
      <dgm:prSet presAssocID="{8226672F-C82A-4261-905C-23ABCA0D3846}" presName="nodeTx" presStyleLbl="node1" presStyleIdx="0" presStyleCnt="3">
        <dgm:presLayoutVars>
          <dgm:bulletEnabled val="1"/>
        </dgm:presLayoutVars>
      </dgm:prSet>
      <dgm:spPr/>
    </dgm:pt>
    <dgm:pt modelId="{3E206132-B4BC-47CA-B0D8-2184B33CC841}" type="pres">
      <dgm:prSet presAssocID="{8226672F-C82A-4261-905C-23ABCA0D3846}" presName="invisiNode" presStyleLbl="node1" presStyleIdx="0" presStyleCnt="3"/>
      <dgm:spPr/>
    </dgm:pt>
    <dgm:pt modelId="{6F769F41-B9FA-4E8F-898D-9C6943C0DD52}" type="pres">
      <dgm:prSet presAssocID="{8226672F-C82A-4261-905C-23ABCA0D3846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BD918CB-228D-40C6-AD06-611CF2815CA5}" type="pres">
      <dgm:prSet presAssocID="{A19D1BD4-4B78-4960-94F6-59FB6DAC8022}" presName="sibTrans" presStyleLbl="sibTrans2D1" presStyleIdx="0" presStyleCnt="0"/>
      <dgm:spPr/>
    </dgm:pt>
    <dgm:pt modelId="{6EA904CF-E6D1-4F0C-85C9-BB71089F0BAA}" type="pres">
      <dgm:prSet presAssocID="{3422E099-6F69-4AAC-8526-36D8884A3054}" presName="compNode" presStyleCnt="0"/>
      <dgm:spPr/>
    </dgm:pt>
    <dgm:pt modelId="{D7BB2665-BA7B-420F-B526-EF6C84569D5E}" type="pres">
      <dgm:prSet presAssocID="{3422E099-6F69-4AAC-8526-36D8884A3054}" presName="bkgdShape" presStyleLbl="node1" presStyleIdx="1" presStyleCnt="3"/>
      <dgm:spPr/>
    </dgm:pt>
    <dgm:pt modelId="{6D697D02-EBF9-46BD-BC8C-8323DA8A2C4C}" type="pres">
      <dgm:prSet presAssocID="{3422E099-6F69-4AAC-8526-36D8884A3054}" presName="nodeTx" presStyleLbl="node1" presStyleIdx="1" presStyleCnt="3">
        <dgm:presLayoutVars>
          <dgm:bulletEnabled val="1"/>
        </dgm:presLayoutVars>
      </dgm:prSet>
      <dgm:spPr/>
    </dgm:pt>
    <dgm:pt modelId="{5F496A5F-6984-4E6C-8ECA-176FA793A1DE}" type="pres">
      <dgm:prSet presAssocID="{3422E099-6F69-4AAC-8526-36D8884A3054}" presName="invisiNode" presStyleLbl="node1" presStyleIdx="1" presStyleCnt="3"/>
      <dgm:spPr/>
    </dgm:pt>
    <dgm:pt modelId="{FFECF975-744C-4FAC-A9A7-EBE0F6862478}" type="pres">
      <dgm:prSet presAssocID="{3422E099-6F69-4AAC-8526-36D8884A3054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4B1DEA6-6BB1-4CB4-97C7-6FEEF5AD96A8}" type="pres">
      <dgm:prSet presAssocID="{A63DA36D-C3A5-4EA6-9D13-A67579F521C4}" presName="sibTrans" presStyleLbl="sibTrans2D1" presStyleIdx="0" presStyleCnt="0"/>
      <dgm:spPr/>
    </dgm:pt>
    <dgm:pt modelId="{AC018835-6880-4BF1-9240-BF9F035E88D4}" type="pres">
      <dgm:prSet presAssocID="{A7CF7CE9-8BF2-4F80-8195-28E76DC2EC99}" presName="compNode" presStyleCnt="0"/>
      <dgm:spPr/>
    </dgm:pt>
    <dgm:pt modelId="{F4AEE437-FCF1-46B1-9591-7D4A59C9E68F}" type="pres">
      <dgm:prSet presAssocID="{A7CF7CE9-8BF2-4F80-8195-28E76DC2EC99}" presName="bkgdShape" presStyleLbl="node1" presStyleIdx="2" presStyleCnt="3"/>
      <dgm:spPr/>
    </dgm:pt>
    <dgm:pt modelId="{6B30EC3A-99EF-474D-B300-BF74ADFFEE3D}" type="pres">
      <dgm:prSet presAssocID="{A7CF7CE9-8BF2-4F80-8195-28E76DC2EC99}" presName="nodeTx" presStyleLbl="node1" presStyleIdx="2" presStyleCnt="3">
        <dgm:presLayoutVars>
          <dgm:bulletEnabled val="1"/>
        </dgm:presLayoutVars>
      </dgm:prSet>
      <dgm:spPr/>
    </dgm:pt>
    <dgm:pt modelId="{D70E800A-3114-4DFF-90F9-2275673CAFA6}" type="pres">
      <dgm:prSet presAssocID="{A7CF7CE9-8BF2-4F80-8195-28E76DC2EC99}" presName="invisiNode" presStyleLbl="node1" presStyleIdx="2" presStyleCnt="3"/>
      <dgm:spPr/>
    </dgm:pt>
    <dgm:pt modelId="{DC37AA32-3569-4C94-980F-87BB11721E77}" type="pres">
      <dgm:prSet presAssocID="{A7CF7CE9-8BF2-4F80-8195-28E76DC2EC99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4557E486-DBB5-484B-A076-28D3ED1218D8}" srcId="{A8E0638C-DFA9-4335-980E-DA398EB9BBC1}" destId="{3422E099-6F69-4AAC-8526-36D8884A3054}" srcOrd="1" destOrd="0" parTransId="{F7A03BA8-833F-4D77-AA45-F70502CA5B3E}" sibTransId="{A63DA36D-C3A5-4EA6-9D13-A67579F521C4}"/>
    <dgm:cxn modelId="{52198708-2D15-49C3-813B-0FDA80CFD095}" type="presOf" srcId="{3422E099-6F69-4AAC-8526-36D8884A3054}" destId="{D7BB2665-BA7B-420F-B526-EF6C84569D5E}" srcOrd="0" destOrd="0" presId="urn:microsoft.com/office/officeart/2005/8/layout/hList7"/>
    <dgm:cxn modelId="{A70AE147-E298-4404-BE72-27FF18C1113C}" type="presOf" srcId="{3422E099-6F69-4AAC-8526-36D8884A3054}" destId="{6D697D02-EBF9-46BD-BC8C-8323DA8A2C4C}" srcOrd="1" destOrd="0" presId="urn:microsoft.com/office/officeart/2005/8/layout/hList7"/>
    <dgm:cxn modelId="{92859899-F27B-4FA0-8BBB-5662A89BA4BE}" srcId="{A8E0638C-DFA9-4335-980E-DA398EB9BBC1}" destId="{A7CF7CE9-8BF2-4F80-8195-28E76DC2EC99}" srcOrd="2" destOrd="0" parTransId="{D0E2123F-BA77-407F-AD1A-D040B1C8824F}" sibTransId="{C9C05FF7-F88F-4B2E-A51D-2B15B67EEB98}"/>
    <dgm:cxn modelId="{258DBB5E-704A-43B1-82DB-8B55C4D4D4F6}" type="presOf" srcId="{8226672F-C82A-4261-905C-23ABCA0D3846}" destId="{5C1EEE86-1EEE-432E-9805-920A1029F1F1}" srcOrd="0" destOrd="0" presId="urn:microsoft.com/office/officeart/2005/8/layout/hList7"/>
    <dgm:cxn modelId="{ACE37E53-B90F-4A89-B92E-99F6C3998AB3}" type="presOf" srcId="{A7CF7CE9-8BF2-4F80-8195-28E76DC2EC99}" destId="{6B30EC3A-99EF-474D-B300-BF74ADFFEE3D}" srcOrd="1" destOrd="0" presId="urn:microsoft.com/office/officeart/2005/8/layout/hList7"/>
    <dgm:cxn modelId="{E5B41769-9265-4AF0-A6F0-5A31F2367353}" srcId="{A8E0638C-DFA9-4335-980E-DA398EB9BBC1}" destId="{8226672F-C82A-4261-905C-23ABCA0D3846}" srcOrd="0" destOrd="0" parTransId="{739A4AA4-2104-4D46-9107-B638520346DB}" sibTransId="{A19D1BD4-4B78-4960-94F6-59FB6DAC8022}"/>
    <dgm:cxn modelId="{60882910-6D06-4B04-8087-D1DE2194C503}" type="presOf" srcId="{8226672F-C82A-4261-905C-23ABCA0D3846}" destId="{736F9B48-8EF6-4BCA-94E8-C74272B9CE7D}" srcOrd="1" destOrd="0" presId="urn:microsoft.com/office/officeart/2005/8/layout/hList7"/>
    <dgm:cxn modelId="{0669FE65-320B-450C-984B-F257E92EC077}" type="presOf" srcId="{A8E0638C-DFA9-4335-980E-DA398EB9BBC1}" destId="{BB35E0BA-B444-4754-98AB-5A194F164208}" srcOrd="0" destOrd="0" presId="urn:microsoft.com/office/officeart/2005/8/layout/hList7"/>
    <dgm:cxn modelId="{4D5AC202-C957-4D80-901E-D8812822A4D1}" type="presOf" srcId="{A19D1BD4-4B78-4960-94F6-59FB6DAC8022}" destId="{EBD918CB-228D-40C6-AD06-611CF2815CA5}" srcOrd="0" destOrd="0" presId="urn:microsoft.com/office/officeart/2005/8/layout/hList7"/>
    <dgm:cxn modelId="{00EF837D-7645-4EE8-B373-26DE659BCE0B}" type="presOf" srcId="{A7CF7CE9-8BF2-4F80-8195-28E76DC2EC99}" destId="{F4AEE437-FCF1-46B1-9591-7D4A59C9E68F}" srcOrd="0" destOrd="0" presId="urn:microsoft.com/office/officeart/2005/8/layout/hList7"/>
    <dgm:cxn modelId="{D0E22873-4739-4A6F-AD6E-9A6C061803FD}" type="presOf" srcId="{A63DA36D-C3A5-4EA6-9D13-A67579F521C4}" destId="{24B1DEA6-6BB1-4CB4-97C7-6FEEF5AD96A8}" srcOrd="0" destOrd="0" presId="urn:microsoft.com/office/officeart/2005/8/layout/hList7"/>
    <dgm:cxn modelId="{EC4F395E-E106-4E10-BE81-14842192CE76}" type="presParOf" srcId="{BB35E0BA-B444-4754-98AB-5A194F164208}" destId="{4E238F3D-E20D-4EDB-9845-339DA08D46D3}" srcOrd="0" destOrd="0" presId="urn:microsoft.com/office/officeart/2005/8/layout/hList7"/>
    <dgm:cxn modelId="{5F1D1174-4BB7-4CA2-90E5-A7D7D08F5D11}" type="presParOf" srcId="{BB35E0BA-B444-4754-98AB-5A194F164208}" destId="{D64C05DC-F4A1-481F-9945-F7F06A29E7EA}" srcOrd="1" destOrd="0" presId="urn:microsoft.com/office/officeart/2005/8/layout/hList7"/>
    <dgm:cxn modelId="{7D1F904C-2E1C-44C9-8728-C391A8990259}" type="presParOf" srcId="{D64C05DC-F4A1-481F-9945-F7F06A29E7EA}" destId="{B06C1892-80F9-4D82-82B6-64397AE08B6C}" srcOrd="0" destOrd="0" presId="urn:microsoft.com/office/officeart/2005/8/layout/hList7"/>
    <dgm:cxn modelId="{B15B8E48-72CB-496A-88D8-288512ECD73A}" type="presParOf" srcId="{B06C1892-80F9-4D82-82B6-64397AE08B6C}" destId="{5C1EEE86-1EEE-432E-9805-920A1029F1F1}" srcOrd="0" destOrd="0" presId="urn:microsoft.com/office/officeart/2005/8/layout/hList7"/>
    <dgm:cxn modelId="{CDEA9CA9-397E-4C94-9BD4-7E45269DD304}" type="presParOf" srcId="{B06C1892-80F9-4D82-82B6-64397AE08B6C}" destId="{736F9B48-8EF6-4BCA-94E8-C74272B9CE7D}" srcOrd="1" destOrd="0" presId="urn:microsoft.com/office/officeart/2005/8/layout/hList7"/>
    <dgm:cxn modelId="{1097E5BD-5214-4E0B-9DC8-51B5917FC4AF}" type="presParOf" srcId="{B06C1892-80F9-4D82-82B6-64397AE08B6C}" destId="{3E206132-B4BC-47CA-B0D8-2184B33CC841}" srcOrd="2" destOrd="0" presId="urn:microsoft.com/office/officeart/2005/8/layout/hList7"/>
    <dgm:cxn modelId="{A4BFFF56-655F-4692-A309-E9F640EE0E25}" type="presParOf" srcId="{B06C1892-80F9-4D82-82B6-64397AE08B6C}" destId="{6F769F41-B9FA-4E8F-898D-9C6943C0DD52}" srcOrd="3" destOrd="0" presId="urn:microsoft.com/office/officeart/2005/8/layout/hList7"/>
    <dgm:cxn modelId="{26B9F96D-E111-4B6A-A7FD-E2BDBD0265F9}" type="presParOf" srcId="{D64C05DC-F4A1-481F-9945-F7F06A29E7EA}" destId="{EBD918CB-228D-40C6-AD06-611CF2815CA5}" srcOrd="1" destOrd="0" presId="urn:microsoft.com/office/officeart/2005/8/layout/hList7"/>
    <dgm:cxn modelId="{807C473C-9A57-4426-B7C7-A07D0472E4BB}" type="presParOf" srcId="{D64C05DC-F4A1-481F-9945-F7F06A29E7EA}" destId="{6EA904CF-E6D1-4F0C-85C9-BB71089F0BAA}" srcOrd="2" destOrd="0" presId="urn:microsoft.com/office/officeart/2005/8/layout/hList7"/>
    <dgm:cxn modelId="{4BD77DAD-8D1C-4E5B-9482-A76D650D9EC6}" type="presParOf" srcId="{6EA904CF-E6D1-4F0C-85C9-BB71089F0BAA}" destId="{D7BB2665-BA7B-420F-B526-EF6C84569D5E}" srcOrd="0" destOrd="0" presId="urn:microsoft.com/office/officeart/2005/8/layout/hList7"/>
    <dgm:cxn modelId="{2757B102-F3E8-48E3-BCA5-2AB482189888}" type="presParOf" srcId="{6EA904CF-E6D1-4F0C-85C9-BB71089F0BAA}" destId="{6D697D02-EBF9-46BD-BC8C-8323DA8A2C4C}" srcOrd="1" destOrd="0" presId="urn:microsoft.com/office/officeart/2005/8/layout/hList7"/>
    <dgm:cxn modelId="{D1593624-B6B9-46B9-87B2-7A5CDCD9EB93}" type="presParOf" srcId="{6EA904CF-E6D1-4F0C-85C9-BB71089F0BAA}" destId="{5F496A5F-6984-4E6C-8ECA-176FA793A1DE}" srcOrd="2" destOrd="0" presId="urn:microsoft.com/office/officeart/2005/8/layout/hList7"/>
    <dgm:cxn modelId="{A6802618-395C-4F4C-88D8-2EED54057E23}" type="presParOf" srcId="{6EA904CF-E6D1-4F0C-85C9-BB71089F0BAA}" destId="{FFECF975-744C-4FAC-A9A7-EBE0F6862478}" srcOrd="3" destOrd="0" presId="urn:microsoft.com/office/officeart/2005/8/layout/hList7"/>
    <dgm:cxn modelId="{11AD434A-B729-488F-B8DB-DB595BBE7CBF}" type="presParOf" srcId="{D64C05DC-F4A1-481F-9945-F7F06A29E7EA}" destId="{24B1DEA6-6BB1-4CB4-97C7-6FEEF5AD96A8}" srcOrd="3" destOrd="0" presId="urn:microsoft.com/office/officeart/2005/8/layout/hList7"/>
    <dgm:cxn modelId="{594400DB-E1D4-43F1-BD76-6D7CC806728A}" type="presParOf" srcId="{D64C05DC-F4A1-481F-9945-F7F06A29E7EA}" destId="{AC018835-6880-4BF1-9240-BF9F035E88D4}" srcOrd="4" destOrd="0" presId="urn:microsoft.com/office/officeart/2005/8/layout/hList7"/>
    <dgm:cxn modelId="{98B9421C-295F-4AD0-B9D9-DAD23D12CE4F}" type="presParOf" srcId="{AC018835-6880-4BF1-9240-BF9F035E88D4}" destId="{F4AEE437-FCF1-46B1-9591-7D4A59C9E68F}" srcOrd="0" destOrd="0" presId="urn:microsoft.com/office/officeart/2005/8/layout/hList7"/>
    <dgm:cxn modelId="{C276B420-9269-4B57-BD45-9F1AFC545455}" type="presParOf" srcId="{AC018835-6880-4BF1-9240-BF9F035E88D4}" destId="{6B30EC3A-99EF-474D-B300-BF74ADFFEE3D}" srcOrd="1" destOrd="0" presId="urn:microsoft.com/office/officeart/2005/8/layout/hList7"/>
    <dgm:cxn modelId="{72699105-D21D-4144-A590-072E7A9CE51E}" type="presParOf" srcId="{AC018835-6880-4BF1-9240-BF9F035E88D4}" destId="{D70E800A-3114-4DFF-90F9-2275673CAFA6}" srcOrd="2" destOrd="0" presId="urn:microsoft.com/office/officeart/2005/8/layout/hList7"/>
    <dgm:cxn modelId="{78BE36B6-AF88-4E64-B64B-6717E1F6EFB5}" type="presParOf" srcId="{AC018835-6880-4BF1-9240-BF9F035E88D4}" destId="{DC37AA32-3569-4C94-980F-87BB11721E7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13957-0F84-426D-B59A-93B0001C1DCD}" type="doc">
      <dgm:prSet loTypeId="urn:microsoft.com/office/officeart/2005/8/layout/hProcess9" loCatId="process" qsTypeId="urn:microsoft.com/office/officeart/2005/8/quickstyle/3d7" qsCatId="3D" csTypeId="urn:microsoft.com/office/officeart/2005/8/colors/colorful5" csCatId="colorful" phldr="1"/>
      <dgm:spPr/>
    </dgm:pt>
    <dgm:pt modelId="{3037BFEE-9C24-41D8-8027-2D18B0BFAA9E}">
      <dgm:prSet phldrT="[Text]" custT="1"/>
      <dgm:spPr/>
      <dgm:t>
        <a:bodyPr/>
        <a:lstStyle/>
        <a:p>
          <a:r>
            <a:rPr lang="en-US" sz="1800" b="1" i="0" baseline="0" smtClean="0"/>
            <a:t>Hypothesis</a:t>
          </a:r>
          <a:endParaRPr lang="en-US" sz="1800" b="1" i="0" baseline="0" dirty="0"/>
        </a:p>
      </dgm:t>
    </dgm:pt>
    <dgm:pt modelId="{424677A1-0E6D-4049-8FE2-7526B9CC6972}" type="parTrans" cxnId="{1D7A5D3B-1F90-4AE3-B76F-87302708982E}">
      <dgm:prSet/>
      <dgm:spPr/>
      <dgm:t>
        <a:bodyPr/>
        <a:lstStyle/>
        <a:p>
          <a:endParaRPr lang="en-US"/>
        </a:p>
      </dgm:t>
    </dgm:pt>
    <dgm:pt modelId="{C6EAC732-998E-45EA-81FA-5C72A665545C}" type="sibTrans" cxnId="{1D7A5D3B-1F90-4AE3-B76F-87302708982E}">
      <dgm:prSet/>
      <dgm:spPr/>
      <dgm:t>
        <a:bodyPr/>
        <a:lstStyle/>
        <a:p>
          <a:endParaRPr lang="en-US"/>
        </a:p>
      </dgm:t>
    </dgm:pt>
    <dgm:pt modelId="{D8093743-8F51-45FF-A9BF-7F5E8507FC1F}">
      <dgm:prSet phldrT="[Text]" custT="1"/>
      <dgm:spPr/>
      <dgm:t>
        <a:bodyPr/>
        <a:lstStyle/>
        <a:p>
          <a:r>
            <a:rPr lang="en-US" sz="1800" b="1" i="0" baseline="0" smtClean="0"/>
            <a:t>Experiment</a:t>
          </a:r>
          <a:endParaRPr lang="en-US" sz="1800" b="1" i="0" baseline="0" dirty="0"/>
        </a:p>
      </dgm:t>
    </dgm:pt>
    <dgm:pt modelId="{834E7755-212E-44F8-BCF7-69E6C90669B2}" type="parTrans" cxnId="{176BC495-03A3-44CA-9A60-E9C53EB6DCA3}">
      <dgm:prSet/>
      <dgm:spPr/>
      <dgm:t>
        <a:bodyPr/>
        <a:lstStyle/>
        <a:p>
          <a:endParaRPr lang="en-US"/>
        </a:p>
      </dgm:t>
    </dgm:pt>
    <dgm:pt modelId="{F57E43DC-2485-452A-8CB2-B4C07E40F2AF}" type="sibTrans" cxnId="{176BC495-03A3-44CA-9A60-E9C53EB6DCA3}">
      <dgm:prSet/>
      <dgm:spPr/>
      <dgm:t>
        <a:bodyPr/>
        <a:lstStyle/>
        <a:p>
          <a:endParaRPr lang="en-US"/>
        </a:p>
      </dgm:t>
    </dgm:pt>
    <dgm:pt modelId="{989A130E-4EB6-4B80-B28D-800C50BB41AC}">
      <dgm:prSet phldrT="[Text]" custT="1"/>
      <dgm:spPr/>
      <dgm:t>
        <a:bodyPr/>
        <a:lstStyle/>
        <a:p>
          <a:r>
            <a:rPr lang="en-US" sz="1800" b="1" i="0" baseline="0" dirty="0" smtClean="0"/>
            <a:t>Observation</a:t>
          </a:r>
          <a:endParaRPr lang="en-US" sz="1800" b="1" i="0" baseline="0" dirty="0"/>
        </a:p>
      </dgm:t>
    </dgm:pt>
    <dgm:pt modelId="{DBE88A2C-1DA6-4054-BBC7-C99CC8F4D0C5}" type="parTrans" cxnId="{DC767033-EF18-4E85-8165-BE2AC6661047}">
      <dgm:prSet/>
      <dgm:spPr/>
      <dgm:t>
        <a:bodyPr/>
        <a:lstStyle/>
        <a:p>
          <a:endParaRPr lang="en-US"/>
        </a:p>
      </dgm:t>
    </dgm:pt>
    <dgm:pt modelId="{B1C0BF1E-F229-44E6-9960-6E022DB59DDD}" type="sibTrans" cxnId="{DC767033-EF18-4E85-8165-BE2AC6661047}">
      <dgm:prSet/>
      <dgm:spPr/>
      <dgm:t>
        <a:bodyPr/>
        <a:lstStyle/>
        <a:p>
          <a:endParaRPr lang="en-US"/>
        </a:p>
      </dgm:t>
    </dgm:pt>
    <dgm:pt modelId="{905A3372-CF5F-4503-BF01-E89C925974E5}">
      <dgm:prSet phldrT="[Text]" custT="1"/>
      <dgm:spPr/>
      <dgm:t>
        <a:bodyPr/>
        <a:lstStyle/>
        <a:p>
          <a:r>
            <a:rPr lang="en-US" sz="1800" b="1" i="0" baseline="0" dirty="0" smtClean="0"/>
            <a:t>Theory</a:t>
          </a:r>
          <a:endParaRPr lang="en-US" sz="1800" b="1" i="0" baseline="0" dirty="0"/>
        </a:p>
      </dgm:t>
    </dgm:pt>
    <dgm:pt modelId="{1DA441B5-F718-4450-801C-B20D643EE361}" type="parTrans" cxnId="{3AE3F3F7-3635-4486-94FC-A926EC4D77B2}">
      <dgm:prSet/>
      <dgm:spPr/>
      <dgm:t>
        <a:bodyPr/>
        <a:lstStyle/>
        <a:p>
          <a:endParaRPr lang="en-US"/>
        </a:p>
      </dgm:t>
    </dgm:pt>
    <dgm:pt modelId="{3AC26B82-E768-47A3-A03A-8C86EDCE776B}" type="sibTrans" cxnId="{3AE3F3F7-3635-4486-94FC-A926EC4D77B2}">
      <dgm:prSet/>
      <dgm:spPr/>
      <dgm:t>
        <a:bodyPr/>
        <a:lstStyle/>
        <a:p>
          <a:endParaRPr lang="en-US"/>
        </a:p>
      </dgm:t>
    </dgm:pt>
    <dgm:pt modelId="{1F273B3D-A40E-41EA-9A13-80A295E2E68A}" type="pres">
      <dgm:prSet presAssocID="{8B813957-0F84-426D-B59A-93B0001C1DCD}" presName="CompostProcess" presStyleCnt="0">
        <dgm:presLayoutVars>
          <dgm:dir/>
          <dgm:resizeHandles val="exact"/>
        </dgm:presLayoutVars>
      </dgm:prSet>
      <dgm:spPr/>
    </dgm:pt>
    <dgm:pt modelId="{A8181EF9-31D6-4D65-9D7E-81C40C99B49D}" type="pres">
      <dgm:prSet presAssocID="{8B813957-0F84-426D-B59A-93B0001C1DCD}" presName="arrow" presStyleLbl="bgShp" presStyleIdx="0" presStyleCnt="1"/>
      <dgm:spPr/>
    </dgm:pt>
    <dgm:pt modelId="{9EA28EC3-6509-4553-B476-1B67E76E4903}" type="pres">
      <dgm:prSet presAssocID="{8B813957-0F84-426D-B59A-93B0001C1DCD}" presName="linearProcess" presStyleCnt="0"/>
      <dgm:spPr/>
    </dgm:pt>
    <dgm:pt modelId="{A3A27FA6-0A23-4D3E-B415-7B5F72A0548B}" type="pres">
      <dgm:prSet presAssocID="{3037BFEE-9C24-41D8-8027-2D18B0BFAA9E}" presName="textNode" presStyleLbl="node1" presStyleIdx="0" presStyleCnt="4">
        <dgm:presLayoutVars>
          <dgm:bulletEnabled val="1"/>
        </dgm:presLayoutVars>
      </dgm:prSet>
      <dgm:spPr/>
    </dgm:pt>
    <dgm:pt modelId="{0B97D245-0089-4AA9-8FDA-DF57AC748033}" type="pres">
      <dgm:prSet presAssocID="{C6EAC732-998E-45EA-81FA-5C72A665545C}" presName="sibTrans" presStyleCnt="0"/>
      <dgm:spPr/>
    </dgm:pt>
    <dgm:pt modelId="{FAF360E3-1A85-4A49-9243-472F87AFE997}" type="pres">
      <dgm:prSet presAssocID="{D8093743-8F51-45FF-A9BF-7F5E8507FC1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F056B-B47B-44FB-A2D6-F4928FA0F49F}" type="pres">
      <dgm:prSet presAssocID="{F57E43DC-2485-452A-8CB2-B4C07E40F2AF}" presName="sibTrans" presStyleCnt="0"/>
      <dgm:spPr/>
    </dgm:pt>
    <dgm:pt modelId="{5EB5B98B-F7EF-4856-A1B3-A20C128789CC}" type="pres">
      <dgm:prSet presAssocID="{989A130E-4EB6-4B80-B28D-800C50BB41AC}" presName="textNode" presStyleLbl="node1" presStyleIdx="2" presStyleCnt="4">
        <dgm:presLayoutVars>
          <dgm:bulletEnabled val="1"/>
        </dgm:presLayoutVars>
      </dgm:prSet>
      <dgm:spPr/>
    </dgm:pt>
    <dgm:pt modelId="{56B3ED4F-3A54-4DBD-94EC-F63EC1C041E3}" type="pres">
      <dgm:prSet presAssocID="{B1C0BF1E-F229-44E6-9960-6E022DB59DDD}" presName="sibTrans" presStyleCnt="0"/>
      <dgm:spPr/>
    </dgm:pt>
    <dgm:pt modelId="{0874B6B6-4EB0-41E1-82C3-8A2F713F48D8}" type="pres">
      <dgm:prSet presAssocID="{905A3372-CF5F-4503-BF01-E89C925974E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22168CA-8FCC-447B-803F-51EE7BF8337C}" type="presOf" srcId="{D8093743-8F51-45FF-A9BF-7F5E8507FC1F}" destId="{FAF360E3-1A85-4A49-9243-472F87AFE997}" srcOrd="0" destOrd="0" presId="urn:microsoft.com/office/officeart/2005/8/layout/hProcess9"/>
    <dgm:cxn modelId="{3E82B2C0-CF4E-4136-AA68-82860F4332DB}" type="presOf" srcId="{3037BFEE-9C24-41D8-8027-2D18B0BFAA9E}" destId="{A3A27FA6-0A23-4D3E-B415-7B5F72A0548B}" srcOrd="0" destOrd="0" presId="urn:microsoft.com/office/officeart/2005/8/layout/hProcess9"/>
    <dgm:cxn modelId="{DC767033-EF18-4E85-8165-BE2AC6661047}" srcId="{8B813957-0F84-426D-B59A-93B0001C1DCD}" destId="{989A130E-4EB6-4B80-B28D-800C50BB41AC}" srcOrd="2" destOrd="0" parTransId="{DBE88A2C-1DA6-4054-BBC7-C99CC8F4D0C5}" sibTransId="{B1C0BF1E-F229-44E6-9960-6E022DB59DDD}"/>
    <dgm:cxn modelId="{3AE3F3F7-3635-4486-94FC-A926EC4D77B2}" srcId="{8B813957-0F84-426D-B59A-93B0001C1DCD}" destId="{905A3372-CF5F-4503-BF01-E89C925974E5}" srcOrd="3" destOrd="0" parTransId="{1DA441B5-F718-4450-801C-B20D643EE361}" sibTransId="{3AC26B82-E768-47A3-A03A-8C86EDCE776B}"/>
    <dgm:cxn modelId="{475470C5-CC66-4D38-8FB5-5F67F95FB093}" type="presOf" srcId="{905A3372-CF5F-4503-BF01-E89C925974E5}" destId="{0874B6B6-4EB0-41E1-82C3-8A2F713F48D8}" srcOrd="0" destOrd="0" presId="urn:microsoft.com/office/officeart/2005/8/layout/hProcess9"/>
    <dgm:cxn modelId="{8F44AF31-6141-4626-BF74-F7C3EBED5264}" type="presOf" srcId="{8B813957-0F84-426D-B59A-93B0001C1DCD}" destId="{1F273B3D-A40E-41EA-9A13-80A295E2E68A}" srcOrd="0" destOrd="0" presId="urn:microsoft.com/office/officeart/2005/8/layout/hProcess9"/>
    <dgm:cxn modelId="{1D7A5D3B-1F90-4AE3-B76F-87302708982E}" srcId="{8B813957-0F84-426D-B59A-93B0001C1DCD}" destId="{3037BFEE-9C24-41D8-8027-2D18B0BFAA9E}" srcOrd="0" destOrd="0" parTransId="{424677A1-0E6D-4049-8FE2-7526B9CC6972}" sibTransId="{C6EAC732-998E-45EA-81FA-5C72A665545C}"/>
    <dgm:cxn modelId="{AA48BA7F-481A-40DA-A658-CCFCBE9AFCDE}" type="presOf" srcId="{989A130E-4EB6-4B80-B28D-800C50BB41AC}" destId="{5EB5B98B-F7EF-4856-A1B3-A20C128789CC}" srcOrd="0" destOrd="0" presId="urn:microsoft.com/office/officeart/2005/8/layout/hProcess9"/>
    <dgm:cxn modelId="{176BC495-03A3-44CA-9A60-E9C53EB6DCA3}" srcId="{8B813957-0F84-426D-B59A-93B0001C1DCD}" destId="{D8093743-8F51-45FF-A9BF-7F5E8507FC1F}" srcOrd="1" destOrd="0" parTransId="{834E7755-212E-44F8-BCF7-69E6C90669B2}" sibTransId="{F57E43DC-2485-452A-8CB2-B4C07E40F2AF}"/>
    <dgm:cxn modelId="{42ABE503-755E-424D-A7C0-D458552C3DE2}" type="presParOf" srcId="{1F273B3D-A40E-41EA-9A13-80A295E2E68A}" destId="{A8181EF9-31D6-4D65-9D7E-81C40C99B49D}" srcOrd="0" destOrd="0" presId="urn:microsoft.com/office/officeart/2005/8/layout/hProcess9"/>
    <dgm:cxn modelId="{6F9521D1-3253-408A-8344-72F33CFEF694}" type="presParOf" srcId="{1F273B3D-A40E-41EA-9A13-80A295E2E68A}" destId="{9EA28EC3-6509-4553-B476-1B67E76E4903}" srcOrd="1" destOrd="0" presId="urn:microsoft.com/office/officeart/2005/8/layout/hProcess9"/>
    <dgm:cxn modelId="{6FD9B37F-8433-4E3C-9D65-28B9A55243D5}" type="presParOf" srcId="{9EA28EC3-6509-4553-B476-1B67E76E4903}" destId="{A3A27FA6-0A23-4D3E-B415-7B5F72A0548B}" srcOrd="0" destOrd="0" presId="urn:microsoft.com/office/officeart/2005/8/layout/hProcess9"/>
    <dgm:cxn modelId="{088ED7DF-1296-4277-8BB2-8380D8195562}" type="presParOf" srcId="{9EA28EC3-6509-4553-B476-1B67E76E4903}" destId="{0B97D245-0089-4AA9-8FDA-DF57AC748033}" srcOrd="1" destOrd="0" presId="urn:microsoft.com/office/officeart/2005/8/layout/hProcess9"/>
    <dgm:cxn modelId="{42E262F6-2E7F-440E-8986-E6B2B47DF64D}" type="presParOf" srcId="{9EA28EC3-6509-4553-B476-1B67E76E4903}" destId="{FAF360E3-1A85-4A49-9243-472F87AFE997}" srcOrd="2" destOrd="0" presId="urn:microsoft.com/office/officeart/2005/8/layout/hProcess9"/>
    <dgm:cxn modelId="{2967D642-FBA7-402A-9255-CAFE8085CC01}" type="presParOf" srcId="{9EA28EC3-6509-4553-B476-1B67E76E4903}" destId="{177F056B-B47B-44FB-A2D6-F4928FA0F49F}" srcOrd="3" destOrd="0" presId="urn:microsoft.com/office/officeart/2005/8/layout/hProcess9"/>
    <dgm:cxn modelId="{F833D718-D84E-4A9C-AF94-AD0CF9D7EC39}" type="presParOf" srcId="{9EA28EC3-6509-4553-B476-1B67E76E4903}" destId="{5EB5B98B-F7EF-4856-A1B3-A20C128789CC}" srcOrd="4" destOrd="0" presId="urn:microsoft.com/office/officeart/2005/8/layout/hProcess9"/>
    <dgm:cxn modelId="{8111F5AC-5EE1-4088-AFEB-5BFF6D82ABC7}" type="presParOf" srcId="{9EA28EC3-6509-4553-B476-1B67E76E4903}" destId="{56B3ED4F-3A54-4DBD-94EC-F63EC1C041E3}" srcOrd="5" destOrd="0" presId="urn:microsoft.com/office/officeart/2005/8/layout/hProcess9"/>
    <dgm:cxn modelId="{6B597544-D3FD-4A30-9938-651AE5E6F494}" type="presParOf" srcId="{9EA28EC3-6509-4553-B476-1B67E76E4903}" destId="{0874B6B6-4EB0-41E1-82C3-8A2F713F48D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1EEE86-1EEE-432E-9805-920A1029F1F1}">
      <dsp:nvSpPr>
        <dsp:cNvPr id="0" name=""/>
        <dsp:cNvSpPr/>
      </dsp:nvSpPr>
      <dsp:spPr>
        <a:xfrm>
          <a:off x="1343" y="0"/>
          <a:ext cx="2090886" cy="3810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smtClean="0"/>
            <a:t>Life</a:t>
          </a:r>
          <a:endParaRPr lang="en-US" sz="3800" kern="1200" dirty="0"/>
        </a:p>
      </dsp:txBody>
      <dsp:txXfrm>
        <a:off x="1343" y="1524000"/>
        <a:ext cx="2090886" cy="1524000"/>
      </dsp:txXfrm>
    </dsp:sp>
    <dsp:sp modelId="{6F769F41-B9FA-4E8F-898D-9C6943C0DD52}">
      <dsp:nvSpPr>
        <dsp:cNvPr id="0" name=""/>
        <dsp:cNvSpPr/>
      </dsp:nvSpPr>
      <dsp:spPr>
        <a:xfrm>
          <a:off x="412422" y="228600"/>
          <a:ext cx="1268730" cy="126873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B2665-BA7B-420F-B526-EF6C84569D5E}">
      <dsp:nvSpPr>
        <dsp:cNvPr id="0" name=""/>
        <dsp:cNvSpPr/>
      </dsp:nvSpPr>
      <dsp:spPr>
        <a:xfrm>
          <a:off x="2154956" y="0"/>
          <a:ext cx="2090886" cy="381000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smtClean="0"/>
            <a:t>Earth</a:t>
          </a:r>
          <a:endParaRPr lang="en-US" sz="3800" kern="1200" dirty="0"/>
        </a:p>
      </dsp:txBody>
      <dsp:txXfrm>
        <a:off x="2154956" y="1524000"/>
        <a:ext cx="2090886" cy="1524000"/>
      </dsp:txXfrm>
    </dsp:sp>
    <dsp:sp modelId="{FFECF975-744C-4FAC-A9A7-EBE0F6862478}">
      <dsp:nvSpPr>
        <dsp:cNvPr id="0" name=""/>
        <dsp:cNvSpPr/>
      </dsp:nvSpPr>
      <dsp:spPr>
        <a:xfrm>
          <a:off x="2566035" y="228600"/>
          <a:ext cx="1268730" cy="126873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EE437-FCF1-46B1-9591-7D4A59C9E68F}">
      <dsp:nvSpPr>
        <dsp:cNvPr id="0" name=""/>
        <dsp:cNvSpPr/>
      </dsp:nvSpPr>
      <dsp:spPr>
        <a:xfrm>
          <a:off x="4308569" y="0"/>
          <a:ext cx="2090886" cy="38100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smtClean="0"/>
            <a:t>Physical</a:t>
          </a:r>
          <a:endParaRPr lang="en-US" sz="3800" kern="1200" dirty="0"/>
        </a:p>
      </dsp:txBody>
      <dsp:txXfrm>
        <a:off x="4308569" y="1523999"/>
        <a:ext cx="2090886" cy="1524000"/>
      </dsp:txXfrm>
    </dsp:sp>
    <dsp:sp modelId="{DC37AA32-3569-4C94-980F-87BB11721E77}">
      <dsp:nvSpPr>
        <dsp:cNvPr id="0" name=""/>
        <dsp:cNvSpPr/>
      </dsp:nvSpPr>
      <dsp:spPr>
        <a:xfrm>
          <a:off x="4719647" y="228600"/>
          <a:ext cx="1268730" cy="1268730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38F3D-E20D-4EDB-9845-339DA08D46D3}">
      <dsp:nvSpPr>
        <dsp:cNvPr id="0" name=""/>
        <dsp:cNvSpPr/>
      </dsp:nvSpPr>
      <dsp:spPr>
        <a:xfrm>
          <a:off x="256031" y="3048000"/>
          <a:ext cx="5888736" cy="571500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181EF9-31D6-4D65-9D7E-81C40C99B49D}">
      <dsp:nvSpPr>
        <dsp:cNvPr id="0" name=""/>
        <dsp:cNvSpPr/>
      </dsp:nvSpPr>
      <dsp:spPr>
        <a:xfrm>
          <a:off x="571499" y="0"/>
          <a:ext cx="6477000" cy="5461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27FA6-0A23-4D3E-B415-7B5F72A0548B}">
      <dsp:nvSpPr>
        <dsp:cNvPr id="0" name=""/>
        <dsp:cNvSpPr/>
      </dsp:nvSpPr>
      <dsp:spPr>
        <a:xfrm>
          <a:off x="2604" y="1638300"/>
          <a:ext cx="1692175" cy="218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smtClean="0"/>
            <a:t>Hypothesis</a:t>
          </a:r>
          <a:endParaRPr lang="en-US" sz="1800" b="1" i="0" kern="1200" baseline="0" dirty="0"/>
        </a:p>
      </dsp:txBody>
      <dsp:txXfrm>
        <a:off x="2604" y="1638300"/>
        <a:ext cx="1692175" cy="2184400"/>
      </dsp:txXfrm>
    </dsp:sp>
    <dsp:sp modelId="{FAF360E3-1A85-4A49-9243-472F87AFE997}">
      <dsp:nvSpPr>
        <dsp:cNvPr id="0" name=""/>
        <dsp:cNvSpPr/>
      </dsp:nvSpPr>
      <dsp:spPr>
        <a:xfrm>
          <a:off x="1976809" y="1638300"/>
          <a:ext cx="1692175" cy="218440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smtClean="0"/>
            <a:t>Experiment</a:t>
          </a:r>
          <a:endParaRPr lang="en-US" sz="1800" b="1" i="0" kern="1200" baseline="0" dirty="0"/>
        </a:p>
      </dsp:txBody>
      <dsp:txXfrm>
        <a:off x="1976809" y="1638300"/>
        <a:ext cx="1692175" cy="2184400"/>
      </dsp:txXfrm>
    </dsp:sp>
    <dsp:sp modelId="{5EB5B98B-F7EF-4856-A1B3-A20C128789CC}">
      <dsp:nvSpPr>
        <dsp:cNvPr id="0" name=""/>
        <dsp:cNvSpPr/>
      </dsp:nvSpPr>
      <dsp:spPr>
        <a:xfrm>
          <a:off x="3951014" y="1638300"/>
          <a:ext cx="1692175" cy="218440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smtClean="0"/>
            <a:t>Observation</a:t>
          </a:r>
          <a:endParaRPr lang="en-US" sz="1800" b="1" i="0" kern="1200" baseline="0" dirty="0"/>
        </a:p>
      </dsp:txBody>
      <dsp:txXfrm>
        <a:off x="3951014" y="1638300"/>
        <a:ext cx="1692175" cy="2184400"/>
      </dsp:txXfrm>
    </dsp:sp>
    <dsp:sp modelId="{0874B6B6-4EB0-41E1-82C3-8A2F713F48D8}">
      <dsp:nvSpPr>
        <dsp:cNvPr id="0" name=""/>
        <dsp:cNvSpPr/>
      </dsp:nvSpPr>
      <dsp:spPr>
        <a:xfrm>
          <a:off x="5925219" y="1638300"/>
          <a:ext cx="1692175" cy="21844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smtClean="0"/>
            <a:t>Theory</a:t>
          </a:r>
          <a:endParaRPr lang="en-US" sz="1800" b="1" i="0" kern="1200" baseline="0" dirty="0"/>
        </a:p>
      </dsp:txBody>
      <dsp:txXfrm>
        <a:off x="5925219" y="1638300"/>
        <a:ext cx="1692175" cy="218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27909-3C18-410D-B210-E73D83E0522C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A92B9-1CD7-40C5-BDC4-69B272D15A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82CC-993F-49EE-9655-30EE52703844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4CCC-1264-4ADF-9D1D-4368C2A6E2B1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CF13-62C7-46FD-80A5-D7F8B5D4726F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FBFE-A90A-4A34-802F-72B9A749E666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4924-238E-4343-8899-01544DF5A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F172-0124-45E2-A578-2FB2A098F095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489-7483-486B-BBEE-0B411B869F66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41F7-9446-4058-8E57-0BA4496BFBDE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310F-6BB4-4C87-8F4E-9D128D576FB9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4CFF-859D-4A29-88FD-913144F8B314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138-BB7B-4F4C-A6EC-E2D064200983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0C77-048F-4DCD-8E71-AD44F6EE032E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91D-E85F-46FE-BA05-7B3BAAB058F5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B6202-46F9-47AC-ABB2-4B1C3E5B997D}" type="datetime8">
              <a:rPr lang="en-US" smtClean="0"/>
              <a:t>4/15/2011 10:12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61D4-78D0-42B7-9229-CCD431755E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diamond/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R="0" rtl="0"/>
            <a:r>
              <a:rPr lang="en-US" sz="8000" b="1" kern="1200" baseline="0" dirty="0" smtClean="0">
                <a:ln w="5715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blipFill>
                  <a:blip r:embed="rId3"/>
                  <a:tile tx="0" ty="0" sx="100000" sy="100000" flip="none" algn="tl"/>
                </a:blip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alibri"/>
              </a:rPr>
              <a:t>Selecting a Science Elective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371600" y="1828800"/>
          <a:ext cx="6400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 rot="478136">
            <a:off x="2983396" y="4829066"/>
            <a:ext cx="292900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  <a:prstDash val="lgDashDotDot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</a:rPr>
              <a:t>The Branches of Science</a:t>
            </a:r>
            <a:endParaRPr lang="en-US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sz="3200" b="1" kern="1200" baseline="0" dirty="0" smtClean="0">
                <a:solidFill>
                  <a:srgbClr val="000000"/>
                </a:solidFill>
                <a:latin typeface="Calibri"/>
              </a:rPr>
              <a:t>8 Semester Credits Required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</a:rPr>
              <a:t>At least one laboratory course</a:t>
            </a:r>
          </a:p>
          <a:p>
            <a:pPr lvl="0"/>
            <a:endParaRPr lang="en-US" sz="2000" dirty="0">
              <a:solidFill>
                <a:srgbClr val="000000"/>
              </a:solidFill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</a:rPr>
              <a:t>Scientific method applied to understand natural phenomena and their causes</a:t>
            </a:r>
          </a:p>
          <a:p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505200" y="304800"/>
            <a:ext cx="5257800" cy="6172200"/>
            <a:chOff x="3505200" y="304800"/>
            <a:chExt cx="5257800" cy="6172200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3505200" y="304800"/>
              <a:ext cx="5257800" cy="617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505200" y="985838"/>
              <a:ext cx="5257800" cy="5403850"/>
            </a:xfrm>
            <a:custGeom>
              <a:avLst/>
              <a:gdLst/>
              <a:ahLst/>
              <a:cxnLst>
                <a:cxn ang="0">
                  <a:pos x="3107" y="2950"/>
                </a:cxn>
                <a:cxn ang="0">
                  <a:pos x="3312" y="0"/>
                </a:cxn>
                <a:cxn ang="0">
                  <a:pos x="0" y="841"/>
                </a:cxn>
                <a:cxn ang="0">
                  <a:pos x="883" y="3404"/>
                </a:cxn>
                <a:cxn ang="0">
                  <a:pos x="3107" y="2950"/>
                </a:cxn>
              </a:cxnLst>
              <a:rect l="0" t="0" r="r" b="b"/>
              <a:pathLst>
                <a:path w="3312" h="3404">
                  <a:moveTo>
                    <a:pt x="3107" y="2950"/>
                  </a:moveTo>
                  <a:lnTo>
                    <a:pt x="3312" y="0"/>
                  </a:lnTo>
                  <a:lnTo>
                    <a:pt x="0" y="841"/>
                  </a:lnTo>
                  <a:lnTo>
                    <a:pt x="883" y="3404"/>
                  </a:lnTo>
                  <a:lnTo>
                    <a:pt x="3107" y="2950"/>
                  </a:lnTo>
                  <a:close/>
                </a:path>
              </a:pathLst>
            </a:custGeom>
            <a:solidFill>
              <a:srgbClr val="B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803775" y="1287463"/>
              <a:ext cx="3290888" cy="5148263"/>
            </a:xfrm>
            <a:custGeom>
              <a:avLst/>
              <a:gdLst/>
              <a:ahLst/>
              <a:cxnLst>
                <a:cxn ang="0">
                  <a:pos x="1260" y="107"/>
                </a:cxn>
                <a:cxn ang="0">
                  <a:pos x="1290" y="469"/>
                </a:cxn>
                <a:cxn ang="0">
                  <a:pos x="1304" y="1399"/>
                </a:cxn>
                <a:cxn ang="0">
                  <a:pos x="1417" y="1424"/>
                </a:cxn>
                <a:cxn ang="0">
                  <a:pos x="1523" y="1468"/>
                </a:cxn>
                <a:cxn ang="0">
                  <a:pos x="1625" y="1527"/>
                </a:cxn>
                <a:cxn ang="0">
                  <a:pos x="1720" y="1599"/>
                </a:cxn>
                <a:cxn ang="0">
                  <a:pos x="1806" y="1680"/>
                </a:cxn>
                <a:cxn ang="0">
                  <a:pos x="1906" y="1810"/>
                </a:cxn>
                <a:cxn ang="0">
                  <a:pos x="1986" y="1981"/>
                </a:cxn>
                <a:cxn ang="0">
                  <a:pos x="2049" y="2160"/>
                </a:cxn>
                <a:cxn ang="0">
                  <a:pos x="2069" y="2388"/>
                </a:cxn>
                <a:cxn ang="0">
                  <a:pos x="2009" y="2606"/>
                </a:cxn>
                <a:cxn ang="0">
                  <a:pos x="1924" y="2768"/>
                </a:cxn>
                <a:cxn ang="0">
                  <a:pos x="1858" y="2854"/>
                </a:cxn>
                <a:cxn ang="0">
                  <a:pos x="1782" y="2933"/>
                </a:cxn>
                <a:cxn ang="0">
                  <a:pos x="1696" y="3007"/>
                </a:cxn>
                <a:cxn ang="0">
                  <a:pos x="1607" y="3072"/>
                </a:cxn>
                <a:cxn ang="0">
                  <a:pos x="1517" y="3131"/>
                </a:cxn>
                <a:cxn ang="0">
                  <a:pos x="1459" y="3163"/>
                </a:cxn>
                <a:cxn ang="0">
                  <a:pos x="1403" y="3190"/>
                </a:cxn>
                <a:cxn ang="0">
                  <a:pos x="1343" y="3210"/>
                </a:cxn>
                <a:cxn ang="0">
                  <a:pos x="1278" y="3224"/>
                </a:cxn>
                <a:cxn ang="0">
                  <a:pos x="1212" y="3230"/>
                </a:cxn>
                <a:cxn ang="0">
                  <a:pos x="1146" y="3232"/>
                </a:cxn>
                <a:cxn ang="0">
                  <a:pos x="1078" y="3236"/>
                </a:cxn>
                <a:cxn ang="0">
                  <a:pos x="1012" y="3240"/>
                </a:cxn>
                <a:cxn ang="0">
                  <a:pos x="847" y="3241"/>
                </a:cxn>
                <a:cxn ang="0">
                  <a:pos x="693" y="3218"/>
                </a:cxn>
                <a:cxn ang="0">
                  <a:pos x="546" y="3171"/>
                </a:cxn>
                <a:cxn ang="0">
                  <a:pos x="412" y="3102"/>
                </a:cxn>
                <a:cxn ang="0">
                  <a:pos x="285" y="3013"/>
                </a:cxn>
                <a:cxn ang="0">
                  <a:pos x="167" y="2903"/>
                </a:cxn>
                <a:cxn ang="0">
                  <a:pos x="87" y="2768"/>
                </a:cxn>
                <a:cxn ang="0">
                  <a:pos x="37" y="2618"/>
                </a:cxn>
                <a:cxn ang="0">
                  <a:pos x="2" y="2419"/>
                </a:cxn>
                <a:cxn ang="0">
                  <a:pos x="6" y="2219"/>
                </a:cxn>
                <a:cxn ang="0">
                  <a:pos x="49" y="2026"/>
                </a:cxn>
                <a:cxn ang="0">
                  <a:pos x="129" y="1845"/>
                </a:cxn>
                <a:cxn ang="0">
                  <a:pos x="253" y="1688"/>
                </a:cxn>
                <a:cxn ang="0">
                  <a:pos x="354" y="1603"/>
                </a:cxn>
                <a:cxn ang="0">
                  <a:pos x="432" y="1546"/>
                </a:cxn>
                <a:cxn ang="0">
                  <a:pos x="514" y="1497"/>
                </a:cxn>
                <a:cxn ang="0">
                  <a:pos x="600" y="1456"/>
                </a:cxn>
                <a:cxn ang="0">
                  <a:pos x="691" y="1428"/>
                </a:cxn>
                <a:cxn ang="0">
                  <a:pos x="755" y="1112"/>
                </a:cxn>
                <a:cxn ang="0">
                  <a:pos x="731" y="191"/>
                </a:cxn>
                <a:cxn ang="0">
                  <a:pos x="769" y="126"/>
                </a:cxn>
                <a:cxn ang="0">
                  <a:pos x="823" y="73"/>
                </a:cxn>
                <a:cxn ang="0">
                  <a:pos x="883" y="38"/>
                </a:cxn>
                <a:cxn ang="0">
                  <a:pos x="951" y="12"/>
                </a:cxn>
                <a:cxn ang="0">
                  <a:pos x="1024" y="2"/>
                </a:cxn>
                <a:cxn ang="0">
                  <a:pos x="1096" y="4"/>
                </a:cxn>
                <a:cxn ang="0">
                  <a:pos x="1156" y="18"/>
                </a:cxn>
                <a:cxn ang="0">
                  <a:pos x="1188" y="36"/>
                </a:cxn>
                <a:cxn ang="0">
                  <a:pos x="1218" y="54"/>
                </a:cxn>
              </a:cxnLst>
              <a:rect l="0" t="0" r="r" b="b"/>
              <a:pathLst>
                <a:path w="2073" h="3243">
                  <a:moveTo>
                    <a:pt x="1228" y="58"/>
                  </a:moveTo>
                  <a:lnTo>
                    <a:pt x="1246" y="83"/>
                  </a:lnTo>
                  <a:lnTo>
                    <a:pt x="1260" y="107"/>
                  </a:lnTo>
                  <a:lnTo>
                    <a:pt x="1274" y="132"/>
                  </a:lnTo>
                  <a:lnTo>
                    <a:pt x="1286" y="158"/>
                  </a:lnTo>
                  <a:lnTo>
                    <a:pt x="1290" y="469"/>
                  </a:lnTo>
                  <a:lnTo>
                    <a:pt x="1300" y="777"/>
                  </a:lnTo>
                  <a:lnTo>
                    <a:pt x="1306" y="1088"/>
                  </a:lnTo>
                  <a:lnTo>
                    <a:pt x="1304" y="1399"/>
                  </a:lnTo>
                  <a:lnTo>
                    <a:pt x="1343" y="1405"/>
                  </a:lnTo>
                  <a:lnTo>
                    <a:pt x="1379" y="1414"/>
                  </a:lnTo>
                  <a:lnTo>
                    <a:pt x="1417" y="1424"/>
                  </a:lnTo>
                  <a:lnTo>
                    <a:pt x="1453" y="1436"/>
                  </a:lnTo>
                  <a:lnTo>
                    <a:pt x="1489" y="1452"/>
                  </a:lnTo>
                  <a:lnTo>
                    <a:pt x="1523" y="1468"/>
                  </a:lnTo>
                  <a:lnTo>
                    <a:pt x="1559" y="1485"/>
                  </a:lnTo>
                  <a:lnTo>
                    <a:pt x="1593" y="1505"/>
                  </a:lnTo>
                  <a:lnTo>
                    <a:pt x="1625" y="1527"/>
                  </a:lnTo>
                  <a:lnTo>
                    <a:pt x="1657" y="1550"/>
                  </a:lnTo>
                  <a:lnTo>
                    <a:pt x="1690" y="1574"/>
                  </a:lnTo>
                  <a:lnTo>
                    <a:pt x="1720" y="1599"/>
                  </a:lnTo>
                  <a:lnTo>
                    <a:pt x="1750" y="1625"/>
                  </a:lnTo>
                  <a:lnTo>
                    <a:pt x="1778" y="1650"/>
                  </a:lnTo>
                  <a:lnTo>
                    <a:pt x="1806" y="1680"/>
                  </a:lnTo>
                  <a:lnTo>
                    <a:pt x="1832" y="1708"/>
                  </a:lnTo>
                  <a:lnTo>
                    <a:pt x="1872" y="1759"/>
                  </a:lnTo>
                  <a:lnTo>
                    <a:pt x="1906" y="1810"/>
                  </a:lnTo>
                  <a:lnTo>
                    <a:pt x="1936" y="1865"/>
                  </a:lnTo>
                  <a:lnTo>
                    <a:pt x="1964" y="1922"/>
                  </a:lnTo>
                  <a:lnTo>
                    <a:pt x="1986" y="1981"/>
                  </a:lnTo>
                  <a:lnTo>
                    <a:pt x="2009" y="2040"/>
                  </a:lnTo>
                  <a:lnTo>
                    <a:pt x="2029" y="2101"/>
                  </a:lnTo>
                  <a:lnTo>
                    <a:pt x="2049" y="2160"/>
                  </a:lnTo>
                  <a:lnTo>
                    <a:pt x="2067" y="2237"/>
                  </a:lnTo>
                  <a:lnTo>
                    <a:pt x="2073" y="2311"/>
                  </a:lnTo>
                  <a:lnTo>
                    <a:pt x="2069" y="2388"/>
                  </a:lnTo>
                  <a:lnTo>
                    <a:pt x="2057" y="2463"/>
                  </a:lnTo>
                  <a:lnTo>
                    <a:pt x="2037" y="2535"/>
                  </a:lnTo>
                  <a:lnTo>
                    <a:pt x="2009" y="2606"/>
                  </a:lnTo>
                  <a:lnTo>
                    <a:pt x="1978" y="2673"/>
                  </a:lnTo>
                  <a:lnTo>
                    <a:pt x="1942" y="2738"/>
                  </a:lnTo>
                  <a:lnTo>
                    <a:pt x="1924" y="2768"/>
                  </a:lnTo>
                  <a:lnTo>
                    <a:pt x="1904" y="2797"/>
                  </a:lnTo>
                  <a:lnTo>
                    <a:pt x="1882" y="2825"/>
                  </a:lnTo>
                  <a:lnTo>
                    <a:pt x="1858" y="2854"/>
                  </a:lnTo>
                  <a:lnTo>
                    <a:pt x="1834" y="2880"/>
                  </a:lnTo>
                  <a:lnTo>
                    <a:pt x="1808" y="2907"/>
                  </a:lnTo>
                  <a:lnTo>
                    <a:pt x="1782" y="2933"/>
                  </a:lnTo>
                  <a:lnTo>
                    <a:pt x="1754" y="2958"/>
                  </a:lnTo>
                  <a:lnTo>
                    <a:pt x="1726" y="2982"/>
                  </a:lnTo>
                  <a:lnTo>
                    <a:pt x="1696" y="3007"/>
                  </a:lnTo>
                  <a:lnTo>
                    <a:pt x="1668" y="3029"/>
                  </a:lnTo>
                  <a:lnTo>
                    <a:pt x="1637" y="3051"/>
                  </a:lnTo>
                  <a:lnTo>
                    <a:pt x="1607" y="3072"/>
                  </a:lnTo>
                  <a:lnTo>
                    <a:pt x="1577" y="3094"/>
                  </a:lnTo>
                  <a:lnTo>
                    <a:pt x="1547" y="3114"/>
                  </a:lnTo>
                  <a:lnTo>
                    <a:pt x="1517" y="3131"/>
                  </a:lnTo>
                  <a:lnTo>
                    <a:pt x="1497" y="3143"/>
                  </a:lnTo>
                  <a:lnTo>
                    <a:pt x="1479" y="3153"/>
                  </a:lnTo>
                  <a:lnTo>
                    <a:pt x="1459" y="3163"/>
                  </a:lnTo>
                  <a:lnTo>
                    <a:pt x="1441" y="3173"/>
                  </a:lnTo>
                  <a:lnTo>
                    <a:pt x="1421" y="3181"/>
                  </a:lnTo>
                  <a:lnTo>
                    <a:pt x="1403" y="3190"/>
                  </a:lnTo>
                  <a:lnTo>
                    <a:pt x="1383" y="3196"/>
                  </a:lnTo>
                  <a:lnTo>
                    <a:pt x="1363" y="3204"/>
                  </a:lnTo>
                  <a:lnTo>
                    <a:pt x="1343" y="3210"/>
                  </a:lnTo>
                  <a:lnTo>
                    <a:pt x="1320" y="3216"/>
                  </a:lnTo>
                  <a:lnTo>
                    <a:pt x="1300" y="3220"/>
                  </a:lnTo>
                  <a:lnTo>
                    <a:pt x="1278" y="3224"/>
                  </a:lnTo>
                  <a:lnTo>
                    <a:pt x="1256" y="3226"/>
                  </a:lnTo>
                  <a:lnTo>
                    <a:pt x="1234" y="3228"/>
                  </a:lnTo>
                  <a:lnTo>
                    <a:pt x="1212" y="3230"/>
                  </a:lnTo>
                  <a:lnTo>
                    <a:pt x="1190" y="3230"/>
                  </a:lnTo>
                  <a:lnTo>
                    <a:pt x="1168" y="3232"/>
                  </a:lnTo>
                  <a:lnTo>
                    <a:pt x="1146" y="3232"/>
                  </a:lnTo>
                  <a:lnTo>
                    <a:pt x="1122" y="3234"/>
                  </a:lnTo>
                  <a:lnTo>
                    <a:pt x="1100" y="3234"/>
                  </a:lnTo>
                  <a:lnTo>
                    <a:pt x="1078" y="3236"/>
                  </a:lnTo>
                  <a:lnTo>
                    <a:pt x="1056" y="3236"/>
                  </a:lnTo>
                  <a:lnTo>
                    <a:pt x="1034" y="3238"/>
                  </a:lnTo>
                  <a:lnTo>
                    <a:pt x="1012" y="3240"/>
                  </a:lnTo>
                  <a:lnTo>
                    <a:pt x="955" y="3243"/>
                  </a:lnTo>
                  <a:lnTo>
                    <a:pt x="901" y="3243"/>
                  </a:lnTo>
                  <a:lnTo>
                    <a:pt x="847" y="3241"/>
                  </a:lnTo>
                  <a:lnTo>
                    <a:pt x="795" y="3238"/>
                  </a:lnTo>
                  <a:lnTo>
                    <a:pt x="743" y="3228"/>
                  </a:lnTo>
                  <a:lnTo>
                    <a:pt x="693" y="3218"/>
                  </a:lnTo>
                  <a:lnTo>
                    <a:pt x="642" y="3204"/>
                  </a:lnTo>
                  <a:lnTo>
                    <a:pt x="594" y="3188"/>
                  </a:lnTo>
                  <a:lnTo>
                    <a:pt x="546" y="3171"/>
                  </a:lnTo>
                  <a:lnTo>
                    <a:pt x="500" y="3149"/>
                  </a:lnTo>
                  <a:lnTo>
                    <a:pt x="456" y="3125"/>
                  </a:lnTo>
                  <a:lnTo>
                    <a:pt x="412" y="3102"/>
                  </a:lnTo>
                  <a:lnTo>
                    <a:pt x="368" y="3074"/>
                  </a:lnTo>
                  <a:lnTo>
                    <a:pt x="325" y="3045"/>
                  </a:lnTo>
                  <a:lnTo>
                    <a:pt x="285" y="3013"/>
                  </a:lnTo>
                  <a:lnTo>
                    <a:pt x="245" y="2982"/>
                  </a:lnTo>
                  <a:lnTo>
                    <a:pt x="203" y="2943"/>
                  </a:lnTo>
                  <a:lnTo>
                    <a:pt x="167" y="2903"/>
                  </a:lnTo>
                  <a:lnTo>
                    <a:pt x="137" y="2860"/>
                  </a:lnTo>
                  <a:lnTo>
                    <a:pt x="111" y="2815"/>
                  </a:lnTo>
                  <a:lnTo>
                    <a:pt x="87" y="2768"/>
                  </a:lnTo>
                  <a:lnTo>
                    <a:pt x="69" y="2720"/>
                  </a:lnTo>
                  <a:lnTo>
                    <a:pt x="51" y="2669"/>
                  </a:lnTo>
                  <a:lnTo>
                    <a:pt x="37" y="2618"/>
                  </a:lnTo>
                  <a:lnTo>
                    <a:pt x="23" y="2553"/>
                  </a:lnTo>
                  <a:lnTo>
                    <a:pt x="11" y="2486"/>
                  </a:lnTo>
                  <a:lnTo>
                    <a:pt x="2" y="2419"/>
                  </a:lnTo>
                  <a:lnTo>
                    <a:pt x="0" y="2353"/>
                  </a:lnTo>
                  <a:lnTo>
                    <a:pt x="0" y="2286"/>
                  </a:lnTo>
                  <a:lnTo>
                    <a:pt x="6" y="2219"/>
                  </a:lnTo>
                  <a:lnTo>
                    <a:pt x="17" y="2154"/>
                  </a:lnTo>
                  <a:lnTo>
                    <a:pt x="31" y="2089"/>
                  </a:lnTo>
                  <a:lnTo>
                    <a:pt x="49" y="2026"/>
                  </a:lnTo>
                  <a:lnTo>
                    <a:pt x="71" y="1963"/>
                  </a:lnTo>
                  <a:lnTo>
                    <a:pt x="97" y="1904"/>
                  </a:lnTo>
                  <a:lnTo>
                    <a:pt x="129" y="1845"/>
                  </a:lnTo>
                  <a:lnTo>
                    <a:pt x="167" y="1790"/>
                  </a:lnTo>
                  <a:lnTo>
                    <a:pt x="207" y="1739"/>
                  </a:lnTo>
                  <a:lnTo>
                    <a:pt x="253" y="1688"/>
                  </a:lnTo>
                  <a:lnTo>
                    <a:pt x="305" y="1643"/>
                  </a:lnTo>
                  <a:lnTo>
                    <a:pt x="329" y="1623"/>
                  </a:lnTo>
                  <a:lnTo>
                    <a:pt x="354" y="1603"/>
                  </a:lnTo>
                  <a:lnTo>
                    <a:pt x="380" y="1584"/>
                  </a:lnTo>
                  <a:lnTo>
                    <a:pt x="406" y="1566"/>
                  </a:lnTo>
                  <a:lnTo>
                    <a:pt x="432" y="1546"/>
                  </a:lnTo>
                  <a:lnTo>
                    <a:pt x="458" y="1529"/>
                  </a:lnTo>
                  <a:lnTo>
                    <a:pt x="486" y="1513"/>
                  </a:lnTo>
                  <a:lnTo>
                    <a:pt x="514" y="1497"/>
                  </a:lnTo>
                  <a:lnTo>
                    <a:pt x="542" y="1481"/>
                  </a:lnTo>
                  <a:lnTo>
                    <a:pt x="570" y="1468"/>
                  </a:lnTo>
                  <a:lnTo>
                    <a:pt x="600" y="1456"/>
                  </a:lnTo>
                  <a:lnTo>
                    <a:pt x="630" y="1446"/>
                  </a:lnTo>
                  <a:lnTo>
                    <a:pt x="660" y="1436"/>
                  </a:lnTo>
                  <a:lnTo>
                    <a:pt x="691" y="1428"/>
                  </a:lnTo>
                  <a:lnTo>
                    <a:pt x="723" y="1422"/>
                  </a:lnTo>
                  <a:lnTo>
                    <a:pt x="755" y="1418"/>
                  </a:lnTo>
                  <a:lnTo>
                    <a:pt x="755" y="1112"/>
                  </a:lnTo>
                  <a:lnTo>
                    <a:pt x="749" y="805"/>
                  </a:lnTo>
                  <a:lnTo>
                    <a:pt x="739" y="498"/>
                  </a:lnTo>
                  <a:lnTo>
                    <a:pt x="731" y="191"/>
                  </a:lnTo>
                  <a:lnTo>
                    <a:pt x="743" y="170"/>
                  </a:lnTo>
                  <a:lnTo>
                    <a:pt x="755" y="148"/>
                  </a:lnTo>
                  <a:lnTo>
                    <a:pt x="769" y="126"/>
                  </a:lnTo>
                  <a:lnTo>
                    <a:pt x="787" y="105"/>
                  </a:lnTo>
                  <a:lnTo>
                    <a:pt x="805" y="89"/>
                  </a:lnTo>
                  <a:lnTo>
                    <a:pt x="823" y="73"/>
                  </a:lnTo>
                  <a:lnTo>
                    <a:pt x="841" y="61"/>
                  </a:lnTo>
                  <a:lnTo>
                    <a:pt x="861" y="48"/>
                  </a:lnTo>
                  <a:lnTo>
                    <a:pt x="883" y="38"/>
                  </a:lnTo>
                  <a:lnTo>
                    <a:pt x="905" y="28"/>
                  </a:lnTo>
                  <a:lnTo>
                    <a:pt x="927" y="20"/>
                  </a:lnTo>
                  <a:lnTo>
                    <a:pt x="951" y="12"/>
                  </a:lnTo>
                  <a:lnTo>
                    <a:pt x="973" y="8"/>
                  </a:lnTo>
                  <a:lnTo>
                    <a:pt x="997" y="4"/>
                  </a:lnTo>
                  <a:lnTo>
                    <a:pt x="1024" y="2"/>
                  </a:lnTo>
                  <a:lnTo>
                    <a:pt x="1048" y="0"/>
                  </a:lnTo>
                  <a:lnTo>
                    <a:pt x="1072" y="2"/>
                  </a:lnTo>
                  <a:lnTo>
                    <a:pt x="1096" y="4"/>
                  </a:lnTo>
                  <a:lnTo>
                    <a:pt x="1122" y="8"/>
                  </a:lnTo>
                  <a:lnTo>
                    <a:pt x="1146" y="14"/>
                  </a:lnTo>
                  <a:lnTo>
                    <a:pt x="1156" y="18"/>
                  </a:lnTo>
                  <a:lnTo>
                    <a:pt x="1168" y="22"/>
                  </a:lnTo>
                  <a:lnTo>
                    <a:pt x="1178" y="28"/>
                  </a:lnTo>
                  <a:lnTo>
                    <a:pt x="1188" y="36"/>
                  </a:lnTo>
                  <a:lnTo>
                    <a:pt x="1198" y="42"/>
                  </a:lnTo>
                  <a:lnTo>
                    <a:pt x="1208" y="48"/>
                  </a:lnTo>
                  <a:lnTo>
                    <a:pt x="1218" y="54"/>
                  </a:lnTo>
                  <a:lnTo>
                    <a:pt x="1228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6110288" y="1406525"/>
              <a:ext cx="592138" cy="419100"/>
            </a:xfrm>
            <a:custGeom>
              <a:avLst/>
              <a:gdLst/>
              <a:ahLst/>
              <a:cxnLst>
                <a:cxn ang="0">
                  <a:pos x="325" y="30"/>
                </a:cxn>
                <a:cxn ang="0">
                  <a:pos x="339" y="40"/>
                </a:cxn>
                <a:cxn ang="0">
                  <a:pos x="351" y="49"/>
                </a:cxn>
                <a:cxn ang="0">
                  <a:pos x="363" y="61"/>
                </a:cxn>
                <a:cxn ang="0">
                  <a:pos x="373" y="73"/>
                </a:cxn>
                <a:cxn ang="0">
                  <a:pos x="373" y="102"/>
                </a:cxn>
                <a:cxn ang="0">
                  <a:pos x="367" y="130"/>
                </a:cxn>
                <a:cxn ang="0">
                  <a:pos x="357" y="158"/>
                </a:cxn>
                <a:cxn ang="0">
                  <a:pos x="341" y="181"/>
                </a:cxn>
                <a:cxn ang="0">
                  <a:pos x="323" y="205"/>
                </a:cxn>
                <a:cxn ang="0">
                  <a:pos x="303" y="224"/>
                </a:cxn>
                <a:cxn ang="0">
                  <a:pos x="279" y="242"/>
                </a:cxn>
                <a:cxn ang="0">
                  <a:pos x="253" y="256"/>
                </a:cxn>
                <a:cxn ang="0">
                  <a:pos x="235" y="262"/>
                </a:cxn>
                <a:cxn ang="0">
                  <a:pos x="217" y="264"/>
                </a:cxn>
                <a:cxn ang="0">
                  <a:pos x="197" y="264"/>
                </a:cxn>
                <a:cxn ang="0">
                  <a:pos x="178" y="262"/>
                </a:cxn>
                <a:cxn ang="0">
                  <a:pos x="158" y="258"/>
                </a:cxn>
                <a:cxn ang="0">
                  <a:pos x="136" y="252"/>
                </a:cxn>
                <a:cxn ang="0">
                  <a:pos x="112" y="248"/>
                </a:cxn>
                <a:cxn ang="0">
                  <a:pos x="88" y="242"/>
                </a:cxn>
                <a:cxn ang="0">
                  <a:pos x="76" y="224"/>
                </a:cxn>
                <a:cxn ang="0">
                  <a:pos x="60" y="209"/>
                </a:cxn>
                <a:cxn ang="0">
                  <a:pos x="44" y="193"/>
                </a:cxn>
                <a:cxn ang="0">
                  <a:pos x="28" y="177"/>
                </a:cxn>
                <a:cxn ang="0">
                  <a:pos x="14" y="160"/>
                </a:cxn>
                <a:cxn ang="0">
                  <a:pos x="4" y="142"/>
                </a:cxn>
                <a:cxn ang="0">
                  <a:pos x="0" y="120"/>
                </a:cxn>
                <a:cxn ang="0">
                  <a:pos x="4" y="95"/>
                </a:cxn>
                <a:cxn ang="0">
                  <a:pos x="14" y="73"/>
                </a:cxn>
                <a:cxn ang="0">
                  <a:pos x="30" y="53"/>
                </a:cxn>
                <a:cxn ang="0">
                  <a:pos x="48" y="40"/>
                </a:cxn>
                <a:cxn ang="0">
                  <a:pos x="70" y="28"/>
                </a:cxn>
                <a:cxn ang="0">
                  <a:pos x="94" y="20"/>
                </a:cxn>
                <a:cxn ang="0">
                  <a:pos x="118" y="14"/>
                </a:cxn>
                <a:cxn ang="0">
                  <a:pos x="142" y="8"/>
                </a:cxn>
                <a:cxn ang="0">
                  <a:pos x="166" y="2"/>
                </a:cxn>
                <a:cxn ang="0">
                  <a:pos x="187" y="0"/>
                </a:cxn>
                <a:cxn ang="0">
                  <a:pos x="209" y="0"/>
                </a:cxn>
                <a:cxn ang="0">
                  <a:pos x="229" y="2"/>
                </a:cxn>
                <a:cxn ang="0">
                  <a:pos x="249" y="6"/>
                </a:cxn>
                <a:cxn ang="0">
                  <a:pos x="267" y="12"/>
                </a:cxn>
                <a:cxn ang="0">
                  <a:pos x="287" y="18"/>
                </a:cxn>
                <a:cxn ang="0">
                  <a:pos x="307" y="24"/>
                </a:cxn>
                <a:cxn ang="0">
                  <a:pos x="325" y="30"/>
                </a:cxn>
              </a:cxnLst>
              <a:rect l="0" t="0" r="r" b="b"/>
              <a:pathLst>
                <a:path w="373" h="264">
                  <a:moveTo>
                    <a:pt x="325" y="30"/>
                  </a:moveTo>
                  <a:lnTo>
                    <a:pt x="339" y="40"/>
                  </a:lnTo>
                  <a:lnTo>
                    <a:pt x="351" y="49"/>
                  </a:lnTo>
                  <a:lnTo>
                    <a:pt x="363" y="61"/>
                  </a:lnTo>
                  <a:lnTo>
                    <a:pt x="373" y="73"/>
                  </a:lnTo>
                  <a:lnTo>
                    <a:pt x="373" y="102"/>
                  </a:lnTo>
                  <a:lnTo>
                    <a:pt x="367" y="130"/>
                  </a:lnTo>
                  <a:lnTo>
                    <a:pt x="357" y="158"/>
                  </a:lnTo>
                  <a:lnTo>
                    <a:pt x="341" y="181"/>
                  </a:lnTo>
                  <a:lnTo>
                    <a:pt x="323" y="205"/>
                  </a:lnTo>
                  <a:lnTo>
                    <a:pt x="303" y="224"/>
                  </a:lnTo>
                  <a:lnTo>
                    <a:pt x="279" y="242"/>
                  </a:lnTo>
                  <a:lnTo>
                    <a:pt x="253" y="256"/>
                  </a:lnTo>
                  <a:lnTo>
                    <a:pt x="235" y="262"/>
                  </a:lnTo>
                  <a:lnTo>
                    <a:pt x="217" y="264"/>
                  </a:lnTo>
                  <a:lnTo>
                    <a:pt x="197" y="264"/>
                  </a:lnTo>
                  <a:lnTo>
                    <a:pt x="178" y="262"/>
                  </a:lnTo>
                  <a:lnTo>
                    <a:pt x="158" y="258"/>
                  </a:lnTo>
                  <a:lnTo>
                    <a:pt x="136" y="252"/>
                  </a:lnTo>
                  <a:lnTo>
                    <a:pt x="112" y="248"/>
                  </a:lnTo>
                  <a:lnTo>
                    <a:pt x="88" y="242"/>
                  </a:lnTo>
                  <a:lnTo>
                    <a:pt x="76" y="224"/>
                  </a:lnTo>
                  <a:lnTo>
                    <a:pt x="60" y="209"/>
                  </a:lnTo>
                  <a:lnTo>
                    <a:pt x="44" y="193"/>
                  </a:lnTo>
                  <a:lnTo>
                    <a:pt x="28" y="177"/>
                  </a:lnTo>
                  <a:lnTo>
                    <a:pt x="14" y="160"/>
                  </a:lnTo>
                  <a:lnTo>
                    <a:pt x="4" y="142"/>
                  </a:lnTo>
                  <a:lnTo>
                    <a:pt x="0" y="120"/>
                  </a:lnTo>
                  <a:lnTo>
                    <a:pt x="4" y="95"/>
                  </a:lnTo>
                  <a:lnTo>
                    <a:pt x="14" y="73"/>
                  </a:lnTo>
                  <a:lnTo>
                    <a:pt x="30" y="53"/>
                  </a:lnTo>
                  <a:lnTo>
                    <a:pt x="48" y="40"/>
                  </a:lnTo>
                  <a:lnTo>
                    <a:pt x="70" y="28"/>
                  </a:lnTo>
                  <a:lnTo>
                    <a:pt x="94" y="20"/>
                  </a:lnTo>
                  <a:lnTo>
                    <a:pt x="118" y="14"/>
                  </a:lnTo>
                  <a:lnTo>
                    <a:pt x="142" y="8"/>
                  </a:lnTo>
                  <a:lnTo>
                    <a:pt x="166" y="2"/>
                  </a:lnTo>
                  <a:lnTo>
                    <a:pt x="187" y="0"/>
                  </a:lnTo>
                  <a:lnTo>
                    <a:pt x="209" y="0"/>
                  </a:lnTo>
                  <a:lnTo>
                    <a:pt x="229" y="2"/>
                  </a:lnTo>
                  <a:lnTo>
                    <a:pt x="249" y="6"/>
                  </a:lnTo>
                  <a:lnTo>
                    <a:pt x="267" y="12"/>
                  </a:lnTo>
                  <a:lnTo>
                    <a:pt x="287" y="18"/>
                  </a:lnTo>
                  <a:lnTo>
                    <a:pt x="307" y="24"/>
                  </a:lnTo>
                  <a:lnTo>
                    <a:pt x="325" y="30"/>
                  </a:lnTo>
                  <a:close/>
                </a:path>
              </a:pathLst>
            </a:custGeom>
            <a:solidFill>
              <a:srgbClr val="DD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4922838" y="1754188"/>
              <a:ext cx="3008313" cy="3305175"/>
            </a:xfrm>
            <a:custGeom>
              <a:avLst/>
              <a:gdLst/>
              <a:ahLst/>
              <a:cxnLst>
                <a:cxn ang="0">
                  <a:pos x="1149" y="639"/>
                </a:cxn>
                <a:cxn ang="0">
                  <a:pos x="1151" y="1115"/>
                </a:cxn>
                <a:cxn ang="0">
                  <a:pos x="1193" y="1178"/>
                </a:cxn>
                <a:cxn ang="0">
                  <a:pos x="1286" y="1203"/>
                </a:cxn>
                <a:cxn ang="0">
                  <a:pos x="1374" y="1240"/>
                </a:cxn>
                <a:cxn ang="0">
                  <a:pos x="1458" y="1288"/>
                </a:cxn>
                <a:cxn ang="0">
                  <a:pos x="1538" y="1343"/>
                </a:cxn>
                <a:cxn ang="0">
                  <a:pos x="1617" y="1404"/>
                </a:cxn>
                <a:cxn ang="0">
                  <a:pos x="1745" y="1543"/>
                </a:cxn>
                <a:cxn ang="0">
                  <a:pos x="1841" y="1752"/>
                </a:cxn>
                <a:cxn ang="0">
                  <a:pos x="1895" y="1978"/>
                </a:cxn>
                <a:cxn ang="0">
                  <a:pos x="1795" y="1887"/>
                </a:cxn>
                <a:cxn ang="0">
                  <a:pos x="1673" y="1840"/>
                </a:cxn>
                <a:cxn ang="0">
                  <a:pos x="1542" y="1866"/>
                </a:cxn>
                <a:cxn ang="0">
                  <a:pos x="1448" y="1937"/>
                </a:cxn>
                <a:cxn ang="0">
                  <a:pos x="1368" y="2029"/>
                </a:cxn>
                <a:cxn ang="0">
                  <a:pos x="1314" y="2074"/>
                </a:cxn>
                <a:cxn ang="0">
                  <a:pos x="1259" y="2072"/>
                </a:cxn>
                <a:cxn ang="0">
                  <a:pos x="1209" y="2059"/>
                </a:cxn>
                <a:cxn ang="0">
                  <a:pos x="1145" y="2019"/>
                </a:cxn>
                <a:cxn ang="0">
                  <a:pos x="1097" y="1960"/>
                </a:cxn>
                <a:cxn ang="0">
                  <a:pos x="1037" y="1913"/>
                </a:cxn>
                <a:cxn ang="0">
                  <a:pos x="951" y="1884"/>
                </a:cxn>
                <a:cxn ang="0">
                  <a:pos x="864" y="1889"/>
                </a:cxn>
                <a:cxn ang="0">
                  <a:pos x="800" y="1933"/>
                </a:cxn>
                <a:cxn ang="0">
                  <a:pos x="758" y="1994"/>
                </a:cxn>
                <a:cxn ang="0">
                  <a:pos x="722" y="2059"/>
                </a:cxn>
                <a:cxn ang="0">
                  <a:pos x="694" y="2078"/>
                </a:cxn>
                <a:cxn ang="0">
                  <a:pos x="656" y="2082"/>
                </a:cxn>
                <a:cxn ang="0">
                  <a:pos x="593" y="2072"/>
                </a:cxn>
                <a:cxn ang="0">
                  <a:pos x="509" y="2011"/>
                </a:cxn>
                <a:cxn ang="0">
                  <a:pos x="429" y="1941"/>
                </a:cxn>
                <a:cxn ang="0">
                  <a:pos x="339" y="1901"/>
                </a:cxn>
                <a:cxn ang="0">
                  <a:pos x="244" y="1891"/>
                </a:cxn>
                <a:cxn ang="0">
                  <a:pos x="158" y="1917"/>
                </a:cxn>
                <a:cxn ang="0">
                  <a:pos x="90" y="1966"/>
                </a:cxn>
                <a:cxn ang="0">
                  <a:pos x="30" y="2025"/>
                </a:cxn>
                <a:cxn ang="0">
                  <a:pos x="2" y="1978"/>
                </a:cxn>
                <a:cxn ang="0">
                  <a:pos x="48" y="1726"/>
                </a:cxn>
                <a:cxn ang="0">
                  <a:pos x="176" y="1506"/>
                </a:cxn>
                <a:cxn ang="0">
                  <a:pos x="285" y="1410"/>
                </a:cxn>
                <a:cxn ang="0">
                  <a:pos x="347" y="1364"/>
                </a:cxn>
                <a:cxn ang="0">
                  <a:pos x="409" y="1323"/>
                </a:cxn>
                <a:cxn ang="0">
                  <a:pos x="471" y="1284"/>
                </a:cxn>
                <a:cxn ang="0">
                  <a:pos x="535" y="1248"/>
                </a:cxn>
                <a:cxn ang="0">
                  <a:pos x="602" y="1221"/>
                </a:cxn>
                <a:cxn ang="0">
                  <a:pos x="660" y="1197"/>
                </a:cxn>
                <a:cxn ang="0">
                  <a:pos x="716" y="1164"/>
                </a:cxn>
                <a:cxn ang="0">
                  <a:pos x="754" y="607"/>
                </a:cxn>
                <a:cxn ang="0">
                  <a:pos x="760" y="68"/>
                </a:cxn>
                <a:cxn ang="0">
                  <a:pos x="832" y="100"/>
                </a:cxn>
                <a:cxn ang="0">
                  <a:pos x="912" y="119"/>
                </a:cxn>
                <a:cxn ang="0">
                  <a:pos x="997" y="98"/>
                </a:cxn>
                <a:cxn ang="0">
                  <a:pos x="1073" y="57"/>
                </a:cxn>
                <a:cxn ang="0">
                  <a:pos x="1141" y="0"/>
                </a:cxn>
                <a:cxn ang="0">
                  <a:pos x="1135" y="141"/>
                </a:cxn>
              </a:cxnLst>
              <a:rect l="0" t="0" r="r" b="b"/>
              <a:pathLst>
                <a:path w="1895" h="2082">
                  <a:moveTo>
                    <a:pt x="1133" y="190"/>
                  </a:moveTo>
                  <a:lnTo>
                    <a:pt x="1137" y="414"/>
                  </a:lnTo>
                  <a:lnTo>
                    <a:pt x="1149" y="639"/>
                  </a:lnTo>
                  <a:lnTo>
                    <a:pt x="1157" y="863"/>
                  </a:lnTo>
                  <a:lnTo>
                    <a:pt x="1151" y="1087"/>
                  </a:lnTo>
                  <a:lnTo>
                    <a:pt x="1151" y="1115"/>
                  </a:lnTo>
                  <a:lnTo>
                    <a:pt x="1157" y="1142"/>
                  </a:lnTo>
                  <a:lnTo>
                    <a:pt x="1171" y="1166"/>
                  </a:lnTo>
                  <a:lnTo>
                    <a:pt x="1193" y="1178"/>
                  </a:lnTo>
                  <a:lnTo>
                    <a:pt x="1225" y="1185"/>
                  </a:lnTo>
                  <a:lnTo>
                    <a:pt x="1255" y="1193"/>
                  </a:lnTo>
                  <a:lnTo>
                    <a:pt x="1286" y="1203"/>
                  </a:lnTo>
                  <a:lnTo>
                    <a:pt x="1316" y="1215"/>
                  </a:lnTo>
                  <a:lnTo>
                    <a:pt x="1346" y="1229"/>
                  </a:lnTo>
                  <a:lnTo>
                    <a:pt x="1374" y="1240"/>
                  </a:lnTo>
                  <a:lnTo>
                    <a:pt x="1402" y="1256"/>
                  </a:lnTo>
                  <a:lnTo>
                    <a:pt x="1430" y="1272"/>
                  </a:lnTo>
                  <a:lnTo>
                    <a:pt x="1458" y="1288"/>
                  </a:lnTo>
                  <a:lnTo>
                    <a:pt x="1486" y="1305"/>
                  </a:lnTo>
                  <a:lnTo>
                    <a:pt x="1512" y="1325"/>
                  </a:lnTo>
                  <a:lnTo>
                    <a:pt x="1538" y="1343"/>
                  </a:lnTo>
                  <a:lnTo>
                    <a:pt x="1564" y="1362"/>
                  </a:lnTo>
                  <a:lnTo>
                    <a:pt x="1590" y="1384"/>
                  </a:lnTo>
                  <a:lnTo>
                    <a:pt x="1617" y="1404"/>
                  </a:lnTo>
                  <a:lnTo>
                    <a:pt x="1641" y="1425"/>
                  </a:lnTo>
                  <a:lnTo>
                    <a:pt x="1697" y="1482"/>
                  </a:lnTo>
                  <a:lnTo>
                    <a:pt x="1745" y="1543"/>
                  </a:lnTo>
                  <a:lnTo>
                    <a:pt x="1783" y="1610"/>
                  </a:lnTo>
                  <a:lnTo>
                    <a:pt x="1815" y="1679"/>
                  </a:lnTo>
                  <a:lnTo>
                    <a:pt x="1841" y="1752"/>
                  </a:lnTo>
                  <a:lnTo>
                    <a:pt x="1861" y="1826"/>
                  </a:lnTo>
                  <a:lnTo>
                    <a:pt x="1879" y="1901"/>
                  </a:lnTo>
                  <a:lnTo>
                    <a:pt x="1895" y="1978"/>
                  </a:lnTo>
                  <a:lnTo>
                    <a:pt x="1863" y="1944"/>
                  </a:lnTo>
                  <a:lnTo>
                    <a:pt x="1831" y="1915"/>
                  </a:lnTo>
                  <a:lnTo>
                    <a:pt x="1795" y="1887"/>
                  </a:lnTo>
                  <a:lnTo>
                    <a:pt x="1757" y="1866"/>
                  </a:lnTo>
                  <a:lnTo>
                    <a:pt x="1715" y="1850"/>
                  </a:lnTo>
                  <a:lnTo>
                    <a:pt x="1673" y="1840"/>
                  </a:lnTo>
                  <a:lnTo>
                    <a:pt x="1627" y="1840"/>
                  </a:lnTo>
                  <a:lnTo>
                    <a:pt x="1580" y="1850"/>
                  </a:lnTo>
                  <a:lnTo>
                    <a:pt x="1542" y="1866"/>
                  </a:lnTo>
                  <a:lnTo>
                    <a:pt x="1508" y="1885"/>
                  </a:lnTo>
                  <a:lnTo>
                    <a:pt x="1478" y="1909"/>
                  </a:lnTo>
                  <a:lnTo>
                    <a:pt x="1448" y="1937"/>
                  </a:lnTo>
                  <a:lnTo>
                    <a:pt x="1420" y="1966"/>
                  </a:lnTo>
                  <a:lnTo>
                    <a:pt x="1394" y="1998"/>
                  </a:lnTo>
                  <a:lnTo>
                    <a:pt x="1368" y="2029"/>
                  </a:lnTo>
                  <a:lnTo>
                    <a:pt x="1342" y="2059"/>
                  </a:lnTo>
                  <a:lnTo>
                    <a:pt x="1328" y="2068"/>
                  </a:lnTo>
                  <a:lnTo>
                    <a:pt x="1314" y="2074"/>
                  </a:lnTo>
                  <a:lnTo>
                    <a:pt x="1296" y="2076"/>
                  </a:lnTo>
                  <a:lnTo>
                    <a:pt x="1280" y="2074"/>
                  </a:lnTo>
                  <a:lnTo>
                    <a:pt x="1259" y="2072"/>
                  </a:lnTo>
                  <a:lnTo>
                    <a:pt x="1243" y="2066"/>
                  </a:lnTo>
                  <a:lnTo>
                    <a:pt x="1225" y="2062"/>
                  </a:lnTo>
                  <a:lnTo>
                    <a:pt x="1209" y="2059"/>
                  </a:lnTo>
                  <a:lnTo>
                    <a:pt x="1183" y="2051"/>
                  </a:lnTo>
                  <a:lnTo>
                    <a:pt x="1163" y="2037"/>
                  </a:lnTo>
                  <a:lnTo>
                    <a:pt x="1145" y="2019"/>
                  </a:lnTo>
                  <a:lnTo>
                    <a:pt x="1129" y="2002"/>
                  </a:lnTo>
                  <a:lnTo>
                    <a:pt x="1113" y="1980"/>
                  </a:lnTo>
                  <a:lnTo>
                    <a:pt x="1097" y="1960"/>
                  </a:lnTo>
                  <a:lnTo>
                    <a:pt x="1081" y="1943"/>
                  </a:lnTo>
                  <a:lnTo>
                    <a:pt x="1061" y="1927"/>
                  </a:lnTo>
                  <a:lnTo>
                    <a:pt x="1037" y="1913"/>
                  </a:lnTo>
                  <a:lnTo>
                    <a:pt x="1009" y="1899"/>
                  </a:lnTo>
                  <a:lnTo>
                    <a:pt x="981" y="1889"/>
                  </a:lnTo>
                  <a:lnTo>
                    <a:pt x="951" y="1884"/>
                  </a:lnTo>
                  <a:lnTo>
                    <a:pt x="920" y="1880"/>
                  </a:lnTo>
                  <a:lnTo>
                    <a:pt x="892" y="1882"/>
                  </a:lnTo>
                  <a:lnTo>
                    <a:pt x="864" y="1889"/>
                  </a:lnTo>
                  <a:lnTo>
                    <a:pt x="838" y="1901"/>
                  </a:lnTo>
                  <a:lnTo>
                    <a:pt x="818" y="1915"/>
                  </a:lnTo>
                  <a:lnTo>
                    <a:pt x="800" y="1933"/>
                  </a:lnTo>
                  <a:lnTo>
                    <a:pt x="784" y="1952"/>
                  </a:lnTo>
                  <a:lnTo>
                    <a:pt x="772" y="1972"/>
                  </a:lnTo>
                  <a:lnTo>
                    <a:pt x="758" y="1994"/>
                  </a:lnTo>
                  <a:lnTo>
                    <a:pt x="746" y="2015"/>
                  </a:lnTo>
                  <a:lnTo>
                    <a:pt x="734" y="2037"/>
                  </a:lnTo>
                  <a:lnTo>
                    <a:pt x="722" y="2059"/>
                  </a:lnTo>
                  <a:lnTo>
                    <a:pt x="714" y="2068"/>
                  </a:lnTo>
                  <a:lnTo>
                    <a:pt x="706" y="2074"/>
                  </a:lnTo>
                  <a:lnTo>
                    <a:pt x="694" y="2078"/>
                  </a:lnTo>
                  <a:lnTo>
                    <a:pt x="682" y="2080"/>
                  </a:lnTo>
                  <a:lnTo>
                    <a:pt x="670" y="2082"/>
                  </a:lnTo>
                  <a:lnTo>
                    <a:pt x="656" y="2082"/>
                  </a:lnTo>
                  <a:lnTo>
                    <a:pt x="644" y="2082"/>
                  </a:lnTo>
                  <a:lnTo>
                    <a:pt x="630" y="2080"/>
                  </a:lnTo>
                  <a:lnTo>
                    <a:pt x="593" y="2072"/>
                  </a:lnTo>
                  <a:lnTo>
                    <a:pt x="563" y="2057"/>
                  </a:lnTo>
                  <a:lnTo>
                    <a:pt x="535" y="2035"/>
                  </a:lnTo>
                  <a:lnTo>
                    <a:pt x="509" y="2011"/>
                  </a:lnTo>
                  <a:lnTo>
                    <a:pt x="483" y="1986"/>
                  </a:lnTo>
                  <a:lnTo>
                    <a:pt x="457" y="1962"/>
                  </a:lnTo>
                  <a:lnTo>
                    <a:pt x="429" y="1941"/>
                  </a:lnTo>
                  <a:lnTo>
                    <a:pt x="397" y="1923"/>
                  </a:lnTo>
                  <a:lnTo>
                    <a:pt x="369" y="1911"/>
                  </a:lnTo>
                  <a:lnTo>
                    <a:pt x="339" y="1901"/>
                  </a:lnTo>
                  <a:lnTo>
                    <a:pt x="307" y="1895"/>
                  </a:lnTo>
                  <a:lnTo>
                    <a:pt x="277" y="1891"/>
                  </a:lnTo>
                  <a:lnTo>
                    <a:pt x="244" y="1891"/>
                  </a:lnTo>
                  <a:lnTo>
                    <a:pt x="214" y="1895"/>
                  </a:lnTo>
                  <a:lnTo>
                    <a:pt x="186" y="1903"/>
                  </a:lnTo>
                  <a:lnTo>
                    <a:pt x="158" y="1917"/>
                  </a:lnTo>
                  <a:lnTo>
                    <a:pt x="134" y="1931"/>
                  </a:lnTo>
                  <a:lnTo>
                    <a:pt x="112" y="1948"/>
                  </a:lnTo>
                  <a:lnTo>
                    <a:pt x="90" y="1966"/>
                  </a:lnTo>
                  <a:lnTo>
                    <a:pt x="68" y="1984"/>
                  </a:lnTo>
                  <a:lnTo>
                    <a:pt x="48" y="2003"/>
                  </a:lnTo>
                  <a:lnTo>
                    <a:pt x="30" y="2025"/>
                  </a:lnTo>
                  <a:lnTo>
                    <a:pt x="14" y="2047"/>
                  </a:lnTo>
                  <a:lnTo>
                    <a:pt x="0" y="2068"/>
                  </a:lnTo>
                  <a:lnTo>
                    <a:pt x="2" y="1978"/>
                  </a:lnTo>
                  <a:lnTo>
                    <a:pt x="10" y="1891"/>
                  </a:lnTo>
                  <a:lnTo>
                    <a:pt x="24" y="1807"/>
                  </a:lnTo>
                  <a:lnTo>
                    <a:pt x="48" y="1726"/>
                  </a:lnTo>
                  <a:lnTo>
                    <a:pt x="80" y="1650"/>
                  </a:lnTo>
                  <a:lnTo>
                    <a:pt x="122" y="1575"/>
                  </a:lnTo>
                  <a:lnTo>
                    <a:pt x="176" y="1506"/>
                  </a:lnTo>
                  <a:lnTo>
                    <a:pt x="244" y="1443"/>
                  </a:lnTo>
                  <a:lnTo>
                    <a:pt x="264" y="1427"/>
                  </a:lnTo>
                  <a:lnTo>
                    <a:pt x="285" y="1410"/>
                  </a:lnTo>
                  <a:lnTo>
                    <a:pt x="305" y="1394"/>
                  </a:lnTo>
                  <a:lnTo>
                    <a:pt x="327" y="1380"/>
                  </a:lnTo>
                  <a:lnTo>
                    <a:pt x="347" y="1364"/>
                  </a:lnTo>
                  <a:lnTo>
                    <a:pt x="367" y="1351"/>
                  </a:lnTo>
                  <a:lnTo>
                    <a:pt x="389" y="1337"/>
                  </a:lnTo>
                  <a:lnTo>
                    <a:pt x="409" y="1323"/>
                  </a:lnTo>
                  <a:lnTo>
                    <a:pt x="429" y="1309"/>
                  </a:lnTo>
                  <a:lnTo>
                    <a:pt x="451" y="1297"/>
                  </a:lnTo>
                  <a:lnTo>
                    <a:pt x="471" y="1284"/>
                  </a:lnTo>
                  <a:lnTo>
                    <a:pt x="493" y="1272"/>
                  </a:lnTo>
                  <a:lnTo>
                    <a:pt x="515" y="1260"/>
                  </a:lnTo>
                  <a:lnTo>
                    <a:pt x="535" y="1248"/>
                  </a:lnTo>
                  <a:lnTo>
                    <a:pt x="557" y="1237"/>
                  </a:lnTo>
                  <a:lnTo>
                    <a:pt x="579" y="1225"/>
                  </a:lnTo>
                  <a:lnTo>
                    <a:pt x="602" y="1221"/>
                  </a:lnTo>
                  <a:lnTo>
                    <a:pt x="622" y="1215"/>
                  </a:lnTo>
                  <a:lnTo>
                    <a:pt x="642" y="1207"/>
                  </a:lnTo>
                  <a:lnTo>
                    <a:pt x="660" y="1197"/>
                  </a:lnTo>
                  <a:lnTo>
                    <a:pt x="680" y="1185"/>
                  </a:lnTo>
                  <a:lnTo>
                    <a:pt x="698" y="1176"/>
                  </a:lnTo>
                  <a:lnTo>
                    <a:pt x="716" y="1164"/>
                  </a:lnTo>
                  <a:lnTo>
                    <a:pt x="736" y="1154"/>
                  </a:lnTo>
                  <a:lnTo>
                    <a:pt x="754" y="881"/>
                  </a:lnTo>
                  <a:lnTo>
                    <a:pt x="754" y="607"/>
                  </a:lnTo>
                  <a:lnTo>
                    <a:pt x="744" y="334"/>
                  </a:lnTo>
                  <a:lnTo>
                    <a:pt x="738" y="60"/>
                  </a:lnTo>
                  <a:lnTo>
                    <a:pt x="760" y="68"/>
                  </a:lnTo>
                  <a:lnTo>
                    <a:pt x="784" y="78"/>
                  </a:lnTo>
                  <a:lnTo>
                    <a:pt x="808" y="90"/>
                  </a:lnTo>
                  <a:lnTo>
                    <a:pt x="832" y="100"/>
                  </a:lnTo>
                  <a:lnTo>
                    <a:pt x="858" y="110"/>
                  </a:lnTo>
                  <a:lnTo>
                    <a:pt x="884" y="118"/>
                  </a:lnTo>
                  <a:lnTo>
                    <a:pt x="912" y="119"/>
                  </a:lnTo>
                  <a:lnTo>
                    <a:pt x="941" y="116"/>
                  </a:lnTo>
                  <a:lnTo>
                    <a:pt x="971" y="108"/>
                  </a:lnTo>
                  <a:lnTo>
                    <a:pt x="997" y="98"/>
                  </a:lnTo>
                  <a:lnTo>
                    <a:pt x="1023" y="86"/>
                  </a:lnTo>
                  <a:lnTo>
                    <a:pt x="1049" y="72"/>
                  </a:lnTo>
                  <a:lnTo>
                    <a:pt x="1073" y="57"/>
                  </a:lnTo>
                  <a:lnTo>
                    <a:pt x="1095" y="39"/>
                  </a:lnTo>
                  <a:lnTo>
                    <a:pt x="1119" y="21"/>
                  </a:lnTo>
                  <a:lnTo>
                    <a:pt x="1141" y="0"/>
                  </a:lnTo>
                  <a:lnTo>
                    <a:pt x="1139" y="45"/>
                  </a:lnTo>
                  <a:lnTo>
                    <a:pt x="1137" y="92"/>
                  </a:lnTo>
                  <a:lnTo>
                    <a:pt x="1135" y="141"/>
                  </a:lnTo>
                  <a:lnTo>
                    <a:pt x="1133" y="190"/>
                  </a:lnTo>
                  <a:close/>
                </a:path>
              </a:pathLst>
            </a:custGeom>
            <a:solidFill>
              <a:srgbClr val="DD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135688" y="2293938"/>
              <a:ext cx="212725" cy="246063"/>
            </a:xfrm>
            <a:custGeom>
              <a:avLst/>
              <a:gdLst/>
              <a:ahLst/>
              <a:cxnLst>
                <a:cxn ang="0">
                  <a:pos x="120" y="35"/>
                </a:cxn>
                <a:cxn ang="0">
                  <a:pos x="126" y="49"/>
                </a:cxn>
                <a:cxn ang="0">
                  <a:pos x="132" y="65"/>
                </a:cxn>
                <a:cxn ang="0">
                  <a:pos x="134" y="82"/>
                </a:cxn>
                <a:cxn ang="0">
                  <a:pos x="132" y="98"/>
                </a:cxn>
                <a:cxn ang="0">
                  <a:pos x="124" y="114"/>
                </a:cxn>
                <a:cxn ang="0">
                  <a:pos x="114" y="128"/>
                </a:cxn>
                <a:cxn ang="0">
                  <a:pos x="102" y="141"/>
                </a:cxn>
                <a:cxn ang="0">
                  <a:pos x="92" y="153"/>
                </a:cxn>
                <a:cxn ang="0">
                  <a:pos x="80" y="153"/>
                </a:cxn>
                <a:cxn ang="0">
                  <a:pos x="70" y="153"/>
                </a:cxn>
                <a:cxn ang="0">
                  <a:pos x="58" y="155"/>
                </a:cxn>
                <a:cxn ang="0">
                  <a:pos x="48" y="153"/>
                </a:cxn>
                <a:cxn ang="0">
                  <a:pos x="36" y="153"/>
                </a:cxn>
                <a:cxn ang="0">
                  <a:pos x="28" y="149"/>
                </a:cxn>
                <a:cxn ang="0">
                  <a:pos x="20" y="141"/>
                </a:cxn>
                <a:cxn ang="0">
                  <a:pos x="14" y="131"/>
                </a:cxn>
                <a:cxn ang="0">
                  <a:pos x="2" y="110"/>
                </a:cxn>
                <a:cxn ang="0">
                  <a:pos x="0" y="84"/>
                </a:cxn>
                <a:cxn ang="0">
                  <a:pos x="2" y="59"/>
                </a:cxn>
                <a:cxn ang="0">
                  <a:pos x="0" y="35"/>
                </a:cxn>
                <a:cxn ang="0">
                  <a:pos x="6" y="25"/>
                </a:cxn>
                <a:cxn ang="0">
                  <a:pos x="14" y="17"/>
                </a:cxn>
                <a:cxn ang="0">
                  <a:pos x="24" y="12"/>
                </a:cxn>
                <a:cxn ang="0">
                  <a:pos x="32" y="6"/>
                </a:cxn>
                <a:cxn ang="0">
                  <a:pos x="42" y="4"/>
                </a:cxn>
                <a:cxn ang="0">
                  <a:pos x="54" y="2"/>
                </a:cxn>
                <a:cxn ang="0">
                  <a:pos x="64" y="0"/>
                </a:cxn>
                <a:cxn ang="0">
                  <a:pos x="76" y="0"/>
                </a:cxn>
                <a:cxn ang="0">
                  <a:pos x="90" y="4"/>
                </a:cxn>
                <a:cxn ang="0">
                  <a:pos x="100" y="14"/>
                </a:cxn>
                <a:cxn ang="0">
                  <a:pos x="110" y="25"/>
                </a:cxn>
                <a:cxn ang="0">
                  <a:pos x="120" y="35"/>
                </a:cxn>
              </a:cxnLst>
              <a:rect l="0" t="0" r="r" b="b"/>
              <a:pathLst>
                <a:path w="134" h="155">
                  <a:moveTo>
                    <a:pt x="120" y="35"/>
                  </a:moveTo>
                  <a:lnTo>
                    <a:pt x="126" y="49"/>
                  </a:lnTo>
                  <a:lnTo>
                    <a:pt x="132" y="65"/>
                  </a:lnTo>
                  <a:lnTo>
                    <a:pt x="134" y="82"/>
                  </a:lnTo>
                  <a:lnTo>
                    <a:pt x="132" y="98"/>
                  </a:lnTo>
                  <a:lnTo>
                    <a:pt x="124" y="114"/>
                  </a:lnTo>
                  <a:lnTo>
                    <a:pt x="114" y="128"/>
                  </a:lnTo>
                  <a:lnTo>
                    <a:pt x="102" y="141"/>
                  </a:lnTo>
                  <a:lnTo>
                    <a:pt x="92" y="153"/>
                  </a:lnTo>
                  <a:lnTo>
                    <a:pt x="80" y="153"/>
                  </a:lnTo>
                  <a:lnTo>
                    <a:pt x="70" y="153"/>
                  </a:lnTo>
                  <a:lnTo>
                    <a:pt x="58" y="155"/>
                  </a:lnTo>
                  <a:lnTo>
                    <a:pt x="48" y="153"/>
                  </a:lnTo>
                  <a:lnTo>
                    <a:pt x="36" y="153"/>
                  </a:lnTo>
                  <a:lnTo>
                    <a:pt x="28" y="149"/>
                  </a:lnTo>
                  <a:lnTo>
                    <a:pt x="20" y="141"/>
                  </a:lnTo>
                  <a:lnTo>
                    <a:pt x="14" y="131"/>
                  </a:lnTo>
                  <a:lnTo>
                    <a:pt x="2" y="110"/>
                  </a:lnTo>
                  <a:lnTo>
                    <a:pt x="0" y="84"/>
                  </a:lnTo>
                  <a:lnTo>
                    <a:pt x="2" y="59"/>
                  </a:lnTo>
                  <a:lnTo>
                    <a:pt x="0" y="35"/>
                  </a:lnTo>
                  <a:lnTo>
                    <a:pt x="6" y="25"/>
                  </a:lnTo>
                  <a:lnTo>
                    <a:pt x="14" y="17"/>
                  </a:lnTo>
                  <a:lnTo>
                    <a:pt x="24" y="12"/>
                  </a:lnTo>
                  <a:lnTo>
                    <a:pt x="32" y="6"/>
                  </a:lnTo>
                  <a:lnTo>
                    <a:pt x="42" y="4"/>
                  </a:lnTo>
                  <a:lnTo>
                    <a:pt x="54" y="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90" y="4"/>
                  </a:lnTo>
                  <a:lnTo>
                    <a:pt x="100" y="14"/>
                  </a:lnTo>
                  <a:lnTo>
                    <a:pt x="110" y="25"/>
                  </a:lnTo>
                  <a:lnTo>
                    <a:pt x="12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6329363" y="2759075"/>
              <a:ext cx="303213" cy="327025"/>
            </a:xfrm>
            <a:custGeom>
              <a:avLst/>
              <a:gdLst/>
              <a:ahLst/>
              <a:cxnLst>
                <a:cxn ang="0">
                  <a:pos x="159" y="14"/>
                </a:cxn>
                <a:cxn ang="0">
                  <a:pos x="177" y="45"/>
                </a:cxn>
                <a:cxn ang="0">
                  <a:pos x="189" y="82"/>
                </a:cxn>
                <a:cxn ang="0">
                  <a:pos x="191" y="118"/>
                </a:cxn>
                <a:cxn ang="0">
                  <a:pos x="177" y="151"/>
                </a:cxn>
                <a:cxn ang="0">
                  <a:pos x="169" y="161"/>
                </a:cxn>
                <a:cxn ang="0">
                  <a:pos x="161" y="171"/>
                </a:cxn>
                <a:cxn ang="0">
                  <a:pos x="153" y="179"/>
                </a:cxn>
                <a:cxn ang="0">
                  <a:pos x="145" y="189"/>
                </a:cxn>
                <a:cxn ang="0">
                  <a:pos x="135" y="196"/>
                </a:cxn>
                <a:cxn ang="0">
                  <a:pos x="125" y="202"/>
                </a:cxn>
                <a:cxn ang="0">
                  <a:pos x="113" y="206"/>
                </a:cxn>
                <a:cxn ang="0">
                  <a:pos x="101" y="206"/>
                </a:cxn>
                <a:cxn ang="0">
                  <a:pos x="91" y="206"/>
                </a:cxn>
                <a:cxn ang="0">
                  <a:pos x="81" y="204"/>
                </a:cxn>
                <a:cxn ang="0">
                  <a:pos x="71" y="202"/>
                </a:cxn>
                <a:cxn ang="0">
                  <a:pos x="61" y="198"/>
                </a:cxn>
                <a:cxn ang="0">
                  <a:pos x="51" y="192"/>
                </a:cxn>
                <a:cxn ang="0">
                  <a:pos x="42" y="187"/>
                </a:cxn>
                <a:cxn ang="0">
                  <a:pos x="34" y="179"/>
                </a:cxn>
                <a:cxn ang="0">
                  <a:pos x="26" y="169"/>
                </a:cxn>
                <a:cxn ang="0">
                  <a:pos x="10" y="143"/>
                </a:cxn>
                <a:cxn ang="0">
                  <a:pos x="0" y="114"/>
                </a:cxn>
                <a:cxn ang="0">
                  <a:pos x="0" y="84"/>
                </a:cxn>
                <a:cxn ang="0">
                  <a:pos x="10" y="59"/>
                </a:cxn>
                <a:cxn ang="0">
                  <a:pos x="24" y="41"/>
                </a:cxn>
                <a:cxn ang="0">
                  <a:pos x="40" y="27"/>
                </a:cxn>
                <a:cxn ang="0">
                  <a:pos x="59" y="15"/>
                </a:cxn>
                <a:cxn ang="0">
                  <a:pos x="79" y="6"/>
                </a:cxn>
                <a:cxn ang="0">
                  <a:pos x="99" y="2"/>
                </a:cxn>
                <a:cxn ang="0">
                  <a:pos x="119" y="0"/>
                </a:cxn>
                <a:cxn ang="0">
                  <a:pos x="139" y="4"/>
                </a:cxn>
                <a:cxn ang="0">
                  <a:pos x="159" y="14"/>
                </a:cxn>
              </a:cxnLst>
              <a:rect l="0" t="0" r="r" b="b"/>
              <a:pathLst>
                <a:path w="191" h="206">
                  <a:moveTo>
                    <a:pt x="159" y="14"/>
                  </a:moveTo>
                  <a:lnTo>
                    <a:pt x="177" y="45"/>
                  </a:lnTo>
                  <a:lnTo>
                    <a:pt x="189" y="82"/>
                  </a:lnTo>
                  <a:lnTo>
                    <a:pt x="191" y="118"/>
                  </a:lnTo>
                  <a:lnTo>
                    <a:pt x="177" y="151"/>
                  </a:lnTo>
                  <a:lnTo>
                    <a:pt x="169" y="161"/>
                  </a:lnTo>
                  <a:lnTo>
                    <a:pt x="161" y="171"/>
                  </a:lnTo>
                  <a:lnTo>
                    <a:pt x="153" y="179"/>
                  </a:lnTo>
                  <a:lnTo>
                    <a:pt x="145" y="189"/>
                  </a:lnTo>
                  <a:lnTo>
                    <a:pt x="135" y="196"/>
                  </a:lnTo>
                  <a:lnTo>
                    <a:pt x="125" y="202"/>
                  </a:lnTo>
                  <a:lnTo>
                    <a:pt x="113" y="206"/>
                  </a:lnTo>
                  <a:lnTo>
                    <a:pt x="101" y="206"/>
                  </a:lnTo>
                  <a:lnTo>
                    <a:pt x="91" y="206"/>
                  </a:lnTo>
                  <a:lnTo>
                    <a:pt x="81" y="204"/>
                  </a:lnTo>
                  <a:lnTo>
                    <a:pt x="71" y="202"/>
                  </a:lnTo>
                  <a:lnTo>
                    <a:pt x="61" y="198"/>
                  </a:lnTo>
                  <a:lnTo>
                    <a:pt x="51" y="192"/>
                  </a:lnTo>
                  <a:lnTo>
                    <a:pt x="42" y="187"/>
                  </a:lnTo>
                  <a:lnTo>
                    <a:pt x="34" y="179"/>
                  </a:lnTo>
                  <a:lnTo>
                    <a:pt x="26" y="169"/>
                  </a:lnTo>
                  <a:lnTo>
                    <a:pt x="10" y="143"/>
                  </a:lnTo>
                  <a:lnTo>
                    <a:pt x="0" y="114"/>
                  </a:lnTo>
                  <a:lnTo>
                    <a:pt x="0" y="84"/>
                  </a:lnTo>
                  <a:lnTo>
                    <a:pt x="10" y="59"/>
                  </a:lnTo>
                  <a:lnTo>
                    <a:pt x="24" y="41"/>
                  </a:lnTo>
                  <a:lnTo>
                    <a:pt x="40" y="27"/>
                  </a:lnTo>
                  <a:lnTo>
                    <a:pt x="59" y="15"/>
                  </a:lnTo>
                  <a:lnTo>
                    <a:pt x="79" y="6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39" y="4"/>
                  </a:lnTo>
                  <a:lnTo>
                    <a:pt x="159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6208713" y="3729038"/>
              <a:ext cx="357188" cy="406400"/>
            </a:xfrm>
            <a:custGeom>
              <a:avLst/>
              <a:gdLst/>
              <a:ahLst/>
              <a:cxnLst>
                <a:cxn ang="0">
                  <a:pos x="167" y="30"/>
                </a:cxn>
                <a:cxn ang="0">
                  <a:pos x="191" y="44"/>
                </a:cxn>
                <a:cxn ang="0">
                  <a:pos x="209" y="63"/>
                </a:cxn>
                <a:cxn ang="0">
                  <a:pos x="219" y="89"/>
                </a:cxn>
                <a:cxn ang="0">
                  <a:pos x="225" y="114"/>
                </a:cxn>
                <a:cxn ang="0">
                  <a:pos x="225" y="144"/>
                </a:cxn>
                <a:cxn ang="0">
                  <a:pos x="221" y="173"/>
                </a:cxn>
                <a:cxn ang="0">
                  <a:pos x="211" y="203"/>
                </a:cxn>
                <a:cxn ang="0">
                  <a:pos x="191" y="227"/>
                </a:cxn>
                <a:cxn ang="0">
                  <a:pos x="175" y="236"/>
                </a:cxn>
                <a:cxn ang="0">
                  <a:pos x="159" y="244"/>
                </a:cxn>
                <a:cxn ang="0">
                  <a:pos x="141" y="250"/>
                </a:cxn>
                <a:cxn ang="0">
                  <a:pos x="123" y="254"/>
                </a:cxn>
                <a:cxn ang="0">
                  <a:pos x="104" y="256"/>
                </a:cxn>
                <a:cxn ang="0">
                  <a:pos x="86" y="256"/>
                </a:cxn>
                <a:cxn ang="0">
                  <a:pos x="68" y="254"/>
                </a:cxn>
                <a:cxn ang="0">
                  <a:pos x="52" y="250"/>
                </a:cxn>
                <a:cxn ang="0">
                  <a:pos x="32" y="240"/>
                </a:cxn>
                <a:cxn ang="0">
                  <a:pos x="20" y="225"/>
                </a:cxn>
                <a:cxn ang="0">
                  <a:pos x="10" y="207"/>
                </a:cxn>
                <a:cxn ang="0">
                  <a:pos x="0" y="189"/>
                </a:cxn>
                <a:cxn ang="0">
                  <a:pos x="0" y="164"/>
                </a:cxn>
                <a:cxn ang="0">
                  <a:pos x="0" y="136"/>
                </a:cxn>
                <a:cxn ang="0">
                  <a:pos x="4" y="111"/>
                </a:cxn>
                <a:cxn ang="0">
                  <a:pos x="10" y="87"/>
                </a:cxn>
                <a:cxn ang="0">
                  <a:pos x="20" y="63"/>
                </a:cxn>
                <a:cxn ang="0">
                  <a:pos x="32" y="42"/>
                </a:cxn>
                <a:cxn ang="0">
                  <a:pos x="50" y="24"/>
                </a:cxn>
                <a:cxn ang="0">
                  <a:pos x="72" y="8"/>
                </a:cxn>
                <a:cxn ang="0">
                  <a:pos x="84" y="4"/>
                </a:cxn>
                <a:cxn ang="0">
                  <a:pos x="96" y="0"/>
                </a:cxn>
                <a:cxn ang="0">
                  <a:pos x="110" y="0"/>
                </a:cxn>
                <a:cxn ang="0">
                  <a:pos x="125" y="0"/>
                </a:cxn>
                <a:cxn ang="0">
                  <a:pos x="137" y="4"/>
                </a:cxn>
                <a:cxn ang="0">
                  <a:pos x="149" y="10"/>
                </a:cxn>
                <a:cxn ang="0">
                  <a:pos x="159" y="20"/>
                </a:cxn>
                <a:cxn ang="0">
                  <a:pos x="167" y="30"/>
                </a:cxn>
              </a:cxnLst>
              <a:rect l="0" t="0" r="r" b="b"/>
              <a:pathLst>
                <a:path w="225" h="256">
                  <a:moveTo>
                    <a:pt x="167" y="30"/>
                  </a:moveTo>
                  <a:lnTo>
                    <a:pt x="191" y="44"/>
                  </a:lnTo>
                  <a:lnTo>
                    <a:pt x="209" y="63"/>
                  </a:lnTo>
                  <a:lnTo>
                    <a:pt x="219" y="89"/>
                  </a:lnTo>
                  <a:lnTo>
                    <a:pt x="225" y="114"/>
                  </a:lnTo>
                  <a:lnTo>
                    <a:pt x="225" y="144"/>
                  </a:lnTo>
                  <a:lnTo>
                    <a:pt x="221" y="173"/>
                  </a:lnTo>
                  <a:lnTo>
                    <a:pt x="211" y="203"/>
                  </a:lnTo>
                  <a:lnTo>
                    <a:pt x="191" y="227"/>
                  </a:lnTo>
                  <a:lnTo>
                    <a:pt x="175" y="236"/>
                  </a:lnTo>
                  <a:lnTo>
                    <a:pt x="159" y="244"/>
                  </a:lnTo>
                  <a:lnTo>
                    <a:pt x="141" y="250"/>
                  </a:lnTo>
                  <a:lnTo>
                    <a:pt x="123" y="254"/>
                  </a:lnTo>
                  <a:lnTo>
                    <a:pt x="104" y="256"/>
                  </a:lnTo>
                  <a:lnTo>
                    <a:pt x="86" y="256"/>
                  </a:lnTo>
                  <a:lnTo>
                    <a:pt x="68" y="254"/>
                  </a:lnTo>
                  <a:lnTo>
                    <a:pt x="52" y="250"/>
                  </a:lnTo>
                  <a:lnTo>
                    <a:pt x="32" y="240"/>
                  </a:lnTo>
                  <a:lnTo>
                    <a:pt x="20" y="225"/>
                  </a:lnTo>
                  <a:lnTo>
                    <a:pt x="10" y="207"/>
                  </a:lnTo>
                  <a:lnTo>
                    <a:pt x="0" y="189"/>
                  </a:lnTo>
                  <a:lnTo>
                    <a:pt x="0" y="164"/>
                  </a:lnTo>
                  <a:lnTo>
                    <a:pt x="0" y="136"/>
                  </a:lnTo>
                  <a:lnTo>
                    <a:pt x="4" y="111"/>
                  </a:lnTo>
                  <a:lnTo>
                    <a:pt x="10" y="87"/>
                  </a:lnTo>
                  <a:lnTo>
                    <a:pt x="20" y="63"/>
                  </a:lnTo>
                  <a:lnTo>
                    <a:pt x="32" y="42"/>
                  </a:lnTo>
                  <a:lnTo>
                    <a:pt x="50" y="24"/>
                  </a:lnTo>
                  <a:lnTo>
                    <a:pt x="72" y="8"/>
                  </a:lnTo>
                  <a:lnTo>
                    <a:pt x="84" y="4"/>
                  </a:lnTo>
                  <a:lnTo>
                    <a:pt x="96" y="0"/>
                  </a:lnTo>
                  <a:lnTo>
                    <a:pt x="110" y="0"/>
                  </a:lnTo>
                  <a:lnTo>
                    <a:pt x="125" y="0"/>
                  </a:lnTo>
                  <a:lnTo>
                    <a:pt x="137" y="4"/>
                  </a:lnTo>
                  <a:lnTo>
                    <a:pt x="149" y="10"/>
                  </a:lnTo>
                  <a:lnTo>
                    <a:pt x="159" y="20"/>
                  </a:lnTo>
                  <a:lnTo>
                    <a:pt x="167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6575425" y="4035425"/>
              <a:ext cx="484188" cy="512763"/>
            </a:xfrm>
            <a:custGeom>
              <a:avLst/>
              <a:gdLst/>
              <a:ahLst/>
              <a:cxnLst>
                <a:cxn ang="0">
                  <a:pos x="263" y="39"/>
                </a:cxn>
                <a:cxn ang="0">
                  <a:pos x="291" y="79"/>
                </a:cxn>
                <a:cxn ang="0">
                  <a:pos x="303" y="122"/>
                </a:cxn>
                <a:cxn ang="0">
                  <a:pos x="305" y="171"/>
                </a:cxn>
                <a:cxn ang="0">
                  <a:pos x="299" y="218"/>
                </a:cxn>
                <a:cxn ang="0">
                  <a:pos x="291" y="242"/>
                </a:cxn>
                <a:cxn ang="0">
                  <a:pos x="277" y="262"/>
                </a:cxn>
                <a:cxn ang="0">
                  <a:pos x="259" y="279"/>
                </a:cxn>
                <a:cxn ang="0">
                  <a:pos x="239" y="293"/>
                </a:cxn>
                <a:cxn ang="0">
                  <a:pos x="216" y="305"/>
                </a:cxn>
                <a:cxn ang="0">
                  <a:pos x="192" y="313"/>
                </a:cxn>
                <a:cxn ang="0">
                  <a:pos x="166" y="319"/>
                </a:cxn>
                <a:cxn ang="0">
                  <a:pos x="142" y="323"/>
                </a:cxn>
                <a:cxn ang="0">
                  <a:pos x="132" y="321"/>
                </a:cxn>
                <a:cxn ang="0">
                  <a:pos x="120" y="319"/>
                </a:cxn>
                <a:cxn ang="0">
                  <a:pos x="110" y="317"/>
                </a:cxn>
                <a:cxn ang="0">
                  <a:pos x="102" y="315"/>
                </a:cxn>
                <a:cxn ang="0">
                  <a:pos x="92" y="313"/>
                </a:cxn>
                <a:cxn ang="0">
                  <a:pos x="82" y="311"/>
                </a:cxn>
                <a:cxn ang="0">
                  <a:pos x="72" y="309"/>
                </a:cxn>
                <a:cxn ang="0">
                  <a:pos x="62" y="305"/>
                </a:cxn>
                <a:cxn ang="0">
                  <a:pos x="50" y="297"/>
                </a:cxn>
                <a:cxn ang="0">
                  <a:pos x="38" y="287"/>
                </a:cxn>
                <a:cxn ang="0">
                  <a:pos x="26" y="277"/>
                </a:cxn>
                <a:cxn ang="0">
                  <a:pos x="18" y="268"/>
                </a:cxn>
                <a:cxn ang="0">
                  <a:pos x="10" y="256"/>
                </a:cxn>
                <a:cxn ang="0">
                  <a:pos x="4" y="242"/>
                </a:cxn>
                <a:cxn ang="0">
                  <a:pos x="0" y="228"/>
                </a:cxn>
                <a:cxn ang="0">
                  <a:pos x="2" y="211"/>
                </a:cxn>
                <a:cxn ang="0">
                  <a:pos x="6" y="181"/>
                </a:cxn>
                <a:cxn ang="0">
                  <a:pos x="10" y="152"/>
                </a:cxn>
                <a:cxn ang="0">
                  <a:pos x="16" y="122"/>
                </a:cxn>
                <a:cxn ang="0">
                  <a:pos x="26" y="93"/>
                </a:cxn>
                <a:cxn ang="0">
                  <a:pos x="38" y="65"/>
                </a:cxn>
                <a:cxn ang="0">
                  <a:pos x="54" y="43"/>
                </a:cxn>
                <a:cxn ang="0">
                  <a:pos x="76" y="26"/>
                </a:cxn>
                <a:cxn ang="0">
                  <a:pos x="104" y="14"/>
                </a:cxn>
                <a:cxn ang="0">
                  <a:pos x="118" y="10"/>
                </a:cxn>
                <a:cxn ang="0">
                  <a:pos x="134" y="6"/>
                </a:cxn>
                <a:cxn ang="0">
                  <a:pos x="152" y="2"/>
                </a:cxn>
                <a:cxn ang="0">
                  <a:pos x="168" y="0"/>
                </a:cxn>
                <a:cxn ang="0">
                  <a:pos x="186" y="0"/>
                </a:cxn>
                <a:cxn ang="0">
                  <a:pos x="202" y="2"/>
                </a:cxn>
                <a:cxn ang="0">
                  <a:pos x="218" y="6"/>
                </a:cxn>
                <a:cxn ang="0">
                  <a:pos x="233" y="16"/>
                </a:cxn>
                <a:cxn ang="0">
                  <a:pos x="263" y="39"/>
                </a:cxn>
              </a:cxnLst>
              <a:rect l="0" t="0" r="r" b="b"/>
              <a:pathLst>
                <a:path w="305" h="323">
                  <a:moveTo>
                    <a:pt x="263" y="39"/>
                  </a:moveTo>
                  <a:lnTo>
                    <a:pt x="291" y="79"/>
                  </a:lnTo>
                  <a:lnTo>
                    <a:pt x="303" y="122"/>
                  </a:lnTo>
                  <a:lnTo>
                    <a:pt x="305" y="171"/>
                  </a:lnTo>
                  <a:lnTo>
                    <a:pt x="299" y="218"/>
                  </a:lnTo>
                  <a:lnTo>
                    <a:pt x="291" y="242"/>
                  </a:lnTo>
                  <a:lnTo>
                    <a:pt x="277" y="262"/>
                  </a:lnTo>
                  <a:lnTo>
                    <a:pt x="259" y="279"/>
                  </a:lnTo>
                  <a:lnTo>
                    <a:pt x="239" y="293"/>
                  </a:lnTo>
                  <a:lnTo>
                    <a:pt x="216" y="305"/>
                  </a:lnTo>
                  <a:lnTo>
                    <a:pt x="192" y="313"/>
                  </a:lnTo>
                  <a:lnTo>
                    <a:pt x="166" y="319"/>
                  </a:lnTo>
                  <a:lnTo>
                    <a:pt x="142" y="323"/>
                  </a:lnTo>
                  <a:lnTo>
                    <a:pt x="132" y="321"/>
                  </a:lnTo>
                  <a:lnTo>
                    <a:pt x="120" y="319"/>
                  </a:lnTo>
                  <a:lnTo>
                    <a:pt x="110" y="317"/>
                  </a:lnTo>
                  <a:lnTo>
                    <a:pt x="102" y="315"/>
                  </a:lnTo>
                  <a:lnTo>
                    <a:pt x="92" y="313"/>
                  </a:lnTo>
                  <a:lnTo>
                    <a:pt x="82" y="311"/>
                  </a:lnTo>
                  <a:lnTo>
                    <a:pt x="72" y="309"/>
                  </a:lnTo>
                  <a:lnTo>
                    <a:pt x="62" y="305"/>
                  </a:lnTo>
                  <a:lnTo>
                    <a:pt x="50" y="297"/>
                  </a:lnTo>
                  <a:lnTo>
                    <a:pt x="38" y="287"/>
                  </a:lnTo>
                  <a:lnTo>
                    <a:pt x="26" y="277"/>
                  </a:lnTo>
                  <a:lnTo>
                    <a:pt x="18" y="268"/>
                  </a:lnTo>
                  <a:lnTo>
                    <a:pt x="10" y="256"/>
                  </a:lnTo>
                  <a:lnTo>
                    <a:pt x="4" y="242"/>
                  </a:lnTo>
                  <a:lnTo>
                    <a:pt x="0" y="228"/>
                  </a:lnTo>
                  <a:lnTo>
                    <a:pt x="2" y="211"/>
                  </a:lnTo>
                  <a:lnTo>
                    <a:pt x="6" y="181"/>
                  </a:lnTo>
                  <a:lnTo>
                    <a:pt x="10" y="152"/>
                  </a:lnTo>
                  <a:lnTo>
                    <a:pt x="16" y="122"/>
                  </a:lnTo>
                  <a:lnTo>
                    <a:pt x="26" y="93"/>
                  </a:lnTo>
                  <a:lnTo>
                    <a:pt x="38" y="65"/>
                  </a:lnTo>
                  <a:lnTo>
                    <a:pt x="54" y="43"/>
                  </a:lnTo>
                  <a:lnTo>
                    <a:pt x="76" y="26"/>
                  </a:lnTo>
                  <a:lnTo>
                    <a:pt x="104" y="14"/>
                  </a:lnTo>
                  <a:lnTo>
                    <a:pt x="118" y="10"/>
                  </a:lnTo>
                  <a:lnTo>
                    <a:pt x="134" y="6"/>
                  </a:lnTo>
                  <a:lnTo>
                    <a:pt x="152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202" y="2"/>
                  </a:lnTo>
                  <a:lnTo>
                    <a:pt x="218" y="6"/>
                  </a:lnTo>
                  <a:lnTo>
                    <a:pt x="233" y="16"/>
                  </a:lnTo>
                  <a:lnTo>
                    <a:pt x="263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891213" y="4222750"/>
              <a:ext cx="368300" cy="346075"/>
            </a:xfrm>
            <a:custGeom>
              <a:avLst/>
              <a:gdLst/>
              <a:ahLst/>
              <a:cxnLst>
                <a:cxn ang="0">
                  <a:pos x="222" y="61"/>
                </a:cxn>
                <a:cxn ang="0">
                  <a:pos x="230" y="91"/>
                </a:cxn>
                <a:cxn ang="0">
                  <a:pos x="232" y="122"/>
                </a:cxn>
                <a:cxn ang="0">
                  <a:pos x="226" y="152"/>
                </a:cxn>
                <a:cxn ang="0">
                  <a:pos x="214" y="179"/>
                </a:cxn>
                <a:cxn ang="0">
                  <a:pos x="200" y="195"/>
                </a:cxn>
                <a:cxn ang="0">
                  <a:pos x="184" y="205"/>
                </a:cxn>
                <a:cxn ang="0">
                  <a:pos x="164" y="212"/>
                </a:cxn>
                <a:cxn ang="0">
                  <a:pos x="146" y="216"/>
                </a:cxn>
                <a:cxn ang="0">
                  <a:pos x="124" y="218"/>
                </a:cxn>
                <a:cxn ang="0">
                  <a:pos x="104" y="218"/>
                </a:cxn>
                <a:cxn ang="0">
                  <a:pos x="84" y="216"/>
                </a:cxn>
                <a:cxn ang="0">
                  <a:pos x="64" y="212"/>
                </a:cxn>
                <a:cxn ang="0">
                  <a:pos x="54" y="209"/>
                </a:cxn>
                <a:cxn ang="0">
                  <a:pos x="44" y="203"/>
                </a:cxn>
                <a:cxn ang="0">
                  <a:pos x="32" y="197"/>
                </a:cxn>
                <a:cxn ang="0">
                  <a:pos x="22" y="189"/>
                </a:cxn>
                <a:cxn ang="0">
                  <a:pos x="14" y="181"/>
                </a:cxn>
                <a:cxn ang="0">
                  <a:pos x="6" y="171"/>
                </a:cxn>
                <a:cxn ang="0">
                  <a:pos x="2" y="161"/>
                </a:cxn>
                <a:cxn ang="0">
                  <a:pos x="0" y="150"/>
                </a:cxn>
                <a:cxn ang="0">
                  <a:pos x="0" y="130"/>
                </a:cxn>
                <a:cxn ang="0">
                  <a:pos x="0" y="108"/>
                </a:cxn>
                <a:cxn ang="0">
                  <a:pos x="4" y="89"/>
                </a:cxn>
                <a:cxn ang="0">
                  <a:pos x="8" y="69"/>
                </a:cxn>
                <a:cxn ang="0">
                  <a:pos x="16" y="51"/>
                </a:cxn>
                <a:cxn ang="0">
                  <a:pos x="26" y="36"/>
                </a:cxn>
                <a:cxn ang="0">
                  <a:pos x="40" y="22"/>
                </a:cxn>
                <a:cxn ang="0">
                  <a:pos x="58" y="8"/>
                </a:cxn>
                <a:cxn ang="0">
                  <a:pos x="68" y="4"/>
                </a:cxn>
                <a:cxn ang="0">
                  <a:pos x="78" y="0"/>
                </a:cxn>
                <a:cxn ang="0">
                  <a:pos x="88" y="0"/>
                </a:cxn>
                <a:cxn ang="0">
                  <a:pos x="98" y="0"/>
                </a:cxn>
                <a:cxn ang="0">
                  <a:pos x="108" y="0"/>
                </a:cxn>
                <a:cxn ang="0">
                  <a:pos x="118" y="2"/>
                </a:cxn>
                <a:cxn ang="0">
                  <a:pos x="130" y="2"/>
                </a:cxn>
                <a:cxn ang="0">
                  <a:pos x="140" y="4"/>
                </a:cxn>
                <a:cxn ang="0">
                  <a:pos x="152" y="6"/>
                </a:cxn>
                <a:cxn ang="0">
                  <a:pos x="166" y="10"/>
                </a:cxn>
                <a:cxn ang="0">
                  <a:pos x="178" y="14"/>
                </a:cxn>
                <a:cxn ang="0">
                  <a:pos x="190" y="20"/>
                </a:cxn>
                <a:cxn ang="0">
                  <a:pos x="200" y="30"/>
                </a:cxn>
                <a:cxn ang="0">
                  <a:pos x="208" y="37"/>
                </a:cxn>
                <a:cxn ang="0">
                  <a:pos x="216" y="49"/>
                </a:cxn>
                <a:cxn ang="0">
                  <a:pos x="222" y="61"/>
                </a:cxn>
              </a:cxnLst>
              <a:rect l="0" t="0" r="r" b="b"/>
              <a:pathLst>
                <a:path w="232" h="218">
                  <a:moveTo>
                    <a:pt x="222" y="61"/>
                  </a:moveTo>
                  <a:lnTo>
                    <a:pt x="230" y="91"/>
                  </a:lnTo>
                  <a:lnTo>
                    <a:pt x="232" y="122"/>
                  </a:lnTo>
                  <a:lnTo>
                    <a:pt x="226" y="152"/>
                  </a:lnTo>
                  <a:lnTo>
                    <a:pt x="214" y="179"/>
                  </a:lnTo>
                  <a:lnTo>
                    <a:pt x="200" y="195"/>
                  </a:lnTo>
                  <a:lnTo>
                    <a:pt x="184" y="205"/>
                  </a:lnTo>
                  <a:lnTo>
                    <a:pt x="164" y="212"/>
                  </a:lnTo>
                  <a:lnTo>
                    <a:pt x="146" y="216"/>
                  </a:lnTo>
                  <a:lnTo>
                    <a:pt x="124" y="218"/>
                  </a:lnTo>
                  <a:lnTo>
                    <a:pt x="104" y="218"/>
                  </a:lnTo>
                  <a:lnTo>
                    <a:pt x="84" y="216"/>
                  </a:lnTo>
                  <a:lnTo>
                    <a:pt x="64" y="212"/>
                  </a:lnTo>
                  <a:lnTo>
                    <a:pt x="54" y="209"/>
                  </a:lnTo>
                  <a:lnTo>
                    <a:pt x="44" y="203"/>
                  </a:lnTo>
                  <a:lnTo>
                    <a:pt x="32" y="197"/>
                  </a:lnTo>
                  <a:lnTo>
                    <a:pt x="22" y="189"/>
                  </a:lnTo>
                  <a:lnTo>
                    <a:pt x="14" y="181"/>
                  </a:lnTo>
                  <a:lnTo>
                    <a:pt x="6" y="171"/>
                  </a:lnTo>
                  <a:lnTo>
                    <a:pt x="2" y="161"/>
                  </a:lnTo>
                  <a:lnTo>
                    <a:pt x="0" y="150"/>
                  </a:lnTo>
                  <a:lnTo>
                    <a:pt x="0" y="130"/>
                  </a:lnTo>
                  <a:lnTo>
                    <a:pt x="0" y="108"/>
                  </a:lnTo>
                  <a:lnTo>
                    <a:pt x="4" y="89"/>
                  </a:lnTo>
                  <a:lnTo>
                    <a:pt x="8" y="69"/>
                  </a:lnTo>
                  <a:lnTo>
                    <a:pt x="16" y="51"/>
                  </a:lnTo>
                  <a:lnTo>
                    <a:pt x="26" y="36"/>
                  </a:lnTo>
                  <a:lnTo>
                    <a:pt x="40" y="22"/>
                  </a:lnTo>
                  <a:lnTo>
                    <a:pt x="58" y="8"/>
                  </a:lnTo>
                  <a:lnTo>
                    <a:pt x="68" y="4"/>
                  </a:lnTo>
                  <a:lnTo>
                    <a:pt x="78" y="0"/>
                  </a:lnTo>
                  <a:lnTo>
                    <a:pt x="88" y="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118" y="2"/>
                  </a:lnTo>
                  <a:lnTo>
                    <a:pt x="130" y="2"/>
                  </a:lnTo>
                  <a:lnTo>
                    <a:pt x="140" y="4"/>
                  </a:lnTo>
                  <a:lnTo>
                    <a:pt x="152" y="6"/>
                  </a:lnTo>
                  <a:lnTo>
                    <a:pt x="166" y="10"/>
                  </a:lnTo>
                  <a:lnTo>
                    <a:pt x="178" y="14"/>
                  </a:lnTo>
                  <a:lnTo>
                    <a:pt x="190" y="20"/>
                  </a:lnTo>
                  <a:lnTo>
                    <a:pt x="200" y="30"/>
                  </a:lnTo>
                  <a:lnTo>
                    <a:pt x="208" y="37"/>
                  </a:lnTo>
                  <a:lnTo>
                    <a:pt x="216" y="49"/>
                  </a:lnTo>
                  <a:lnTo>
                    <a:pt x="222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183313" y="2371725"/>
              <a:ext cx="92075" cy="106363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58" y="31"/>
                </a:cxn>
                <a:cxn ang="0">
                  <a:pos x="58" y="45"/>
                </a:cxn>
                <a:cxn ang="0">
                  <a:pos x="54" y="59"/>
                </a:cxn>
                <a:cxn ang="0">
                  <a:pos x="44" y="67"/>
                </a:cxn>
                <a:cxn ang="0">
                  <a:pos x="36" y="65"/>
                </a:cxn>
                <a:cxn ang="0">
                  <a:pos x="28" y="63"/>
                </a:cxn>
                <a:cxn ang="0">
                  <a:pos x="20" y="63"/>
                </a:cxn>
                <a:cxn ang="0">
                  <a:pos x="12" y="63"/>
                </a:cxn>
                <a:cxn ang="0">
                  <a:pos x="4" y="51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2" y="8"/>
                </a:cxn>
                <a:cxn ang="0">
                  <a:pos x="16" y="2"/>
                </a:cxn>
                <a:cxn ang="0">
                  <a:pos x="32" y="0"/>
                </a:cxn>
                <a:cxn ang="0">
                  <a:pos x="48" y="4"/>
                </a:cxn>
                <a:cxn ang="0">
                  <a:pos x="58" y="16"/>
                </a:cxn>
              </a:cxnLst>
              <a:rect l="0" t="0" r="r" b="b"/>
              <a:pathLst>
                <a:path w="58" h="67">
                  <a:moveTo>
                    <a:pt x="58" y="16"/>
                  </a:moveTo>
                  <a:lnTo>
                    <a:pt x="58" y="31"/>
                  </a:lnTo>
                  <a:lnTo>
                    <a:pt x="58" y="45"/>
                  </a:lnTo>
                  <a:lnTo>
                    <a:pt x="54" y="59"/>
                  </a:lnTo>
                  <a:lnTo>
                    <a:pt x="44" y="67"/>
                  </a:lnTo>
                  <a:lnTo>
                    <a:pt x="36" y="65"/>
                  </a:lnTo>
                  <a:lnTo>
                    <a:pt x="28" y="63"/>
                  </a:lnTo>
                  <a:lnTo>
                    <a:pt x="20" y="63"/>
                  </a:lnTo>
                  <a:lnTo>
                    <a:pt x="12" y="63"/>
                  </a:lnTo>
                  <a:lnTo>
                    <a:pt x="4" y="51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2" y="8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4"/>
                  </a:lnTo>
                  <a:lnTo>
                    <a:pt x="58" y="16"/>
                  </a:lnTo>
                  <a:close/>
                </a:path>
              </a:pathLst>
            </a:custGeom>
            <a:solidFill>
              <a:srgbClr val="7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410325" y="2833688"/>
              <a:ext cx="142875" cy="17145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74" y="6"/>
                </a:cxn>
                <a:cxn ang="0">
                  <a:pos x="80" y="12"/>
                </a:cxn>
                <a:cxn ang="0">
                  <a:pos x="88" y="18"/>
                </a:cxn>
                <a:cxn ang="0">
                  <a:pos x="90" y="26"/>
                </a:cxn>
                <a:cxn ang="0">
                  <a:pos x="90" y="49"/>
                </a:cxn>
                <a:cxn ang="0">
                  <a:pos x="84" y="69"/>
                </a:cxn>
                <a:cxn ang="0">
                  <a:pos x="76" y="90"/>
                </a:cxn>
                <a:cxn ang="0">
                  <a:pos x="64" y="108"/>
                </a:cxn>
                <a:cxn ang="0">
                  <a:pos x="50" y="106"/>
                </a:cxn>
                <a:cxn ang="0">
                  <a:pos x="36" y="102"/>
                </a:cxn>
                <a:cxn ang="0">
                  <a:pos x="26" y="96"/>
                </a:cxn>
                <a:cxn ang="0">
                  <a:pos x="18" y="85"/>
                </a:cxn>
                <a:cxn ang="0">
                  <a:pos x="12" y="71"/>
                </a:cxn>
                <a:cxn ang="0">
                  <a:pos x="4" y="55"/>
                </a:cxn>
                <a:cxn ang="0">
                  <a:pos x="0" y="39"/>
                </a:cxn>
                <a:cxn ang="0">
                  <a:pos x="2" y="24"/>
                </a:cxn>
                <a:cxn ang="0">
                  <a:pos x="8" y="18"/>
                </a:cxn>
                <a:cxn ang="0">
                  <a:pos x="16" y="12"/>
                </a:cxn>
                <a:cxn ang="0">
                  <a:pos x="24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58" y="0"/>
                </a:cxn>
                <a:cxn ang="0">
                  <a:pos x="68" y="0"/>
                </a:cxn>
              </a:cxnLst>
              <a:rect l="0" t="0" r="r" b="b"/>
              <a:pathLst>
                <a:path w="90" h="108">
                  <a:moveTo>
                    <a:pt x="68" y="0"/>
                  </a:moveTo>
                  <a:lnTo>
                    <a:pt x="74" y="6"/>
                  </a:lnTo>
                  <a:lnTo>
                    <a:pt x="80" y="12"/>
                  </a:lnTo>
                  <a:lnTo>
                    <a:pt x="88" y="18"/>
                  </a:lnTo>
                  <a:lnTo>
                    <a:pt x="90" y="26"/>
                  </a:lnTo>
                  <a:lnTo>
                    <a:pt x="90" y="49"/>
                  </a:lnTo>
                  <a:lnTo>
                    <a:pt x="84" y="69"/>
                  </a:lnTo>
                  <a:lnTo>
                    <a:pt x="76" y="90"/>
                  </a:lnTo>
                  <a:lnTo>
                    <a:pt x="64" y="108"/>
                  </a:lnTo>
                  <a:lnTo>
                    <a:pt x="50" y="106"/>
                  </a:lnTo>
                  <a:lnTo>
                    <a:pt x="36" y="102"/>
                  </a:lnTo>
                  <a:lnTo>
                    <a:pt x="26" y="96"/>
                  </a:lnTo>
                  <a:lnTo>
                    <a:pt x="18" y="85"/>
                  </a:lnTo>
                  <a:lnTo>
                    <a:pt x="12" y="71"/>
                  </a:lnTo>
                  <a:lnTo>
                    <a:pt x="4" y="55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8" y="18"/>
                  </a:lnTo>
                  <a:lnTo>
                    <a:pt x="16" y="12"/>
                  </a:lnTo>
                  <a:lnTo>
                    <a:pt x="24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7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6272213" y="3819525"/>
              <a:ext cx="220663" cy="215900"/>
            </a:xfrm>
            <a:custGeom>
              <a:avLst/>
              <a:gdLst/>
              <a:ahLst/>
              <a:cxnLst>
                <a:cxn ang="0">
                  <a:pos x="113" y="20"/>
                </a:cxn>
                <a:cxn ang="0">
                  <a:pos x="125" y="32"/>
                </a:cxn>
                <a:cxn ang="0">
                  <a:pos x="135" y="46"/>
                </a:cxn>
                <a:cxn ang="0">
                  <a:pos x="139" y="61"/>
                </a:cxn>
                <a:cxn ang="0">
                  <a:pos x="137" y="81"/>
                </a:cxn>
                <a:cxn ang="0">
                  <a:pos x="127" y="93"/>
                </a:cxn>
                <a:cxn ang="0">
                  <a:pos x="115" y="103"/>
                </a:cxn>
                <a:cxn ang="0">
                  <a:pos x="105" y="114"/>
                </a:cxn>
                <a:cxn ang="0">
                  <a:pos x="93" y="124"/>
                </a:cxn>
                <a:cxn ang="0">
                  <a:pos x="78" y="130"/>
                </a:cxn>
                <a:cxn ang="0">
                  <a:pos x="64" y="136"/>
                </a:cxn>
                <a:cxn ang="0">
                  <a:pos x="50" y="136"/>
                </a:cxn>
                <a:cxn ang="0">
                  <a:pos x="34" y="132"/>
                </a:cxn>
                <a:cxn ang="0">
                  <a:pos x="22" y="126"/>
                </a:cxn>
                <a:cxn ang="0">
                  <a:pos x="14" y="116"/>
                </a:cxn>
                <a:cxn ang="0">
                  <a:pos x="6" y="107"/>
                </a:cxn>
                <a:cxn ang="0">
                  <a:pos x="0" y="95"/>
                </a:cxn>
                <a:cxn ang="0">
                  <a:pos x="2" y="81"/>
                </a:cxn>
                <a:cxn ang="0">
                  <a:pos x="6" y="65"/>
                </a:cxn>
                <a:cxn ang="0">
                  <a:pos x="12" y="52"/>
                </a:cxn>
                <a:cxn ang="0">
                  <a:pos x="20" y="38"/>
                </a:cxn>
                <a:cxn ang="0">
                  <a:pos x="28" y="26"/>
                </a:cxn>
                <a:cxn ang="0">
                  <a:pos x="40" y="16"/>
                </a:cxn>
                <a:cxn ang="0">
                  <a:pos x="52" y="6"/>
                </a:cxn>
                <a:cxn ang="0">
                  <a:pos x="66" y="0"/>
                </a:cxn>
                <a:cxn ang="0">
                  <a:pos x="81" y="0"/>
                </a:cxn>
                <a:cxn ang="0">
                  <a:pos x="91" y="6"/>
                </a:cxn>
                <a:cxn ang="0">
                  <a:pos x="101" y="14"/>
                </a:cxn>
                <a:cxn ang="0">
                  <a:pos x="113" y="20"/>
                </a:cxn>
              </a:cxnLst>
              <a:rect l="0" t="0" r="r" b="b"/>
              <a:pathLst>
                <a:path w="139" h="136">
                  <a:moveTo>
                    <a:pt x="113" y="20"/>
                  </a:moveTo>
                  <a:lnTo>
                    <a:pt x="125" y="32"/>
                  </a:lnTo>
                  <a:lnTo>
                    <a:pt x="135" y="46"/>
                  </a:lnTo>
                  <a:lnTo>
                    <a:pt x="139" y="61"/>
                  </a:lnTo>
                  <a:lnTo>
                    <a:pt x="137" y="81"/>
                  </a:lnTo>
                  <a:lnTo>
                    <a:pt x="127" y="93"/>
                  </a:lnTo>
                  <a:lnTo>
                    <a:pt x="115" y="103"/>
                  </a:lnTo>
                  <a:lnTo>
                    <a:pt x="105" y="114"/>
                  </a:lnTo>
                  <a:lnTo>
                    <a:pt x="93" y="124"/>
                  </a:lnTo>
                  <a:lnTo>
                    <a:pt x="78" y="130"/>
                  </a:lnTo>
                  <a:lnTo>
                    <a:pt x="64" y="136"/>
                  </a:lnTo>
                  <a:lnTo>
                    <a:pt x="50" y="136"/>
                  </a:lnTo>
                  <a:lnTo>
                    <a:pt x="34" y="132"/>
                  </a:lnTo>
                  <a:lnTo>
                    <a:pt x="22" y="126"/>
                  </a:lnTo>
                  <a:lnTo>
                    <a:pt x="14" y="116"/>
                  </a:lnTo>
                  <a:lnTo>
                    <a:pt x="6" y="107"/>
                  </a:lnTo>
                  <a:lnTo>
                    <a:pt x="0" y="95"/>
                  </a:lnTo>
                  <a:lnTo>
                    <a:pt x="2" y="81"/>
                  </a:lnTo>
                  <a:lnTo>
                    <a:pt x="6" y="65"/>
                  </a:lnTo>
                  <a:lnTo>
                    <a:pt x="12" y="52"/>
                  </a:lnTo>
                  <a:lnTo>
                    <a:pt x="20" y="38"/>
                  </a:lnTo>
                  <a:lnTo>
                    <a:pt x="28" y="26"/>
                  </a:lnTo>
                  <a:lnTo>
                    <a:pt x="40" y="16"/>
                  </a:lnTo>
                  <a:lnTo>
                    <a:pt x="52" y="6"/>
                  </a:lnTo>
                  <a:lnTo>
                    <a:pt x="66" y="0"/>
                  </a:lnTo>
                  <a:lnTo>
                    <a:pt x="81" y="0"/>
                  </a:lnTo>
                  <a:lnTo>
                    <a:pt x="91" y="6"/>
                  </a:lnTo>
                  <a:lnTo>
                    <a:pt x="101" y="14"/>
                  </a:lnTo>
                  <a:lnTo>
                    <a:pt x="113" y="20"/>
                  </a:lnTo>
                  <a:close/>
                </a:path>
              </a:pathLst>
            </a:custGeom>
            <a:solidFill>
              <a:srgbClr val="7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6664325" y="4151313"/>
              <a:ext cx="319088" cy="293688"/>
            </a:xfrm>
            <a:custGeom>
              <a:avLst/>
              <a:gdLst/>
              <a:ahLst/>
              <a:cxnLst>
                <a:cxn ang="0">
                  <a:pos x="175" y="20"/>
                </a:cxn>
                <a:cxn ang="0">
                  <a:pos x="189" y="39"/>
                </a:cxn>
                <a:cxn ang="0">
                  <a:pos x="199" y="59"/>
                </a:cxn>
                <a:cxn ang="0">
                  <a:pos x="201" y="82"/>
                </a:cxn>
                <a:cxn ang="0">
                  <a:pos x="197" y="106"/>
                </a:cxn>
                <a:cxn ang="0">
                  <a:pos x="183" y="124"/>
                </a:cxn>
                <a:cxn ang="0">
                  <a:pos x="169" y="140"/>
                </a:cxn>
                <a:cxn ang="0">
                  <a:pos x="150" y="153"/>
                </a:cxn>
                <a:cxn ang="0">
                  <a:pos x="130" y="165"/>
                </a:cxn>
                <a:cxn ang="0">
                  <a:pos x="110" y="173"/>
                </a:cxn>
                <a:cxn ang="0">
                  <a:pos x="90" y="179"/>
                </a:cxn>
                <a:cxn ang="0">
                  <a:pos x="68" y="183"/>
                </a:cxn>
                <a:cxn ang="0">
                  <a:pos x="46" y="185"/>
                </a:cxn>
                <a:cxn ang="0">
                  <a:pos x="34" y="179"/>
                </a:cxn>
                <a:cxn ang="0">
                  <a:pos x="22" y="169"/>
                </a:cxn>
                <a:cxn ang="0">
                  <a:pos x="10" y="159"/>
                </a:cxn>
                <a:cxn ang="0">
                  <a:pos x="0" y="147"/>
                </a:cxn>
                <a:cxn ang="0">
                  <a:pos x="2" y="126"/>
                </a:cxn>
                <a:cxn ang="0">
                  <a:pos x="4" y="104"/>
                </a:cxn>
                <a:cxn ang="0">
                  <a:pos x="6" y="82"/>
                </a:cxn>
                <a:cxn ang="0">
                  <a:pos x="12" y="63"/>
                </a:cxn>
                <a:cxn ang="0">
                  <a:pos x="20" y="43"/>
                </a:cxn>
                <a:cxn ang="0">
                  <a:pos x="32" y="27"/>
                </a:cxn>
                <a:cxn ang="0">
                  <a:pos x="46" y="12"/>
                </a:cxn>
                <a:cxn ang="0">
                  <a:pos x="64" y="0"/>
                </a:cxn>
                <a:cxn ang="0">
                  <a:pos x="78" y="0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22" y="0"/>
                </a:cxn>
                <a:cxn ang="0">
                  <a:pos x="136" y="2"/>
                </a:cxn>
                <a:cxn ang="0">
                  <a:pos x="150" y="4"/>
                </a:cxn>
                <a:cxn ang="0">
                  <a:pos x="162" y="10"/>
                </a:cxn>
                <a:cxn ang="0">
                  <a:pos x="175" y="20"/>
                </a:cxn>
              </a:cxnLst>
              <a:rect l="0" t="0" r="r" b="b"/>
              <a:pathLst>
                <a:path w="201" h="185">
                  <a:moveTo>
                    <a:pt x="175" y="20"/>
                  </a:moveTo>
                  <a:lnTo>
                    <a:pt x="189" y="39"/>
                  </a:lnTo>
                  <a:lnTo>
                    <a:pt x="199" y="59"/>
                  </a:lnTo>
                  <a:lnTo>
                    <a:pt x="201" y="82"/>
                  </a:lnTo>
                  <a:lnTo>
                    <a:pt x="197" y="106"/>
                  </a:lnTo>
                  <a:lnTo>
                    <a:pt x="183" y="124"/>
                  </a:lnTo>
                  <a:lnTo>
                    <a:pt x="169" y="140"/>
                  </a:lnTo>
                  <a:lnTo>
                    <a:pt x="150" y="153"/>
                  </a:lnTo>
                  <a:lnTo>
                    <a:pt x="130" y="165"/>
                  </a:lnTo>
                  <a:lnTo>
                    <a:pt x="110" y="173"/>
                  </a:lnTo>
                  <a:lnTo>
                    <a:pt x="90" y="179"/>
                  </a:lnTo>
                  <a:lnTo>
                    <a:pt x="68" y="183"/>
                  </a:lnTo>
                  <a:lnTo>
                    <a:pt x="46" y="185"/>
                  </a:lnTo>
                  <a:lnTo>
                    <a:pt x="34" y="179"/>
                  </a:lnTo>
                  <a:lnTo>
                    <a:pt x="22" y="169"/>
                  </a:lnTo>
                  <a:lnTo>
                    <a:pt x="10" y="159"/>
                  </a:lnTo>
                  <a:lnTo>
                    <a:pt x="0" y="147"/>
                  </a:lnTo>
                  <a:lnTo>
                    <a:pt x="2" y="126"/>
                  </a:lnTo>
                  <a:lnTo>
                    <a:pt x="4" y="104"/>
                  </a:lnTo>
                  <a:lnTo>
                    <a:pt x="6" y="82"/>
                  </a:lnTo>
                  <a:lnTo>
                    <a:pt x="12" y="63"/>
                  </a:lnTo>
                  <a:lnTo>
                    <a:pt x="20" y="43"/>
                  </a:lnTo>
                  <a:lnTo>
                    <a:pt x="32" y="27"/>
                  </a:lnTo>
                  <a:lnTo>
                    <a:pt x="46" y="12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22" y="0"/>
                  </a:lnTo>
                  <a:lnTo>
                    <a:pt x="136" y="2"/>
                  </a:lnTo>
                  <a:lnTo>
                    <a:pt x="150" y="4"/>
                  </a:lnTo>
                  <a:lnTo>
                    <a:pt x="162" y="10"/>
                  </a:lnTo>
                  <a:lnTo>
                    <a:pt x="175" y="20"/>
                  </a:lnTo>
                  <a:close/>
                </a:path>
              </a:pathLst>
            </a:custGeom>
            <a:solidFill>
              <a:srgbClr val="7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970588" y="4297363"/>
              <a:ext cx="222250" cy="187325"/>
            </a:xfrm>
            <a:custGeom>
              <a:avLst/>
              <a:gdLst/>
              <a:ahLst/>
              <a:cxnLst>
                <a:cxn ang="0">
                  <a:pos x="136" y="44"/>
                </a:cxn>
                <a:cxn ang="0">
                  <a:pos x="140" y="57"/>
                </a:cxn>
                <a:cxn ang="0">
                  <a:pos x="138" y="69"/>
                </a:cxn>
                <a:cxn ang="0">
                  <a:pos x="130" y="81"/>
                </a:cxn>
                <a:cxn ang="0">
                  <a:pos x="120" y="91"/>
                </a:cxn>
                <a:cxn ang="0">
                  <a:pos x="112" y="99"/>
                </a:cxn>
                <a:cxn ang="0">
                  <a:pos x="104" y="105"/>
                </a:cxn>
                <a:cxn ang="0">
                  <a:pos x="96" y="110"/>
                </a:cxn>
                <a:cxn ang="0">
                  <a:pos x="86" y="114"/>
                </a:cxn>
                <a:cxn ang="0">
                  <a:pos x="76" y="116"/>
                </a:cxn>
                <a:cxn ang="0">
                  <a:pos x="66" y="118"/>
                </a:cxn>
                <a:cxn ang="0">
                  <a:pos x="56" y="118"/>
                </a:cxn>
                <a:cxn ang="0">
                  <a:pos x="46" y="114"/>
                </a:cxn>
                <a:cxn ang="0">
                  <a:pos x="30" y="105"/>
                </a:cxn>
                <a:cxn ang="0">
                  <a:pos x="14" y="95"/>
                </a:cxn>
                <a:cxn ang="0">
                  <a:pos x="2" y="83"/>
                </a:cxn>
                <a:cxn ang="0">
                  <a:pos x="0" y="67"/>
                </a:cxn>
                <a:cxn ang="0">
                  <a:pos x="8" y="48"/>
                </a:cxn>
                <a:cxn ang="0">
                  <a:pos x="18" y="30"/>
                </a:cxn>
                <a:cxn ang="0">
                  <a:pos x="32" y="16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90" y="4"/>
                </a:cxn>
                <a:cxn ang="0">
                  <a:pos x="100" y="10"/>
                </a:cxn>
                <a:cxn ang="0">
                  <a:pos x="110" y="16"/>
                </a:cxn>
                <a:cxn ang="0">
                  <a:pos x="120" y="24"/>
                </a:cxn>
                <a:cxn ang="0">
                  <a:pos x="128" y="34"/>
                </a:cxn>
                <a:cxn ang="0">
                  <a:pos x="136" y="44"/>
                </a:cxn>
              </a:cxnLst>
              <a:rect l="0" t="0" r="r" b="b"/>
              <a:pathLst>
                <a:path w="140" h="118">
                  <a:moveTo>
                    <a:pt x="136" y="44"/>
                  </a:moveTo>
                  <a:lnTo>
                    <a:pt x="140" y="57"/>
                  </a:lnTo>
                  <a:lnTo>
                    <a:pt x="138" y="69"/>
                  </a:lnTo>
                  <a:lnTo>
                    <a:pt x="130" y="81"/>
                  </a:lnTo>
                  <a:lnTo>
                    <a:pt x="120" y="91"/>
                  </a:lnTo>
                  <a:lnTo>
                    <a:pt x="112" y="99"/>
                  </a:lnTo>
                  <a:lnTo>
                    <a:pt x="104" y="105"/>
                  </a:lnTo>
                  <a:lnTo>
                    <a:pt x="96" y="110"/>
                  </a:lnTo>
                  <a:lnTo>
                    <a:pt x="86" y="114"/>
                  </a:lnTo>
                  <a:lnTo>
                    <a:pt x="76" y="116"/>
                  </a:lnTo>
                  <a:lnTo>
                    <a:pt x="66" y="118"/>
                  </a:lnTo>
                  <a:lnTo>
                    <a:pt x="56" y="118"/>
                  </a:lnTo>
                  <a:lnTo>
                    <a:pt x="46" y="114"/>
                  </a:lnTo>
                  <a:lnTo>
                    <a:pt x="30" y="105"/>
                  </a:lnTo>
                  <a:lnTo>
                    <a:pt x="14" y="95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8" y="48"/>
                  </a:lnTo>
                  <a:lnTo>
                    <a:pt x="18" y="30"/>
                  </a:lnTo>
                  <a:lnTo>
                    <a:pt x="32" y="16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90" y="4"/>
                  </a:lnTo>
                  <a:lnTo>
                    <a:pt x="100" y="10"/>
                  </a:lnTo>
                  <a:lnTo>
                    <a:pt x="110" y="16"/>
                  </a:lnTo>
                  <a:lnTo>
                    <a:pt x="120" y="24"/>
                  </a:lnTo>
                  <a:lnTo>
                    <a:pt x="128" y="34"/>
                  </a:lnTo>
                  <a:lnTo>
                    <a:pt x="136" y="44"/>
                  </a:lnTo>
                  <a:close/>
                </a:path>
              </a:pathLst>
            </a:custGeom>
            <a:solidFill>
              <a:srgbClr val="7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932363" y="4813300"/>
              <a:ext cx="3024188" cy="1489075"/>
            </a:xfrm>
            <a:custGeom>
              <a:avLst/>
              <a:gdLst/>
              <a:ahLst/>
              <a:cxnLst>
                <a:cxn ang="0">
                  <a:pos x="1807" y="84"/>
                </a:cxn>
                <a:cxn ang="0">
                  <a:pos x="1849" y="130"/>
                </a:cxn>
                <a:cxn ang="0">
                  <a:pos x="1903" y="132"/>
                </a:cxn>
                <a:cxn ang="0">
                  <a:pos x="1879" y="332"/>
                </a:cxn>
                <a:cxn ang="0">
                  <a:pos x="1789" y="509"/>
                </a:cxn>
                <a:cxn ang="0">
                  <a:pos x="1669" y="643"/>
                </a:cxn>
                <a:cxn ang="0">
                  <a:pos x="1562" y="727"/>
                </a:cxn>
                <a:cxn ang="0">
                  <a:pos x="1454" y="804"/>
                </a:cxn>
                <a:cxn ang="0">
                  <a:pos x="1372" y="855"/>
                </a:cxn>
                <a:cxn ang="0">
                  <a:pos x="1302" y="885"/>
                </a:cxn>
                <a:cxn ang="0">
                  <a:pos x="1227" y="906"/>
                </a:cxn>
                <a:cxn ang="0">
                  <a:pos x="1149" y="918"/>
                </a:cxn>
                <a:cxn ang="0">
                  <a:pos x="1071" y="926"/>
                </a:cxn>
                <a:cxn ang="0">
                  <a:pos x="977" y="936"/>
                </a:cxn>
                <a:cxn ang="0">
                  <a:pos x="856" y="936"/>
                </a:cxn>
                <a:cxn ang="0">
                  <a:pos x="740" y="926"/>
                </a:cxn>
                <a:cxn ang="0">
                  <a:pos x="628" y="908"/>
                </a:cxn>
                <a:cxn ang="0">
                  <a:pos x="517" y="881"/>
                </a:cxn>
                <a:cxn ang="0">
                  <a:pos x="411" y="847"/>
                </a:cxn>
                <a:cxn ang="0">
                  <a:pos x="321" y="804"/>
                </a:cxn>
                <a:cxn ang="0">
                  <a:pos x="242" y="737"/>
                </a:cxn>
                <a:cxn ang="0">
                  <a:pos x="162" y="631"/>
                </a:cxn>
                <a:cxn ang="0">
                  <a:pos x="76" y="472"/>
                </a:cxn>
                <a:cxn ang="0">
                  <a:pos x="14" y="305"/>
                </a:cxn>
                <a:cxn ang="0">
                  <a:pos x="44" y="191"/>
                </a:cxn>
                <a:cxn ang="0">
                  <a:pos x="118" y="114"/>
                </a:cxn>
                <a:cxn ang="0">
                  <a:pos x="206" y="57"/>
                </a:cxn>
                <a:cxn ang="0">
                  <a:pos x="279" y="49"/>
                </a:cxn>
                <a:cxn ang="0">
                  <a:pos x="343" y="75"/>
                </a:cxn>
                <a:cxn ang="0">
                  <a:pos x="403" y="130"/>
                </a:cxn>
                <a:cxn ang="0">
                  <a:pos x="481" y="193"/>
                </a:cxn>
                <a:cxn ang="0">
                  <a:pos x="567" y="236"/>
                </a:cxn>
                <a:cxn ang="0">
                  <a:pos x="632" y="253"/>
                </a:cxn>
                <a:cxn ang="0">
                  <a:pos x="684" y="250"/>
                </a:cxn>
                <a:cxn ang="0">
                  <a:pos x="730" y="222"/>
                </a:cxn>
                <a:cxn ang="0">
                  <a:pos x="772" y="147"/>
                </a:cxn>
                <a:cxn ang="0">
                  <a:pos x="818" y="75"/>
                </a:cxn>
                <a:cxn ang="0">
                  <a:pos x="892" y="41"/>
                </a:cxn>
                <a:cxn ang="0">
                  <a:pos x="951" y="53"/>
                </a:cxn>
                <a:cxn ang="0">
                  <a:pos x="999" y="90"/>
                </a:cxn>
                <a:cxn ang="0">
                  <a:pos x="1039" y="132"/>
                </a:cxn>
                <a:cxn ang="0">
                  <a:pos x="1077" y="177"/>
                </a:cxn>
                <a:cxn ang="0">
                  <a:pos x="1121" y="216"/>
                </a:cxn>
                <a:cxn ang="0">
                  <a:pos x="1175" y="234"/>
                </a:cxn>
                <a:cxn ang="0">
                  <a:pos x="1231" y="252"/>
                </a:cxn>
                <a:cxn ang="0">
                  <a:pos x="1304" y="253"/>
                </a:cxn>
                <a:cxn ang="0">
                  <a:pos x="1380" y="196"/>
                </a:cxn>
                <a:cxn ang="0">
                  <a:pos x="1436" y="110"/>
                </a:cxn>
                <a:cxn ang="0">
                  <a:pos x="1506" y="39"/>
                </a:cxn>
                <a:cxn ang="0">
                  <a:pos x="1599" y="2"/>
                </a:cxn>
                <a:cxn ang="0">
                  <a:pos x="1695" y="6"/>
                </a:cxn>
                <a:cxn ang="0">
                  <a:pos x="1729" y="19"/>
                </a:cxn>
                <a:cxn ang="0">
                  <a:pos x="1761" y="41"/>
                </a:cxn>
              </a:cxnLst>
              <a:rect l="0" t="0" r="r" b="b"/>
              <a:pathLst>
                <a:path w="1905" h="938">
                  <a:moveTo>
                    <a:pt x="1779" y="59"/>
                  </a:moveTo>
                  <a:lnTo>
                    <a:pt x="1793" y="71"/>
                  </a:lnTo>
                  <a:lnTo>
                    <a:pt x="1807" y="84"/>
                  </a:lnTo>
                  <a:lnTo>
                    <a:pt x="1821" y="102"/>
                  </a:lnTo>
                  <a:lnTo>
                    <a:pt x="1835" y="118"/>
                  </a:lnTo>
                  <a:lnTo>
                    <a:pt x="1849" y="130"/>
                  </a:lnTo>
                  <a:lnTo>
                    <a:pt x="1865" y="137"/>
                  </a:lnTo>
                  <a:lnTo>
                    <a:pt x="1883" y="139"/>
                  </a:lnTo>
                  <a:lnTo>
                    <a:pt x="1903" y="132"/>
                  </a:lnTo>
                  <a:lnTo>
                    <a:pt x="1905" y="202"/>
                  </a:lnTo>
                  <a:lnTo>
                    <a:pt x="1897" y="269"/>
                  </a:lnTo>
                  <a:lnTo>
                    <a:pt x="1879" y="332"/>
                  </a:lnTo>
                  <a:lnTo>
                    <a:pt x="1857" y="395"/>
                  </a:lnTo>
                  <a:lnTo>
                    <a:pt x="1825" y="452"/>
                  </a:lnTo>
                  <a:lnTo>
                    <a:pt x="1789" y="509"/>
                  </a:lnTo>
                  <a:lnTo>
                    <a:pt x="1747" y="562"/>
                  </a:lnTo>
                  <a:lnTo>
                    <a:pt x="1701" y="611"/>
                  </a:lnTo>
                  <a:lnTo>
                    <a:pt x="1669" y="643"/>
                  </a:lnTo>
                  <a:lnTo>
                    <a:pt x="1635" y="672"/>
                  </a:lnTo>
                  <a:lnTo>
                    <a:pt x="1599" y="700"/>
                  </a:lnTo>
                  <a:lnTo>
                    <a:pt x="1562" y="727"/>
                  </a:lnTo>
                  <a:lnTo>
                    <a:pt x="1526" y="753"/>
                  </a:lnTo>
                  <a:lnTo>
                    <a:pt x="1490" y="779"/>
                  </a:lnTo>
                  <a:lnTo>
                    <a:pt x="1454" y="804"/>
                  </a:lnTo>
                  <a:lnTo>
                    <a:pt x="1418" y="828"/>
                  </a:lnTo>
                  <a:lnTo>
                    <a:pt x="1396" y="842"/>
                  </a:lnTo>
                  <a:lnTo>
                    <a:pt x="1372" y="855"/>
                  </a:lnTo>
                  <a:lnTo>
                    <a:pt x="1350" y="867"/>
                  </a:lnTo>
                  <a:lnTo>
                    <a:pt x="1326" y="877"/>
                  </a:lnTo>
                  <a:lnTo>
                    <a:pt x="1302" y="885"/>
                  </a:lnTo>
                  <a:lnTo>
                    <a:pt x="1278" y="893"/>
                  </a:lnTo>
                  <a:lnTo>
                    <a:pt x="1251" y="901"/>
                  </a:lnTo>
                  <a:lnTo>
                    <a:pt x="1227" y="906"/>
                  </a:lnTo>
                  <a:lnTo>
                    <a:pt x="1201" y="910"/>
                  </a:lnTo>
                  <a:lnTo>
                    <a:pt x="1175" y="914"/>
                  </a:lnTo>
                  <a:lnTo>
                    <a:pt x="1149" y="918"/>
                  </a:lnTo>
                  <a:lnTo>
                    <a:pt x="1123" y="922"/>
                  </a:lnTo>
                  <a:lnTo>
                    <a:pt x="1097" y="924"/>
                  </a:lnTo>
                  <a:lnTo>
                    <a:pt x="1071" y="926"/>
                  </a:lnTo>
                  <a:lnTo>
                    <a:pt x="1043" y="930"/>
                  </a:lnTo>
                  <a:lnTo>
                    <a:pt x="1017" y="932"/>
                  </a:lnTo>
                  <a:lnTo>
                    <a:pt x="977" y="936"/>
                  </a:lnTo>
                  <a:lnTo>
                    <a:pt x="937" y="936"/>
                  </a:lnTo>
                  <a:lnTo>
                    <a:pt x="896" y="938"/>
                  </a:lnTo>
                  <a:lnTo>
                    <a:pt x="856" y="936"/>
                  </a:lnTo>
                  <a:lnTo>
                    <a:pt x="816" y="934"/>
                  </a:lnTo>
                  <a:lnTo>
                    <a:pt x="778" y="930"/>
                  </a:lnTo>
                  <a:lnTo>
                    <a:pt x="740" y="926"/>
                  </a:lnTo>
                  <a:lnTo>
                    <a:pt x="702" y="922"/>
                  </a:lnTo>
                  <a:lnTo>
                    <a:pt x="664" y="914"/>
                  </a:lnTo>
                  <a:lnTo>
                    <a:pt x="628" y="908"/>
                  </a:lnTo>
                  <a:lnTo>
                    <a:pt x="589" y="901"/>
                  </a:lnTo>
                  <a:lnTo>
                    <a:pt x="553" y="891"/>
                  </a:lnTo>
                  <a:lnTo>
                    <a:pt x="517" y="881"/>
                  </a:lnTo>
                  <a:lnTo>
                    <a:pt x="481" y="871"/>
                  </a:lnTo>
                  <a:lnTo>
                    <a:pt x="447" y="859"/>
                  </a:lnTo>
                  <a:lnTo>
                    <a:pt x="411" y="847"/>
                  </a:lnTo>
                  <a:lnTo>
                    <a:pt x="381" y="836"/>
                  </a:lnTo>
                  <a:lnTo>
                    <a:pt x="351" y="820"/>
                  </a:lnTo>
                  <a:lnTo>
                    <a:pt x="321" y="804"/>
                  </a:lnTo>
                  <a:lnTo>
                    <a:pt x="295" y="784"/>
                  </a:lnTo>
                  <a:lnTo>
                    <a:pt x="269" y="763"/>
                  </a:lnTo>
                  <a:lnTo>
                    <a:pt x="242" y="737"/>
                  </a:lnTo>
                  <a:lnTo>
                    <a:pt x="218" y="712"/>
                  </a:lnTo>
                  <a:lnTo>
                    <a:pt x="196" y="682"/>
                  </a:lnTo>
                  <a:lnTo>
                    <a:pt x="162" y="631"/>
                  </a:lnTo>
                  <a:lnTo>
                    <a:pt x="130" y="578"/>
                  </a:lnTo>
                  <a:lnTo>
                    <a:pt x="102" y="527"/>
                  </a:lnTo>
                  <a:lnTo>
                    <a:pt x="76" y="472"/>
                  </a:lnTo>
                  <a:lnTo>
                    <a:pt x="52" y="417"/>
                  </a:lnTo>
                  <a:lnTo>
                    <a:pt x="32" y="362"/>
                  </a:lnTo>
                  <a:lnTo>
                    <a:pt x="14" y="305"/>
                  </a:lnTo>
                  <a:lnTo>
                    <a:pt x="0" y="246"/>
                  </a:lnTo>
                  <a:lnTo>
                    <a:pt x="22" y="218"/>
                  </a:lnTo>
                  <a:lnTo>
                    <a:pt x="44" y="191"/>
                  </a:lnTo>
                  <a:lnTo>
                    <a:pt x="68" y="163"/>
                  </a:lnTo>
                  <a:lnTo>
                    <a:pt x="92" y="137"/>
                  </a:lnTo>
                  <a:lnTo>
                    <a:pt x="118" y="114"/>
                  </a:lnTo>
                  <a:lnTo>
                    <a:pt x="146" y="92"/>
                  </a:lnTo>
                  <a:lnTo>
                    <a:pt x="176" y="73"/>
                  </a:lnTo>
                  <a:lnTo>
                    <a:pt x="206" y="57"/>
                  </a:lnTo>
                  <a:lnTo>
                    <a:pt x="230" y="49"/>
                  </a:lnTo>
                  <a:lnTo>
                    <a:pt x="254" y="47"/>
                  </a:lnTo>
                  <a:lnTo>
                    <a:pt x="279" y="49"/>
                  </a:lnTo>
                  <a:lnTo>
                    <a:pt x="301" y="55"/>
                  </a:lnTo>
                  <a:lnTo>
                    <a:pt x="323" y="65"/>
                  </a:lnTo>
                  <a:lnTo>
                    <a:pt x="343" y="75"/>
                  </a:lnTo>
                  <a:lnTo>
                    <a:pt x="363" y="88"/>
                  </a:lnTo>
                  <a:lnTo>
                    <a:pt x="383" y="100"/>
                  </a:lnTo>
                  <a:lnTo>
                    <a:pt x="403" y="130"/>
                  </a:lnTo>
                  <a:lnTo>
                    <a:pt x="427" y="153"/>
                  </a:lnTo>
                  <a:lnTo>
                    <a:pt x="453" y="175"/>
                  </a:lnTo>
                  <a:lnTo>
                    <a:pt x="481" y="193"/>
                  </a:lnTo>
                  <a:lnTo>
                    <a:pt x="509" y="208"/>
                  </a:lnTo>
                  <a:lnTo>
                    <a:pt x="537" y="222"/>
                  </a:lnTo>
                  <a:lnTo>
                    <a:pt x="567" y="236"/>
                  </a:lnTo>
                  <a:lnTo>
                    <a:pt x="596" y="250"/>
                  </a:lnTo>
                  <a:lnTo>
                    <a:pt x="614" y="252"/>
                  </a:lnTo>
                  <a:lnTo>
                    <a:pt x="632" y="253"/>
                  </a:lnTo>
                  <a:lnTo>
                    <a:pt x="648" y="253"/>
                  </a:lnTo>
                  <a:lnTo>
                    <a:pt x="666" y="253"/>
                  </a:lnTo>
                  <a:lnTo>
                    <a:pt x="684" y="250"/>
                  </a:lnTo>
                  <a:lnTo>
                    <a:pt x="700" y="244"/>
                  </a:lnTo>
                  <a:lnTo>
                    <a:pt x="716" y="236"/>
                  </a:lnTo>
                  <a:lnTo>
                    <a:pt x="730" y="222"/>
                  </a:lnTo>
                  <a:lnTo>
                    <a:pt x="746" y="198"/>
                  </a:lnTo>
                  <a:lnTo>
                    <a:pt x="760" y="173"/>
                  </a:lnTo>
                  <a:lnTo>
                    <a:pt x="772" y="147"/>
                  </a:lnTo>
                  <a:lnTo>
                    <a:pt x="786" y="122"/>
                  </a:lnTo>
                  <a:lnTo>
                    <a:pt x="800" y="96"/>
                  </a:lnTo>
                  <a:lnTo>
                    <a:pt x="818" y="75"/>
                  </a:lnTo>
                  <a:lnTo>
                    <a:pt x="840" y="57"/>
                  </a:lnTo>
                  <a:lnTo>
                    <a:pt x="870" y="45"/>
                  </a:lnTo>
                  <a:lnTo>
                    <a:pt x="892" y="41"/>
                  </a:lnTo>
                  <a:lnTo>
                    <a:pt x="912" y="41"/>
                  </a:lnTo>
                  <a:lnTo>
                    <a:pt x="933" y="45"/>
                  </a:lnTo>
                  <a:lnTo>
                    <a:pt x="951" y="53"/>
                  </a:lnTo>
                  <a:lnTo>
                    <a:pt x="967" y="63"/>
                  </a:lnTo>
                  <a:lnTo>
                    <a:pt x="985" y="76"/>
                  </a:lnTo>
                  <a:lnTo>
                    <a:pt x="999" y="90"/>
                  </a:lnTo>
                  <a:lnTo>
                    <a:pt x="1015" y="104"/>
                  </a:lnTo>
                  <a:lnTo>
                    <a:pt x="1027" y="118"/>
                  </a:lnTo>
                  <a:lnTo>
                    <a:pt x="1039" y="132"/>
                  </a:lnTo>
                  <a:lnTo>
                    <a:pt x="1051" y="147"/>
                  </a:lnTo>
                  <a:lnTo>
                    <a:pt x="1063" y="163"/>
                  </a:lnTo>
                  <a:lnTo>
                    <a:pt x="1077" y="177"/>
                  </a:lnTo>
                  <a:lnTo>
                    <a:pt x="1089" y="191"/>
                  </a:lnTo>
                  <a:lnTo>
                    <a:pt x="1105" y="204"/>
                  </a:lnTo>
                  <a:lnTo>
                    <a:pt x="1121" y="216"/>
                  </a:lnTo>
                  <a:lnTo>
                    <a:pt x="1139" y="222"/>
                  </a:lnTo>
                  <a:lnTo>
                    <a:pt x="1157" y="228"/>
                  </a:lnTo>
                  <a:lnTo>
                    <a:pt x="1175" y="234"/>
                  </a:lnTo>
                  <a:lnTo>
                    <a:pt x="1195" y="240"/>
                  </a:lnTo>
                  <a:lnTo>
                    <a:pt x="1213" y="246"/>
                  </a:lnTo>
                  <a:lnTo>
                    <a:pt x="1231" y="252"/>
                  </a:lnTo>
                  <a:lnTo>
                    <a:pt x="1249" y="255"/>
                  </a:lnTo>
                  <a:lnTo>
                    <a:pt x="1268" y="257"/>
                  </a:lnTo>
                  <a:lnTo>
                    <a:pt x="1304" y="253"/>
                  </a:lnTo>
                  <a:lnTo>
                    <a:pt x="1332" y="242"/>
                  </a:lnTo>
                  <a:lnTo>
                    <a:pt x="1358" y="222"/>
                  </a:lnTo>
                  <a:lnTo>
                    <a:pt x="1380" y="196"/>
                  </a:lnTo>
                  <a:lnTo>
                    <a:pt x="1398" y="169"/>
                  </a:lnTo>
                  <a:lnTo>
                    <a:pt x="1418" y="139"/>
                  </a:lnTo>
                  <a:lnTo>
                    <a:pt x="1436" y="110"/>
                  </a:lnTo>
                  <a:lnTo>
                    <a:pt x="1456" y="84"/>
                  </a:lnTo>
                  <a:lnTo>
                    <a:pt x="1480" y="59"/>
                  </a:lnTo>
                  <a:lnTo>
                    <a:pt x="1506" y="39"/>
                  </a:lnTo>
                  <a:lnTo>
                    <a:pt x="1536" y="23"/>
                  </a:lnTo>
                  <a:lnTo>
                    <a:pt x="1566" y="10"/>
                  </a:lnTo>
                  <a:lnTo>
                    <a:pt x="1599" y="2"/>
                  </a:lnTo>
                  <a:lnTo>
                    <a:pt x="1633" y="0"/>
                  </a:lnTo>
                  <a:lnTo>
                    <a:pt x="1665" y="0"/>
                  </a:lnTo>
                  <a:lnTo>
                    <a:pt x="1695" y="6"/>
                  </a:lnTo>
                  <a:lnTo>
                    <a:pt x="1707" y="10"/>
                  </a:lnTo>
                  <a:lnTo>
                    <a:pt x="1719" y="14"/>
                  </a:lnTo>
                  <a:lnTo>
                    <a:pt x="1729" y="19"/>
                  </a:lnTo>
                  <a:lnTo>
                    <a:pt x="1741" y="25"/>
                  </a:lnTo>
                  <a:lnTo>
                    <a:pt x="1751" y="33"/>
                  </a:lnTo>
                  <a:lnTo>
                    <a:pt x="1761" y="41"/>
                  </a:lnTo>
                  <a:lnTo>
                    <a:pt x="1769" y="49"/>
                  </a:lnTo>
                  <a:lnTo>
                    <a:pt x="1779" y="5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4CFF-859D-4A29-88FD-913144F8B314}" type="datetime8">
              <a:rPr lang="en-US" smtClean="0"/>
              <a:t>4/15/2011 10:40 AM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61D4-78D0-42B7-9229-CCD431755EE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1143000"/>
          <a:ext cx="7620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Selecting a Science Elective</vt:lpstr>
      <vt:lpstr>Slide 2</vt:lpstr>
      <vt:lpstr>8 Semester Credits Required</vt:lpstr>
      <vt:lpstr>Scientific Method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a Science Elective</dc:title>
  <dc:subject>MIS 205</dc:subject>
  <dc:creator>Long Nguyen</dc:creator>
  <cp:keywords>science electives, required credits, scientific method</cp:keywords>
  <cp:lastModifiedBy>Murray, Terry R</cp:lastModifiedBy>
  <cp:revision>8</cp:revision>
  <dcterms:created xsi:type="dcterms:W3CDTF">2011-04-15T15:06:35Z</dcterms:created>
  <dcterms:modified xsi:type="dcterms:W3CDTF">2011-04-15T15:40:45Z</dcterms:modified>
</cp:coreProperties>
</file>