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686A9E-31B3-4107-A4E9-CE5A129BE68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E2372D-18FD-4711-9F96-E8C69764C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 Spring Seminars</a:t>
            </a:r>
          </a:p>
          <a:p>
            <a:r>
              <a:rPr lang="en-US" sz="3000" dirty="0" smtClean="0"/>
              <a:t>Bobby Willis</a:t>
            </a:r>
            <a:r>
              <a:rPr lang="en-US" sz="3000" dirty="0" smtClean="0"/>
              <a:t>, </a:t>
            </a:r>
            <a:br>
              <a:rPr lang="en-US" sz="3000" dirty="0" smtClean="0"/>
            </a:br>
            <a:r>
              <a:rPr lang="en-US" sz="3000" dirty="0" smtClean="0"/>
              <a:t>executive </a:t>
            </a:r>
            <a:r>
              <a:rPr lang="en-US" sz="3000" dirty="0" smtClean="0"/>
              <a:t>Director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South Haven Park </a:t>
            </a:r>
            <a:r>
              <a:rPr lang="en-US" sz="4400" b="1" dirty="0" err="1" smtClean="0"/>
              <a:t>Dictrict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04238" cy="4572000"/>
          </a:xfrm>
        </p:spPr>
        <p:txBody>
          <a:bodyPr/>
          <a:lstStyle/>
          <a:p>
            <a:r>
              <a:rPr lang="en-US" dirty="0" smtClean="0"/>
              <a:t>Quilting</a:t>
            </a:r>
          </a:p>
          <a:p>
            <a:pPr lvl="1"/>
            <a:r>
              <a:rPr lang="en-US" dirty="0" smtClean="0"/>
              <a:t>Quilts made from donated fabrics</a:t>
            </a:r>
          </a:p>
          <a:p>
            <a:pPr lvl="1"/>
            <a:r>
              <a:rPr lang="en-US" dirty="0" smtClean="0"/>
              <a:t>Sewing machines provided</a:t>
            </a:r>
          </a:p>
          <a:p>
            <a:r>
              <a:rPr lang="en-US" dirty="0" err="1" smtClean="0"/>
              <a:t>T’ai</a:t>
            </a:r>
            <a:r>
              <a:rPr lang="en-US" dirty="0" smtClean="0"/>
              <a:t> Chi</a:t>
            </a:r>
          </a:p>
          <a:p>
            <a:pPr lvl="1"/>
            <a:r>
              <a:rPr lang="en-US" dirty="0" smtClean="0"/>
              <a:t>Gentle warm-ups</a:t>
            </a:r>
          </a:p>
          <a:p>
            <a:pPr lvl="1"/>
            <a:r>
              <a:rPr lang="en-US" dirty="0" smtClean="0"/>
              <a:t>12 slow, continuous movements</a:t>
            </a:r>
          </a:p>
          <a:p>
            <a:pPr lvl="1"/>
            <a:r>
              <a:rPr lang="en-US" dirty="0" smtClean="0"/>
              <a:t>Easy cool-down 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Adult’s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04238" cy="4572000"/>
          </a:xfrm>
        </p:spPr>
        <p:txBody>
          <a:bodyPr/>
          <a:lstStyle/>
          <a:p>
            <a:r>
              <a:rPr lang="en-US" dirty="0" smtClean="0"/>
              <a:t>Almost Gourmet</a:t>
            </a:r>
          </a:p>
          <a:p>
            <a:pPr lvl="1"/>
            <a:r>
              <a:rPr lang="en-US" dirty="0" smtClean="0"/>
              <a:t>Learn techniques from a professional chef</a:t>
            </a:r>
          </a:p>
          <a:p>
            <a:pPr lvl="2"/>
            <a:r>
              <a:rPr lang="en-US" dirty="0" smtClean="0"/>
              <a:t>Everyone prepares and enjoys the dinners</a:t>
            </a:r>
          </a:p>
          <a:p>
            <a:pPr lvl="3"/>
            <a:r>
              <a:rPr lang="en-US" dirty="0" smtClean="0"/>
              <a:t>Come hungry!</a:t>
            </a:r>
          </a:p>
          <a:p>
            <a:r>
              <a:rPr lang="en-US" dirty="0" smtClean="0"/>
              <a:t>Kick ball</a:t>
            </a:r>
          </a:p>
          <a:p>
            <a:pPr lvl="1"/>
            <a:r>
              <a:rPr lang="en-US" dirty="0" smtClean="0"/>
              <a:t>Learn techniques and rules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Teen’s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04238" cy="4572000"/>
          </a:xfrm>
        </p:spPr>
        <p:txBody>
          <a:bodyPr/>
          <a:lstStyle/>
          <a:p>
            <a:r>
              <a:rPr lang="en-US" dirty="0" smtClean="0"/>
              <a:t>Sailing</a:t>
            </a:r>
          </a:p>
          <a:p>
            <a:pPr lvl="1"/>
            <a:r>
              <a:rPr lang="en-US" dirty="0" smtClean="0"/>
              <a:t>Sail a 30-foot sailboat at your first class</a:t>
            </a:r>
          </a:p>
          <a:p>
            <a:r>
              <a:rPr lang="en-US" dirty="0" smtClean="0"/>
              <a:t>Fencing</a:t>
            </a:r>
          </a:p>
          <a:p>
            <a:pPr lvl="1"/>
            <a:r>
              <a:rPr lang="en-US" dirty="0" smtClean="0"/>
              <a:t>Three levels</a:t>
            </a:r>
          </a:p>
          <a:p>
            <a:pPr lvl="2"/>
            <a:r>
              <a:rPr lang="en-US" dirty="0" smtClean="0"/>
              <a:t>Level 1 – Beginning Foil</a:t>
            </a:r>
          </a:p>
          <a:p>
            <a:pPr lvl="2"/>
            <a:r>
              <a:rPr lang="en-US" dirty="0" smtClean="0"/>
              <a:t>Level 2 – Foil, Epee, and Saber</a:t>
            </a:r>
          </a:p>
          <a:p>
            <a:pPr lvl="2"/>
            <a:r>
              <a:rPr lang="en-US" dirty="0" smtClean="0"/>
              <a:t>Level 3 – Open Strip Fencing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</TotalTime>
  <Words>93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South Haven Park Dictrict</vt:lpstr>
      <vt:lpstr>Seniors’ Seminars</vt:lpstr>
      <vt:lpstr>Adult’s Seminars</vt:lpstr>
      <vt:lpstr>Teen’s Seminars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Haven Park Dictrict</dc:title>
  <dc:creator>terry.murray</dc:creator>
  <cp:lastModifiedBy>terry.murray</cp:lastModifiedBy>
  <cp:revision>3</cp:revision>
  <dcterms:created xsi:type="dcterms:W3CDTF">2010-10-27T15:16:21Z</dcterms:created>
  <dcterms:modified xsi:type="dcterms:W3CDTF">2010-10-27T15:38:07Z</dcterms:modified>
</cp:coreProperties>
</file>