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5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E181D5-1103-4547-8226-4425D83000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AB86DE-0FB5-4718-BB77-476CD80F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6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885B-EB66-4CAB-A2F1-D2C3AD59E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BF7C-A919-4762-A24C-2152521FC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Long Nguyen</a:t>
            </a:r>
          </a:p>
          <a:p>
            <a:r>
              <a:rPr lang="en-US" dirty="0"/>
              <a:t>https://github.com/LongNguyen1452/Project0</a:t>
            </a:r>
          </a:p>
        </p:txBody>
      </p:sp>
    </p:spTree>
    <p:extLst>
      <p:ext uri="{BB962C8B-B14F-4D97-AF65-F5344CB8AC3E}">
        <p14:creationId xmlns:p14="http://schemas.microsoft.com/office/powerpoint/2010/main" val="235721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9011-2512-4D66-A56B-E173F713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627284"/>
            <a:ext cx="3378183" cy="1456267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F185-E826-49FF-B8D0-D001AD5B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16" y="1702642"/>
            <a:ext cx="3077395" cy="1456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F29C1-20CA-4CBB-B3D0-F0EE1BD9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28" y="1714500"/>
            <a:ext cx="76461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9EE9-83FA-4CC3-98C5-BAE4786D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F6F2-6563-4AAB-9278-E1599378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the models and parts table together</a:t>
            </a:r>
          </a:p>
          <a:p>
            <a:r>
              <a:rPr lang="en-US" dirty="0"/>
              <a:t>Determines which parts belong to which laptop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47D76-3F81-469E-A3AB-732225B2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64" y="2555220"/>
            <a:ext cx="4271452" cy="2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AE32-990B-4549-8546-2365BD66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Driver /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AF792-8B34-4816-8B06-7545BA339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707546"/>
            <a:ext cx="6840829" cy="933763"/>
          </a:xfrm>
        </p:spPr>
      </p:pic>
    </p:spTree>
    <p:extLst>
      <p:ext uri="{BB962C8B-B14F-4D97-AF65-F5344CB8AC3E}">
        <p14:creationId xmlns:p14="http://schemas.microsoft.com/office/powerpoint/2010/main" val="361155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E37-3377-4508-ABC6-4B335B8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D546-02E9-438B-830A-2BBD844A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the laptop models and requests an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D6074-0053-4753-B4E7-B01552E6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43" y="2768664"/>
            <a:ext cx="4137083" cy="23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ABB3-189D-4BE0-BD02-954DF1E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509B-51E7-415D-B9D1-75CD025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the input is a valid entry</a:t>
            </a:r>
          </a:p>
          <a:p>
            <a:r>
              <a:rPr lang="en-US" dirty="0"/>
              <a:t>Only accepts IDs displayed</a:t>
            </a:r>
          </a:p>
          <a:p>
            <a:r>
              <a:rPr lang="en-US" dirty="0"/>
              <a:t>Requests re-entry if input is invalid</a:t>
            </a:r>
          </a:p>
          <a:p>
            <a:r>
              <a:rPr lang="en-US" dirty="0"/>
              <a:t>If entry is valid, proceed to next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B2CD-5667-4D55-9991-8070248C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03" y="1039536"/>
            <a:ext cx="4068880" cy="46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DAF-30FA-41CC-A1F9-90B32041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check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F093-295D-460D-AFAB-675B8905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80107" cy="3649133"/>
          </a:xfrm>
        </p:spPr>
        <p:txBody>
          <a:bodyPr/>
          <a:lstStyle/>
          <a:p>
            <a:r>
              <a:rPr lang="en-US" dirty="0"/>
              <a:t>Displays available parts for the selected laptop model</a:t>
            </a:r>
          </a:p>
          <a:p>
            <a:r>
              <a:rPr lang="en-US" dirty="0"/>
              <a:t>Will require a valid input again to proceed</a:t>
            </a:r>
          </a:p>
          <a:p>
            <a:r>
              <a:rPr lang="en-US" dirty="0"/>
              <a:t>After valid input, displays the exact part along with the descriptions for the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10C4C-733B-4B1C-8A9D-933DEAD2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66" y="1337733"/>
            <a:ext cx="4448060" cy="37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B556-7BB2-4F60-99A4-38925DF9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of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7310-F26A-4326-927E-DD892451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and displays if quantity for selected item is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2D36B-F7FB-4B06-99B6-38768C53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12" y="1337733"/>
            <a:ext cx="4056223" cy="45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55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125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Project 0</vt:lpstr>
      <vt:lpstr>Mysql tables</vt:lpstr>
      <vt:lpstr>Associate table</vt:lpstr>
      <vt:lpstr>Connection Driver / statement</vt:lpstr>
      <vt:lpstr>First query</vt:lpstr>
      <vt:lpstr>Input check</vt:lpstr>
      <vt:lpstr>Input check (part 2)</vt:lpstr>
      <vt:lpstr>Quantity of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Nguyen, Long H</dc:creator>
  <cp:lastModifiedBy>Nguyen, Long H</cp:lastModifiedBy>
  <cp:revision>6</cp:revision>
  <dcterms:created xsi:type="dcterms:W3CDTF">2021-10-27T01:27:05Z</dcterms:created>
  <dcterms:modified xsi:type="dcterms:W3CDTF">2021-10-27T02:10:22Z</dcterms:modified>
</cp:coreProperties>
</file>