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8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58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2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5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2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2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937B-0E3C-4AC0-B991-0E1B5491307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3F36-5FAE-4EDA-B131-86AFA5F4C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40739-AA31-41ED-9E53-D78330B42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memAnt</a:t>
            </a:r>
            <a:r>
              <a:rPr lang="en-US" altLang="zh-TW" dirty="0"/>
              <a:t> code review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139938-91F8-4D81-B5E5-A02522E91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Yulong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54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C123E-C8B4-4806-B246-4604CDB6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FFE9C5-03DA-4B7F-AFE1-70731BC7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zh-TW" altLang="zh-TW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成因</a:t>
            </a:r>
            <a:r>
              <a:rPr lang="en-US" altLang="zh-TW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金屬層與閘極連接的部分過分積累了電荷，導致閘極氧化層受損。以下有幾種方式可以避免天線造成的影響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減少金屬層與閘極連接的範圍</a:t>
            </a:r>
          </a:p>
          <a:p>
            <a:pPr marL="342900" lvl="0" indent="-342900">
              <a:buFont typeface="+mj-lt"/>
              <a:buAutoNum type="romanLcPeriod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提供另一個線路來釋放電荷，而非通過閘極氧化層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25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EDF28-573D-48E3-BCE5-BE61C5FF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4D230-3884-47C2-8871-B31CF1CF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72A021-EF37-410A-8F66-462F6A6FA3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807" y="2512854"/>
            <a:ext cx="3625215" cy="29768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7D4EF8-20D8-42C1-8890-089556828C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1512" y="2683368"/>
            <a:ext cx="3686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DE4B-C163-41C2-A70C-3603177A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Ratio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3C0D1-4E5B-4485-BC66-A129ADA1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8748"/>
          </a:xfrm>
        </p:spPr>
        <p:txBody>
          <a:bodyPr>
            <a:normAutofit/>
          </a:bodyPr>
          <a:lstStyle/>
          <a:p>
            <a:pPr marL="228600"/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Total metal area / Total gate area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Ex: Total metal area = 200x1 = 200 um</a:t>
            </a:r>
            <a:r>
              <a:rPr lang="en-US" altLang="zh-TW" sz="1800" kern="100" baseline="30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altLang="zh-TW" sz="1800" kern="100" baseline="30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Total gate area = 0.6x2 = 1.2 um</a:t>
            </a:r>
            <a:r>
              <a:rPr lang="en-US" altLang="zh-TW" sz="1800" kern="100" baseline="30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altLang="zh-TW" sz="1800" kern="100" baseline="30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Antenna Ratio = 200/1.2 = 166.7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/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24BDE15-A2FD-4A12-BFAF-2C0BA7241F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667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15075-8A0D-4A67-A67A-0C787A05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Effect 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ED09C-DBD8-4339-AAA2-8F10809A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Jumper Insertion / Metal hoping: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685800"/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例如下圖，將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Metal 1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分段，然後運用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Via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往上層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Metal 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連接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69B65E-F74F-4AC4-80E0-8B88E1D016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4" y="3014592"/>
            <a:ext cx="6433068" cy="29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B0B62-F37C-4761-ADA0-CE197D29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Rule (Ratio)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0D6C8-C2F7-4685-A5AD-A66EA533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閘極氧化層、金屬層和相關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Antenna Diode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三者的面積比例決定著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Antenna Effect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會不會造成閘極氧化層擊穿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(Punch Through)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的問題，因此製造商會提供這樣的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Antenna Rule (Ratio)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Layout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就必須符合這樣的規範。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83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A4350-D17D-41A7-9962-80C4AD01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Cumulative Antenna Rule (Ratio)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A528D-0482-4013-9348-8DCD7D3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除了電荷的累積會直接擊穿閘極氧化層，造成可靠度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(Gate-oxide Reliability)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下降之外，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Vt Shift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過大也會造成元件不符合標準。擊穿閘極氧化層像是一槍斃命般，而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Vt Shift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是逐漸造成損壞。</a:t>
            </a:r>
          </a:p>
          <a:p>
            <a:endParaRPr lang="en-US" altLang="zh-TW" dirty="0"/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Vt Shift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即是當製造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Metal 1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時，就已經造成一定損壞，此時的損壞可能是最大的，其次是製造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Metal 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，以此類推，直到製造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Top Metal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，損壞程度是不能過高的。</a:t>
            </a:r>
          </a:p>
          <a:p>
            <a:endParaRPr lang="en-US" altLang="zh-TW" dirty="0"/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因此在先進製程中，製造商除了會規範傳統的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Antenna Ratio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，也會提供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Cumulative Antenna Ratio (CAR)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這個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。它也是閘極氧化層、金屬層和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Antenna Diode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三者的比例決定，只是會每一層累加起來。</a:t>
            </a:r>
          </a:p>
          <a:p>
            <a:pPr marL="457200" lvl="1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CAR (Total) = CAR(M1) + CAR(M2) + CAR(M3) + …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30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363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memAnt code review</vt:lpstr>
      <vt:lpstr>Antenna Effect</vt:lpstr>
      <vt:lpstr>MOS Architecture</vt:lpstr>
      <vt:lpstr>Antenna Ratio</vt:lpstr>
      <vt:lpstr>Antenna Effect Solution</vt:lpstr>
      <vt:lpstr>Antenna Rule (Ratio)</vt:lpstr>
      <vt:lpstr>Cumulative Antenna Rule (Ratio)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memAnt code review</dc:title>
  <dc:creator>雨龍 何</dc:creator>
  <cp:lastModifiedBy>雨龍 何</cp:lastModifiedBy>
  <cp:revision>1</cp:revision>
  <dcterms:created xsi:type="dcterms:W3CDTF">2021-07-27T15:22:11Z</dcterms:created>
  <dcterms:modified xsi:type="dcterms:W3CDTF">2021-07-27T16:04:51Z</dcterms:modified>
</cp:coreProperties>
</file>