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1" r:id="rId5"/>
    <p:sldId id="262" r:id="rId6"/>
    <p:sldId id="263" r:id="rId7"/>
    <p:sldId id="264" r:id="rId8"/>
    <p:sldId id="266"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9" r:id="rId27"/>
    <p:sldId id="287" r:id="rId28"/>
    <p:sldId id="288" r:id="rId29"/>
    <p:sldId id="286" r:id="rId30"/>
    <p:sldId id="285" r:id="rId31"/>
    <p:sldId id="25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3047694-B51F-4E50-920A-A7DA295DC50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6257267-CF5B-4955-B62A-D2BA4A8C1A91}">
      <dgm:prSet/>
      <dgm:spPr/>
      <dgm:t>
        <a:bodyPr/>
        <a:lstStyle/>
        <a:p>
          <a:r>
            <a:rPr lang="en-US"/>
            <a:t>Kiểm thử phần mềm là một phần quan trọng trong quá trình phát triển hệ thống phần mềm:</a:t>
          </a:r>
        </a:p>
      </dgm:t>
    </dgm:pt>
    <dgm:pt modelId="{03331EAE-F30D-42ED-B4FB-8A84C10CEA1F}" type="parTrans" cxnId="{0ABA4BF0-F6E8-4C82-82EF-C92C694DA72D}">
      <dgm:prSet/>
      <dgm:spPr/>
      <dgm:t>
        <a:bodyPr/>
        <a:lstStyle/>
        <a:p>
          <a:endParaRPr lang="en-US"/>
        </a:p>
      </dgm:t>
    </dgm:pt>
    <dgm:pt modelId="{79BA94C7-5A2A-4D0D-9877-5E83DB3BDDAC}" type="sibTrans" cxnId="{0ABA4BF0-F6E8-4C82-82EF-C92C694DA72D}">
      <dgm:prSet/>
      <dgm:spPr/>
      <dgm:t>
        <a:bodyPr/>
        <a:lstStyle/>
        <a:p>
          <a:endParaRPr lang="en-US"/>
        </a:p>
      </dgm:t>
    </dgm:pt>
    <dgm:pt modelId="{3561C683-0C0A-4A64-96F2-BC2F45114100}">
      <dgm:prSet/>
      <dgm:spPr/>
      <dgm:t>
        <a:bodyPr/>
        <a:lstStyle/>
        <a:p>
          <a:r>
            <a:rPr lang="en-US"/>
            <a:t>- </a:t>
          </a:r>
          <a:r>
            <a:rPr lang="vi-VN"/>
            <a:t>Giúp cho khách hàng thấy được sản phẩm đặt ra đã đáp ứng được yêu cầu hay chưa.</a:t>
          </a:r>
          <a:endParaRPr lang="en-US"/>
        </a:p>
      </dgm:t>
    </dgm:pt>
    <dgm:pt modelId="{DF5AECDE-7359-40E5-899B-D0CCF2C6A816}" type="parTrans" cxnId="{24D46DA4-7081-4A67-9E4B-2542BC33C9A0}">
      <dgm:prSet/>
      <dgm:spPr/>
      <dgm:t>
        <a:bodyPr/>
        <a:lstStyle/>
        <a:p>
          <a:endParaRPr lang="en-US"/>
        </a:p>
      </dgm:t>
    </dgm:pt>
    <dgm:pt modelId="{450143B6-BFF5-4E5B-8345-FA036BAEF9EB}" type="sibTrans" cxnId="{24D46DA4-7081-4A67-9E4B-2542BC33C9A0}">
      <dgm:prSet/>
      <dgm:spPr/>
      <dgm:t>
        <a:bodyPr/>
        <a:lstStyle/>
        <a:p>
          <a:endParaRPr lang="en-US"/>
        </a:p>
      </dgm:t>
    </dgm:pt>
    <dgm:pt modelId="{213121BC-BC6F-48F9-81DF-47614A60EF21}">
      <dgm:prSet/>
      <dgm:spPr/>
      <dgm:t>
        <a:bodyPr/>
        <a:lstStyle/>
        <a:p>
          <a:r>
            <a:rPr lang="en-US"/>
            <a:t>- </a:t>
          </a:r>
          <a:r>
            <a:rPr lang="vi-VN"/>
            <a:t>Đảm bảo chất lượng phần mềm khi đưa ra sử dụng. Tránh các rủi ro khi cho khách hàng khi đưa phần mềm vào sử dụng.</a:t>
          </a:r>
          <a:endParaRPr lang="en-US"/>
        </a:p>
      </dgm:t>
    </dgm:pt>
    <dgm:pt modelId="{E0C7E159-FB11-452E-8B6D-68A2DE1A4994}" type="parTrans" cxnId="{0857C61A-2766-4DD6-B146-D61B50C1BF8A}">
      <dgm:prSet/>
      <dgm:spPr/>
      <dgm:t>
        <a:bodyPr/>
        <a:lstStyle/>
        <a:p>
          <a:endParaRPr lang="en-US"/>
        </a:p>
      </dgm:t>
    </dgm:pt>
    <dgm:pt modelId="{36651800-AFC4-404B-AA1C-81D6FD25D1FE}" type="sibTrans" cxnId="{0857C61A-2766-4DD6-B146-D61B50C1BF8A}">
      <dgm:prSet/>
      <dgm:spPr/>
      <dgm:t>
        <a:bodyPr/>
        <a:lstStyle/>
        <a:p>
          <a:endParaRPr lang="en-US"/>
        </a:p>
      </dgm:t>
    </dgm:pt>
    <dgm:pt modelId="{C8E026D6-A3BB-4C87-BCA2-419E4BCAF311}">
      <dgm:prSet/>
      <dgm:spPr/>
      <dgm:t>
        <a:bodyPr/>
        <a:lstStyle/>
        <a:p>
          <a:r>
            <a:rPr lang="en-US"/>
            <a:t>- </a:t>
          </a:r>
          <a:r>
            <a:rPr lang="vi-VN"/>
            <a:t>Giảm thời gian và chi phí phát sinh do bảo trì (fix lỗi) cho người viết phần mềm.</a:t>
          </a:r>
          <a:endParaRPr lang="en-US"/>
        </a:p>
      </dgm:t>
    </dgm:pt>
    <dgm:pt modelId="{2C44246A-CE9C-411F-B191-944AD00E734F}" type="parTrans" cxnId="{5805ECD1-965D-4783-9ACB-BD8DFAAC417B}">
      <dgm:prSet/>
      <dgm:spPr/>
      <dgm:t>
        <a:bodyPr/>
        <a:lstStyle/>
        <a:p>
          <a:endParaRPr lang="en-US"/>
        </a:p>
      </dgm:t>
    </dgm:pt>
    <dgm:pt modelId="{3DBED240-B6FD-4A89-9226-06681208BC2A}" type="sibTrans" cxnId="{5805ECD1-965D-4783-9ACB-BD8DFAAC417B}">
      <dgm:prSet/>
      <dgm:spPr/>
      <dgm:t>
        <a:bodyPr/>
        <a:lstStyle/>
        <a:p>
          <a:endParaRPr lang="en-US"/>
        </a:p>
      </dgm:t>
    </dgm:pt>
    <dgm:pt modelId="{2067E542-DC0F-4418-8A9A-7D3680CD6830}" type="pres">
      <dgm:prSet presAssocID="{53047694-B51F-4E50-920A-A7DA295DC50C}" presName="vert0" presStyleCnt="0">
        <dgm:presLayoutVars>
          <dgm:dir/>
          <dgm:animOne val="branch"/>
          <dgm:animLvl val="lvl"/>
        </dgm:presLayoutVars>
      </dgm:prSet>
      <dgm:spPr/>
    </dgm:pt>
    <dgm:pt modelId="{79D16566-1DA5-401F-829B-709EC99B75FA}" type="pres">
      <dgm:prSet presAssocID="{D6257267-CF5B-4955-B62A-D2BA4A8C1A91}" presName="thickLine" presStyleLbl="alignNode1" presStyleIdx="0" presStyleCnt="4"/>
      <dgm:spPr/>
    </dgm:pt>
    <dgm:pt modelId="{E5268EB7-D849-4EB0-8B9A-D31C1817AC12}" type="pres">
      <dgm:prSet presAssocID="{D6257267-CF5B-4955-B62A-D2BA4A8C1A91}" presName="horz1" presStyleCnt="0"/>
      <dgm:spPr/>
    </dgm:pt>
    <dgm:pt modelId="{F1584198-B617-4D86-8364-D74DB3A4FED0}" type="pres">
      <dgm:prSet presAssocID="{D6257267-CF5B-4955-B62A-D2BA4A8C1A91}" presName="tx1" presStyleLbl="revTx" presStyleIdx="0" presStyleCnt="4"/>
      <dgm:spPr/>
    </dgm:pt>
    <dgm:pt modelId="{FB26DE8D-1C2A-47D4-9957-8B48A518D7A2}" type="pres">
      <dgm:prSet presAssocID="{D6257267-CF5B-4955-B62A-D2BA4A8C1A91}" presName="vert1" presStyleCnt="0"/>
      <dgm:spPr/>
    </dgm:pt>
    <dgm:pt modelId="{0AA46EBA-075B-4B98-8417-5BF7564DB8DA}" type="pres">
      <dgm:prSet presAssocID="{3561C683-0C0A-4A64-96F2-BC2F45114100}" presName="thickLine" presStyleLbl="alignNode1" presStyleIdx="1" presStyleCnt="4"/>
      <dgm:spPr/>
    </dgm:pt>
    <dgm:pt modelId="{8AB64FF2-94D0-46CE-B713-D0D9B7B66848}" type="pres">
      <dgm:prSet presAssocID="{3561C683-0C0A-4A64-96F2-BC2F45114100}" presName="horz1" presStyleCnt="0"/>
      <dgm:spPr/>
    </dgm:pt>
    <dgm:pt modelId="{44BE91A6-2BB8-4867-B9A2-00BF5D3FA066}" type="pres">
      <dgm:prSet presAssocID="{3561C683-0C0A-4A64-96F2-BC2F45114100}" presName="tx1" presStyleLbl="revTx" presStyleIdx="1" presStyleCnt="4"/>
      <dgm:spPr/>
    </dgm:pt>
    <dgm:pt modelId="{18EA7F86-ED1C-4189-AA40-7E41082A4744}" type="pres">
      <dgm:prSet presAssocID="{3561C683-0C0A-4A64-96F2-BC2F45114100}" presName="vert1" presStyleCnt="0"/>
      <dgm:spPr/>
    </dgm:pt>
    <dgm:pt modelId="{2CFA4757-0F65-4CA2-A212-6FD828466857}" type="pres">
      <dgm:prSet presAssocID="{213121BC-BC6F-48F9-81DF-47614A60EF21}" presName="thickLine" presStyleLbl="alignNode1" presStyleIdx="2" presStyleCnt="4"/>
      <dgm:spPr/>
    </dgm:pt>
    <dgm:pt modelId="{41367E63-8F89-4046-B78F-8BFC58331038}" type="pres">
      <dgm:prSet presAssocID="{213121BC-BC6F-48F9-81DF-47614A60EF21}" presName="horz1" presStyleCnt="0"/>
      <dgm:spPr/>
    </dgm:pt>
    <dgm:pt modelId="{CBCC6BA2-BB6E-4DC6-BF2A-EC9778BA9C1B}" type="pres">
      <dgm:prSet presAssocID="{213121BC-BC6F-48F9-81DF-47614A60EF21}" presName="tx1" presStyleLbl="revTx" presStyleIdx="2" presStyleCnt="4"/>
      <dgm:spPr/>
    </dgm:pt>
    <dgm:pt modelId="{41A2B26C-9B2B-4AD4-BFDC-5CD5A4FC1862}" type="pres">
      <dgm:prSet presAssocID="{213121BC-BC6F-48F9-81DF-47614A60EF21}" presName="vert1" presStyleCnt="0"/>
      <dgm:spPr/>
    </dgm:pt>
    <dgm:pt modelId="{6B3F50B2-E1F4-4CF4-ABD8-C0E28FE58AFC}" type="pres">
      <dgm:prSet presAssocID="{C8E026D6-A3BB-4C87-BCA2-419E4BCAF311}" presName="thickLine" presStyleLbl="alignNode1" presStyleIdx="3" presStyleCnt="4"/>
      <dgm:spPr/>
    </dgm:pt>
    <dgm:pt modelId="{EED5B0A9-C505-4AA5-A493-B00B0CEA424A}" type="pres">
      <dgm:prSet presAssocID="{C8E026D6-A3BB-4C87-BCA2-419E4BCAF311}" presName="horz1" presStyleCnt="0"/>
      <dgm:spPr/>
    </dgm:pt>
    <dgm:pt modelId="{3666A3B1-849B-4578-A3CB-9198B923797C}" type="pres">
      <dgm:prSet presAssocID="{C8E026D6-A3BB-4C87-BCA2-419E4BCAF311}" presName="tx1" presStyleLbl="revTx" presStyleIdx="3" presStyleCnt="4"/>
      <dgm:spPr/>
    </dgm:pt>
    <dgm:pt modelId="{CE76EBC0-1B48-46AF-BA56-A4CB3DBD6C0F}" type="pres">
      <dgm:prSet presAssocID="{C8E026D6-A3BB-4C87-BCA2-419E4BCAF311}" presName="vert1" presStyleCnt="0"/>
      <dgm:spPr/>
    </dgm:pt>
  </dgm:ptLst>
  <dgm:cxnLst>
    <dgm:cxn modelId="{9B1DA10F-E88E-46FB-80D4-CACB42B483B2}" type="presOf" srcId="{53047694-B51F-4E50-920A-A7DA295DC50C}" destId="{2067E542-DC0F-4418-8A9A-7D3680CD6830}" srcOrd="0" destOrd="0" presId="urn:microsoft.com/office/officeart/2008/layout/LinedList"/>
    <dgm:cxn modelId="{0857C61A-2766-4DD6-B146-D61B50C1BF8A}" srcId="{53047694-B51F-4E50-920A-A7DA295DC50C}" destId="{213121BC-BC6F-48F9-81DF-47614A60EF21}" srcOrd="2" destOrd="0" parTransId="{E0C7E159-FB11-452E-8B6D-68A2DE1A4994}" sibTransId="{36651800-AFC4-404B-AA1C-81D6FD25D1FE}"/>
    <dgm:cxn modelId="{D5955B38-E43D-4862-84FA-5B935C5C4187}" type="presOf" srcId="{3561C683-0C0A-4A64-96F2-BC2F45114100}" destId="{44BE91A6-2BB8-4867-B9A2-00BF5D3FA066}" srcOrd="0" destOrd="0" presId="urn:microsoft.com/office/officeart/2008/layout/LinedList"/>
    <dgm:cxn modelId="{B8134951-3B31-48F6-AF1C-879B3D2B586B}" type="presOf" srcId="{D6257267-CF5B-4955-B62A-D2BA4A8C1A91}" destId="{F1584198-B617-4D86-8364-D74DB3A4FED0}" srcOrd="0" destOrd="0" presId="urn:microsoft.com/office/officeart/2008/layout/LinedList"/>
    <dgm:cxn modelId="{37DC2B7B-C1C5-480F-B5AB-B6F60843B226}" type="presOf" srcId="{C8E026D6-A3BB-4C87-BCA2-419E4BCAF311}" destId="{3666A3B1-849B-4578-A3CB-9198B923797C}" srcOrd="0" destOrd="0" presId="urn:microsoft.com/office/officeart/2008/layout/LinedList"/>
    <dgm:cxn modelId="{09F4D185-D2BF-406D-A0ED-A261F4C4BDCA}" type="presOf" srcId="{213121BC-BC6F-48F9-81DF-47614A60EF21}" destId="{CBCC6BA2-BB6E-4DC6-BF2A-EC9778BA9C1B}" srcOrd="0" destOrd="0" presId="urn:microsoft.com/office/officeart/2008/layout/LinedList"/>
    <dgm:cxn modelId="{24D46DA4-7081-4A67-9E4B-2542BC33C9A0}" srcId="{53047694-B51F-4E50-920A-A7DA295DC50C}" destId="{3561C683-0C0A-4A64-96F2-BC2F45114100}" srcOrd="1" destOrd="0" parTransId="{DF5AECDE-7359-40E5-899B-D0CCF2C6A816}" sibTransId="{450143B6-BFF5-4E5B-8345-FA036BAEF9EB}"/>
    <dgm:cxn modelId="{5805ECD1-965D-4783-9ACB-BD8DFAAC417B}" srcId="{53047694-B51F-4E50-920A-A7DA295DC50C}" destId="{C8E026D6-A3BB-4C87-BCA2-419E4BCAF311}" srcOrd="3" destOrd="0" parTransId="{2C44246A-CE9C-411F-B191-944AD00E734F}" sibTransId="{3DBED240-B6FD-4A89-9226-06681208BC2A}"/>
    <dgm:cxn modelId="{0ABA4BF0-F6E8-4C82-82EF-C92C694DA72D}" srcId="{53047694-B51F-4E50-920A-A7DA295DC50C}" destId="{D6257267-CF5B-4955-B62A-D2BA4A8C1A91}" srcOrd="0" destOrd="0" parTransId="{03331EAE-F30D-42ED-B4FB-8A84C10CEA1F}" sibTransId="{79BA94C7-5A2A-4D0D-9877-5E83DB3BDDAC}"/>
    <dgm:cxn modelId="{F6B69D55-F43E-40FD-8FB5-5E0692803FA9}" type="presParOf" srcId="{2067E542-DC0F-4418-8A9A-7D3680CD6830}" destId="{79D16566-1DA5-401F-829B-709EC99B75FA}" srcOrd="0" destOrd="0" presId="urn:microsoft.com/office/officeart/2008/layout/LinedList"/>
    <dgm:cxn modelId="{7A5B7B65-4966-44B6-B8C6-D33756C3C36B}" type="presParOf" srcId="{2067E542-DC0F-4418-8A9A-7D3680CD6830}" destId="{E5268EB7-D849-4EB0-8B9A-D31C1817AC12}" srcOrd="1" destOrd="0" presId="urn:microsoft.com/office/officeart/2008/layout/LinedList"/>
    <dgm:cxn modelId="{65205A6A-96B4-48EC-9F9D-C941ACA5E218}" type="presParOf" srcId="{E5268EB7-D849-4EB0-8B9A-D31C1817AC12}" destId="{F1584198-B617-4D86-8364-D74DB3A4FED0}" srcOrd="0" destOrd="0" presId="urn:microsoft.com/office/officeart/2008/layout/LinedList"/>
    <dgm:cxn modelId="{794EEE79-B6B6-4731-AA8C-051F9FE54126}" type="presParOf" srcId="{E5268EB7-D849-4EB0-8B9A-D31C1817AC12}" destId="{FB26DE8D-1C2A-47D4-9957-8B48A518D7A2}" srcOrd="1" destOrd="0" presId="urn:microsoft.com/office/officeart/2008/layout/LinedList"/>
    <dgm:cxn modelId="{EAAC7C0A-F5F3-40A8-9F8C-50F4A3423F34}" type="presParOf" srcId="{2067E542-DC0F-4418-8A9A-7D3680CD6830}" destId="{0AA46EBA-075B-4B98-8417-5BF7564DB8DA}" srcOrd="2" destOrd="0" presId="urn:microsoft.com/office/officeart/2008/layout/LinedList"/>
    <dgm:cxn modelId="{8B06A6EE-F40E-46F4-B7B3-015D15F2FCA1}" type="presParOf" srcId="{2067E542-DC0F-4418-8A9A-7D3680CD6830}" destId="{8AB64FF2-94D0-46CE-B713-D0D9B7B66848}" srcOrd="3" destOrd="0" presId="urn:microsoft.com/office/officeart/2008/layout/LinedList"/>
    <dgm:cxn modelId="{E53359D6-AAFB-4ACE-AD80-81EDD2ED87A3}" type="presParOf" srcId="{8AB64FF2-94D0-46CE-B713-D0D9B7B66848}" destId="{44BE91A6-2BB8-4867-B9A2-00BF5D3FA066}" srcOrd="0" destOrd="0" presId="urn:microsoft.com/office/officeart/2008/layout/LinedList"/>
    <dgm:cxn modelId="{5165B0E0-3397-4489-A587-8E959962845A}" type="presParOf" srcId="{8AB64FF2-94D0-46CE-B713-D0D9B7B66848}" destId="{18EA7F86-ED1C-4189-AA40-7E41082A4744}" srcOrd="1" destOrd="0" presId="urn:microsoft.com/office/officeart/2008/layout/LinedList"/>
    <dgm:cxn modelId="{72E6155B-57DF-4EBE-8F09-3754203292A7}" type="presParOf" srcId="{2067E542-DC0F-4418-8A9A-7D3680CD6830}" destId="{2CFA4757-0F65-4CA2-A212-6FD828466857}" srcOrd="4" destOrd="0" presId="urn:microsoft.com/office/officeart/2008/layout/LinedList"/>
    <dgm:cxn modelId="{D347CA40-24A8-4DB0-A478-92C1D60B6149}" type="presParOf" srcId="{2067E542-DC0F-4418-8A9A-7D3680CD6830}" destId="{41367E63-8F89-4046-B78F-8BFC58331038}" srcOrd="5" destOrd="0" presId="urn:microsoft.com/office/officeart/2008/layout/LinedList"/>
    <dgm:cxn modelId="{C0B2D020-D8CB-49B0-A86B-1C47F887E6B6}" type="presParOf" srcId="{41367E63-8F89-4046-B78F-8BFC58331038}" destId="{CBCC6BA2-BB6E-4DC6-BF2A-EC9778BA9C1B}" srcOrd="0" destOrd="0" presId="urn:microsoft.com/office/officeart/2008/layout/LinedList"/>
    <dgm:cxn modelId="{41172552-CB97-41F2-A1F3-EEC4226C88A6}" type="presParOf" srcId="{41367E63-8F89-4046-B78F-8BFC58331038}" destId="{41A2B26C-9B2B-4AD4-BFDC-5CD5A4FC1862}" srcOrd="1" destOrd="0" presId="urn:microsoft.com/office/officeart/2008/layout/LinedList"/>
    <dgm:cxn modelId="{B108C406-08B1-4CBD-91FE-09095FE738B7}" type="presParOf" srcId="{2067E542-DC0F-4418-8A9A-7D3680CD6830}" destId="{6B3F50B2-E1F4-4CF4-ABD8-C0E28FE58AFC}" srcOrd="6" destOrd="0" presId="urn:microsoft.com/office/officeart/2008/layout/LinedList"/>
    <dgm:cxn modelId="{3D49F854-2091-42F8-92C1-D340DB0C81BA}" type="presParOf" srcId="{2067E542-DC0F-4418-8A9A-7D3680CD6830}" destId="{EED5B0A9-C505-4AA5-A493-B00B0CEA424A}" srcOrd="7" destOrd="0" presId="urn:microsoft.com/office/officeart/2008/layout/LinedList"/>
    <dgm:cxn modelId="{F4905BFE-96C6-48EB-8DC7-9894C56F235E}" type="presParOf" srcId="{EED5B0A9-C505-4AA5-A493-B00B0CEA424A}" destId="{3666A3B1-849B-4578-A3CB-9198B923797C}" srcOrd="0" destOrd="0" presId="urn:microsoft.com/office/officeart/2008/layout/LinedList"/>
    <dgm:cxn modelId="{95016489-C4B4-4A1D-8137-AD19EC22F55E}" type="presParOf" srcId="{EED5B0A9-C505-4AA5-A493-B00B0CEA424A}" destId="{CE76EBC0-1B48-46AF-BA56-A4CB3DBD6C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BF3C97-3FC2-42D3-A359-BC04D950BA2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2815E43-4CC9-4F34-90F5-62D08E21A0C3}">
      <dgm:prSet/>
      <dgm:spPr/>
      <dgm:t>
        <a:bodyPr/>
        <a:lstStyle/>
        <a:p>
          <a:r>
            <a:rPr lang="en-US"/>
            <a:t>Kiểm thử tĩnh:  l</a:t>
          </a:r>
          <a:r>
            <a:rPr lang="vi-VN"/>
            <a:t>à phương pháp kiểm thử phần mềm thủ công.</a:t>
          </a:r>
          <a:endParaRPr lang="en-US"/>
        </a:p>
      </dgm:t>
    </dgm:pt>
    <dgm:pt modelId="{C45D3E9A-8A26-41CA-9EDD-3D14D372A6E0}" type="parTrans" cxnId="{DBEC36CC-D5F5-4A40-A3D8-64CAF975F377}">
      <dgm:prSet/>
      <dgm:spPr/>
      <dgm:t>
        <a:bodyPr/>
        <a:lstStyle/>
        <a:p>
          <a:endParaRPr lang="en-US"/>
        </a:p>
      </dgm:t>
    </dgm:pt>
    <dgm:pt modelId="{57D07A57-E31E-4347-B57B-989DD88BC62D}" type="sibTrans" cxnId="{DBEC36CC-D5F5-4A40-A3D8-64CAF975F377}">
      <dgm:prSet/>
      <dgm:spPr/>
      <dgm:t>
        <a:bodyPr/>
        <a:lstStyle/>
        <a:p>
          <a:endParaRPr lang="en-US"/>
        </a:p>
      </dgm:t>
    </dgm:pt>
    <dgm:pt modelId="{4170C1AB-A957-42B6-8BB6-DEF60F180B8C}">
      <dgm:prSet/>
      <dgm:spPr/>
      <dgm:t>
        <a:bodyPr/>
        <a:lstStyle/>
        <a:p>
          <a:r>
            <a:rPr lang="vi-VN"/>
            <a:t>Phương pháp này thường được những người phân tích thiết kế phần mềm (IT-BA) thực hiện.</a:t>
          </a:r>
          <a:endParaRPr lang="en-US"/>
        </a:p>
      </dgm:t>
    </dgm:pt>
    <dgm:pt modelId="{781BEB93-372F-4CDE-A802-F5D720252E1E}" type="parTrans" cxnId="{BE1EBAA4-F787-41BD-9EF0-3976F8CE227B}">
      <dgm:prSet/>
      <dgm:spPr/>
      <dgm:t>
        <a:bodyPr/>
        <a:lstStyle/>
        <a:p>
          <a:endParaRPr lang="en-US"/>
        </a:p>
      </dgm:t>
    </dgm:pt>
    <dgm:pt modelId="{149A0161-F544-4975-92F5-9C70E05013A9}" type="sibTrans" cxnId="{BE1EBAA4-F787-41BD-9EF0-3976F8CE227B}">
      <dgm:prSet/>
      <dgm:spPr/>
      <dgm:t>
        <a:bodyPr/>
        <a:lstStyle/>
        <a:p>
          <a:endParaRPr lang="en-US"/>
        </a:p>
      </dgm:t>
    </dgm:pt>
    <dgm:pt modelId="{F4DB666E-82F3-45FA-A3A5-11CB6763DE20}" type="pres">
      <dgm:prSet presAssocID="{59BF3C97-3FC2-42D3-A359-BC04D950BA21}" presName="hierChild1" presStyleCnt="0">
        <dgm:presLayoutVars>
          <dgm:chPref val="1"/>
          <dgm:dir/>
          <dgm:animOne val="branch"/>
          <dgm:animLvl val="lvl"/>
          <dgm:resizeHandles/>
        </dgm:presLayoutVars>
      </dgm:prSet>
      <dgm:spPr/>
    </dgm:pt>
    <dgm:pt modelId="{6DC2ECDC-3C0E-49F0-BCFC-B7EF3B0BD1FD}" type="pres">
      <dgm:prSet presAssocID="{72815E43-4CC9-4F34-90F5-62D08E21A0C3}" presName="hierRoot1" presStyleCnt="0"/>
      <dgm:spPr/>
    </dgm:pt>
    <dgm:pt modelId="{B34ECA22-0664-4D10-85DC-BFACBA464671}" type="pres">
      <dgm:prSet presAssocID="{72815E43-4CC9-4F34-90F5-62D08E21A0C3}" presName="composite" presStyleCnt="0"/>
      <dgm:spPr/>
    </dgm:pt>
    <dgm:pt modelId="{E4182086-5069-4E6C-9AA1-5EDFE73745DD}" type="pres">
      <dgm:prSet presAssocID="{72815E43-4CC9-4F34-90F5-62D08E21A0C3}" presName="background" presStyleLbl="node0" presStyleIdx="0" presStyleCnt="2"/>
      <dgm:spPr/>
    </dgm:pt>
    <dgm:pt modelId="{D6160782-1306-459E-A851-CEB24025BFB3}" type="pres">
      <dgm:prSet presAssocID="{72815E43-4CC9-4F34-90F5-62D08E21A0C3}" presName="text" presStyleLbl="fgAcc0" presStyleIdx="0" presStyleCnt="2">
        <dgm:presLayoutVars>
          <dgm:chPref val="3"/>
        </dgm:presLayoutVars>
      </dgm:prSet>
      <dgm:spPr/>
    </dgm:pt>
    <dgm:pt modelId="{99012E0F-CA72-493C-AB22-39EA57E4CFD5}" type="pres">
      <dgm:prSet presAssocID="{72815E43-4CC9-4F34-90F5-62D08E21A0C3}" presName="hierChild2" presStyleCnt="0"/>
      <dgm:spPr/>
    </dgm:pt>
    <dgm:pt modelId="{B6B7461B-92DA-42FD-ACC0-632D78FF4D0F}" type="pres">
      <dgm:prSet presAssocID="{4170C1AB-A957-42B6-8BB6-DEF60F180B8C}" presName="hierRoot1" presStyleCnt="0"/>
      <dgm:spPr/>
    </dgm:pt>
    <dgm:pt modelId="{2B2F70D5-2116-4D2C-83E6-3BB19CCDFB68}" type="pres">
      <dgm:prSet presAssocID="{4170C1AB-A957-42B6-8BB6-DEF60F180B8C}" presName="composite" presStyleCnt="0"/>
      <dgm:spPr/>
    </dgm:pt>
    <dgm:pt modelId="{F9C30145-C125-4B49-B2A6-4477809232AB}" type="pres">
      <dgm:prSet presAssocID="{4170C1AB-A957-42B6-8BB6-DEF60F180B8C}" presName="background" presStyleLbl="node0" presStyleIdx="1" presStyleCnt="2"/>
      <dgm:spPr/>
    </dgm:pt>
    <dgm:pt modelId="{057EC236-C9B3-46AC-B6F2-643AC62F9E31}" type="pres">
      <dgm:prSet presAssocID="{4170C1AB-A957-42B6-8BB6-DEF60F180B8C}" presName="text" presStyleLbl="fgAcc0" presStyleIdx="1" presStyleCnt="2">
        <dgm:presLayoutVars>
          <dgm:chPref val="3"/>
        </dgm:presLayoutVars>
      </dgm:prSet>
      <dgm:spPr/>
    </dgm:pt>
    <dgm:pt modelId="{4155CFE4-5FCD-46A3-BFB4-BA498061D4DF}" type="pres">
      <dgm:prSet presAssocID="{4170C1AB-A957-42B6-8BB6-DEF60F180B8C}" presName="hierChild2" presStyleCnt="0"/>
      <dgm:spPr/>
    </dgm:pt>
  </dgm:ptLst>
  <dgm:cxnLst>
    <dgm:cxn modelId="{E4370E09-02B0-4F60-97E4-38E4C4FE408E}" type="presOf" srcId="{72815E43-4CC9-4F34-90F5-62D08E21A0C3}" destId="{D6160782-1306-459E-A851-CEB24025BFB3}" srcOrd="0" destOrd="0" presId="urn:microsoft.com/office/officeart/2005/8/layout/hierarchy1"/>
    <dgm:cxn modelId="{816DA842-545E-4ABD-BC5C-847D6518E9BA}" type="presOf" srcId="{4170C1AB-A957-42B6-8BB6-DEF60F180B8C}" destId="{057EC236-C9B3-46AC-B6F2-643AC62F9E31}" srcOrd="0" destOrd="0" presId="urn:microsoft.com/office/officeart/2005/8/layout/hierarchy1"/>
    <dgm:cxn modelId="{BE1EBAA4-F787-41BD-9EF0-3976F8CE227B}" srcId="{59BF3C97-3FC2-42D3-A359-BC04D950BA21}" destId="{4170C1AB-A957-42B6-8BB6-DEF60F180B8C}" srcOrd="1" destOrd="0" parTransId="{781BEB93-372F-4CDE-A802-F5D720252E1E}" sibTransId="{149A0161-F544-4975-92F5-9C70E05013A9}"/>
    <dgm:cxn modelId="{DBEC36CC-D5F5-4A40-A3D8-64CAF975F377}" srcId="{59BF3C97-3FC2-42D3-A359-BC04D950BA21}" destId="{72815E43-4CC9-4F34-90F5-62D08E21A0C3}" srcOrd="0" destOrd="0" parTransId="{C45D3E9A-8A26-41CA-9EDD-3D14D372A6E0}" sibTransId="{57D07A57-E31E-4347-B57B-989DD88BC62D}"/>
    <dgm:cxn modelId="{40926CD3-CF96-4F64-9C66-EB706CBBCB69}" type="presOf" srcId="{59BF3C97-3FC2-42D3-A359-BC04D950BA21}" destId="{F4DB666E-82F3-45FA-A3A5-11CB6763DE20}" srcOrd="0" destOrd="0" presId="urn:microsoft.com/office/officeart/2005/8/layout/hierarchy1"/>
    <dgm:cxn modelId="{223DE487-64F3-44B1-83F8-11630AFF49F6}" type="presParOf" srcId="{F4DB666E-82F3-45FA-A3A5-11CB6763DE20}" destId="{6DC2ECDC-3C0E-49F0-BCFC-B7EF3B0BD1FD}" srcOrd="0" destOrd="0" presId="urn:microsoft.com/office/officeart/2005/8/layout/hierarchy1"/>
    <dgm:cxn modelId="{2A91FB54-B5F5-4A09-8C14-292947CCDB01}" type="presParOf" srcId="{6DC2ECDC-3C0E-49F0-BCFC-B7EF3B0BD1FD}" destId="{B34ECA22-0664-4D10-85DC-BFACBA464671}" srcOrd="0" destOrd="0" presId="urn:microsoft.com/office/officeart/2005/8/layout/hierarchy1"/>
    <dgm:cxn modelId="{ADA21B2D-4E79-4AC4-8CB7-3D5E80A065AA}" type="presParOf" srcId="{B34ECA22-0664-4D10-85DC-BFACBA464671}" destId="{E4182086-5069-4E6C-9AA1-5EDFE73745DD}" srcOrd="0" destOrd="0" presId="urn:microsoft.com/office/officeart/2005/8/layout/hierarchy1"/>
    <dgm:cxn modelId="{BEFD5C33-18E2-41C4-ACF5-1B2C87464FAE}" type="presParOf" srcId="{B34ECA22-0664-4D10-85DC-BFACBA464671}" destId="{D6160782-1306-459E-A851-CEB24025BFB3}" srcOrd="1" destOrd="0" presId="urn:microsoft.com/office/officeart/2005/8/layout/hierarchy1"/>
    <dgm:cxn modelId="{F11A85BA-70DB-49F3-AD79-A0BF669A360A}" type="presParOf" srcId="{6DC2ECDC-3C0E-49F0-BCFC-B7EF3B0BD1FD}" destId="{99012E0F-CA72-493C-AB22-39EA57E4CFD5}" srcOrd="1" destOrd="0" presId="urn:microsoft.com/office/officeart/2005/8/layout/hierarchy1"/>
    <dgm:cxn modelId="{B40A1197-6B4C-4FC4-820C-94504045C0AF}" type="presParOf" srcId="{F4DB666E-82F3-45FA-A3A5-11CB6763DE20}" destId="{B6B7461B-92DA-42FD-ACC0-632D78FF4D0F}" srcOrd="1" destOrd="0" presId="urn:microsoft.com/office/officeart/2005/8/layout/hierarchy1"/>
    <dgm:cxn modelId="{37846C74-424F-49C6-9763-72CDF373C834}" type="presParOf" srcId="{B6B7461B-92DA-42FD-ACC0-632D78FF4D0F}" destId="{2B2F70D5-2116-4D2C-83E6-3BB19CCDFB68}" srcOrd="0" destOrd="0" presId="urn:microsoft.com/office/officeart/2005/8/layout/hierarchy1"/>
    <dgm:cxn modelId="{AADEB291-8536-4165-BF79-D53398259EB4}" type="presParOf" srcId="{2B2F70D5-2116-4D2C-83E6-3BB19CCDFB68}" destId="{F9C30145-C125-4B49-B2A6-4477809232AB}" srcOrd="0" destOrd="0" presId="urn:microsoft.com/office/officeart/2005/8/layout/hierarchy1"/>
    <dgm:cxn modelId="{AE70A298-CA11-4FAC-B4BF-65E0685B0049}" type="presParOf" srcId="{2B2F70D5-2116-4D2C-83E6-3BB19CCDFB68}" destId="{057EC236-C9B3-46AC-B6F2-643AC62F9E31}" srcOrd="1" destOrd="0" presId="urn:microsoft.com/office/officeart/2005/8/layout/hierarchy1"/>
    <dgm:cxn modelId="{16AFBBB1-18D8-486E-A705-828A99F0285C}" type="presParOf" srcId="{B6B7461B-92DA-42FD-ACC0-632D78FF4D0F}" destId="{4155CFE4-5FCD-46A3-BFB4-BA498061D4D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AC6AD2-E405-4B22-B19A-36A99FAC63A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5538E6-CECA-406A-B398-AD2F124E6491}">
      <dgm:prSet/>
      <dgm:spPr/>
      <dgm:t>
        <a:bodyPr/>
        <a:lstStyle/>
        <a:p>
          <a:r>
            <a:rPr lang="en-US"/>
            <a:t>- </a:t>
          </a:r>
          <a:r>
            <a:rPr lang="vi-VN"/>
            <a:t>Phương pháp thử phần mềm thông qua việc chạy chương trình để theo dõi trạng thái, kết quả của từng bước / toàn bộ các bước trong quá trình thực thi phần mềm.</a:t>
          </a:r>
          <a:endParaRPr lang="en-US"/>
        </a:p>
      </dgm:t>
    </dgm:pt>
    <dgm:pt modelId="{8590A151-1719-4423-9855-6292DDAF1E98}" type="parTrans" cxnId="{7EBC2A81-B738-4379-8879-2449B969B8C3}">
      <dgm:prSet/>
      <dgm:spPr/>
      <dgm:t>
        <a:bodyPr/>
        <a:lstStyle/>
        <a:p>
          <a:endParaRPr lang="en-US"/>
        </a:p>
      </dgm:t>
    </dgm:pt>
    <dgm:pt modelId="{EF7BF1F7-07DB-4FD6-92B9-26C0A465DA48}" type="sibTrans" cxnId="{7EBC2A81-B738-4379-8879-2449B969B8C3}">
      <dgm:prSet/>
      <dgm:spPr/>
      <dgm:t>
        <a:bodyPr/>
        <a:lstStyle/>
        <a:p>
          <a:endParaRPr lang="en-US"/>
        </a:p>
      </dgm:t>
    </dgm:pt>
    <dgm:pt modelId="{839425CE-BE1F-4E85-B9BF-1BD210A5B860}">
      <dgm:prSet/>
      <dgm:spPr/>
      <dgm:t>
        <a:bodyPr/>
        <a:lstStyle/>
        <a:p>
          <a:r>
            <a:rPr lang="en-US"/>
            <a:t>- </a:t>
          </a:r>
          <a:r>
            <a:rPr lang="vi-VN"/>
            <a:t>Cách thực hiện</a:t>
          </a:r>
          <a:r>
            <a:rPr lang="en-US"/>
            <a:t>: </a:t>
          </a:r>
          <a:r>
            <a:rPr lang="vi-VN"/>
            <a:t>dựa trên các ca kiểm thử (test case) xác định bằng sự hoạt động của đối tượng kiểm thử hay toàn bộ chương trình.</a:t>
          </a:r>
          <a:endParaRPr lang="en-US"/>
        </a:p>
      </dgm:t>
    </dgm:pt>
    <dgm:pt modelId="{3E08E718-C45F-4EA2-AA5D-F7EB14918E2F}" type="parTrans" cxnId="{AF60755D-5391-4775-95F9-B5B1F79207C9}">
      <dgm:prSet/>
      <dgm:spPr/>
      <dgm:t>
        <a:bodyPr/>
        <a:lstStyle/>
        <a:p>
          <a:endParaRPr lang="en-US"/>
        </a:p>
      </dgm:t>
    </dgm:pt>
    <dgm:pt modelId="{B7EECC3E-4AB5-4D44-A160-996CC66D917F}" type="sibTrans" cxnId="{AF60755D-5391-4775-95F9-B5B1F79207C9}">
      <dgm:prSet/>
      <dgm:spPr/>
      <dgm:t>
        <a:bodyPr/>
        <a:lstStyle/>
        <a:p>
          <a:endParaRPr lang="en-US"/>
        </a:p>
      </dgm:t>
    </dgm:pt>
    <dgm:pt modelId="{25F7308F-EC13-4997-AA64-DCCAA3BE77C0}">
      <dgm:prSet/>
      <dgm:spPr/>
      <dgm:t>
        <a:bodyPr/>
        <a:lstStyle/>
        <a:p>
          <a:r>
            <a:rPr lang="en-US"/>
            <a:t>- </a:t>
          </a:r>
          <a:r>
            <a:rPr lang="vi-VN"/>
            <a:t>Kiểm tra cách thức hoạt động động của mã lệnh, bao gồm luôn cả kiểm tra sự phản ứng vật lý từ hệ thống tới các biến luôn thay đổi theo thời gian.</a:t>
          </a:r>
          <a:endParaRPr lang="en-US"/>
        </a:p>
      </dgm:t>
    </dgm:pt>
    <dgm:pt modelId="{80AF2273-98AE-44BC-AFFB-909D9D4FED55}" type="parTrans" cxnId="{2EFECA1E-58CC-4D68-9205-164688A7405D}">
      <dgm:prSet/>
      <dgm:spPr/>
      <dgm:t>
        <a:bodyPr/>
        <a:lstStyle/>
        <a:p>
          <a:endParaRPr lang="en-US"/>
        </a:p>
      </dgm:t>
    </dgm:pt>
    <dgm:pt modelId="{CB664143-6617-41BF-AA3C-0E7F5C7C68C6}" type="sibTrans" cxnId="{2EFECA1E-58CC-4D68-9205-164688A7405D}">
      <dgm:prSet/>
      <dgm:spPr/>
      <dgm:t>
        <a:bodyPr/>
        <a:lstStyle/>
        <a:p>
          <a:endParaRPr lang="en-US"/>
        </a:p>
      </dgm:t>
    </dgm:pt>
    <dgm:pt modelId="{803973A0-CCFD-4F51-BBCB-E41864C3DC4B}" type="pres">
      <dgm:prSet presAssocID="{3FAC6AD2-E405-4B22-B19A-36A99FAC63AE}" presName="linear" presStyleCnt="0">
        <dgm:presLayoutVars>
          <dgm:animLvl val="lvl"/>
          <dgm:resizeHandles val="exact"/>
        </dgm:presLayoutVars>
      </dgm:prSet>
      <dgm:spPr/>
    </dgm:pt>
    <dgm:pt modelId="{7CF1F4B8-DC8D-4421-BAC0-AB35C075DB1C}" type="pres">
      <dgm:prSet presAssocID="{335538E6-CECA-406A-B398-AD2F124E6491}" presName="parentText" presStyleLbl="node1" presStyleIdx="0" presStyleCnt="3">
        <dgm:presLayoutVars>
          <dgm:chMax val="0"/>
          <dgm:bulletEnabled val="1"/>
        </dgm:presLayoutVars>
      </dgm:prSet>
      <dgm:spPr/>
    </dgm:pt>
    <dgm:pt modelId="{584C0FC7-5154-4014-8886-49D8466B85F2}" type="pres">
      <dgm:prSet presAssocID="{EF7BF1F7-07DB-4FD6-92B9-26C0A465DA48}" presName="spacer" presStyleCnt="0"/>
      <dgm:spPr/>
    </dgm:pt>
    <dgm:pt modelId="{39B9AE31-9C9F-44A8-B737-291A4D662928}" type="pres">
      <dgm:prSet presAssocID="{839425CE-BE1F-4E85-B9BF-1BD210A5B860}" presName="parentText" presStyleLbl="node1" presStyleIdx="1" presStyleCnt="3">
        <dgm:presLayoutVars>
          <dgm:chMax val="0"/>
          <dgm:bulletEnabled val="1"/>
        </dgm:presLayoutVars>
      </dgm:prSet>
      <dgm:spPr/>
    </dgm:pt>
    <dgm:pt modelId="{3C8A34AA-EC4A-431F-81CD-D18805FA85FF}" type="pres">
      <dgm:prSet presAssocID="{B7EECC3E-4AB5-4D44-A160-996CC66D917F}" presName="spacer" presStyleCnt="0"/>
      <dgm:spPr/>
    </dgm:pt>
    <dgm:pt modelId="{956424D5-478A-4DB0-A31D-E1C54551F035}" type="pres">
      <dgm:prSet presAssocID="{25F7308F-EC13-4997-AA64-DCCAA3BE77C0}" presName="parentText" presStyleLbl="node1" presStyleIdx="2" presStyleCnt="3">
        <dgm:presLayoutVars>
          <dgm:chMax val="0"/>
          <dgm:bulletEnabled val="1"/>
        </dgm:presLayoutVars>
      </dgm:prSet>
      <dgm:spPr/>
    </dgm:pt>
  </dgm:ptLst>
  <dgm:cxnLst>
    <dgm:cxn modelId="{11D86917-16C6-4615-93B4-FF030F472358}" type="presOf" srcId="{3FAC6AD2-E405-4B22-B19A-36A99FAC63AE}" destId="{803973A0-CCFD-4F51-BBCB-E41864C3DC4B}" srcOrd="0" destOrd="0" presId="urn:microsoft.com/office/officeart/2005/8/layout/vList2"/>
    <dgm:cxn modelId="{2EFECA1E-58CC-4D68-9205-164688A7405D}" srcId="{3FAC6AD2-E405-4B22-B19A-36A99FAC63AE}" destId="{25F7308F-EC13-4997-AA64-DCCAA3BE77C0}" srcOrd="2" destOrd="0" parTransId="{80AF2273-98AE-44BC-AFFB-909D9D4FED55}" sibTransId="{CB664143-6617-41BF-AA3C-0E7F5C7C68C6}"/>
    <dgm:cxn modelId="{522F4225-C561-43AF-B37E-367E91D18AEA}" type="presOf" srcId="{25F7308F-EC13-4997-AA64-DCCAA3BE77C0}" destId="{956424D5-478A-4DB0-A31D-E1C54551F035}" srcOrd="0" destOrd="0" presId="urn:microsoft.com/office/officeart/2005/8/layout/vList2"/>
    <dgm:cxn modelId="{AF60755D-5391-4775-95F9-B5B1F79207C9}" srcId="{3FAC6AD2-E405-4B22-B19A-36A99FAC63AE}" destId="{839425CE-BE1F-4E85-B9BF-1BD210A5B860}" srcOrd="1" destOrd="0" parTransId="{3E08E718-C45F-4EA2-AA5D-F7EB14918E2F}" sibTransId="{B7EECC3E-4AB5-4D44-A160-996CC66D917F}"/>
    <dgm:cxn modelId="{7EBC2A81-B738-4379-8879-2449B969B8C3}" srcId="{3FAC6AD2-E405-4B22-B19A-36A99FAC63AE}" destId="{335538E6-CECA-406A-B398-AD2F124E6491}" srcOrd="0" destOrd="0" parTransId="{8590A151-1719-4423-9855-6292DDAF1E98}" sibTransId="{EF7BF1F7-07DB-4FD6-92B9-26C0A465DA48}"/>
    <dgm:cxn modelId="{A3CE30E2-29ED-474C-AB5C-900AC3A4FEE9}" type="presOf" srcId="{839425CE-BE1F-4E85-B9BF-1BD210A5B860}" destId="{39B9AE31-9C9F-44A8-B737-291A4D662928}" srcOrd="0" destOrd="0" presId="urn:microsoft.com/office/officeart/2005/8/layout/vList2"/>
    <dgm:cxn modelId="{1CFC3BFC-F6F6-42F7-809A-2ADF3153FDDC}" type="presOf" srcId="{335538E6-CECA-406A-B398-AD2F124E6491}" destId="{7CF1F4B8-DC8D-4421-BAC0-AB35C075DB1C}" srcOrd="0" destOrd="0" presId="urn:microsoft.com/office/officeart/2005/8/layout/vList2"/>
    <dgm:cxn modelId="{DA1BB07A-089A-49EB-B732-FB3BE775107F}" type="presParOf" srcId="{803973A0-CCFD-4F51-BBCB-E41864C3DC4B}" destId="{7CF1F4B8-DC8D-4421-BAC0-AB35C075DB1C}" srcOrd="0" destOrd="0" presId="urn:microsoft.com/office/officeart/2005/8/layout/vList2"/>
    <dgm:cxn modelId="{5CB30D2B-1F4E-4157-9071-AE919762C453}" type="presParOf" srcId="{803973A0-CCFD-4F51-BBCB-E41864C3DC4B}" destId="{584C0FC7-5154-4014-8886-49D8466B85F2}" srcOrd="1" destOrd="0" presId="urn:microsoft.com/office/officeart/2005/8/layout/vList2"/>
    <dgm:cxn modelId="{B2C99237-EE2A-4BC6-AB5F-EB30DAF43190}" type="presParOf" srcId="{803973A0-CCFD-4F51-BBCB-E41864C3DC4B}" destId="{39B9AE31-9C9F-44A8-B737-291A4D662928}" srcOrd="2" destOrd="0" presId="urn:microsoft.com/office/officeart/2005/8/layout/vList2"/>
    <dgm:cxn modelId="{47F916E1-4514-45D0-8C0C-B49C45775DED}" type="presParOf" srcId="{803973A0-CCFD-4F51-BBCB-E41864C3DC4B}" destId="{3C8A34AA-EC4A-431F-81CD-D18805FA85FF}" srcOrd="3" destOrd="0" presId="urn:microsoft.com/office/officeart/2005/8/layout/vList2"/>
    <dgm:cxn modelId="{2A5DB775-5958-4044-8EB9-921486F01A10}" type="presParOf" srcId="{803973A0-CCFD-4F51-BBCB-E41864C3DC4B}" destId="{956424D5-478A-4DB0-A31D-E1C54551F03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82B2E9-495D-4A62-AA69-3CE71B27973E}"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736081AC-3E5F-4016-B02B-74B74C1C6D65}">
      <dgm:prSet/>
      <dgm:spPr/>
      <dgm:t>
        <a:bodyPr/>
        <a:lstStyle/>
        <a:p>
          <a:r>
            <a:rPr lang="en-US"/>
            <a:t>- Phân loại theo chiến lược kiểm thử:</a:t>
          </a:r>
        </a:p>
      </dgm:t>
    </dgm:pt>
    <dgm:pt modelId="{8526A0AE-0888-448C-AE05-438E20B9F869}" type="parTrans" cxnId="{A9AB9393-F099-48C8-9B9C-C7912E23C7CE}">
      <dgm:prSet/>
      <dgm:spPr/>
      <dgm:t>
        <a:bodyPr/>
        <a:lstStyle/>
        <a:p>
          <a:endParaRPr lang="en-US"/>
        </a:p>
      </dgm:t>
    </dgm:pt>
    <dgm:pt modelId="{C34824FA-9C91-45B2-9729-C58F841CC1BA}" type="sibTrans" cxnId="{A9AB9393-F099-48C8-9B9C-C7912E23C7CE}">
      <dgm:prSet/>
      <dgm:spPr/>
      <dgm:t>
        <a:bodyPr/>
        <a:lstStyle/>
        <a:p>
          <a:endParaRPr lang="en-US"/>
        </a:p>
      </dgm:t>
    </dgm:pt>
    <dgm:pt modelId="{E68FB10F-42EA-42F4-B992-E0895EFCE569}">
      <dgm:prSet/>
      <dgm:spPr/>
      <dgm:t>
        <a:bodyPr/>
        <a:lstStyle/>
        <a:p>
          <a:r>
            <a:rPr lang="en-US"/>
            <a:t>Black box testing</a:t>
          </a:r>
        </a:p>
      </dgm:t>
    </dgm:pt>
    <dgm:pt modelId="{8F90A377-7365-4352-81D3-4CA53BD25EDA}" type="parTrans" cxnId="{E51C0C9A-F29C-46A9-AAD2-C49687F50C34}">
      <dgm:prSet/>
      <dgm:spPr/>
      <dgm:t>
        <a:bodyPr/>
        <a:lstStyle/>
        <a:p>
          <a:endParaRPr lang="en-US"/>
        </a:p>
      </dgm:t>
    </dgm:pt>
    <dgm:pt modelId="{F84083AB-22D8-4EC4-A142-76DE51AE806A}" type="sibTrans" cxnId="{E51C0C9A-F29C-46A9-AAD2-C49687F50C34}">
      <dgm:prSet/>
      <dgm:spPr/>
      <dgm:t>
        <a:bodyPr/>
        <a:lstStyle/>
        <a:p>
          <a:endParaRPr lang="en-US"/>
        </a:p>
      </dgm:t>
    </dgm:pt>
    <dgm:pt modelId="{801B3FE1-B87B-45DC-BCCD-BC8E74C078E2}">
      <dgm:prSet/>
      <dgm:spPr/>
      <dgm:t>
        <a:bodyPr/>
        <a:lstStyle/>
        <a:p>
          <a:r>
            <a:rPr lang="en-US"/>
            <a:t>White box testing</a:t>
          </a:r>
        </a:p>
      </dgm:t>
    </dgm:pt>
    <dgm:pt modelId="{51A8DE14-D979-49C0-8C53-2E06D53A9F9E}" type="parTrans" cxnId="{B91A0AB3-28ED-4723-A51D-AB45AA37A36E}">
      <dgm:prSet/>
      <dgm:spPr/>
      <dgm:t>
        <a:bodyPr/>
        <a:lstStyle/>
        <a:p>
          <a:endParaRPr lang="en-US"/>
        </a:p>
      </dgm:t>
    </dgm:pt>
    <dgm:pt modelId="{741D141A-0E38-4DE4-9AA5-924944D5791D}" type="sibTrans" cxnId="{B91A0AB3-28ED-4723-A51D-AB45AA37A36E}">
      <dgm:prSet/>
      <dgm:spPr/>
      <dgm:t>
        <a:bodyPr/>
        <a:lstStyle/>
        <a:p>
          <a:endParaRPr lang="en-US"/>
        </a:p>
      </dgm:t>
    </dgm:pt>
    <dgm:pt modelId="{4F7DC60C-5C10-4AEF-8C17-A94D93CB1B45}">
      <dgm:prSet/>
      <dgm:spPr/>
      <dgm:t>
        <a:bodyPr/>
        <a:lstStyle/>
        <a:p>
          <a:r>
            <a:rPr lang="en-US"/>
            <a:t>- Phân loại theo mức độ</a:t>
          </a:r>
        </a:p>
      </dgm:t>
    </dgm:pt>
    <dgm:pt modelId="{2572FD52-5D0F-4C18-B8E4-76D37C24E0FC}" type="parTrans" cxnId="{954441EA-2F0A-4E31-9B74-A5A78AE902EF}">
      <dgm:prSet/>
      <dgm:spPr/>
      <dgm:t>
        <a:bodyPr/>
        <a:lstStyle/>
        <a:p>
          <a:endParaRPr lang="en-US"/>
        </a:p>
      </dgm:t>
    </dgm:pt>
    <dgm:pt modelId="{7D06039C-331B-4F19-85E3-E49BA9F437EB}" type="sibTrans" cxnId="{954441EA-2F0A-4E31-9B74-A5A78AE902EF}">
      <dgm:prSet/>
      <dgm:spPr/>
      <dgm:t>
        <a:bodyPr/>
        <a:lstStyle/>
        <a:p>
          <a:endParaRPr lang="en-US"/>
        </a:p>
      </dgm:t>
    </dgm:pt>
    <dgm:pt modelId="{B58DD4C6-9046-4B43-B268-8E3D44254721}">
      <dgm:prSet/>
      <dgm:spPr/>
      <dgm:t>
        <a:bodyPr/>
        <a:lstStyle/>
        <a:p>
          <a:r>
            <a:rPr lang="en-US"/>
            <a:t>Unit testing</a:t>
          </a:r>
        </a:p>
      </dgm:t>
    </dgm:pt>
    <dgm:pt modelId="{C8DE8DF9-B3F9-4A26-A346-AC5020007513}" type="parTrans" cxnId="{84110722-C3CC-40F0-A409-AB10EDA4FCD7}">
      <dgm:prSet/>
      <dgm:spPr/>
      <dgm:t>
        <a:bodyPr/>
        <a:lstStyle/>
        <a:p>
          <a:endParaRPr lang="en-US"/>
        </a:p>
      </dgm:t>
    </dgm:pt>
    <dgm:pt modelId="{86271FF9-6052-4968-A9B6-DCA7711D6AC0}" type="sibTrans" cxnId="{84110722-C3CC-40F0-A409-AB10EDA4FCD7}">
      <dgm:prSet/>
      <dgm:spPr/>
      <dgm:t>
        <a:bodyPr/>
        <a:lstStyle/>
        <a:p>
          <a:endParaRPr lang="en-US"/>
        </a:p>
      </dgm:t>
    </dgm:pt>
    <dgm:pt modelId="{2FBBE169-BA0D-473B-9169-17910E15F6E5}">
      <dgm:prSet/>
      <dgm:spPr/>
      <dgm:t>
        <a:bodyPr/>
        <a:lstStyle/>
        <a:p>
          <a:r>
            <a:rPr lang="en-US"/>
            <a:t>Integration test</a:t>
          </a:r>
        </a:p>
      </dgm:t>
    </dgm:pt>
    <dgm:pt modelId="{AA3FF4BB-6749-4621-AF9E-53455F113E43}" type="parTrans" cxnId="{45DDEC10-F987-45EA-B1DE-80685EE6D7B8}">
      <dgm:prSet/>
      <dgm:spPr/>
      <dgm:t>
        <a:bodyPr/>
        <a:lstStyle/>
        <a:p>
          <a:endParaRPr lang="en-US"/>
        </a:p>
      </dgm:t>
    </dgm:pt>
    <dgm:pt modelId="{CDBFDB54-5D01-4E40-A915-942B63D0E444}" type="sibTrans" cxnId="{45DDEC10-F987-45EA-B1DE-80685EE6D7B8}">
      <dgm:prSet/>
      <dgm:spPr/>
      <dgm:t>
        <a:bodyPr/>
        <a:lstStyle/>
        <a:p>
          <a:endParaRPr lang="en-US"/>
        </a:p>
      </dgm:t>
    </dgm:pt>
    <dgm:pt modelId="{F9BE1B92-FD84-4FFB-B458-A6D9DB9B4E60}">
      <dgm:prSet/>
      <dgm:spPr/>
      <dgm:t>
        <a:bodyPr/>
        <a:lstStyle/>
        <a:p>
          <a:r>
            <a:rPr lang="en-US"/>
            <a:t>S</a:t>
          </a:r>
          <a:r>
            <a:rPr lang="en-US" i="0"/>
            <a:t>ystem test</a:t>
          </a:r>
          <a:endParaRPr lang="en-US"/>
        </a:p>
      </dgm:t>
    </dgm:pt>
    <dgm:pt modelId="{A7EB9EBE-1982-4086-8529-44CD6103006B}" type="parTrans" cxnId="{97B10293-EB28-44D1-A141-4FCD09563241}">
      <dgm:prSet/>
      <dgm:spPr/>
      <dgm:t>
        <a:bodyPr/>
        <a:lstStyle/>
        <a:p>
          <a:endParaRPr lang="en-US"/>
        </a:p>
      </dgm:t>
    </dgm:pt>
    <dgm:pt modelId="{CC36F93C-A588-4636-8F64-8E110BFE4F72}" type="sibTrans" cxnId="{97B10293-EB28-44D1-A141-4FCD09563241}">
      <dgm:prSet/>
      <dgm:spPr/>
      <dgm:t>
        <a:bodyPr/>
        <a:lstStyle/>
        <a:p>
          <a:endParaRPr lang="en-US"/>
        </a:p>
      </dgm:t>
    </dgm:pt>
    <dgm:pt modelId="{443620D1-F1C3-4040-8378-DD467853C6C8}">
      <dgm:prSet/>
      <dgm:spPr/>
      <dgm:t>
        <a:bodyPr/>
        <a:lstStyle/>
        <a:p>
          <a:r>
            <a:rPr lang="en-US"/>
            <a:t>Acceptance test</a:t>
          </a:r>
        </a:p>
      </dgm:t>
    </dgm:pt>
    <dgm:pt modelId="{7842745B-C19E-4409-9DB5-0F07AB950334}" type="parTrans" cxnId="{79A7C362-4A6E-48F6-A024-F093C8ABC82E}">
      <dgm:prSet/>
      <dgm:spPr/>
      <dgm:t>
        <a:bodyPr/>
        <a:lstStyle/>
        <a:p>
          <a:endParaRPr lang="en-US"/>
        </a:p>
      </dgm:t>
    </dgm:pt>
    <dgm:pt modelId="{F7B53D3D-70AD-414E-AC06-8EAD6A654B31}" type="sibTrans" cxnId="{79A7C362-4A6E-48F6-A024-F093C8ABC82E}">
      <dgm:prSet/>
      <dgm:spPr/>
      <dgm:t>
        <a:bodyPr/>
        <a:lstStyle/>
        <a:p>
          <a:endParaRPr lang="en-US"/>
        </a:p>
      </dgm:t>
    </dgm:pt>
    <dgm:pt modelId="{80B07E09-4344-4AC2-8871-94976A161553}">
      <dgm:prSet/>
      <dgm:spPr/>
      <dgm:t>
        <a:bodyPr/>
        <a:lstStyle/>
        <a:p>
          <a:r>
            <a:rPr lang="en-US" i="0"/>
            <a:t>Re</a:t>
          </a:r>
          <a:r>
            <a:rPr lang="en-US"/>
            <a:t>lease testing</a:t>
          </a:r>
        </a:p>
      </dgm:t>
    </dgm:pt>
    <dgm:pt modelId="{8DBF2A1A-5830-4E3F-94F1-B2E187CA9E0F}" type="parTrans" cxnId="{3F329E84-DD6F-473B-965E-0C2D0E398730}">
      <dgm:prSet/>
      <dgm:spPr/>
      <dgm:t>
        <a:bodyPr/>
        <a:lstStyle/>
        <a:p>
          <a:endParaRPr lang="en-US"/>
        </a:p>
      </dgm:t>
    </dgm:pt>
    <dgm:pt modelId="{656AACA5-6289-4D2E-80F1-1960CB7B66C8}" type="sibTrans" cxnId="{3F329E84-DD6F-473B-965E-0C2D0E398730}">
      <dgm:prSet/>
      <dgm:spPr/>
      <dgm:t>
        <a:bodyPr/>
        <a:lstStyle/>
        <a:p>
          <a:endParaRPr lang="en-US"/>
        </a:p>
      </dgm:t>
    </dgm:pt>
    <dgm:pt modelId="{0534F597-C2AF-4AE2-99A4-C0DA9AC19CF0}" type="pres">
      <dgm:prSet presAssocID="{5B82B2E9-495D-4A62-AA69-3CE71B27973E}" presName="Name0" presStyleCnt="0">
        <dgm:presLayoutVars>
          <dgm:dir/>
          <dgm:animLvl val="lvl"/>
          <dgm:resizeHandles val="exact"/>
        </dgm:presLayoutVars>
      </dgm:prSet>
      <dgm:spPr/>
    </dgm:pt>
    <dgm:pt modelId="{37F91134-7DFE-412C-80A0-81A34F7AE966}" type="pres">
      <dgm:prSet presAssocID="{736081AC-3E5F-4016-B02B-74B74C1C6D65}" presName="composite" presStyleCnt="0"/>
      <dgm:spPr/>
    </dgm:pt>
    <dgm:pt modelId="{3A6F809C-09A0-4F24-9142-7A29A7937C82}" type="pres">
      <dgm:prSet presAssocID="{736081AC-3E5F-4016-B02B-74B74C1C6D65}" presName="parTx" presStyleLbl="alignNode1" presStyleIdx="0" presStyleCnt="2">
        <dgm:presLayoutVars>
          <dgm:chMax val="0"/>
          <dgm:chPref val="0"/>
          <dgm:bulletEnabled val="1"/>
        </dgm:presLayoutVars>
      </dgm:prSet>
      <dgm:spPr/>
    </dgm:pt>
    <dgm:pt modelId="{B56FF6ED-BC57-4598-B908-0818605CAEFC}" type="pres">
      <dgm:prSet presAssocID="{736081AC-3E5F-4016-B02B-74B74C1C6D65}" presName="desTx" presStyleLbl="alignAccFollowNode1" presStyleIdx="0" presStyleCnt="2">
        <dgm:presLayoutVars>
          <dgm:bulletEnabled val="1"/>
        </dgm:presLayoutVars>
      </dgm:prSet>
      <dgm:spPr/>
    </dgm:pt>
    <dgm:pt modelId="{28F2CA88-3BFC-4FB4-8AAB-EB58107F8D73}" type="pres">
      <dgm:prSet presAssocID="{C34824FA-9C91-45B2-9729-C58F841CC1BA}" presName="space" presStyleCnt="0"/>
      <dgm:spPr/>
    </dgm:pt>
    <dgm:pt modelId="{7DBB0341-4ECD-47B4-8F95-84F3F2FEE3F6}" type="pres">
      <dgm:prSet presAssocID="{4F7DC60C-5C10-4AEF-8C17-A94D93CB1B45}" presName="composite" presStyleCnt="0"/>
      <dgm:spPr/>
    </dgm:pt>
    <dgm:pt modelId="{144A45E3-8334-418E-9A97-09C4F912176F}" type="pres">
      <dgm:prSet presAssocID="{4F7DC60C-5C10-4AEF-8C17-A94D93CB1B45}" presName="parTx" presStyleLbl="alignNode1" presStyleIdx="1" presStyleCnt="2">
        <dgm:presLayoutVars>
          <dgm:chMax val="0"/>
          <dgm:chPref val="0"/>
          <dgm:bulletEnabled val="1"/>
        </dgm:presLayoutVars>
      </dgm:prSet>
      <dgm:spPr/>
    </dgm:pt>
    <dgm:pt modelId="{87F210FF-4478-430D-BE8B-3A04E7EDFF2C}" type="pres">
      <dgm:prSet presAssocID="{4F7DC60C-5C10-4AEF-8C17-A94D93CB1B45}" presName="desTx" presStyleLbl="alignAccFollowNode1" presStyleIdx="1" presStyleCnt="2">
        <dgm:presLayoutVars>
          <dgm:bulletEnabled val="1"/>
        </dgm:presLayoutVars>
      </dgm:prSet>
      <dgm:spPr/>
    </dgm:pt>
  </dgm:ptLst>
  <dgm:cxnLst>
    <dgm:cxn modelId="{45DDEC10-F987-45EA-B1DE-80685EE6D7B8}" srcId="{4F7DC60C-5C10-4AEF-8C17-A94D93CB1B45}" destId="{2FBBE169-BA0D-473B-9169-17910E15F6E5}" srcOrd="1" destOrd="0" parTransId="{AA3FF4BB-6749-4621-AF9E-53455F113E43}" sibTransId="{CDBFDB54-5D01-4E40-A915-942B63D0E444}"/>
    <dgm:cxn modelId="{84110722-C3CC-40F0-A409-AB10EDA4FCD7}" srcId="{4F7DC60C-5C10-4AEF-8C17-A94D93CB1B45}" destId="{B58DD4C6-9046-4B43-B268-8E3D44254721}" srcOrd="0" destOrd="0" parTransId="{C8DE8DF9-B3F9-4A26-A346-AC5020007513}" sibTransId="{86271FF9-6052-4968-A9B6-DCA7711D6AC0}"/>
    <dgm:cxn modelId="{9A939561-EF33-4ADF-BCF4-9F8242B4FFDF}" type="presOf" srcId="{80B07E09-4344-4AC2-8871-94976A161553}" destId="{87F210FF-4478-430D-BE8B-3A04E7EDFF2C}" srcOrd="0" destOrd="4" presId="urn:microsoft.com/office/officeart/2005/8/layout/hList1"/>
    <dgm:cxn modelId="{D6DF0662-E261-4ACC-9015-D380100E0C57}" type="presOf" srcId="{801B3FE1-B87B-45DC-BCCD-BC8E74C078E2}" destId="{B56FF6ED-BC57-4598-B908-0818605CAEFC}" srcOrd="0" destOrd="1" presId="urn:microsoft.com/office/officeart/2005/8/layout/hList1"/>
    <dgm:cxn modelId="{79A7C362-4A6E-48F6-A024-F093C8ABC82E}" srcId="{4F7DC60C-5C10-4AEF-8C17-A94D93CB1B45}" destId="{443620D1-F1C3-4040-8378-DD467853C6C8}" srcOrd="3" destOrd="0" parTransId="{7842745B-C19E-4409-9DB5-0F07AB950334}" sibTransId="{F7B53D3D-70AD-414E-AC06-8EAD6A654B31}"/>
    <dgm:cxn modelId="{990E1C48-46D3-4C9B-9052-759812DB5B1F}" type="presOf" srcId="{5B82B2E9-495D-4A62-AA69-3CE71B27973E}" destId="{0534F597-C2AF-4AE2-99A4-C0DA9AC19CF0}" srcOrd="0" destOrd="0" presId="urn:microsoft.com/office/officeart/2005/8/layout/hList1"/>
    <dgm:cxn modelId="{DB54A94A-C655-4C24-AC01-44D3686DF12B}" type="presOf" srcId="{736081AC-3E5F-4016-B02B-74B74C1C6D65}" destId="{3A6F809C-09A0-4F24-9142-7A29A7937C82}" srcOrd="0" destOrd="0" presId="urn:microsoft.com/office/officeart/2005/8/layout/hList1"/>
    <dgm:cxn modelId="{6553664F-DF8C-44AB-A28F-D4269994380D}" type="presOf" srcId="{2FBBE169-BA0D-473B-9169-17910E15F6E5}" destId="{87F210FF-4478-430D-BE8B-3A04E7EDFF2C}" srcOrd="0" destOrd="1" presId="urn:microsoft.com/office/officeart/2005/8/layout/hList1"/>
    <dgm:cxn modelId="{3F329E84-DD6F-473B-965E-0C2D0E398730}" srcId="{4F7DC60C-5C10-4AEF-8C17-A94D93CB1B45}" destId="{80B07E09-4344-4AC2-8871-94976A161553}" srcOrd="4" destOrd="0" parTransId="{8DBF2A1A-5830-4E3F-94F1-B2E187CA9E0F}" sibTransId="{656AACA5-6289-4D2E-80F1-1960CB7B66C8}"/>
    <dgm:cxn modelId="{5E27E286-C5A7-4895-A085-E2ABD797FA08}" type="presOf" srcId="{443620D1-F1C3-4040-8378-DD467853C6C8}" destId="{87F210FF-4478-430D-BE8B-3A04E7EDFF2C}" srcOrd="0" destOrd="3" presId="urn:microsoft.com/office/officeart/2005/8/layout/hList1"/>
    <dgm:cxn modelId="{97B10293-EB28-44D1-A141-4FCD09563241}" srcId="{4F7DC60C-5C10-4AEF-8C17-A94D93CB1B45}" destId="{F9BE1B92-FD84-4FFB-B458-A6D9DB9B4E60}" srcOrd="2" destOrd="0" parTransId="{A7EB9EBE-1982-4086-8529-44CD6103006B}" sibTransId="{CC36F93C-A588-4636-8F64-8E110BFE4F72}"/>
    <dgm:cxn modelId="{A9AB9393-F099-48C8-9B9C-C7912E23C7CE}" srcId="{5B82B2E9-495D-4A62-AA69-3CE71B27973E}" destId="{736081AC-3E5F-4016-B02B-74B74C1C6D65}" srcOrd="0" destOrd="0" parTransId="{8526A0AE-0888-448C-AE05-438E20B9F869}" sibTransId="{C34824FA-9C91-45B2-9729-C58F841CC1BA}"/>
    <dgm:cxn modelId="{E51C0C9A-F29C-46A9-AAD2-C49687F50C34}" srcId="{736081AC-3E5F-4016-B02B-74B74C1C6D65}" destId="{E68FB10F-42EA-42F4-B992-E0895EFCE569}" srcOrd="0" destOrd="0" parTransId="{8F90A377-7365-4352-81D3-4CA53BD25EDA}" sibTransId="{F84083AB-22D8-4EC4-A142-76DE51AE806A}"/>
    <dgm:cxn modelId="{B91A0AB3-28ED-4723-A51D-AB45AA37A36E}" srcId="{736081AC-3E5F-4016-B02B-74B74C1C6D65}" destId="{801B3FE1-B87B-45DC-BCCD-BC8E74C078E2}" srcOrd="1" destOrd="0" parTransId="{51A8DE14-D979-49C0-8C53-2E06D53A9F9E}" sibTransId="{741D141A-0E38-4DE4-9AA5-924944D5791D}"/>
    <dgm:cxn modelId="{F83BB7CF-2ACA-4220-B816-5DC17AE435E8}" type="presOf" srcId="{B58DD4C6-9046-4B43-B268-8E3D44254721}" destId="{87F210FF-4478-430D-BE8B-3A04E7EDFF2C}" srcOrd="0" destOrd="0" presId="urn:microsoft.com/office/officeart/2005/8/layout/hList1"/>
    <dgm:cxn modelId="{878B83DE-E486-4EB7-81E3-ED4ED71EF43E}" type="presOf" srcId="{E68FB10F-42EA-42F4-B992-E0895EFCE569}" destId="{B56FF6ED-BC57-4598-B908-0818605CAEFC}" srcOrd="0" destOrd="0" presId="urn:microsoft.com/office/officeart/2005/8/layout/hList1"/>
    <dgm:cxn modelId="{954441EA-2F0A-4E31-9B74-A5A78AE902EF}" srcId="{5B82B2E9-495D-4A62-AA69-3CE71B27973E}" destId="{4F7DC60C-5C10-4AEF-8C17-A94D93CB1B45}" srcOrd="1" destOrd="0" parTransId="{2572FD52-5D0F-4C18-B8E4-76D37C24E0FC}" sibTransId="{7D06039C-331B-4F19-85E3-E49BA9F437EB}"/>
    <dgm:cxn modelId="{D85D50EA-DA61-4AB4-B511-7AC5280B93BB}" type="presOf" srcId="{F9BE1B92-FD84-4FFB-B458-A6D9DB9B4E60}" destId="{87F210FF-4478-430D-BE8B-3A04E7EDFF2C}" srcOrd="0" destOrd="2" presId="urn:microsoft.com/office/officeart/2005/8/layout/hList1"/>
    <dgm:cxn modelId="{C01F4EED-7F68-4955-AF74-9AE520D4057E}" type="presOf" srcId="{4F7DC60C-5C10-4AEF-8C17-A94D93CB1B45}" destId="{144A45E3-8334-418E-9A97-09C4F912176F}" srcOrd="0" destOrd="0" presId="urn:microsoft.com/office/officeart/2005/8/layout/hList1"/>
    <dgm:cxn modelId="{9A4D73B8-0B6A-473D-BC51-7CDC0152180D}" type="presParOf" srcId="{0534F597-C2AF-4AE2-99A4-C0DA9AC19CF0}" destId="{37F91134-7DFE-412C-80A0-81A34F7AE966}" srcOrd="0" destOrd="0" presId="urn:microsoft.com/office/officeart/2005/8/layout/hList1"/>
    <dgm:cxn modelId="{2D6A1AFE-C053-416D-BBB7-237B4A3BE0E9}" type="presParOf" srcId="{37F91134-7DFE-412C-80A0-81A34F7AE966}" destId="{3A6F809C-09A0-4F24-9142-7A29A7937C82}" srcOrd="0" destOrd="0" presId="urn:microsoft.com/office/officeart/2005/8/layout/hList1"/>
    <dgm:cxn modelId="{237BF273-E560-46AD-A8EC-E8BC4548F818}" type="presParOf" srcId="{37F91134-7DFE-412C-80A0-81A34F7AE966}" destId="{B56FF6ED-BC57-4598-B908-0818605CAEFC}" srcOrd="1" destOrd="0" presId="urn:microsoft.com/office/officeart/2005/8/layout/hList1"/>
    <dgm:cxn modelId="{21384E49-1CF3-4ABE-8C4B-9E2C4F906481}" type="presParOf" srcId="{0534F597-C2AF-4AE2-99A4-C0DA9AC19CF0}" destId="{28F2CA88-3BFC-4FB4-8AAB-EB58107F8D73}" srcOrd="1" destOrd="0" presId="urn:microsoft.com/office/officeart/2005/8/layout/hList1"/>
    <dgm:cxn modelId="{DC1C4F07-A983-4004-BB98-CB6BEE38AFC4}" type="presParOf" srcId="{0534F597-C2AF-4AE2-99A4-C0DA9AC19CF0}" destId="{7DBB0341-4ECD-47B4-8F95-84F3F2FEE3F6}" srcOrd="2" destOrd="0" presId="urn:microsoft.com/office/officeart/2005/8/layout/hList1"/>
    <dgm:cxn modelId="{25C3F5A9-7A45-4B91-9D53-E5F5CC3D44D3}" type="presParOf" srcId="{7DBB0341-4ECD-47B4-8F95-84F3F2FEE3F6}" destId="{144A45E3-8334-418E-9A97-09C4F912176F}" srcOrd="0" destOrd="0" presId="urn:microsoft.com/office/officeart/2005/8/layout/hList1"/>
    <dgm:cxn modelId="{4E9ECF01-8A74-46A8-9050-9091877445E4}" type="presParOf" srcId="{7DBB0341-4ECD-47B4-8F95-84F3F2FEE3F6}" destId="{87F210FF-4478-430D-BE8B-3A04E7EDFF2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66A383-AC48-473F-8994-19CA619130D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63EF085-CEF4-4D0A-A998-C8D39D4D4C02}">
      <dgm:prSet/>
      <dgm:spPr/>
      <dgm:t>
        <a:bodyPr/>
        <a:lstStyle/>
        <a:p>
          <a:r>
            <a:rPr lang="en-US"/>
            <a:t>- </a:t>
          </a:r>
          <a:r>
            <a:rPr lang="vi-VN"/>
            <a:t>WBT đòi hỏi kỹ thuật lập trình am hiểu cấu trúc bên trong của phần mềm ( các logic nghiệp vụ, luồng dữ liệu, chức năng, kết quả ).</a:t>
          </a:r>
          <a:endParaRPr lang="en-US"/>
        </a:p>
      </dgm:t>
    </dgm:pt>
    <dgm:pt modelId="{CC080E11-210F-418E-93F8-DCC1FEFC48EC}" type="parTrans" cxnId="{6BF57ABF-BD82-48EC-A169-3BEED51A46C3}">
      <dgm:prSet/>
      <dgm:spPr/>
      <dgm:t>
        <a:bodyPr/>
        <a:lstStyle/>
        <a:p>
          <a:endParaRPr lang="en-US"/>
        </a:p>
      </dgm:t>
    </dgm:pt>
    <dgm:pt modelId="{1CDA6706-ACFC-4366-94F3-4654875A92DA}" type="sibTrans" cxnId="{6BF57ABF-BD82-48EC-A169-3BEED51A46C3}">
      <dgm:prSet/>
      <dgm:spPr/>
      <dgm:t>
        <a:bodyPr/>
        <a:lstStyle/>
        <a:p>
          <a:endParaRPr lang="en-US"/>
        </a:p>
      </dgm:t>
    </dgm:pt>
    <dgm:pt modelId="{B908A049-0953-49BF-A78E-DE94CD8351C1}">
      <dgm:prSet/>
      <dgm:spPr/>
      <dgm:t>
        <a:bodyPr/>
        <a:lstStyle/>
        <a:p>
          <a:r>
            <a:rPr lang="en-US"/>
            <a:t>- </a:t>
          </a:r>
          <a:r>
            <a:rPr lang="vi-VN"/>
            <a:t>Phương thức: Chọn các đầu vào và xem các đầu ra.</a:t>
          </a:r>
          <a:endParaRPr lang="en-US"/>
        </a:p>
      </dgm:t>
    </dgm:pt>
    <dgm:pt modelId="{745D1A27-0707-4000-8DB8-57805EA31E65}" type="parTrans" cxnId="{1AF8AA05-962A-432D-A837-966D5EF9506D}">
      <dgm:prSet/>
      <dgm:spPr/>
      <dgm:t>
        <a:bodyPr/>
        <a:lstStyle/>
        <a:p>
          <a:endParaRPr lang="en-US"/>
        </a:p>
      </dgm:t>
    </dgm:pt>
    <dgm:pt modelId="{523E8F5D-C581-4E00-A9FA-EFE9BCFF6AB3}" type="sibTrans" cxnId="{1AF8AA05-962A-432D-A837-966D5EF9506D}">
      <dgm:prSet/>
      <dgm:spPr/>
      <dgm:t>
        <a:bodyPr/>
        <a:lstStyle/>
        <a:p>
          <a:endParaRPr lang="en-US"/>
        </a:p>
      </dgm:t>
    </dgm:pt>
    <dgm:pt modelId="{75D9AB36-E0CB-4D1D-BAD8-234DD6B1E8D5}">
      <dgm:prSet/>
      <dgm:spPr/>
      <dgm:t>
        <a:bodyPr/>
        <a:lstStyle/>
        <a:p>
          <a:r>
            <a:rPr lang="en-US"/>
            <a:t>- </a:t>
          </a:r>
          <a:r>
            <a:rPr lang="vi-VN"/>
            <a:t>Phụ thuộc vào các cài đặt hiện tại của hệ thống và của phần mềm, nếu có sự thay đổi thì bài test cũng phải thay đổi theo.</a:t>
          </a:r>
          <a:endParaRPr lang="en-US"/>
        </a:p>
      </dgm:t>
    </dgm:pt>
    <dgm:pt modelId="{B9766E77-0B47-4333-87C3-990675F1CE1A}" type="parTrans" cxnId="{D568B545-4F4C-4251-9D97-157B6A49F317}">
      <dgm:prSet/>
      <dgm:spPr/>
      <dgm:t>
        <a:bodyPr/>
        <a:lstStyle/>
        <a:p>
          <a:endParaRPr lang="en-US"/>
        </a:p>
      </dgm:t>
    </dgm:pt>
    <dgm:pt modelId="{9CCD81E1-A3E6-48B0-8ECC-2425A5B79F59}" type="sibTrans" cxnId="{D568B545-4F4C-4251-9D97-157B6A49F317}">
      <dgm:prSet/>
      <dgm:spPr/>
      <dgm:t>
        <a:bodyPr/>
        <a:lstStyle/>
        <a:p>
          <a:endParaRPr lang="en-US"/>
        </a:p>
      </dgm:t>
    </dgm:pt>
    <dgm:pt modelId="{BB2771C0-50E6-45CA-9F61-FC24A21F4D1E}">
      <dgm:prSet/>
      <dgm:spPr/>
      <dgm:t>
        <a:bodyPr/>
        <a:lstStyle/>
        <a:p>
          <a:r>
            <a:rPr lang="en-US"/>
            <a:t>- </a:t>
          </a:r>
          <a:r>
            <a:rPr lang="vi-VN"/>
            <a:t>Được ứng dụng trong các kiểm tra ở cấp độ module ( điển hình), tích hợp ( có khả năng ) và hệ thống của quá trình test phần mềm.</a:t>
          </a:r>
          <a:endParaRPr lang="en-US"/>
        </a:p>
      </dgm:t>
    </dgm:pt>
    <dgm:pt modelId="{50180F60-62BA-48A9-979E-2979F120FDA0}" type="parTrans" cxnId="{8F32D330-52F3-44FA-ABB3-C7A4A0BB589C}">
      <dgm:prSet/>
      <dgm:spPr/>
      <dgm:t>
        <a:bodyPr/>
        <a:lstStyle/>
        <a:p>
          <a:endParaRPr lang="en-US"/>
        </a:p>
      </dgm:t>
    </dgm:pt>
    <dgm:pt modelId="{4210C51C-3928-41C4-BB89-EA7F35939822}" type="sibTrans" cxnId="{8F32D330-52F3-44FA-ABB3-C7A4A0BB589C}">
      <dgm:prSet/>
      <dgm:spPr/>
      <dgm:t>
        <a:bodyPr/>
        <a:lstStyle/>
        <a:p>
          <a:endParaRPr lang="en-US"/>
        </a:p>
      </dgm:t>
    </dgm:pt>
    <dgm:pt modelId="{7039E19B-690D-46FC-8720-274A6FDA7151}" type="pres">
      <dgm:prSet presAssocID="{A466A383-AC48-473F-8994-19CA619130D3}" presName="linear" presStyleCnt="0">
        <dgm:presLayoutVars>
          <dgm:animLvl val="lvl"/>
          <dgm:resizeHandles val="exact"/>
        </dgm:presLayoutVars>
      </dgm:prSet>
      <dgm:spPr/>
    </dgm:pt>
    <dgm:pt modelId="{48E91BF6-E7C6-4CDB-A2C2-6974EE392A7D}" type="pres">
      <dgm:prSet presAssocID="{D63EF085-CEF4-4D0A-A998-C8D39D4D4C02}" presName="parentText" presStyleLbl="node1" presStyleIdx="0" presStyleCnt="4">
        <dgm:presLayoutVars>
          <dgm:chMax val="0"/>
          <dgm:bulletEnabled val="1"/>
        </dgm:presLayoutVars>
      </dgm:prSet>
      <dgm:spPr/>
    </dgm:pt>
    <dgm:pt modelId="{54E72C8E-12BB-42AB-ABD9-D1164779ABB8}" type="pres">
      <dgm:prSet presAssocID="{1CDA6706-ACFC-4366-94F3-4654875A92DA}" presName="spacer" presStyleCnt="0"/>
      <dgm:spPr/>
    </dgm:pt>
    <dgm:pt modelId="{2B6B8184-6460-4F4F-ADB4-B72DED6B73A2}" type="pres">
      <dgm:prSet presAssocID="{B908A049-0953-49BF-A78E-DE94CD8351C1}" presName="parentText" presStyleLbl="node1" presStyleIdx="1" presStyleCnt="4">
        <dgm:presLayoutVars>
          <dgm:chMax val="0"/>
          <dgm:bulletEnabled val="1"/>
        </dgm:presLayoutVars>
      </dgm:prSet>
      <dgm:spPr/>
    </dgm:pt>
    <dgm:pt modelId="{E643BCBB-95C6-4BC2-92A3-B47B1FCD184D}" type="pres">
      <dgm:prSet presAssocID="{523E8F5D-C581-4E00-A9FA-EFE9BCFF6AB3}" presName="spacer" presStyleCnt="0"/>
      <dgm:spPr/>
    </dgm:pt>
    <dgm:pt modelId="{ED75053B-6514-49F5-AC58-9D143BF0D518}" type="pres">
      <dgm:prSet presAssocID="{75D9AB36-E0CB-4D1D-BAD8-234DD6B1E8D5}" presName="parentText" presStyleLbl="node1" presStyleIdx="2" presStyleCnt="4">
        <dgm:presLayoutVars>
          <dgm:chMax val="0"/>
          <dgm:bulletEnabled val="1"/>
        </dgm:presLayoutVars>
      </dgm:prSet>
      <dgm:spPr/>
    </dgm:pt>
    <dgm:pt modelId="{B0F8524B-D765-4E5B-BB76-14D27E7B1CF6}" type="pres">
      <dgm:prSet presAssocID="{9CCD81E1-A3E6-48B0-8ECC-2425A5B79F59}" presName="spacer" presStyleCnt="0"/>
      <dgm:spPr/>
    </dgm:pt>
    <dgm:pt modelId="{97CFFAFA-4EAD-4BC6-A97D-C324C57A8677}" type="pres">
      <dgm:prSet presAssocID="{BB2771C0-50E6-45CA-9F61-FC24A21F4D1E}" presName="parentText" presStyleLbl="node1" presStyleIdx="3" presStyleCnt="4">
        <dgm:presLayoutVars>
          <dgm:chMax val="0"/>
          <dgm:bulletEnabled val="1"/>
        </dgm:presLayoutVars>
      </dgm:prSet>
      <dgm:spPr/>
    </dgm:pt>
  </dgm:ptLst>
  <dgm:cxnLst>
    <dgm:cxn modelId="{1AF8AA05-962A-432D-A837-966D5EF9506D}" srcId="{A466A383-AC48-473F-8994-19CA619130D3}" destId="{B908A049-0953-49BF-A78E-DE94CD8351C1}" srcOrd="1" destOrd="0" parTransId="{745D1A27-0707-4000-8DB8-57805EA31E65}" sibTransId="{523E8F5D-C581-4E00-A9FA-EFE9BCFF6AB3}"/>
    <dgm:cxn modelId="{7FC2E30C-F56D-4F10-B09A-4DE25BB32FD3}" type="presOf" srcId="{75D9AB36-E0CB-4D1D-BAD8-234DD6B1E8D5}" destId="{ED75053B-6514-49F5-AC58-9D143BF0D518}" srcOrd="0" destOrd="0" presId="urn:microsoft.com/office/officeart/2005/8/layout/vList2"/>
    <dgm:cxn modelId="{8F32D330-52F3-44FA-ABB3-C7A4A0BB589C}" srcId="{A466A383-AC48-473F-8994-19CA619130D3}" destId="{BB2771C0-50E6-45CA-9F61-FC24A21F4D1E}" srcOrd="3" destOrd="0" parTransId="{50180F60-62BA-48A9-979E-2979F120FDA0}" sibTransId="{4210C51C-3928-41C4-BB89-EA7F35939822}"/>
    <dgm:cxn modelId="{D568B545-4F4C-4251-9D97-157B6A49F317}" srcId="{A466A383-AC48-473F-8994-19CA619130D3}" destId="{75D9AB36-E0CB-4D1D-BAD8-234DD6B1E8D5}" srcOrd="2" destOrd="0" parTransId="{B9766E77-0B47-4333-87C3-990675F1CE1A}" sibTransId="{9CCD81E1-A3E6-48B0-8ECC-2425A5B79F59}"/>
    <dgm:cxn modelId="{CB278F72-8AD2-4F90-B9B0-499429B3C01C}" type="presOf" srcId="{D63EF085-CEF4-4D0A-A998-C8D39D4D4C02}" destId="{48E91BF6-E7C6-4CDB-A2C2-6974EE392A7D}" srcOrd="0" destOrd="0" presId="urn:microsoft.com/office/officeart/2005/8/layout/vList2"/>
    <dgm:cxn modelId="{F4E6FE7C-A297-4431-B942-012689CEB34E}" type="presOf" srcId="{B908A049-0953-49BF-A78E-DE94CD8351C1}" destId="{2B6B8184-6460-4F4F-ADB4-B72DED6B73A2}" srcOrd="0" destOrd="0" presId="urn:microsoft.com/office/officeart/2005/8/layout/vList2"/>
    <dgm:cxn modelId="{6BF57ABF-BD82-48EC-A169-3BEED51A46C3}" srcId="{A466A383-AC48-473F-8994-19CA619130D3}" destId="{D63EF085-CEF4-4D0A-A998-C8D39D4D4C02}" srcOrd="0" destOrd="0" parTransId="{CC080E11-210F-418E-93F8-DCC1FEFC48EC}" sibTransId="{1CDA6706-ACFC-4366-94F3-4654875A92DA}"/>
    <dgm:cxn modelId="{03DAFBD4-90C2-46BA-AA13-A52A49076E40}" type="presOf" srcId="{A466A383-AC48-473F-8994-19CA619130D3}" destId="{7039E19B-690D-46FC-8720-274A6FDA7151}" srcOrd="0" destOrd="0" presId="urn:microsoft.com/office/officeart/2005/8/layout/vList2"/>
    <dgm:cxn modelId="{803D0CE7-AE52-413F-9460-6840AF78D320}" type="presOf" srcId="{BB2771C0-50E6-45CA-9F61-FC24A21F4D1E}" destId="{97CFFAFA-4EAD-4BC6-A97D-C324C57A8677}" srcOrd="0" destOrd="0" presId="urn:microsoft.com/office/officeart/2005/8/layout/vList2"/>
    <dgm:cxn modelId="{A1CF0109-5E2C-48A2-96DB-3E00741BF968}" type="presParOf" srcId="{7039E19B-690D-46FC-8720-274A6FDA7151}" destId="{48E91BF6-E7C6-4CDB-A2C2-6974EE392A7D}" srcOrd="0" destOrd="0" presId="urn:microsoft.com/office/officeart/2005/8/layout/vList2"/>
    <dgm:cxn modelId="{69283771-FAC3-440F-80B9-E4DA93CE8A7C}" type="presParOf" srcId="{7039E19B-690D-46FC-8720-274A6FDA7151}" destId="{54E72C8E-12BB-42AB-ABD9-D1164779ABB8}" srcOrd="1" destOrd="0" presId="urn:microsoft.com/office/officeart/2005/8/layout/vList2"/>
    <dgm:cxn modelId="{7F7EA03B-F490-4D9B-B41F-A14A08F930D3}" type="presParOf" srcId="{7039E19B-690D-46FC-8720-274A6FDA7151}" destId="{2B6B8184-6460-4F4F-ADB4-B72DED6B73A2}" srcOrd="2" destOrd="0" presId="urn:microsoft.com/office/officeart/2005/8/layout/vList2"/>
    <dgm:cxn modelId="{2B6744D3-A191-4758-A705-23CE5C6A5318}" type="presParOf" srcId="{7039E19B-690D-46FC-8720-274A6FDA7151}" destId="{E643BCBB-95C6-4BC2-92A3-B47B1FCD184D}" srcOrd="3" destOrd="0" presId="urn:microsoft.com/office/officeart/2005/8/layout/vList2"/>
    <dgm:cxn modelId="{11463825-293F-4B7A-9109-9BD89F1671F3}" type="presParOf" srcId="{7039E19B-690D-46FC-8720-274A6FDA7151}" destId="{ED75053B-6514-49F5-AC58-9D143BF0D518}" srcOrd="4" destOrd="0" presId="urn:microsoft.com/office/officeart/2005/8/layout/vList2"/>
    <dgm:cxn modelId="{CB140DD6-17CE-4A19-A652-6557A28EBD22}" type="presParOf" srcId="{7039E19B-690D-46FC-8720-274A6FDA7151}" destId="{B0F8524B-D765-4E5B-BB76-14D27E7B1CF6}" srcOrd="5" destOrd="0" presId="urn:microsoft.com/office/officeart/2005/8/layout/vList2"/>
    <dgm:cxn modelId="{F53C69BC-F2BD-425B-96F2-D330BECA9526}" type="presParOf" srcId="{7039E19B-690D-46FC-8720-274A6FDA7151}" destId="{97CFFAFA-4EAD-4BC6-A97D-C324C57A867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B8E745-C7CA-475B-8BD8-DB44D575DDC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E5F21A1-A7F2-490B-A128-2EE741A8A096}">
      <dgm:prSet/>
      <dgm:spPr/>
      <dgm:t>
        <a:bodyPr/>
        <a:lstStyle/>
        <a:p>
          <a:r>
            <a:rPr lang="vi-VN" b="0" i="0"/>
            <a:t>Tách riêng từng phần để kiểm tra và chứng minh các thành phần đó thực hiện chính xác các yêu cầu chức năng trong đặc tả.</a:t>
          </a:r>
          <a:endParaRPr lang="en-US"/>
        </a:p>
      </dgm:t>
    </dgm:pt>
    <dgm:pt modelId="{BCD4EBAE-2BA5-4796-8764-D19ED5AC70B0}" type="parTrans" cxnId="{4CE7B183-08FA-473E-A327-687E16E67624}">
      <dgm:prSet/>
      <dgm:spPr/>
      <dgm:t>
        <a:bodyPr/>
        <a:lstStyle/>
        <a:p>
          <a:endParaRPr lang="en-US"/>
        </a:p>
      </dgm:t>
    </dgm:pt>
    <dgm:pt modelId="{A7650416-7446-4942-BBB5-46BF3E3215F7}" type="sibTrans" cxnId="{4CE7B183-08FA-473E-A327-687E16E67624}">
      <dgm:prSet/>
      <dgm:spPr/>
      <dgm:t>
        <a:bodyPr/>
        <a:lstStyle/>
        <a:p>
          <a:endParaRPr lang="en-US"/>
        </a:p>
      </dgm:t>
    </dgm:pt>
    <dgm:pt modelId="{E47EF358-9DD1-4CF6-8511-906C4D4F1E84}">
      <dgm:prSet/>
      <dgm:spPr/>
      <dgm:t>
        <a:bodyPr/>
        <a:lstStyle/>
        <a:p>
          <a:r>
            <a:rPr lang="vi-VN" b="0" i="0"/>
            <a:t>Lỗi được sửa sớm trong chu trình phát triển phần mềm vì vậy tiết kiệm thời gian và chi phí sửa lỗi.</a:t>
          </a:r>
          <a:endParaRPr lang="en-US"/>
        </a:p>
      </dgm:t>
    </dgm:pt>
    <dgm:pt modelId="{E6AA4708-73D2-4058-814A-7C15228A984F}" type="parTrans" cxnId="{F3D0B8D6-7FE6-4FED-AA48-AB2741C639E3}">
      <dgm:prSet/>
      <dgm:spPr/>
      <dgm:t>
        <a:bodyPr/>
        <a:lstStyle/>
        <a:p>
          <a:endParaRPr lang="en-US"/>
        </a:p>
      </dgm:t>
    </dgm:pt>
    <dgm:pt modelId="{663638E0-B0D1-4B49-A19B-624A17B482BA}" type="sibTrans" cxnId="{F3D0B8D6-7FE6-4FED-AA48-AB2741C639E3}">
      <dgm:prSet/>
      <dgm:spPr/>
      <dgm:t>
        <a:bodyPr/>
        <a:lstStyle/>
        <a:p>
          <a:endParaRPr lang="en-US"/>
        </a:p>
      </dgm:t>
    </dgm:pt>
    <dgm:pt modelId="{9A7DE9BF-A8E6-4744-9984-D9D5B59BF12F}">
      <dgm:prSet/>
      <dgm:spPr/>
      <dgm:t>
        <a:bodyPr/>
        <a:lstStyle/>
        <a:p>
          <a:r>
            <a:rPr lang="vi-VN" b="0" i="0"/>
            <a:t>Mã nguồn được tái sử dụng nhiều hơn.</a:t>
          </a:r>
          <a:endParaRPr lang="en-US"/>
        </a:p>
      </dgm:t>
    </dgm:pt>
    <dgm:pt modelId="{A5721BE6-A41C-48C9-B94A-CD6D69F16B6E}" type="parTrans" cxnId="{1C362D60-0661-4B25-B7EC-8442923C798B}">
      <dgm:prSet/>
      <dgm:spPr/>
      <dgm:t>
        <a:bodyPr/>
        <a:lstStyle/>
        <a:p>
          <a:endParaRPr lang="en-US"/>
        </a:p>
      </dgm:t>
    </dgm:pt>
    <dgm:pt modelId="{6D5429CF-BE47-4627-904B-683477BB8111}" type="sibTrans" cxnId="{1C362D60-0661-4B25-B7EC-8442923C798B}">
      <dgm:prSet/>
      <dgm:spPr/>
      <dgm:t>
        <a:bodyPr/>
        <a:lstStyle/>
        <a:p>
          <a:endParaRPr lang="en-US"/>
        </a:p>
      </dgm:t>
    </dgm:pt>
    <dgm:pt modelId="{15318FA2-D06A-499E-AA20-251171E56E31}">
      <dgm:prSet/>
      <dgm:spPr/>
      <dgm:t>
        <a:bodyPr/>
        <a:lstStyle/>
        <a:p>
          <a:r>
            <a:rPr lang="vi-VN" b="0" i="0"/>
            <a:t>Tăng sự tin tưởng trong việc thay đổi hoặc bảo trì</a:t>
          </a:r>
          <a:endParaRPr lang="en-US"/>
        </a:p>
      </dgm:t>
    </dgm:pt>
    <dgm:pt modelId="{8D25BFA6-895F-432E-BF59-06871A8BF762}" type="parTrans" cxnId="{3F3FD97B-A19A-4323-AD23-CADB12C53117}">
      <dgm:prSet/>
      <dgm:spPr/>
      <dgm:t>
        <a:bodyPr/>
        <a:lstStyle/>
        <a:p>
          <a:endParaRPr lang="en-US"/>
        </a:p>
      </dgm:t>
    </dgm:pt>
    <dgm:pt modelId="{C81DE60F-618C-4D3E-9CBE-1A4F982A8467}" type="sibTrans" cxnId="{3F3FD97B-A19A-4323-AD23-CADB12C53117}">
      <dgm:prSet/>
      <dgm:spPr/>
      <dgm:t>
        <a:bodyPr/>
        <a:lstStyle/>
        <a:p>
          <a:endParaRPr lang="en-US"/>
        </a:p>
      </dgm:t>
    </dgm:pt>
    <dgm:pt modelId="{BDE63CD3-ABB2-48E4-B3C1-FC28140503E6}">
      <dgm:prSet/>
      <dgm:spPr/>
      <dgm:t>
        <a:bodyPr/>
        <a:lstStyle/>
        <a:p>
          <a:r>
            <a:rPr lang="vi-VN" b="0" i="0"/>
            <a:t>Mã nguồn đáng tin cậy hơn.</a:t>
          </a:r>
          <a:endParaRPr lang="en-US"/>
        </a:p>
      </dgm:t>
    </dgm:pt>
    <dgm:pt modelId="{CA4AD06D-1CF8-4266-8451-48E3DEA81ED3}" type="parTrans" cxnId="{839EE7DD-BF3B-4813-90F8-907580F92005}">
      <dgm:prSet/>
      <dgm:spPr/>
      <dgm:t>
        <a:bodyPr/>
        <a:lstStyle/>
        <a:p>
          <a:endParaRPr lang="en-US"/>
        </a:p>
      </dgm:t>
    </dgm:pt>
    <dgm:pt modelId="{C80A7593-190D-4C62-AACA-E3BA3672209C}" type="sibTrans" cxnId="{839EE7DD-BF3B-4813-90F8-907580F92005}">
      <dgm:prSet/>
      <dgm:spPr/>
      <dgm:t>
        <a:bodyPr/>
        <a:lstStyle/>
        <a:p>
          <a:endParaRPr lang="en-US"/>
        </a:p>
      </dgm:t>
    </dgm:pt>
    <dgm:pt modelId="{DE4300AB-A93E-455E-A3F6-C0882A90BC08}" type="pres">
      <dgm:prSet presAssocID="{6AB8E745-C7CA-475B-8BD8-DB44D575DDCB}" presName="diagram" presStyleCnt="0">
        <dgm:presLayoutVars>
          <dgm:dir/>
          <dgm:resizeHandles val="exact"/>
        </dgm:presLayoutVars>
      </dgm:prSet>
      <dgm:spPr/>
    </dgm:pt>
    <dgm:pt modelId="{D0680DE4-3051-46A5-A031-C33EBE3568F2}" type="pres">
      <dgm:prSet presAssocID="{DE5F21A1-A7F2-490B-A128-2EE741A8A096}" presName="node" presStyleLbl="node1" presStyleIdx="0" presStyleCnt="5">
        <dgm:presLayoutVars>
          <dgm:bulletEnabled val="1"/>
        </dgm:presLayoutVars>
      </dgm:prSet>
      <dgm:spPr/>
    </dgm:pt>
    <dgm:pt modelId="{D76D2992-300B-4960-A3F1-7405B7540A14}" type="pres">
      <dgm:prSet presAssocID="{A7650416-7446-4942-BBB5-46BF3E3215F7}" presName="sibTrans" presStyleCnt="0"/>
      <dgm:spPr/>
    </dgm:pt>
    <dgm:pt modelId="{1BFA9642-1AA7-430B-BD99-883026391AFF}" type="pres">
      <dgm:prSet presAssocID="{E47EF358-9DD1-4CF6-8511-906C4D4F1E84}" presName="node" presStyleLbl="node1" presStyleIdx="1" presStyleCnt="5">
        <dgm:presLayoutVars>
          <dgm:bulletEnabled val="1"/>
        </dgm:presLayoutVars>
      </dgm:prSet>
      <dgm:spPr/>
    </dgm:pt>
    <dgm:pt modelId="{DAECAE90-A74E-44BB-8917-D7F5904F6F85}" type="pres">
      <dgm:prSet presAssocID="{663638E0-B0D1-4B49-A19B-624A17B482BA}" presName="sibTrans" presStyleCnt="0"/>
      <dgm:spPr/>
    </dgm:pt>
    <dgm:pt modelId="{012E51F1-F65C-4FBF-804C-51D03B0F7463}" type="pres">
      <dgm:prSet presAssocID="{9A7DE9BF-A8E6-4744-9984-D9D5B59BF12F}" presName="node" presStyleLbl="node1" presStyleIdx="2" presStyleCnt="5">
        <dgm:presLayoutVars>
          <dgm:bulletEnabled val="1"/>
        </dgm:presLayoutVars>
      </dgm:prSet>
      <dgm:spPr/>
    </dgm:pt>
    <dgm:pt modelId="{083FBE6E-8ED2-41E2-8448-C841A24D96CC}" type="pres">
      <dgm:prSet presAssocID="{6D5429CF-BE47-4627-904B-683477BB8111}" presName="sibTrans" presStyleCnt="0"/>
      <dgm:spPr/>
    </dgm:pt>
    <dgm:pt modelId="{50115A76-D938-431E-81E4-18EC4672BB2C}" type="pres">
      <dgm:prSet presAssocID="{15318FA2-D06A-499E-AA20-251171E56E31}" presName="node" presStyleLbl="node1" presStyleIdx="3" presStyleCnt="5">
        <dgm:presLayoutVars>
          <dgm:bulletEnabled val="1"/>
        </dgm:presLayoutVars>
      </dgm:prSet>
      <dgm:spPr/>
    </dgm:pt>
    <dgm:pt modelId="{5B22F757-276B-400B-8BB5-F9AA647658D4}" type="pres">
      <dgm:prSet presAssocID="{C81DE60F-618C-4D3E-9CBE-1A4F982A8467}" presName="sibTrans" presStyleCnt="0"/>
      <dgm:spPr/>
    </dgm:pt>
    <dgm:pt modelId="{3236A44E-615E-4A94-A8B2-EF2BB6DAD8DC}" type="pres">
      <dgm:prSet presAssocID="{BDE63CD3-ABB2-48E4-B3C1-FC28140503E6}" presName="node" presStyleLbl="node1" presStyleIdx="4" presStyleCnt="5">
        <dgm:presLayoutVars>
          <dgm:bulletEnabled val="1"/>
        </dgm:presLayoutVars>
      </dgm:prSet>
      <dgm:spPr/>
    </dgm:pt>
  </dgm:ptLst>
  <dgm:cxnLst>
    <dgm:cxn modelId="{365B4126-B6D3-45F3-9B02-58F526CF7E90}" type="presOf" srcId="{BDE63CD3-ABB2-48E4-B3C1-FC28140503E6}" destId="{3236A44E-615E-4A94-A8B2-EF2BB6DAD8DC}" srcOrd="0" destOrd="0" presId="urn:microsoft.com/office/officeart/2005/8/layout/default"/>
    <dgm:cxn modelId="{1C362D60-0661-4B25-B7EC-8442923C798B}" srcId="{6AB8E745-C7CA-475B-8BD8-DB44D575DDCB}" destId="{9A7DE9BF-A8E6-4744-9984-D9D5B59BF12F}" srcOrd="2" destOrd="0" parTransId="{A5721BE6-A41C-48C9-B94A-CD6D69F16B6E}" sibTransId="{6D5429CF-BE47-4627-904B-683477BB8111}"/>
    <dgm:cxn modelId="{4DA76368-E339-4C85-9EE6-2900E3189C1D}" type="presOf" srcId="{9A7DE9BF-A8E6-4744-9984-D9D5B59BF12F}" destId="{012E51F1-F65C-4FBF-804C-51D03B0F7463}" srcOrd="0" destOrd="0" presId="urn:microsoft.com/office/officeart/2005/8/layout/default"/>
    <dgm:cxn modelId="{3F3FD97B-A19A-4323-AD23-CADB12C53117}" srcId="{6AB8E745-C7CA-475B-8BD8-DB44D575DDCB}" destId="{15318FA2-D06A-499E-AA20-251171E56E31}" srcOrd="3" destOrd="0" parTransId="{8D25BFA6-895F-432E-BF59-06871A8BF762}" sibTransId="{C81DE60F-618C-4D3E-9CBE-1A4F982A8467}"/>
    <dgm:cxn modelId="{4CE7B183-08FA-473E-A327-687E16E67624}" srcId="{6AB8E745-C7CA-475B-8BD8-DB44D575DDCB}" destId="{DE5F21A1-A7F2-490B-A128-2EE741A8A096}" srcOrd="0" destOrd="0" parTransId="{BCD4EBAE-2BA5-4796-8764-D19ED5AC70B0}" sibTransId="{A7650416-7446-4942-BBB5-46BF3E3215F7}"/>
    <dgm:cxn modelId="{48F46885-373D-4A83-9385-279C5FCB4D23}" type="presOf" srcId="{E47EF358-9DD1-4CF6-8511-906C4D4F1E84}" destId="{1BFA9642-1AA7-430B-BD99-883026391AFF}" srcOrd="0" destOrd="0" presId="urn:microsoft.com/office/officeart/2005/8/layout/default"/>
    <dgm:cxn modelId="{76F5B9A2-A613-4AC2-8E21-09B4E84C3C45}" type="presOf" srcId="{6AB8E745-C7CA-475B-8BD8-DB44D575DDCB}" destId="{DE4300AB-A93E-455E-A3F6-C0882A90BC08}" srcOrd="0" destOrd="0" presId="urn:microsoft.com/office/officeart/2005/8/layout/default"/>
    <dgm:cxn modelId="{12B21CA5-6A70-4406-95FB-12FAB6AF3C1C}" type="presOf" srcId="{15318FA2-D06A-499E-AA20-251171E56E31}" destId="{50115A76-D938-431E-81E4-18EC4672BB2C}" srcOrd="0" destOrd="0" presId="urn:microsoft.com/office/officeart/2005/8/layout/default"/>
    <dgm:cxn modelId="{440399A7-4D6F-46D2-B57F-E3E332DD2600}" type="presOf" srcId="{DE5F21A1-A7F2-490B-A128-2EE741A8A096}" destId="{D0680DE4-3051-46A5-A031-C33EBE3568F2}" srcOrd="0" destOrd="0" presId="urn:microsoft.com/office/officeart/2005/8/layout/default"/>
    <dgm:cxn modelId="{F3D0B8D6-7FE6-4FED-AA48-AB2741C639E3}" srcId="{6AB8E745-C7CA-475B-8BD8-DB44D575DDCB}" destId="{E47EF358-9DD1-4CF6-8511-906C4D4F1E84}" srcOrd="1" destOrd="0" parTransId="{E6AA4708-73D2-4058-814A-7C15228A984F}" sibTransId="{663638E0-B0D1-4B49-A19B-624A17B482BA}"/>
    <dgm:cxn modelId="{839EE7DD-BF3B-4813-90F8-907580F92005}" srcId="{6AB8E745-C7CA-475B-8BD8-DB44D575DDCB}" destId="{BDE63CD3-ABB2-48E4-B3C1-FC28140503E6}" srcOrd="4" destOrd="0" parTransId="{CA4AD06D-1CF8-4266-8451-48E3DEA81ED3}" sibTransId="{C80A7593-190D-4C62-AACA-E3BA3672209C}"/>
    <dgm:cxn modelId="{97B3B05B-07A4-4673-82F2-B8A844E8721A}" type="presParOf" srcId="{DE4300AB-A93E-455E-A3F6-C0882A90BC08}" destId="{D0680DE4-3051-46A5-A031-C33EBE3568F2}" srcOrd="0" destOrd="0" presId="urn:microsoft.com/office/officeart/2005/8/layout/default"/>
    <dgm:cxn modelId="{A2932A9B-F97B-42CE-B799-FE6AF7CCEC84}" type="presParOf" srcId="{DE4300AB-A93E-455E-A3F6-C0882A90BC08}" destId="{D76D2992-300B-4960-A3F1-7405B7540A14}" srcOrd="1" destOrd="0" presId="urn:microsoft.com/office/officeart/2005/8/layout/default"/>
    <dgm:cxn modelId="{98EE56A9-A9C9-4069-9C20-63CBC45811F0}" type="presParOf" srcId="{DE4300AB-A93E-455E-A3F6-C0882A90BC08}" destId="{1BFA9642-1AA7-430B-BD99-883026391AFF}" srcOrd="2" destOrd="0" presId="urn:microsoft.com/office/officeart/2005/8/layout/default"/>
    <dgm:cxn modelId="{EF12EC25-49B4-48E3-A59B-AF88257C7857}" type="presParOf" srcId="{DE4300AB-A93E-455E-A3F6-C0882A90BC08}" destId="{DAECAE90-A74E-44BB-8917-D7F5904F6F85}" srcOrd="3" destOrd="0" presId="urn:microsoft.com/office/officeart/2005/8/layout/default"/>
    <dgm:cxn modelId="{A67EBCE6-79FF-48D5-ABA7-194F77E3C422}" type="presParOf" srcId="{DE4300AB-A93E-455E-A3F6-C0882A90BC08}" destId="{012E51F1-F65C-4FBF-804C-51D03B0F7463}" srcOrd="4" destOrd="0" presId="urn:microsoft.com/office/officeart/2005/8/layout/default"/>
    <dgm:cxn modelId="{B1C66511-0335-4F11-AC6E-E17506EAE2F3}" type="presParOf" srcId="{DE4300AB-A93E-455E-A3F6-C0882A90BC08}" destId="{083FBE6E-8ED2-41E2-8448-C841A24D96CC}" srcOrd="5" destOrd="0" presId="urn:microsoft.com/office/officeart/2005/8/layout/default"/>
    <dgm:cxn modelId="{5FFF4977-C7DB-4D3E-AB8D-76C1EBC5C18C}" type="presParOf" srcId="{DE4300AB-A93E-455E-A3F6-C0882A90BC08}" destId="{50115A76-D938-431E-81E4-18EC4672BB2C}" srcOrd="6" destOrd="0" presId="urn:microsoft.com/office/officeart/2005/8/layout/default"/>
    <dgm:cxn modelId="{28969092-0825-443B-972D-D9D891961BA5}" type="presParOf" srcId="{DE4300AB-A93E-455E-A3F6-C0882A90BC08}" destId="{5B22F757-276B-400B-8BB5-F9AA647658D4}" srcOrd="7" destOrd="0" presId="urn:microsoft.com/office/officeart/2005/8/layout/default"/>
    <dgm:cxn modelId="{E7C27A0A-AD06-447B-B4E7-D5682C96A35F}" type="presParOf" srcId="{DE4300AB-A93E-455E-A3F6-C0882A90BC08}" destId="{3236A44E-615E-4A94-A8B2-EF2BB6DAD8D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06FAEB-54C9-49EC-80A3-5B04CC95B5E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353E4B0-4029-4254-B281-E14BA7691336}">
      <dgm:prSet/>
      <dgm:spPr/>
      <dgm:t>
        <a:bodyPr/>
        <a:lstStyle/>
        <a:p>
          <a:r>
            <a:rPr lang="en-US"/>
            <a:t>Bước 1: Xác định phạm vi dữ liệu của chương trình.</a:t>
          </a:r>
        </a:p>
      </dgm:t>
    </dgm:pt>
    <dgm:pt modelId="{3505F458-1C44-4D2A-83EB-45D0F19ED3A4}" type="parTrans" cxnId="{3E93BF1B-7923-4A1A-A283-30A2BC4365D9}">
      <dgm:prSet/>
      <dgm:spPr/>
      <dgm:t>
        <a:bodyPr/>
        <a:lstStyle/>
        <a:p>
          <a:endParaRPr lang="en-US"/>
        </a:p>
      </dgm:t>
    </dgm:pt>
    <dgm:pt modelId="{BF650BBB-A8FB-48E4-A8C8-AF49697DAA12}" type="sibTrans" cxnId="{3E93BF1B-7923-4A1A-A283-30A2BC4365D9}">
      <dgm:prSet/>
      <dgm:spPr/>
      <dgm:t>
        <a:bodyPr/>
        <a:lstStyle/>
        <a:p>
          <a:endParaRPr lang="en-US"/>
        </a:p>
      </dgm:t>
    </dgm:pt>
    <dgm:pt modelId="{86B2BF34-A241-4934-9C2E-28C8B0D25AA5}">
      <dgm:prSet/>
      <dgm:spPr/>
      <dgm:t>
        <a:bodyPr/>
        <a:lstStyle/>
        <a:p>
          <a:r>
            <a:rPr lang="en-US"/>
            <a:t>Bước 2: Xác định các đầu mút dữ liệu, dữ liệu phổ quát và các trường hợp đặc biệt có thể xảy của giá trị đầu vào tương ứng với giá trị đầu ra của chương trình cần kiểm tra.</a:t>
          </a:r>
        </a:p>
      </dgm:t>
    </dgm:pt>
    <dgm:pt modelId="{EA69558A-7025-487B-AAC4-FEC17B572BD2}" type="parTrans" cxnId="{5AA1CA42-DFAB-4EB7-95E1-B3EC7C5F7C9C}">
      <dgm:prSet/>
      <dgm:spPr/>
      <dgm:t>
        <a:bodyPr/>
        <a:lstStyle/>
        <a:p>
          <a:endParaRPr lang="en-US"/>
        </a:p>
      </dgm:t>
    </dgm:pt>
    <dgm:pt modelId="{02AE89FC-4B4E-4512-BBD2-38C9AAC4949D}" type="sibTrans" cxnId="{5AA1CA42-DFAB-4EB7-95E1-B3EC7C5F7C9C}">
      <dgm:prSet/>
      <dgm:spPr/>
      <dgm:t>
        <a:bodyPr/>
        <a:lstStyle/>
        <a:p>
          <a:endParaRPr lang="en-US"/>
        </a:p>
      </dgm:t>
    </dgm:pt>
    <dgm:pt modelId="{79A5EEE8-45E0-4DE5-B2CC-1AD52BD5C9AF}">
      <dgm:prSet/>
      <dgm:spPr/>
      <dgm:t>
        <a:bodyPr/>
        <a:lstStyle/>
        <a:p>
          <a:r>
            <a:rPr lang="en-US"/>
            <a:t>Bước 3: Xây dựng bộ test case</a:t>
          </a:r>
        </a:p>
      </dgm:t>
    </dgm:pt>
    <dgm:pt modelId="{07D0583F-4F33-4F48-A5E1-D40FC483E33F}" type="parTrans" cxnId="{0651B02F-155D-4DD2-8254-4F8A39365A45}">
      <dgm:prSet/>
      <dgm:spPr/>
      <dgm:t>
        <a:bodyPr/>
        <a:lstStyle/>
        <a:p>
          <a:endParaRPr lang="en-US"/>
        </a:p>
      </dgm:t>
    </dgm:pt>
    <dgm:pt modelId="{32BBE344-DA9C-4199-8FF7-F7AFB1C4E69C}" type="sibTrans" cxnId="{0651B02F-155D-4DD2-8254-4F8A39365A45}">
      <dgm:prSet/>
      <dgm:spPr/>
      <dgm:t>
        <a:bodyPr/>
        <a:lstStyle/>
        <a:p>
          <a:endParaRPr lang="en-US"/>
        </a:p>
      </dgm:t>
    </dgm:pt>
    <dgm:pt modelId="{F21841F5-55A0-40E6-BA30-1E6EE58057CC}">
      <dgm:prSet/>
      <dgm:spPr/>
      <dgm:t>
        <a:bodyPr/>
        <a:lstStyle/>
        <a:p>
          <a:r>
            <a:rPr lang="en-US"/>
            <a:t>Bước 4: Code chương trình kiểm tra dự trên bộ test case đã có</a:t>
          </a:r>
        </a:p>
      </dgm:t>
    </dgm:pt>
    <dgm:pt modelId="{82172873-2F64-41E2-B20B-D0883D4BF09A}" type="parTrans" cxnId="{53A09189-B06F-4691-98C7-F60E415D5ACD}">
      <dgm:prSet/>
      <dgm:spPr/>
      <dgm:t>
        <a:bodyPr/>
        <a:lstStyle/>
        <a:p>
          <a:endParaRPr lang="en-US"/>
        </a:p>
      </dgm:t>
    </dgm:pt>
    <dgm:pt modelId="{B4CD752D-0D81-48D7-A538-2B120B60B675}" type="sibTrans" cxnId="{53A09189-B06F-4691-98C7-F60E415D5ACD}">
      <dgm:prSet/>
      <dgm:spPr/>
      <dgm:t>
        <a:bodyPr/>
        <a:lstStyle/>
        <a:p>
          <a:endParaRPr lang="en-US"/>
        </a:p>
      </dgm:t>
    </dgm:pt>
    <dgm:pt modelId="{0F14834D-B104-4608-A309-5F861844A15F}" type="pres">
      <dgm:prSet presAssocID="{2C06FAEB-54C9-49EC-80A3-5B04CC95B5E4}" presName="outerComposite" presStyleCnt="0">
        <dgm:presLayoutVars>
          <dgm:chMax val="5"/>
          <dgm:dir/>
          <dgm:resizeHandles val="exact"/>
        </dgm:presLayoutVars>
      </dgm:prSet>
      <dgm:spPr/>
    </dgm:pt>
    <dgm:pt modelId="{77D50FF9-3610-4334-B0A6-F38824C049DA}" type="pres">
      <dgm:prSet presAssocID="{2C06FAEB-54C9-49EC-80A3-5B04CC95B5E4}" presName="dummyMaxCanvas" presStyleCnt="0">
        <dgm:presLayoutVars/>
      </dgm:prSet>
      <dgm:spPr/>
    </dgm:pt>
    <dgm:pt modelId="{54BFC6F8-CF20-4531-AD8D-A648C42A451C}" type="pres">
      <dgm:prSet presAssocID="{2C06FAEB-54C9-49EC-80A3-5B04CC95B5E4}" presName="FourNodes_1" presStyleLbl="node1" presStyleIdx="0" presStyleCnt="4">
        <dgm:presLayoutVars>
          <dgm:bulletEnabled val="1"/>
        </dgm:presLayoutVars>
      </dgm:prSet>
      <dgm:spPr/>
    </dgm:pt>
    <dgm:pt modelId="{9C30CD93-6544-42D4-A0B1-5E604BBE900A}" type="pres">
      <dgm:prSet presAssocID="{2C06FAEB-54C9-49EC-80A3-5B04CC95B5E4}" presName="FourNodes_2" presStyleLbl="node1" presStyleIdx="1" presStyleCnt="4">
        <dgm:presLayoutVars>
          <dgm:bulletEnabled val="1"/>
        </dgm:presLayoutVars>
      </dgm:prSet>
      <dgm:spPr/>
    </dgm:pt>
    <dgm:pt modelId="{D28893E5-AB50-4D1F-8B2F-9A7818E2B89A}" type="pres">
      <dgm:prSet presAssocID="{2C06FAEB-54C9-49EC-80A3-5B04CC95B5E4}" presName="FourNodes_3" presStyleLbl="node1" presStyleIdx="2" presStyleCnt="4">
        <dgm:presLayoutVars>
          <dgm:bulletEnabled val="1"/>
        </dgm:presLayoutVars>
      </dgm:prSet>
      <dgm:spPr/>
    </dgm:pt>
    <dgm:pt modelId="{7564096A-EDD3-4C59-9713-3EEEA789B200}" type="pres">
      <dgm:prSet presAssocID="{2C06FAEB-54C9-49EC-80A3-5B04CC95B5E4}" presName="FourNodes_4" presStyleLbl="node1" presStyleIdx="3" presStyleCnt="4">
        <dgm:presLayoutVars>
          <dgm:bulletEnabled val="1"/>
        </dgm:presLayoutVars>
      </dgm:prSet>
      <dgm:spPr/>
    </dgm:pt>
    <dgm:pt modelId="{7EB278AE-59F6-4C2E-984A-B99BDAB9827E}" type="pres">
      <dgm:prSet presAssocID="{2C06FAEB-54C9-49EC-80A3-5B04CC95B5E4}" presName="FourConn_1-2" presStyleLbl="fgAccFollowNode1" presStyleIdx="0" presStyleCnt="3">
        <dgm:presLayoutVars>
          <dgm:bulletEnabled val="1"/>
        </dgm:presLayoutVars>
      </dgm:prSet>
      <dgm:spPr/>
    </dgm:pt>
    <dgm:pt modelId="{2E7D9653-50FE-4CC3-A915-0A99251BD07B}" type="pres">
      <dgm:prSet presAssocID="{2C06FAEB-54C9-49EC-80A3-5B04CC95B5E4}" presName="FourConn_2-3" presStyleLbl="fgAccFollowNode1" presStyleIdx="1" presStyleCnt="3">
        <dgm:presLayoutVars>
          <dgm:bulletEnabled val="1"/>
        </dgm:presLayoutVars>
      </dgm:prSet>
      <dgm:spPr/>
    </dgm:pt>
    <dgm:pt modelId="{E72EC46B-9AC5-4FCB-83E6-2896E51B2A6E}" type="pres">
      <dgm:prSet presAssocID="{2C06FAEB-54C9-49EC-80A3-5B04CC95B5E4}" presName="FourConn_3-4" presStyleLbl="fgAccFollowNode1" presStyleIdx="2" presStyleCnt="3">
        <dgm:presLayoutVars>
          <dgm:bulletEnabled val="1"/>
        </dgm:presLayoutVars>
      </dgm:prSet>
      <dgm:spPr/>
    </dgm:pt>
    <dgm:pt modelId="{74452192-C672-4F46-8995-2BFCEAC2EFE1}" type="pres">
      <dgm:prSet presAssocID="{2C06FAEB-54C9-49EC-80A3-5B04CC95B5E4}" presName="FourNodes_1_text" presStyleLbl="node1" presStyleIdx="3" presStyleCnt="4">
        <dgm:presLayoutVars>
          <dgm:bulletEnabled val="1"/>
        </dgm:presLayoutVars>
      </dgm:prSet>
      <dgm:spPr/>
    </dgm:pt>
    <dgm:pt modelId="{6B0235DC-1525-4860-BE6D-849830602DA8}" type="pres">
      <dgm:prSet presAssocID="{2C06FAEB-54C9-49EC-80A3-5B04CC95B5E4}" presName="FourNodes_2_text" presStyleLbl="node1" presStyleIdx="3" presStyleCnt="4">
        <dgm:presLayoutVars>
          <dgm:bulletEnabled val="1"/>
        </dgm:presLayoutVars>
      </dgm:prSet>
      <dgm:spPr/>
    </dgm:pt>
    <dgm:pt modelId="{ED78C3AF-2C3E-4268-86B4-8491F9C8CF4B}" type="pres">
      <dgm:prSet presAssocID="{2C06FAEB-54C9-49EC-80A3-5B04CC95B5E4}" presName="FourNodes_3_text" presStyleLbl="node1" presStyleIdx="3" presStyleCnt="4">
        <dgm:presLayoutVars>
          <dgm:bulletEnabled val="1"/>
        </dgm:presLayoutVars>
      </dgm:prSet>
      <dgm:spPr/>
    </dgm:pt>
    <dgm:pt modelId="{3141CFE3-D9BF-4498-AE06-BD2F57F4AE95}" type="pres">
      <dgm:prSet presAssocID="{2C06FAEB-54C9-49EC-80A3-5B04CC95B5E4}" presName="FourNodes_4_text" presStyleLbl="node1" presStyleIdx="3" presStyleCnt="4">
        <dgm:presLayoutVars>
          <dgm:bulletEnabled val="1"/>
        </dgm:presLayoutVars>
      </dgm:prSet>
      <dgm:spPr/>
    </dgm:pt>
  </dgm:ptLst>
  <dgm:cxnLst>
    <dgm:cxn modelId="{5D4D5D0C-4EE8-40C6-9B1A-3C362EE2F44B}" type="presOf" srcId="{F353E4B0-4029-4254-B281-E14BA7691336}" destId="{54BFC6F8-CF20-4531-AD8D-A648C42A451C}" srcOrd="0" destOrd="0" presId="urn:microsoft.com/office/officeart/2005/8/layout/vProcess5"/>
    <dgm:cxn modelId="{3E93BF1B-7923-4A1A-A283-30A2BC4365D9}" srcId="{2C06FAEB-54C9-49EC-80A3-5B04CC95B5E4}" destId="{F353E4B0-4029-4254-B281-E14BA7691336}" srcOrd="0" destOrd="0" parTransId="{3505F458-1C44-4D2A-83EB-45D0F19ED3A4}" sibTransId="{BF650BBB-A8FB-48E4-A8C8-AF49697DAA12}"/>
    <dgm:cxn modelId="{0651B02F-155D-4DD2-8254-4F8A39365A45}" srcId="{2C06FAEB-54C9-49EC-80A3-5B04CC95B5E4}" destId="{79A5EEE8-45E0-4DE5-B2CC-1AD52BD5C9AF}" srcOrd="2" destOrd="0" parTransId="{07D0583F-4F33-4F48-A5E1-D40FC483E33F}" sibTransId="{32BBE344-DA9C-4199-8FF7-F7AFB1C4E69C}"/>
    <dgm:cxn modelId="{1515A130-7175-4241-9A02-03EAD9371506}" type="presOf" srcId="{86B2BF34-A241-4934-9C2E-28C8B0D25AA5}" destId="{9C30CD93-6544-42D4-A0B1-5E604BBE900A}" srcOrd="0" destOrd="0" presId="urn:microsoft.com/office/officeart/2005/8/layout/vProcess5"/>
    <dgm:cxn modelId="{81BDBA39-A82E-41A3-8846-332F1EF15C48}" type="presOf" srcId="{79A5EEE8-45E0-4DE5-B2CC-1AD52BD5C9AF}" destId="{D28893E5-AB50-4D1F-8B2F-9A7818E2B89A}" srcOrd="0" destOrd="0" presId="urn:microsoft.com/office/officeart/2005/8/layout/vProcess5"/>
    <dgm:cxn modelId="{5AA1CA42-DFAB-4EB7-95E1-B3EC7C5F7C9C}" srcId="{2C06FAEB-54C9-49EC-80A3-5B04CC95B5E4}" destId="{86B2BF34-A241-4934-9C2E-28C8B0D25AA5}" srcOrd="1" destOrd="0" parTransId="{EA69558A-7025-487B-AAC4-FEC17B572BD2}" sibTransId="{02AE89FC-4B4E-4512-BBD2-38C9AAC4949D}"/>
    <dgm:cxn modelId="{03FBCB4D-8A90-43E5-A7DD-64E218830DE9}" type="presOf" srcId="{F21841F5-55A0-40E6-BA30-1E6EE58057CC}" destId="{3141CFE3-D9BF-4498-AE06-BD2F57F4AE95}" srcOrd="1" destOrd="0" presId="urn:microsoft.com/office/officeart/2005/8/layout/vProcess5"/>
    <dgm:cxn modelId="{53A09189-B06F-4691-98C7-F60E415D5ACD}" srcId="{2C06FAEB-54C9-49EC-80A3-5B04CC95B5E4}" destId="{F21841F5-55A0-40E6-BA30-1E6EE58057CC}" srcOrd="3" destOrd="0" parTransId="{82172873-2F64-41E2-B20B-D0883D4BF09A}" sibTransId="{B4CD752D-0D81-48D7-A538-2B120B60B675}"/>
    <dgm:cxn modelId="{726F7B9A-137F-4A6D-8173-40E2B20A570A}" type="presOf" srcId="{79A5EEE8-45E0-4DE5-B2CC-1AD52BD5C9AF}" destId="{ED78C3AF-2C3E-4268-86B4-8491F9C8CF4B}" srcOrd="1" destOrd="0" presId="urn:microsoft.com/office/officeart/2005/8/layout/vProcess5"/>
    <dgm:cxn modelId="{9859CB9D-644E-4BA5-AE20-A62BB2BC762A}" type="presOf" srcId="{32BBE344-DA9C-4199-8FF7-F7AFB1C4E69C}" destId="{E72EC46B-9AC5-4FCB-83E6-2896E51B2A6E}" srcOrd="0" destOrd="0" presId="urn:microsoft.com/office/officeart/2005/8/layout/vProcess5"/>
    <dgm:cxn modelId="{21BB4FAB-9A99-4038-B996-71060E35172C}" type="presOf" srcId="{2C06FAEB-54C9-49EC-80A3-5B04CC95B5E4}" destId="{0F14834D-B104-4608-A309-5F861844A15F}" srcOrd="0" destOrd="0" presId="urn:microsoft.com/office/officeart/2005/8/layout/vProcess5"/>
    <dgm:cxn modelId="{D56523B1-C565-477F-9119-1989A100DDA8}" type="presOf" srcId="{BF650BBB-A8FB-48E4-A8C8-AF49697DAA12}" destId="{7EB278AE-59F6-4C2E-984A-B99BDAB9827E}" srcOrd="0" destOrd="0" presId="urn:microsoft.com/office/officeart/2005/8/layout/vProcess5"/>
    <dgm:cxn modelId="{0E1B3FB4-7E49-42E1-9263-13A02B2362CD}" type="presOf" srcId="{86B2BF34-A241-4934-9C2E-28C8B0D25AA5}" destId="{6B0235DC-1525-4860-BE6D-849830602DA8}" srcOrd="1" destOrd="0" presId="urn:microsoft.com/office/officeart/2005/8/layout/vProcess5"/>
    <dgm:cxn modelId="{4B6E99B5-C962-4689-9FB2-1BBBD8E2925C}" type="presOf" srcId="{F353E4B0-4029-4254-B281-E14BA7691336}" destId="{74452192-C672-4F46-8995-2BFCEAC2EFE1}" srcOrd="1" destOrd="0" presId="urn:microsoft.com/office/officeart/2005/8/layout/vProcess5"/>
    <dgm:cxn modelId="{997429B6-81AB-4571-B6A3-708A646FF761}" type="presOf" srcId="{F21841F5-55A0-40E6-BA30-1E6EE58057CC}" destId="{7564096A-EDD3-4C59-9713-3EEEA789B200}" srcOrd="0" destOrd="0" presId="urn:microsoft.com/office/officeart/2005/8/layout/vProcess5"/>
    <dgm:cxn modelId="{640194B7-8892-4B1F-A0B3-4D510B5D726D}" type="presOf" srcId="{02AE89FC-4B4E-4512-BBD2-38C9AAC4949D}" destId="{2E7D9653-50FE-4CC3-A915-0A99251BD07B}" srcOrd="0" destOrd="0" presId="urn:microsoft.com/office/officeart/2005/8/layout/vProcess5"/>
    <dgm:cxn modelId="{35EFEB51-2B9C-4526-9377-B662A2EC6868}" type="presParOf" srcId="{0F14834D-B104-4608-A309-5F861844A15F}" destId="{77D50FF9-3610-4334-B0A6-F38824C049DA}" srcOrd="0" destOrd="0" presId="urn:microsoft.com/office/officeart/2005/8/layout/vProcess5"/>
    <dgm:cxn modelId="{3C1CE329-1511-4EC5-8860-27671739F647}" type="presParOf" srcId="{0F14834D-B104-4608-A309-5F861844A15F}" destId="{54BFC6F8-CF20-4531-AD8D-A648C42A451C}" srcOrd="1" destOrd="0" presId="urn:microsoft.com/office/officeart/2005/8/layout/vProcess5"/>
    <dgm:cxn modelId="{4A174023-49BC-4EC1-86F0-55B76F283B6D}" type="presParOf" srcId="{0F14834D-B104-4608-A309-5F861844A15F}" destId="{9C30CD93-6544-42D4-A0B1-5E604BBE900A}" srcOrd="2" destOrd="0" presId="urn:microsoft.com/office/officeart/2005/8/layout/vProcess5"/>
    <dgm:cxn modelId="{D9DCB3D2-1D79-4999-8EAA-14BF75032D56}" type="presParOf" srcId="{0F14834D-B104-4608-A309-5F861844A15F}" destId="{D28893E5-AB50-4D1F-8B2F-9A7818E2B89A}" srcOrd="3" destOrd="0" presId="urn:microsoft.com/office/officeart/2005/8/layout/vProcess5"/>
    <dgm:cxn modelId="{2A6642E0-1779-4100-ABE2-883F65DFBB1D}" type="presParOf" srcId="{0F14834D-B104-4608-A309-5F861844A15F}" destId="{7564096A-EDD3-4C59-9713-3EEEA789B200}" srcOrd="4" destOrd="0" presId="urn:microsoft.com/office/officeart/2005/8/layout/vProcess5"/>
    <dgm:cxn modelId="{0676468D-3372-420C-935C-3D5E1B29C492}" type="presParOf" srcId="{0F14834D-B104-4608-A309-5F861844A15F}" destId="{7EB278AE-59F6-4C2E-984A-B99BDAB9827E}" srcOrd="5" destOrd="0" presId="urn:microsoft.com/office/officeart/2005/8/layout/vProcess5"/>
    <dgm:cxn modelId="{7CDAB344-9B82-4624-B741-848F8002A627}" type="presParOf" srcId="{0F14834D-B104-4608-A309-5F861844A15F}" destId="{2E7D9653-50FE-4CC3-A915-0A99251BD07B}" srcOrd="6" destOrd="0" presId="urn:microsoft.com/office/officeart/2005/8/layout/vProcess5"/>
    <dgm:cxn modelId="{D559B286-68CB-46F5-B23E-25B5A78A9105}" type="presParOf" srcId="{0F14834D-B104-4608-A309-5F861844A15F}" destId="{E72EC46B-9AC5-4FCB-83E6-2896E51B2A6E}" srcOrd="7" destOrd="0" presId="urn:microsoft.com/office/officeart/2005/8/layout/vProcess5"/>
    <dgm:cxn modelId="{3AF7EC3D-685F-4DE5-B715-877D39C08FFD}" type="presParOf" srcId="{0F14834D-B104-4608-A309-5F861844A15F}" destId="{74452192-C672-4F46-8995-2BFCEAC2EFE1}" srcOrd="8" destOrd="0" presId="urn:microsoft.com/office/officeart/2005/8/layout/vProcess5"/>
    <dgm:cxn modelId="{DEB43DD7-3F98-4A50-9431-ADA24CEA0B74}" type="presParOf" srcId="{0F14834D-B104-4608-A309-5F861844A15F}" destId="{6B0235DC-1525-4860-BE6D-849830602DA8}" srcOrd="9" destOrd="0" presId="urn:microsoft.com/office/officeart/2005/8/layout/vProcess5"/>
    <dgm:cxn modelId="{65DA41A5-EFA4-426D-8B9C-B65800931C7A}" type="presParOf" srcId="{0F14834D-B104-4608-A309-5F861844A15F}" destId="{ED78C3AF-2C3E-4268-86B4-8491F9C8CF4B}" srcOrd="10" destOrd="0" presId="urn:microsoft.com/office/officeart/2005/8/layout/vProcess5"/>
    <dgm:cxn modelId="{E87ED808-42F3-4E1D-B1F2-C43CB4E9D1FB}" type="presParOf" srcId="{0F14834D-B104-4608-A309-5F861844A15F}" destId="{3141CFE3-D9BF-4498-AE06-BD2F57F4AE9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94A840-8FD4-4D99-BE27-EF679F0A09F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814B1036-3E30-4113-9F26-6EE622FF63EB}">
      <dgm:prSet/>
      <dgm:spPr/>
      <dgm:t>
        <a:bodyPr/>
        <a:lstStyle/>
        <a:p>
          <a:r>
            <a:rPr lang="en-US"/>
            <a:t>Chúng ta tập trung vào tạo bộ test để kiểm tra tính đúng và hiệu năng của chương trình:</a:t>
          </a:r>
        </a:p>
      </dgm:t>
    </dgm:pt>
    <dgm:pt modelId="{D45ED1BA-C4E5-40B9-9D76-7002B5CFDC4A}" type="parTrans" cxnId="{9DE2F3ED-5454-44CD-B02E-E680C201A610}">
      <dgm:prSet/>
      <dgm:spPr/>
      <dgm:t>
        <a:bodyPr/>
        <a:lstStyle/>
        <a:p>
          <a:endParaRPr lang="en-US"/>
        </a:p>
      </dgm:t>
    </dgm:pt>
    <dgm:pt modelId="{CFCA7D83-B5A9-4C61-B3C4-B3251EB550E6}" type="sibTrans" cxnId="{9DE2F3ED-5454-44CD-B02E-E680C201A610}">
      <dgm:prSet/>
      <dgm:spPr/>
      <dgm:t>
        <a:bodyPr/>
        <a:lstStyle/>
        <a:p>
          <a:endParaRPr lang="en-US"/>
        </a:p>
      </dgm:t>
    </dgm:pt>
    <dgm:pt modelId="{F1E71FCC-1411-4579-BB4C-62079A42C0EF}">
      <dgm:prSet/>
      <dgm:spPr/>
      <dgm:t>
        <a:bodyPr/>
        <a:lstStyle/>
        <a:p>
          <a:r>
            <a:rPr lang="en-US"/>
            <a:t>- Kiểm tra tính đúng:</a:t>
          </a:r>
        </a:p>
      </dgm:t>
    </dgm:pt>
    <dgm:pt modelId="{4EF2FF04-73D6-4BB7-84FE-7D290BED6E5F}" type="parTrans" cxnId="{6B97BA11-1C62-42E6-A1A5-05FD21152EB7}">
      <dgm:prSet/>
      <dgm:spPr/>
      <dgm:t>
        <a:bodyPr/>
        <a:lstStyle/>
        <a:p>
          <a:endParaRPr lang="en-US"/>
        </a:p>
      </dgm:t>
    </dgm:pt>
    <dgm:pt modelId="{ADEE995B-CC30-423E-ADF1-3B5E6B646FCC}" type="sibTrans" cxnId="{6B97BA11-1C62-42E6-A1A5-05FD21152EB7}">
      <dgm:prSet/>
      <dgm:spPr/>
      <dgm:t>
        <a:bodyPr/>
        <a:lstStyle/>
        <a:p>
          <a:endParaRPr lang="en-US"/>
        </a:p>
      </dgm:t>
    </dgm:pt>
    <dgm:pt modelId="{E87871FB-EDAD-4592-BA8F-829A8D4FA52B}">
      <dgm:prSet/>
      <dgm:spPr/>
      <dgm:t>
        <a:bodyPr/>
        <a:lstStyle/>
        <a:p>
          <a:r>
            <a:rPr lang="en-US" dirty="0" err="1"/>
            <a:t>Xem</a:t>
          </a:r>
          <a:r>
            <a:rPr lang="en-US" dirty="0"/>
            <a:t> </a:t>
          </a:r>
          <a:r>
            <a:rPr lang="en-US" dirty="0" err="1"/>
            <a:t>có</a:t>
          </a:r>
          <a:r>
            <a:rPr lang="en-US" dirty="0"/>
            <a:t> bao </a:t>
          </a:r>
          <a:r>
            <a:rPr lang="en-US" dirty="0" err="1"/>
            <a:t>nhiêu</a:t>
          </a:r>
          <a:r>
            <a:rPr lang="en-US" dirty="0"/>
            <a:t> </a:t>
          </a:r>
          <a:r>
            <a:rPr lang="en-US" dirty="0" err="1"/>
            <a:t>tình</a:t>
          </a:r>
          <a:r>
            <a:rPr lang="en-US" dirty="0"/>
            <a:t> </a:t>
          </a:r>
          <a:r>
            <a:rPr lang="en-US" dirty="0" err="1"/>
            <a:t>huống</a:t>
          </a:r>
          <a:r>
            <a:rPr lang="en-US" dirty="0"/>
            <a:t> </a:t>
          </a:r>
          <a:r>
            <a:rPr lang="en-US" dirty="0" err="1"/>
            <a:t>có</a:t>
          </a:r>
          <a:r>
            <a:rPr lang="en-US" dirty="0"/>
            <a:t> </a:t>
          </a:r>
          <a:r>
            <a:rPr lang="en-US" dirty="0" err="1"/>
            <a:t>thể</a:t>
          </a:r>
          <a:r>
            <a:rPr lang="en-US" dirty="0"/>
            <a:t> </a:t>
          </a:r>
          <a:r>
            <a:rPr lang="en-US" dirty="0" err="1"/>
            <a:t>xảy</a:t>
          </a:r>
          <a:r>
            <a:rPr lang="en-US" dirty="0"/>
            <a:t> ra, </a:t>
          </a:r>
          <a:r>
            <a:rPr lang="en-US" dirty="0" err="1"/>
            <a:t>mỗi</a:t>
          </a:r>
          <a:r>
            <a:rPr lang="en-US" dirty="0"/>
            <a:t> </a:t>
          </a:r>
          <a:r>
            <a:rPr lang="en-US" dirty="0" err="1"/>
            <a:t>tình</a:t>
          </a:r>
          <a:r>
            <a:rPr lang="en-US" dirty="0"/>
            <a:t> </a:t>
          </a:r>
          <a:r>
            <a:rPr lang="en-US" dirty="0" err="1"/>
            <a:t>huống</a:t>
          </a:r>
          <a:r>
            <a:rPr lang="en-US" dirty="0"/>
            <a:t> </a:t>
          </a:r>
          <a:r>
            <a:rPr lang="en-US" dirty="0" err="1"/>
            <a:t>cho</a:t>
          </a:r>
          <a:r>
            <a:rPr lang="en-US" dirty="0"/>
            <a:t> </a:t>
          </a:r>
          <a:r>
            <a:rPr lang="en-US" dirty="0" err="1"/>
            <a:t>ít</a:t>
          </a:r>
          <a:r>
            <a:rPr lang="en-US" dirty="0"/>
            <a:t> </a:t>
          </a:r>
          <a:r>
            <a:rPr lang="en-US" dirty="0" err="1"/>
            <a:t>nhất</a:t>
          </a:r>
          <a:r>
            <a:rPr lang="en-US" dirty="0"/>
            <a:t> 1 test case(</a:t>
          </a:r>
          <a:r>
            <a:rPr lang="en-US" dirty="0" err="1"/>
            <a:t>một</a:t>
          </a:r>
          <a:r>
            <a:rPr lang="en-US" dirty="0"/>
            <a:t> </a:t>
          </a:r>
          <a:r>
            <a:rPr lang="en-US" dirty="0" err="1"/>
            <a:t>số</a:t>
          </a:r>
          <a:r>
            <a:rPr lang="en-US" dirty="0"/>
            <a:t> </a:t>
          </a:r>
          <a:r>
            <a:rPr lang="en-US" dirty="0" err="1"/>
            <a:t>trường</a:t>
          </a:r>
          <a:r>
            <a:rPr lang="en-US" dirty="0"/>
            <a:t> </a:t>
          </a:r>
          <a:r>
            <a:rPr lang="en-US" dirty="0" err="1"/>
            <a:t>hợp</a:t>
          </a:r>
          <a:r>
            <a:rPr lang="en-US" dirty="0"/>
            <a:t> </a:t>
          </a:r>
          <a:r>
            <a:rPr lang="en-US" dirty="0" err="1"/>
            <a:t>cần</a:t>
          </a:r>
          <a:r>
            <a:rPr lang="en-US" dirty="0"/>
            <a:t> </a:t>
          </a:r>
          <a:r>
            <a:rPr lang="en-US" dirty="0" err="1"/>
            <a:t>lưu</a:t>
          </a:r>
          <a:r>
            <a:rPr lang="en-US" dirty="0"/>
            <a:t> ý: </a:t>
          </a:r>
          <a:r>
            <a:rPr lang="en-US" dirty="0" err="1"/>
            <a:t>các</a:t>
          </a:r>
          <a:r>
            <a:rPr lang="en-US" dirty="0"/>
            <a:t> </a:t>
          </a:r>
          <a:r>
            <a:rPr lang="en-US" dirty="0" err="1"/>
            <a:t>biên</a:t>
          </a:r>
          <a:r>
            <a:rPr lang="en-US" dirty="0"/>
            <a:t>, </a:t>
          </a:r>
          <a:r>
            <a:rPr lang="en-US" dirty="0" err="1"/>
            <a:t>trường</a:t>
          </a:r>
          <a:r>
            <a:rPr lang="en-US" dirty="0"/>
            <a:t> </a:t>
          </a:r>
          <a:r>
            <a:rPr lang="en-US" dirty="0" err="1"/>
            <a:t>hợp</a:t>
          </a:r>
          <a:r>
            <a:rPr lang="en-US" dirty="0"/>
            <a:t> </a:t>
          </a:r>
          <a:r>
            <a:rPr lang="en-US" dirty="0" err="1"/>
            <a:t>phổ</a:t>
          </a:r>
          <a:r>
            <a:rPr lang="en-US" dirty="0"/>
            <a:t> </a:t>
          </a:r>
          <a:r>
            <a:rPr lang="en-US" dirty="0" err="1"/>
            <a:t>quát</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đặc</a:t>
          </a:r>
          <a:r>
            <a:rPr lang="en-US" dirty="0"/>
            <a:t> </a:t>
          </a:r>
          <a:r>
            <a:rPr lang="en-US" dirty="0" err="1"/>
            <a:t>biệt</a:t>
          </a:r>
          <a:r>
            <a:rPr lang="en-US" dirty="0"/>
            <a:t>)</a:t>
          </a:r>
        </a:p>
      </dgm:t>
    </dgm:pt>
    <dgm:pt modelId="{2A9B8232-4F82-472D-98C8-23DA97FE3391}" type="parTrans" cxnId="{AF6922C3-39C6-4D52-9006-28D00FDD79BC}">
      <dgm:prSet/>
      <dgm:spPr/>
      <dgm:t>
        <a:bodyPr/>
        <a:lstStyle/>
        <a:p>
          <a:endParaRPr lang="en-US"/>
        </a:p>
      </dgm:t>
    </dgm:pt>
    <dgm:pt modelId="{9B6F1CD7-195A-471F-BAAD-5C30CC931CDF}" type="sibTrans" cxnId="{AF6922C3-39C6-4D52-9006-28D00FDD79BC}">
      <dgm:prSet/>
      <dgm:spPr/>
      <dgm:t>
        <a:bodyPr/>
        <a:lstStyle/>
        <a:p>
          <a:endParaRPr lang="en-US"/>
        </a:p>
      </dgm:t>
    </dgm:pt>
    <dgm:pt modelId="{BB3B2833-4B5F-4EF5-868F-AB35113F11AB}">
      <dgm:prSet/>
      <dgm:spPr/>
      <dgm:t>
        <a:bodyPr/>
        <a:lstStyle/>
        <a:p>
          <a:r>
            <a:rPr lang="en-US"/>
            <a:t>Sử dụng bất kì ngôn ngữ nào để tạo ra các test case.</a:t>
          </a:r>
        </a:p>
      </dgm:t>
    </dgm:pt>
    <dgm:pt modelId="{A2014D8E-15B5-44A2-ACAF-A39C2AD87556}" type="parTrans" cxnId="{34344023-C162-4BAB-B9E2-886C29FD35BF}">
      <dgm:prSet/>
      <dgm:spPr/>
      <dgm:t>
        <a:bodyPr/>
        <a:lstStyle/>
        <a:p>
          <a:endParaRPr lang="en-US"/>
        </a:p>
      </dgm:t>
    </dgm:pt>
    <dgm:pt modelId="{6B5BAA67-EB1C-4BC9-9F23-01E744ED2EA2}" type="sibTrans" cxnId="{34344023-C162-4BAB-B9E2-886C29FD35BF}">
      <dgm:prSet/>
      <dgm:spPr/>
      <dgm:t>
        <a:bodyPr/>
        <a:lstStyle/>
        <a:p>
          <a:endParaRPr lang="en-US"/>
        </a:p>
      </dgm:t>
    </dgm:pt>
    <dgm:pt modelId="{85B38DAD-9078-400A-A271-EF6F9B344682}">
      <dgm:prSet/>
      <dgm:spPr/>
      <dgm:t>
        <a:bodyPr/>
        <a:lstStyle/>
        <a:p>
          <a:r>
            <a:rPr lang="en-US"/>
            <a:t>- Kiểm tra hiệu năng:</a:t>
          </a:r>
        </a:p>
      </dgm:t>
    </dgm:pt>
    <dgm:pt modelId="{7EBD4389-10B9-4106-A74A-B44722C9A598}" type="parTrans" cxnId="{781AA9F6-7AE7-477C-AB8C-197D59279E2D}">
      <dgm:prSet/>
      <dgm:spPr/>
      <dgm:t>
        <a:bodyPr/>
        <a:lstStyle/>
        <a:p>
          <a:endParaRPr lang="en-US"/>
        </a:p>
      </dgm:t>
    </dgm:pt>
    <dgm:pt modelId="{2F861C6F-AB7E-43B9-9390-C2D507C2D31B}" type="sibTrans" cxnId="{781AA9F6-7AE7-477C-AB8C-197D59279E2D}">
      <dgm:prSet/>
      <dgm:spPr/>
      <dgm:t>
        <a:bodyPr/>
        <a:lstStyle/>
        <a:p>
          <a:endParaRPr lang="en-US"/>
        </a:p>
      </dgm:t>
    </dgm:pt>
    <dgm:pt modelId="{B648EE2B-353A-41F1-8110-E06E47C18FCE}">
      <dgm:prSet/>
      <dgm:spPr/>
      <dgm:t>
        <a:bodyPr/>
        <a:lstStyle/>
        <a:p>
          <a:r>
            <a:rPr lang="en-US" dirty="0" err="1"/>
            <a:t>Nới</a:t>
          </a:r>
          <a:r>
            <a:rPr lang="en-US" dirty="0"/>
            <a:t> </a:t>
          </a:r>
          <a:r>
            <a:rPr lang="en-US" dirty="0" err="1"/>
            <a:t>rộng</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làm</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dần</a:t>
          </a:r>
          <a:r>
            <a:rPr lang="en-US" dirty="0"/>
            <a:t>.</a:t>
          </a:r>
        </a:p>
      </dgm:t>
    </dgm:pt>
    <dgm:pt modelId="{B7F242B9-12E8-4BAE-979F-60F55FFC6A12}" type="parTrans" cxnId="{7E0ED8EB-4CA0-4290-8AB3-8B7B4C09C3C9}">
      <dgm:prSet/>
      <dgm:spPr/>
      <dgm:t>
        <a:bodyPr/>
        <a:lstStyle/>
        <a:p>
          <a:endParaRPr lang="en-US"/>
        </a:p>
      </dgm:t>
    </dgm:pt>
    <dgm:pt modelId="{CCEA0698-FAF3-43A1-BB22-051C308359AE}" type="sibTrans" cxnId="{7E0ED8EB-4CA0-4290-8AB3-8B7B4C09C3C9}">
      <dgm:prSet/>
      <dgm:spPr/>
      <dgm:t>
        <a:bodyPr/>
        <a:lstStyle/>
        <a:p>
          <a:endParaRPr lang="en-US"/>
        </a:p>
      </dgm:t>
    </dgm:pt>
    <dgm:pt modelId="{40C25D82-A0B8-4785-B5CC-EA6880BA1B78}" type="pres">
      <dgm:prSet presAssocID="{8D94A840-8FD4-4D99-BE27-EF679F0A09FA}" presName="root" presStyleCnt="0">
        <dgm:presLayoutVars>
          <dgm:dir/>
          <dgm:resizeHandles val="exact"/>
        </dgm:presLayoutVars>
      </dgm:prSet>
      <dgm:spPr/>
    </dgm:pt>
    <dgm:pt modelId="{F73FD21D-96F6-4FF1-B26D-0B9E81BEE568}" type="pres">
      <dgm:prSet presAssocID="{814B1036-3E30-4113-9F26-6EE622FF63EB}" presName="compNode" presStyleCnt="0"/>
      <dgm:spPr/>
    </dgm:pt>
    <dgm:pt modelId="{8E7D9A94-6772-4465-B017-518486919741}" type="pres">
      <dgm:prSet presAssocID="{814B1036-3E30-4113-9F26-6EE622FF63EB}" presName="bgRect" presStyleLbl="bgShp" presStyleIdx="0" presStyleCnt="3"/>
      <dgm:spPr/>
    </dgm:pt>
    <dgm:pt modelId="{F4D6D67C-5B4F-4E25-803D-48E553E67543}" type="pres">
      <dgm:prSet presAssocID="{814B1036-3E30-4113-9F26-6EE622FF63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F31673C7-B89B-465D-94D1-43F9B2036857}" type="pres">
      <dgm:prSet presAssocID="{814B1036-3E30-4113-9F26-6EE622FF63EB}" presName="spaceRect" presStyleCnt="0"/>
      <dgm:spPr/>
    </dgm:pt>
    <dgm:pt modelId="{4546ECA5-DBB9-4FB8-8C7E-3584444CCFC1}" type="pres">
      <dgm:prSet presAssocID="{814B1036-3E30-4113-9F26-6EE622FF63EB}" presName="parTx" presStyleLbl="revTx" presStyleIdx="0" presStyleCnt="5">
        <dgm:presLayoutVars>
          <dgm:chMax val="0"/>
          <dgm:chPref val="0"/>
        </dgm:presLayoutVars>
      </dgm:prSet>
      <dgm:spPr/>
    </dgm:pt>
    <dgm:pt modelId="{B466C973-C201-4E0B-A7C5-B37DDCF5E69D}" type="pres">
      <dgm:prSet presAssocID="{CFCA7D83-B5A9-4C61-B3C4-B3251EB550E6}" presName="sibTrans" presStyleCnt="0"/>
      <dgm:spPr/>
    </dgm:pt>
    <dgm:pt modelId="{5A220657-EA87-4CCC-B0AF-A3B60D008A29}" type="pres">
      <dgm:prSet presAssocID="{F1E71FCC-1411-4579-BB4C-62079A42C0EF}" presName="compNode" presStyleCnt="0"/>
      <dgm:spPr/>
    </dgm:pt>
    <dgm:pt modelId="{A5A3BB26-15D7-490B-9AB5-35D75F01D92D}" type="pres">
      <dgm:prSet presAssocID="{F1E71FCC-1411-4579-BB4C-62079A42C0EF}" presName="bgRect" presStyleLbl="bgShp" presStyleIdx="1" presStyleCnt="3"/>
      <dgm:spPr/>
    </dgm:pt>
    <dgm:pt modelId="{BEFFDA60-EE91-4B95-B4BC-B885BC8048CE}" type="pres">
      <dgm:prSet presAssocID="{F1E71FCC-1411-4579-BB4C-62079A42C0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7919FB7C-F41A-40F3-BE69-4311FD9F7917}" type="pres">
      <dgm:prSet presAssocID="{F1E71FCC-1411-4579-BB4C-62079A42C0EF}" presName="spaceRect" presStyleCnt="0"/>
      <dgm:spPr/>
    </dgm:pt>
    <dgm:pt modelId="{30D004BA-6DAC-4B91-BEED-7475CDF0FB21}" type="pres">
      <dgm:prSet presAssocID="{F1E71FCC-1411-4579-BB4C-62079A42C0EF}" presName="parTx" presStyleLbl="revTx" presStyleIdx="1" presStyleCnt="5">
        <dgm:presLayoutVars>
          <dgm:chMax val="0"/>
          <dgm:chPref val="0"/>
        </dgm:presLayoutVars>
      </dgm:prSet>
      <dgm:spPr/>
    </dgm:pt>
    <dgm:pt modelId="{4E05AA96-AED9-4A59-AB00-FD8113BC5917}" type="pres">
      <dgm:prSet presAssocID="{F1E71FCC-1411-4579-BB4C-62079A42C0EF}" presName="desTx" presStyleLbl="revTx" presStyleIdx="2" presStyleCnt="5" custScaleX="100256">
        <dgm:presLayoutVars/>
      </dgm:prSet>
      <dgm:spPr/>
    </dgm:pt>
    <dgm:pt modelId="{A9909610-8AB1-4757-9531-DD5AD4823E89}" type="pres">
      <dgm:prSet presAssocID="{ADEE995B-CC30-423E-ADF1-3B5E6B646FCC}" presName="sibTrans" presStyleCnt="0"/>
      <dgm:spPr/>
    </dgm:pt>
    <dgm:pt modelId="{543F0ED2-BB81-4A43-8594-A3B493C3D360}" type="pres">
      <dgm:prSet presAssocID="{85B38DAD-9078-400A-A271-EF6F9B344682}" presName="compNode" presStyleCnt="0"/>
      <dgm:spPr/>
    </dgm:pt>
    <dgm:pt modelId="{C1C46E30-F96B-4A29-BBB1-6873AF1A20A2}" type="pres">
      <dgm:prSet presAssocID="{85B38DAD-9078-400A-A271-EF6F9B344682}" presName="bgRect" presStyleLbl="bgShp" presStyleIdx="2" presStyleCnt="3"/>
      <dgm:spPr/>
    </dgm:pt>
    <dgm:pt modelId="{5FE249CC-A6A5-42EF-9967-800737146C9E}" type="pres">
      <dgm:prSet presAssocID="{85B38DAD-9078-400A-A271-EF6F9B3446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614DC0B3-06FB-4F03-9981-6433CA893B93}" type="pres">
      <dgm:prSet presAssocID="{85B38DAD-9078-400A-A271-EF6F9B344682}" presName="spaceRect" presStyleCnt="0"/>
      <dgm:spPr/>
    </dgm:pt>
    <dgm:pt modelId="{5AF7FA42-D027-44E4-B602-02EC506A4261}" type="pres">
      <dgm:prSet presAssocID="{85B38DAD-9078-400A-A271-EF6F9B344682}" presName="parTx" presStyleLbl="revTx" presStyleIdx="3" presStyleCnt="5">
        <dgm:presLayoutVars>
          <dgm:chMax val="0"/>
          <dgm:chPref val="0"/>
        </dgm:presLayoutVars>
      </dgm:prSet>
      <dgm:spPr/>
    </dgm:pt>
    <dgm:pt modelId="{217C1CDC-D79D-40F4-B8D0-8C4BFDE8B744}" type="pres">
      <dgm:prSet presAssocID="{85B38DAD-9078-400A-A271-EF6F9B344682}" presName="desTx" presStyleLbl="revTx" presStyleIdx="4" presStyleCnt="5">
        <dgm:presLayoutVars/>
      </dgm:prSet>
      <dgm:spPr/>
    </dgm:pt>
  </dgm:ptLst>
  <dgm:cxnLst>
    <dgm:cxn modelId="{6B97BA11-1C62-42E6-A1A5-05FD21152EB7}" srcId="{8D94A840-8FD4-4D99-BE27-EF679F0A09FA}" destId="{F1E71FCC-1411-4579-BB4C-62079A42C0EF}" srcOrd="1" destOrd="0" parTransId="{4EF2FF04-73D6-4BB7-84FE-7D290BED6E5F}" sibTransId="{ADEE995B-CC30-423E-ADF1-3B5E6B646FCC}"/>
    <dgm:cxn modelId="{3DEC081D-A7B1-46F2-BF36-91A397F7CDB7}" type="presOf" srcId="{8D94A840-8FD4-4D99-BE27-EF679F0A09FA}" destId="{40C25D82-A0B8-4785-B5CC-EA6880BA1B78}" srcOrd="0" destOrd="0" presId="urn:microsoft.com/office/officeart/2018/2/layout/IconVerticalSolidList"/>
    <dgm:cxn modelId="{34344023-C162-4BAB-B9E2-886C29FD35BF}" srcId="{F1E71FCC-1411-4579-BB4C-62079A42C0EF}" destId="{BB3B2833-4B5F-4EF5-868F-AB35113F11AB}" srcOrd="1" destOrd="0" parTransId="{A2014D8E-15B5-44A2-ACAF-A39C2AD87556}" sibTransId="{6B5BAA67-EB1C-4BC9-9F23-01E744ED2EA2}"/>
    <dgm:cxn modelId="{03348333-1580-4BDB-A707-FCB86EA23CA7}" type="presOf" srcId="{B648EE2B-353A-41F1-8110-E06E47C18FCE}" destId="{217C1CDC-D79D-40F4-B8D0-8C4BFDE8B744}" srcOrd="0" destOrd="0" presId="urn:microsoft.com/office/officeart/2018/2/layout/IconVerticalSolidList"/>
    <dgm:cxn modelId="{7ABFD174-274A-4ABD-B3B8-3B1D0A6E3C1E}" type="presOf" srcId="{85B38DAD-9078-400A-A271-EF6F9B344682}" destId="{5AF7FA42-D027-44E4-B602-02EC506A4261}" srcOrd="0" destOrd="0" presId="urn:microsoft.com/office/officeart/2018/2/layout/IconVerticalSolidList"/>
    <dgm:cxn modelId="{B7316089-D3E4-4D95-B8A6-72AB3F4F9337}" type="presOf" srcId="{E87871FB-EDAD-4592-BA8F-829A8D4FA52B}" destId="{4E05AA96-AED9-4A59-AB00-FD8113BC5917}" srcOrd="0" destOrd="0" presId="urn:microsoft.com/office/officeart/2018/2/layout/IconVerticalSolidList"/>
    <dgm:cxn modelId="{2941E79D-A9D9-4B47-A89D-2B3B0CC73DF7}" type="presOf" srcId="{F1E71FCC-1411-4579-BB4C-62079A42C0EF}" destId="{30D004BA-6DAC-4B91-BEED-7475CDF0FB21}" srcOrd="0" destOrd="0" presId="urn:microsoft.com/office/officeart/2018/2/layout/IconVerticalSolidList"/>
    <dgm:cxn modelId="{DA1C9AB9-5F0D-486E-A06D-09CC432B54FD}" type="presOf" srcId="{814B1036-3E30-4113-9F26-6EE622FF63EB}" destId="{4546ECA5-DBB9-4FB8-8C7E-3584444CCFC1}" srcOrd="0" destOrd="0" presId="urn:microsoft.com/office/officeart/2018/2/layout/IconVerticalSolidList"/>
    <dgm:cxn modelId="{AF6922C3-39C6-4D52-9006-28D00FDD79BC}" srcId="{F1E71FCC-1411-4579-BB4C-62079A42C0EF}" destId="{E87871FB-EDAD-4592-BA8F-829A8D4FA52B}" srcOrd="0" destOrd="0" parTransId="{2A9B8232-4F82-472D-98C8-23DA97FE3391}" sibTransId="{9B6F1CD7-195A-471F-BAAD-5C30CC931CDF}"/>
    <dgm:cxn modelId="{3BB48CCF-9CD7-43EE-ACD5-3BCBC4D3A183}" type="presOf" srcId="{BB3B2833-4B5F-4EF5-868F-AB35113F11AB}" destId="{4E05AA96-AED9-4A59-AB00-FD8113BC5917}" srcOrd="0" destOrd="1" presId="urn:microsoft.com/office/officeart/2018/2/layout/IconVerticalSolidList"/>
    <dgm:cxn modelId="{7E0ED8EB-4CA0-4290-8AB3-8B7B4C09C3C9}" srcId="{85B38DAD-9078-400A-A271-EF6F9B344682}" destId="{B648EE2B-353A-41F1-8110-E06E47C18FCE}" srcOrd="0" destOrd="0" parTransId="{B7F242B9-12E8-4BAE-979F-60F55FFC6A12}" sibTransId="{CCEA0698-FAF3-43A1-BB22-051C308359AE}"/>
    <dgm:cxn modelId="{9DE2F3ED-5454-44CD-B02E-E680C201A610}" srcId="{8D94A840-8FD4-4D99-BE27-EF679F0A09FA}" destId="{814B1036-3E30-4113-9F26-6EE622FF63EB}" srcOrd="0" destOrd="0" parTransId="{D45ED1BA-C4E5-40B9-9D76-7002B5CFDC4A}" sibTransId="{CFCA7D83-B5A9-4C61-B3C4-B3251EB550E6}"/>
    <dgm:cxn modelId="{781AA9F6-7AE7-477C-AB8C-197D59279E2D}" srcId="{8D94A840-8FD4-4D99-BE27-EF679F0A09FA}" destId="{85B38DAD-9078-400A-A271-EF6F9B344682}" srcOrd="2" destOrd="0" parTransId="{7EBD4389-10B9-4106-A74A-B44722C9A598}" sibTransId="{2F861C6F-AB7E-43B9-9390-C2D507C2D31B}"/>
    <dgm:cxn modelId="{31F4432A-6A2B-4C3C-B74E-A266370FC0E0}" type="presParOf" srcId="{40C25D82-A0B8-4785-B5CC-EA6880BA1B78}" destId="{F73FD21D-96F6-4FF1-B26D-0B9E81BEE568}" srcOrd="0" destOrd="0" presId="urn:microsoft.com/office/officeart/2018/2/layout/IconVerticalSolidList"/>
    <dgm:cxn modelId="{36447ACE-DDFC-4B34-8B82-5BCCA361E86E}" type="presParOf" srcId="{F73FD21D-96F6-4FF1-B26D-0B9E81BEE568}" destId="{8E7D9A94-6772-4465-B017-518486919741}" srcOrd="0" destOrd="0" presId="urn:microsoft.com/office/officeart/2018/2/layout/IconVerticalSolidList"/>
    <dgm:cxn modelId="{CB0563F0-B2BF-4608-895A-C35F73B09D3C}" type="presParOf" srcId="{F73FD21D-96F6-4FF1-B26D-0B9E81BEE568}" destId="{F4D6D67C-5B4F-4E25-803D-48E553E67543}" srcOrd="1" destOrd="0" presId="urn:microsoft.com/office/officeart/2018/2/layout/IconVerticalSolidList"/>
    <dgm:cxn modelId="{D8C3E9E7-2730-4589-A30F-440CAC13484F}" type="presParOf" srcId="{F73FD21D-96F6-4FF1-B26D-0B9E81BEE568}" destId="{F31673C7-B89B-465D-94D1-43F9B2036857}" srcOrd="2" destOrd="0" presId="urn:microsoft.com/office/officeart/2018/2/layout/IconVerticalSolidList"/>
    <dgm:cxn modelId="{4D7CF895-DC86-4ADE-847E-C918FECD3D38}" type="presParOf" srcId="{F73FD21D-96F6-4FF1-B26D-0B9E81BEE568}" destId="{4546ECA5-DBB9-4FB8-8C7E-3584444CCFC1}" srcOrd="3" destOrd="0" presId="urn:microsoft.com/office/officeart/2018/2/layout/IconVerticalSolidList"/>
    <dgm:cxn modelId="{9C89A159-EF37-4C81-A494-A2B2AF78D176}" type="presParOf" srcId="{40C25D82-A0B8-4785-B5CC-EA6880BA1B78}" destId="{B466C973-C201-4E0B-A7C5-B37DDCF5E69D}" srcOrd="1" destOrd="0" presId="urn:microsoft.com/office/officeart/2018/2/layout/IconVerticalSolidList"/>
    <dgm:cxn modelId="{94257304-13FC-478E-924A-8A41CF97344C}" type="presParOf" srcId="{40C25D82-A0B8-4785-B5CC-EA6880BA1B78}" destId="{5A220657-EA87-4CCC-B0AF-A3B60D008A29}" srcOrd="2" destOrd="0" presId="urn:microsoft.com/office/officeart/2018/2/layout/IconVerticalSolidList"/>
    <dgm:cxn modelId="{C1B985C9-DC45-4E43-8875-CEA71BD19299}" type="presParOf" srcId="{5A220657-EA87-4CCC-B0AF-A3B60D008A29}" destId="{A5A3BB26-15D7-490B-9AB5-35D75F01D92D}" srcOrd="0" destOrd="0" presId="urn:microsoft.com/office/officeart/2018/2/layout/IconVerticalSolidList"/>
    <dgm:cxn modelId="{04D60EED-A69C-4076-9103-B7741A09340D}" type="presParOf" srcId="{5A220657-EA87-4CCC-B0AF-A3B60D008A29}" destId="{BEFFDA60-EE91-4B95-B4BC-B885BC8048CE}" srcOrd="1" destOrd="0" presId="urn:microsoft.com/office/officeart/2018/2/layout/IconVerticalSolidList"/>
    <dgm:cxn modelId="{4C4611C8-9CA7-4FB3-968C-0007A461C93E}" type="presParOf" srcId="{5A220657-EA87-4CCC-B0AF-A3B60D008A29}" destId="{7919FB7C-F41A-40F3-BE69-4311FD9F7917}" srcOrd="2" destOrd="0" presId="urn:microsoft.com/office/officeart/2018/2/layout/IconVerticalSolidList"/>
    <dgm:cxn modelId="{EDE4DE55-0754-4F6B-8C17-C7108B1DAC24}" type="presParOf" srcId="{5A220657-EA87-4CCC-B0AF-A3B60D008A29}" destId="{30D004BA-6DAC-4B91-BEED-7475CDF0FB21}" srcOrd="3" destOrd="0" presId="urn:microsoft.com/office/officeart/2018/2/layout/IconVerticalSolidList"/>
    <dgm:cxn modelId="{A2544B1E-1EDE-41B7-9AF2-CF2805A3394D}" type="presParOf" srcId="{5A220657-EA87-4CCC-B0AF-A3B60D008A29}" destId="{4E05AA96-AED9-4A59-AB00-FD8113BC5917}" srcOrd="4" destOrd="0" presId="urn:microsoft.com/office/officeart/2018/2/layout/IconVerticalSolidList"/>
    <dgm:cxn modelId="{FA3EE48A-0FCC-4EEF-B454-AA6DBE4816AF}" type="presParOf" srcId="{40C25D82-A0B8-4785-B5CC-EA6880BA1B78}" destId="{A9909610-8AB1-4757-9531-DD5AD4823E89}" srcOrd="3" destOrd="0" presId="urn:microsoft.com/office/officeart/2018/2/layout/IconVerticalSolidList"/>
    <dgm:cxn modelId="{12617F92-0914-4023-8B6D-750FB25FA600}" type="presParOf" srcId="{40C25D82-A0B8-4785-B5CC-EA6880BA1B78}" destId="{543F0ED2-BB81-4A43-8594-A3B493C3D360}" srcOrd="4" destOrd="0" presId="urn:microsoft.com/office/officeart/2018/2/layout/IconVerticalSolidList"/>
    <dgm:cxn modelId="{CC63CB77-2946-41B3-9629-A11E3F150452}" type="presParOf" srcId="{543F0ED2-BB81-4A43-8594-A3B493C3D360}" destId="{C1C46E30-F96B-4A29-BBB1-6873AF1A20A2}" srcOrd="0" destOrd="0" presId="urn:microsoft.com/office/officeart/2018/2/layout/IconVerticalSolidList"/>
    <dgm:cxn modelId="{8EA6DD4C-2F23-4F04-9A6B-5687B5FEF9EA}" type="presParOf" srcId="{543F0ED2-BB81-4A43-8594-A3B493C3D360}" destId="{5FE249CC-A6A5-42EF-9967-800737146C9E}" srcOrd="1" destOrd="0" presId="urn:microsoft.com/office/officeart/2018/2/layout/IconVerticalSolidList"/>
    <dgm:cxn modelId="{217129E6-B2C3-45FC-977C-3520C27394D9}" type="presParOf" srcId="{543F0ED2-BB81-4A43-8594-A3B493C3D360}" destId="{614DC0B3-06FB-4F03-9981-6433CA893B93}" srcOrd="2" destOrd="0" presId="urn:microsoft.com/office/officeart/2018/2/layout/IconVerticalSolidList"/>
    <dgm:cxn modelId="{829D37D5-5903-4D3D-88FE-125C7EE24BB3}" type="presParOf" srcId="{543F0ED2-BB81-4A43-8594-A3B493C3D360}" destId="{5AF7FA42-D027-44E4-B602-02EC506A4261}" srcOrd="3" destOrd="0" presId="urn:microsoft.com/office/officeart/2018/2/layout/IconVerticalSolidList"/>
    <dgm:cxn modelId="{56684071-21AF-4AD7-B545-B423E295A83B}" type="presParOf" srcId="{543F0ED2-BB81-4A43-8594-A3B493C3D360}" destId="{217C1CDC-D79D-40F4-B8D0-8C4BFDE8B74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16566-1DA5-401F-829B-709EC99B75FA}">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84198-B617-4D86-8364-D74DB3A4FED0}">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Kiểm thử phần mềm là một phần quan trọng trong quá trình phát triển hệ thống phần mềm:</a:t>
          </a:r>
        </a:p>
      </dsp:txBody>
      <dsp:txXfrm>
        <a:off x="0" y="0"/>
        <a:ext cx="6797675" cy="1412477"/>
      </dsp:txXfrm>
    </dsp:sp>
    <dsp:sp modelId="{0AA46EBA-075B-4B98-8417-5BF7564DB8DA}">
      <dsp:nvSpPr>
        <dsp:cNvPr id="0" name=""/>
        <dsp:cNvSpPr/>
      </dsp:nvSpPr>
      <dsp:spPr>
        <a:xfrm>
          <a:off x="0" y="1412478"/>
          <a:ext cx="6797675"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E91A6-2BB8-4867-B9A2-00BF5D3FA066}">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a:t>
          </a:r>
          <a:r>
            <a:rPr lang="vi-VN" sz="2700" kern="1200"/>
            <a:t>Giúp cho khách hàng thấy được sản phẩm đặt ra đã đáp ứng được yêu cầu hay chưa.</a:t>
          </a:r>
          <a:endParaRPr lang="en-US" sz="2700" kern="1200"/>
        </a:p>
      </dsp:txBody>
      <dsp:txXfrm>
        <a:off x="0" y="1412477"/>
        <a:ext cx="6797675" cy="1412477"/>
      </dsp:txXfrm>
    </dsp:sp>
    <dsp:sp modelId="{2CFA4757-0F65-4CA2-A212-6FD828466857}">
      <dsp:nvSpPr>
        <dsp:cNvPr id="0" name=""/>
        <dsp:cNvSpPr/>
      </dsp:nvSpPr>
      <dsp:spPr>
        <a:xfrm>
          <a:off x="0" y="2824956"/>
          <a:ext cx="6797675"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CC6BA2-BB6E-4DC6-BF2A-EC9778BA9C1B}">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a:t>
          </a:r>
          <a:r>
            <a:rPr lang="vi-VN" sz="2700" kern="1200"/>
            <a:t>Đảm bảo chất lượng phần mềm khi đưa ra sử dụng. Tránh các rủi ro khi cho khách hàng khi đưa phần mềm vào sử dụng.</a:t>
          </a:r>
          <a:endParaRPr lang="en-US" sz="2700" kern="1200"/>
        </a:p>
      </dsp:txBody>
      <dsp:txXfrm>
        <a:off x="0" y="2824955"/>
        <a:ext cx="6797675" cy="1412477"/>
      </dsp:txXfrm>
    </dsp:sp>
    <dsp:sp modelId="{6B3F50B2-E1F4-4CF4-ABD8-C0E28FE58AFC}">
      <dsp:nvSpPr>
        <dsp:cNvPr id="0" name=""/>
        <dsp:cNvSpPr/>
      </dsp:nvSpPr>
      <dsp:spPr>
        <a:xfrm>
          <a:off x="0" y="4237434"/>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66A3B1-849B-4578-A3CB-9198B923797C}">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a:t>
          </a:r>
          <a:r>
            <a:rPr lang="vi-VN" sz="2700" kern="1200"/>
            <a:t>Giảm thời gian và chi phí phát sinh do bảo trì (fix lỗi) cho người viết phần mềm.</a:t>
          </a:r>
          <a:endParaRPr lang="en-US" sz="2700" kern="1200"/>
        </a:p>
      </dsp:txBody>
      <dsp:txXfrm>
        <a:off x="0" y="4237433"/>
        <a:ext cx="6797675" cy="1412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82086-5069-4E6C-9AA1-5EDFE73745DD}">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60782-1306-459E-A851-CEB24025BFB3}">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Kiểm thử tĩnh:  l</a:t>
          </a:r>
          <a:r>
            <a:rPr lang="vi-VN" sz="3300" kern="1200"/>
            <a:t>à phương pháp kiểm thử phần mềm thủ công.</a:t>
          </a:r>
          <a:endParaRPr lang="en-US" sz="3300" kern="1200"/>
        </a:p>
      </dsp:txBody>
      <dsp:txXfrm>
        <a:off x="560236" y="832323"/>
        <a:ext cx="4149382" cy="2576345"/>
      </dsp:txXfrm>
    </dsp:sp>
    <dsp:sp modelId="{F9C30145-C125-4B49-B2A6-4477809232AB}">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7EC236-C9B3-46AC-B6F2-643AC62F9E31}">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vi-VN" sz="3300" kern="1200"/>
            <a:t>Phương pháp này thường được những người phân tích thiết kế phần mềm (IT-BA) thực hiện.</a:t>
          </a:r>
          <a:endParaRPr lang="en-US" sz="3300" kern="1200"/>
        </a:p>
      </dsp:txBody>
      <dsp:txXfrm>
        <a:off x="5827635" y="832323"/>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1F4B8-DC8D-4421-BAC0-AB35C075DB1C}">
      <dsp:nvSpPr>
        <dsp:cNvPr id="0" name=""/>
        <dsp:cNvSpPr/>
      </dsp:nvSpPr>
      <dsp:spPr>
        <a:xfrm>
          <a:off x="0" y="48284"/>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a:t>
          </a:r>
          <a:r>
            <a:rPr lang="vi-VN" sz="2300" kern="1200"/>
            <a:t>Phương pháp thử phần mềm thông qua việc chạy chương trình để theo dõi trạng thái, kết quả của từng bước / toàn bộ các bước trong quá trình thực thi phần mềm.</a:t>
          </a:r>
          <a:endParaRPr lang="en-US" sz="2300" kern="1200"/>
        </a:p>
      </dsp:txBody>
      <dsp:txXfrm>
        <a:off x="61741" y="110025"/>
        <a:ext cx="9934917" cy="1141288"/>
      </dsp:txXfrm>
    </dsp:sp>
    <dsp:sp modelId="{39B9AE31-9C9F-44A8-B737-291A4D662928}">
      <dsp:nvSpPr>
        <dsp:cNvPr id="0" name=""/>
        <dsp:cNvSpPr/>
      </dsp:nvSpPr>
      <dsp:spPr>
        <a:xfrm>
          <a:off x="0" y="137929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a:t>
          </a:r>
          <a:r>
            <a:rPr lang="vi-VN" sz="2300" kern="1200"/>
            <a:t>Cách thực hiện</a:t>
          </a:r>
          <a:r>
            <a:rPr lang="en-US" sz="2300" kern="1200"/>
            <a:t>: </a:t>
          </a:r>
          <a:r>
            <a:rPr lang="vi-VN" sz="2300" kern="1200"/>
            <a:t>dựa trên các ca kiểm thử (test case) xác định bằng sự hoạt động của đối tượng kiểm thử hay toàn bộ chương trình.</a:t>
          </a:r>
          <a:endParaRPr lang="en-US" sz="2300" kern="1200"/>
        </a:p>
      </dsp:txBody>
      <dsp:txXfrm>
        <a:off x="61741" y="1441036"/>
        <a:ext cx="9934917" cy="1141288"/>
      </dsp:txXfrm>
    </dsp:sp>
    <dsp:sp modelId="{956424D5-478A-4DB0-A31D-E1C54551F035}">
      <dsp:nvSpPr>
        <dsp:cNvPr id="0" name=""/>
        <dsp:cNvSpPr/>
      </dsp:nvSpPr>
      <dsp:spPr>
        <a:xfrm>
          <a:off x="0" y="271030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a:t>
          </a:r>
          <a:r>
            <a:rPr lang="vi-VN" sz="2300" kern="1200"/>
            <a:t>Kiểm tra cách thức hoạt động động của mã lệnh, bao gồm luôn cả kiểm tra sự phản ứng vật lý từ hệ thống tới các biến luôn thay đổi theo thời gian.</a:t>
          </a:r>
          <a:endParaRPr lang="en-US" sz="2300" kern="1200"/>
        </a:p>
      </dsp:txBody>
      <dsp:txXfrm>
        <a:off x="61741" y="2772046"/>
        <a:ext cx="9934917" cy="1141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F809C-09A0-4F24-9142-7A29A7937C82}">
      <dsp:nvSpPr>
        <dsp:cNvPr id="0" name=""/>
        <dsp:cNvSpPr/>
      </dsp:nvSpPr>
      <dsp:spPr>
        <a:xfrm>
          <a:off x="49" y="7873"/>
          <a:ext cx="4700141" cy="1063762"/>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a:t>- Phân loại theo chiến lược kiểm thử:</a:t>
          </a:r>
        </a:p>
      </dsp:txBody>
      <dsp:txXfrm>
        <a:off x="49" y="7873"/>
        <a:ext cx="4700141" cy="1063762"/>
      </dsp:txXfrm>
    </dsp:sp>
    <dsp:sp modelId="{B56FF6ED-BC57-4598-B908-0818605CAEFC}">
      <dsp:nvSpPr>
        <dsp:cNvPr id="0" name=""/>
        <dsp:cNvSpPr/>
      </dsp:nvSpPr>
      <dsp:spPr>
        <a:xfrm>
          <a:off x="49" y="1071636"/>
          <a:ext cx="4700141" cy="270657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a:t>Black box testing</a:t>
          </a:r>
        </a:p>
        <a:p>
          <a:pPr marL="285750" lvl="1" indent="-285750" algn="l" defTabSz="1289050">
            <a:lnSpc>
              <a:spcPct val="90000"/>
            </a:lnSpc>
            <a:spcBef>
              <a:spcPct val="0"/>
            </a:spcBef>
            <a:spcAft>
              <a:spcPct val="15000"/>
            </a:spcAft>
            <a:buChar char="•"/>
          </a:pPr>
          <a:r>
            <a:rPr lang="en-US" sz="2900" kern="1200"/>
            <a:t>White box testing</a:t>
          </a:r>
        </a:p>
      </dsp:txBody>
      <dsp:txXfrm>
        <a:off x="49" y="1071636"/>
        <a:ext cx="4700141" cy="2706570"/>
      </dsp:txXfrm>
    </dsp:sp>
    <dsp:sp modelId="{144A45E3-8334-418E-9A97-09C4F912176F}">
      <dsp:nvSpPr>
        <dsp:cNvPr id="0" name=""/>
        <dsp:cNvSpPr/>
      </dsp:nvSpPr>
      <dsp:spPr>
        <a:xfrm>
          <a:off x="5358209" y="7873"/>
          <a:ext cx="4700141" cy="1063762"/>
        </a:xfrm>
        <a:prstGeom prst="rect">
          <a:avLst/>
        </a:prstGeom>
        <a:solidFill>
          <a:schemeClr val="accent5">
            <a:hueOff val="2127120"/>
            <a:satOff val="-23891"/>
            <a:lumOff val="-5098"/>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a:t>- Phân loại theo mức độ</a:t>
          </a:r>
        </a:p>
      </dsp:txBody>
      <dsp:txXfrm>
        <a:off x="5358209" y="7873"/>
        <a:ext cx="4700141" cy="1063762"/>
      </dsp:txXfrm>
    </dsp:sp>
    <dsp:sp modelId="{87F210FF-4478-430D-BE8B-3A04E7EDFF2C}">
      <dsp:nvSpPr>
        <dsp:cNvPr id="0" name=""/>
        <dsp:cNvSpPr/>
      </dsp:nvSpPr>
      <dsp:spPr>
        <a:xfrm>
          <a:off x="5358209" y="1071636"/>
          <a:ext cx="4700141" cy="2706570"/>
        </a:xfrm>
        <a:prstGeom prst="rect">
          <a:avLst/>
        </a:prstGeom>
        <a:solidFill>
          <a:schemeClr val="accent5">
            <a:tint val="40000"/>
            <a:alpha val="90000"/>
            <a:hueOff val="2266664"/>
            <a:satOff val="-19882"/>
            <a:lumOff val="-1583"/>
            <a:alphaOff val="0"/>
          </a:schemeClr>
        </a:solidFill>
        <a:ln w="15875" cap="flat" cmpd="sng" algn="ctr">
          <a:solidFill>
            <a:schemeClr val="accent5">
              <a:tint val="40000"/>
              <a:alpha val="90000"/>
              <a:hueOff val="2266664"/>
              <a:satOff val="-19882"/>
              <a:lumOff val="-15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a:t>Unit testing</a:t>
          </a:r>
        </a:p>
        <a:p>
          <a:pPr marL="285750" lvl="1" indent="-285750" algn="l" defTabSz="1289050">
            <a:lnSpc>
              <a:spcPct val="90000"/>
            </a:lnSpc>
            <a:spcBef>
              <a:spcPct val="0"/>
            </a:spcBef>
            <a:spcAft>
              <a:spcPct val="15000"/>
            </a:spcAft>
            <a:buChar char="•"/>
          </a:pPr>
          <a:r>
            <a:rPr lang="en-US" sz="2900" kern="1200"/>
            <a:t>Integration test</a:t>
          </a:r>
        </a:p>
        <a:p>
          <a:pPr marL="285750" lvl="1" indent="-285750" algn="l" defTabSz="1289050">
            <a:lnSpc>
              <a:spcPct val="90000"/>
            </a:lnSpc>
            <a:spcBef>
              <a:spcPct val="0"/>
            </a:spcBef>
            <a:spcAft>
              <a:spcPct val="15000"/>
            </a:spcAft>
            <a:buChar char="•"/>
          </a:pPr>
          <a:r>
            <a:rPr lang="en-US" sz="2900" kern="1200"/>
            <a:t>S</a:t>
          </a:r>
          <a:r>
            <a:rPr lang="en-US" sz="2900" i="0" kern="1200"/>
            <a:t>ystem test</a:t>
          </a:r>
          <a:endParaRPr lang="en-US" sz="2900" kern="1200"/>
        </a:p>
        <a:p>
          <a:pPr marL="285750" lvl="1" indent="-285750" algn="l" defTabSz="1289050">
            <a:lnSpc>
              <a:spcPct val="90000"/>
            </a:lnSpc>
            <a:spcBef>
              <a:spcPct val="0"/>
            </a:spcBef>
            <a:spcAft>
              <a:spcPct val="15000"/>
            </a:spcAft>
            <a:buChar char="•"/>
          </a:pPr>
          <a:r>
            <a:rPr lang="en-US" sz="2900" kern="1200"/>
            <a:t>Acceptance test</a:t>
          </a:r>
        </a:p>
        <a:p>
          <a:pPr marL="285750" lvl="1" indent="-285750" algn="l" defTabSz="1289050">
            <a:lnSpc>
              <a:spcPct val="90000"/>
            </a:lnSpc>
            <a:spcBef>
              <a:spcPct val="0"/>
            </a:spcBef>
            <a:spcAft>
              <a:spcPct val="15000"/>
            </a:spcAft>
            <a:buChar char="•"/>
          </a:pPr>
          <a:r>
            <a:rPr lang="en-US" sz="2900" i="0" kern="1200"/>
            <a:t>Re</a:t>
          </a:r>
          <a:r>
            <a:rPr lang="en-US" sz="2900" kern="1200"/>
            <a:t>lease testing</a:t>
          </a:r>
        </a:p>
      </dsp:txBody>
      <dsp:txXfrm>
        <a:off x="5358209" y="1071636"/>
        <a:ext cx="4700141" cy="27065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91BF6-E7C6-4CDB-A2C2-6974EE392A7D}">
      <dsp:nvSpPr>
        <dsp:cNvPr id="0" name=""/>
        <dsp:cNvSpPr/>
      </dsp:nvSpPr>
      <dsp:spPr>
        <a:xfrm>
          <a:off x="0" y="81756"/>
          <a:ext cx="6797675" cy="13197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t>
          </a:r>
          <a:r>
            <a:rPr lang="vi-VN" sz="2400" kern="1200"/>
            <a:t>WBT đòi hỏi kỹ thuật lập trình am hiểu cấu trúc bên trong của phần mềm ( các logic nghiệp vụ, luồng dữ liệu, chức năng, kết quả ).</a:t>
          </a:r>
          <a:endParaRPr lang="en-US" sz="2400" kern="1200"/>
        </a:p>
      </dsp:txBody>
      <dsp:txXfrm>
        <a:off x="64425" y="146181"/>
        <a:ext cx="6668825" cy="1190909"/>
      </dsp:txXfrm>
    </dsp:sp>
    <dsp:sp modelId="{2B6B8184-6460-4F4F-ADB4-B72DED6B73A2}">
      <dsp:nvSpPr>
        <dsp:cNvPr id="0" name=""/>
        <dsp:cNvSpPr/>
      </dsp:nvSpPr>
      <dsp:spPr>
        <a:xfrm>
          <a:off x="0" y="1470636"/>
          <a:ext cx="6797675" cy="1319759"/>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t>
          </a:r>
          <a:r>
            <a:rPr lang="vi-VN" sz="2400" kern="1200"/>
            <a:t>Phương thức: Chọn các đầu vào và xem các đầu ra.</a:t>
          </a:r>
          <a:endParaRPr lang="en-US" sz="2400" kern="1200"/>
        </a:p>
      </dsp:txBody>
      <dsp:txXfrm>
        <a:off x="64425" y="1535061"/>
        <a:ext cx="6668825" cy="1190909"/>
      </dsp:txXfrm>
    </dsp:sp>
    <dsp:sp modelId="{ED75053B-6514-49F5-AC58-9D143BF0D518}">
      <dsp:nvSpPr>
        <dsp:cNvPr id="0" name=""/>
        <dsp:cNvSpPr/>
      </dsp:nvSpPr>
      <dsp:spPr>
        <a:xfrm>
          <a:off x="0" y="2859516"/>
          <a:ext cx="6797675" cy="1319759"/>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t>
          </a:r>
          <a:r>
            <a:rPr lang="vi-VN" sz="2400" kern="1200"/>
            <a:t>Phụ thuộc vào các cài đặt hiện tại của hệ thống và của phần mềm, nếu có sự thay đổi thì bài test cũng phải thay đổi theo.</a:t>
          </a:r>
          <a:endParaRPr lang="en-US" sz="2400" kern="1200"/>
        </a:p>
      </dsp:txBody>
      <dsp:txXfrm>
        <a:off x="64425" y="2923941"/>
        <a:ext cx="6668825" cy="1190909"/>
      </dsp:txXfrm>
    </dsp:sp>
    <dsp:sp modelId="{97CFFAFA-4EAD-4BC6-A97D-C324C57A8677}">
      <dsp:nvSpPr>
        <dsp:cNvPr id="0" name=""/>
        <dsp:cNvSpPr/>
      </dsp:nvSpPr>
      <dsp:spPr>
        <a:xfrm>
          <a:off x="0" y="4248396"/>
          <a:ext cx="6797675" cy="131975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t>
          </a:r>
          <a:r>
            <a:rPr lang="vi-VN" sz="2400" kern="1200"/>
            <a:t>Được ứng dụng trong các kiểm tra ở cấp độ module ( điển hình), tích hợp ( có khả năng ) và hệ thống của quá trình test phần mềm.</a:t>
          </a:r>
          <a:endParaRPr lang="en-US" sz="2400" kern="1200"/>
        </a:p>
      </dsp:txBody>
      <dsp:txXfrm>
        <a:off x="64425" y="4312821"/>
        <a:ext cx="6668825" cy="11909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80DE4-3051-46A5-A031-C33EBE3568F2}">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Tách riêng từng phần để kiểm tra và chứng minh các thành phần đó thực hiện chính xác các yêu cầu chức năng trong đặc tả.</a:t>
          </a:r>
          <a:endParaRPr lang="en-US" sz="1900" kern="1200"/>
        </a:p>
      </dsp:txBody>
      <dsp:txXfrm>
        <a:off x="377190" y="3160"/>
        <a:ext cx="2907506" cy="1744503"/>
      </dsp:txXfrm>
    </dsp:sp>
    <dsp:sp modelId="{1BFA9642-1AA7-430B-BD99-883026391AFF}">
      <dsp:nvSpPr>
        <dsp:cNvPr id="0" name=""/>
        <dsp:cNvSpPr/>
      </dsp:nvSpPr>
      <dsp:spPr>
        <a:xfrm>
          <a:off x="3575446" y="3160"/>
          <a:ext cx="2907506" cy="174450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Lỗi được sửa sớm trong chu trình phát triển phần mềm vì vậy tiết kiệm thời gian và chi phí sửa lỗi.</a:t>
          </a:r>
          <a:endParaRPr lang="en-US" sz="1900" kern="1200"/>
        </a:p>
      </dsp:txBody>
      <dsp:txXfrm>
        <a:off x="3575446" y="3160"/>
        <a:ext cx="2907506" cy="1744503"/>
      </dsp:txXfrm>
    </dsp:sp>
    <dsp:sp modelId="{012E51F1-F65C-4FBF-804C-51D03B0F7463}">
      <dsp:nvSpPr>
        <dsp:cNvPr id="0" name=""/>
        <dsp:cNvSpPr/>
      </dsp:nvSpPr>
      <dsp:spPr>
        <a:xfrm>
          <a:off x="6773703" y="3160"/>
          <a:ext cx="2907506" cy="174450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Mã nguồn được tái sử dụng nhiều hơn.</a:t>
          </a:r>
          <a:endParaRPr lang="en-US" sz="1900" kern="1200"/>
        </a:p>
      </dsp:txBody>
      <dsp:txXfrm>
        <a:off x="6773703" y="3160"/>
        <a:ext cx="2907506" cy="1744503"/>
      </dsp:txXfrm>
    </dsp:sp>
    <dsp:sp modelId="{50115A76-D938-431E-81E4-18EC4672BB2C}">
      <dsp:nvSpPr>
        <dsp:cNvPr id="0" name=""/>
        <dsp:cNvSpPr/>
      </dsp:nvSpPr>
      <dsp:spPr>
        <a:xfrm>
          <a:off x="1976318" y="2038415"/>
          <a:ext cx="2907506" cy="174450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Tăng sự tin tưởng trong việc thay đổi hoặc bảo trì</a:t>
          </a:r>
          <a:endParaRPr lang="en-US" sz="1900" kern="1200"/>
        </a:p>
      </dsp:txBody>
      <dsp:txXfrm>
        <a:off x="1976318" y="2038415"/>
        <a:ext cx="2907506" cy="1744503"/>
      </dsp:txXfrm>
    </dsp:sp>
    <dsp:sp modelId="{3236A44E-615E-4A94-A8B2-EF2BB6DAD8DC}">
      <dsp:nvSpPr>
        <dsp:cNvPr id="0" name=""/>
        <dsp:cNvSpPr/>
      </dsp:nvSpPr>
      <dsp:spPr>
        <a:xfrm>
          <a:off x="5174575" y="2038415"/>
          <a:ext cx="2907506" cy="174450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Mã nguồn đáng tin cậy hơn.</a:t>
          </a:r>
          <a:endParaRPr lang="en-US" sz="1900" kern="1200"/>
        </a:p>
      </dsp:txBody>
      <dsp:txXfrm>
        <a:off x="5174575" y="2038415"/>
        <a:ext cx="2907506" cy="17445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FC6F8-CF20-4531-AD8D-A648C42A451C}">
      <dsp:nvSpPr>
        <dsp:cNvPr id="0" name=""/>
        <dsp:cNvSpPr/>
      </dsp:nvSpPr>
      <dsp:spPr>
        <a:xfrm>
          <a:off x="0" y="0"/>
          <a:ext cx="8046720" cy="8851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Bước 1: Xác định phạm vi dữ liệu của chương trình.</a:t>
          </a:r>
        </a:p>
      </dsp:txBody>
      <dsp:txXfrm>
        <a:off x="25925" y="25925"/>
        <a:ext cx="7016791" cy="833289"/>
      </dsp:txXfrm>
    </dsp:sp>
    <dsp:sp modelId="{9C30CD93-6544-42D4-A0B1-5E604BBE900A}">
      <dsp:nvSpPr>
        <dsp:cNvPr id="0" name=""/>
        <dsp:cNvSpPr/>
      </dsp:nvSpPr>
      <dsp:spPr>
        <a:xfrm>
          <a:off x="673912" y="1046073"/>
          <a:ext cx="8046720" cy="8851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Bước 2: Xác định các đầu mút dữ liệu, dữ liệu phổ quát và các trường hợp đặc biệt có thể xảy của giá trị đầu vào tương ứng với giá trị đầu ra của chương trình cần kiểm tra.</a:t>
          </a:r>
        </a:p>
      </dsp:txBody>
      <dsp:txXfrm>
        <a:off x="699837" y="1071998"/>
        <a:ext cx="6745616" cy="833289"/>
      </dsp:txXfrm>
    </dsp:sp>
    <dsp:sp modelId="{D28893E5-AB50-4D1F-8B2F-9A7818E2B89A}">
      <dsp:nvSpPr>
        <dsp:cNvPr id="0" name=""/>
        <dsp:cNvSpPr/>
      </dsp:nvSpPr>
      <dsp:spPr>
        <a:xfrm>
          <a:off x="1337767" y="2092147"/>
          <a:ext cx="8046720" cy="8851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Bước 3: Xây dựng bộ test case</a:t>
          </a:r>
        </a:p>
      </dsp:txBody>
      <dsp:txXfrm>
        <a:off x="1363692" y="2118072"/>
        <a:ext cx="6755675" cy="833289"/>
      </dsp:txXfrm>
    </dsp:sp>
    <dsp:sp modelId="{7564096A-EDD3-4C59-9713-3EEEA789B200}">
      <dsp:nvSpPr>
        <dsp:cNvPr id="0" name=""/>
        <dsp:cNvSpPr/>
      </dsp:nvSpPr>
      <dsp:spPr>
        <a:xfrm>
          <a:off x="2011680" y="3138220"/>
          <a:ext cx="8046720" cy="8851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Bước 4: Code chương trình kiểm tra dự trên bộ test case đã có</a:t>
          </a:r>
        </a:p>
      </dsp:txBody>
      <dsp:txXfrm>
        <a:off x="2037605" y="3164145"/>
        <a:ext cx="6745616" cy="833289"/>
      </dsp:txXfrm>
    </dsp:sp>
    <dsp:sp modelId="{7EB278AE-59F6-4C2E-984A-B99BDAB9827E}">
      <dsp:nvSpPr>
        <dsp:cNvPr id="0" name=""/>
        <dsp:cNvSpPr/>
      </dsp:nvSpPr>
      <dsp:spPr>
        <a:xfrm>
          <a:off x="7471379" y="677936"/>
          <a:ext cx="575340" cy="57534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600831" y="677936"/>
        <a:ext cx="316437" cy="432943"/>
      </dsp:txXfrm>
    </dsp:sp>
    <dsp:sp modelId="{2E7D9653-50FE-4CC3-A915-0A99251BD07B}">
      <dsp:nvSpPr>
        <dsp:cNvPr id="0" name=""/>
        <dsp:cNvSpPr/>
      </dsp:nvSpPr>
      <dsp:spPr>
        <a:xfrm>
          <a:off x="8145292" y="1724009"/>
          <a:ext cx="575340" cy="57534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274744" y="1724009"/>
        <a:ext cx="316437" cy="432943"/>
      </dsp:txXfrm>
    </dsp:sp>
    <dsp:sp modelId="{E72EC46B-9AC5-4FCB-83E6-2896E51B2A6E}">
      <dsp:nvSpPr>
        <dsp:cNvPr id="0" name=""/>
        <dsp:cNvSpPr/>
      </dsp:nvSpPr>
      <dsp:spPr>
        <a:xfrm>
          <a:off x="8809146" y="2770083"/>
          <a:ext cx="575340" cy="57534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938598" y="2770083"/>
        <a:ext cx="316437" cy="4329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D9A94-6772-4465-B017-518486919741}">
      <dsp:nvSpPr>
        <dsp:cNvPr id="0" name=""/>
        <dsp:cNvSpPr/>
      </dsp:nvSpPr>
      <dsp:spPr>
        <a:xfrm>
          <a:off x="-1909" y="5736"/>
          <a:ext cx="10900477" cy="10307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D6D67C-5B4F-4E25-803D-48E553E67543}">
      <dsp:nvSpPr>
        <dsp:cNvPr id="0" name=""/>
        <dsp:cNvSpPr/>
      </dsp:nvSpPr>
      <dsp:spPr>
        <a:xfrm>
          <a:off x="309905" y="237664"/>
          <a:ext cx="566934" cy="5669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46ECA5-DBB9-4FB8-8C7E-3584444CCFC1}">
      <dsp:nvSpPr>
        <dsp:cNvPr id="0" name=""/>
        <dsp:cNvSpPr/>
      </dsp:nvSpPr>
      <dsp:spPr>
        <a:xfrm>
          <a:off x="1188654" y="5736"/>
          <a:ext cx="9707584" cy="103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92" tIns="109092" rIns="109092" bIns="109092" numCol="1" spcCol="1270" anchor="ctr" anchorCtr="0">
          <a:noAutofit/>
        </a:bodyPr>
        <a:lstStyle/>
        <a:p>
          <a:pPr marL="0" lvl="0" indent="0" algn="l" defTabSz="1111250">
            <a:lnSpc>
              <a:spcPct val="90000"/>
            </a:lnSpc>
            <a:spcBef>
              <a:spcPct val="0"/>
            </a:spcBef>
            <a:spcAft>
              <a:spcPct val="35000"/>
            </a:spcAft>
            <a:buNone/>
          </a:pPr>
          <a:r>
            <a:rPr lang="en-US" sz="2500" kern="1200"/>
            <a:t>Chúng ta tập trung vào tạo bộ test để kiểm tra tính đúng và hiệu năng của chương trình:</a:t>
          </a:r>
        </a:p>
      </dsp:txBody>
      <dsp:txXfrm>
        <a:off x="1188654" y="5736"/>
        <a:ext cx="9707584" cy="1030790"/>
      </dsp:txXfrm>
    </dsp:sp>
    <dsp:sp modelId="{A5A3BB26-15D7-490B-9AB5-35D75F01D92D}">
      <dsp:nvSpPr>
        <dsp:cNvPr id="0" name=""/>
        <dsp:cNvSpPr/>
      </dsp:nvSpPr>
      <dsp:spPr>
        <a:xfrm>
          <a:off x="-1909" y="1294225"/>
          <a:ext cx="10900477" cy="1030790"/>
        </a:xfrm>
        <a:prstGeom prst="roundRect">
          <a:avLst>
            <a:gd name="adj" fmla="val 10000"/>
          </a:avLst>
        </a:prstGeom>
        <a:solidFill>
          <a:schemeClr val="accent2">
            <a:hueOff val="19519"/>
            <a:satOff val="-13438"/>
            <a:lumOff val="-3431"/>
            <a:alphaOff val="0"/>
          </a:schemeClr>
        </a:solidFill>
        <a:ln>
          <a:noFill/>
        </a:ln>
        <a:effectLst/>
      </dsp:spPr>
      <dsp:style>
        <a:lnRef idx="0">
          <a:scrgbClr r="0" g="0" b="0"/>
        </a:lnRef>
        <a:fillRef idx="1">
          <a:scrgbClr r="0" g="0" b="0"/>
        </a:fillRef>
        <a:effectRef idx="0">
          <a:scrgbClr r="0" g="0" b="0"/>
        </a:effectRef>
        <a:fontRef idx="minor"/>
      </dsp:style>
    </dsp:sp>
    <dsp:sp modelId="{BEFFDA60-EE91-4B95-B4BC-B885BC8048CE}">
      <dsp:nvSpPr>
        <dsp:cNvPr id="0" name=""/>
        <dsp:cNvSpPr/>
      </dsp:nvSpPr>
      <dsp:spPr>
        <a:xfrm>
          <a:off x="309905" y="1526153"/>
          <a:ext cx="566934" cy="5669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D004BA-6DAC-4B91-BEED-7475CDF0FB21}">
      <dsp:nvSpPr>
        <dsp:cNvPr id="0" name=""/>
        <dsp:cNvSpPr/>
      </dsp:nvSpPr>
      <dsp:spPr>
        <a:xfrm>
          <a:off x="1188654" y="1294225"/>
          <a:ext cx="4905214" cy="103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92" tIns="109092" rIns="109092" bIns="109092" numCol="1" spcCol="1270" anchor="ctr" anchorCtr="0">
          <a:noAutofit/>
        </a:bodyPr>
        <a:lstStyle/>
        <a:p>
          <a:pPr marL="0" lvl="0" indent="0" algn="l" defTabSz="1111250">
            <a:lnSpc>
              <a:spcPct val="90000"/>
            </a:lnSpc>
            <a:spcBef>
              <a:spcPct val="0"/>
            </a:spcBef>
            <a:spcAft>
              <a:spcPct val="35000"/>
            </a:spcAft>
            <a:buNone/>
          </a:pPr>
          <a:r>
            <a:rPr lang="en-US" sz="2500" kern="1200"/>
            <a:t>- Kiểm tra tính đúng:</a:t>
          </a:r>
        </a:p>
      </dsp:txBody>
      <dsp:txXfrm>
        <a:off x="1188654" y="1294225"/>
        <a:ext cx="4905214" cy="1030790"/>
      </dsp:txXfrm>
    </dsp:sp>
    <dsp:sp modelId="{4E05AA96-AED9-4A59-AB00-FD8113BC5917}">
      <dsp:nvSpPr>
        <dsp:cNvPr id="0" name=""/>
        <dsp:cNvSpPr/>
      </dsp:nvSpPr>
      <dsp:spPr>
        <a:xfrm>
          <a:off x="6087721" y="1294225"/>
          <a:ext cx="4814664" cy="103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92" tIns="109092" rIns="109092" bIns="109092" numCol="1" spcCol="1270" anchor="ctr" anchorCtr="0">
          <a:noAutofit/>
        </a:bodyPr>
        <a:lstStyle/>
        <a:p>
          <a:pPr marL="0" lvl="0" indent="0" algn="l" defTabSz="577850">
            <a:lnSpc>
              <a:spcPct val="90000"/>
            </a:lnSpc>
            <a:spcBef>
              <a:spcPct val="0"/>
            </a:spcBef>
            <a:spcAft>
              <a:spcPct val="35000"/>
            </a:spcAft>
            <a:buNone/>
          </a:pPr>
          <a:r>
            <a:rPr lang="en-US" sz="1300" kern="1200" dirty="0" err="1"/>
            <a:t>Xem</a:t>
          </a:r>
          <a:r>
            <a:rPr lang="en-US" sz="1300" kern="1200" dirty="0"/>
            <a:t> </a:t>
          </a:r>
          <a:r>
            <a:rPr lang="en-US" sz="1300" kern="1200" dirty="0" err="1"/>
            <a:t>có</a:t>
          </a:r>
          <a:r>
            <a:rPr lang="en-US" sz="1300" kern="1200" dirty="0"/>
            <a:t> bao </a:t>
          </a:r>
          <a:r>
            <a:rPr lang="en-US" sz="1300" kern="1200" dirty="0" err="1"/>
            <a:t>nhiêu</a:t>
          </a:r>
          <a:r>
            <a:rPr lang="en-US" sz="1300" kern="1200" dirty="0"/>
            <a:t> </a:t>
          </a:r>
          <a:r>
            <a:rPr lang="en-US" sz="1300" kern="1200" dirty="0" err="1"/>
            <a:t>tình</a:t>
          </a:r>
          <a:r>
            <a:rPr lang="en-US" sz="1300" kern="1200" dirty="0"/>
            <a:t> </a:t>
          </a:r>
          <a:r>
            <a:rPr lang="en-US" sz="1300" kern="1200" dirty="0" err="1"/>
            <a:t>huống</a:t>
          </a:r>
          <a:r>
            <a:rPr lang="en-US" sz="1300" kern="1200" dirty="0"/>
            <a:t> </a:t>
          </a:r>
          <a:r>
            <a:rPr lang="en-US" sz="1300" kern="1200" dirty="0" err="1"/>
            <a:t>có</a:t>
          </a:r>
          <a:r>
            <a:rPr lang="en-US" sz="1300" kern="1200" dirty="0"/>
            <a:t> </a:t>
          </a:r>
          <a:r>
            <a:rPr lang="en-US" sz="1300" kern="1200" dirty="0" err="1"/>
            <a:t>thể</a:t>
          </a:r>
          <a:r>
            <a:rPr lang="en-US" sz="1300" kern="1200" dirty="0"/>
            <a:t> </a:t>
          </a:r>
          <a:r>
            <a:rPr lang="en-US" sz="1300" kern="1200" dirty="0" err="1"/>
            <a:t>xảy</a:t>
          </a:r>
          <a:r>
            <a:rPr lang="en-US" sz="1300" kern="1200" dirty="0"/>
            <a:t> ra, </a:t>
          </a:r>
          <a:r>
            <a:rPr lang="en-US" sz="1300" kern="1200" dirty="0" err="1"/>
            <a:t>mỗi</a:t>
          </a:r>
          <a:r>
            <a:rPr lang="en-US" sz="1300" kern="1200" dirty="0"/>
            <a:t> </a:t>
          </a:r>
          <a:r>
            <a:rPr lang="en-US" sz="1300" kern="1200" dirty="0" err="1"/>
            <a:t>tình</a:t>
          </a:r>
          <a:r>
            <a:rPr lang="en-US" sz="1300" kern="1200" dirty="0"/>
            <a:t> </a:t>
          </a:r>
          <a:r>
            <a:rPr lang="en-US" sz="1300" kern="1200" dirty="0" err="1"/>
            <a:t>huống</a:t>
          </a:r>
          <a:r>
            <a:rPr lang="en-US" sz="1300" kern="1200" dirty="0"/>
            <a:t> </a:t>
          </a:r>
          <a:r>
            <a:rPr lang="en-US" sz="1300" kern="1200" dirty="0" err="1"/>
            <a:t>cho</a:t>
          </a:r>
          <a:r>
            <a:rPr lang="en-US" sz="1300" kern="1200" dirty="0"/>
            <a:t> </a:t>
          </a:r>
          <a:r>
            <a:rPr lang="en-US" sz="1300" kern="1200" dirty="0" err="1"/>
            <a:t>ít</a:t>
          </a:r>
          <a:r>
            <a:rPr lang="en-US" sz="1300" kern="1200" dirty="0"/>
            <a:t> </a:t>
          </a:r>
          <a:r>
            <a:rPr lang="en-US" sz="1300" kern="1200" dirty="0" err="1"/>
            <a:t>nhất</a:t>
          </a:r>
          <a:r>
            <a:rPr lang="en-US" sz="1300" kern="1200" dirty="0"/>
            <a:t> 1 test case(</a:t>
          </a:r>
          <a:r>
            <a:rPr lang="en-US" sz="1300" kern="1200" dirty="0" err="1"/>
            <a:t>một</a:t>
          </a:r>
          <a:r>
            <a:rPr lang="en-US" sz="1300" kern="1200" dirty="0"/>
            <a:t> </a:t>
          </a:r>
          <a:r>
            <a:rPr lang="en-US" sz="1300" kern="1200" dirty="0" err="1"/>
            <a:t>số</a:t>
          </a:r>
          <a:r>
            <a:rPr lang="en-US" sz="1300" kern="1200" dirty="0"/>
            <a:t> </a:t>
          </a:r>
          <a:r>
            <a:rPr lang="en-US" sz="1300" kern="1200" dirty="0" err="1"/>
            <a:t>trường</a:t>
          </a:r>
          <a:r>
            <a:rPr lang="en-US" sz="1300" kern="1200" dirty="0"/>
            <a:t> </a:t>
          </a:r>
          <a:r>
            <a:rPr lang="en-US" sz="1300" kern="1200" dirty="0" err="1"/>
            <a:t>hợp</a:t>
          </a:r>
          <a:r>
            <a:rPr lang="en-US" sz="1300" kern="1200" dirty="0"/>
            <a:t> </a:t>
          </a:r>
          <a:r>
            <a:rPr lang="en-US" sz="1300" kern="1200" dirty="0" err="1"/>
            <a:t>cần</a:t>
          </a:r>
          <a:r>
            <a:rPr lang="en-US" sz="1300" kern="1200" dirty="0"/>
            <a:t> </a:t>
          </a:r>
          <a:r>
            <a:rPr lang="en-US" sz="1300" kern="1200" dirty="0" err="1"/>
            <a:t>lưu</a:t>
          </a:r>
          <a:r>
            <a:rPr lang="en-US" sz="1300" kern="1200" dirty="0"/>
            <a:t> ý: </a:t>
          </a:r>
          <a:r>
            <a:rPr lang="en-US" sz="1300" kern="1200" dirty="0" err="1"/>
            <a:t>các</a:t>
          </a:r>
          <a:r>
            <a:rPr lang="en-US" sz="1300" kern="1200" dirty="0"/>
            <a:t> </a:t>
          </a:r>
          <a:r>
            <a:rPr lang="en-US" sz="1300" kern="1200" dirty="0" err="1"/>
            <a:t>biên</a:t>
          </a:r>
          <a:r>
            <a:rPr lang="en-US" sz="1300" kern="1200" dirty="0"/>
            <a:t>, </a:t>
          </a:r>
          <a:r>
            <a:rPr lang="en-US" sz="1300" kern="1200" dirty="0" err="1"/>
            <a:t>trường</a:t>
          </a:r>
          <a:r>
            <a:rPr lang="en-US" sz="1300" kern="1200" dirty="0"/>
            <a:t> </a:t>
          </a:r>
          <a:r>
            <a:rPr lang="en-US" sz="1300" kern="1200" dirty="0" err="1"/>
            <a:t>hợp</a:t>
          </a:r>
          <a:r>
            <a:rPr lang="en-US" sz="1300" kern="1200" dirty="0"/>
            <a:t> </a:t>
          </a:r>
          <a:r>
            <a:rPr lang="en-US" sz="1300" kern="1200" dirty="0" err="1"/>
            <a:t>phổ</a:t>
          </a:r>
          <a:r>
            <a:rPr lang="en-US" sz="1300" kern="1200" dirty="0"/>
            <a:t> </a:t>
          </a:r>
          <a:r>
            <a:rPr lang="en-US" sz="1300" kern="1200" dirty="0" err="1"/>
            <a:t>quát</a:t>
          </a:r>
          <a:r>
            <a:rPr lang="en-US" sz="1300" kern="1200" dirty="0"/>
            <a:t>, </a:t>
          </a:r>
          <a:r>
            <a:rPr lang="en-US" sz="1300" kern="1200" dirty="0" err="1"/>
            <a:t>các</a:t>
          </a:r>
          <a:r>
            <a:rPr lang="en-US" sz="1300" kern="1200" dirty="0"/>
            <a:t> </a:t>
          </a:r>
          <a:r>
            <a:rPr lang="en-US" sz="1300" kern="1200" dirty="0" err="1"/>
            <a:t>trường</a:t>
          </a:r>
          <a:r>
            <a:rPr lang="en-US" sz="1300" kern="1200" dirty="0"/>
            <a:t> </a:t>
          </a:r>
          <a:r>
            <a:rPr lang="en-US" sz="1300" kern="1200" dirty="0" err="1"/>
            <a:t>hợp</a:t>
          </a:r>
          <a:r>
            <a:rPr lang="en-US" sz="1300" kern="1200" dirty="0"/>
            <a:t> </a:t>
          </a:r>
          <a:r>
            <a:rPr lang="en-US" sz="1300" kern="1200" dirty="0" err="1"/>
            <a:t>đặc</a:t>
          </a:r>
          <a:r>
            <a:rPr lang="en-US" sz="1300" kern="1200" dirty="0"/>
            <a:t> </a:t>
          </a:r>
          <a:r>
            <a:rPr lang="en-US" sz="1300" kern="1200" dirty="0" err="1"/>
            <a:t>biệt</a:t>
          </a:r>
          <a:r>
            <a:rPr lang="en-US" sz="1300" kern="1200" dirty="0"/>
            <a:t>)</a:t>
          </a:r>
        </a:p>
        <a:p>
          <a:pPr marL="0" lvl="0" indent="0" algn="l" defTabSz="577850">
            <a:lnSpc>
              <a:spcPct val="90000"/>
            </a:lnSpc>
            <a:spcBef>
              <a:spcPct val="0"/>
            </a:spcBef>
            <a:spcAft>
              <a:spcPct val="35000"/>
            </a:spcAft>
            <a:buNone/>
          </a:pPr>
          <a:r>
            <a:rPr lang="en-US" sz="1300" kern="1200"/>
            <a:t>Sử dụng bất kì ngôn ngữ nào để tạo ra các test case.</a:t>
          </a:r>
        </a:p>
      </dsp:txBody>
      <dsp:txXfrm>
        <a:off x="6087721" y="1294225"/>
        <a:ext cx="4814664" cy="1030790"/>
      </dsp:txXfrm>
    </dsp:sp>
    <dsp:sp modelId="{C1C46E30-F96B-4A29-BBB1-6873AF1A20A2}">
      <dsp:nvSpPr>
        <dsp:cNvPr id="0" name=""/>
        <dsp:cNvSpPr/>
      </dsp:nvSpPr>
      <dsp:spPr>
        <a:xfrm>
          <a:off x="-1909" y="2582714"/>
          <a:ext cx="10900477" cy="1030790"/>
        </a:xfrm>
        <a:prstGeom prst="roundRect">
          <a:avLst>
            <a:gd name="adj" fmla="val 10000"/>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dsp:style>
    </dsp:sp>
    <dsp:sp modelId="{5FE249CC-A6A5-42EF-9967-800737146C9E}">
      <dsp:nvSpPr>
        <dsp:cNvPr id="0" name=""/>
        <dsp:cNvSpPr/>
      </dsp:nvSpPr>
      <dsp:spPr>
        <a:xfrm>
          <a:off x="309905" y="2814642"/>
          <a:ext cx="566934" cy="5669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F7FA42-D027-44E4-B602-02EC506A4261}">
      <dsp:nvSpPr>
        <dsp:cNvPr id="0" name=""/>
        <dsp:cNvSpPr/>
      </dsp:nvSpPr>
      <dsp:spPr>
        <a:xfrm>
          <a:off x="1188654" y="2582714"/>
          <a:ext cx="4905214" cy="103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92" tIns="109092" rIns="109092" bIns="109092" numCol="1" spcCol="1270" anchor="ctr" anchorCtr="0">
          <a:noAutofit/>
        </a:bodyPr>
        <a:lstStyle/>
        <a:p>
          <a:pPr marL="0" lvl="0" indent="0" algn="l" defTabSz="1111250">
            <a:lnSpc>
              <a:spcPct val="90000"/>
            </a:lnSpc>
            <a:spcBef>
              <a:spcPct val="0"/>
            </a:spcBef>
            <a:spcAft>
              <a:spcPct val="35000"/>
            </a:spcAft>
            <a:buNone/>
          </a:pPr>
          <a:r>
            <a:rPr lang="en-US" sz="2500" kern="1200"/>
            <a:t>- Kiểm tra hiệu năng:</a:t>
          </a:r>
        </a:p>
      </dsp:txBody>
      <dsp:txXfrm>
        <a:off x="1188654" y="2582714"/>
        <a:ext cx="4905214" cy="1030790"/>
      </dsp:txXfrm>
    </dsp:sp>
    <dsp:sp modelId="{217C1CDC-D79D-40F4-B8D0-8C4BFDE8B744}">
      <dsp:nvSpPr>
        <dsp:cNvPr id="0" name=""/>
        <dsp:cNvSpPr/>
      </dsp:nvSpPr>
      <dsp:spPr>
        <a:xfrm>
          <a:off x="6093868" y="2582714"/>
          <a:ext cx="4802370" cy="103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92" tIns="109092" rIns="109092" bIns="109092" numCol="1" spcCol="1270" anchor="ctr" anchorCtr="0">
          <a:noAutofit/>
        </a:bodyPr>
        <a:lstStyle/>
        <a:p>
          <a:pPr marL="0" lvl="0" indent="0" algn="l" defTabSz="577850">
            <a:lnSpc>
              <a:spcPct val="90000"/>
            </a:lnSpc>
            <a:spcBef>
              <a:spcPct val="0"/>
            </a:spcBef>
            <a:spcAft>
              <a:spcPct val="35000"/>
            </a:spcAft>
            <a:buNone/>
          </a:pPr>
          <a:r>
            <a:rPr lang="en-US" sz="1300" kern="1200" dirty="0" err="1"/>
            <a:t>Nới</a:t>
          </a:r>
          <a:r>
            <a:rPr lang="en-US" sz="1300" kern="1200" dirty="0"/>
            <a:t> </a:t>
          </a:r>
          <a:r>
            <a:rPr lang="en-US" sz="1300" kern="1200" dirty="0" err="1"/>
            <a:t>rộng</a:t>
          </a:r>
          <a:r>
            <a:rPr lang="en-US" sz="1300" kern="1200" dirty="0"/>
            <a:t> </a:t>
          </a:r>
          <a:r>
            <a:rPr lang="en-US" sz="1300" kern="1200" dirty="0" err="1"/>
            <a:t>bộ</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làm</a:t>
          </a:r>
          <a:r>
            <a:rPr lang="en-US" sz="1300" kern="1200" dirty="0"/>
            <a:t> </a:t>
          </a:r>
          <a:r>
            <a:rPr lang="en-US" sz="1300" kern="1200" dirty="0" err="1"/>
            <a:t>dữ</a:t>
          </a:r>
          <a:r>
            <a:rPr lang="en-US" sz="1300" kern="1200" dirty="0"/>
            <a:t> </a:t>
          </a:r>
          <a:r>
            <a:rPr lang="en-US" sz="1300" kern="1200" dirty="0" err="1"/>
            <a:t>liệu</a:t>
          </a:r>
          <a:r>
            <a:rPr lang="en-US" sz="1300" kern="1200" dirty="0"/>
            <a:t> </a:t>
          </a:r>
          <a:r>
            <a:rPr lang="en-US" sz="1300" kern="1200" dirty="0" err="1"/>
            <a:t>lớn</a:t>
          </a:r>
          <a:r>
            <a:rPr lang="en-US" sz="1300" kern="1200" dirty="0"/>
            <a:t> </a:t>
          </a:r>
          <a:r>
            <a:rPr lang="en-US" sz="1300" kern="1200" dirty="0" err="1"/>
            <a:t>dần</a:t>
          </a:r>
          <a:r>
            <a:rPr lang="en-US" sz="1300" kern="1200" dirty="0"/>
            <a:t>.</a:t>
          </a:r>
        </a:p>
      </dsp:txBody>
      <dsp:txXfrm>
        <a:off x="6093868" y="2582714"/>
        <a:ext cx="4802370" cy="10307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28-Mar-21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5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28-Mar-21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24603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28-Mar-21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39199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28-Mar-21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64213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FE361F-3F51-483A-BB7E-D265C0B82B86}" type="datetimeFigureOut">
              <a:rPr lang="en-US" smtClean="0"/>
              <a:t>28-Mar-21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43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E361F-3F51-483A-BB7E-D265C0B82B86}" type="datetimeFigureOut">
              <a:rPr lang="en-US" smtClean="0"/>
              <a:t>28-Mar-21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386008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E361F-3F51-483A-BB7E-D265C0B82B86}" type="datetimeFigureOut">
              <a:rPr lang="en-US" smtClean="0"/>
              <a:t>28-Mar-21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09551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E361F-3F51-483A-BB7E-D265C0B82B86}" type="datetimeFigureOut">
              <a:rPr lang="en-US" smtClean="0"/>
              <a:t>28-Mar-21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358802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FE361F-3F51-483A-BB7E-D265C0B82B86}" type="datetimeFigureOut">
              <a:rPr lang="en-US" smtClean="0"/>
              <a:t>28-Mar-21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08280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7FE361F-3F51-483A-BB7E-D265C0B82B86}" type="datetimeFigureOut">
              <a:rPr lang="en-US" smtClean="0"/>
              <a:t>28-Mar-21</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EC9CF2-DC8E-4E2D-9262-B69461C6D284}" type="slidenum">
              <a:rPr lang="en-US" smtClean="0"/>
              <a:t>‹#›</a:t>
            </a:fld>
            <a:endParaRPr lang="en-US"/>
          </a:p>
        </p:txBody>
      </p:sp>
    </p:spTree>
    <p:extLst>
      <p:ext uri="{BB962C8B-B14F-4D97-AF65-F5344CB8AC3E}">
        <p14:creationId xmlns:p14="http://schemas.microsoft.com/office/powerpoint/2010/main" val="235528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FE361F-3F51-483A-BB7E-D265C0B82B86}" type="datetimeFigureOut">
              <a:rPr lang="en-US" smtClean="0"/>
              <a:t>28-Mar-21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410018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7FE361F-3F51-483A-BB7E-D265C0B82B86}" type="datetimeFigureOut">
              <a:rPr lang="en-US" smtClean="0"/>
              <a:t>28-Mar-21</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76EC9CF2-DC8E-4E2D-9262-B69461C6D2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160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viblo.asia/p/cac-test-level-trong-kiem-thu-phan-mem-djeZ14AJKWz?fbclid=IwAR0rV-Z7C9e6ATysHgP0drtYRmJXOH4wAdez4LbT6kahdaSWnaAYfhb26Qg" TargetMode="External"/><Relationship Id="rId2" Type="http://schemas.openxmlformats.org/officeDocument/2006/relationships/hyperlink" Target="https://www.guru99.com/software-testing.html?fbclid=IwAR0mtAt6d0BJRCW5Vbi6RhlL-UiQyqAbnvCChdG4Ao-WEqPjG_QxQYmo_sk" TargetMode="External"/><Relationship Id="rId1" Type="http://schemas.openxmlformats.org/officeDocument/2006/relationships/slideLayout" Target="../slideLayouts/slideLayout2.xml"/><Relationship Id="rId4" Type="http://schemas.openxmlformats.org/officeDocument/2006/relationships/hyperlink" Target="https://codelearn.io/sharing/toan-tap-kiem-thu-phan-mem?fbclid=IwAR2_KCYuqQnk1ylP7DwhJUeorSP8p7Lj5elQAECycLkWYiUcHFbFt2VK9gU"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E9A231-4CED-44E2-AAE5-7CC689B60049}"/>
              </a:ext>
            </a:extLst>
          </p:cNvPr>
          <p:cNvSpPr/>
          <p:nvPr/>
        </p:nvSpPr>
        <p:spPr>
          <a:xfrm>
            <a:off x="914400" y="1169378"/>
            <a:ext cx="10058400" cy="1986357"/>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SOFTWARE TESTING</a:t>
            </a:r>
          </a:p>
          <a:p>
            <a:pPr algn="ctr" defTabSz="914400">
              <a:lnSpc>
                <a:spcPct val="85000"/>
              </a:lnSpc>
              <a:spcBef>
                <a:spcPct val="0"/>
              </a:spcBef>
              <a:spcAft>
                <a:spcPts val="600"/>
              </a:spcAft>
            </a:pP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Kiểm</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 </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thử</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 </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phần</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 </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mềm</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a:t>
            </a:r>
            <a:endParaRPr lang="en-US" sz="6000" b="1" cap="none"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endParaRPr>
          </a:p>
        </p:txBody>
      </p:sp>
      <p:sp>
        <p:nvSpPr>
          <p:cNvPr id="7" name="TextBox 6">
            <a:extLst>
              <a:ext uri="{FF2B5EF4-FFF2-40B4-BE49-F238E27FC236}">
                <a16:creationId xmlns:a16="http://schemas.microsoft.com/office/drawing/2014/main" id="{0BD38333-69E0-4A06-8BAC-C33E29772CD8}"/>
              </a:ext>
            </a:extLst>
          </p:cNvPr>
          <p:cNvSpPr txBox="1"/>
          <p:nvPr/>
        </p:nvSpPr>
        <p:spPr>
          <a:xfrm>
            <a:off x="1100051" y="4455620"/>
            <a:ext cx="10058400" cy="1143000"/>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400" cap="all" spc="200">
                <a:solidFill>
                  <a:schemeClr val="tx1">
                    <a:lumMod val="85000"/>
                    <a:lumOff val="15000"/>
                  </a:schemeClr>
                </a:solidFill>
                <a:latin typeface="+mj-lt"/>
              </a:rPr>
              <a:t>Lớp: CS112.L21.KHCL</a:t>
            </a:r>
          </a:p>
          <a:p>
            <a:pPr defTabSz="914400">
              <a:lnSpc>
                <a:spcPct val="90000"/>
              </a:lnSpc>
              <a:spcBef>
                <a:spcPts val="1200"/>
              </a:spcBef>
              <a:spcAft>
                <a:spcPts val="200"/>
              </a:spcAft>
              <a:buClr>
                <a:schemeClr val="accent1"/>
              </a:buClr>
              <a:buSzPct val="100000"/>
            </a:pPr>
            <a:r>
              <a:rPr lang="en-US" sz="2400" cap="all" spc="200">
                <a:solidFill>
                  <a:schemeClr val="tx1">
                    <a:lumMod val="85000"/>
                    <a:lumOff val="15000"/>
                  </a:schemeClr>
                </a:solidFill>
                <a:latin typeface="+mj-lt"/>
              </a:rPr>
              <a:t>Giảng viên: Nguyễn Thanh Sơn</a:t>
            </a:r>
          </a:p>
        </p:txBody>
      </p:sp>
      <p:cxnSp>
        <p:nvCxnSpPr>
          <p:cNvPr id="12" name="Straight Connector 11">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46A62891-54AA-40BD-A9E8-FE0270FDA5DE}"/>
              </a:ext>
            </a:extLst>
          </p:cNvPr>
          <p:cNvSpPr txBox="1"/>
          <p:nvPr/>
        </p:nvSpPr>
        <p:spPr>
          <a:xfrm>
            <a:off x="7553325" y="4533900"/>
            <a:ext cx="3819525" cy="1800493"/>
          </a:xfrm>
          <a:prstGeom prst="rect">
            <a:avLst/>
          </a:prstGeom>
          <a:noFill/>
        </p:spPr>
        <p:txBody>
          <a:bodyPr wrap="square" rtlCol="0">
            <a:spAutoFit/>
          </a:bodyPr>
          <a:lstStyle/>
          <a:p>
            <a:pPr>
              <a:spcAft>
                <a:spcPts val="600"/>
              </a:spcAft>
            </a:pPr>
            <a:r>
              <a:rPr lang="en-US" sz="2400" dirty="0" err="1"/>
              <a:t>Thực</a:t>
            </a:r>
            <a:r>
              <a:rPr lang="en-US" sz="2400" dirty="0"/>
              <a:t> </a:t>
            </a:r>
            <a:r>
              <a:rPr lang="en-US" sz="2400" dirty="0" err="1"/>
              <a:t>hiện</a:t>
            </a:r>
            <a:r>
              <a:rPr lang="en-US" sz="2400" dirty="0"/>
              <a:t>:</a:t>
            </a:r>
            <a:endParaRPr lang="en-US" sz="2400"/>
          </a:p>
          <a:p>
            <a:pPr>
              <a:spcAft>
                <a:spcPts val="600"/>
              </a:spcAft>
            </a:pPr>
            <a:r>
              <a:rPr lang="en-US" sz="2400" dirty="0" err="1"/>
              <a:t>Phạm</a:t>
            </a:r>
            <a:r>
              <a:rPr lang="en-US" sz="2400" dirty="0"/>
              <a:t> Minh Long</a:t>
            </a:r>
            <a:endParaRPr lang="en-US" sz="2400"/>
          </a:p>
          <a:p>
            <a:pPr>
              <a:spcAft>
                <a:spcPts val="600"/>
              </a:spcAft>
            </a:pPr>
            <a:r>
              <a:rPr lang="en-US" sz="2400" dirty="0"/>
              <a:t>Đặng Văn Minh</a:t>
            </a:r>
            <a:endParaRPr lang="en-US" sz="2400"/>
          </a:p>
          <a:p>
            <a:pPr>
              <a:spcAft>
                <a:spcPts val="600"/>
              </a:spcAft>
            </a:pPr>
            <a:r>
              <a:rPr lang="en-US" sz="2400" dirty="0" err="1"/>
              <a:t>Trương</a:t>
            </a:r>
            <a:r>
              <a:rPr lang="en-US" sz="2400" dirty="0"/>
              <a:t> </a:t>
            </a:r>
            <a:r>
              <a:rPr lang="en-US" sz="2400" dirty="0" err="1"/>
              <a:t>Thị</a:t>
            </a:r>
            <a:r>
              <a:rPr lang="en-US" sz="2400" dirty="0"/>
              <a:t> Kim </a:t>
            </a:r>
            <a:r>
              <a:rPr lang="en-US" sz="2400" dirty="0" err="1"/>
              <a:t>Thoa</a:t>
            </a:r>
            <a:endParaRPr lang="en-US" sz="2400"/>
          </a:p>
        </p:txBody>
      </p:sp>
    </p:spTree>
    <p:extLst>
      <p:ext uri="{BB962C8B-B14F-4D97-AF65-F5344CB8AC3E}">
        <p14:creationId xmlns:p14="http://schemas.microsoft.com/office/powerpoint/2010/main" val="59897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83E2-7EAD-412A-B2FE-9D2B5571C54E}"/>
              </a:ext>
            </a:extLst>
          </p:cNvPr>
          <p:cNvSpPr>
            <a:spLocks noGrp="1"/>
          </p:cNvSpPr>
          <p:nvPr>
            <p:ph type="title"/>
          </p:nvPr>
        </p:nvSpPr>
        <p:spPr>
          <a:xfrm>
            <a:off x="1097280" y="286603"/>
            <a:ext cx="10058400" cy="1450757"/>
          </a:xfrm>
        </p:spPr>
        <p:txBody>
          <a:bodyPr>
            <a:normAutofit/>
          </a:bodyPr>
          <a:lstStyle/>
          <a:p>
            <a:r>
              <a:rPr lang="en-US"/>
              <a:t>Phần loại kiểm thử động</a:t>
            </a:r>
          </a:p>
        </p:txBody>
      </p:sp>
      <p:graphicFrame>
        <p:nvGraphicFramePr>
          <p:cNvPr id="14" name="Content Placeholder 2">
            <a:extLst>
              <a:ext uri="{FF2B5EF4-FFF2-40B4-BE49-F238E27FC236}">
                <a16:creationId xmlns:a16="http://schemas.microsoft.com/office/drawing/2014/main" id="{C5C529F3-E4D5-47CC-8CE5-C1638138BA3E}"/>
              </a:ext>
            </a:extLst>
          </p:cNvPr>
          <p:cNvGraphicFramePr>
            <a:graphicFrameLocks noGrp="1"/>
          </p:cNvGraphicFramePr>
          <p:nvPr>
            <p:ph idx="1"/>
            <p:extLst>
              <p:ext uri="{D42A27DB-BD31-4B8C-83A1-F6EECF244321}">
                <p14:modId xmlns:p14="http://schemas.microsoft.com/office/powerpoint/2010/main" val="29788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24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6F74-CBBB-4325-ABB4-6C5E2239DDBE}"/>
              </a:ext>
            </a:extLst>
          </p:cNvPr>
          <p:cNvSpPr>
            <a:spLocks noGrp="1"/>
          </p:cNvSpPr>
          <p:nvPr>
            <p:ph type="title"/>
          </p:nvPr>
        </p:nvSpPr>
        <p:spPr/>
        <p:txBody>
          <a:bodyPr/>
          <a:lstStyle/>
          <a:p>
            <a:r>
              <a:rPr lang="en-US" dirty="0"/>
              <a:t>Black box testing</a:t>
            </a:r>
          </a:p>
        </p:txBody>
      </p:sp>
      <p:pic>
        <p:nvPicPr>
          <p:cNvPr id="5" name="Content Placeholder 4" descr="Diagram&#10;&#10;Description automatically generated">
            <a:extLst>
              <a:ext uri="{FF2B5EF4-FFF2-40B4-BE49-F238E27FC236}">
                <a16:creationId xmlns:a16="http://schemas.microsoft.com/office/drawing/2014/main" id="{11B769C2-42EB-453A-9107-D4F298A17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1769" y="2229583"/>
            <a:ext cx="4703530" cy="3573340"/>
          </a:xfrm>
        </p:spPr>
      </p:pic>
      <p:sp>
        <p:nvSpPr>
          <p:cNvPr id="3" name="TextBox 2">
            <a:extLst>
              <a:ext uri="{FF2B5EF4-FFF2-40B4-BE49-F238E27FC236}">
                <a16:creationId xmlns:a16="http://schemas.microsoft.com/office/drawing/2014/main" id="{4E6D67DC-3C0C-4B82-8B5D-AB3E74E89FFF}"/>
              </a:ext>
            </a:extLst>
          </p:cNvPr>
          <p:cNvSpPr txBox="1"/>
          <p:nvPr/>
        </p:nvSpPr>
        <p:spPr>
          <a:xfrm>
            <a:off x="879231" y="1978269"/>
            <a:ext cx="6022731"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Xem chương trình như 1 “hộp đen”.</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Kiểm thử dựa trên đặc tả của phần mềm.</a:t>
            </a:r>
          </a:p>
          <a:p>
            <a:pPr marL="285750" indent="-285750">
              <a:buFontTx/>
              <a:buChar char="-"/>
            </a:pPr>
            <a:r>
              <a:rPr lang="en-US" sz="2400" dirty="0" err="1">
                <a:latin typeface="Times New Roman" panose="02020603050405020304" pitchFamily="18" charset="0"/>
                <a:cs typeface="Times New Roman" panose="02020603050405020304" pitchFamily="18" charset="0"/>
              </a:rPr>
              <a:t>Không</a:t>
            </a:r>
            <a:r>
              <a:rPr lang="vi-VN" sz="2400" dirty="0">
                <a:latin typeface="Times New Roman" panose="02020603050405020304" pitchFamily="18" charset="0"/>
                <a:cs typeface="Times New Roman" panose="02020603050405020304" pitchFamily="18" charset="0"/>
              </a:rPr>
              <a:t> quan tâm cấu trúc bên trong của chương trình, tập trung tìm các trường hợp mà chương trình không thực hiện theo đặc tả của nó.</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a:t>
            </a:r>
          </a:p>
          <a:p>
            <a:pPr marL="285750" indent="-285750">
              <a:buFontTx/>
              <a:buChar char="-"/>
            </a:pP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code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54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1B60-9924-4995-8DB9-E4270538BA74}"/>
              </a:ext>
            </a:extLst>
          </p:cNvPr>
          <p:cNvSpPr>
            <a:spLocks noGrp="1"/>
          </p:cNvSpPr>
          <p:nvPr>
            <p:ph type="title"/>
          </p:nvPr>
        </p:nvSpPr>
        <p:spPr/>
        <p:txBody>
          <a:bodyPr/>
          <a:lstStyle/>
          <a:p>
            <a:r>
              <a:rPr lang="en-US" dirty="0"/>
              <a:t>White box testing</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21F9EEF7-40AF-42AF-ACD3-C0529C965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7276" y="2257425"/>
            <a:ext cx="3762375" cy="3448049"/>
          </a:xfrm>
        </p:spPr>
      </p:pic>
      <p:sp>
        <p:nvSpPr>
          <p:cNvPr id="3" name="TextBox 2">
            <a:extLst>
              <a:ext uri="{FF2B5EF4-FFF2-40B4-BE49-F238E27FC236}">
                <a16:creationId xmlns:a16="http://schemas.microsoft.com/office/drawing/2014/main" id="{52A7EA56-65D3-43E7-B4F1-19E7B7FCB3B9}"/>
              </a:ext>
            </a:extLst>
          </p:cNvPr>
          <p:cNvSpPr txBox="1"/>
          <p:nvPr/>
        </p:nvSpPr>
        <p:spPr>
          <a:xfrm>
            <a:off x="1273126" y="2162908"/>
            <a:ext cx="4998720" cy="286232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Còn được gọi là clear box testing, glass box testing, transparent box testing.</a:t>
            </a:r>
          </a:p>
          <a:p>
            <a:pPr marL="285750" indent="-285750">
              <a:buFontTx/>
              <a:buChar char="-"/>
            </a:pPr>
            <a:r>
              <a:rPr lang="vi-VN" sz="2400" dirty="0">
                <a:latin typeface="Times New Roman" panose="02020603050405020304" pitchFamily="18" charset="0"/>
                <a:cs typeface="Times New Roman" panose="02020603050405020304" pitchFamily="18" charset="0"/>
              </a:rPr>
              <a:t>Thường thiết kế các trường hợp kiểm thử dựa vào cấu trúc bên trong của phần mềm</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dirty="0"/>
          </a:p>
          <a:p>
            <a:endParaRPr lang="en-US" b="1" dirty="0"/>
          </a:p>
        </p:txBody>
      </p:sp>
    </p:spTree>
    <p:extLst>
      <p:ext uri="{BB962C8B-B14F-4D97-AF65-F5344CB8AC3E}">
        <p14:creationId xmlns:p14="http://schemas.microsoft.com/office/powerpoint/2010/main" val="165419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F7260E-0100-4E02-AA5F-913A873ECAE1}"/>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White box testing – đặc điểm</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6E08B8C-FD11-4FF2-862D-A1B3FE2854E3}"/>
              </a:ext>
            </a:extLst>
          </p:cNvPr>
          <p:cNvGraphicFramePr>
            <a:graphicFrameLocks noGrp="1"/>
          </p:cNvGraphicFramePr>
          <p:nvPr>
            <p:ph idx="1"/>
            <p:extLst>
              <p:ext uri="{D42A27DB-BD31-4B8C-83A1-F6EECF244321}">
                <p14:modId xmlns:p14="http://schemas.microsoft.com/office/powerpoint/2010/main" val="318398910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94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2F65-755A-4993-AC94-7C5167FEB913}"/>
              </a:ext>
            </a:extLst>
          </p:cNvPr>
          <p:cNvSpPr>
            <a:spLocks noGrp="1"/>
          </p:cNvSpPr>
          <p:nvPr>
            <p:ph type="title"/>
          </p:nvPr>
        </p:nvSpPr>
        <p:spPr/>
        <p:txBody>
          <a:bodyPr>
            <a:normAutofit/>
          </a:bodyPr>
          <a:lstStyle/>
          <a:p>
            <a:r>
              <a:rPr lang="en-US" sz="4500" dirty="0" err="1"/>
              <a:t>Kiểm</a:t>
            </a:r>
            <a:r>
              <a:rPr lang="en-US" sz="4500" dirty="0"/>
              <a:t> </a:t>
            </a:r>
            <a:r>
              <a:rPr lang="en-US" sz="4500" dirty="0" err="1"/>
              <a:t>thử</a:t>
            </a:r>
            <a:r>
              <a:rPr lang="en-US" sz="4500" dirty="0"/>
              <a:t> </a:t>
            </a:r>
            <a:r>
              <a:rPr lang="en-US" sz="4500" dirty="0" err="1"/>
              <a:t>phần</a:t>
            </a:r>
            <a:r>
              <a:rPr lang="en-US" sz="4500" dirty="0"/>
              <a:t> </a:t>
            </a:r>
            <a:r>
              <a:rPr lang="en-US" sz="4500" dirty="0" err="1"/>
              <a:t>mềm</a:t>
            </a:r>
            <a:r>
              <a:rPr lang="en-US" sz="4500" dirty="0"/>
              <a:t> </a:t>
            </a:r>
            <a:r>
              <a:rPr lang="en-US" sz="4500" dirty="0" err="1"/>
              <a:t>phân</a:t>
            </a:r>
            <a:r>
              <a:rPr lang="en-US" sz="4500" dirty="0"/>
              <a:t> </a:t>
            </a:r>
            <a:r>
              <a:rPr lang="en-US" sz="4500" dirty="0" err="1"/>
              <a:t>loại</a:t>
            </a:r>
            <a:r>
              <a:rPr lang="en-US" sz="4500" dirty="0"/>
              <a:t> </a:t>
            </a:r>
            <a:r>
              <a:rPr lang="en-US" sz="4500" dirty="0" err="1"/>
              <a:t>theo</a:t>
            </a:r>
            <a:r>
              <a:rPr lang="en-US" sz="4500" dirty="0"/>
              <a:t> </a:t>
            </a:r>
            <a:r>
              <a:rPr lang="en-US" sz="4500" dirty="0" err="1"/>
              <a:t>mức</a:t>
            </a:r>
            <a:r>
              <a:rPr lang="en-US" sz="4500" dirty="0"/>
              <a:t> </a:t>
            </a:r>
            <a:r>
              <a:rPr lang="en-US" sz="4500" dirty="0" err="1"/>
              <a:t>độ</a:t>
            </a:r>
            <a:endParaRPr lang="en-US" sz="4500" dirty="0"/>
          </a:p>
        </p:txBody>
      </p:sp>
      <p:pic>
        <p:nvPicPr>
          <p:cNvPr id="5" name="Content Placeholder 4">
            <a:extLst>
              <a:ext uri="{FF2B5EF4-FFF2-40B4-BE49-F238E27FC236}">
                <a16:creationId xmlns:a16="http://schemas.microsoft.com/office/drawing/2014/main" id="{AEB92DC6-A674-4012-8D12-708B5B8A9774}"/>
              </a:ext>
            </a:extLst>
          </p:cNvPr>
          <p:cNvPicPr>
            <a:picLocks noGrp="1" noChangeAspect="1"/>
          </p:cNvPicPr>
          <p:nvPr>
            <p:ph idx="1"/>
          </p:nvPr>
        </p:nvPicPr>
        <p:blipFill>
          <a:blip r:embed="rId2"/>
          <a:stretch>
            <a:fillRect/>
          </a:stretch>
        </p:blipFill>
        <p:spPr>
          <a:xfrm>
            <a:off x="1933576" y="1846263"/>
            <a:ext cx="8753474" cy="4022725"/>
          </a:xfrm>
        </p:spPr>
      </p:pic>
    </p:spTree>
    <p:extLst>
      <p:ext uri="{BB962C8B-B14F-4D97-AF65-F5344CB8AC3E}">
        <p14:creationId xmlns:p14="http://schemas.microsoft.com/office/powerpoint/2010/main" val="372709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0238-E2CE-46B3-A2BC-F91F74E0E159}"/>
              </a:ext>
            </a:extLst>
          </p:cNvPr>
          <p:cNvSpPr>
            <a:spLocks noGrp="1"/>
          </p:cNvSpPr>
          <p:nvPr>
            <p:ph type="title"/>
          </p:nvPr>
        </p:nvSpPr>
        <p:spPr/>
        <p:txBody>
          <a:bodyPr/>
          <a:lstStyle/>
          <a:p>
            <a:r>
              <a:rPr lang="en-US" dirty="0"/>
              <a:t>Unit test(</a:t>
            </a:r>
            <a:r>
              <a:rPr lang="en-US" dirty="0" err="1"/>
              <a:t>kiểm</a:t>
            </a:r>
            <a:r>
              <a:rPr lang="en-US" dirty="0"/>
              <a:t> </a:t>
            </a:r>
            <a:r>
              <a:rPr lang="en-US" dirty="0" err="1"/>
              <a:t>tra</a:t>
            </a:r>
            <a:r>
              <a:rPr lang="en-US" dirty="0"/>
              <a:t> </a:t>
            </a:r>
            <a:r>
              <a:rPr lang="en-US" dirty="0" err="1"/>
              <a:t>đơn</a:t>
            </a:r>
            <a:r>
              <a:rPr lang="en-US" dirty="0"/>
              <a:t> </a:t>
            </a:r>
            <a:r>
              <a:rPr lang="en-US" dirty="0" err="1"/>
              <a:t>vị</a:t>
            </a:r>
            <a:r>
              <a:rPr lang="en-US" dirty="0"/>
              <a:t>)</a:t>
            </a:r>
          </a:p>
        </p:txBody>
      </p:sp>
      <p:sp>
        <p:nvSpPr>
          <p:cNvPr id="3" name="Content Placeholder 2">
            <a:extLst>
              <a:ext uri="{FF2B5EF4-FFF2-40B4-BE49-F238E27FC236}">
                <a16:creationId xmlns:a16="http://schemas.microsoft.com/office/drawing/2014/main" id="{6B55FD96-5E1A-485D-891B-4A9DE8947E29}"/>
              </a:ext>
            </a:extLst>
          </p:cNvPr>
          <p:cNvSpPr>
            <a:spLocks noGrp="1"/>
          </p:cNvSpPr>
          <p:nvPr>
            <p:ph idx="1"/>
          </p:nvPr>
        </p:nvSpPr>
        <p:spPr/>
        <p:txBody>
          <a:bodyPr/>
          <a:lstStyle/>
          <a:p>
            <a:r>
              <a:rPr lang="vi-VN" sz="2400" b="1" i="0" dirty="0">
                <a:solidFill>
                  <a:srgbClr val="1B1B1B"/>
                </a:solidFill>
                <a:effectLst/>
                <a:latin typeface="+mj-lt"/>
              </a:rPr>
              <a:t>Khái niệm:</a:t>
            </a:r>
            <a:r>
              <a:rPr lang="vi-VN" sz="2400" b="0" i="0" dirty="0">
                <a:solidFill>
                  <a:srgbClr val="1B1B1B"/>
                </a:solidFill>
                <a:effectLst/>
                <a:latin typeface="+mj-lt"/>
              </a:rPr>
              <a:t> Kiểm thử đơn vị là loại kiểm thử phần mềm trong đó các đơn vị/thành phần đơn lẻ của phần mềm được kiểm tra như: Hàm (Function), Lớp (Class), Phương thức (Method). Kiểm thử đơn vị được thực hiện trong quá trình phát triển ứng dụng. Lỗi ở level này thường được fix ngay sau khi chúng được tìm ra mà không cần lưu lại và quản lý như các test level khác.</a:t>
            </a:r>
            <a:endParaRPr lang="en-US" sz="2400" b="0" i="0" dirty="0">
              <a:solidFill>
                <a:srgbClr val="1B1B1B"/>
              </a:solidFill>
              <a:effectLst/>
              <a:latin typeface="+mj-lt"/>
            </a:endParaRPr>
          </a:p>
          <a:p>
            <a:pPr algn="l">
              <a:buFont typeface="Arial" panose="020B0604020202020204" pitchFamily="34" charset="0"/>
              <a:buChar char="•"/>
            </a:pPr>
            <a:r>
              <a:rPr lang="vi-VN" sz="2400" b="1" i="0" dirty="0">
                <a:solidFill>
                  <a:srgbClr val="1B1B1B"/>
                </a:solidFill>
                <a:effectLst/>
                <a:latin typeface="+mj-lt"/>
              </a:rPr>
              <a:t>Sử dụng phương pháp:</a:t>
            </a:r>
            <a:r>
              <a:rPr lang="vi-VN" sz="2400" b="0" i="0" dirty="0">
                <a:solidFill>
                  <a:srgbClr val="1B1B1B"/>
                </a:solidFill>
                <a:effectLst/>
                <a:latin typeface="+mj-lt"/>
              </a:rPr>
              <a:t> Kiểm thử hộp trắng</a:t>
            </a:r>
          </a:p>
          <a:p>
            <a:pPr algn="l">
              <a:buFont typeface="Arial" panose="020B0604020202020204" pitchFamily="34" charset="0"/>
              <a:buChar char="•"/>
            </a:pPr>
            <a:r>
              <a:rPr lang="vi-VN" sz="2400" b="1" i="0" dirty="0">
                <a:solidFill>
                  <a:srgbClr val="1B1B1B"/>
                </a:solidFill>
                <a:effectLst/>
                <a:latin typeface="+mj-lt"/>
              </a:rPr>
              <a:t>Người thực hiện:</a:t>
            </a:r>
            <a:r>
              <a:rPr lang="vi-VN" sz="2400" b="0" i="0" dirty="0">
                <a:solidFill>
                  <a:srgbClr val="1B1B1B"/>
                </a:solidFill>
                <a:effectLst/>
                <a:latin typeface="+mj-lt"/>
              </a:rPr>
              <a:t> Thường là developer thực hiện</a:t>
            </a:r>
          </a:p>
          <a:p>
            <a:endParaRPr lang="en-US" dirty="0"/>
          </a:p>
        </p:txBody>
      </p:sp>
    </p:spTree>
    <p:extLst>
      <p:ext uri="{BB962C8B-B14F-4D97-AF65-F5344CB8AC3E}">
        <p14:creationId xmlns:p14="http://schemas.microsoft.com/office/powerpoint/2010/main" val="428917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05A2-5088-44AE-A6B2-86E2CAD9C94E}"/>
              </a:ext>
            </a:extLst>
          </p:cNvPr>
          <p:cNvSpPr>
            <a:spLocks noGrp="1"/>
          </p:cNvSpPr>
          <p:nvPr>
            <p:ph type="title"/>
          </p:nvPr>
        </p:nvSpPr>
        <p:spPr>
          <a:xfrm>
            <a:off x="1097280" y="286603"/>
            <a:ext cx="10058400" cy="1450757"/>
          </a:xfrm>
        </p:spPr>
        <p:txBody>
          <a:bodyPr>
            <a:normAutofit/>
          </a:bodyPr>
          <a:lstStyle/>
          <a:p>
            <a:r>
              <a:rPr lang="en-US" dirty="0"/>
              <a:t>Unit test – </a:t>
            </a:r>
            <a:r>
              <a:rPr lang="en-US" dirty="0" err="1"/>
              <a:t>mục</a:t>
            </a:r>
            <a:r>
              <a:rPr lang="en-US" dirty="0"/>
              <a:t> </a:t>
            </a:r>
            <a:r>
              <a:rPr lang="en-US" dirty="0" err="1"/>
              <a:t>đích</a:t>
            </a:r>
            <a:endParaRPr lang="en-US" dirty="0"/>
          </a:p>
        </p:txBody>
      </p:sp>
      <p:graphicFrame>
        <p:nvGraphicFramePr>
          <p:cNvPr id="7" name="Content Placeholder 2">
            <a:extLst>
              <a:ext uri="{FF2B5EF4-FFF2-40B4-BE49-F238E27FC236}">
                <a16:creationId xmlns:a16="http://schemas.microsoft.com/office/drawing/2014/main" id="{BEF08FD5-F422-40AB-9A17-5712C8F63CF6}"/>
              </a:ext>
            </a:extLst>
          </p:cNvPr>
          <p:cNvGraphicFramePr>
            <a:graphicFrameLocks noGrp="1"/>
          </p:cNvGraphicFramePr>
          <p:nvPr>
            <p:ph idx="1"/>
            <p:extLst>
              <p:ext uri="{D42A27DB-BD31-4B8C-83A1-F6EECF244321}">
                <p14:modId xmlns:p14="http://schemas.microsoft.com/office/powerpoint/2010/main" val="16905767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78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8E1ED7-43C1-4F7E-8024-3B5F5FD877D8}"/>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Integration test – kiểm thử tích hợp</a:t>
            </a:r>
          </a:p>
        </p:txBody>
      </p:sp>
      <p:sp>
        <p:nvSpPr>
          <p:cNvPr id="16"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2491923-FF06-490E-8D81-95BD43EA024A}"/>
              </a:ext>
            </a:extLst>
          </p:cNvPr>
          <p:cNvSpPr>
            <a:spLocks noGrp="1"/>
          </p:cNvSpPr>
          <p:nvPr>
            <p:ph idx="1"/>
          </p:nvPr>
        </p:nvSpPr>
        <p:spPr>
          <a:xfrm>
            <a:off x="4742016" y="605896"/>
            <a:ext cx="6413663" cy="5646208"/>
          </a:xfrm>
        </p:spPr>
        <p:txBody>
          <a:bodyPr anchor="ctr">
            <a:normAutofit/>
          </a:bodyPr>
          <a:lstStyle/>
          <a:p>
            <a:pPr marL="0" indent="0">
              <a:buNone/>
            </a:pPr>
            <a:r>
              <a:rPr lang="vi-VN" b="1" i="0">
                <a:effectLst/>
                <a:latin typeface="+mj-lt"/>
              </a:rPr>
              <a:t>Khái niệm:</a:t>
            </a:r>
            <a:r>
              <a:rPr lang="vi-VN" b="0" i="0">
                <a:effectLst/>
                <a:latin typeface="+mj-lt"/>
              </a:rPr>
              <a:t> Kiểm thử tích hợp là loại kiểm thử trong đó các module phần mềm hay từng chức năng riêng lẻ được tích hợp logic và được kiểm tra theo nhóm. Mỗi dự án phần mềm gồm nhiều modules, được code bởi nhiều người khác nhau, vì vậy kiểm thử tích hợp tập chung vào việc kiểm tra truyền dữ liệu giữa các module.</a:t>
            </a:r>
          </a:p>
          <a:p>
            <a:pPr marL="0" indent="0">
              <a:buNone/>
            </a:pPr>
            <a:r>
              <a:rPr lang="vi-VN" b="1" i="0">
                <a:effectLst/>
                <a:latin typeface="+mj-lt"/>
              </a:rPr>
              <a:t>Mục đích:</a:t>
            </a:r>
            <a:r>
              <a:rPr lang="vi-VN" b="0" i="0">
                <a:effectLst/>
                <a:latin typeface="+mj-lt"/>
              </a:rPr>
              <a:t> Phát hiện lỗi tương tác xảy ra giữa các Unit. Tập chung chủ yếu vào các giao diện và thông tin giữa các module. Tích hợp các Unit đơn lẻ thành các hệ thống nhỏ.</a:t>
            </a:r>
          </a:p>
          <a:p>
            <a:pPr marL="0" indent="0">
              <a:buNone/>
            </a:pPr>
            <a:r>
              <a:rPr lang="vi-VN" b="1" i="0">
                <a:effectLst/>
                <a:latin typeface="+mj-lt"/>
              </a:rPr>
              <a:t>Người thực hiện:</a:t>
            </a:r>
            <a:r>
              <a:rPr lang="vi-VN" b="0" i="0">
                <a:effectLst/>
                <a:latin typeface="+mj-lt"/>
              </a:rPr>
              <a:t> Thường là Tester thực hiện</a:t>
            </a:r>
          </a:p>
          <a:p>
            <a:br>
              <a:rPr lang="vi-VN"/>
            </a:br>
            <a:endParaRPr lang="en-US" dirty="0"/>
          </a:p>
        </p:txBody>
      </p:sp>
    </p:spTree>
    <p:extLst>
      <p:ext uri="{BB962C8B-B14F-4D97-AF65-F5344CB8AC3E}">
        <p14:creationId xmlns:p14="http://schemas.microsoft.com/office/powerpoint/2010/main" val="2743167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FA6507-1E01-4EC1-AE4A-94BBA03D5102}"/>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Integration test – cách tiếp cận</a:t>
            </a:r>
          </a:p>
        </p:txBody>
      </p:sp>
      <p:sp>
        <p:nvSpPr>
          <p:cNvPr id="3" name="Content Placeholder 2">
            <a:extLst>
              <a:ext uri="{FF2B5EF4-FFF2-40B4-BE49-F238E27FC236}">
                <a16:creationId xmlns:a16="http://schemas.microsoft.com/office/drawing/2014/main" id="{C47B21DF-29F9-4252-B5CA-F3FD8CBC28E9}"/>
              </a:ext>
            </a:extLst>
          </p:cNvPr>
          <p:cNvSpPr>
            <a:spLocks noGrp="1"/>
          </p:cNvSpPr>
          <p:nvPr>
            <p:ph idx="1"/>
          </p:nvPr>
        </p:nvSpPr>
        <p:spPr>
          <a:xfrm>
            <a:off x="492371" y="2653800"/>
            <a:ext cx="3084844" cy="3335519"/>
          </a:xfrm>
        </p:spPr>
        <p:txBody>
          <a:bodyPr>
            <a:normAutofit/>
          </a:bodyPr>
          <a:lstStyle/>
          <a:p>
            <a:r>
              <a:rPr lang="vi-VN" sz="1500" b="1" i="0">
                <a:solidFill>
                  <a:srgbClr val="FFFFFF"/>
                </a:solidFill>
                <a:effectLst/>
                <a:latin typeface="+mj-lt"/>
              </a:rPr>
              <a:t>Big Bang:</a:t>
            </a:r>
            <a:r>
              <a:rPr lang="vi-VN" sz="1500" b="0" i="0">
                <a:solidFill>
                  <a:srgbClr val="FFFFFF"/>
                </a:solidFill>
                <a:effectLst/>
                <a:latin typeface="+mj-lt"/>
              </a:rPr>
              <a:t> tất cả các thành phần được tích hợp cùng một lúc và sau đó được kiểm thử. Cách tiếp cận này được thực hiện khi nhóm kiểm thử nhận được toàn bộ phần mềm</a:t>
            </a:r>
            <a:endParaRPr lang="en-US" sz="1500" b="0" i="0">
              <a:solidFill>
                <a:srgbClr val="FFFFFF"/>
              </a:solidFill>
              <a:effectLst/>
              <a:latin typeface="+mj-lt"/>
            </a:endParaRPr>
          </a:p>
          <a:p>
            <a:endParaRPr lang="en-US" sz="1500">
              <a:solidFill>
                <a:srgbClr val="FFFFFF"/>
              </a:solidFill>
            </a:endParaRP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71687C4D-FF55-4B45-B791-4DE17B9426B1}"/>
              </a:ext>
            </a:extLst>
          </p:cNvPr>
          <p:cNvPicPr>
            <a:picLocks noChangeAspect="1"/>
          </p:cNvPicPr>
          <p:nvPr/>
        </p:nvPicPr>
        <p:blipFill>
          <a:blip r:embed="rId2"/>
          <a:stretch>
            <a:fillRect/>
          </a:stretch>
        </p:blipFill>
        <p:spPr>
          <a:xfrm>
            <a:off x="4742017" y="939202"/>
            <a:ext cx="6798082" cy="4979595"/>
          </a:xfrm>
          <a:prstGeom prst="rect">
            <a:avLst/>
          </a:prstGeom>
        </p:spPr>
      </p:pic>
    </p:spTree>
    <p:extLst>
      <p:ext uri="{BB962C8B-B14F-4D97-AF65-F5344CB8AC3E}">
        <p14:creationId xmlns:p14="http://schemas.microsoft.com/office/powerpoint/2010/main" val="312244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80284-298A-473B-A710-553E588E8284}"/>
              </a:ext>
            </a:extLst>
          </p:cNvPr>
          <p:cNvSpPr>
            <a:spLocks noGrp="1"/>
          </p:cNvSpPr>
          <p:nvPr>
            <p:ph idx="1"/>
          </p:nvPr>
        </p:nvSpPr>
        <p:spPr>
          <a:xfrm>
            <a:off x="1205957" y="729762"/>
            <a:ext cx="3773658" cy="2417884"/>
          </a:xfrm>
        </p:spPr>
        <p:txBody>
          <a:bodyPr>
            <a:noAutofit/>
          </a:bodyPr>
          <a:lstStyle/>
          <a:p>
            <a:r>
              <a:rPr lang="vi-VN" sz="2400" b="1" i="0" dirty="0">
                <a:solidFill>
                  <a:srgbClr val="292B2C"/>
                </a:solidFill>
                <a:effectLst/>
                <a:latin typeface="+mj-lt"/>
              </a:rPr>
              <a:t>Top Down:</a:t>
            </a:r>
            <a:r>
              <a:rPr lang="vi-VN" sz="2400" b="0" i="0" dirty="0">
                <a:solidFill>
                  <a:srgbClr val="292B2C"/>
                </a:solidFill>
                <a:effectLst/>
                <a:latin typeface="+mj-lt"/>
              </a:rPr>
              <a:t> Kiểm tra diễn ra từ trên xuống theo luồng điều khiển của hệ thống. Các đơn vị cao nhất được kiểm tra trước và các cấp đơn vị thấp hơn được kiểm tra từng bước sau đó.</a:t>
            </a:r>
            <a:endParaRPr lang="en-US" sz="2400" dirty="0">
              <a:latin typeface="+mj-lt"/>
            </a:endParaRPr>
          </a:p>
        </p:txBody>
      </p:sp>
      <p:pic>
        <p:nvPicPr>
          <p:cNvPr id="5" name="Picture 4">
            <a:extLst>
              <a:ext uri="{FF2B5EF4-FFF2-40B4-BE49-F238E27FC236}">
                <a16:creationId xmlns:a16="http://schemas.microsoft.com/office/drawing/2014/main" id="{4BB602C5-D581-4E7C-8967-DCB5E9A501C0}"/>
              </a:ext>
            </a:extLst>
          </p:cNvPr>
          <p:cNvPicPr>
            <a:picLocks noChangeAspect="1"/>
          </p:cNvPicPr>
          <p:nvPr/>
        </p:nvPicPr>
        <p:blipFill>
          <a:blip r:embed="rId2"/>
          <a:stretch>
            <a:fillRect/>
          </a:stretch>
        </p:blipFill>
        <p:spPr>
          <a:xfrm>
            <a:off x="935099" y="3147646"/>
            <a:ext cx="4315375" cy="2582008"/>
          </a:xfrm>
          <a:prstGeom prst="rect">
            <a:avLst/>
          </a:prstGeom>
        </p:spPr>
      </p:pic>
      <p:sp>
        <p:nvSpPr>
          <p:cNvPr id="6" name="TextBox 5">
            <a:extLst>
              <a:ext uri="{FF2B5EF4-FFF2-40B4-BE49-F238E27FC236}">
                <a16:creationId xmlns:a16="http://schemas.microsoft.com/office/drawing/2014/main" id="{9FA04D35-9665-416D-8643-3D7CF045A42B}"/>
              </a:ext>
            </a:extLst>
          </p:cNvPr>
          <p:cNvSpPr txBox="1"/>
          <p:nvPr/>
        </p:nvSpPr>
        <p:spPr>
          <a:xfrm>
            <a:off x="6829424" y="635782"/>
            <a:ext cx="4401100" cy="1938992"/>
          </a:xfrm>
          <a:prstGeom prst="rect">
            <a:avLst/>
          </a:prstGeom>
          <a:noFill/>
        </p:spPr>
        <p:txBody>
          <a:bodyPr wrap="square" rtlCol="0">
            <a:spAutoFit/>
          </a:bodyPr>
          <a:lstStyle/>
          <a:p>
            <a:r>
              <a:rPr lang="vi-VN" sz="2400" b="1" i="0" dirty="0">
                <a:solidFill>
                  <a:srgbClr val="292B2C"/>
                </a:solidFill>
                <a:effectLst/>
                <a:latin typeface="+mj-lt"/>
              </a:rPr>
              <a:t>Bottom up:</a:t>
            </a:r>
            <a:r>
              <a:rPr lang="vi-VN" sz="2400" b="0" i="0" dirty="0">
                <a:solidFill>
                  <a:srgbClr val="292B2C"/>
                </a:solidFill>
                <a:effectLst/>
                <a:latin typeface="+mj-lt"/>
              </a:rPr>
              <a:t> Ngược lại với Top Down, ở phương pháp tiếp cận này các đơn vị cấp thấp được kiểm tra trước và các cấp đơn vị cao hơn được kiểm tra sau đó.</a:t>
            </a:r>
            <a:endParaRPr lang="en-US" sz="2400" dirty="0">
              <a:latin typeface="+mj-lt"/>
            </a:endParaRPr>
          </a:p>
        </p:txBody>
      </p:sp>
      <p:pic>
        <p:nvPicPr>
          <p:cNvPr id="8" name="Picture 7">
            <a:extLst>
              <a:ext uri="{FF2B5EF4-FFF2-40B4-BE49-F238E27FC236}">
                <a16:creationId xmlns:a16="http://schemas.microsoft.com/office/drawing/2014/main" id="{E6439A39-F7E8-4EEA-AB3E-7728F351A1E9}"/>
              </a:ext>
            </a:extLst>
          </p:cNvPr>
          <p:cNvPicPr>
            <a:picLocks noChangeAspect="1"/>
          </p:cNvPicPr>
          <p:nvPr/>
        </p:nvPicPr>
        <p:blipFill>
          <a:blip r:embed="rId3"/>
          <a:stretch>
            <a:fillRect/>
          </a:stretch>
        </p:blipFill>
        <p:spPr>
          <a:xfrm>
            <a:off x="6640966" y="2762531"/>
            <a:ext cx="4901109" cy="3198654"/>
          </a:xfrm>
          <a:prstGeom prst="rect">
            <a:avLst/>
          </a:prstGeom>
        </p:spPr>
      </p:pic>
    </p:spTree>
    <p:extLst>
      <p:ext uri="{BB962C8B-B14F-4D97-AF65-F5344CB8AC3E}">
        <p14:creationId xmlns:p14="http://schemas.microsoft.com/office/powerpoint/2010/main" val="321124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EE7799-54C0-409C-8348-8DF97966D2D2}"/>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a:solidFill>
                  <a:schemeClr val="tx1">
                    <a:lumMod val="75000"/>
                    <a:lumOff val="25000"/>
                  </a:schemeClr>
                </a:solidFill>
                <a:latin typeface="+mj-lt"/>
                <a:ea typeface="+mj-ea"/>
                <a:cs typeface="+mj-cs"/>
              </a:rPr>
              <a:t>Nội dung</a:t>
            </a:r>
          </a:p>
        </p:txBody>
      </p:sp>
      <p:pic>
        <p:nvPicPr>
          <p:cNvPr id="8" name="Picture 7" descr="Text&#10;&#10;Description automatically generated">
            <a:extLst>
              <a:ext uri="{FF2B5EF4-FFF2-40B4-BE49-F238E27FC236}">
                <a16:creationId xmlns:a16="http://schemas.microsoft.com/office/drawing/2014/main" id="{D2A9F0A7-2FE1-404D-9CF3-B97050C28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32" y="2863289"/>
            <a:ext cx="3094997" cy="2499285"/>
          </a:xfrm>
          <a:prstGeom prst="rect">
            <a:avLst/>
          </a:prstGeom>
        </p:spPr>
      </p:pic>
      <p:sp>
        <p:nvSpPr>
          <p:cNvPr id="6" name="TextBox 5">
            <a:extLst>
              <a:ext uri="{FF2B5EF4-FFF2-40B4-BE49-F238E27FC236}">
                <a16:creationId xmlns:a16="http://schemas.microsoft.com/office/drawing/2014/main" id="{8FD72EB0-15CC-4217-803C-ADE8DB18B1DD}"/>
              </a:ext>
            </a:extLst>
          </p:cNvPr>
          <p:cNvSpPr txBox="1"/>
          <p:nvPr/>
        </p:nvSpPr>
        <p:spPr>
          <a:xfrm>
            <a:off x="4762599" y="2514274"/>
            <a:ext cx="6515947" cy="1829451"/>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Kiểm</a:t>
            </a:r>
            <a:r>
              <a:rPr lang="en-US" sz="2400" dirty="0">
                <a:solidFill>
                  <a:schemeClr val="tx1">
                    <a:lumMod val="75000"/>
                    <a:lumOff val="25000"/>
                  </a:schemeClr>
                </a:solidFill>
              </a:rPr>
              <a:t> </a:t>
            </a:r>
            <a:r>
              <a:rPr lang="en-US" sz="2400" dirty="0" err="1">
                <a:solidFill>
                  <a:schemeClr val="tx1">
                    <a:lumMod val="75000"/>
                    <a:lumOff val="25000"/>
                  </a:schemeClr>
                </a:solidFill>
              </a:rPr>
              <a:t>thử</a:t>
            </a:r>
            <a:r>
              <a:rPr lang="en-US" sz="2400" dirty="0">
                <a:solidFill>
                  <a:schemeClr val="tx1">
                    <a:lumMod val="75000"/>
                    <a:lumOff val="25000"/>
                  </a:schemeClr>
                </a:solidFill>
              </a:rPr>
              <a:t> </a:t>
            </a:r>
            <a:r>
              <a:rPr lang="en-US" sz="2400" dirty="0" err="1">
                <a:solidFill>
                  <a:schemeClr val="tx1">
                    <a:lumMod val="75000"/>
                    <a:lumOff val="25000"/>
                  </a:schemeClr>
                </a:solidFill>
              </a:rPr>
              <a:t>phần</a:t>
            </a:r>
            <a:r>
              <a:rPr lang="en-US" sz="2400" dirty="0">
                <a:solidFill>
                  <a:schemeClr val="tx1">
                    <a:lumMod val="75000"/>
                    <a:lumOff val="25000"/>
                  </a:schemeClr>
                </a:solidFill>
              </a:rPr>
              <a:t> </a:t>
            </a:r>
            <a:r>
              <a:rPr lang="en-US" sz="2400" dirty="0" err="1">
                <a:solidFill>
                  <a:schemeClr val="tx1">
                    <a:lumMod val="75000"/>
                    <a:lumOff val="25000"/>
                  </a:schemeClr>
                </a:solidFill>
              </a:rPr>
              <a:t>mền</a:t>
            </a:r>
            <a:r>
              <a:rPr lang="en-US" sz="2400" dirty="0">
                <a:solidFill>
                  <a:schemeClr val="tx1">
                    <a:lumMod val="75000"/>
                    <a:lumOff val="25000"/>
                  </a:schemeClr>
                </a:solidFill>
              </a:rPr>
              <a:t> </a:t>
            </a:r>
            <a:r>
              <a:rPr lang="en-US" sz="2400" dirty="0" err="1">
                <a:solidFill>
                  <a:schemeClr val="tx1">
                    <a:lumMod val="75000"/>
                    <a:lumOff val="25000"/>
                  </a:schemeClr>
                </a:solidFill>
              </a:rPr>
              <a:t>là</a:t>
            </a:r>
            <a:r>
              <a:rPr lang="en-US" sz="2400" dirty="0">
                <a:solidFill>
                  <a:schemeClr val="tx1">
                    <a:lumMod val="75000"/>
                    <a:lumOff val="25000"/>
                  </a:schemeClr>
                </a:solidFill>
              </a:rPr>
              <a:t> </a:t>
            </a:r>
            <a:r>
              <a:rPr lang="en-US" sz="2400" dirty="0" err="1">
                <a:solidFill>
                  <a:schemeClr val="tx1">
                    <a:lumMod val="75000"/>
                    <a:lumOff val="25000"/>
                  </a:schemeClr>
                </a:solidFill>
              </a:rPr>
              <a:t>gì</a:t>
            </a:r>
            <a:r>
              <a:rPr lang="en-US" sz="2400" dirty="0">
                <a:solidFill>
                  <a:schemeClr val="tx1">
                    <a:lumMod val="75000"/>
                    <a:lumOff val="25000"/>
                  </a:schemeClr>
                </a:solidFill>
              </a:rPr>
              <a:t>? </a:t>
            </a:r>
          </a:p>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Phân</a:t>
            </a:r>
            <a:r>
              <a:rPr lang="en-US" sz="2400" dirty="0">
                <a:solidFill>
                  <a:schemeClr val="tx1">
                    <a:lumMod val="75000"/>
                    <a:lumOff val="25000"/>
                  </a:schemeClr>
                </a:solidFill>
              </a:rPr>
              <a:t> </a:t>
            </a:r>
            <a:r>
              <a:rPr lang="en-US" sz="2400" dirty="0" err="1">
                <a:solidFill>
                  <a:schemeClr val="tx1">
                    <a:lumMod val="75000"/>
                    <a:lumOff val="25000"/>
                  </a:schemeClr>
                </a:solidFill>
              </a:rPr>
              <a:t>loại</a:t>
            </a:r>
            <a:r>
              <a:rPr lang="en-US" sz="2400" dirty="0">
                <a:solidFill>
                  <a:schemeClr val="tx1">
                    <a:lumMod val="75000"/>
                    <a:lumOff val="25000"/>
                  </a:schemeClr>
                </a:solidFill>
              </a:rPr>
              <a:t> </a:t>
            </a:r>
            <a:r>
              <a:rPr lang="en-US" sz="2400" dirty="0" err="1">
                <a:solidFill>
                  <a:schemeClr val="tx1">
                    <a:lumMod val="75000"/>
                    <a:lumOff val="25000"/>
                  </a:schemeClr>
                </a:solidFill>
              </a:rPr>
              <a:t>kiểm</a:t>
            </a:r>
            <a:r>
              <a:rPr lang="en-US" sz="2400" dirty="0">
                <a:solidFill>
                  <a:schemeClr val="tx1">
                    <a:lumMod val="75000"/>
                    <a:lumOff val="25000"/>
                  </a:schemeClr>
                </a:solidFill>
              </a:rPr>
              <a:t> </a:t>
            </a:r>
            <a:r>
              <a:rPr lang="en-US" sz="2400" dirty="0" err="1">
                <a:solidFill>
                  <a:schemeClr val="tx1">
                    <a:lumMod val="75000"/>
                    <a:lumOff val="25000"/>
                  </a:schemeClr>
                </a:solidFill>
              </a:rPr>
              <a:t>thử</a:t>
            </a:r>
            <a:r>
              <a:rPr lang="en-US" sz="2400" dirty="0">
                <a:solidFill>
                  <a:schemeClr val="tx1">
                    <a:lumMod val="75000"/>
                    <a:lumOff val="25000"/>
                  </a:schemeClr>
                </a:solidFill>
              </a:rPr>
              <a:t> </a:t>
            </a:r>
            <a:r>
              <a:rPr lang="en-US" sz="2400" dirty="0" err="1">
                <a:solidFill>
                  <a:schemeClr val="tx1">
                    <a:lumMod val="75000"/>
                    <a:lumOff val="25000"/>
                  </a:schemeClr>
                </a:solidFill>
              </a:rPr>
              <a:t>phần</a:t>
            </a:r>
            <a:r>
              <a:rPr lang="en-US" sz="2400" dirty="0">
                <a:solidFill>
                  <a:schemeClr val="tx1">
                    <a:lumMod val="75000"/>
                    <a:lumOff val="25000"/>
                  </a:schemeClr>
                </a:solidFill>
              </a:rPr>
              <a:t> </a:t>
            </a:r>
            <a:r>
              <a:rPr lang="en-US" sz="2400" dirty="0" err="1">
                <a:solidFill>
                  <a:schemeClr val="tx1">
                    <a:lumMod val="75000"/>
                    <a:lumOff val="25000"/>
                  </a:schemeClr>
                </a:solidFill>
              </a:rPr>
              <a:t>mềm</a:t>
            </a:r>
            <a:endParaRPr lang="en-US" sz="2400" dirty="0">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Phân</a:t>
            </a:r>
            <a:r>
              <a:rPr lang="en-US" sz="2400" dirty="0">
                <a:solidFill>
                  <a:schemeClr val="tx1">
                    <a:lumMod val="75000"/>
                    <a:lumOff val="25000"/>
                  </a:schemeClr>
                </a:solidFill>
              </a:rPr>
              <a:t> </a:t>
            </a:r>
            <a:r>
              <a:rPr lang="en-US" sz="2400" dirty="0" err="1">
                <a:solidFill>
                  <a:schemeClr val="tx1">
                    <a:lumMod val="75000"/>
                    <a:lumOff val="25000"/>
                  </a:schemeClr>
                </a:solidFill>
              </a:rPr>
              <a:t>loại</a:t>
            </a:r>
            <a:r>
              <a:rPr lang="en-US" sz="2400" dirty="0">
                <a:solidFill>
                  <a:schemeClr val="tx1">
                    <a:lumMod val="75000"/>
                    <a:lumOff val="25000"/>
                  </a:schemeClr>
                </a:solidFill>
              </a:rPr>
              <a:t> </a:t>
            </a:r>
            <a:r>
              <a:rPr lang="en-US" sz="2400" dirty="0" err="1">
                <a:solidFill>
                  <a:schemeClr val="tx1">
                    <a:lumMod val="75000"/>
                    <a:lumOff val="25000"/>
                  </a:schemeClr>
                </a:solidFill>
              </a:rPr>
              <a:t>kiểm</a:t>
            </a:r>
            <a:r>
              <a:rPr lang="en-US" sz="2400" dirty="0">
                <a:solidFill>
                  <a:schemeClr val="tx1">
                    <a:lumMod val="75000"/>
                    <a:lumOff val="25000"/>
                  </a:schemeClr>
                </a:solidFill>
              </a:rPr>
              <a:t> </a:t>
            </a:r>
            <a:r>
              <a:rPr lang="en-US" sz="2400" dirty="0" err="1">
                <a:solidFill>
                  <a:schemeClr val="tx1">
                    <a:lumMod val="75000"/>
                    <a:lumOff val="25000"/>
                  </a:schemeClr>
                </a:solidFill>
              </a:rPr>
              <a:t>thử</a:t>
            </a:r>
            <a:r>
              <a:rPr lang="en-US" sz="2400" dirty="0">
                <a:solidFill>
                  <a:schemeClr val="tx1">
                    <a:lumMod val="75000"/>
                    <a:lumOff val="25000"/>
                  </a:schemeClr>
                </a:solidFill>
              </a:rPr>
              <a:t> </a:t>
            </a:r>
            <a:r>
              <a:rPr lang="en-US" sz="2400" dirty="0" err="1">
                <a:solidFill>
                  <a:schemeClr val="tx1">
                    <a:lumMod val="75000"/>
                    <a:lumOff val="25000"/>
                  </a:schemeClr>
                </a:solidFill>
              </a:rPr>
              <a:t>động</a:t>
            </a:r>
            <a:endParaRPr lang="en-US" sz="2400" dirty="0">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Cách</a:t>
            </a:r>
            <a:r>
              <a:rPr lang="en-US" sz="2400" dirty="0">
                <a:solidFill>
                  <a:schemeClr val="tx1">
                    <a:lumMod val="75000"/>
                    <a:lumOff val="25000"/>
                  </a:schemeClr>
                </a:solidFill>
              </a:rPr>
              <a:t> </a:t>
            </a:r>
            <a:r>
              <a:rPr lang="en-US" sz="2400" dirty="0" err="1">
                <a:solidFill>
                  <a:schemeClr val="tx1">
                    <a:lumMod val="75000"/>
                    <a:lumOff val="25000"/>
                  </a:schemeClr>
                </a:solidFill>
              </a:rPr>
              <a:t>tạo</a:t>
            </a:r>
            <a:r>
              <a:rPr lang="en-US" sz="2400" dirty="0">
                <a:solidFill>
                  <a:schemeClr val="tx1">
                    <a:lumMod val="75000"/>
                    <a:lumOff val="25000"/>
                  </a:schemeClr>
                </a:solidFill>
              </a:rPr>
              <a:t> </a:t>
            </a:r>
            <a:r>
              <a:rPr lang="en-US" sz="2400" dirty="0" err="1">
                <a:solidFill>
                  <a:schemeClr val="tx1">
                    <a:lumMod val="75000"/>
                    <a:lumOff val="25000"/>
                  </a:schemeClr>
                </a:solidFill>
              </a:rPr>
              <a:t>bộ</a:t>
            </a:r>
            <a:r>
              <a:rPr lang="en-US" sz="2400" dirty="0">
                <a:solidFill>
                  <a:schemeClr val="tx1">
                    <a:lumMod val="75000"/>
                    <a:lumOff val="25000"/>
                  </a:schemeClr>
                </a:solidFill>
              </a:rPr>
              <a:t> test </a:t>
            </a:r>
            <a:r>
              <a:rPr lang="en-US" sz="2400" dirty="0" err="1">
                <a:solidFill>
                  <a:schemeClr val="tx1">
                    <a:lumMod val="75000"/>
                    <a:lumOff val="25000"/>
                  </a:schemeClr>
                </a:solidFill>
              </a:rPr>
              <a:t>và</a:t>
            </a:r>
            <a:r>
              <a:rPr lang="en-US" sz="2400" dirty="0">
                <a:solidFill>
                  <a:schemeClr val="tx1">
                    <a:lumMod val="75000"/>
                    <a:lumOff val="25000"/>
                  </a:schemeClr>
                </a:solidFill>
              </a:rPr>
              <a:t> </a:t>
            </a:r>
            <a:r>
              <a:rPr lang="en-US" sz="2400" dirty="0" err="1">
                <a:solidFill>
                  <a:schemeClr val="tx1">
                    <a:lumMod val="75000"/>
                    <a:lumOff val="25000"/>
                  </a:schemeClr>
                </a:solidFill>
              </a:rPr>
              <a:t>một</a:t>
            </a:r>
            <a:r>
              <a:rPr lang="en-US" sz="2400" dirty="0">
                <a:solidFill>
                  <a:schemeClr val="tx1">
                    <a:lumMod val="75000"/>
                    <a:lumOff val="25000"/>
                  </a:schemeClr>
                </a:solidFill>
              </a:rPr>
              <a:t> </a:t>
            </a:r>
            <a:r>
              <a:rPr lang="en-US" sz="2400" dirty="0" err="1">
                <a:solidFill>
                  <a:schemeClr val="tx1">
                    <a:lumMod val="75000"/>
                    <a:lumOff val="25000"/>
                  </a:schemeClr>
                </a:solidFill>
              </a:rPr>
              <a:t>số</a:t>
            </a:r>
            <a:r>
              <a:rPr lang="en-US" sz="2400" dirty="0">
                <a:solidFill>
                  <a:schemeClr val="tx1">
                    <a:lumMod val="75000"/>
                    <a:lumOff val="25000"/>
                  </a:schemeClr>
                </a:solidFill>
              </a:rPr>
              <a:t> </a:t>
            </a:r>
            <a:r>
              <a:rPr lang="en-US" sz="2400" dirty="0" err="1">
                <a:solidFill>
                  <a:schemeClr val="tx1">
                    <a:lumMod val="75000"/>
                    <a:lumOff val="25000"/>
                  </a:schemeClr>
                </a:solidFill>
              </a:rPr>
              <a:t>lưu</a:t>
            </a:r>
            <a:r>
              <a:rPr lang="en-US" sz="2400" dirty="0">
                <a:solidFill>
                  <a:schemeClr val="tx1">
                    <a:lumMod val="75000"/>
                    <a:lumOff val="25000"/>
                  </a:schemeClr>
                </a:solidFill>
              </a:rPr>
              <a:t> ý</a:t>
            </a:r>
          </a:p>
        </p:txBody>
      </p:sp>
    </p:spTree>
    <p:extLst>
      <p:ext uri="{BB962C8B-B14F-4D97-AF65-F5344CB8AC3E}">
        <p14:creationId xmlns:p14="http://schemas.microsoft.com/office/powerpoint/2010/main" val="340819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82FCA-51F7-46E6-9A73-ABF0A282D243}"/>
              </a:ext>
            </a:extLst>
          </p:cNvPr>
          <p:cNvSpPr>
            <a:spLocks noGrp="1"/>
          </p:cNvSpPr>
          <p:nvPr>
            <p:ph idx="1"/>
          </p:nvPr>
        </p:nvSpPr>
        <p:spPr>
          <a:xfrm>
            <a:off x="942974" y="413238"/>
            <a:ext cx="10058400" cy="4348026"/>
          </a:xfrm>
        </p:spPr>
        <p:txBody>
          <a:bodyPr>
            <a:normAutofit/>
          </a:bodyPr>
          <a:lstStyle/>
          <a:p>
            <a:r>
              <a:rPr lang="vi-VN" sz="2400" b="1" i="0" dirty="0">
                <a:solidFill>
                  <a:srgbClr val="292B2C"/>
                </a:solidFill>
                <a:effectLst/>
                <a:latin typeface="+mj-lt"/>
              </a:rPr>
              <a:t>Sandwich/Hybrid:</a:t>
            </a:r>
            <a:r>
              <a:rPr lang="vi-VN" sz="2400" b="0" i="0" dirty="0">
                <a:solidFill>
                  <a:srgbClr val="292B2C"/>
                </a:solidFill>
                <a:effectLst/>
                <a:latin typeface="+mj-lt"/>
              </a:rPr>
              <a:t> Là sự kết hợp của hai phương pháp Top Down và Bottom Up. Ở đây, các module hàng đầu được kiểm tra với các module thấp hơn đồng thời các module thấp hơn được tích hợp với các module hàng đầu và được kiểm thử.</a:t>
            </a:r>
            <a:endParaRPr lang="en-US" sz="2400" dirty="0">
              <a:latin typeface="+mj-lt"/>
            </a:endParaRPr>
          </a:p>
        </p:txBody>
      </p:sp>
      <p:pic>
        <p:nvPicPr>
          <p:cNvPr id="5" name="Picture 4">
            <a:extLst>
              <a:ext uri="{FF2B5EF4-FFF2-40B4-BE49-F238E27FC236}">
                <a16:creationId xmlns:a16="http://schemas.microsoft.com/office/drawing/2014/main" id="{087DBF9F-F015-4462-87C4-C2E0CD02180D}"/>
              </a:ext>
            </a:extLst>
          </p:cNvPr>
          <p:cNvPicPr>
            <a:picLocks noChangeAspect="1"/>
          </p:cNvPicPr>
          <p:nvPr/>
        </p:nvPicPr>
        <p:blipFill>
          <a:blip r:embed="rId2"/>
          <a:stretch>
            <a:fillRect/>
          </a:stretch>
        </p:blipFill>
        <p:spPr>
          <a:xfrm>
            <a:off x="2179978" y="2320435"/>
            <a:ext cx="7373379" cy="3248025"/>
          </a:xfrm>
          <a:prstGeom prst="rect">
            <a:avLst/>
          </a:prstGeom>
        </p:spPr>
      </p:pic>
    </p:spTree>
    <p:extLst>
      <p:ext uri="{BB962C8B-B14F-4D97-AF65-F5344CB8AC3E}">
        <p14:creationId xmlns:p14="http://schemas.microsoft.com/office/powerpoint/2010/main" val="188955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073A-08DC-404D-B6CE-20BAB95414AA}"/>
              </a:ext>
            </a:extLst>
          </p:cNvPr>
          <p:cNvSpPr>
            <a:spLocks noGrp="1"/>
          </p:cNvSpPr>
          <p:nvPr>
            <p:ph type="title"/>
          </p:nvPr>
        </p:nvSpPr>
        <p:spPr/>
        <p:txBody>
          <a:bodyPr/>
          <a:lstStyle/>
          <a:p>
            <a:r>
              <a:rPr lang="en-US" dirty="0"/>
              <a:t>System test – </a:t>
            </a:r>
            <a:r>
              <a:rPr lang="en-US" dirty="0" err="1"/>
              <a:t>kiểm</a:t>
            </a:r>
            <a:r>
              <a:rPr lang="en-US" dirty="0"/>
              <a:t> </a:t>
            </a:r>
            <a:r>
              <a:rPr lang="en-US" dirty="0" err="1"/>
              <a:t>thử</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4CA8AF1F-F4B9-441C-BE90-816F4C48559B}"/>
              </a:ext>
            </a:extLst>
          </p:cNvPr>
          <p:cNvSpPr>
            <a:spLocks noGrp="1"/>
          </p:cNvSpPr>
          <p:nvPr>
            <p:ph idx="1"/>
          </p:nvPr>
        </p:nvSpPr>
        <p:spPr/>
        <p:txBody>
          <a:bodyPr/>
          <a:lstStyle/>
          <a:p>
            <a:pPr algn="l">
              <a:buFont typeface="Arial" panose="020B0604020202020204" pitchFamily="34" charset="0"/>
              <a:buChar char="•"/>
            </a:pPr>
            <a:r>
              <a:rPr lang="vi-VN" sz="2400" b="1" i="0" dirty="0">
                <a:solidFill>
                  <a:srgbClr val="292B2C"/>
                </a:solidFill>
                <a:effectLst/>
                <a:latin typeface="+mj-lt"/>
              </a:rPr>
              <a:t>Khái niệm:</a:t>
            </a:r>
            <a:r>
              <a:rPr lang="vi-VN" sz="2400" b="0" i="0" dirty="0">
                <a:solidFill>
                  <a:srgbClr val="292B2C"/>
                </a:solidFill>
                <a:effectLst/>
                <a:latin typeface="+mj-lt"/>
              </a:rPr>
              <a:t> Kiểm thử hệ thống là kiểm thử toàn bộ chức năng và giao diện của hệ thống.</a:t>
            </a:r>
          </a:p>
          <a:p>
            <a:pPr algn="l">
              <a:buFont typeface="Arial" panose="020B0604020202020204" pitchFamily="34" charset="0"/>
              <a:buChar char="•"/>
            </a:pPr>
            <a:r>
              <a:rPr lang="vi-VN" sz="2400" b="1" i="0" dirty="0">
                <a:solidFill>
                  <a:srgbClr val="292B2C"/>
                </a:solidFill>
                <a:effectLst/>
                <a:latin typeface="+mj-lt"/>
              </a:rPr>
              <a:t>Mục đích:</a:t>
            </a:r>
            <a:r>
              <a:rPr lang="vi-VN" sz="2400" b="0" i="0" dirty="0">
                <a:solidFill>
                  <a:srgbClr val="292B2C"/>
                </a:solidFill>
                <a:effectLst/>
                <a:latin typeface="+mj-lt"/>
              </a:rPr>
              <a:t> Đánh giá hệ thống có đáp ứng theo đúng yêu cầu nghiệp vụ, yêu cầu về chức năng đưa ra hay không.</a:t>
            </a:r>
          </a:p>
          <a:p>
            <a:pPr algn="l">
              <a:buFont typeface="Arial" panose="020B0604020202020204" pitchFamily="34" charset="0"/>
              <a:buChar char="•"/>
            </a:pPr>
            <a:r>
              <a:rPr lang="vi-VN" sz="2400" b="1" i="0" dirty="0">
                <a:solidFill>
                  <a:srgbClr val="292B2C"/>
                </a:solidFill>
                <a:effectLst/>
                <a:latin typeface="+mj-lt"/>
              </a:rPr>
              <a:t>Sử dụng phương pháp:</a:t>
            </a:r>
            <a:r>
              <a:rPr lang="vi-VN" sz="2400" b="0" i="0" dirty="0">
                <a:solidFill>
                  <a:srgbClr val="292B2C"/>
                </a:solidFill>
                <a:effectLst/>
                <a:latin typeface="+mj-lt"/>
              </a:rPr>
              <a:t> Kiểm thử hộp đen là phổ biến</a:t>
            </a:r>
          </a:p>
          <a:p>
            <a:pPr algn="l">
              <a:buFont typeface="Arial" panose="020B0604020202020204" pitchFamily="34" charset="0"/>
              <a:buChar char="•"/>
            </a:pPr>
            <a:r>
              <a:rPr lang="vi-VN" sz="2400" b="1" i="0" dirty="0">
                <a:solidFill>
                  <a:srgbClr val="292B2C"/>
                </a:solidFill>
                <a:effectLst/>
                <a:latin typeface="+mj-lt"/>
              </a:rPr>
              <a:t>Người thực hiện:</a:t>
            </a:r>
            <a:r>
              <a:rPr lang="vi-VN" sz="2400" b="0" i="0" dirty="0">
                <a:solidFill>
                  <a:srgbClr val="292B2C"/>
                </a:solidFill>
                <a:effectLst/>
                <a:latin typeface="+mj-lt"/>
              </a:rPr>
              <a:t> Thường là Tester thực hiện</a:t>
            </a:r>
          </a:p>
          <a:p>
            <a:endParaRPr lang="en-US" dirty="0"/>
          </a:p>
        </p:txBody>
      </p:sp>
    </p:spTree>
    <p:extLst>
      <p:ext uri="{BB962C8B-B14F-4D97-AF65-F5344CB8AC3E}">
        <p14:creationId xmlns:p14="http://schemas.microsoft.com/office/powerpoint/2010/main" val="2032146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C5ED-819A-4B76-8269-9D839E0D7488}"/>
              </a:ext>
            </a:extLst>
          </p:cNvPr>
          <p:cNvSpPr>
            <a:spLocks noGrp="1"/>
          </p:cNvSpPr>
          <p:nvPr>
            <p:ph type="title"/>
          </p:nvPr>
        </p:nvSpPr>
        <p:spPr/>
        <p:txBody>
          <a:bodyPr/>
          <a:lstStyle/>
          <a:p>
            <a:r>
              <a:rPr lang="en-US" dirty="0"/>
              <a:t>System test – </a:t>
            </a:r>
            <a:r>
              <a:rPr lang="en-US" dirty="0" err="1"/>
              <a:t>phân</a:t>
            </a:r>
            <a:r>
              <a:rPr lang="en-US" dirty="0"/>
              <a:t> </a:t>
            </a:r>
            <a:r>
              <a:rPr lang="en-US" dirty="0" err="1"/>
              <a:t>loại</a:t>
            </a:r>
            <a:endParaRPr lang="en-US" dirty="0"/>
          </a:p>
        </p:txBody>
      </p:sp>
      <p:sp>
        <p:nvSpPr>
          <p:cNvPr id="3" name="Content Placeholder 2">
            <a:extLst>
              <a:ext uri="{FF2B5EF4-FFF2-40B4-BE49-F238E27FC236}">
                <a16:creationId xmlns:a16="http://schemas.microsoft.com/office/drawing/2014/main" id="{A13C235A-BC5F-417F-BB97-DE2F5C34A3B6}"/>
              </a:ext>
            </a:extLst>
          </p:cNvPr>
          <p:cNvSpPr>
            <a:spLocks noGrp="1"/>
          </p:cNvSpPr>
          <p:nvPr>
            <p:ph idx="1"/>
          </p:nvPr>
        </p:nvSpPr>
        <p:spPr/>
        <p:txBody>
          <a:bodyPr/>
          <a:lstStyle/>
          <a:p>
            <a:pPr algn="just">
              <a:buFont typeface="Arial" panose="020B0604020202020204" pitchFamily="34" charset="0"/>
              <a:buChar char="•"/>
            </a:pPr>
            <a:r>
              <a:rPr lang="vi-VN" sz="2400" b="0" i="0" dirty="0">
                <a:solidFill>
                  <a:srgbClr val="333333"/>
                </a:solidFill>
                <a:effectLst/>
                <a:latin typeface="+mj-lt"/>
              </a:rPr>
              <a:t>Kiểm thử chức năng (Functional Test)</a:t>
            </a:r>
          </a:p>
          <a:p>
            <a:pPr algn="just">
              <a:buFont typeface="Arial" panose="020B0604020202020204" pitchFamily="34" charset="0"/>
              <a:buChar char="•"/>
            </a:pPr>
            <a:r>
              <a:rPr lang="vi-VN" sz="2400" b="0" i="0" dirty="0">
                <a:solidFill>
                  <a:srgbClr val="333333"/>
                </a:solidFill>
                <a:effectLst/>
                <a:latin typeface="+mj-lt"/>
              </a:rPr>
              <a:t>Kiểm thử hiệu năng (Performance Test)</a:t>
            </a:r>
          </a:p>
          <a:p>
            <a:pPr algn="just">
              <a:buFont typeface="Arial" panose="020B0604020202020204" pitchFamily="34" charset="0"/>
              <a:buChar char="•"/>
            </a:pPr>
            <a:r>
              <a:rPr lang="vi-VN" sz="2400" b="0" i="0" dirty="0">
                <a:solidFill>
                  <a:srgbClr val="333333"/>
                </a:solidFill>
                <a:effectLst/>
                <a:latin typeface="+mj-lt"/>
              </a:rPr>
              <a:t>Kiểm thử bảo mật (Security Test)</a:t>
            </a:r>
          </a:p>
          <a:p>
            <a:pPr algn="just">
              <a:buFont typeface="Arial" panose="020B0604020202020204" pitchFamily="34" charset="0"/>
              <a:buChar char="•"/>
            </a:pPr>
            <a:r>
              <a:rPr lang="vi-VN" sz="2400" b="0" i="0" dirty="0">
                <a:solidFill>
                  <a:srgbClr val="333333"/>
                </a:solidFill>
                <a:effectLst/>
                <a:latin typeface="+mj-lt"/>
              </a:rPr>
              <a:t>Kiểm thử khả năng phục hồi (Recovery Test)</a:t>
            </a:r>
            <a:endParaRPr lang="en-US" sz="2400" b="0" i="0" dirty="0">
              <a:solidFill>
                <a:srgbClr val="333333"/>
              </a:solidFill>
              <a:effectLst/>
              <a:latin typeface="+mj-lt"/>
            </a:endParaRPr>
          </a:p>
          <a:p>
            <a:pPr algn="just">
              <a:buFont typeface="Arial" panose="020B0604020202020204" pitchFamily="34" charset="0"/>
              <a:buChar char="•"/>
            </a:pPr>
            <a:r>
              <a:rPr lang="en-US" sz="2400" b="0" i="0" dirty="0" err="1">
                <a:solidFill>
                  <a:srgbClr val="292B2C"/>
                </a:solidFill>
                <a:effectLst/>
                <a:latin typeface="Times New Roman" panose="02020603050405020304" pitchFamily="18" charset="0"/>
                <a:cs typeface="Times New Roman" panose="02020603050405020304" pitchFamily="18" charset="0"/>
              </a:rPr>
              <a:t>Kiểm</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thử</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tính</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khả</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dụng</a:t>
            </a:r>
            <a:r>
              <a:rPr lang="en-US" sz="2400" b="0" i="0" dirty="0">
                <a:solidFill>
                  <a:srgbClr val="292B2C"/>
                </a:solidFill>
                <a:effectLst/>
                <a:latin typeface="Times New Roman" panose="02020603050405020304" pitchFamily="18" charset="0"/>
                <a:cs typeface="Times New Roman" panose="02020603050405020304" pitchFamily="18" charset="0"/>
              </a:rPr>
              <a:t> (Usability Test)</a:t>
            </a:r>
            <a:endParaRPr lang="vi-VN" sz="2400" b="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671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4230-5FB6-4787-8214-02BE670CDFF2}"/>
              </a:ext>
            </a:extLst>
          </p:cNvPr>
          <p:cNvSpPr>
            <a:spLocks noGrp="1"/>
          </p:cNvSpPr>
          <p:nvPr>
            <p:ph type="title"/>
          </p:nvPr>
        </p:nvSpPr>
        <p:spPr/>
        <p:txBody>
          <a:bodyPr/>
          <a:lstStyle/>
          <a:p>
            <a:r>
              <a:rPr lang="en-US" dirty="0"/>
              <a:t>Acceptance test – </a:t>
            </a:r>
            <a:r>
              <a:rPr lang="en-US" dirty="0" err="1"/>
              <a:t>kiểm</a:t>
            </a:r>
            <a:r>
              <a:rPr lang="en-US" dirty="0"/>
              <a:t> </a:t>
            </a:r>
            <a:r>
              <a:rPr lang="en-US" dirty="0" err="1"/>
              <a:t>thử</a:t>
            </a:r>
            <a:r>
              <a:rPr lang="en-US" dirty="0"/>
              <a:t> </a:t>
            </a:r>
            <a:r>
              <a:rPr lang="en-US" dirty="0" err="1"/>
              <a:t>chấp</a:t>
            </a:r>
            <a:r>
              <a:rPr lang="en-US" dirty="0"/>
              <a:t> </a:t>
            </a:r>
            <a:r>
              <a:rPr lang="en-US" dirty="0" err="1"/>
              <a:t>nhận</a:t>
            </a:r>
            <a:endParaRPr lang="en-US" dirty="0"/>
          </a:p>
        </p:txBody>
      </p:sp>
      <p:sp>
        <p:nvSpPr>
          <p:cNvPr id="3" name="Content Placeholder 2">
            <a:extLst>
              <a:ext uri="{FF2B5EF4-FFF2-40B4-BE49-F238E27FC236}">
                <a16:creationId xmlns:a16="http://schemas.microsoft.com/office/drawing/2014/main" id="{534BEC71-A001-45B3-9209-2CBA0E5BDABE}"/>
              </a:ext>
            </a:extLst>
          </p:cNvPr>
          <p:cNvSpPr>
            <a:spLocks noGrp="1"/>
          </p:cNvSpPr>
          <p:nvPr>
            <p:ph idx="1"/>
          </p:nvPr>
        </p:nvSpPr>
        <p:spPr/>
        <p:txBody>
          <a:bodyPr/>
          <a:lstStyle/>
          <a:p>
            <a:pPr algn="l">
              <a:buFont typeface="Arial" panose="020B0604020202020204" pitchFamily="34" charset="0"/>
              <a:buChar char="•"/>
            </a:pPr>
            <a:r>
              <a:rPr lang="vi-VN" sz="2400" b="1" i="0" dirty="0">
                <a:solidFill>
                  <a:srgbClr val="292B2C"/>
                </a:solidFill>
                <a:effectLst/>
                <a:latin typeface="+mj-lt"/>
              </a:rPr>
              <a:t>Khái niệm:</a:t>
            </a:r>
            <a:r>
              <a:rPr lang="vi-VN" sz="2400" b="0" i="0" dirty="0">
                <a:solidFill>
                  <a:srgbClr val="292B2C"/>
                </a:solidFill>
                <a:effectLst/>
                <a:latin typeface="+mj-lt"/>
              </a:rPr>
              <a:t> Kiểm thử chấp nhận là kiểm tra xem phần mềm đã thỏa mãn tất cả yêu cầu của khách hàng chưa? Và khách hàng có chấp nhận sản phẩm hay không?</a:t>
            </a:r>
          </a:p>
          <a:p>
            <a:pPr algn="l">
              <a:buFont typeface="Arial" panose="020B0604020202020204" pitchFamily="34" charset="0"/>
              <a:buChar char="•"/>
            </a:pPr>
            <a:r>
              <a:rPr lang="vi-VN" sz="2400" b="1" i="0" dirty="0">
                <a:solidFill>
                  <a:srgbClr val="292B2C"/>
                </a:solidFill>
                <a:effectLst/>
                <a:latin typeface="+mj-lt"/>
              </a:rPr>
              <a:t>Mục đích:</a:t>
            </a:r>
            <a:r>
              <a:rPr lang="vi-VN" sz="2400" b="0" i="0" dirty="0">
                <a:solidFill>
                  <a:srgbClr val="292B2C"/>
                </a:solidFill>
                <a:effectLst/>
                <a:latin typeface="+mj-lt"/>
              </a:rPr>
              <a:t> Để nghiệm thu hệ thống trước khi hệ thống được đưa vào hoạt động.</a:t>
            </a:r>
          </a:p>
          <a:p>
            <a:pPr algn="l">
              <a:buFont typeface="Arial" panose="020B0604020202020204" pitchFamily="34" charset="0"/>
              <a:buChar char="•"/>
            </a:pPr>
            <a:r>
              <a:rPr lang="vi-VN" sz="2400" b="1" i="0" dirty="0">
                <a:solidFill>
                  <a:srgbClr val="292B2C"/>
                </a:solidFill>
                <a:effectLst/>
                <a:latin typeface="+mj-lt"/>
              </a:rPr>
              <a:t>Sử dụng phương pháp:</a:t>
            </a:r>
            <a:r>
              <a:rPr lang="vi-VN" sz="2400" b="0" i="0" dirty="0">
                <a:solidFill>
                  <a:srgbClr val="292B2C"/>
                </a:solidFill>
                <a:effectLst/>
                <a:latin typeface="+mj-lt"/>
              </a:rPr>
              <a:t> Kiểm thử hộp đen</a:t>
            </a:r>
          </a:p>
          <a:p>
            <a:pPr algn="l">
              <a:buFont typeface="Arial" panose="020B0604020202020204" pitchFamily="34" charset="0"/>
              <a:buChar char="•"/>
            </a:pPr>
            <a:r>
              <a:rPr lang="vi-VN" sz="2400" b="1" i="0" dirty="0">
                <a:solidFill>
                  <a:srgbClr val="292B2C"/>
                </a:solidFill>
                <a:effectLst/>
                <a:latin typeface="+mj-lt"/>
              </a:rPr>
              <a:t>Người thực hiện:</a:t>
            </a:r>
            <a:r>
              <a:rPr lang="vi-VN" sz="2400" b="0" i="0" dirty="0">
                <a:solidFill>
                  <a:srgbClr val="292B2C"/>
                </a:solidFill>
                <a:effectLst/>
                <a:latin typeface="+mj-lt"/>
              </a:rPr>
              <a:t> Khách hàng hoặc bên thứ 3</a:t>
            </a:r>
          </a:p>
          <a:p>
            <a:endParaRPr lang="en-US" dirty="0"/>
          </a:p>
        </p:txBody>
      </p:sp>
    </p:spTree>
    <p:extLst>
      <p:ext uri="{BB962C8B-B14F-4D97-AF65-F5344CB8AC3E}">
        <p14:creationId xmlns:p14="http://schemas.microsoft.com/office/powerpoint/2010/main" val="128876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4CD2-1D31-4C06-B3A3-7264D6EE613B}"/>
              </a:ext>
            </a:extLst>
          </p:cNvPr>
          <p:cNvSpPr>
            <a:spLocks noGrp="1"/>
          </p:cNvSpPr>
          <p:nvPr>
            <p:ph type="title"/>
          </p:nvPr>
        </p:nvSpPr>
        <p:spPr/>
        <p:txBody>
          <a:bodyPr/>
          <a:lstStyle/>
          <a:p>
            <a:r>
              <a:rPr lang="en-US" dirty="0"/>
              <a:t>Acceptance test – </a:t>
            </a:r>
            <a:r>
              <a:rPr lang="en-US" dirty="0" err="1"/>
              <a:t>phân</a:t>
            </a:r>
            <a:r>
              <a:rPr lang="en-US" dirty="0"/>
              <a:t> </a:t>
            </a:r>
            <a:r>
              <a:rPr lang="en-US" dirty="0" err="1"/>
              <a:t>loại</a:t>
            </a:r>
            <a:endParaRPr lang="en-US" dirty="0"/>
          </a:p>
        </p:txBody>
      </p:sp>
      <p:sp>
        <p:nvSpPr>
          <p:cNvPr id="3" name="Content Placeholder 2">
            <a:extLst>
              <a:ext uri="{FF2B5EF4-FFF2-40B4-BE49-F238E27FC236}">
                <a16:creationId xmlns:a16="http://schemas.microsoft.com/office/drawing/2014/main" id="{EB9B734A-D5D5-4654-A4A6-71FCCBC3BE81}"/>
              </a:ext>
            </a:extLst>
          </p:cNvPr>
          <p:cNvSpPr>
            <a:spLocks noGrp="1"/>
          </p:cNvSpPr>
          <p:nvPr>
            <p:ph idx="1"/>
          </p:nvPr>
        </p:nvSpPr>
        <p:spPr/>
        <p:txBody>
          <a:bodyPr/>
          <a:lstStyle/>
          <a:p>
            <a:pPr algn="l">
              <a:buFont typeface="Arial" panose="020B0604020202020204" pitchFamily="34" charset="0"/>
              <a:buChar char="•"/>
            </a:pPr>
            <a:r>
              <a:rPr lang="vi-VN" sz="2400" b="1" i="0" dirty="0">
                <a:solidFill>
                  <a:srgbClr val="292B2C"/>
                </a:solidFill>
                <a:effectLst/>
                <a:latin typeface="+mj-lt"/>
              </a:rPr>
              <a:t>Alpha test:</a:t>
            </a:r>
            <a:r>
              <a:rPr lang="vi-VN" sz="2400" b="0" i="0" dirty="0">
                <a:solidFill>
                  <a:srgbClr val="292B2C"/>
                </a:solidFill>
                <a:effectLst/>
                <a:latin typeface="+mj-lt"/>
              </a:rPr>
              <a:t> Được thực hiện bởi các thành viên của tổ chức phát triển phần mềm nhưng không liên quan trực tiếp đến dự án (Thường là các thành viên của quản lý sản phẩm). Alpha test thực hiện test tại nơi sản xuất phần mềm, là một hình thức kiểm thử nội bộ, trước khi phần mềm được tiến hành kiểm thử Beta.</a:t>
            </a:r>
          </a:p>
          <a:p>
            <a:pPr algn="l">
              <a:buFont typeface="Arial" panose="020B0604020202020204" pitchFamily="34" charset="0"/>
              <a:buChar char="•"/>
            </a:pPr>
            <a:r>
              <a:rPr lang="vi-VN" sz="2400" b="1" i="0" dirty="0">
                <a:solidFill>
                  <a:srgbClr val="292B2C"/>
                </a:solidFill>
                <a:effectLst/>
                <a:latin typeface="+mj-lt"/>
              </a:rPr>
              <a:t>Beta test:</a:t>
            </a:r>
            <a:r>
              <a:rPr lang="vi-VN" sz="2400" b="0" i="0" dirty="0">
                <a:solidFill>
                  <a:srgbClr val="292B2C"/>
                </a:solidFill>
                <a:effectLst/>
                <a:latin typeface="+mj-lt"/>
              </a:rPr>
              <a:t> Được thực hiện bởi người dùng cuối cùng (thường là khách hàng). Beta test thực hiện tại địa điểm của khách hàng, người dùng test hay sử dụng hệ thống trong môi trường riêng của họ - không phải nơi phát triển phần mềm.</a:t>
            </a:r>
          </a:p>
          <a:p>
            <a:endParaRPr lang="en-US" dirty="0"/>
          </a:p>
        </p:txBody>
      </p:sp>
    </p:spTree>
    <p:extLst>
      <p:ext uri="{BB962C8B-B14F-4D97-AF65-F5344CB8AC3E}">
        <p14:creationId xmlns:p14="http://schemas.microsoft.com/office/powerpoint/2010/main" val="1563040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64C4-3E68-4329-A11B-BCFC3A15D66D}"/>
              </a:ext>
            </a:extLst>
          </p:cNvPr>
          <p:cNvSpPr>
            <a:spLocks noGrp="1"/>
          </p:cNvSpPr>
          <p:nvPr>
            <p:ph type="title"/>
          </p:nvPr>
        </p:nvSpPr>
        <p:spPr/>
        <p:txBody>
          <a:bodyPr/>
          <a:lstStyle/>
          <a:p>
            <a:r>
              <a:rPr lang="en-US" dirty="0"/>
              <a:t>Release test – </a:t>
            </a:r>
            <a:r>
              <a:rPr lang="en-US" dirty="0" err="1"/>
              <a:t>kiểm</a:t>
            </a:r>
            <a:r>
              <a:rPr lang="en-US" dirty="0"/>
              <a:t> </a:t>
            </a:r>
            <a:r>
              <a:rPr lang="en-US" dirty="0" err="1"/>
              <a:t>thử</a:t>
            </a:r>
            <a:r>
              <a:rPr lang="en-US" dirty="0"/>
              <a:t> </a:t>
            </a:r>
            <a:r>
              <a:rPr lang="en-US" dirty="0" err="1"/>
              <a:t>phát</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7598BE59-59B9-45A9-BB7F-F3E1561C7911}"/>
              </a:ext>
            </a:extLst>
          </p:cNvPr>
          <p:cNvSpPr>
            <a:spLocks noGrp="1"/>
          </p:cNvSpPr>
          <p:nvPr>
            <p:ph idx="1"/>
          </p:nvPr>
        </p:nvSpPr>
        <p:spPr/>
        <p:txBody>
          <a:bodyPr/>
          <a:lstStyle/>
          <a:p>
            <a:pPr algn="just"/>
            <a:r>
              <a:rPr lang="vi-VN" sz="2400" b="0" i="0" dirty="0">
                <a:solidFill>
                  <a:srgbClr val="333333"/>
                </a:solidFill>
                <a:effectLst/>
                <a:latin typeface="+mj-lt"/>
              </a:rPr>
              <a:t>Release testing được thực hiện sau khi triển khai phần mềm lên hệ thống thật.</a:t>
            </a:r>
          </a:p>
          <a:p>
            <a:pPr algn="just"/>
            <a:r>
              <a:rPr lang="vi-VN" sz="2400" b="0" i="0" dirty="0">
                <a:solidFill>
                  <a:srgbClr val="333333"/>
                </a:solidFill>
                <a:effectLst/>
                <a:latin typeface="+mj-lt"/>
              </a:rPr>
              <a:t>Các bộ phận liên quan sẽ chuẩn bị tập dữ liệu để kiểm thử trên hệ thống production. Đây là giai đoạn cực kỳ quan trọng, quyết định sản phẩm sẽ đưa ra để khách hàng sử dụng hay hoãn lại (nếu có thể) hoặc rollback lại version trước đó.</a:t>
            </a:r>
          </a:p>
          <a:p>
            <a:endParaRPr lang="en-US" dirty="0"/>
          </a:p>
        </p:txBody>
      </p:sp>
    </p:spTree>
    <p:extLst>
      <p:ext uri="{BB962C8B-B14F-4D97-AF65-F5344CB8AC3E}">
        <p14:creationId xmlns:p14="http://schemas.microsoft.com/office/powerpoint/2010/main" val="1023902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A647-4AFB-439B-819E-39E5E590725F}"/>
              </a:ext>
            </a:extLst>
          </p:cNvPr>
          <p:cNvSpPr>
            <a:spLocks noGrp="1"/>
          </p:cNvSpPr>
          <p:nvPr>
            <p:ph type="title"/>
          </p:nvPr>
        </p:nvSpPr>
        <p:spPr/>
        <p:txBody>
          <a:bodyPr/>
          <a:lstStyle/>
          <a:p>
            <a:pPr algn="ctr"/>
            <a:r>
              <a:rPr lang="en-US" sz="4800" dirty="0" err="1"/>
              <a:t>Cách</a:t>
            </a:r>
            <a:r>
              <a:rPr lang="en-US" sz="4800" dirty="0"/>
              <a:t> </a:t>
            </a:r>
            <a:r>
              <a:rPr lang="en-US" sz="4800" dirty="0" err="1"/>
              <a:t>tạo</a:t>
            </a:r>
            <a:r>
              <a:rPr lang="en-US" sz="4800" dirty="0"/>
              <a:t> </a:t>
            </a:r>
            <a:r>
              <a:rPr lang="en-US" sz="4800" dirty="0" err="1"/>
              <a:t>bộ</a:t>
            </a:r>
            <a:r>
              <a:rPr lang="en-US" sz="4800" dirty="0"/>
              <a:t> test (unit test) </a:t>
            </a:r>
            <a:endParaRPr lang="en-US" dirty="0"/>
          </a:p>
        </p:txBody>
      </p:sp>
      <p:graphicFrame>
        <p:nvGraphicFramePr>
          <p:cNvPr id="5" name="Content Placeholder 2">
            <a:extLst>
              <a:ext uri="{FF2B5EF4-FFF2-40B4-BE49-F238E27FC236}">
                <a16:creationId xmlns:a16="http://schemas.microsoft.com/office/drawing/2014/main" id="{E0A425E4-FF8E-467F-8CD6-A5512E747D33}"/>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50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31758E-0AAD-4CC6-90F0-9662671252C9}"/>
              </a:ext>
            </a:extLst>
          </p:cNvPr>
          <p:cNvSpPr>
            <a:spLocks noGrp="1"/>
          </p:cNvSpPr>
          <p:nvPr>
            <p:ph type="title"/>
          </p:nvPr>
        </p:nvSpPr>
        <p:spPr>
          <a:xfrm>
            <a:off x="1066800" y="5252936"/>
            <a:ext cx="10058400" cy="1028715"/>
          </a:xfrm>
        </p:spPr>
        <p:txBody>
          <a:bodyPr>
            <a:normAutofit/>
          </a:bodyPr>
          <a:lstStyle/>
          <a:p>
            <a:pPr algn="ctr"/>
            <a:r>
              <a:rPr lang="en-US">
                <a:solidFill>
                  <a:srgbClr val="FFFFFF"/>
                </a:solidFill>
              </a:rPr>
              <a:t>Một số chú ý</a:t>
            </a:r>
          </a:p>
        </p:txBody>
      </p:sp>
      <p:sp>
        <p:nvSpPr>
          <p:cNvPr id="16" name="Rectangle 15">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0CE11371-1844-4CD9-8C45-C36F3609D2A3}"/>
              </a:ext>
            </a:extLst>
          </p:cNvPr>
          <p:cNvGraphicFramePr>
            <a:graphicFrameLocks noGrp="1"/>
          </p:cNvGraphicFramePr>
          <p:nvPr>
            <p:ph idx="1"/>
            <p:extLst>
              <p:ext uri="{D42A27DB-BD31-4B8C-83A1-F6EECF244321}">
                <p14:modId xmlns:p14="http://schemas.microsoft.com/office/powerpoint/2010/main" val="1279326409"/>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844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ACA2B7-6E73-4000-AA97-3FD5D611BFD3}"/>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Demo Unit test with Python</a:t>
            </a:r>
          </a:p>
        </p:txBody>
      </p:sp>
      <p:pic>
        <p:nvPicPr>
          <p:cNvPr id="15" name="Content Placeholder 14">
            <a:extLst>
              <a:ext uri="{FF2B5EF4-FFF2-40B4-BE49-F238E27FC236}">
                <a16:creationId xmlns:a16="http://schemas.microsoft.com/office/drawing/2014/main" id="{CA062121-C42B-4A9E-AA14-B5B4F674D246}"/>
              </a:ext>
            </a:extLst>
          </p:cNvPr>
          <p:cNvPicPr>
            <a:picLocks noGrp="1" noChangeAspect="1"/>
          </p:cNvPicPr>
          <p:nvPr>
            <p:ph idx="1"/>
          </p:nvPr>
        </p:nvPicPr>
        <p:blipFill>
          <a:blip r:embed="rId2"/>
          <a:stretch>
            <a:fillRect/>
          </a:stretch>
        </p:blipFill>
        <p:spPr>
          <a:xfrm>
            <a:off x="6922" y="3136259"/>
            <a:ext cx="3979877" cy="2202064"/>
          </a:xfrm>
        </p:spPr>
      </p:pic>
      <p:sp>
        <p:nvSpPr>
          <p:cNvPr id="18"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9E813179-B698-4559-AD67-2088AE0B4072}"/>
              </a:ext>
            </a:extLst>
          </p:cNvPr>
          <p:cNvPicPr>
            <a:picLocks noChangeAspect="1"/>
          </p:cNvPicPr>
          <p:nvPr/>
        </p:nvPicPr>
        <p:blipFill>
          <a:blip r:embed="rId3"/>
          <a:stretch>
            <a:fillRect/>
          </a:stretch>
        </p:blipFill>
        <p:spPr>
          <a:xfrm>
            <a:off x="4133779" y="66821"/>
            <a:ext cx="8079172" cy="6724357"/>
          </a:xfrm>
          <a:prstGeom prst="rect">
            <a:avLst/>
          </a:prstGeom>
        </p:spPr>
      </p:pic>
    </p:spTree>
    <p:extLst>
      <p:ext uri="{BB962C8B-B14F-4D97-AF65-F5344CB8AC3E}">
        <p14:creationId xmlns:p14="http://schemas.microsoft.com/office/powerpoint/2010/main" val="3036373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3503042-8746-476C-97C4-2CF353710245}"/>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Bài tập về nhà: tạo bộ test kiểm tra bài tảo biển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07EF370-33D2-4675-AB09-0ED313327CAF}"/>
              </a:ext>
            </a:extLst>
          </p:cNvPr>
          <p:cNvSpPr>
            <a:spLocks noGrp="1"/>
          </p:cNvSpPr>
          <p:nvPr>
            <p:ph idx="1"/>
          </p:nvPr>
        </p:nvSpPr>
        <p:spPr>
          <a:xfrm>
            <a:off x="4742016" y="605896"/>
            <a:ext cx="6413663" cy="5646208"/>
          </a:xfrm>
        </p:spPr>
        <p:txBody>
          <a:bodyPr anchor="ctr">
            <a:normAutofit/>
          </a:bodyPr>
          <a:lstStyle/>
          <a:p>
            <a:r>
              <a:rPr lang="vi-VN" sz="1700" b="1" i="0">
                <a:effectLst/>
                <a:latin typeface="-apple-system"/>
              </a:rPr>
              <a:t>TẢO BIỂN</a:t>
            </a:r>
            <a:endParaRPr lang="vi-VN" sz="1700" b="0" i="0">
              <a:effectLst/>
              <a:latin typeface="-apple-system"/>
            </a:endParaRPr>
          </a:p>
          <a:p>
            <a:r>
              <a:rPr lang="vi-VN" sz="1700" b="0" i="0">
                <a:effectLst/>
                <a:latin typeface="-apple-system"/>
              </a:rPr>
              <a:t>Tảo biển sinh sản rất nhanh khi có môi trường thuận lợi với chúng và có những loài còn tiết ra môi trường những chất độc hại.</a:t>
            </a:r>
          </a:p>
          <a:p>
            <a:r>
              <a:rPr lang="vi-VN" sz="1700" b="0" i="0">
                <a:effectLst/>
                <a:latin typeface="-apple-system"/>
              </a:rPr>
              <a:t>Một loại tảo nâu trong môi trường nước bị ô nhiễm nặng sinh sản theo quy luật sau:</a:t>
            </a:r>
          </a:p>
          <a:p>
            <a:pPr>
              <a:buFont typeface="Arial" panose="020B0604020202020204" pitchFamily="34" charset="0"/>
              <a:buChar char="•"/>
            </a:pPr>
            <a:r>
              <a:rPr lang="vi-VN" sz="1700" b="0" i="0">
                <a:effectLst/>
                <a:latin typeface="-apple-system"/>
              </a:rPr>
              <a:t>Ngày đầu tiên (ngày 0) có </a:t>
            </a:r>
            <a:r>
              <a:rPr lang="vi-VN" sz="1700" b="1" i="1">
                <a:effectLst/>
                <a:latin typeface="-apple-system"/>
              </a:rPr>
              <a:t>n</a:t>
            </a:r>
            <a:r>
              <a:rPr lang="vi-VN" sz="1700" b="0" i="0">
                <a:effectLst/>
                <a:latin typeface="-apple-system"/>
              </a:rPr>
              <a:t> cá thể ở mức 1,</a:t>
            </a:r>
          </a:p>
          <a:p>
            <a:pPr>
              <a:buFont typeface="Arial" panose="020B0604020202020204" pitchFamily="34" charset="0"/>
              <a:buChar char="•"/>
            </a:pPr>
            <a:r>
              <a:rPr lang="vi-VN" sz="1700" b="0" i="0">
                <a:effectLst/>
                <a:latin typeface="-apple-system"/>
              </a:rPr>
              <a:t>Ở mỗi ngày tiếp theo, mỗi cá thể mức </a:t>
            </a:r>
            <a:r>
              <a:rPr lang="vi-VN" sz="1700" b="1" i="1">
                <a:effectLst/>
                <a:latin typeface="-apple-system"/>
              </a:rPr>
              <a:t>i</a:t>
            </a:r>
            <a:r>
              <a:rPr lang="vi-VN" sz="1700" b="0" i="0">
                <a:effectLst/>
                <a:latin typeface="-apple-system"/>
              </a:rPr>
              <a:t> sinh ra </a:t>
            </a:r>
            <a:r>
              <a:rPr lang="vi-VN" sz="1700" b="1" i="1">
                <a:effectLst/>
                <a:latin typeface="-apple-system"/>
              </a:rPr>
              <a:t>i</a:t>
            </a:r>
            <a:r>
              <a:rPr lang="vi-VN" sz="1700" b="0" i="0">
                <a:effectLst/>
                <a:latin typeface="-apple-system"/>
              </a:rPr>
              <a:t> cá thể mức 1, các cá thể mới sinh sẽ sinh sôi, phát triển từ ngày hôm sau.</a:t>
            </a:r>
          </a:p>
          <a:p>
            <a:pPr>
              <a:buFont typeface="Arial" panose="020B0604020202020204" pitchFamily="34" charset="0"/>
              <a:buChar char="•"/>
            </a:pPr>
            <a:r>
              <a:rPr lang="vi-VN" sz="1700" b="0" i="0">
                <a:effectLst/>
                <a:latin typeface="-apple-system"/>
              </a:rPr>
              <a:t>Bản thân các cá thể mức </a:t>
            </a:r>
            <a:r>
              <a:rPr lang="vi-VN" sz="1700" b="1" i="1">
                <a:effectLst/>
                <a:latin typeface="-apple-system"/>
              </a:rPr>
              <a:t>i</a:t>
            </a:r>
            <a:r>
              <a:rPr lang="vi-VN" sz="1700" b="0" i="0">
                <a:effectLst/>
                <a:latin typeface="-apple-system"/>
              </a:rPr>
              <a:t> phát triển thành mức </a:t>
            </a:r>
            <a:r>
              <a:rPr lang="vi-VN" sz="1700" b="1" i="1">
                <a:effectLst/>
                <a:latin typeface="-apple-system"/>
              </a:rPr>
              <a:t>i</a:t>
            </a:r>
            <a:r>
              <a:rPr lang="vi-VN" sz="1700" b="0" i="0">
                <a:effectLst/>
                <a:latin typeface="-apple-system"/>
              </a:rPr>
              <a:t>+1 và chu kỳ phát triển trong ngày chấm dứt.</a:t>
            </a:r>
          </a:p>
          <a:p>
            <a:r>
              <a:rPr lang="vi-VN" sz="1700" b="0" i="0">
                <a:effectLst/>
                <a:latin typeface="-apple-system"/>
              </a:rPr>
              <a:t>Hãy xác định sau </a:t>
            </a:r>
            <a:r>
              <a:rPr lang="vi-VN" sz="1700" b="1" i="1">
                <a:effectLst/>
                <a:latin typeface="-apple-system"/>
              </a:rPr>
              <a:t>k</a:t>
            </a:r>
            <a:r>
              <a:rPr lang="vi-VN" sz="1700" b="0" i="0">
                <a:effectLst/>
                <a:latin typeface="-apple-system"/>
              </a:rPr>
              <a:t> ngày trong nước biển có bao nhiêu cá thể.</a:t>
            </a:r>
          </a:p>
          <a:p>
            <a:r>
              <a:rPr lang="vi-VN" sz="1700" b="1" i="1">
                <a:effectLst/>
                <a:latin typeface="-apple-system"/>
              </a:rPr>
              <a:t>Dữ liệu:</a:t>
            </a:r>
            <a:r>
              <a:rPr lang="vi-VN" sz="1700" b="0" i="0">
                <a:effectLst/>
                <a:latin typeface="-apple-system"/>
              </a:rPr>
              <a:t> Vào từ thiết bị nhập chuẩn gồm một dòng chứa 2 số nguyên </a:t>
            </a:r>
            <a:r>
              <a:rPr lang="vi-VN" sz="1700" b="1" i="1">
                <a:effectLst/>
                <a:latin typeface="-apple-system"/>
              </a:rPr>
              <a:t>n</a:t>
            </a:r>
            <a:r>
              <a:rPr lang="vi-VN" sz="1700" b="0" i="0">
                <a:effectLst/>
                <a:latin typeface="-apple-system"/>
              </a:rPr>
              <a:t> và </a:t>
            </a:r>
            <a:r>
              <a:rPr lang="vi-VN" sz="1700" b="1" i="1">
                <a:effectLst/>
                <a:latin typeface="-apple-system"/>
              </a:rPr>
              <a:t>k</a:t>
            </a:r>
            <a:r>
              <a:rPr lang="vi-VN" sz="1700" b="0" i="0">
                <a:effectLst/>
                <a:latin typeface="-apple-system"/>
              </a:rPr>
              <a:t> (1 ≤ </a:t>
            </a:r>
            <a:r>
              <a:rPr lang="vi-VN" sz="1700" b="1" i="1">
                <a:effectLst/>
                <a:latin typeface="-apple-system"/>
              </a:rPr>
              <a:t>n</a:t>
            </a:r>
            <a:r>
              <a:rPr lang="vi-VN" sz="1700" b="0" i="0">
                <a:effectLst/>
                <a:latin typeface="-apple-system"/>
              </a:rPr>
              <a:t> ≤ 1000, 1 ≤ </a:t>
            </a:r>
            <a:r>
              <a:rPr lang="vi-VN" sz="1700" b="1" i="1">
                <a:effectLst/>
                <a:latin typeface="-apple-system"/>
              </a:rPr>
              <a:t>k</a:t>
            </a:r>
            <a:r>
              <a:rPr lang="vi-VN" sz="1700" b="0" i="0">
                <a:effectLst/>
                <a:latin typeface="-apple-system"/>
              </a:rPr>
              <a:t> ≤ 10</a:t>
            </a:r>
            <a:r>
              <a:rPr lang="en-US" sz="1700" b="0" i="0" baseline="30000">
                <a:effectLst/>
                <a:latin typeface="-apple-system"/>
              </a:rPr>
              <a:t>5</a:t>
            </a:r>
            <a:r>
              <a:rPr lang="vi-VN" sz="1700" b="0" i="0">
                <a:effectLst/>
                <a:latin typeface="-apple-system"/>
              </a:rPr>
              <a:t>).</a:t>
            </a:r>
          </a:p>
          <a:p>
            <a:r>
              <a:rPr lang="vi-VN" sz="1700" b="1" i="1">
                <a:effectLst/>
                <a:latin typeface="-apple-system"/>
              </a:rPr>
              <a:t>Kết quả:</a:t>
            </a:r>
            <a:r>
              <a:rPr lang="vi-VN" sz="1700" b="0" i="0">
                <a:effectLst/>
                <a:latin typeface="-apple-system"/>
              </a:rPr>
              <a:t> Đưa ra thiết bị xuất chuẩn một số nguyên – số lượng cá thể  tảo theo mô đun 10</a:t>
            </a:r>
            <a:r>
              <a:rPr lang="vi-VN" sz="1700" b="0" i="0" baseline="30000">
                <a:effectLst/>
                <a:latin typeface="-apple-system"/>
              </a:rPr>
              <a:t>9</a:t>
            </a:r>
            <a:r>
              <a:rPr lang="vi-VN" sz="1700" b="0" i="0">
                <a:effectLst/>
                <a:latin typeface="-apple-system"/>
              </a:rPr>
              <a:t>+7.</a:t>
            </a:r>
          </a:p>
        </p:txBody>
      </p:sp>
    </p:spTree>
    <p:extLst>
      <p:ext uri="{BB962C8B-B14F-4D97-AF65-F5344CB8AC3E}">
        <p14:creationId xmlns:p14="http://schemas.microsoft.com/office/powerpoint/2010/main" val="405944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7B97AB-D04D-40C3-890C-6A07C54323D8}"/>
              </a:ext>
            </a:extLst>
          </p:cNvPr>
          <p:cNvSpPr txBox="1"/>
          <p:nvPr/>
        </p:nvSpPr>
        <p:spPr>
          <a:xfrm>
            <a:off x="7859485" y="634946"/>
            <a:ext cx="3690257"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kern="1200" spc="-50" baseline="0" dirty="0">
                <a:solidFill>
                  <a:schemeClr val="tx1">
                    <a:lumMod val="75000"/>
                    <a:lumOff val="25000"/>
                  </a:schemeClr>
                </a:solidFill>
                <a:latin typeface="+mj-lt"/>
                <a:ea typeface="+mj-ea"/>
                <a:cs typeface="+mj-cs"/>
              </a:rPr>
              <a:t>Kiểm thử phần mền là gì?</a:t>
            </a:r>
          </a:p>
        </p:txBody>
      </p:sp>
      <p:pic>
        <p:nvPicPr>
          <p:cNvPr id="7" name="Picture 6" descr="Graphical user interface, diagram&#10;&#10;Description automatically generated">
            <a:extLst>
              <a:ext uri="{FF2B5EF4-FFF2-40B4-BE49-F238E27FC236}">
                <a16:creationId xmlns:a16="http://schemas.microsoft.com/office/drawing/2014/main" id="{522EC7EE-0536-4F2D-BEDD-C1D4B7ECF1B9}"/>
              </a:ext>
            </a:extLst>
          </p:cNvPr>
          <p:cNvPicPr>
            <a:picLocks noChangeAspect="1"/>
          </p:cNvPicPr>
          <p:nvPr/>
        </p:nvPicPr>
        <p:blipFill rotWithShape="1">
          <a:blip r:embed="rId2">
            <a:extLst>
              <a:ext uri="{28A0092B-C50C-407E-A947-70E740481C1C}">
                <a14:useLocalDpi xmlns:a14="http://schemas.microsoft.com/office/drawing/2010/main" val="0"/>
              </a:ext>
            </a:extLst>
          </a:blip>
          <a:srcRect l="13025" r="14162" b="-1"/>
          <a:stretch/>
        </p:blipFill>
        <p:spPr>
          <a:xfrm>
            <a:off x="733698" y="1171577"/>
            <a:ext cx="5007680" cy="3567478"/>
          </a:xfrm>
          <a:prstGeom prst="rect">
            <a:avLst/>
          </a:prstGeom>
        </p:spPr>
      </p:pic>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2523C8-33C0-412A-88FA-BD2BAA0AC035}"/>
              </a:ext>
            </a:extLst>
          </p:cNvPr>
          <p:cNvSpPr txBox="1"/>
          <p:nvPr/>
        </p:nvSpPr>
        <p:spPr>
          <a:xfrm>
            <a:off x="7462750" y="2467489"/>
            <a:ext cx="3690257" cy="3755565"/>
          </a:xfrm>
          <a:prstGeom prst="rect">
            <a:avLst/>
          </a:prstGeom>
        </p:spPr>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Là một tiến trình hay một tập hợp các tiến trình được thiết kế ra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để</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Đảm bảo phần mềm thực hiện đúng theo những thứ mà chúng đã được thiết kế.</a:t>
            </a: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-Trong quá trình sử dụng phần mềm không phát sinh bất cứ thứ gì không mong muốn.</a:t>
            </a:r>
          </a:p>
        </p:txBody>
      </p:sp>
      <p:sp>
        <p:nvSpPr>
          <p:cNvPr id="16" name="Rectangle 15">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1678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0062-197C-4A3D-AB95-D1F089C74D1F}"/>
              </a:ext>
            </a:extLst>
          </p:cNvPr>
          <p:cNvSpPr>
            <a:spLocks noGrp="1"/>
          </p:cNvSpPr>
          <p:nvPr>
            <p:ph type="title"/>
          </p:nvPr>
        </p:nvSpPr>
        <p:spPr>
          <a:xfrm>
            <a:off x="965030" y="963997"/>
            <a:ext cx="3254691" cy="4938361"/>
          </a:xfrm>
        </p:spPr>
        <p:txBody>
          <a:bodyPr anchor="ctr">
            <a:normAutofit/>
          </a:bodyPr>
          <a:lstStyle/>
          <a:p>
            <a:pPr algn="r"/>
            <a:r>
              <a:rPr lang="en-US" sz="4400"/>
              <a:t>Tài liệu tham khảo</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0D0D3B-F879-4718-B0E4-D5789ED04F28}"/>
              </a:ext>
            </a:extLst>
          </p:cNvPr>
          <p:cNvSpPr>
            <a:spLocks noGrp="1"/>
          </p:cNvSpPr>
          <p:nvPr>
            <p:ph idx="1"/>
          </p:nvPr>
        </p:nvSpPr>
        <p:spPr>
          <a:xfrm>
            <a:off x="5134882" y="963507"/>
            <a:ext cx="6135097" cy="4938851"/>
          </a:xfrm>
        </p:spPr>
        <p:txBody>
          <a:bodyPr anchor="ctr">
            <a:normAutofit/>
          </a:bodyPr>
          <a:lstStyle/>
          <a:p>
            <a:r>
              <a:rPr lang="en-US" sz="1800"/>
              <a:t>1. Guru99[</a:t>
            </a:r>
            <a:r>
              <a:rPr lang="en-US" sz="1800">
                <a:hlinkClick r:id="rId2"/>
              </a:rPr>
              <a:t>https://www.guru99.com/software-testing.html?fbclid=IwAR0mtAt6d0BJRCW5Vbi6RhlL-UiQyqAbnvCChdG4Ao-WEqPjG_QxQYmo_sk</a:t>
            </a:r>
            <a:r>
              <a:rPr lang="en-US" sz="1800"/>
              <a:t>]</a:t>
            </a:r>
          </a:p>
          <a:p>
            <a:r>
              <a:rPr lang="en-US" sz="1800"/>
              <a:t>2. Viblo[</a:t>
            </a:r>
            <a:r>
              <a:rPr lang="en-US" sz="1800">
                <a:hlinkClick r:id="rId3"/>
              </a:rPr>
              <a:t>https://viblo.asia/p/cac-test-level-trong-kiem-thu-phan-mem-djeZ14AJKWz?fbclid=IwAR0rV-Z7C9e6ATysHgP0drtYRmJXOH4wAdez4LbT6kahdaSWnaAYfhb26Qg</a:t>
            </a:r>
            <a:r>
              <a:rPr lang="en-US" sz="1800"/>
              <a:t>]</a:t>
            </a:r>
          </a:p>
          <a:p>
            <a:r>
              <a:rPr lang="en-US" sz="1800"/>
              <a:t>3. codelearn[</a:t>
            </a:r>
            <a:r>
              <a:rPr lang="en-US" sz="1800">
                <a:hlinkClick r:id="rId4"/>
              </a:rPr>
              <a:t>https://codelearn.io/sharing/toan-tap-kiem-thu-phan-mem?fbclid=IwAR2_KCYuqQnk1ylP7DwhJUeorSP8p7Lj5elQAECycLkWYiUcHFbFt2VK9gU</a:t>
            </a:r>
            <a:r>
              <a:rPr lang="en-US" sz="1800"/>
              <a:t>]</a:t>
            </a:r>
          </a:p>
        </p:txBody>
      </p:sp>
    </p:spTree>
    <p:extLst>
      <p:ext uri="{BB962C8B-B14F-4D97-AF65-F5344CB8AC3E}">
        <p14:creationId xmlns:p14="http://schemas.microsoft.com/office/powerpoint/2010/main" val="651911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533AD5-A658-472B-ACD9-F78720BB9F9B}"/>
              </a:ext>
            </a:extLst>
          </p:cNvPr>
          <p:cNvSpPr/>
          <p:nvPr/>
        </p:nvSpPr>
        <p:spPr>
          <a:xfrm>
            <a:off x="5493078" y="2967335"/>
            <a:ext cx="1205844" cy="923330"/>
          </a:xfrm>
          <a:prstGeom prst="rect">
            <a:avLst/>
          </a:prstGeom>
          <a:noFill/>
        </p:spPr>
        <p:txBody>
          <a:bodyPr wrap="none" lIns="91440" tIns="45720" rIns="91440" bIns="45720">
            <a:spAutoFit/>
          </a:bodyPr>
          <a:lstStyle/>
          <a:p>
            <a:pPr algn="ctr"/>
            <a:r>
              <a:rPr lang="en-US" sz="5400" b="1" cap="none" spc="0" dirty="0" err="1">
                <a:ln w="22225">
                  <a:solidFill>
                    <a:schemeClr val="accent2"/>
                  </a:solidFill>
                  <a:prstDash val="solid"/>
                </a:ln>
                <a:solidFill>
                  <a:schemeClr val="accent2">
                    <a:lumMod val="40000"/>
                    <a:lumOff val="60000"/>
                  </a:schemeClr>
                </a:solidFill>
                <a:effectLst/>
              </a:rPr>
              <a:t>Hết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68042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75BFC8-BA8B-4889-872A-EF8288B13B43}"/>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Tại sao Kiểm thử phần mền quan trọng?</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B1678D80-9331-4C36-B2A1-DD11ACEFDF2C}"/>
              </a:ext>
            </a:extLst>
          </p:cNvPr>
          <p:cNvSpPr txBox="1"/>
          <p:nvPr/>
        </p:nvSpPr>
        <p:spPr>
          <a:xfrm>
            <a:off x="4905375" y="2105025"/>
            <a:ext cx="184731" cy="369332"/>
          </a:xfrm>
          <a:prstGeom prst="rect">
            <a:avLst/>
          </a:prstGeom>
          <a:noFill/>
        </p:spPr>
        <p:txBody>
          <a:bodyPr wrap="none" rtlCol="0">
            <a:spAutoFit/>
          </a:bodyPr>
          <a:lstStyle/>
          <a:p>
            <a:endParaRPr lang="en-US" dirty="0"/>
          </a:p>
        </p:txBody>
      </p:sp>
      <p:graphicFrame>
        <p:nvGraphicFramePr>
          <p:cNvPr id="6" name="Content Placeholder 2">
            <a:extLst>
              <a:ext uri="{FF2B5EF4-FFF2-40B4-BE49-F238E27FC236}">
                <a16:creationId xmlns:a16="http://schemas.microsoft.com/office/drawing/2014/main" id="{45B58A6F-FE39-4402-96C4-69BB7DD38578}"/>
              </a:ext>
            </a:extLst>
          </p:cNvPr>
          <p:cNvGraphicFramePr>
            <a:graphicFrameLocks noGrp="1"/>
          </p:cNvGraphicFramePr>
          <p:nvPr>
            <p:ph idx="1"/>
            <p:extLst>
              <p:ext uri="{D42A27DB-BD31-4B8C-83A1-F6EECF244321}">
                <p14:modId xmlns:p14="http://schemas.microsoft.com/office/powerpoint/2010/main" val="170434378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7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C2DBB33-25B7-4FA7-8963-80A5B6F13C76}"/>
              </a:ext>
            </a:extLst>
          </p:cNvPr>
          <p:cNvPicPr>
            <a:picLocks noChangeAspect="1"/>
          </p:cNvPicPr>
          <p:nvPr/>
        </p:nvPicPr>
        <p:blipFill>
          <a:blip r:embed="rId2"/>
          <a:stretch>
            <a:fillRect/>
          </a:stretch>
        </p:blipFill>
        <p:spPr>
          <a:xfrm>
            <a:off x="633999" y="2448427"/>
            <a:ext cx="6275667" cy="1961145"/>
          </a:xfrm>
          <a:prstGeom prst="rect">
            <a:avLst/>
          </a:prstGeom>
        </p:spPr>
      </p:pic>
      <p:sp>
        <p:nvSpPr>
          <p:cNvPr id="19" name="Rectangle 18">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E8D47A-52A0-496C-9885-1AF332A227FD}"/>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Phân loại kiểm thử phần mềm</a:t>
            </a:r>
          </a:p>
        </p:txBody>
      </p:sp>
      <p:sp>
        <p:nvSpPr>
          <p:cNvPr id="21" name="Rectangle 20">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644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D934-98FA-4292-B283-70D1CAE04D7A}"/>
              </a:ext>
            </a:extLst>
          </p:cNvPr>
          <p:cNvSpPr>
            <a:spLocks noGrp="1"/>
          </p:cNvSpPr>
          <p:nvPr>
            <p:ph type="title"/>
          </p:nvPr>
        </p:nvSpPr>
        <p:spPr>
          <a:xfrm>
            <a:off x="1097280" y="286603"/>
            <a:ext cx="10058400" cy="1450757"/>
          </a:xfrm>
        </p:spPr>
        <p:txBody>
          <a:bodyPr>
            <a:normAutofit/>
          </a:bodyPr>
          <a:lstStyle/>
          <a:p>
            <a:r>
              <a:rPr lang="en-US" dirty="0" err="1"/>
              <a:t>Kiểm</a:t>
            </a:r>
            <a:r>
              <a:rPr lang="en-US" dirty="0"/>
              <a:t> </a:t>
            </a:r>
            <a:r>
              <a:rPr lang="en-US" dirty="0" err="1"/>
              <a:t>thử</a:t>
            </a:r>
            <a:r>
              <a:rPr lang="en-US" dirty="0"/>
              <a:t> </a:t>
            </a:r>
            <a:r>
              <a:rPr lang="en-US" dirty="0" err="1"/>
              <a:t>tĩnh</a:t>
            </a:r>
            <a:r>
              <a:rPr lang="en-US" dirty="0"/>
              <a:t>(static testing)</a:t>
            </a:r>
          </a:p>
        </p:txBody>
      </p:sp>
      <p:graphicFrame>
        <p:nvGraphicFramePr>
          <p:cNvPr id="5" name="Content Placeholder 2">
            <a:extLst>
              <a:ext uri="{FF2B5EF4-FFF2-40B4-BE49-F238E27FC236}">
                <a16:creationId xmlns:a16="http://schemas.microsoft.com/office/drawing/2014/main" id="{5721CDEF-4FF7-47A7-90F0-EE4D59785CBE}"/>
              </a:ext>
            </a:extLst>
          </p:cNvPr>
          <p:cNvGraphicFramePr>
            <a:graphicFrameLocks noGrp="1"/>
          </p:cNvGraphicFramePr>
          <p:nvPr>
            <p:ph idx="1"/>
            <p:extLst>
              <p:ext uri="{D42A27DB-BD31-4B8C-83A1-F6EECF244321}">
                <p14:modId xmlns:p14="http://schemas.microsoft.com/office/powerpoint/2010/main" val="269652170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22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DFC24-22AA-46BD-A217-2022A95182C0}"/>
              </a:ext>
            </a:extLst>
          </p:cNvPr>
          <p:cNvSpPr>
            <a:spLocks noGrp="1"/>
          </p:cNvSpPr>
          <p:nvPr>
            <p:ph type="title"/>
          </p:nvPr>
        </p:nvSpPr>
        <p:spPr>
          <a:xfrm>
            <a:off x="7859485" y="634946"/>
            <a:ext cx="3690257" cy="1450757"/>
          </a:xfrm>
        </p:spPr>
        <p:txBody>
          <a:bodyPr>
            <a:normAutofit/>
          </a:bodyPr>
          <a:lstStyle/>
          <a:p>
            <a:r>
              <a:rPr lang="en-US" dirty="0" err="1"/>
              <a:t>Kiểm</a:t>
            </a:r>
            <a:r>
              <a:rPr lang="en-US" dirty="0"/>
              <a:t> </a:t>
            </a:r>
            <a:r>
              <a:rPr lang="en-US" dirty="0" err="1"/>
              <a:t>thử</a:t>
            </a:r>
            <a:r>
              <a:rPr lang="en-US" dirty="0"/>
              <a:t> </a:t>
            </a:r>
            <a:r>
              <a:rPr lang="en-US" dirty="0" err="1"/>
              <a:t>tĩnh</a:t>
            </a:r>
            <a:endParaRPr lang="en-US" dirty="0"/>
          </a:p>
        </p:txBody>
      </p:sp>
      <p:pic>
        <p:nvPicPr>
          <p:cNvPr id="5" name="Picture 4" descr="A picture containing vegetable&#10;&#10;Description automatically generated">
            <a:extLst>
              <a:ext uri="{FF2B5EF4-FFF2-40B4-BE49-F238E27FC236}">
                <a16:creationId xmlns:a16="http://schemas.microsoft.com/office/drawing/2014/main" id="{EBA5B7BC-3577-4DCE-8515-C2BA7E65A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977205"/>
            <a:ext cx="6909801" cy="4640158"/>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D7973C-A576-4763-BE0C-1396E41DD8F8}"/>
              </a:ext>
            </a:extLst>
          </p:cNvPr>
          <p:cNvSpPr>
            <a:spLocks noGrp="1"/>
          </p:cNvSpPr>
          <p:nvPr>
            <p:ph idx="1"/>
          </p:nvPr>
        </p:nvSpPr>
        <p:spPr>
          <a:xfrm>
            <a:off x="7859485" y="2198914"/>
            <a:ext cx="3690257" cy="3670180"/>
          </a:xfrm>
        </p:spPr>
        <p:txBody>
          <a:bodyPr>
            <a:normAutofit/>
          </a:bodyPr>
          <a:lstStyle/>
          <a:p>
            <a:pPr marL="0" indent="0">
              <a:buNone/>
            </a:pP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Dùng giấy, bút và trí "tưởng tượng" để kiểm tra logic, kiểm tra từng chi tiết luồng nghiệp vụ theo yêu cầu đề bài mà không cần chạy chương trình.</a:t>
            </a:r>
            <a:endParaRPr lang="en-US">
              <a:latin typeface="Times New Roman" panose="02020603050405020304" pitchFamily="18" charset="0"/>
              <a:cs typeface="Times New Roman" panose="02020603050405020304" pitchFamily="18" charset="0"/>
            </a:endParaRPr>
          </a:p>
          <a:p>
            <a:pPr marL="0" indent="0">
              <a:buNone/>
            </a:pPr>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a:t>
            </a:r>
            <a:r>
              <a:rPr lang="vi-VN" b="0" i="0">
                <a:effectLst/>
                <a:latin typeface="Times New Roman" panose="02020603050405020304" pitchFamily="18" charset="0"/>
                <a:cs typeface="Times New Roman" panose="02020603050405020304" pitchFamily="18" charset="0"/>
              </a:rPr>
              <a:t>Cách làm này có thể sẽ giúp BA phát hiện ra những thiếu xót trong đề bài để bổ sung tài liệu trước khi chuyển sang cho DEV.</a:t>
            </a:r>
            <a:endParaRPr lang="en-US">
              <a:latin typeface="Times New Roman" panose="02020603050405020304" pitchFamily="18" charset="0"/>
              <a:cs typeface="Times New Roman" panose="02020603050405020304" pitchFamily="18" charset="0"/>
            </a:endParaRPr>
          </a:p>
          <a:p>
            <a:pPr marL="0" indent="0">
              <a:buNone/>
            </a:pPr>
            <a:endParaRPr lang="en-US" dirty="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726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963D-BB61-4E71-BBB3-DD75B8D1B5F7}"/>
              </a:ext>
            </a:extLst>
          </p:cNvPr>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động</a:t>
            </a:r>
            <a:r>
              <a:rPr lang="en-US" dirty="0"/>
              <a:t>(dynamic testing)</a:t>
            </a:r>
          </a:p>
        </p:txBody>
      </p:sp>
      <p:graphicFrame>
        <p:nvGraphicFramePr>
          <p:cNvPr id="5" name="Content Placeholder 2">
            <a:extLst>
              <a:ext uri="{FF2B5EF4-FFF2-40B4-BE49-F238E27FC236}">
                <a16:creationId xmlns:a16="http://schemas.microsoft.com/office/drawing/2014/main" id="{F534565A-F537-4856-8910-2A3CAA336B71}"/>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80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A9C4C-2A9A-47D0-B4DE-D2DE5E197DB5}"/>
              </a:ext>
            </a:extLst>
          </p:cNvPr>
          <p:cNvSpPr>
            <a:spLocks noGrp="1"/>
          </p:cNvSpPr>
          <p:nvPr>
            <p:ph type="title"/>
          </p:nvPr>
        </p:nvSpPr>
        <p:spPr>
          <a:xfrm>
            <a:off x="781877" y="643467"/>
            <a:ext cx="3467569" cy="5571066"/>
          </a:xfrm>
        </p:spPr>
        <p:txBody>
          <a:bodyPr anchor="ctr">
            <a:normAutofit/>
          </a:bodyPr>
          <a:lstStyle/>
          <a:p>
            <a:r>
              <a:rPr lang="en-US" sz="4000">
                <a:solidFill>
                  <a:srgbClr val="FFFFFF"/>
                </a:solidFill>
              </a:rPr>
              <a:t>Kiểm thử động – mục đích</a:t>
            </a:r>
          </a:p>
        </p:txBody>
      </p:sp>
      <p:sp>
        <p:nvSpPr>
          <p:cNvPr id="23" name="Rectangle 22">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0A625DA-5620-476E-8057-8DA50A290EE1}"/>
              </a:ext>
            </a:extLst>
          </p:cNvPr>
          <p:cNvSpPr>
            <a:spLocks noGrp="1"/>
          </p:cNvSpPr>
          <p:nvPr>
            <p:ph idx="1"/>
          </p:nvPr>
        </p:nvSpPr>
        <p:spPr>
          <a:xfrm>
            <a:off x="5124206" y="643467"/>
            <a:ext cx="6104288" cy="5571065"/>
          </a:xfrm>
        </p:spPr>
        <p:txBody>
          <a:bodyPr anchor="ctr">
            <a:normAutofit/>
          </a:bodyPr>
          <a:lstStyle/>
          <a:p>
            <a:r>
              <a:rPr lang="en-US" sz="1800">
                <a:solidFill>
                  <a:srgbClr val="FFFFFF"/>
                </a:solidFill>
                <a:latin typeface="+mj-lt"/>
              </a:rPr>
              <a:t>- </a:t>
            </a:r>
            <a:r>
              <a:rPr lang="vi-VN" sz="1800">
                <a:solidFill>
                  <a:srgbClr val="FFFFFF"/>
                </a:solidFill>
                <a:latin typeface="+mj-lt"/>
              </a:rPr>
              <a:t>Trong kiểm thử động, tester quan tâm đến dữ liệu đầu vào và output đầu ra.</a:t>
            </a:r>
          </a:p>
          <a:p>
            <a:r>
              <a:rPr lang="en-US" sz="1800">
                <a:solidFill>
                  <a:srgbClr val="FFFFFF"/>
                </a:solidFill>
                <a:latin typeface="+mj-lt"/>
              </a:rPr>
              <a:t>- </a:t>
            </a:r>
            <a:r>
              <a:rPr lang="vi-VN" sz="1800">
                <a:solidFill>
                  <a:srgbClr val="FFFFFF"/>
                </a:solidFill>
                <a:latin typeface="+mj-lt"/>
              </a:rPr>
              <a:t>Với mỗi tập dữ liệu đầu vào sẽ phát sinh ra một tập dữ liệu output</a:t>
            </a:r>
          </a:p>
          <a:p>
            <a:r>
              <a:rPr lang="en-US" sz="1800">
                <a:solidFill>
                  <a:srgbClr val="FFFFFF"/>
                </a:solidFill>
                <a:latin typeface="+mj-lt"/>
              </a:rPr>
              <a:t>- </a:t>
            </a:r>
            <a:r>
              <a:rPr lang="vi-VN" sz="1800">
                <a:solidFill>
                  <a:srgbClr val="FFFFFF"/>
                </a:solidFill>
                <a:latin typeface="+mj-lt"/>
              </a:rPr>
              <a:t>Nếu chương trình nhận đầu vào để “chạy” sau đó đưa ra dữ liệu output giống như yêu cầu. Có thể nói đó là phần mềm đã hoạt động thành công.</a:t>
            </a:r>
            <a:endParaRPr lang="en-US" sz="1800">
              <a:solidFill>
                <a:srgbClr val="FFFFFF"/>
              </a:solidFill>
              <a:latin typeface="+mj-lt"/>
            </a:endParaRPr>
          </a:p>
        </p:txBody>
      </p:sp>
    </p:spTree>
    <p:extLst>
      <p:ext uri="{BB962C8B-B14F-4D97-AF65-F5344CB8AC3E}">
        <p14:creationId xmlns:p14="http://schemas.microsoft.com/office/powerpoint/2010/main" val="23568528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450</TotalTime>
  <Words>2221</Words>
  <Application>Microsoft Office PowerPoint</Application>
  <PresentationFormat>Widescreen</PresentationFormat>
  <Paragraphs>134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-apple-system</vt:lpstr>
      <vt:lpstr>Arial</vt:lpstr>
      <vt:lpstr>Calibri</vt:lpstr>
      <vt:lpstr>Calibri Light</vt:lpstr>
      <vt:lpstr>Times New Roman</vt:lpstr>
      <vt:lpstr>Retrospect</vt:lpstr>
      <vt:lpstr>PowerPoint Presentation</vt:lpstr>
      <vt:lpstr>PowerPoint Presentation</vt:lpstr>
      <vt:lpstr>PowerPoint Presentation</vt:lpstr>
      <vt:lpstr>Tại sao Kiểm thử phần mền quan trọng?</vt:lpstr>
      <vt:lpstr>Phân loại kiểm thử phần mềm</vt:lpstr>
      <vt:lpstr>Kiểm thử tĩnh(static testing)</vt:lpstr>
      <vt:lpstr>Kiểm thử tĩnh</vt:lpstr>
      <vt:lpstr>Kiểm thử động(dynamic testing)</vt:lpstr>
      <vt:lpstr>Kiểm thử động – mục đích</vt:lpstr>
      <vt:lpstr>Phần loại kiểm thử động</vt:lpstr>
      <vt:lpstr>Black box testing</vt:lpstr>
      <vt:lpstr>White box testing</vt:lpstr>
      <vt:lpstr>White box testing – đặc điểm</vt:lpstr>
      <vt:lpstr>Kiểm thử phần mềm phân loại theo mức độ</vt:lpstr>
      <vt:lpstr>Unit test(kiểm tra đơn vị)</vt:lpstr>
      <vt:lpstr>Unit test – mục đích</vt:lpstr>
      <vt:lpstr>Integration test – kiểm thử tích hợp</vt:lpstr>
      <vt:lpstr>Integration test – cách tiếp cận</vt:lpstr>
      <vt:lpstr>PowerPoint Presentation</vt:lpstr>
      <vt:lpstr>PowerPoint Presentation</vt:lpstr>
      <vt:lpstr>System test – kiểm thử hệ thống</vt:lpstr>
      <vt:lpstr>System test – phân loại</vt:lpstr>
      <vt:lpstr>Acceptance test – kiểm thử chấp nhận</vt:lpstr>
      <vt:lpstr>Acceptance test – phân loại</vt:lpstr>
      <vt:lpstr>Release test – kiểm thử phát hành</vt:lpstr>
      <vt:lpstr>Cách tạo bộ test (unit test) </vt:lpstr>
      <vt:lpstr>Một số chú ý</vt:lpstr>
      <vt:lpstr>Demo Unit test with Python</vt:lpstr>
      <vt:lpstr>Bài tập về nhà: tạo bộ test kiểm tra bài tảo biển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Đặng Văn Minh</dc:creator>
  <cp:lastModifiedBy>Phạm Minh Long</cp:lastModifiedBy>
  <cp:revision>44</cp:revision>
  <dcterms:created xsi:type="dcterms:W3CDTF">2021-03-19T10:52:59Z</dcterms:created>
  <dcterms:modified xsi:type="dcterms:W3CDTF">2021-03-28T01:52:49Z</dcterms:modified>
</cp:coreProperties>
</file>