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61" r:id="rId5"/>
    <p:sldId id="262" r:id="rId6"/>
    <p:sldId id="263" r:id="rId7"/>
    <p:sldId id="266" r:id="rId8"/>
    <p:sldId id="267" r:id="rId9"/>
    <p:sldId id="268" r:id="rId10"/>
    <p:sldId id="269" r:id="rId11"/>
    <p:sldId id="270" r:id="rId12"/>
    <p:sldId id="271" r:id="rId13"/>
    <p:sldId id="273" r:id="rId14"/>
    <p:sldId id="274" r:id="rId15"/>
    <p:sldId id="275" r:id="rId16"/>
    <p:sldId id="276" r:id="rId17"/>
    <p:sldId id="280" r:id="rId18"/>
    <p:sldId id="281" r:id="rId19"/>
    <p:sldId id="282" r:id="rId20"/>
    <p:sldId id="284" r:id="rId21"/>
    <p:sldId id="290" r:id="rId22"/>
    <p:sldId id="289" r:id="rId23"/>
    <p:sldId id="287" r:id="rId24"/>
    <p:sldId id="288" r:id="rId25"/>
    <p:sldId id="286" r:id="rId26"/>
    <p:sldId id="285" r:id="rId27"/>
    <p:sldId id="25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49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047694-B51F-4E50-920A-A7DA295DC50C}"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D6257267-CF5B-4955-B62A-D2BA4A8C1A91}">
      <dgm:prSet/>
      <dgm:spPr/>
      <dgm:t>
        <a:bodyPr/>
        <a:lstStyle/>
        <a:p>
          <a:r>
            <a:rPr lang="en-US"/>
            <a:t>Kiểm thử phần mềm là một phần quan trọng trong quá trình phát triển hệ thống phần mềm:</a:t>
          </a:r>
        </a:p>
      </dgm:t>
    </dgm:pt>
    <dgm:pt modelId="{03331EAE-F30D-42ED-B4FB-8A84C10CEA1F}" type="parTrans" cxnId="{0ABA4BF0-F6E8-4C82-82EF-C92C694DA72D}">
      <dgm:prSet/>
      <dgm:spPr/>
      <dgm:t>
        <a:bodyPr/>
        <a:lstStyle/>
        <a:p>
          <a:endParaRPr lang="en-US"/>
        </a:p>
      </dgm:t>
    </dgm:pt>
    <dgm:pt modelId="{79BA94C7-5A2A-4D0D-9877-5E83DB3BDDAC}" type="sibTrans" cxnId="{0ABA4BF0-F6E8-4C82-82EF-C92C694DA72D}">
      <dgm:prSet/>
      <dgm:spPr/>
      <dgm:t>
        <a:bodyPr/>
        <a:lstStyle/>
        <a:p>
          <a:endParaRPr lang="en-US"/>
        </a:p>
      </dgm:t>
    </dgm:pt>
    <dgm:pt modelId="{3561C683-0C0A-4A64-96F2-BC2F45114100}">
      <dgm:prSet/>
      <dgm:spPr/>
      <dgm:t>
        <a:bodyPr/>
        <a:lstStyle/>
        <a:p>
          <a:r>
            <a:rPr lang="en-US"/>
            <a:t>- </a:t>
          </a:r>
          <a:r>
            <a:rPr lang="vi-VN"/>
            <a:t>Giúp cho khách hàng thấy được sản phẩm đặt ra đã đáp ứng được yêu cầu hay chưa.</a:t>
          </a:r>
          <a:endParaRPr lang="en-US"/>
        </a:p>
      </dgm:t>
    </dgm:pt>
    <dgm:pt modelId="{DF5AECDE-7359-40E5-899B-D0CCF2C6A816}" type="parTrans" cxnId="{24D46DA4-7081-4A67-9E4B-2542BC33C9A0}">
      <dgm:prSet/>
      <dgm:spPr/>
      <dgm:t>
        <a:bodyPr/>
        <a:lstStyle/>
        <a:p>
          <a:endParaRPr lang="en-US"/>
        </a:p>
      </dgm:t>
    </dgm:pt>
    <dgm:pt modelId="{450143B6-BFF5-4E5B-8345-FA036BAEF9EB}" type="sibTrans" cxnId="{24D46DA4-7081-4A67-9E4B-2542BC33C9A0}">
      <dgm:prSet/>
      <dgm:spPr/>
      <dgm:t>
        <a:bodyPr/>
        <a:lstStyle/>
        <a:p>
          <a:endParaRPr lang="en-US"/>
        </a:p>
      </dgm:t>
    </dgm:pt>
    <dgm:pt modelId="{213121BC-BC6F-48F9-81DF-47614A60EF21}">
      <dgm:prSet/>
      <dgm:spPr/>
      <dgm:t>
        <a:bodyPr/>
        <a:lstStyle/>
        <a:p>
          <a:r>
            <a:rPr lang="en-US"/>
            <a:t>- </a:t>
          </a:r>
          <a:r>
            <a:rPr lang="vi-VN"/>
            <a:t>Đảm bảo chất lượng phần mềm khi đưa ra sử dụng. Tránh các rủi ro khi cho khách hàng khi đưa phần mềm vào sử dụng.</a:t>
          </a:r>
          <a:endParaRPr lang="en-US"/>
        </a:p>
      </dgm:t>
    </dgm:pt>
    <dgm:pt modelId="{E0C7E159-FB11-452E-8B6D-68A2DE1A4994}" type="parTrans" cxnId="{0857C61A-2766-4DD6-B146-D61B50C1BF8A}">
      <dgm:prSet/>
      <dgm:spPr/>
      <dgm:t>
        <a:bodyPr/>
        <a:lstStyle/>
        <a:p>
          <a:endParaRPr lang="en-US"/>
        </a:p>
      </dgm:t>
    </dgm:pt>
    <dgm:pt modelId="{36651800-AFC4-404B-AA1C-81D6FD25D1FE}" type="sibTrans" cxnId="{0857C61A-2766-4DD6-B146-D61B50C1BF8A}">
      <dgm:prSet/>
      <dgm:spPr/>
      <dgm:t>
        <a:bodyPr/>
        <a:lstStyle/>
        <a:p>
          <a:endParaRPr lang="en-US"/>
        </a:p>
      </dgm:t>
    </dgm:pt>
    <dgm:pt modelId="{C8E026D6-A3BB-4C87-BCA2-419E4BCAF311}">
      <dgm:prSet/>
      <dgm:spPr/>
      <dgm:t>
        <a:bodyPr/>
        <a:lstStyle/>
        <a:p>
          <a:r>
            <a:rPr lang="en-US"/>
            <a:t>- </a:t>
          </a:r>
          <a:r>
            <a:rPr lang="vi-VN"/>
            <a:t>Giảm thời gian và chi phí phát sinh do bảo trì (fix lỗi) cho người viết phần mềm.</a:t>
          </a:r>
          <a:endParaRPr lang="en-US"/>
        </a:p>
      </dgm:t>
    </dgm:pt>
    <dgm:pt modelId="{2C44246A-CE9C-411F-B191-944AD00E734F}" type="parTrans" cxnId="{5805ECD1-965D-4783-9ACB-BD8DFAAC417B}">
      <dgm:prSet/>
      <dgm:spPr/>
      <dgm:t>
        <a:bodyPr/>
        <a:lstStyle/>
        <a:p>
          <a:endParaRPr lang="en-US"/>
        </a:p>
      </dgm:t>
    </dgm:pt>
    <dgm:pt modelId="{3DBED240-B6FD-4A89-9226-06681208BC2A}" type="sibTrans" cxnId="{5805ECD1-965D-4783-9ACB-BD8DFAAC417B}">
      <dgm:prSet/>
      <dgm:spPr/>
      <dgm:t>
        <a:bodyPr/>
        <a:lstStyle/>
        <a:p>
          <a:endParaRPr lang="en-US"/>
        </a:p>
      </dgm:t>
    </dgm:pt>
    <dgm:pt modelId="{2067E542-DC0F-4418-8A9A-7D3680CD6830}" type="pres">
      <dgm:prSet presAssocID="{53047694-B51F-4E50-920A-A7DA295DC50C}" presName="vert0" presStyleCnt="0">
        <dgm:presLayoutVars>
          <dgm:dir/>
          <dgm:animOne val="branch"/>
          <dgm:animLvl val="lvl"/>
        </dgm:presLayoutVars>
      </dgm:prSet>
      <dgm:spPr/>
    </dgm:pt>
    <dgm:pt modelId="{79D16566-1DA5-401F-829B-709EC99B75FA}" type="pres">
      <dgm:prSet presAssocID="{D6257267-CF5B-4955-B62A-D2BA4A8C1A91}" presName="thickLine" presStyleLbl="alignNode1" presStyleIdx="0" presStyleCnt="4"/>
      <dgm:spPr/>
    </dgm:pt>
    <dgm:pt modelId="{E5268EB7-D849-4EB0-8B9A-D31C1817AC12}" type="pres">
      <dgm:prSet presAssocID="{D6257267-CF5B-4955-B62A-D2BA4A8C1A91}" presName="horz1" presStyleCnt="0"/>
      <dgm:spPr/>
    </dgm:pt>
    <dgm:pt modelId="{F1584198-B617-4D86-8364-D74DB3A4FED0}" type="pres">
      <dgm:prSet presAssocID="{D6257267-CF5B-4955-B62A-D2BA4A8C1A91}" presName="tx1" presStyleLbl="revTx" presStyleIdx="0" presStyleCnt="4"/>
      <dgm:spPr/>
    </dgm:pt>
    <dgm:pt modelId="{FB26DE8D-1C2A-47D4-9957-8B48A518D7A2}" type="pres">
      <dgm:prSet presAssocID="{D6257267-CF5B-4955-B62A-D2BA4A8C1A91}" presName="vert1" presStyleCnt="0"/>
      <dgm:spPr/>
    </dgm:pt>
    <dgm:pt modelId="{0AA46EBA-075B-4B98-8417-5BF7564DB8DA}" type="pres">
      <dgm:prSet presAssocID="{3561C683-0C0A-4A64-96F2-BC2F45114100}" presName="thickLine" presStyleLbl="alignNode1" presStyleIdx="1" presStyleCnt="4"/>
      <dgm:spPr/>
    </dgm:pt>
    <dgm:pt modelId="{8AB64FF2-94D0-46CE-B713-D0D9B7B66848}" type="pres">
      <dgm:prSet presAssocID="{3561C683-0C0A-4A64-96F2-BC2F45114100}" presName="horz1" presStyleCnt="0"/>
      <dgm:spPr/>
    </dgm:pt>
    <dgm:pt modelId="{44BE91A6-2BB8-4867-B9A2-00BF5D3FA066}" type="pres">
      <dgm:prSet presAssocID="{3561C683-0C0A-4A64-96F2-BC2F45114100}" presName="tx1" presStyleLbl="revTx" presStyleIdx="1" presStyleCnt="4"/>
      <dgm:spPr/>
    </dgm:pt>
    <dgm:pt modelId="{18EA7F86-ED1C-4189-AA40-7E41082A4744}" type="pres">
      <dgm:prSet presAssocID="{3561C683-0C0A-4A64-96F2-BC2F45114100}" presName="vert1" presStyleCnt="0"/>
      <dgm:spPr/>
    </dgm:pt>
    <dgm:pt modelId="{2CFA4757-0F65-4CA2-A212-6FD828466857}" type="pres">
      <dgm:prSet presAssocID="{213121BC-BC6F-48F9-81DF-47614A60EF21}" presName="thickLine" presStyleLbl="alignNode1" presStyleIdx="2" presStyleCnt="4"/>
      <dgm:spPr/>
    </dgm:pt>
    <dgm:pt modelId="{41367E63-8F89-4046-B78F-8BFC58331038}" type="pres">
      <dgm:prSet presAssocID="{213121BC-BC6F-48F9-81DF-47614A60EF21}" presName="horz1" presStyleCnt="0"/>
      <dgm:spPr/>
    </dgm:pt>
    <dgm:pt modelId="{CBCC6BA2-BB6E-4DC6-BF2A-EC9778BA9C1B}" type="pres">
      <dgm:prSet presAssocID="{213121BC-BC6F-48F9-81DF-47614A60EF21}" presName="tx1" presStyleLbl="revTx" presStyleIdx="2" presStyleCnt="4"/>
      <dgm:spPr/>
    </dgm:pt>
    <dgm:pt modelId="{41A2B26C-9B2B-4AD4-BFDC-5CD5A4FC1862}" type="pres">
      <dgm:prSet presAssocID="{213121BC-BC6F-48F9-81DF-47614A60EF21}" presName="vert1" presStyleCnt="0"/>
      <dgm:spPr/>
    </dgm:pt>
    <dgm:pt modelId="{6B3F50B2-E1F4-4CF4-ABD8-C0E28FE58AFC}" type="pres">
      <dgm:prSet presAssocID="{C8E026D6-A3BB-4C87-BCA2-419E4BCAF311}" presName="thickLine" presStyleLbl="alignNode1" presStyleIdx="3" presStyleCnt="4"/>
      <dgm:spPr/>
    </dgm:pt>
    <dgm:pt modelId="{EED5B0A9-C505-4AA5-A493-B00B0CEA424A}" type="pres">
      <dgm:prSet presAssocID="{C8E026D6-A3BB-4C87-BCA2-419E4BCAF311}" presName="horz1" presStyleCnt="0"/>
      <dgm:spPr/>
    </dgm:pt>
    <dgm:pt modelId="{3666A3B1-849B-4578-A3CB-9198B923797C}" type="pres">
      <dgm:prSet presAssocID="{C8E026D6-A3BB-4C87-BCA2-419E4BCAF311}" presName="tx1" presStyleLbl="revTx" presStyleIdx="3" presStyleCnt="4"/>
      <dgm:spPr/>
    </dgm:pt>
    <dgm:pt modelId="{CE76EBC0-1B48-46AF-BA56-A4CB3DBD6C0F}" type="pres">
      <dgm:prSet presAssocID="{C8E026D6-A3BB-4C87-BCA2-419E4BCAF311}" presName="vert1" presStyleCnt="0"/>
      <dgm:spPr/>
    </dgm:pt>
  </dgm:ptLst>
  <dgm:cxnLst>
    <dgm:cxn modelId="{9B1DA10F-E88E-46FB-80D4-CACB42B483B2}" type="presOf" srcId="{53047694-B51F-4E50-920A-A7DA295DC50C}" destId="{2067E542-DC0F-4418-8A9A-7D3680CD6830}" srcOrd="0" destOrd="0" presId="urn:microsoft.com/office/officeart/2008/layout/LinedList"/>
    <dgm:cxn modelId="{0857C61A-2766-4DD6-B146-D61B50C1BF8A}" srcId="{53047694-B51F-4E50-920A-A7DA295DC50C}" destId="{213121BC-BC6F-48F9-81DF-47614A60EF21}" srcOrd="2" destOrd="0" parTransId="{E0C7E159-FB11-452E-8B6D-68A2DE1A4994}" sibTransId="{36651800-AFC4-404B-AA1C-81D6FD25D1FE}"/>
    <dgm:cxn modelId="{D5955B38-E43D-4862-84FA-5B935C5C4187}" type="presOf" srcId="{3561C683-0C0A-4A64-96F2-BC2F45114100}" destId="{44BE91A6-2BB8-4867-B9A2-00BF5D3FA066}" srcOrd="0" destOrd="0" presId="urn:microsoft.com/office/officeart/2008/layout/LinedList"/>
    <dgm:cxn modelId="{B8134951-3B31-48F6-AF1C-879B3D2B586B}" type="presOf" srcId="{D6257267-CF5B-4955-B62A-D2BA4A8C1A91}" destId="{F1584198-B617-4D86-8364-D74DB3A4FED0}" srcOrd="0" destOrd="0" presId="urn:microsoft.com/office/officeart/2008/layout/LinedList"/>
    <dgm:cxn modelId="{37DC2B7B-C1C5-480F-B5AB-B6F60843B226}" type="presOf" srcId="{C8E026D6-A3BB-4C87-BCA2-419E4BCAF311}" destId="{3666A3B1-849B-4578-A3CB-9198B923797C}" srcOrd="0" destOrd="0" presId="urn:microsoft.com/office/officeart/2008/layout/LinedList"/>
    <dgm:cxn modelId="{09F4D185-D2BF-406D-A0ED-A261F4C4BDCA}" type="presOf" srcId="{213121BC-BC6F-48F9-81DF-47614A60EF21}" destId="{CBCC6BA2-BB6E-4DC6-BF2A-EC9778BA9C1B}" srcOrd="0" destOrd="0" presId="urn:microsoft.com/office/officeart/2008/layout/LinedList"/>
    <dgm:cxn modelId="{24D46DA4-7081-4A67-9E4B-2542BC33C9A0}" srcId="{53047694-B51F-4E50-920A-A7DA295DC50C}" destId="{3561C683-0C0A-4A64-96F2-BC2F45114100}" srcOrd="1" destOrd="0" parTransId="{DF5AECDE-7359-40E5-899B-D0CCF2C6A816}" sibTransId="{450143B6-BFF5-4E5B-8345-FA036BAEF9EB}"/>
    <dgm:cxn modelId="{5805ECD1-965D-4783-9ACB-BD8DFAAC417B}" srcId="{53047694-B51F-4E50-920A-A7DA295DC50C}" destId="{C8E026D6-A3BB-4C87-BCA2-419E4BCAF311}" srcOrd="3" destOrd="0" parTransId="{2C44246A-CE9C-411F-B191-944AD00E734F}" sibTransId="{3DBED240-B6FD-4A89-9226-06681208BC2A}"/>
    <dgm:cxn modelId="{0ABA4BF0-F6E8-4C82-82EF-C92C694DA72D}" srcId="{53047694-B51F-4E50-920A-A7DA295DC50C}" destId="{D6257267-CF5B-4955-B62A-D2BA4A8C1A91}" srcOrd="0" destOrd="0" parTransId="{03331EAE-F30D-42ED-B4FB-8A84C10CEA1F}" sibTransId="{79BA94C7-5A2A-4D0D-9877-5E83DB3BDDAC}"/>
    <dgm:cxn modelId="{F6B69D55-F43E-40FD-8FB5-5E0692803FA9}" type="presParOf" srcId="{2067E542-DC0F-4418-8A9A-7D3680CD6830}" destId="{79D16566-1DA5-401F-829B-709EC99B75FA}" srcOrd="0" destOrd="0" presId="urn:microsoft.com/office/officeart/2008/layout/LinedList"/>
    <dgm:cxn modelId="{7A5B7B65-4966-44B6-B8C6-D33756C3C36B}" type="presParOf" srcId="{2067E542-DC0F-4418-8A9A-7D3680CD6830}" destId="{E5268EB7-D849-4EB0-8B9A-D31C1817AC12}" srcOrd="1" destOrd="0" presId="urn:microsoft.com/office/officeart/2008/layout/LinedList"/>
    <dgm:cxn modelId="{65205A6A-96B4-48EC-9F9D-C941ACA5E218}" type="presParOf" srcId="{E5268EB7-D849-4EB0-8B9A-D31C1817AC12}" destId="{F1584198-B617-4D86-8364-D74DB3A4FED0}" srcOrd="0" destOrd="0" presId="urn:microsoft.com/office/officeart/2008/layout/LinedList"/>
    <dgm:cxn modelId="{794EEE79-B6B6-4731-AA8C-051F9FE54126}" type="presParOf" srcId="{E5268EB7-D849-4EB0-8B9A-D31C1817AC12}" destId="{FB26DE8D-1C2A-47D4-9957-8B48A518D7A2}" srcOrd="1" destOrd="0" presId="urn:microsoft.com/office/officeart/2008/layout/LinedList"/>
    <dgm:cxn modelId="{EAAC7C0A-F5F3-40A8-9F8C-50F4A3423F34}" type="presParOf" srcId="{2067E542-DC0F-4418-8A9A-7D3680CD6830}" destId="{0AA46EBA-075B-4B98-8417-5BF7564DB8DA}" srcOrd="2" destOrd="0" presId="urn:microsoft.com/office/officeart/2008/layout/LinedList"/>
    <dgm:cxn modelId="{8B06A6EE-F40E-46F4-B7B3-015D15F2FCA1}" type="presParOf" srcId="{2067E542-DC0F-4418-8A9A-7D3680CD6830}" destId="{8AB64FF2-94D0-46CE-B713-D0D9B7B66848}" srcOrd="3" destOrd="0" presId="urn:microsoft.com/office/officeart/2008/layout/LinedList"/>
    <dgm:cxn modelId="{E53359D6-AAFB-4ACE-AD80-81EDD2ED87A3}" type="presParOf" srcId="{8AB64FF2-94D0-46CE-B713-D0D9B7B66848}" destId="{44BE91A6-2BB8-4867-B9A2-00BF5D3FA066}" srcOrd="0" destOrd="0" presId="urn:microsoft.com/office/officeart/2008/layout/LinedList"/>
    <dgm:cxn modelId="{5165B0E0-3397-4489-A587-8E959962845A}" type="presParOf" srcId="{8AB64FF2-94D0-46CE-B713-D0D9B7B66848}" destId="{18EA7F86-ED1C-4189-AA40-7E41082A4744}" srcOrd="1" destOrd="0" presId="urn:microsoft.com/office/officeart/2008/layout/LinedList"/>
    <dgm:cxn modelId="{72E6155B-57DF-4EBE-8F09-3754203292A7}" type="presParOf" srcId="{2067E542-DC0F-4418-8A9A-7D3680CD6830}" destId="{2CFA4757-0F65-4CA2-A212-6FD828466857}" srcOrd="4" destOrd="0" presId="urn:microsoft.com/office/officeart/2008/layout/LinedList"/>
    <dgm:cxn modelId="{D347CA40-24A8-4DB0-A478-92C1D60B6149}" type="presParOf" srcId="{2067E542-DC0F-4418-8A9A-7D3680CD6830}" destId="{41367E63-8F89-4046-B78F-8BFC58331038}" srcOrd="5" destOrd="0" presId="urn:microsoft.com/office/officeart/2008/layout/LinedList"/>
    <dgm:cxn modelId="{C0B2D020-D8CB-49B0-A86B-1C47F887E6B6}" type="presParOf" srcId="{41367E63-8F89-4046-B78F-8BFC58331038}" destId="{CBCC6BA2-BB6E-4DC6-BF2A-EC9778BA9C1B}" srcOrd="0" destOrd="0" presId="urn:microsoft.com/office/officeart/2008/layout/LinedList"/>
    <dgm:cxn modelId="{41172552-CB97-41F2-A1F3-EEC4226C88A6}" type="presParOf" srcId="{41367E63-8F89-4046-B78F-8BFC58331038}" destId="{41A2B26C-9B2B-4AD4-BFDC-5CD5A4FC1862}" srcOrd="1" destOrd="0" presId="urn:microsoft.com/office/officeart/2008/layout/LinedList"/>
    <dgm:cxn modelId="{B108C406-08B1-4CBD-91FE-09095FE738B7}" type="presParOf" srcId="{2067E542-DC0F-4418-8A9A-7D3680CD6830}" destId="{6B3F50B2-E1F4-4CF4-ABD8-C0E28FE58AFC}" srcOrd="6" destOrd="0" presId="urn:microsoft.com/office/officeart/2008/layout/LinedList"/>
    <dgm:cxn modelId="{3D49F854-2091-42F8-92C1-D340DB0C81BA}" type="presParOf" srcId="{2067E542-DC0F-4418-8A9A-7D3680CD6830}" destId="{EED5B0A9-C505-4AA5-A493-B00B0CEA424A}" srcOrd="7" destOrd="0" presId="urn:microsoft.com/office/officeart/2008/layout/LinedList"/>
    <dgm:cxn modelId="{F4905BFE-96C6-48EB-8DC7-9894C56F235E}" type="presParOf" srcId="{EED5B0A9-C505-4AA5-A493-B00B0CEA424A}" destId="{3666A3B1-849B-4578-A3CB-9198B923797C}" srcOrd="0" destOrd="0" presId="urn:microsoft.com/office/officeart/2008/layout/LinedList"/>
    <dgm:cxn modelId="{95016489-C4B4-4A1D-8137-AD19EC22F55E}" type="presParOf" srcId="{EED5B0A9-C505-4AA5-A493-B00B0CEA424A}" destId="{CE76EBC0-1B48-46AF-BA56-A4CB3DBD6C0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BF3C97-3FC2-42D3-A359-BC04D950BA21}"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72815E43-4CC9-4F34-90F5-62D08E21A0C3}">
      <dgm:prSet/>
      <dgm:spPr/>
      <dgm:t>
        <a:bodyPr/>
        <a:lstStyle/>
        <a:p>
          <a:r>
            <a:rPr lang="en-US"/>
            <a:t>Kiểm thử tĩnh:  l</a:t>
          </a:r>
          <a:r>
            <a:rPr lang="vi-VN"/>
            <a:t>à phương pháp kiểm thử phần mềm thủ công.</a:t>
          </a:r>
          <a:endParaRPr lang="en-US"/>
        </a:p>
      </dgm:t>
    </dgm:pt>
    <dgm:pt modelId="{C45D3E9A-8A26-41CA-9EDD-3D14D372A6E0}" type="parTrans" cxnId="{DBEC36CC-D5F5-4A40-A3D8-64CAF975F377}">
      <dgm:prSet/>
      <dgm:spPr/>
      <dgm:t>
        <a:bodyPr/>
        <a:lstStyle/>
        <a:p>
          <a:endParaRPr lang="en-US"/>
        </a:p>
      </dgm:t>
    </dgm:pt>
    <dgm:pt modelId="{57D07A57-E31E-4347-B57B-989DD88BC62D}" type="sibTrans" cxnId="{DBEC36CC-D5F5-4A40-A3D8-64CAF975F377}">
      <dgm:prSet/>
      <dgm:spPr/>
      <dgm:t>
        <a:bodyPr/>
        <a:lstStyle/>
        <a:p>
          <a:endParaRPr lang="en-US"/>
        </a:p>
      </dgm:t>
    </dgm:pt>
    <dgm:pt modelId="{4170C1AB-A957-42B6-8BB6-DEF60F180B8C}">
      <dgm:prSet/>
      <dgm:spPr/>
      <dgm:t>
        <a:bodyPr/>
        <a:lstStyle/>
        <a:p>
          <a:r>
            <a:rPr lang="vi-VN"/>
            <a:t>Phương pháp này thường được những người phân tích thiết kế phần mềm (IT-BA) thực hiện.</a:t>
          </a:r>
          <a:endParaRPr lang="en-US"/>
        </a:p>
      </dgm:t>
    </dgm:pt>
    <dgm:pt modelId="{781BEB93-372F-4CDE-A802-F5D720252E1E}" type="parTrans" cxnId="{BE1EBAA4-F787-41BD-9EF0-3976F8CE227B}">
      <dgm:prSet/>
      <dgm:spPr/>
      <dgm:t>
        <a:bodyPr/>
        <a:lstStyle/>
        <a:p>
          <a:endParaRPr lang="en-US"/>
        </a:p>
      </dgm:t>
    </dgm:pt>
    <dgm:pt modelId="{149A0161-F544-4975-92F5-9C70E05013A9}" type="sibTrans" cxnId="{BE1EBAA4-F787-41BD-9EF0-3976F8CE227B}">
      <dgm:prSet/>
      <dgm:spPr/>
      <dgm:t>
        <a:bodyPr/>
        <a:lstStyle/>
        <a:p>
          <a:endParaRPr lang="en-US"/>
        </a:p>
      </dgm:t>
    </dgm:pt>
    <dgm:pt modelId="{F4DB666E-82F3-45FA-A3A5-11CB6763DE20}" type="pres">
      <dgm:prSet presAssocID="{59BF3C97-3FC2-42D3-A359-BC04D950BA21}" presName="hierChild1" presStyleCnt="0">
        <dgm:presLayoutVars>
          <dgm:chPref val="1"/>
          <dgm:dir/>
          <dgm:animOne val="branch"/>
          <dgm:animLvl val="lvl"/>
          <dgm:resizeHandles/>
        </dgm:presLayoutVars>
      </dgm:prSet>
      <dgm:spPr/>
    </dgm:pt>
    <dgm:pt modelId="{6DC2ECDC-3C0E-49F0-BCFC-B7EF3B0BD1FD}" type="pres">
      <dgm:prSet presAssocID="{72815E43-4CC9-4F34-90F5-62D08E21A0C3}" presName="hierRoot1" presStyleCnt="0"/>
      <dgm:spPr/>
    </dgm:pt>
    <dgm:pt modelId="{B34ECA22-0664-4D10-85DC-BFACBA464671}" type="pres">
      <dgm:prSet presAssocID="{72815E43-4CC9-4F34-90F5-62D08E21A0C3}" presName="composite" presStyleCnt="0"/>
      <dgm:spPr/>
    </dgm:pt>
    <dgm:pt modelId="{E4182086-5069-4E6C-9AA1-5EDFE73745DD}" type="pres">
      <dgm:prSet presAssocID="{72815E43-4CC9-4F34-90F5-62D08E21A0C3}" presName="background" presStyleLbl="node0" presStyleIdx="0" presStyleCnt="2"/>
      <dgm:spPr/>
    </dgm:pt>
    <dgm:pt modelId="{D6160782-1306-459E-A851-CEB24025BFB3}" type="pres">
      <dgm:prSet presAssocID="{72815E43-4CC9-4F34-90F5-62D08E21A0C3}" presName="text" presStyleLbl="fgAcc0" presStyleIdx="0" presStyleCnt="2">
        <dgm:presLayoutVars>
          <dgm:chPref val="3"/>
        </dgm:presLayoutVars>
      </dgm:prSet>
      <dgm:spPr/>
    </dgm:pt>
    <dgm:pt modelId="{99012E0F-CA72-493C-AB22-39EA57E4CFD5}" type="pres">
      <dgm:prSet presAssocID="{72815E43-4CC9-4F34-90F5-62D08E21A0C3}" presName="hierChild2" presStyleCnt="0"/>
      <dgm:spPr/>
    </dgm:pt>
    <dgm:pt modelId="{B6B7461B-92DA-42FD-ACC0-632D78FF4D0F}" type="pres">
      <dgm:prSet presAssocID="{4170C1AB-A957-42B6-8BB6-DEF60F180B8C}" presName="hierRoot1" presStyleCnt="0"/>
      <dgm:spPr/>
    </dgm:pt>
    <dgm:pt modelId="{2B2F70D5-2116-4D2C-83E6-3BB19CCDFB68}" type="pres">
      <dgm:prSet presAssocID="{4170C1AB-A957-42B6-8BB6-DEF60F180B8C}" presName="composite" presStyleCnt="0"/>
      <dgm:spPr/>
    </dgm:pt>
    <dgm:pt modelId="{F9C30145-C125-4B49-B2A6-4477809232AB}" type="pres">
      <dgm:prSet presAssocID="{4170C1AB-A957-42B6-8BB6-DEF60F180B8C}" presName="background" presStyleLbl="node0" presStyleIdx="1" presStyleCnt="2"/>
      <dgm:spPr/>
    </dgm:pt>
    <dgm:pt modelId="{057EC236-C9B3-46AC-B6F2-643AC62F9E31}" type="pres">
      <dgm:prSet presAssocID="{4170C1AB-A957-42B6-8BB6-DEF60F180B8C}" presName="text" presStyleLbl="fgAcc0" presStyleIdx="1" presStyleCnt="2">
        <dgm:presLayoutVars>
          <dgm:chPref val="3"/>
        </dgm:presLayoutVars>
      </dgm:prSet>
      <dgm:spPr/>
    </dgm:pt>
    <dgm:pt modelId="{4155CFE4-5FCD-46A3-BFB4-BA498061D4DF}" type="pres">
      <dgm:prSet presAssocID="{4170C1AB-A957-42B6-8BB6-DEF60F180B8C}" presName="hierChild2" presStyleCnt="0"/>
      <dgm:spPr/>
    </dgm:pt>
  </dgm:ptLst>
  <dgm:cxnLst>
    <dgm:cxn modelId="{E4370E09-02B0-4F60-97E4-38E4C4FE408E}" type="presOf" srcId="{72815E43-4CC9-4F34-90F5-62D08E21A0C3}" destId="{D6160782-1306-459E-A851-CEB24025BFB3}" srcOrd="0" destOrd="0" presId="urn:microsoft.com/office/officeart/2005/8/layout/hierarchy1"/>
    <dgm:cxn modelId="{816DA842-545E-4ABD-BC5C-847D6518E9BA}" type="presOf" srcId="{4170C1AB-A957-42B6-8BB6-DEF60F180B8C}" destId="{057EC236-C9B3-46AC-B6F2-643AC62F9E31}" srcOrd="0" destOrd="0" presId="urn:microsoft.com/office/officeart/2005/8/layout/hierarchy1"/>
    <dgm:cxn modelId="{BE1EBAA4-F787-41BD-9EF0-3976F8CE227B}" srcId="{59BF3C97-3FC2-42D3-A359-BC04D950BA21}" destId="{4170C1AB-A957-42B6-8BB6-DEF60F180B8C}" srcOrd="1" destOrd="0" parTransId="{781BEB93-372F-4CDE-A802-F5D720252E1E}" sibTransId="{149A0161-F544-4975-92F5-9C70E05013A9}"/>
    <dgm:cxn modelId="{DBEC36CC-D5F5-4A40-A3D8-64CAF975F377}" srcId="{59BF3C97-3FC2-42D3-A359-BC04D950BA21}" destId="{72815E43-4CC9-4F34-90F5-62D08E21A0C3}" srcOrd="0" destOrd="0" parTransId="{C45D3E9A-8A26-41CA-9EDD-3D14D372A6E0}" sibTransId="{57D07A57-E31E-4347-B57B-989DD88BC62D}"/>
    <dgm:cxn modelId="{40926CD3-CF96-4F64-9C66-EB706CBBCB69}" type="presOf" srcId="{59BF3C97-3FC2-42D3-A359-BC04D950BA21}" destId="{F4DB666E-82F3-45FA-A3A5-11CB6763DE20}" srcOrd="0" destOrd="0" presId="urn:microsoft.com/office/officeart/2005/8/layout/hierarchy1"/>
    <dgm:cxn modelId="{223DE487-64F3-44B1-83F8-11630AFF49F6}" type="presParOf" srcId="{F4DB666E-82F3-45FA-A3A5-11CB6763DE20}" destId="{6DC2ECDC-3C0E-49F0-BCFC-B7EF3B0BD1FD}" srcOrd="0" destOrd="0" presId="urn:microsoft.com/office/officeart/2005/8/layout/hierarchy1"/>
    <dgm:cxn modelId="{2A91FB54-B5F5-4A09-8C14-292947CCDB01}" type="presParOf" srcId="{6DC2ECDC-3C0E-49F0-BCFC-B7EF3B0BD1FD}" destId="{B34ECA22-0664-4D10-85DC-BFACBA464671}" srcOrd="0" destOrd="0" presId="urn:microsoft.com/office/officeart/2005/8/layout/hierarchy1"/>
    <dgm:cxn modelId="{ADA21B2D-4E79-4AC4-8CB7-3D5E80A065AA}" type="presParOf" srcId="{B34ECA22-0664-4D10-85DC-BFACBA464671}" destId="{E4182086-5069-4E6C-9AA1-5EDFE73745DD}" srcOrd="0" destOrd="0" presId="urn:microsoft.com/office/officeart/2005/8/layout/hierarchy1"/>
    <dgm:cxn modelId="{BEFD5C33-18E2-41C4-ACF5-1B2C87464FAE}" type="presParOf" srcId="{B34ECA22-0664-4D10-85DC-BFACBA464671}" destId="{D6160782-1306-459E-A851-CEB24025BFB3}" srcOrd="1" destOrd="0" presId="urn:microsoft.com/office/officeart/2005/8/layout/hierarchy1"/>
    <dgm:cxn modelId="{F11A85BA-70DB-49F3-AD79-A0BF669A360A}" type="presParOf" srcId="{6DC2ECDC-3C0E-49F0-BCFC-B7EF3B0BD1FD}" destId="{99012E0F-CA72-493C-AB22-39EA57E4CFD5}" srcOrd="1" destOrd="0" presId="urn:microsoft.com/office/officeart/2005/8/layout/hierarchy1"/>
    <dgm:cxn modelId="{B40A1197-6B4C-4FC4-820C-94504045C0AF}" type="presParOf" srcId="{F4DB666E-82F3-45FA-A3A5-11CB6763DE20}" destId="{B6B7461B-92DA-42FD-ACC0-632D78FF4D0F}" srcOrd="1" destOrd="0" presId="urn:microsoft.com/office/officeart/2005/8/layout/hierarchy1"/>
    <dgm:cxn modelId="{37846C74-424F-49C6-9763-72CDF373C834}" type="presParOf" srcId="{B6B7461B-92DA-42FD-ACC0-632D78FF4D0F}" destId="{2B2F70D5-2116-4D2C-83E6-3BB19CCDFB68}" srcOrd="0" destOrd="0" presId="urn:microsoft.com/office/officeart/2005/8/layout/hierarchy1"/>
    <dgm:cxn modelId="{AADEB291-8536-4165-BF79-D53398259EB4}" type="presParOf" srcId="{2B2F70D5-2116-4D2C-83E6-3BB19CCDFB68}" destId="{F9C30145-C125-4B49-B2A6-4477809232AB}" srcOrd="0" destOrd="0" presId="urn:microsoft.com/office/officeart/2005/8/layout/hierarchy1"/>
    <dgm:cxn modelId="{AE70A298-CA11-4FAC-B4BF-65E0685B0049}" type="presParOf" srcId="{2B2F70D5-2116-4D2C-83E6-3BB19CCDFB68}" destId="{057EC236-C9B3-46AC-B6F2-643AC62F9E31}" srcOrd="1" destOrd="0" presId="urn:microsoft.com/office/officeart/2005/8/layout/hierarchy1"/>
    <dgm:cxn modelId="{16AFBBB1-18D8-486E-A705-828A99F0285C}" type="presParOf" srcId="{B6B7461B-92DA-42FD-ACC0-632D78FF4D0F}" destId="{4155CFE4-5FCD-46A3-BFB4-BA498061D4D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AC6AD2-E405-4B22-B19A-36A99FAC63A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35538E6-CECA-406A-B398-AD2F124E6491}">
      <dgm:prSet/>
      <dgm:spPr/>
      <dgm:t>
        <a:bodyPr/>
        <a:lstStyle/>
        <a:p>
          <a:r>
            <a:rPr lang="en-US"/>
            <a:t>- </a:t>
          </a:r>
          <a:r>
            <a:rPr lang="vi-VN"/>
            <a:t>Phương pháp thử phần mềm thông qua việc chạy chương trình để theo dõi trạng thái, kết quả của từng bước / toàn bộ các bước trong quá trình thực thi phần mềm.</a:t>
          </a:r>
          <a:endParaRPr lang="en-US"/>
        </a:p>
      </dgm:t>
    </dgm:pt>
    <dgm:pt modelId="{8590A151-1719-4423-9855-6292DDAF1E98}" type="parTrans" cxnId="{7EBC2A81-B738-4379-8879-2449B969B8C3}">
      <dgm:prSet/>
      <dgm:spPr/>
      <dgm:t>
        <a:bodyPr/>
        <a:lstStyle/>
        <a:p>
          <a:endParaRPr lang="en-US"/>
        </a:p>
      </dgm:t>
    </dgm:pt>
    <dgm:pt modelId="{EF7BF1F7-07DB-4FD6-92B9-26C0A465DA48}" type="sibTrans" cxnId="{7EBC2A81-B738-4379-8879-2449B969B8C3}">
      <dgm:prSet/>
      <dgm:spPr/>
      <dgm:t>
        <a:bodyPr/>
        <a:lstStyle/>
        <a:p>
          <a:endParaRPr lang="en-US"/>
        </a:p>
      </dgm:t>
    </dgm:pt>
    <dgm:pt modelId="{839425CE-BE1F-4E85-B9BF-1BD210A5B860}">
      <dgm:prSet/>
      <dgm:spPr/>
      <dgm:t>
        <a:bodyPr/>
        <a:lstStyle/>
        <a:p>
          <a:r>
            <a:rPr lang="en-US"/>
            <a:t>- </a:t>
          </a:r>
          <a:r>
            <a:rPr lang="vi-VN"/>
            <a:t>Cách thực hiện</a:t>
          </a:r>
          <a:r>
            <a:rPr lang="en-US"/>
            <a:t>: </a:t>
          </a:r>
          <a:r>
            <a:rPr lang="vi-VN"/>
            <a:t>dựa trên các ca kiểm thử (test case) xác định bằng sự hoạt động của đối tượng kiểm thử hay toàn bộ chương trình.</a:t>
          </a:r>
          <a:endParaRPr lang="en-US"/>
        </a:p>
      </dgm:t>
    </dgm:pt>
    <dgm:pt modelId="{3E08E718-C45F-4EA2-AA5D-F7EB14918E2F}" type="parTrans" cxnId="{AF60755D-5391-4775-95F9-B5B1F79207C9}">
      <dgm:prSet/>
      <dgm:spPr/>
      <dgm:t>
        <a:bodyPr/>
        <a:lstStyle/>
        <a:p>
          <a:endParaRPr lang="en-US"/>
        </a:p>
      </dgm:t>
    </dgm:pt>
    <dgm:pt modelId="{B7EECC3E-4AB5-4D44-A160-996CC66D917F}" type="sibTrans" cxnId="{AF60755D-5391-4775-95F9-B5B1F79207C9}">
      <dgm:prSet/>
      <dgm:spPr/>
      <dgm:t>
        <a:bodyPr/>
        <a:lstStyle/>
        <a:p>
          <a:endParaRPr lang="en-US"/>
        </a:p>
      </dgm:t>
    </dgm:pt>
    <dgm:pt modelId="{25F7308F-EC13-4997-AA64-DCCAA3BE77C0}">
      <dgm:prSet/>
      <dgm:spPr/>
      <dgm:t>
        <a:bodyPr/>
        <a:lstStyle/>
        <a:p>
          <a:r>
            <a:rPr lang="en-US"/>
            <a:t>- </a:t>
          </a:r>
          <a:r>
            <a:rPr lang="vi-VN"/>
            <a:t>Kiểm tra cách thức hoạt động động của mã lệnh, bao gồm luôn cả kiểm tra sự phản ứng vật lý từ hệ thống tới các biến luôn thay đổi theo thời gian.</a:t>
          </a:r>
          <a:endParaRPr lang="en-US"/>
        </a:p>
      </dgm:t>
    </dgm:pt>
    <dgm:pt modelId="{80AF2273-98AE-44BC-AFFB-909D9D4FED55}" type="parTrans" cxnId="{2EFECA1E-58CC-4D68-9205-164688A7405D}">
      <dgm:prSet/>
      <dgm:spPr/>
      <dgm:t>
        <a:bodyPr/>
        <a:lstStyle/>
        <a:p>
          <a:endParaRPr lang="en-US"/>
        </a:p>
      </dgm:t>
    </dgm:pt>
    <dgm:pt modelId="{CB664143-6617-41BF-AA3C-0E7F5C7C68C6}" type="sibTrans" cxnId="{2EFECA1E-58CC-4D68-9205-164688A7405D}">
      <dgm:prSet/>
      <dgm:spPr/>
      <dgm:t>
        <a:bodyPr/>
        <a:lstStyle/>
        <a:p>
          <a:endParaRPr lang="en-US"/>
        </a:p>
      </dgm:t>
    </dgm:pt>
    <dgm:pt modelId="{803973A0-CCFD-4F51-BBCB-E41864C3DC4B}" type="pres">
      <dgm:prSet presAssocID="{3FAC6AD2-E405-4B22-B19A-36A99FAC63AE}" presName="linear" presStyleCnt="0">
        <dgm:presLayoutVars>
          <dgm:animLvl val="lvl"/>
          <dgm:resizeHandles val="exact"/>
        </dgm:presLayoutVars>
      </dgm:prSet>
      <dgm:spPr/>
    </dgm:pt>
    <dgm:pt modelId="{7CF1F4B8-DC8D-4421-BAC0-AB35C075DB1C}" type="pres">
      <dgm:prSet presAssocID="{335538E6-CECA-406A-B398-AD2F124E6491}" presName="parentText" presStyleLbl="node1" presStyleIdx="0" presStyleCnt="3">
        <dgm:presLayoutVars>
          <dgm:chMax val="0"/>
          <dgm:bulletEnabled val="1"/>
        </dgm:presLayoutVars>
      </dgm:prSet>
      <dgm:spPr/>
    </dgm:pt>
    <dgm:pt modelId="{584C0FC7-5154-4014-8886-49D8466B85F2}" type="pres">
      <dgm:prSet presAssocID="{EF7BF1F7-07DB-4FD6-92B9-26C0A465DA48}" presName="spacer" presStyleCnt="0"/>
      <dgm:spPr/>
    </dgm:pt>
    <dgm:pt modelId="{39B9AE31-9C9F-44A8-B737-291A4D662928}" type="pres">
      <dgm:prSet presAssocID="{839425CE-BE1F-4E85-B9BF-1BD210A5B860}" presName="parentText" presStyleLbl="node1" presStyleIdx="1" presStyleCnt="3">
        <dgm:presLayoutVars>
          <dgm:chMax val="0"/>
          <dgm:bulletEnabled val="1"/>
        </dgm:presLayoutVars>
      </dgm:prSet>
      <dgm:spPr/>
    </dgm:pt>
    <dgm:pt modelId="{3C8A34AA-EC4A-431F-81CD-D18805FA85FF}" type="pres">
      <dgm:prSet presAssocID="{B7EECC3E-4AB5-4D44-A160-996CC66D917F}" presName="spacer" presStyleCnt="0"/>
      <dgm:spPr/>
    </dgm:pt>
    <dgm:pt modelId="{956424D5-478A-4DB0-A31D-E1C54551F035}" type="pres">
      <dgm:prSet presAssocID="{25F7308F-EC13-4997-AA64-DCCAA3BE77C0}" presName="parentText" presStyleLbl="node1" presStyleIdx="2" presStyleCnt="3">
        <dgm:presLayoutVars>
          <dgm:chMax val="0"/>
          <dgm:bulletEnabled val="1"/>
        </dgm:presLayoutVars>
      </dgm:prSet>
      <dgm:spPr/>
    </dgm:pt>
  </dgm:ptLst>
  <dgm:cxnLst>
    <dgm:cxn modelId="{11D86917-16C6-4615-93B4-FF030F472358}" type="presOf" srcId="{3FAC6AD2-E405-4B22-B19A-36A99FAC63AE}" destId="{803973A0-CCFD-4F51-BBCB-E41864C3DC4B}" srcOrd="0" destOrd="0" presId="urn:microsoft.com/office/officeart/2005/8/layout/vList2"/>
    <dgm:cxn modelId="{2EFECA1E-58CC-4D68-9205-164688A7405D}" srcId="{3FAC6AD2-E405-4B22-B19A-36A99FAC63AE}" destId="{25F7308F-EC13-4997-AA64-DCCAA3BE77C0}" srcOrd="2" destOrd="0" parTransId="{80AF2273-98AE-44BC-AFFB-909D9D4FED55}" sibTransId="{CB664143-6617-41BF-AA3C-0E7F5C7C68C6}"/>
    <dgm:cxn modelId="{522F4225-C561-43AF-B37E-367E91D18AEA}" type="presOf" srcId="{25F7308F-EC13-4997-AA64-DCCAA3BE77C0}" destId="{956424D5-478A-4DB0-A31D-E1C54551F035}" srcOrd="0" destOrd="0" presId="urn:microsoft.com/office/officeart/2005/8/layout/vList2"/>
    <dgm:cxn modelId="{AF60755D-5391-4775-95F9-B5B1F79207C9}" srcId="{3FAC6AD2-E405-4B22-B19A-36A99FAC63AE}" destId="{839425CE-BE1F-4E85-B9BF-1BD210A5B860}" srcOrd="1" destOrd="0" parTransId="{3E08E718-C45F-4EA2-AA5D-F7EB14918E2F}" sibTransId="{B7EECC3E-4AB5-4D44-A160-996CC66D917F}"/>
    <dgm:cxn modelId="{7EBC2A81-B738-4379-8879-2449B969B8C3}" srcId="{3FAC6AD2-E405-4B22-B19A-36A99FAC63AE}" destId="{335538E6-CECA-406A-B398-AD2F124E6491}" srcOrd="0" destOrd="0" parTransId="{8590A151-1719-4423-9855-6292DDAF1E98}" sibTransId="{EF7BF1F7-07DB-4FD6-92B9-26C0A465DA48}"/>
    <dgm:cxn modelId="{A3CE30E2-29ED-474C-AB5C-900AC3A4FEE9}" type="presOf" srcId="{839425CE-BE1F-4E85-B9BF-1BD210A5B860}" destId="{39B9AE31-9C9F-44A8-B737-291A4D662928}" srcOrd="0" destOrd="0" presId="urn:microsoft.com/office/officeart/2005/8/layout/vList2"/>
    <dgm:cxn modelId="{1CFC3BFC-F6F6-42F7-809A-2ADF3153FDDC}" type="presOf" srcId="{335538E6-CECA-406A-B398-AD2F124E6491}" destId="{7CF1F4B8-DC8D-4421-BAC0-AB35C075DB1C}" srcOrd="0" destOrd="0" presId="urn:microsoft.com/office/officeart/2005/8/layout/vList2"/>
    <dgm:cxn modelId="{DA1BB07A-089A-49EB-B732-FB3BE775107F}" type="presParOf" srcId="{803973A0-CCFD-4F51-BBCB-E41864C3DC4B}" destId="{7CF1F4B8-DC8D-4421-BAC0-AB35C075DB1C}" srcOrd="0" destOrd="0" presId="urn:microsoft.com/office/officeart/2005/8/layout/vList2"/>
    <dgm:cxn modelId="{5CB30D2B-1F4E-4157-9071-AE919762C453}" type="presParOf" srcId="{803973A0-CCFD-4F51-BBCB-E41864C3DC4B}" destId="{584C0FC7-5154-4014-8886-49D8466B85F2}" srcOrd="1" destOrd="0" presId="urn:microsoft.com/office/officeart/2005/8/layout/vList2"/>
    <dgm:cxn modelId="{B2C99237-EE2A-4BC6-AB5F-EB30DAF43190}" type="presParOf" srcId="{803973A0-CCFD-4F51-BBCB-E41864C3DC4B}" destId="{39B9AE31-9C9F-44A8-B737-291A4D662928}" srcOrd="2" destOrd="0" presId="urn:microsoft.com/office/officeart/2005/8/layout/vList2"/>
    <dgm:cxn modelId="{47F916E1-4514-45D0-8C0C-B49C45775DED}" type="presParOf" srcId="{803973A0-CCFD-4F51-BBCB-E41864C3DC4B}" destId="{3C8A34AA-EC4A-431F-81CD-D18805FA85FF}" srcOrd="3" destOrd="0" presId="urn:microsoft.com/office/officeart/2005/8/layout/vList2"/>
    <dgm:cxn modelId="{2A5DB775-5958-4044-8EB9-921486F01A10}" type="presParOf" srcId="{803973A0-CCFD-4F51-BBCB-E41864C3DC4B}" destId="{956424D5-478A-4DB0-A31D-E1C54551F03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82B2E9-495D-4A62-AA69-3CE71B27973E}" type="doc">
      <dgm:prSet loTypeId="urn:microsoft.com/office/officeart/2005/8/layout/hList1" loCatId="list" qsTypeId="urn:microsoft.com/office/officeart/2005/8/quickstyle/simple1" qsCatId="simple" csTypeId="urn:microsoft.com/office/officeart/2005/8/colors/colorful5" csCatId="colorful"/>
      <dgm:spPr/>
      <dgm:t>
        <a:bodyPr/>
        <a:lstStyle/>
        <a:p>
          <a:endParaRPr lang="en-US"/>
        </a:p>
      </dgm:t>
    </dgm:pt>
    <dgm:pt modelId="{736081AC-3E5F-4016-B02B-74B74C1C6D65}">
      <dgm:prSet/>
      <dgm:spPr/>
      <dgm:t>
        <a:bodyPr/>
        <a:lstStyle/>
        <a:p>
          <a:r>
            <a:rPr lang="en-US"/>
            <a:t>- Phân loại theo chiến lược kiểm thử:</a:t>
          </a:r>
        </a:p>
      </dgm:t>
    </dgm:pt>
    <dgm:pt modelId="{8526A0AE-0888-448C-AE05-438E20B9F869}" type="parTrans" cxnId="{A9AB9393-F099-48C8-9B9C-C7912E23C7CE}">
      <dgm:prSet/>
      <dgm:spPr/>
      <dgm:t>
        <a:bodyPr/>
        <a:lstStyle/>
        <a:p>
          <a:endParaRPr lang="en-US"/>
        </a:p>
      </dgm:t>
    </dgm:pt>
    <dgm:pt modelId="{C34824FA-9C91-45B2-9729-C58F841CC1BA}" type="sibTrans" cxnId="{A9AB9393-F099-48C8-9B9C-C7912E23C7CE}">
      <dgm:prSet/>
      <dgm:spPr/>
      <dgm:t>
        <a:bodyPr/>
        <a:lstStyle/>
        <a:p>
          <a:endParaRPr lang="en-US"/>
        </a:p>
      </dgm:t>
    </dgm:pt>
    <dgm:pt modelId="{E68FB10F-42EA-42F4-B992-E0895EFCE569}">
      <dgm:prSet/>
      <dgm:spPr/>
      <dgm:t>
        <a:bodyPr/>
        <a:lstStyle/>
        <a:p>
          <a:r>
            <a:rPr lang="en-US"/>
            <a:t>Black box testing</a:t>
          </a:r>
        </a:p>
      </dgm:t>
    </dgm:pt>
    <dgm:pt modelId="{8F90A377-7365-4352-81D3-4CA53BD25EDA}" type="parTrans" cxnId="{E51C0C9A-F29C-46A9-AAD2-C49687F50C34}">
      <dgm:prSet/>
      <dgm:spPr/>
      <dgm:t>
        <a:bodyPr/>
        <a:lstStyle/>
        <a:p>
          <a:endParaRPr lang="en-US"/>
        </a:p>
      </dgm:t>
    </dgm:pt>
    <dgm:pt modelId="{F84083AB-22D8-4EC4-A142-76DE51AE806A}" type="sibTrans" cxnId="{E51C0C9A-F29C-46A9-AAD2-C49687F50C34}">
      <dgm:prSet/>
      <dgm:spPr/>
      <dgm:t>
        <a:bodyPr/>
        <a:lstStyle/>
        <a:p>
          <a:endParaRPr lang="en-US"/>
        </a:p>
      </dgm:t>
    </dgm:pt>
    <dgm:pt modelId="{801B3FE1-B87B-45DC-BCCD-BC8E74C078E2}">
      <dgm:prSet/>
      <dgm:spPr/>
      <dgm:t>
        <a:bodyPr/>
        <a:lstStyle/>
        <a:p>
          <a:r>
            <a:rPr lang="en-US"/>
            <a:t>White box testing</a:t>
          </a:r>
        </a:p>
      </dgm:t>
    </dgm:pt>
    <dgm:pt modelId="{51A8DE14-D979-49C0-8C53-2E06D53A9F9E}" type="parTrans" cxnId="{B91A0AB3-28ED-4723-A51D-AB45AA37A36E}">
      <dgm:prSet/>
      <dgm:spPr/>
      <dgm:t>
        <a:bodyPr/>
        <a:lstStyle/>
        <a:p>
          <a:endParaRPr lang="en-US"/>
        </a:p>
      </dgm:t>
    </dgm:pt>
    <dgm:pt modelId="{741D141A-0E38-4DE4-9AA5-924944D5791D}" type="sibTrans" cxnId="{B91A0AB3-28ED-4723-A51D-AB45AA37A36E}">
      <dgm:prSet/>
      <dgm:spPr/>
      <dgm:t>
        <a:bodyPr/>
        <a:lstStyle/>
        <a:p>
          <a:endParaRPr lang="en-US"/>
        </a:p>
      </dgm:t>
    </dgm:pt>
    <dgm:pt modelId="{4F7DC60C-5C10-4AEF-8C17-A94D93CB1B45}">
      <dgm:prSet/>
      <dgm:spPr/>
      <dgm:t>
        <a:bodyPr/>
        <a:lstStyle/>
        <a:p>
          <a:r>
            <a:rPr lang="en-US" dirty="0"/>
            <a:t>- </a:t>
          </a:r>
          <a:r>
            <a:rPr lang="en-US" dirty="0" err="1"/>
            <a:t>Phân</a:t>
          </a:r>
          <a:r>
            <a:rPr lang="en-US" dirty="0"/>
            <a:t> </a:t>
          </a:r>
          <a:r>
            <a:rPr lang="en-US" dirty="0" err="1"/>
            <a:t>loại</a:t>
          </a:r>
          <a:r>
            <a:rPr lang="en-US" dirty="0"/>
            <a:t> </a:t>
          </a:r>
          <a:r>
            <a:rPr lang="en-US" dirty="0" err="1"/>
            <a:t>theo</a:t>
          </a:r>
          <a:r>
            <a:rPr lang="en-US" dirty="0"/>
            <a:t> </a:t>
          </a:r>
          <a:r>
            <a:rPr lang="en-US" dirty="0" err="1"/>
            <a:t>mức</a:t>
          </a:r>
          <a:r>
            <a:rPr lang="en-US" dirty="0"/>
            <a:t> </a:t>
          </a:r>
          <a:r>
            <a:rPr lang="en-US" dirty="0" err="1"/>
            <a:t>độ</a:t>
          </a:r>
          <a:endParaRPr lang="en-US" dirty="0"/>
        </a:p>
      </dgm:t>
    </dgm:pt>
    <dgm:pt modelId="{2572FD52-5D0F-4C18-B8E4-76D37C24E0FC}" type="parTrans" cxnId="{954441EA-2F0A-4E31-9B74-A5A78AE902EF}">
      <dgm:prSet/>
      <dgm:spPr/>
      <dgm:t>
        <a:bodyPr/>
        <a:lstStyle/>
        <a:p>
          <a:endParaRPr lang="en-US"/>
        </a:p>
      </dgm:t>
    </dgm:pt>
    <dgm:pt modelId="{7D06039C-331B-4F19-85E3-E49BA9F437EB}" type="sibTrans" cxnId="{954441EA-2F0A-4E31-9B74-A5A78AE902EF}">
      <dgm:prSet/>
      <dgm:spPr/>
      <dgm:t>
        <a:bodyPr/>
        <a:lstStyle/>
        <a:p>
          <a:endParaRPr lang="en-US"/>
        </a:p>
      </dgm:t>
    </dgm:pt>
    <dgm:pt modelId="{B58DD4C6-9046-4B43-B268-8E3D44254721}">
      <dgm:prSet/>
      <dgm:spPr/>
      <dgm:t>
        <a:bodyPr/>
        <a:lstStyle/>
        <a:p>
          <a:r>
            <a:rPr lang="en-US"/>
            <a:t>Unit testing</a:t>
          </a:r>
        </a:p>
      </dgm:t>
    </dgm:pt>
    <dgm:pt modelId="{C8DE8DF9-B3F9-4A26-A346-AC5020007513}" type="parTrans" cxnId="{84110722-C3CC-40F0-A409-AB10EDA4FCD7}">
      <dgm:prSet/>
      <dgm:spPr/>
      <dgm:t>
        <a:bodyPr/>
        <a:lstStyle/>
        <a:p>
          <a:endParaRPr lang="en-US"/>
        </a:p>
      </dgm:t>
    </dgm:pt>
    <dgm:pt modelId="{86271FF9-6052-4968-A9B6-DCA7711D6AC0}" type="sibTrans" cxnId="{84110722-C3CC-40F0-A409-AB10EDA4FCD7}">
      <dgm:prSet/>
      <dgm:spPr/>
      <dgm:t>
        <a:bodyPr/>
        <a:lstStyle/>
        <a:p>
          <a:endParaRPr lang="en-US"/>
        </a:p>
      </dgm:t>
    </dgm:pt>
    <dgm:pt modelId="{2FBBE169-BA0D-473B-9169-17910E15F6E5}">
      <dgm:prSet/>
      <dgm:spPr/>
      <dgm:t>
        <a:bodyPr/>
        <a:lstStyle/>
        <a:p>
          <a:r>
            <a:rPr lang="en-US"/>
            <a:t>Integration test</a:t>
          </a:r>
        </a:p>
      </dgm:t>
    </dgm:pt>
    <dgm:pt modelId="{AA3FF4BB-6749-4621-AF9E-53455F113E43}" type="parTrans" cxnId="{45DDEC10-F987-45EA-B1DE-80685EE6D7B8}">
      <dgm:prSet/>
      <dgm:spPr/>
      <dgm:t>
        <a:bodyPr/>
        <a:lstStyle/>
        <a:p>
          <a:endParaRPr lang="en-US"/>
        </a:p>
      </dgm:t>
    </dgm:pt>
    <dgm:pt modelId="{CDBFDB54-5D01-4E40-A915-942B63D0E444}" type="sibTrans" cxnId="{45DDEC10-F987-45EA-B1DE-80685EE6D7B8}">
      <dgm:prSet/>
      <dgm:spPr/>
      <dgm:t>
        <a:bodyPr/>
        <a:lstStyle/>
        <a:p>
          <a:endParaRPr lang="en-US"/>
        </a:p>
      </dgm:t>
    </dgm:pt>
    <dgm:pt modelId="{F9BE1B92-FD84-4FFB-B458-A6D9DB9B4E60}">
      <dgm:prSet/>
      <dgm:spPr/>
      <dgm:t>
        <a:bodyPr/>
        <a:lstStyle/>
        <a:p>
          <a:r>
            <a:rPr lang="en-US"/>
            <a:t>S</a:t>
          </a:r>
          <a:r>
            <a:rPr lang="en-US" i="0"/>
            <a:t>ystem test</a:t>
          </a:r>
          <a:endParaRPr lang="en-US"/>
        </a:p>
      </dgm:t>
    </dgm:pt>
    <dgm:pt modelId="{A7EB9EBE-1982-4086-8529-44CD6103006B}" type="parTrans" cxnId="{97B10293-EB28-44D1-A141-4FCD09563241}">
      <dgm:prSet/>
      <dgm:spPr/>
      <dgm:t>
        <a:bodyPr/>
        <a:lstStyle/>
        <a:p>
          <a:endParaRPr lang="en-US"/>
        </a:p>
      </dgm:t>
    </dgm:pt>
    <dgm:pt modelId="{CC36F93C-A588-4636-8F64-8E110BFE4F72}" type="sibTrans" cxnId="{97B10293-EB28-44D1-A141-4FCD09563241}">
      <dgm:prSet/>
      <dgm:spPr/>
      <dgm:t>
        <a:bodyPr/>
        <a:lstStyle/>
        <a:p>
          <a:endParaRPr lang="en-US"/>
        </a:p>
      </dgm:t>
    </dgm:pt>
    <dgm:pt modelId="{443620D1-F1C3-4040-8378-DD467853C6C8}">
      <dgm:prSet/>
      <dgm:spPr/>
      <dgm:t>
        <a:bodyPr/>
        <a:lstStyle/>
        <a:p>
          <a:r>
            <a:rPr lang="en-US"/>
            <a:t>Acceptance test</a:t>
          </a:r>
        </a:p>
      </dgm:t>
    </dgm:pt>
    <dgm:pt modelId="{7842745B-C19E-4409-9DB5-0F07AB950334}" type="parTrans" cxnId="{79A7C362-4A6E-48F6-A024-F093C8ABC82E}">
      <dgm:prSet/>
      <dgm:spPr/>
      <dgm:t>
        <a:bodyPr/>
        <a:lstStyle/>
        <a:p>
          <a:endParaRPr lang="en-US"/>
        </a:p>
      </dgm:t>
    </dgm:pt>
    <dgm:pt modelId="{F7B53D3D-70AD-414E-AC06-8EAD6A654B31}" type="sibTrans" cxnId="{79A7C362-4A6E-48F6-A024-F093C8ABC82E}">
      <dgm:prSet/>
      <dgm:spPr/>
      <dgm:t>
        <a:bodyPr/>
        <a:lstStyle/>
        <a:p>
          <a:endParaRPr lang="en-US"/>
        </a:p>
      </dgm:t>
    </dgm:pt>
    <dgm:pt modelId="{80B07E09-4344-4AC2-8871-94976A161553}">
      <dgm:prSet/>
      <dgm:spPr/>
      <dgm:t>
        <a:bodyPr/>
        <a:lstStyle/>
        <a:p>
          <a:r>
            <a:rPr lang="en-US" i="0"/>
            <a:t>Re</a:t>
          </a:r>
          <a:r>
            <a:rPr lang="en-US"/>
            <a:t>lease testing</a:t>
          </a:r>
        </a:p>
      </dgm:t>
    </dgm:pt>
    <dgm:pt modelId="{8DBF2A1A-5830-4E3F-94F1-B2E187CA9E0F}" type="parTrans" cxnId="{3F329E84-DD6F-473B-965E-0C2D0E398730}">
      <dgm:prSet/>
      <dgm:spPr/>
      <dgm:t>
        <a:bodyPr/>
        <a:lstStyle/>
        <a:p>
          <a:endParaRPr lang="en-US"/>
        </a:p>
      </dgm:t>
    </dgm:pt>
    <dgm:pt modelId="{656AACA5-6289-4D2E-80F1-1960CB7B66C8}" type="sibTrans" cxnId="{3F329E84-DD6F-473B-965E-0C2D0E398730}">
      <dgm:prSet/>
      <dgm:spPr/>
      <dgm:t>
        <a:bodyPr/>
        <a:lstStyle/>
        <a:p>
          <a:endParaRPr lang="en-US"/>
        </a:p>
      </dgm:t>
    </dgm:pt>
    <dgm:pt modelId="{0534F597-C2AF-4AE2-99A4-C0DA9AC19CF0}" type="pres">
      <dgm:prSet presAssocID="{5B82B2E9-495D-4A62-AA69-3CE71B27973E}" presName="Name0" presStyleCnt="0">
        <dgm:presLayoutVars>
          <dgm:dir/>
          <dgm:animLvl val="lvl"/>
          <dgm:resizeHandles val="exact"/>
        </dgm:presLayoutVars>
      </dgm:prSet>
      <dgm:spPr/>
    </dgm:pt>
    <dgm:pt modelId="{37F91134-7DFE-412C-80A0-81A34F7AE966}" type="pres">
      <dgm:prSet presAssocID="{736081AC-3E5F-4016-B02B-74B74C1C6D65}" presName="composite" presStyleCnt="0"/>
      <dgm:spPr/>
    </dgm:pt>
    <dgm:pt modelId="{3A6F809C-09A0-4F24-9142-7A29A7937C82}" type="pres">
      <dgm:prSet presAssocID="{736081AC-3E5F-4016-B02B-74B74C1C6D65}" presName="parTx" presStyleLbl="alignNode1" presStyleIdx="0" presStyleCnt="2">
        <dgm:presLayoutVars>
          <dgm:chMax val="0"/>
          <dgm:chPref val="0"/>
          <dgm:bulletEnabled val="1"/>
        </dgm:presLayoutVars>
      </dgm:prSet>
      <dgm:spPr/>
    </dgm:pt>
    <dgm:pt modelId="{B56FF6ED-BC57-4598-B908-0818605CAEFC}" type="pres">
      <dgm:prSet presAssocID="{736081AC-3E5F-4016-B02B-74B74C1C6D65}" presName="desTx" presStyleLbl="alignAccFollowNode1" presStyleIdx="0" presStyleCnt="2">
        <dgm:presLayoutVars>
          <dgm:bulletEnabled val="1"/>
        </dgm:presLayoutVars>
      </dgm:prSet>
      <dgm:spPr/>
    </dgm:pt>
    <dgm:pt modelId="{28F2CA88-3BFC-4FB4-8AAB-EB58107F8D73}" type="pres">
      <dgm:prSet presAssocID="{C34824FA-9C91-45B2-9729-C58F841CC1BA}" presName="space" presStyleCnt="0"/>
      <dgm:spPr/>
    </dgm:pt>
    <dgm:pt modelId="{7DBB0341-4ECD-47B4-8F95-84F3F2FEE3F6}" type="pres">
      <dgm:prSet presAssocID="{4F7DC60C-5C10-4AEF-8C17-A94D93CB1B45}" presName="composite" presStyleCnt="0"/>
      <dgm:spPr/>
    </dgm:pt>
    <dgm:pt modelId="{144A45E3-8334-418E-9A97-09C4F912176F}" type="pres">
      <dgm:prSet presAssocID="{4F7DC60C-5C10-4AEF-8C17-A94D93CB1B45}" presName="parTx" presStyleLbl="alignNode1" presStyleIdx="1" presStyleCnt="2">
        <dgm:presLayoutVars>
          <dgm:chMax val="0"/>
          <dgm:chPref val="0"/>
          <dgm:bulletEnabled val="1"/>
        </dgm:presLayoutVars>
      </dgm:prSet>
      <dgm:spPr/>
    </dgm:pt>
    <dgm:pt modelId="{87F210FF-4478-430D-BE8B-3A04E7EDFF2C}" type="pres">
      <dgm:prSet presAssocID="{4F7DC60C-5C10-4AEF-8C17-A94D93CB1B45}" presName="desTx" presStyleLbl="alignAccFollowNode1" presStyleIdx="1" presStyleCnt="2">
        <dgm:presLayoutVars>
          <dgm:bulletEnabled val="1"/>
        </dgm:presLayoutVars>
      </dgm:prSet>
      <dgm:spPr/>
    </dgm:pt>
  </dgm:ptLst>
  <dgm:cxnLst>
    <dgm:cxn modelId="{45DDEC10-F987-45EA-B1DE-80685EE6D7B8}" srcId="{4F7DC60C-5C10-4AEF-8C17-A94D93CB1B45}" destId="{2FBBE169-BA0D-473B-9169-17910E15F6E5}" srcOrd="1" destOrd="0" parTransId="{AA3FF4BB-6749-4621-AF9E-53455F113E43}" sibTransId="{CDBFDB54-5D01-4E40-A915-942B63D0E444}"/>
    <dgm:cxn modelId="{84110722-C3CC-40F0-A409-AB10EDA4FCD7}" srcId="{4F7DC60C-5C10-4AEF-8C17-A94D93CB1B45}" destId="{B58DD4C6-9046-4B43-B268-8E3D44254721}" srcOrd="0" destOrd="0" parTransId="{C8DE8DF9-B3F9-4A26-A346-AC5020007513}" sibTransId="{86271FF9-6052-4968-A9B6-DCA7711D6AC0}"/>
    <dgm:cxn modelId="{9A939561-EF33-4ADF-BCF4-9F8242B4FFDF}" type="presOf" srcId="{80B07E09-4344-4AC2-8871-94976A161553}" destId="{87F210FF-4478-430D-BE8B-3A04E7EDFF2C}" srcOrd="0" destOrd="4" presId="urn:microsoft.com/office/officeart/2005/8/layout/hList1"/>
    <dgm:cxn modelId="{D6DF0662-E261-4ACC-9015-D380100E0C57}" type="presOf" srcId="{801B3FE1-B87B-45DC-BCCD-BC8E74C078E2}" destId="{B56FF6ED-BC57-4598-B908-0818605CAEFC}" srcOrd="0" destOrd="1" presId="urn:microsoft.com/office/officeart/2005/8/layout/hList1"/>
    <dgm:cxn modelId="{79A7C362-4A6E-48F6-A024-F093C8ABC82E}" srcId="{4F7DC60C-5C10-4AEF-8C17-A94D93CB1B45}" destId="{443620D1-F1C3-4040-8378-DD467853C6C8}" srcOrd="3" destOrd="0" parTransId="{7842745B-C19E-4409-9DB5-0F07AB950334}" sibTransId="{F7B53D3D-70AD-414E-AC06-8EAD6A654B31}"/>
    <dgm:cxn modelId="{990E1C48-46D3-4C9B-9052-759812DB5B1F}" type="presOf" srcId="{5B82B2E9-495D-4A62-AA69-3CE71B27973E}" destId="{0534F597-C2AF-4AE2-99A4-C0DA9AC19CF0}" srcOrd="0" destOrd="0" presId="urn:microsoft.com/office/officeart/2005/8/layout/hList1"/>
    <dgm:cxn modelId="{DB54A94A-C655-4C24-AC01-44D3686DF12B}" type="presOf" srcId="{736081AC-3E5F-4016-B02B-74B74C1C6D65}" destId="{3A6F809C-09A0-4F24-9142-7A29A7937C82}" srcOrd="0" destOrd="0" presId="urn:microsoft.com/office/officeart/2005/8/layout/hList1"/>
    <dgm:cxn modelId="{6553664F-DF8C-44AB-A28F-D4269994380D}" type="presOf" srcId="{2FBBE169-BA0D-473B-9169-17910E15F6E5}" destId="{87F210FF-4478-430D-BE8B-3A04E7EDFF2C}" srcOrd="0" destOrd="1" presId="urn:microsoft.com/office/officeart/2005/8/layout/hList1"/>
    <dgm:cxn modelId="{3F329E84-DD6F-473B-965E-0C2D0E398730}" srcId="{4F7DC60C-5C10-4AEF-8C17-A94D93CB1B45}" destId="{80B07E09-4344-4AC2-8871-94976A161553}" srcOrd="4" destOrd="0" parTransId="{8DBF2A1A-5830-4E3F-94F1-B2E187CA9E0F}" sibTransId="{656AACA5-6289-4D2E-80F1-1960CB7B66C8}"/>
    <dgm:cxn modelId="{5E27E286-C5A7-4895-A085-E2ABD797FA08}" type="presOf" srcId="{443620D1-F1C3-4040-8378-DD467853C6C8}" destId="{87F210FF-4478-430D-BE8B-3A04E7EDFF2C}" srcOrd="0" destOrd="3" presId="urn:microsoft.com/office/officeart/2005/8/layout/hList1"/>
    <dgm:cxn modelId="{97B10293-EB28-44D1-A141-4FCD09563241}" srcId="{4F7DC60C-5C10-4AEF-8C17-A94D93CB1B45}" destId="{F9BE1B92-FD84-4FFB-B458-A6D9DB9B4E60}" srcOrd="2" destOrd="0" parTransId="{A7EB9EBE-1982-4086-8529-44CD6103006B}" sibTransId="{CC36F93C-A588-4636-8F64-8E110BFE4F72}"/>
    <dgm:cxn modelId="{A9AB9393-F099-48C8-9B9C-C7912E23C7CE}" srcId="{5B82B2E9-495D-4A62-AA69-3CE71B27973E}" destId="{736081AC-3E5F-4016-B02B-74B74C1C6D65}" srcOrd="0" destOrd="0" parTransId="{8526A0AE-0888-448C-AE05-438E20B9F869}" sibTransId="{C34824FA-9C91-45B2-9729-C58F841CC1BA}"/>
    <dgm:cxn modelId="{E51C0C9A-F29C-46A9-AAD2-C49687F50C34}" srcId="{736081AC-3E5F-4016-B02B-74B74C1C6D65}" destId="{E68FB10F-42EA-42F4-B992-E0895EFCE569}" srcOrd="0" destOrd="0" parTransId="{8F90A377-7365-4352-81D3-4CA53BD25EDA}" sibTransId="{F84083AB-22D8-4EC4-A142-76DE51AE806A}"/>
    <dgm:cxn modelId="{B91A0AB3-28ED-4723-A51D-AB45AA37A36E}" srcId="{736081AC-3E5F-4016-B02B-74B74C1C6D65}" destId="{801B3FE1-B87B-45DC-BCCD-BC8E74C078E2}" srcOrd="1" destOrd="0" parTransId="{51A8DE14-D979-49C0-8C53-2E06D53A9F9E}" sibTransId="{741D141A-0E38-4DE4-9AA5-924944D5791D}"/>
    <dgm:cxn modelId="{F83BB7CF-2ACA-4220-B816-5DC17AE435E8}" type="presOf" srcId="{B58DD4C6-9046-4B43-B268-8E3D44254721}" destId="{87F210FF-4478-430D-BE8B-3A04E7EDFF2C}" srcOrd="0" destOrd="0" presId="urn:microsoft.com/office/officeart/2005/8/layout/hList1"/>
    <dgm:cxn modelId="{878B83DE-E486-4EB7-81E3-ED4ED71EF43E}" type="presOf" srcId="{E68FB10F-42EA-42F4-B992-E0895EFCE569}" destId="{B56FF6ED-BC57-4598-B908-0818605CAEFC}" srcOrd="0" destOrd="0" presId="urn:microsoft.com/office/officeart/2005/8/layout/hList1"/>
    <dgm:cxn modelId="{954441EA-2F0A-4E31-9B74-A5A78AE902EF}" srcId="{5B82B2E9-495D-4A62-AA69-3CE71B27973E}" destId="{4F7DC60C-5C10-4AEF-8C17-A94D93CB1B45}" srcOrd="1" destOrd="0" parTransId="{2572FD52-5D0F-4C18-B8E4-76D37C24E0FC}" sibTransId="{7D06039C-331B-4F19-85E3-E49BA9F437EB}"/>
    <dgm:cxn modelId="{D85D50EA-DA61-4AB4-B511-7AC5280B93BB}" type="presOf" srcId="{F9BE1B92-FD84-4FFB-B458-A6D9DB9B4E60}" destId="{87F210FF-4478-430D-BE8B-3A04E7EDFF2C}" srcOrd="0" destOrd="2" presId="urn:microsoft.com/office/officeart/2005/8/layout/hList1"/>
    <dgm:cxn modelId="{C01F4EED-7F68-4955-AF74-9AE520D4057E}" type="presOf" srcId="{4F7DC60C-5C10-4AEF-8C17-A94D93CB1B45}" destId="{144A45E3-8334-418E-9A97-09C4F912176F}" srcOrd="0" destOrd="0" presId="urn:microsoft.com/office/officeart/2005/8/layout/hList1"/>
    <dgm:cxn modelId="{9A4D73B8-0B6A-473D-BC51-7CDC0152180D}" type="presParOf" srcId="{0534F597-C2AF-4AE2-99A4-C0DA9AC19CF0}" destId="{37F91134-7DFE-412C-80A0-81A34F7AE966}" srcOrd="0" destOrd="0" presId="urn:microsoft.com/office/officeart/2005/8/layout/hList1"/>
    <dgm:cxn modelId="{2D6A1AFE-C053-416D-BBB7-237B4A3BE0E9}" type="presParOf" srcId="{37F91134-7DFE-412C-80A0-81A34F7AE966}" destId="{3A6F809C-09A0-4F24-9142-7A29A7937C82}" srcOrd="0" destOrd="0" presId="urn:microsoft.com/office/officeart/2005/8/layout/hList1"/>
    <dgm:cxn modelId="{237BF273-E560-46AD-A8EC-E8BC4548F818}" type="presParOf" srcId="{37F91134-7DFE-412C-80A0-81A34F7AE966}" destId="{B56FF6ED-BC57-4598-B908-0818605CAEFC}" srcOrd="1" destOrd="0" presId="urn:microsoft.com/office/officeart/2005/8/layout/hList1"/>
    <dgm:cxn modelId="{21384E49-1CF3-4ABE-8C4B-9E2C4F906481}" type="presParOf" srcId="{0534F597-C2AF-4AE2-99A4-C0DA9AC19CF0}" destId="{28F2CA88-3BFC-4FB4-8AAB-EB58107F8D73}" srcOrd="1" destOrd="0" presId="urn:microsoft.com/office/officeart/2005/8/layout/hList1"/>
    <dgm:cxn modelId="{DC1C4F07-A983-4004-BB98-CB6BEE38AFC4}" type="presParOf" srcId="{0534F597-C2AF-4AE2-99A4-C0DA9AC19CF0}" destId="{7DBB0341-4ECD-47B4-8F95-84F3F2FEE3F6}" srcOrd="2" destOrd="0" presId="urn:microsoft.com/office/officeart/2005/8/layout/hList1"/>
    <dgm:cxn modelId="{25C3F5A9-7A45-4B91-9D53-E5F5CC3D44D3}" type="presParOf" srcId="{7DBB0341-4ECD-47B4-8F95-84F3F2FEE3F6}" destId="{144A45E3-8334-418E-9A97-09C4F912176F}" srcOrd="0" destOrd="0" presId="urn:microsoft.com/office/officeart/2005/8/layout/hList1"/>
    <dgm:cxn modelId="{4E9ECF01-8A74-46A8-9050-9091877445E4}" type="presParOf" srcId="{7DBB0341-4ECD-47B4-8F95-84F3F2FEE3F6}" destId="{87F210FF-4478-430D-BE8B-3A04E7EDFF2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466A383-AC48-473F-8994-19CA619130D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63EF085-CEF4-4D0A-A998-C8D39D4D4C02}">
      <dgm:prSet/>
      <dgm:spPr/>
      <dgm:t>
        <a:bodyPr/>
        <a:lstStyle/>
        <a:p>
          <a:r>
            <a:rPr lang="en-US"/>
            <a:t>- </a:t>
          </a:r>
          <a:r>
            <a:rPr lang="vi-VN"/>
            <a:t>WBT đòi hỏi kỹ thuật lập trình am hiểu cấu trúc bên trong của phần mềm ( các logic nghiệp vụ, luồng dữ liệu, chức năng, kết quả ).</a:t>
          </a:r>
          <a:endParaRPr lang="en-US"/>
        </a:p>
      </dgm:t>
    </dgm:pt>
    <dgm:pt modelId="{CC080E11-210F-418E-93F8-DCC1FEFC48EC}" type="parTrans" cxnId="{6BF57ABF-BD82-48EC-A169-3BEED51A46C3}">
      <dgm:prSet/>
      <dgm:spPr/>
      <dgm:t>
        <a:bodyPr/>
        <a:lstStyle/>
        <a:p>
          <a:endParaRPr lang="en-US"/>
        </a:p>
      </dgm:t>
    </dgm:pt>
    <dgm:pt modelId="{1CDA6706-ACFC-4366-94F3-4654875A92DA}" type="sibTrans" cxnId="{6BF57ABF-BD82-48EC-A169-3BEED51A46C3}">
      <dgm:prSet/>
      <dgm:spPr/>
      <dgm:t>
        <a:bodyPr/>
        <a:lstStyle/>
        <a:p>
          <a:endParaRPr lang="en-US"/>
        </a:p>
      </dgm:t>
    </dgm:pt>
    <dgm:pt modelId="{B908A049-0953-49BF-A78E-DE94CD8351C1}">
      <dgm:prSet/>
      <dgm:spPr/>
      <dgm:t>
        <a:bodyPr/>
        <a:lstStyle/>
        <a:p>
          <a:r>
            <a:rPr lang="en-US"/>
            <a:t>- </a:t>
          </a:r>
          <a:r>
            <a:rPr lang="vi-VN"/>
            <a:t>Phương thức: Chọn các đầu vào và xem các đầu ra.</a:t>
          </a:r>
          <a:endParaRPr lang="en-US"/>
        </a:p>
      </dgm:t>
    </dgm:pt>
    <dgm:pt modelId="{745D1A27-0707-4000-8DB8-57805EA31E65}" type="parTrans" cxnId="{1AF8AA05-962A-432D-A837-966D5EF9506D}">
      <dgm:prSet/>
      <dgm:spPr/>
      <dgm:t>
        <a:bodyPr/>
        <a:lstStyle/>
        <a:p>
          <a:endParaRPr lang="en-US"/>
        </a:p>
      </dgm:t>
    </dgm:pt>
    <dgm:pt modelId="{523E8F5D-C581-4E00-A9FA-EFE9BCFF6AB3}" type="sibTrans" cxnId="{1AF8AA05-962A-432D-A837-966D5EF9506D}">
      <dgm:prSet/>
      <dgm:spPr/>
      <dgm:t>
        <a:bodyPr/>
        <a:lstStyle/>
        <a:p>
          <a:endParaRPr lang="en-US"/>
        </a:p>
      </dgm:t>
    </dgm:pt>
    <dgm:pt modelId="{75D9AB36-E0CB-4D1D-BAD8-234DD6B1E8D5}">
      <dgm:prSet/>
      <dgm:spPr/>
      <dgm:t>
        <a:bodyPr/>
        <a:lstStyle/>
        <a:p>
          <a:r>
            <a:rPr lang="en-US"/>
            <a:t>- </a:t>
          </a:r>
          <a:r>
            <a:rPr lang="vi-VN"/>
            <a:t>Phụ thuộc vào các cài đặt hiện tại của hệ thống và của phần mềm, nếu có sự thay đổi thì bài test cũng phải thay đổi theo.</a:t>
          </a:r>
          <a:endParaRPr lang="en-US"/>
        </a:p>
      </dgm:t>
    </dgm:pt>
    <dgm:pt modelId="{B9766E77-0B47-4333-87C3-990675F1CE1A}" type="parTrans" cxnId="{D568B545-4F4C-4251-9D97-157B6A49F317}">
      <dgm:prSet/>
      <dgm:spPr/>
      <dgm:t>
        <a:bodyPr/>
        <a:lstStyle/>
        <a:p>
          <a:endParaRPr lang="en-US"/>
        </a:p>
      </dgm:t>
    </dgm:pt>
    <dgm:pt modelId="{9CCD81E1-A3E6-48B0-8ECC-2425A5B79F59}" type="sibTrans" cxnId="{D568B545-4F4C-4251-9D97-157B6A49F317}">
      <dgm:prSet/>
      <dgm:spPr/>
      <dgm:t>
        <a:bodyPr/>
        <a:lstStyle/>
        <a:p>
          <a:endParaRPr lang="en-US"/>
        </a:p>
      </dgm:t>
    </dgm:pt>
    <dgm:pt modelId="{BB2771C0-50E6-45CA-9F61-FC24A21F4D1E}">
      <dgm:prSet/>
      <dgm:spPr/>
      <dgm:t>
        <a:bodyPr/>
        <a:lstStyle/>
        <a:p>
          <a:r>
            <a:rPr lang="en-US"/>
            <a:t>- </a:t>
          </a:r>
          <a:r>
            <a:rPr lang="vi-VN"/>
            <a:t>Được ứng dụng trong các kiểm tra ở cấp độ module ( điển hình), tích hợp ( có khả năng ) và hệ thống của quá trình test phần mềm.</a:t>
          </a:r>
          <a:endParaRPr lang="en-US"/>
        </a:p>
      </dgm:t>
    </dgm:pt>
    <dgm:pt modelId="{50180F60-62BA-48A9-979E-2979F120FDA0}" type="parTrans" cxnId="{8F32D330-52F3-44FA-ABB3-C7A4A0BB589C}">
      <dgm:prSet/>
      <dgm:spPr/>
      <dgm:t>
        <a:bodyPr/>
        <a:lstStyle/>
        <a:p>
          <a:endParaRPr lang="en-US"/>
        </a:p>
      </dgm:t>
    </dgm:pt>
    <dgm:pt modelId="{4210C51C-3928-41C4-BB89-EA7F35939822}" type="sibTrans" cxnId="{8F32D330-52F3-44FA-ABB3-C7A4A0BB589C}">
      <dgm:prSet/>
      <dgm:spPr/>
      <dgm:t>
        <a:bodyPr/>
        <a:lstStyle/>
        <a:p>
          <a:endParaRPr lang="en-US"/>
        </a:p>
      </dgm:t>
    </dgm:pt>
    <dgm:pt modelId="{7039E19B-690D-46FC-8720-274A6FDA7151}" type="pres">
      <dgm:prSet presAssocID="{A466A383-AC48-473F-8994-19CA619130D3}" presName="linear" presStyleCnt="0">
        <dgm:presLayoutVars>
          <dgm:animLvl val="lvl"/>
          <dgm:resizeHandles val="exact"/>
        </dgm:presLayoutVars>
      </dgm:prSet>
      <dgm:spPr/>
    </dgm:pt>
    <dgm:pt modelId="{48E91BF6-E7C6-4CDB-A2C2-6974EE392A7D}" type="pres">
      <dgm:prSet presAssocID="{D63EF085-CEF4-4D0A-A998-C8D39D4D4C02}" presName="parentText" presStyleLbl="node1" presStyleIdx="0" presStyleCnt="4">
        <dgm:presLayoutVars>
          <dgm:chMax val="0"/>
          <dgm:bulletEnabled val="1"/>
        </dgm:presLayoutVars>
      </dgm:prSet>
      <dgm:spPr/>
    </dgm:pt>
    <dgm:pt modelId="{54E72C8E-12BB-42AB-ABD9-D1164779ABB8}" type="pres">
      <dgm:prSet presAssocID="{1CDA6706-ACFC-4366-94F3-4654875A92DA}" presName="spacer" presStyleCnt="0"/>
      <dgm:spPr/>
    </dgm:pt>
    <dgm:pt modelId="{2B6B8184-6460-4F4F-ADB4-B72DED6B73A2}" type="pres">
      <dgm:prSet presAssocID="{B908A049-0953-49BF-A78E-DE94CD8351C1}" presName="parentText" presStyleLbl="node1" presStyleIdx="1" presStyleCnt="4">
        <dgm:presLayoutVars>
          <dgm:chMax val="0"/>
          <dgm:bulletEnabled val="1"/>
        </dgm:presLayoutVars>
      </dgm:prSet>
      <dgm:spPr/>
    </dgm:pt>
    <dgm:pt modelId="{E643BCBB-95C6-4BC2-92A3-B47B1FCD184D}" type="pres">
      <dgm:prSet presAssocID="{523E8F5D-C581-4E00-A9FA-EFE9BCFF6AB3}" presName="spacer" presStyleCnt="0"/>
      <dgm:spPr/>
    </dgm:pt>
    <dgm:pt modelId="{ED75053B-6514-49F5-AC58-9D143BF0D518}" type="pres">
      <dgm:prSet presAssocID="{75D9AB36-E0CB-4D1D-BAD8-234DD6B1E8D5}" presName="parentText" presStyleLbl="node1" presStyleIdx="2" presStyleCnt="4">
        <dgm:presLayoutVars>
          <dgm:chMax val="0"/>
          <dgm:bulletEnabled val="1"/>
        </dgm:presLayoutVars>
      </dgm:prSet>
      <dgm:spPr/>
    </dgm:pt>
    <dgm:pt modelId="{B0F8524B-D765-4E5B-BB76-14D27E7B1CF6}" type="pres">
      <dgm:prSet presAssocID="{9CCD81E1-A3E6-48B0-8ECC-2425A5B79F59}" presName="spacer" presStyleCnt="0"/>
      <dgm:spPr/>
    </dgm:pt>
    <dgm:pt modelId="{97CFFAFA-4EAD-4BC6-A97D-C324C57A8677}" type="pres">
      <dgm:prSet presAssocID="{BB2771C0-50E6-45CA-9F61-FC24A21F4D1E}" presName="parentText" presStyleLbl="node1" presStyleIdx="3" presStyleCnt="4">
        <dgm:presLayoutVars>
          <dgm:chMax val="0"/>
          <dgm:bulletEnabled val="1"/>
        </dgm:presLayoutVars>
      </dgm:prSet>
      <dgm:spPr/>
    </dgm:pt>
  </dgm:ptLst>
  <dgm:cxnLst>
    <dgm:cxn modelId="{1AF8AA05-962A-432D-A837-966D5EF9506D}" srcId="{A466A383-AC48-473F-8994-19CA619130D3}" destId="{B908A049-0953-49BF-A78E-DE94CD8351C1}" srcOrd="1" destOrd="0" parTransId="{745D1A27-0707-4000-8DB8-57805EA31E65}" sibTransId="{523E8F5D-C581-4E00-A9FA-EFE9BCFF6AB3}"/>
    <dgm:cxn modelId="{7FC2E30C-F56D-4F10-B09A-4DE25BB32FD3}" type="presOf" srcId="{75D9AB36-E0CB-4D1D-BAD8-234DD6B1E8D5}" destId="{ED75053B-6514-49F5-AC58-9D143BF0D518}" srcOrd="0" destOrd="0" presId="urn:microsoft.com/office/officeart/2005/8/layout/vList2"/>
    <dgm:cxn modelId="{8F32D330-52F3-44FA-ABB3-C7A4A0BB589C}" srcId="{A466A383-AC48-473F-8994-19CA619130D3}" destId="{BB2771C0-50E6-45CA-9F61-FC24A21F4D1E}" srcOrd="3" destOrd="0" parTransId="{50180F60-62BA-48A9-979E-2979F120FDA0}" sibTransId="{4210C51C-3928-41C4-BB89-EA7F35939822}"/>
    <dgm:cxn modelId="{D568B545-4F4C-4251-9D97-157B6A49F317}" srcId="{A466A383-AC48-473F-8994-19CA619130D3}" destId="{75D9AB36-E0CB-4D1D-BAD8-234DD6B1E8D5}" srcOrd="2" destOrd="0" parTransId="{B9766E77-0B47-4333-87C3-990675F1CE1A}" sibTransId="{9CCD81E1-A3E6-48B0-8ECC-2425A5B79F59}"/>
    <dgm:cxn modelId="{CB278F72-8AD2-4F90-B9B0-499429B3C01C}" type="presOf" srcId="{D63EF085-CEF4-4D0A-A998-C8D39D4D4C02}" destId="{48E91BF6-E7C6-4CDB-A2C2-6974EE392A7D}" srcOrd="0" destOrd="0" presId="urn:microsoft.com/office/officeart/2005/8/layout/vList2"/>
    <dgm:cxn modelId="{F4E6FE7C-A297-4431-B942-012689CEB34E}" type="presOf" srcId="{B908A049-0953-49BF-A78E-DE94CD8351C1}" destId="{2B6B8184-6460-4F4F-ADB4-B72DED6B73A2}" srcOrd="0" destOrd="0" presId="urn:microsoft.com/office/officeart/2005/8/layout/vList2"/>
    <dgm:cxn modelId="{6BF57ABF-BD82-48EC-A169-3BEED51A46C3}" srcId="{A466A383-AC48-473F-8994-19CA619130D3}" destId="{D63EF085-CEF4-4D0A-A998-C8D39D4D4C02}" srcOrd="0" destOrd="0" parTransId="{CC080E11-210F-418E-93F8-DCC1FEFC48EC}" sibTransId="{1CDA6706-ACFC-4366-94F3-4654875A92DA}"/>
    <dgm:cxn modelId="{03DAFBD4-90C2-46BA-AA13-A52A49076E40}" type="presOf" srcId="{A466A383-AC48-473F-8994-19CA619130D3}" destId="{7039E19B-690D-46FC-8720-274A6FDA7151}" srcOrd="0" destOrd="0" presId="urn:microsoft.com/office/officeart/2005/8/layout/vList2"/>
    <dgm:cxn modelId="{803D0CE7-AE52-413F-9460-6840AF78D320}" type="presOf" srcId="{BB2771C0-50E6-45CA-9F61-FC24A21F4D1E}" destId="{97CFFAFA-4EAD-4BC6-A97D-C324C57A8677}" srcOrd="0" destOrd="0" presId="urn:microsoft.com/office/officeart/2005/8/layout/vList2"/>
    <dgm:cxn modelId="{A1CF0109-5E2C-48A2-96DB-3E00741BF968}" type="presParOf" srcId="{7039E19B-690D-46FC-8720-274A6FDA7151}" destId="{48E91BF6-E7C6-4CDB-A2C2-6974EE392A7D}" srcOrd="0" destOrd="0" presId="urn:microsoft.com/office/officeart/2005/8/layout/vList2"/>
    <dgm:cxn modelId="{69283771-FAC3-440F-80B9-E4DA93CE8A7C}" type="presParOf" srcId="{7039E19B-690D-46FC-8720-274A6FDA7151}" destId="{54E72C8E-12BB-42AB-ABD9-D1164779ABB8}" srcOrd="1" destOrd="0" presId="urn:microsoft.com/office/officeart/2005/8/layout/vList2"/>
    <dgm:cxn modelId="{7F7EA03B-F490-4D9B-B41F-A14A08F930D3}" type="presParOf" srcId="{7039E19B-690D-46FC-8720-274A6FDA7151}" destId="{2B6B8184-6460-4F4F-ADB4-B72DED6B73A2}" srcOrd="2" destOrd="0" presId="urn:microsoft.com/office/officeart/2005/8/layout/vList2"/>
    <dgm:cxn modelId="{2B6744D3-A191-4758-A705-23CE5C6A5318}" type="presParOf" srcId="{7039E19B-690D-46FC-8720-274A6FDA7151}" destId="{E643BCBB-95C6-4BC2-92A3-B47B1FCD184D}" srcOrd="3" destOrd="0" presId="urn:microsoft.com/office/officeart/2005/8/layout/vList2"/>
    <dgm:cxn modelId="{11463825-293F-4B7A-9109-9BD89F1671F3}" type="presParOf" srcId="{7039E19B-690D-46FC-8720-274A6FDA7151}" destId="{ED75053B-6514-49F5-AC58-9D143BF0D518}" srcOrd="4" destOrd="0" presId="urn:microsoft.com/office/officeart/2005/8/layout/vList2"/>
    <dgm:cxn modelId="{CB140DD6-17CE-4A19-A652-6557A28EBD22}" type="presParOf" srcId="{7039E19B-690D-46FC-8720-274A6FDA7151}" destId="{B0F8524B-D765-4E5B-BB76-14D27E7B1CF6}" srcOrd="5" destOrd="0" presId="urn:microsoft.com/office/officeart/2005/8/layout/vList2"/>
    <dgm:cxn modelId="{F53C69BC-F2BD-425B-96F2-D330BECA9526}" type="presParOf" srcId="{7039E19B-690D-46FC-8720-274A6FDA7151}" destId="{97CFFAFA-4EAD-4BC6-A97D-C324C57A867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AB8E745-C7CA-475B-8BD8-DB44D575DDCB}"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DE5F21A1-A7F2-490B-A128-2EE741A8A096}">
      <dgm:prSet/>
      <dgm:spPr/>
      <dgm:t>
        <a:bodyPr/>
        <a:lstStyle/>
        <a:p>
          <a:r>
            <a:rPr lang="vi-VN" b="0" i="0"/>
            <a:t>Tách riêng từng phần để kiểm tra và chứng minh các thành phần đó thực hiện chính xác các yêu cầu chức năng trong đặc tả.</a:t>
          </a:r>
          <a:endParaRPr lang="en-US"/>
        </a:p>
      </dgm:t>
    </dgm:pt>
    <dgm:pt modelId="{BCD4EBAE-2BA5-4796-8764-D19ED5AC70B0}" type="parTrans" cxnId="{4CE7B183-08FA-473E-A327-687E16E67624}">
      <dgm:prSet/>
      <dgm:spPr/>
      <dgm:t>
        <a:bodyPr/>
        <a:lstStyle/>
        <a:p>
          <a:endParaRPr lang="en-US"/>
        </a:p>
      </dgm:t>
    </dgm:pt>
    <dgm:pt modelId="{A7650416-7446-4942-BBB5-46BF3E3215F7}" type="sibTrans" cxnId="{4CE7B183-08FA-473E-A327-687E16E67624}">
      <dgm:prSet/>
      <dgm:spPr/>
      <dgm:t>
        <a:bodyPr/>
        <a:lstStyle/>
        <a:p>
          <a:endParaRPr lang="en-US"/>
        </a:p>
      </dgm:t>
    </dgm:pt>
    <dgm:pt modelId="{E47EF358-9DD1-4CF6-8511-906C4D4F1E84}">
      <dgm:prSet/>
      <dgm:spPr/>
      <dgm:t>
        <a:bodyPr/>
        <a:lstStyle/>
        <a:p>
          <a:r>
            <a:rPr lang="vi-VN" b="0" i="0"/>
            <a:t>Lỗi được sửa sớm trong chu trình phát triển phần mềm vì vậy tiết kiệm thời gian và chi phí sửa lỗi.</a:t>
          </a:r>
          <a:endParaRPr lang="en-US"/>
        </a:p>
      </dgm:t>
    </dgm:pt>
    <dgm:pt modelId="{E6AA4708-73D2-4058-814A-7C15228A984F}" type="parTrans" cxnId="{F3D0B8D6-7FE6-4FED-AA48-AB2741C639E3}">
      <dgm:prSet/>
      <dgm:spPr/>
      <dgm:t>
        <a:bodyPr/>
        <a:lstStyle/>
        <a:p>
          <a:endParaRPr lang="en-US"/>
        </a:p>
      </dgm:t>
    </dgm:pt>
    <dgm:pt modelId="{663638E0-B0D1-4B49-A19B-624A17B482BA}" type="sibTrans" cxnId="{F3D0B8D6-7FE6-4FED-AA48-AB2741C639E3}">
      <dgm:prSet/>
      <dgm:spPr/>
      <dgm:t>
        <a:bodyPr/>
        <a:lstStyle/>
        <a:p>
          <a:endParaRPr lang="en-US"/>
        </a:p>
      </dgm:t>
    </dgm:pt>
    <dgm:pt modelId="{9A7DE9BF-A8E6-4744-9984-D9D5B59BF12F}">
      <dgm:prSet/>
      <dgm:spPr/>
      <dgm:t>
        <a:bodyPr/>
        <a:lstStyle/>
        <a:p>
          <a:r>
            <a:rPr lang="vi-VN" b="0" i="0"/>
            <a:t>Mã nguồn được tái sử dụng nhiều hơn.</a:t>
          </a:r>
          <a:endParaRPr lang="en-US"/>
        </a:p>
      </dgm:t>
    </dgm:pt>
    <dgm:pt modelId="{A5721BE6-A41C-48C9-B94A-CD6D69F16B6E}" type="parTrans" cxnId="{1C362D60-0661-4B25-B7EC-8442923C798B}">
      <dgm:prSet/>
      <dgm:spPr/>
      <dgm:t>
        <a:bodyPr/>
        <a:lstStyle/>
        <a:p>
          <a:endParaRPr lang="en-US"/>
        </a:p>
      </dgm:t>
    </dgm:pt>
    <dgm:pt modelId="{6D5429CF-BE47-4627-904B-683477BB8111}" type="sibTrans" cxnId="{1C362D60-0661-4B25-B7EC-8442923C798B}">
      <dgm:prSet/>
      <dgm:spPr/>
      <dgm:t>
        <a:bodyPr/>
        <a:lstStyle/>
        <a:p>
          <a:endParaRPr lang="en-US"/>
        </a:p>
      </dgm:t>
    </dgm:pt>
    <dgm:pt modelId="{15318FA2-D06A-499E-AA20-251171E56E31}">
      <dgm:prSet/>
      <dgm:spPr/>
      <dgm:t>
        <a:bodyPr/>
        <a:lstStyle/>
        <a:p>
          <a:r>
            <a:rPr lang="vi-VN" b="0" i="0"/>
            <a:t>Tăng sự tin tưởng trong việc thay đổi hoặc bảo trì</a:t>
          </a:r>
          <a:endParaRPr lang="en-US"/>
        </a:p>
      </dgm:t>
    </dgm:pt>
    <dgm:pt modelId="{8D25BFA6-895F-432E-BF59-06871A8BF762}" type="parTrans" cxnId="{3F3FD97B-A19A-4323-AD23-CADB12C53117}">
      <dgm:prSet/>
      <dgm:spPr/>
      <dgm:t>
        <a:bodyPr/>
        <a:lstStyle/>
        <a:p>
          <a:endParaRPr lang="en-US"/>
        </a:p>
      </dgm:t>
    </dgm:pt>
    <dgm:pt modelId="{C81DE60F-618C-4D3E-9CBE-1A4F982A8467}" type="sibTrans" cxnId="{3F3FD97B-A19A-4323-AD23-CADB12C53117}">
      <dgm:prSet/>
      <dgm:spPr/>
      <dgm:t>
        <a:bodyPr/>
        <a:lstStyle/>
        <a:p>
          <a:endParaRPr lang="en-US"/>
        </a:p>
      </dgm:t>
    </dgm:pt>
    <dgm:pt modelId="{BDE63CD3-ABB2-48E4-B3C1-FC28140503E6}">
      <dgm:prSet/>
      <dgm:spPr/>
      <dgm:t>
        <a:bodyPr/>
        <a:lstStyle/>
        <a:p>
          <a:r>
            <a:rPr lang="vi-VN" b="0" i="0"/>
            <a:t>Mã nguồn đáng tin cậy hơn.</a:t>
          </a:r>
          <a:endParaRPr lang="en-US"/>
        </a:p>
      </dgm:t>
    </dgm:pt>
    <dgm:pt modelId="{CA4AD06D-1CF8-4266-8451-48E3DEA81ED3}" type="parTrans" cxnId="{839EE7DD-BF3B-4813-90F8-907580F92005}">
      <dgm:prSet/>
      <dgm:spPr/>
      <dgm:t>
        <a:bodyPr/>
        <a:lstStyle/>
        <a:p>
          <a:endParaRPr lang="en-US"/>
        </a:p>
      </dgm:t>
    </dgm:pt>
    <dgm:pt modelId="{C80A7593-190D-4C62-AACA-E3BA3672209C}" type="sibTrans" cxnId="{839EE7DD-BF3B-4813-90F8-907580F92005}">
      <dgm:prSet/>
      <dgm:spPr/>
      <dgm:t>
        <a:bodyPr/>
        <a:lstStyle/>
        <a:p>
          <a:endParaRPr lang="en-US"/>
        </a:p>
      </dgm:t>
    </dgm:pt>
    <dgm:pt modelId="{DE4300AB-A93E-455E-A3F6-C0882A90BC08}" type="pres">
      <dgm:prSet presAssocID="{6AB8E745-C7CA-475B-8BD8-DB44D575DDCB}" presName="diagram" presStyleCnt="0">
        <dgm:presLayoutVars>
          <dgm:dir/>
          <dgm:resizeHandles val="exact"/>
        </dgm:presLayoutVars>
      </dgm:prSet>
      <dgm:spPr/>
    </dgm:pt>
    <dgm:pt modelId="{D0680DE4-3051-46A5-A031-C33EBE3568F2}" type="pres">
      <dgm:prSet presAssocID="{DE5F21A1-A7F2-490B-A128-2EE741A8A096}" presName="node" presStyleLbl="node1" presStyleIdx="0" presStyleCnt="5">
        <dgm:presLayoutVars>
          <dgm:bulletEnabled val="1"/>
        </dgm:presLayoutVars>
      </dgm:prSet>
      <dgm:spPr/>
    </dgm:pt>
    <dgm:pt modelId="{D76D2992-300B-4960-A3F1-7405B7540A14}" type="pres">
      <dgm:prSet presAssocID="{A7650416-7446-4942-BBB5-46BF3E3215F7}" presName="sibTrans" presStyleCnt="0"/>
      <dgm:spPr/>
    </dgm:pt>
    <dgm:pt modelId="{1BFA9642-1AA7-430B-BD99-883026391AFF}" type="pres">
      <dgm:prSet presAssocID="{E47EF358-9DD1-4CF6-8511-906C4D4F1E84}" presName="node" presStyleLbl="node1" presStyleIdx="1" presStyleCnt="5">
        <dgm:presLayoutVars>
          <dgm:bulletEnabled val="1"/>
        </dgm:presLayoutVars>
      </dgm:prSet>
      <dgm:spPr/>
    </dgm:pt>
    <dgm:pt modelId="{DAECAE90-A74E-44BB-8917-D7F5904F6F85}" type="pres">
      <dgm:prSet presAssocID="{663638E0-B0D1-4B49-A19B-624A17B482BA}" presName="sibTrans" presStyleCnt="0"/>
      <dgm:spPr/>
    </dgm:pt>
    <dgm:pt modelId="{012E51F1-F65C-4FBF-804C-51D03B0F7463}" type="pres">
      <dgm:prSet presAssocID="{9A7DE9BF-A8E6-4744-9984-D9D5B59BF12F}" presName="node" presStyleLbl="node1" presStyleIdx="2" presStyleCnt="5">
        <dgm:presLayoutVars>
          <dgm:bulletEnabled val="1"/>
        </dgm:presLayoutVars>
      </dgm:prSet>
      <dgm:spPr/>
    </dgm:pt>
    <dgm:pt modelId="{083FBE6E-8ED2-41E2-8448-C841A24D96CC}" type="pres">
      <dgm:prSet presAssocID="{6D5429CF-BE47-4627-904B-683477BB8111}" presName="sibTrans" presStyleCnt="0"/>
      <dgm:spPr/>
    </dgm:pt>
    <dgm:pt modelId="{50115A76-D938-431E-81E4-18EC4672BB2C}" type="pres">
      <dgm:prSet presAssocID="{15318FA2-D06A-499E-AA20-251171E56E31}" presName="node" presStyleLbl="node1" presStyleIdx="3" presStyleCnt="5">
        <dgm:presLayoutVars>
          <dgm:bulletEnabled val="1"/>
        </dgm:presLayoutVars>
      </dgm:prSet>
      <dgm:spPr/>
    </dgm:pt>
    <dgm:pt modelId="{5B22F757-276B-400B-8BB5-F9AA647658D4}" type="pres">
      <dgm:prSet presAssocID="{C81DE60F-618C-4D3E-9CBE-1A4F982A8467}" presName="sibTrans" presStyleCnt="0"/>
      <dgm:spPr/>
    </dgm:pt>
    <dgm:pt modelId="{3236A44E-615E-4A94-A8B2-EF2BB6DAD8DC}" type="pres">
      <dgm:prSet presAssocID="{BDE63CD3-ABB2-48E4-B3C1-FC28140503E6}" presName="node" presStyleLbl="node1" presStyleIdx="4" presStyleCnt="5">
        <dgm:presLayoutVars>
          <dgm:bulletEnabled val="1"/>
        </dgm:presLayoutVars>
      </dgm:prSet>
      <dgm:spPr/>
    </dgm:pt>
  </dgm:ptLst>
  <dgm:cxnLst>
    <dgm:cxn modelId="{365B4126-B6D3-45F3-9B02-58F526CF7E90}" type="presOf" srcId="{BDE63CD3-ABB2-48E4-B3C1-FC28140503E6}" destId="{3236A44E-615E-4A94-A8B2-EF2BB6DAD8DC}" srcOrd="0" destOrd="0" presId="urn:microsoft.com/office/officeart/2005/8/layout/default"/>
    <dgm:cxn modelId="{1C362D60-0661-4B25-B7EC-8442923C798B}" srcId="{6AB8E745-C7CA-475B-8BD8-DB44D575DDCB}" destId="{9A7DE9BF-A8E6-4744-9984-D9D5B59BF12F}" srcOrd="2" destOrd="0" parTransId="{A5721BE6-A41C-48C9-B94A-CD6D69F16B6E}" sibTransId="{6D5429CF-BE47-4627-904B-683477BB8111}"/>
    <dgm:cxn modelId="{4DA76368-E339-4C85-9EE6-2900E3189C1D}" type="presOf" srcId="{9A7DE9BF-A8E6-4744-9984-D9D5B59BF12F}" destId="{012E51F1-F65C-4FBF-804C-51D03B0F7463}" srcOrd="0" destOrd="0" presId="urn:microsoft.com/office/officeart/2005/8/layout/default"/>
    <dgm:cxn modelId="{3F3FD97B-A19A-4323-AD23-CADB12C53117}" srcId="{6AB8E745-C7CA-475B-8BD8-DB44D575DDCB}" destId="{15318FA2-D06A-499E-AA20-251171E56E31}" srcOrd="3" destOrd="0" parTransId="{8D25BFA6-895F-432E-BF59-06871A8BF762}" sibTransId="{C81DE60F-618C-4D3E-9CBE-1A4F982A8467}"/>
    <dgm:cxn modelId="{4CE7B183-08FA-473E-A327-687E16E67624}" srcId="{6AB8E745-C7CA-475B-8BD8-DB44D575DDCB}" destId="{DE5F21A1-A7F2-490B-A128-2EE741A8A096}" srcOrd="0" destOrd="0" parTransId="{BCD4EBAE-2BA5-4796-8764-D19ED5AC70B0}" sibTransId="{A7650416-7446-4942-BBB5-46BF3E3215F7}"/>
    <dgm:cxn modelId="{48F46885-373D-4A83-9385-279C5FCB4D23}" type="presOf" srcId="{E47EF358-9DD1-4CF6-8511-906C4D4F1E84}" destId="{1BFA9642-1AA7-430B-BD99-883026391AFF}" srcOrd="0" destOrd="0" presId="urn:microsoft.com/office/officeart/2005/8/layout/default"/>
    <dgm:cxn modelId="{76F5B9A2-A613-4AC2-8E21-09B4E84C3C45}" type="presOf" srcId="{6AB8E745-C7CA-475B-8BD8-DB44D575DDCB}" destId="{DE4300AB-A93E-455E-A3F6-C0882A90BC08}" srcOrd="0" destOrd="0" presId="urn:microsoft.com/office/officeart/2005/8/layout/default"/>
    <dgm:cxn modelId="{12B21CA5-6A70-4406-95FB-12FAB6AF3C1C}" type="presOf" srcId="{15318FA2-D06A-499E-AA20-251171E56E31}" destId="{50115A76-D938-431E-81E4-18EC4672BB2C}" srcOrd="0" destOrd="0" presId="urn:microsoft.com/office/officeart/2005/8/layout/default"/>
    <dgm:cxn modelId="{440399A7-4D6F-46D2-B57F-E3E332DD2600}" type="presOf" srcId="{DE5F21A1-A7F2-490B-A128-2EE741A8A096}" destId="{D0680DE4-3051-46A5-A031-C33EBE3568F2}" srcOrd="0" destOrd="0" presId="urn:microsoft.com/office/officeart/2005/8/layout/default"/>
    <dgm:cxn modelId="{F3D0B8D6-7FE6-4FED-AA48-AB2741C639E3}" srcId="{6AB8E745-C7CA-475B-8BD8-DB44D575DDCB}" destId="{E47EF358-9DD1-4CF6-8511-906C4D4F1E84}" srcOrd="1" destOrd="0" parTransId="{E6AA4708-73D2-4058-814A-7C15228A984F}" sibTransId="{663638E0-B0D1-4B49-A19B-624A17B482BA}"/>
    <dgm:cxn modelId="{839EE7DD-BF3B-4813-90F8-907580F92005}" srcId="{6AB8E745-C7CA-475B-8BD8-DB44D575DDCB}" destId="{BDE63CD3-ABB2-48E4-B3C1-FC28140503E6}" srcOrd="4" destOrd="0" parTransId="{CA4AD06D-1CF8-4266-8451-48E3DEA81ED3}" sibTransId="{C80A7593-190D-4C62-AACA-E3BA3672209C}"/>
    <dgm:cxn modelId="{97B3B05B-07A4-4673-82F2-B8A844E8721A}" type="presParOf" srcId="{DE4300AB-A93E-455E-A3F6-C0882A90BC08}" destId="{D0680DE4-3051-46A5-A031-C33EBE3568F2}" srcOrd="0" destOrd="0" presId="urn:microsoft.com/office/officeart/2005/8/layout/default"/>
    <dgm:cxn modelId="{A2932A9B-F97B-42CE-B799-FE6AF7CCEC84}" type="presParOf" srcId="{DE4300AB-A93E-455E-A3F6-C0882A90BC08}" destId="{D76D2992-300B-4960-A3F1-7405B7540A14}" srcOrd="1" destOrd="0" presId="urn:microsoft.com/office/officeart/2005/8/layout/default"/>
    <dgm:cxn modelId="{98EE56A9-A9C9-4069-9C20-63CBC45811F0}" type="presParOf" srcId="{DE4300AB-A93E-455E-A3F6-C0882A90BC08}" destId="{1BFA9642-1AA7-430B-BD99-883026391AFF}" srcOrd="2" destOrd="0" presId="urn:microsoft.com/office/officeart/2005/8/layout/default"/>
    <dgm:cxn modelId="{EF12EC25-49B4-48E3-A59B-AF88257C7857}" type="presParOf" srcId="{DE4300AB-A93E-455E-A3F6-C0882A90BC08}" destId="{DAECAE90-A74E-44BB-8917-D7F5904F6F85}" srcOrd="3" destOrd="0" presId="urn:microsoft.com/office/officeart/2005/8/layout/default"/>
    <dgm:cxn modelId="{A67EBCE6-79FF-48D5-ABA7-194F77E3C422}" type="presParOf" srcId="{DE4300AB-A93E-455E-A3F6-C0882A90BC08}" destId="{012E51F1-F65C-4FBF-804C-51D03B0F7463}" srcOrd="4" destOrd="0" presId="urn:microsoft.com/office/officeart/2005/8/layout/default"/>
    <dgm:cxn modelId="{B1C66511-0335-4F11-AC6E-E17506EAE2F3}" type="presParOf" srcId="{DE4300AB-A93E-455E-A3F6-C0882A90BC08}" destId="{083FBE6E-8ED2-41E2-8448-C841A24D96CC}" srcOrd="5" destOrd="0" presId="urn:microsoft.com/office/officeart/2005/8/layout/default"/>
    <dgm:cxn modelId="{5FFF4977-C7DB-4D3E-AB8D-76C1EBC5C18C}" type="presParOf" srcId="{DE4300AB-A93E-455E-A3F6-C0882A90BC08}" destId="{50115A76-D938-431E-81E4-18EC4672BB2C}" srcOrd="6" destOrd="0" presId="urn:microsoft.com/office/officeart/2005/8/layout/default"/>
    <dgm:cxn modelId="{28969092-0825-443B-972D-D9D891961BA5}" type="presParOf" srcId="{DE4300AB-A93E-455E-A3F6-C0882A90BC08}" destId="{5B22F757-276B-400B-8BB5-F9AA647658D4}" srcOrd="7" destOrd="0" presId="urn:microsoft.com/office/officeart/2005/8/layout/default"/>
    <dgm:cxn modelId="{E7C27A0A-AD06-447B-B4E7-D5682C96A35F}" type="presParOf" srcId="{DE4300AB-A93E-455E-A3F6-C0882A90BC08}" destId="{3236A44E-615E-4A94-A8B2-EF2BB6DAD8DC}"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C06FAEB-54C9-49EC-80A3-5B04CC95B5E4}"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F353E4B0-4029-4254-B281-E14BA7691336}">
      <dgm:prSet/>
      <dgm:spPr/>
      <dgm:t>
        <a:bodyPr/>
        <a:lstStyle/>
        <a:p>
          <a:r>
            <a:rPr lang="en-US"/>
            <a:t>Bước 1: Xác định phạm vi dữ liệu của chương trình.</a:t>
          </a:r>
        </a:p>
      </dgm:t>
    </dgm:pt>
    <dgm:pt modelId="{3505F458-1C44-4D2A-83EB-45D0F19ED3A4}" type="parTrans" cxnId="{3E93BF1B-7923-4A1A-A283-30A2BC4365D9}">
      <dgm:prSet/>
      <dgm:spPr/>
      <dgm:t>
        <a:bodyPr/>
        <a:lstStyle/>
        <a:p>
          <a:endParaRPr lang="en-US"/>
        </a:p>
      </dgm:t>
    </dgm:pt>
    <dgm:pt modelId="{BF650BBB-A8FB-48E4-A8C8-AF49697DAA12}" type="sibTrans" cxnId="{3E93BF1B-7923-4A1A-A283-30A2BC4365D9}">
      <dgm:prSet/>
      <dgm:spPr/>
      <dgm:t>
        <a:bodyPr/>
        <a:lstStyle/>
        <a:p>
          <a:endParaRPr lang="en-US"/>
        </a:p>
      </dgm:t>
    </dgm:pt>
    <dgm:pt modelId="{86B2BF34-A241-4934-9C2E-28C8B0D25AA5}">
      <dgm:prSet/>
      <dgm:spPr/>
      <dgm:t>
        <a:bodyPr/>
        <a:lstStyle/>
        <a:p>
          <a:r>
            <a:rPr lang="en-US"/>
            <a:t>Bước 2: Xác định các đầu mút dữ liệu, dữ liệu phổ quát và các trường hợp đặc biệt có thể xảy của giá trị đầu vào tương ứng với giá trị đầu ra của chương trình cần kiểm tra.</a:t>
          </a:r>
        </a:p>
      </dgm:t>
    </dgm:pt>
    <dgm:pt modelId="{EA69558A-7025-487B-AAC4-FEC17B572BD2}" type="parTrans" cxnId="{5AA1CA42-DFAB-4EB7-95E1-B3EC7C5F7C9C}">
      <dgm:prSet/>
      <dgm:spPr/>
      <dgm:t>
        <a:bodyPr/>
        <a:lstStyle/>
        <a:p>
          <a:endParaRPr lang="en-US"/>
        </a:p>
      </dgm:t>
    </dgm:pt>
    <dgm:pt modelId="{02AE89FC-4B4E-4512-BBD2-38C9AAC4949D}" type="sibTrans" cxnId="{5AA1CA42-DFAB-4EB7-95E1-B3EC7C5F7C9C}">
      <dgm:prSet/>
      <dgm:spPr/>
      <dgm:t>
        <a:bodyPr/>
        <a:lstStyle/>
        <a:p>
          <a:endParaRPr lang="en-US"/>
        </a:p>
      </dgm:t>
    </dgm:pt>
    <dgm:pt modelId="{79A5EEE8-45E0-4DE5-B2CC-1AD52BD5C9AF}">
      <dgm:prSet/>
      <dgm:spPr/>
      <dgm:t>
        <a:bodyPr/>
        <a:lstStyle/>
        <a:p>
          <a:r>
            <a:rPr lang="en-US"/>
            <a:t>Bước 3: Xây dựng bộ test case</a:t>
          </a:r>
        </a:p>
      </dgm:t>
    </dgm:pt>
    <dgm:pt modelId="{07D0583F-4F33-4F48-A5E1-D40FC483E33F}" type="parTrans" cxnId="{0651B02F-155D-4DD2-8254-4F8A39365A45}">
      <dgm:prSet/>
      <dgm:spPr/>
      <dgm:t>
        <a:bodyPr/>
        <a:lstStyle/>
        <a:p>
          <a:endParaRPr lang="en-US"/>
        </a:p>
      </dgm:t>
    </dgm:pt>
    <dgm:pt modelId="{32BBE344-DA9C-4199-8FF7-F7AFB1C4E69C}" type="sibTrans" cxnId="{0651B02F-155D-4DD2-8254-4F8A39365A45}">
      <dgm:prSet/>
      <dgm:spPr/>
      <dgm:t>
        <a:bodyPr/>
        <a:lstStyle/>
        <a:p>
          <a:endParaRPr lang="en-US"/>
        </a:p>
      </dgm:t>
    </dgm:pt>
    <dgm:pt modelId="{F21841F5-55A0-40E6-BA30-1E6EE58057CC}">
      <dgm:prSet/>
      <dgm:spPr/>
      <dgm:t>
        <a:bodyPr/>
        <a:lstStyle/>
        <a:p>
          <a:r>
            <a:rPr lang="en-US"/>
            <a:t>Bước 4: Code chương trình kiểm tra dự trên bộ test case đã có</a:t>
          </a:r>
        </a:p>
      </dgm:t>
    </dgm:pt>
    <dgm:pt modelId="{82172873-2F64-41E2-B20B-D0883D4BF09A}" type="parTrans" cxnId="{53A09189-B06F-4691-98C7-F60E415D5ACD}">
      <dgm:prSet/>
      <dgm:spPr/>
      <dgm:t>
        <a:bodyPr/>
        <a:lstStyle/>
        <a:p>
          <a:endParaRPr lang="en-US"/>
        </a:p>
      </dgm:t>
    </dgm:pt>
    <dgm:pt modelId="{B4CD752D-0D81-48D7-A538-2B120B60B675}" type="sibTrans" cxnId="{53A09189-B06F-4691-98C7-F60E415D5ACD}">
      <dgm:prSet/>
      <dgm:spPr/>
      <dgm:t>
        <a:bodyPr/>
        <a:lstStyle/>
        <a:p>
          <a:endParaRPr lang="en-US"/>
        </a:p>
      </dgm:t>
    </dgm:pt>
    <dgm:pt modelId="{0F14834D-B104-4608-A309-5F861844A15F}" type="pres">
      <dgm:prSet presAssocID="{2C06FAEB-54C9-49EC-80A3-5B04CC95B5E4}" presName="outerComposite" presStyleCnt="0">
        <dgm:presLayoutVars>
          <dgm:chMax val="5"/>
          <dgm:dir/>
          <dgm:resizeHandles val="exact"/>
        </dgm:presLayoutVars>
      </dgm:prSet>
      <dgm:spPr/>
    </dgm:pt>
    <dgm:pt modelId="{77D50FF9-3610-4334-B0A6-F38824C049DA}" type="pres">
      <dgm:prSet presAssocID="{2C06FAEB-54C9-49EC-80A3-5B04CC95B5E4}" presName="dummyMaxCanvas" presStyleCnt="0">
        <dgm:presLayoutVars/>
      </dgm:prSet>
      <dgm:spPr/>
    </dgm:pt>
    <dgm:pt modelId="{54BFC6F8-CF20-4531-AD8D-A648C42A451C}" type="pres">
      <dgm:prSet presAssocID="{2C06FAEB-54C9-49EC-80A3-5B04CC95B5E4}" presName="FourNodes_1" presStyleLbl="node1" presStyleIdx="0" presStyleCnt="4">
        <dgm:presLayoutVars>
          <dgm:bulletEnabled val="1"/>
        </dgm:presLayoutVars>
      </dgm:prSet>
      <dgm:spPr/>
    </dgm:pt>
    <dgm:pt modelId="{9C30CD93-6544-42D4-A0B1-5E604BBE900A}" type="pres">
      <dgm:prSet presAssocID="{2C06FAEB-54C9-49EC-80A3-5B04CC95B5E4}" presName="FourNodes_2" presStyleLbl="node1" presStyleIdx="1" presStyleCnt="4">
        <dgm:presLayoutVars>
          <dgm:bulletEnabled val="1"/>
        </dgm:presLayoutVars>
      </dgm:prSet>
      <dgm:spPr/>
    </dgm:pt>
    <dgm:pt modelId="{D28893E5-AB50-4D1F-8B2F-9A7818E2B89A}" type="pres">
      <dgm:prSet presAssocID="{2C06FAEB-54C9-49EC-80A3-5B04CC95B5E4}" presName="FourNodes_3" presStyleLbl="node1" presStyleIdx="2" presStyleCnt="4">
        <dgm:presLayoutVars>
          <dgm:bulletEnabled val="1"/>
        </dgm:presLayoutVars>
      </dgm:prSet>
      <dgm:spPr/>
    </dgm:pt>
    <dgm:pt modelId="{7564096A-EDD3-4C59-9713-3EEEA789B200}" type="pres">
      <dgm:prSet presAssocID="{2C06FAEB-54C9-49EC-80A3-5B04CC95B5E4}" presName="FourNodes_4" presStyleLbl="node1" presStyleIdx="3" presStyleCnt="4">
        <dgm:presLayoutVars>
          <dgm:bulletEnabled val="1"/>
        </dgm:presLayoutVars>
      </dgm:prSet>
      <dgm:spPr/>
    </dgm:pt>
    <dgm:pt modelId="{7EB278AE-59F6-4C2E-984A-B99BDAB9827E}" type="pres">
      <dgm:prSet presAssocID="{2C06FAEB-54C9-49EC-80A3-5B04CC95B5E4}" presName="FourConn_1-2" presStyleLbl="fgAccFollowNode1" presStyleIdx="0" presStyleCnt="3">
        <dgm:presLayoutVars>
          <dgm:bulletEnabled val="1"/>
        </dgm:presLayoutVars>
      </dgm:prSet>
      <dgm:spPr/>
    </dgm:pt>
    <dgm:pt modelId="{2E7D9653-50FE-4CC3-A915-0A99251BD07B}" type="pres">
      <dgm:prSet presAssocID="{2C06FAEB-54C9-49EC-80A3-5B04CC95B5E4}" presName="FourConn_2-3" presStyleLbl="fgAccFollowNode1" presStyleIdx="1" presStyleCnt="3">
        <dgm:presLayoutVars>
          <dgm:bulletEnabled val="1"/>
        </dgm:presLayoutVars>
      </dgm:prSet>
      <dgm:spPr/>
    </dgm:pt>
    <dgm:pt modelId="{E72EC46B-9AC5-4FCB-83E6-2896E51B2A6E}" type="pres">
      <dgm:prSet presAssocID="{2C06FAEB-54C9-49EC-80A3-5B04CC95B5E4}" presName="FourConn_3-4" presStyleLbl="fgAccFollowNode1" presStyleIdx="2" presStyleCnt="3">
        <dgm:presLayoutVars>
          <dgm:bulletEnabled val="1"/>
        </dgm:presLayoutVars>
      </dgm:prSet>
      <dgm:spPr/>
    </dgm:pt>
    <dgm:pt modelId="{74452192-C672-4F46-8995-2BFCEAC2EFE1}" type="pres">
      <dgm:prSet presAssocID="{2C06FAEB-54C9-49EC-80A3-5B04CC95B5E4}" presName="FourNodes_1_text" presStyleLbl="node1" presStyleIdx="3" presStyleCnt="4">
        <dgm:presLayoutVars>
          <dgm:bulletEnabled val="1"/>
        </dgm:presLayoutVars>
      </dgm:prSet>
      <dgm:spPr/>
    </dgm:pt>
    <dgm:pt modelId="{6B0235DC-1525-4860-BE6D-849830602DA8}" type="pres">
      <dgm:prSet presAssocID="{2C06FAEB-54C9-49EC-80A3-5B04CC95B5E4}" presName="FourNodes_2_text" presStyleLbl="node1" presStyleIdx="3" presStyleCnt="4">
        <dgm:presLayoutVars>
          <dgm:bulletEnabled val="1"/>
        </dgm:presLayoutVars>
      </dgm:prSet>
      <dgm:spPr/>
    </dgm:pt>
    <dgm:pt modelId="{ED78C3AF-2C3E-4268-86B4-8491F9C8CF4B}" type="pres">
      <dgm:prSet presAssocID="{2C06FAEB-54C9-49EC-80A3-5B04CC95B5E4}" presName="FourNodes_3_text" presStyleLbl="node1" presStyleIdx="3" presStyleCnt="4">
        <dgm:presLayoutVars>
          <dgm:bulletEnabled val="1"/>
        </dgm:presLayoutVars>
      </dgm:prSet>
      <dgm:spPr/>
    </dgm:pt>
    <dgm:pt modelId="{3141CFE3-D9BF-4498-AE06-BD2F57F4AE95}" type="pres">
      <dgm:prSet presAssocID="{2C06FAEB-54C9-49EC-80A3-5B04CC95B5E4}" presName="FourNodes_4_text" presStyleLbl="node1" presStyleIdx="3" presStyleCnt="4">
        <dgm:presLayoutVars>
          <dgm:bulletEnabled val="1"/>
        </dgm:presLayoutVars>
      </dgm:prSet>
      <dgm:spPr/>
    </dgm:pt>
  </dgm:ptLst>
  <dgm:cxnLst>
    <dgm:cxn modelId="{5D4D5D0C-4EE8-40C6-9B1A-3C362EE2F44B}" type="presOf" srcId="{F353E4B0-4029-4254-B281-E14BA7691336}" destId="{54BFC6F8-CF20-4531-AD8D-A648C42A451C}" srcOrd="0" destOrd="0" presId="urn:microsoft.com/office/officeart/2005/8/layout/vProcess5"/>
    <dgm:cxn modelId="{3E93BF1B-7923-4A1A-A283-30A2BC4365D9}" srcId="{2C06FAEB-54C9-49EC-80A3-5B04CC95B5E4}" destId="{F353E4B0-4029-4254-B281-E14BA7691336}" srcOrd="0" destOrd="0" parTransId="{3505F458-1C44-4D2A-83EB-45D0F19ED3A4}" sibTransId="{BF650BBB-A8FB-48E4-A8C8-AF49697DAA12}"/>
    <dgm:cxn modelId="{0651B02F-155D-4DD2-8254-4F8A39365A45}" srcId="{2C06FAEB-54C9-49EC-80A3-5B04CC95B5E4}" destId="{79A5EEE8-45E0-4DE5-B2CC-1AD52BD5C9AF}" srcOrd="2" destOrd="0" parTransId="{07D0583F-4F33-4F48-A5E1-D40FC483E33F}" sibTransId="{32BBE344-DA9C-4199-8FF7-F7AFB1C4E69C}"/>
    <dgm:cxn modelId="{1515A130-7175-4241-9A02-03EAD9371506}" type="presOf" srcId="{86B2BF34-A241-4934-9C2E-28C8B0D25AA5}" destId="{9C30CD93-6544-42D4-A0B1-5E604BBE900A}" srcOrd="0" destOrd="0" presId="urn:microsoft.com/office/officeart/2005/8/layout/vProcess5"/>
    <dgm:cxn modelId="{81BDBA39-A82E-41A3-8846-332F1EF15C48}" type="presOf" srcId="{79A5EEE8-45E0-4DE5-B2CC-1AD52BD5C9AF}" destId="{D28893E5-AB50-4D1F-8B2F-9A7818E2B89A}" srcOrd="0" destOrd="0" presId="urn:microsoft.com/office/officeart/2005/8/layout/vProcess5"/>
    <dgm:cxn modelId="{5AA1CA42-DFAB-4EB7-95E1-B3EC7C5F7C9C}" srcId="{2C06FAEB-54C9-49EC-80A3-5B04CC95B5E4}" destId="{86B2BF34-A241-4934-9C2E-28C8B0D25AA5}" srcOrd="1" destOrd="0" parTransId="{EA69558A-7025-487B-AAC4-FEC17B572BD2}" sibTransId="{02AE89FC-4B4E-4512-BBD2-38C9AAC4949D}"/>
    <dgm:cxn modelId="{03FBCB4D-8A90-43E5-A7DD-64E218830DE9}" type="presOf" srcId="{F21841F5-55A0-40E6-BA30-1E6EE58057CC}" destId="{3141CFE3-D9BF-4498-AE06-BD2F57F4AE95}" srcOrd="1" destOrd="0" presId="urn:microsoft.com/office/officeart/2005/8/layout/vProcess5"/>
    <dgm:cxn modelId="{53A09189-B06F-4691-98C7-F60E415D5ACD}" srcId="{2C06FAEB-54C9-49EC-80A3-5B04CC95B5E4}" destId="{F21841F5-55A0-40E6-BA30-1E6EE58057CC}" srcOrd="3" destOrd="0" parTransId="{82172873-2F64-41E2-B20B-D0883D4BF09A}" sibTransId="{B4CD752D-0D81-48D7-A538-2B120B60B675}"/>
    <dgm:cxn modelId="{726F7B9A-137F-4A6D-8173-40E2B20A570A}" type="presOf" srcId="{79A5EEE8-45E0-4DE5-B2CC-1AD52BD5C9AF}" destId="{ED78C3AF-2C3E-4268-86B4-8491F9C8CF4B}" srcOrd="1" destOrd="0" presId="urn:microsoft.com/office/officeart/2005/8/layout/vProcess5"/>
    <dgm:cxn modelId="{9859CB9D-644E-4BA5-AE20-A62BB2BC762A}" type="presOf" srcId="{32BBE344-DA9C-4199-8FF7-F7AFB1C4E69C}" destId="{E72EC46B-9AC5-4FCB-83E6-2896E51B2A6E}" srcOrd="0" destOrd="0" presId="urn:microsoft.com/office/officeart/2005/8/layout/vProcess5"/>
    <dgm:cxn modelId="{21BB4FAB-9A99-4038-B996-71060E35172C}" type="presOf" srcId="{2C06FAEB-54C9-49EC-80A3-5B04CC95B5E4}" destId="{0F14834D-B104-4608-A309-5F861844A15F}" srcOrd="0" destOrd="0" presId="urn:microsoft.com/office/officeart/2005/8/layout/vProcess5"/>
    <dgm:cxn modelId="{D56523B1-C565-477F-9119-1989A100DDA8}" type="presOf" srcId="{BF650BBB-A8FB-48E4-A8C8-AF49697DAA12}" destId="{7EB278AE-59F6-4C2E-984A-B99BDAB9827E}" srcOrd="0" destOrd="0" presId="urn:microsoft.com/office/officeart/2005/8/layout/vProcess5"/>
    <dgm:cxn modelId="{0E1B3FB4-7E49-42E1-9263-13A02B2362CD}" type="presOf" srcId="{86B2BF34-A241-4934-9C2E-28C8B0D25AA5}" destId="{6B0235DC-1525-4860-BE6D-849830602DA8}" srcOrd="1" destOrd="0" presId="urn:microsoft.com/office/officeart/2005/8/layout/vProcess5"/>
    <dgm:cxn modelId="{4B6E99B5-C962-4689-9FB2-1BBBD8E2925C}" type="presOf" srcId="{F353E4B0-4029-4254-B281-E14BA7691336}" destId="{74452192-C672-4F46-8995-2BFCEAC2EFE1}" srcOrd="1" destOrd="0" presId="urn:microsoft.com/office/officeart/2005/8/layout/vProcess5"/>
    <dgm:cxn modelId="{997429B6-81AB-4571-B6A3-708A646FF761}" type="presOf" srcId="{F21841F5-55A0-40E6-BA30-1E6EE58057CC}" destId="{7564096A-EDD3-4C59-9713-3EEEA789B200}" srcOrd="0" destOrd="0" presId="urn:microsoft.com/office/officeart/2005/8/layout/vProcess5"/>
    <dgm:cxn modelId="{640194B7-8892-4B1F-A0B3-4D510B5D726D}" type="presOf" srcId="{02AE89FC-4B4E-4512-BBD2-38C9AAC4949D}" destId="{2E7D9653-50FE-4CC3-A915-0A99251BD07B}" srcOrd="0" destOrd="0" presId="urn:microsoft.com/office/officeart/2005/8/layout/vProcess5"/>
    <dgm:cxn modelId="{35EFEB51-2B9C-4526-9377-B662A2EC6868}" type="presParOf" srcId="{0F14834D-B104-4608-A309-5F861844A15F}" destId="{77D50FF9-3610-4334-B0A6-F38824C049DA}" srcOrd="0" destOrd="0" presId="urn:microsoft.com/office/officeart/2005/8/layout/vProcess5"/>
    <dgm:cxn modelId="{3C1CE329-1511-4EC5-8860-27671739F647}" type="presParOf" srcId="{0F14834D-B104-4608-A309-5F861844A15F}" destId="{54BFC6F8-CF20-4531-AD8D-A648C42A451C}" srcOrd="1" destOrd="0" presId="urn:microsoft.com/office/officeart/2005/8/layout/vProcess5"/>
    <dgm:cxn modelId="{4A174023-49BC-4EC1-86F0-55B76F283B6D}" type="presParOf" srcId="{0F14834D-B104-4608-A309-5F861844A15F}" destId="{9C30CD93-6544-42D4-A0B1-5E604BBE900A}" srcOrd="2" destOrd="0" presId="urn:microsoft.com/office/officeart/2005/8/layout/vProcess5"/>
    <dgm:cxn modelId="{D9DCB3D2-1D79-4999-8EAA-14BF75032D56}" type="presParOf" srcId="{0F14834D-B104-4608-A309-5F861844A15F}" destId="{D28893E5-AB50-4D1F-8B2F-9A7818E2B89A}" srcOrd="3" destOrd="0" presId="urn:microsoft.com/office/officeart/2005/8/layout/vProcess5"/>
    <dgm:cxn modelId="{2A6642E0-1779-4100-ABE2-883F65DFBB1D}" type="presParOf" srcId="{0F14834D-B104-4608-A309-5F861844A15F}" destId="{7564096A-EDD3-4C59-9713-3EEEA789B200}" srcOrd="4" destOrd="0" presId="urn:microsoft.com/office/officeart/2005/8/layout/vProcess5"/>
    <dgm:cxn modelId="{0676468D-3372-420C-935C-3D5E1B29C492}" type="presParOf" srcId="{0F14834D-B104-4608-A309-5F861844A15F}" destId="{7EB278AE-59F6-4C2E-984A-B99BDAB9827E}" srcOrd="5" destOrd="0" presId="urn:microsoft.com/office/officeart/2005/8/layout/vProcess5"/>
    <dgm:cxn modelId="{7CDAB344-9B82-4624-B741-848F8002A627}" type="presParOf" srcId="{0F14834D-B104-4608-A309-5F861844A15F}" destId="{2E7D9653-50FE-4CC3-A915-0A99251BD07B}" srcOrd="6" destOrd="0" presId="urn:microsoft.com/office/officeart/2005/8/layout/vProcess5"/>
    <dgm:cxn modelId="{D559B286-68CB-46F5-B23E-25B5A78A9105}" type="presParOf" srcId="{0F14834D-B104-4608-A309-5F861844A15F}" destId="{E72EC46B-9AC5-4FCB-83E6-2896E51B2A6E}" srcOrd="7" destOrd="0" presId="urn:microsoft.com/office/officeart/2005/8/layout/vProcess5"/>
    <dgm:cxn modelId="{3AF7EC3D-685F-4DE5-B715-877D39C08FFD}" type="presParOf" srcId="{0F14834D-B104-4608-A309-5F861844A15F}" destId="{74452192-C672-4F46-8995-2BFCEAC2EFE1}" srcOrd="8" destOrd="0" presId="urn:microsoft.com/office/officeart/2005/8/layout/vProcess5"/>
    <dgm:cxn modelId="{DEB43DD7-3F98-4A50-9431-ADA24CEA0B74}" type="presParOf" srcId="{0F14834D-B104-4608-A309-5F861844A15F}" destId="{6B0235DC-1525-4860-BE6D-849830602DA8}" srcOrd="9" destOrd="0" presId="urn:microsoft.com/office/officeart/2005/8/layout/vProcess5"/>
    <dgm:cxn modelId="{65DA41A5-EFA4-426D-8B9C-B65800931C7A}" type="presParOf" srcId="{0F14834D-B104-4608-A309-5F861844A15F}" destId="{ED78C3AF-2C3E-4268-86B4-8491F9C8CF4B}" srcOrd="10" destOrd="0" presId="urn:microsoft.com/office/officeart/2005/8/layout/vProcess5"/>
    <dgm:cxn modelId="{E87ED808-42F3-4E1D-B1F2-C43CB4E9D1FB}" type="presParOf" srcId="{0F14834D-B104-4608-A309-5F861844A15F}" destId="{3141CFE3-D9BF-4498-AE06-BD2F57F4AE95}"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D94A840-8FD4-4D99-BE27-EF679F0A09FA}"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14B1036-3E30-4113-9F26-6EE622FF63EB}">
      <dgm:prSet/>
      <dgm:spPr/>
      <dgm:t>
        <a:bodyPr/>
        <a:lstStyle/>
        <a:p>
          <a:r>
            <a:rPr lang="en-US"/>
            <a:t>Chúng ta tập trung vào tạo bộ test để kiểm tra tính đúng và hiệu năng của chương trình:</a:t>
          </a:r>
        </a:p>
      </dgm:t>
    </dgm:pt>
    <dgm:pt modelId="{D45ED1BA-C4E5-40B9-9D76-7002B5CFDC4A}" type="parTrans" cxnId="{9DE2F3ED-5454-44CD-B02E-E680C201A610}">
      <dgm:prSet/>
      <dgm:spPr/>
      <dgm:t>
        <a:bodyPr/>
        <a:lstStyle/>
        <a:p>
          <a:endParaRPr lang="en-US"/>
        </a:p>
      </dgm:t>
    </dgm:pt>
    <dgm:pt modelId="{CFCA7D83-B5A9-4C61-B3C4-B3251EB550E6}" type="sibTrans" cxnId="{9DE2F3ED-5454-44CD-B02E-E680C201A610}">
      <dgm:prSet/>
      <dgm:spPr/>
      <dgm:t>
        <a:bodyPr/>
        <a:lstStyle/>
        <a:p>
          <a:endParaRPr lang="en-US"/>
        </a:p>
      </dgm:t>
    </dgm:pt>
    <dgm:pt modelId="{F1E71FCC-1411-4579-BB4C-62079A42C0EF}">
      <dgm:prSet/>
      <dgm:spPr/>
      <dgm:t>
        <a:bodyPr/>
        <a:lstStyle/>
        <a:p>
          <a:r>
            <a:rPr lang="en-US"/>
            <a:t>- Kiểm tra tính đúng:</a:t>
          </a:r>
        </a:p>
      </dgm:t>
    </dgm:pt>
    <dgm:pt modelId="{4EF2FF04-73D6-4BB7-84FE-7D290BED6E5F}" type="parTrans" cxnId="{6B97BA11-1C62-42E6-A1A5-05FD21152EB7}">
      <dgm:prSet/>
      <dgm:spPr/>
      <dgm:t>
        <a:bodyPr/>
        <a:lstStyle/>
        <a:p>
          <a:endParaRPr lang="en-US"/>
        </a:p>
      </dgm:t>
    </dgm:pt>
    <dgm:pt modelId="{ADEE995B-CC30-423E-ADF1-3B5E6B646FCC}" type="sibTrans" cxnId="{6B97BA11-1C62-42E6-A1A5-05FD21152EB7}">
      <dgm:prSet/>
      <dgm:spPr/>
      <dgm:t>
        <a:bodyPr/>
        <a:lstStyle/>
        <a:p>
          <a:endParaRPr lang="en-US"/>
        </a:p>
      </dgm:t>
    </dgm:pt>
    <dgm:pt modelId="{E87871FB-EDAD-4592-BA8F-829A8D4FA52B}">
      <dgm:prSet/>
      <dgm:spPr/>
      <dgm:t>
        <a:bodyPr/>
        <a:lstStyle/>
        <a:p>
          <a:r>
            <a:rPr lang="en-US" dirty="0" err="1"/>
            <a:t>Xem</a:t>
          </a:r>
          <a:r>
            <a:rPr lang="en-US" dirty="0"/>
            <a:t> </a:t>
          </a:r>
          <a:r>
            <a:rPr lang="en-US" dirty="0" err="1"/>
            <a:t>có</a:t>
          </a:r>
          <a:r>
            <a:rPr lang="en-US" dirty="0"/>
            <a:t> bao </a:t>
          </a:r>
          <a:r>
            <a:rPr lang="en-US" dirty="0" err="1"/>
            <a:t>nhiêu</a:t>
          </a:r>
          <a:r>
            <a:rPr lang="en-US" dirty="0"/>
            <a:t> </a:t>
          </a:r>
          <a:r>
            <a:rPr lang="en-US" dirty="0" err="1"/>
            <a:t>tình</a:t>
          </a:r>
          <a:r>
            <a:rPr lang="en-US" dirty="0"/>
            <a:t> </a:t>
          </a:r>
          <a:r>
            <a:rPr lang="en-US" dirty="0" err="1"/>
            <a:t>huống</a:t>
          </a:r>
          <a:r>
            <a:rPr lang="en-US" dirty="0"/>
            <a:t> </a:t>
          </a:r>
          <a:r>
            <a:rPr lang="en-US" dirty="0" err="1"/>
            <a:t>có</a:t>
          </a:r>
          <a:r>
            <a:rPr lang="en-US" dirty="0"/>
            <a:t> </a:t>
          </a:r>
          <a:r>
            <a:rPr lang="en-US" dirty="0" err="1"/>
            <a:t>thể</a:t>
          </a:r>
          <a:r>
            <a:rPr lang="en-US" dirty="0"/>
            <a:t> </a:t>
          </a:r>
          <a:r>
            <a:rPr lang="en-US" dirty="0" err="1"/>
            <a:t>xảy</a:t>
          </a:r>
          <a:r>
            <a:rPr lang="en-US" dirty="0"/>
            <a:t> ra, </a:t>
          </a:r>
          <a:r>
            <a:rPr lang="en-US" dirty="0" err="1"/>
            <a:t>mỗi</a:t>
          </a:r>
          <a:r>
            <a:rPr lang="en-US" dirty="0"/>
            <a:t> </a:t>
          </a:r>
          <a:r>
            <a:rPr lang="en-US" dirty="0" err="1"/>
            <a:t>tình</a:t>
          </a:r>
          <a:r>
            <a:rPr lang="en-US" dirty="0"/>
            <a:t> </a:t>
          </a:r>
          <a:r>
            <a:rPr lang="en-US" dirty="0" err="1"/>
            <a:t>huống</a:t>
          </a:r>
          <a:r>
            <a:rPr lang="en-US" dirty="0"/>
            <a:t> </a:t>
          </a:r>
          <a:r>
            <a:rPr lang="en-US" dirty="0" err="1"/>
            <a:t>cho</a:t>
          </a:r>
          <a:r>
            <a:rPr lang="en-US" dirty="0"/>
            <a:t> </a:t>
          </a:r>
          <a:r>
            <a:rPr lang="en-US" dirty="0" err="1"/>
            <a:t>ít</a:t>
          </a:r>
          <a:r>
            <a:rPr lang="en-US" dirty="0"/>
            <a:t> </a:t>
          </a:r>
          <a:r>
            <a:rPr lang="en-US" dirty="0" err="1"/>
            <a:t>nhất</a:t>
          </a:r>
          <a:r>
            <a:rPr lang="en-US" dirty="0"/>
            <a:t> 1 test case(</a:t>
          </a:r>
          <a:r>
            <a:rPr lang="en-US" dirty="0" err="1"/>
            <a:t>một</a:t>
          </a:r>
          <a:r>
            <a:rPr lang="en-US" dirty="0"/>
            <a:t> </a:t>
          </a:r>
          <a:r>
            <a:rPr lang="en-US" dirty="0" err="1"/>
            <a:t>số</a:t>
          </a:r>
          <a:r>
            <a:rPr lang="en-US" dirty="0"/>
            <a:t> </a:t>
          </a:r>
          <a:r>
            <a:rPr lang="en-US" dirty="0" err="1"/>
            <a:t>trường</a:t>
          </a:r>
          <a:r>
            <a:rPr lang="en-US" dirty="0"/>
            <a:t> </a:t>
          </a:r>
          <a:r>
            <a:rPr lang="en-US" dirty="0" err="1"/>
            <a:t>hợp</a:t>
          </a:r>
          <a:r>
            <a:rPr lang="en-US" dirty="0"/>
            <a:t> </a:t>
          </a:r>
          <a:r>
            <a:rPr lang="en-US" dirty="0" err="1"/>
            <a:t>cần</a:t>
          </a:r>
          <a:r>
            <a:rPr lang="en-US" dirty="0"/>
            <a:t> </a:t>
          </a:r>
          <a:r>
            <a:rPr lang="en-US" dirty="0" err="1"/>
            <a:t>lưu</a:t>
          </a:r>
          <a:r>
            <a:rPr lang="en-US" dirty="0"/>
            <a:t> ý: </a:t>
          </a:r>
          <a:r>
            <a:rPr lang="en-US" dirty="0" err="1"/>
            <a:t>các</a:t>
          </a:r>
          <a:r>
            <a:rPr lang="en-US" dirty="0"/>
            <a:t> </a:t>
          </a:r>
          <a:r>
            <a:rPr lang="en-US" dirty="0" err="1"/>
            <a:t>biên</a:t>
          </a:r>
          <a:r>
            <a:rPr lang="en-US" dirty="0"/>
            <a:t>, </a:t>
          </a:r>
          <a:r>
            <a:rPr lang="en-US" dirty="0" err="1"/>
            <a:t>trường</a:t>
          </a:r>
          <a:r>
            <a:rPr lang="en-US" dirty="0"/>
            <a:t> </a:t>
          </a:r>
          <a:r>
            <a:rPr lang="en-US" dirty="0" err="1"/>
            <a:t>hợp</a:t>
          </a:r>
          <a:r>
            <a:rPr lang="en-US" dirty="0"/>
            <a:t> </a:t>
          </a:r>
          <a:r>
            <a:rPr lang="en-US" dirty="0" err="1"/>
            <a:t>phổ</a:t>
          </a:r>
          <a:r>
            <a:rPr lang="en-US" dirty="0"/>
            <a:t> </a:t>
          </a:r>
          <a:r>
            <a:rPr lang="en-US" dirty="0" err="1"/>
            <a:t>quát</a:t>
          </a:r>
          <a:r>
            <a:rPr lang="en-US" dirty="0"/>
            <a:t>, </a:t>
          </a:r>
          <a:r>
            <a:rPr lang="en-US" dirty="0" err="1"/>
            <a:t>các</a:t>
          </a:r>
          <a:r>
            <a:rPr lang="en-US" dirty="0"/>
            <a:t> </a:t>
          </a:r>
          <a:r>
            <a:rPr lang="en-US" dirty="0" err="1"/>
            <a:t>trường</a:t>
          </a:r>
          <a:r>
            <a:rPr lang="en-US" dirty="0"/>
            <a:t> </a:t>
          </a:r>
          <a:r>
            <a:rPr lang="en-US" dirty="0" err="1"/>
            <a:t>hợp</a:t>
          </a:r>
          <a:r>
            <a:rPr lang="en-US" dirty="0"/>
            <a:t> </a:t>
          </a:r>
          <a:r>
            <a:rPr lang="en-US" dirty="0" err="1"/>
            <a:t>đặc</a:t>
          </a:r>
          <a:r>
            <a:rPr lang="en-US" dirty="0"/>
            <a:t> </a:t>
          </a:r>
          <a:r>
            <a:rPr lang="en-US" dirty="0" err="1"/>
            <a:t>biệt</a:t>
          </a:r>
          <a:r>
            <a:rPr lang="en-US" dirty="0"/>
            <a:t>)</a:t>
          </a:r>
        </a:p>
      </dgm:t>
    </dgm:pt>
    <dgm:pt modelId="{2A9B8232-4F82-472D-98C8-23DA97FE3391}" type="parTrans" cxnId="{AF6922C3-39C6-4D52-9006-28D00FDD79BC}">
      <dgm:prSet/>
      <dgm:spPr/>
      <dgm:t>
        <a:bodyPr/>
        <a:lstStyle/>
        <a:p>
          <a:endParaRPr lang="en-US"/>
        </a:p>
      </dgm:t>
    </dgm:pt>
    <dgm:pt modelId="{9B6F1CD7-195A-471F-BAAD-5C30CC931CDF}" type="sibTrans" cxnId="{AF6922C3-39C6-4D52-9006-28D00FDD79BC}">
      <dgm:prSet/>
      <dgm:spPr/>
      <dgm:t>
        <a:bodyPr/>
        <a:lstStyle/>
        <a:p>
          <a:endParaRPr lang="en-US"/>
        </a:p>
      </dgm:t>
    </dgm:pt>
    <dgm:pt modelId="{BB3B2833-4B5F-4EF5-868F-AB35113F11AB}">
      <dgm:prSet/>
      <dgm:spPr/>
      <dgm:t>
        <a:bodyPr/>
        <a:lstStyle/>
        <a:p>
          <a:r>
            <a:rPr lang="en-US" dirty="0" err="1"/>
            <a:t>Sử</a:t>
          </a:r>
          <a:r>
            <a:rPr lang="en-US" dirty="0"/>
            <a:t> </a:t>
          </a:r>
          <a:r>
            <a:rPr lang="en-US" dirty="0" err="1"/>
            <a:t>dụng</a:t>
          </a:r>
          <a:r>
            <a:rPr lang="en-US" dirty="0"/>
            <a:t> </a:t>
          </a:r>
          <a:r>
            <a:rPr lang="en-US" dirty="0" err="1"/>
            <a:t>bất</a:t>
          </a:r>
          <a:r>
            <a:rPr lang="en-US" dirty="0"/>
            <a:t> </a:t>
          </a:r>
          <a:r>
            <a:rPr lang="en-US" dirty="0" err="1"/>
            <a:t>kì</a:t>
          </a:r>
          <a:r>
            <a:rPr lang="en-US" dirty="0"/>
            <a:t> </a:t>
          </a:r>
          <a:r>
            <a:rPr lang="en-US" dirty="0" err="1"/>
            <a:t>ngôn</a:t>
          </a:r>
          <a:r>
            <a:rPr lang="en-US" dirty="0"/>
            <a:t> </a:t>
          </a:r>
          <a:r>
            <a:rPr lang="en-US" dirty="0" err="1"/>
            <a:t>ngữ</a:t>
          </a:r>
          <a:r>
            <a:rPr lang="en-US" dirty="0"/>
            <a:t> </a:t>
          </a:r>
          <a:r>
            <a:rPr lang="en-US" dirty="0" err="1"/>
            <a:t>nào</a:t>
          </a:r>
          <a:r>
            <a:rPr lang="en-US" dirty="0"/>
            <a:t> </a:t>
          </a:r>
          <a:r>
            <a:rPr lang="en-US" dirty="0" err="1"/>
            <a:t>để</a:t>
          </a:r>
          <a:r>
            <a:rPr lang="en-US" dirty="0"/>
            <a:t> </a:t>
          </a:r>
          <a:r>
            <a:rPr lang="en-US" dirty="0" err="1"/>
            <a:t>tạo</a:t>
          </a:r>
          <a:r>
            <a:rPr lang="en-US" dirty="0"/>
            <a:t> ra </a:t>
          </a:r>
          <a:r>
            <a:rPr lang="en-US" dirty="0" err="1"/>
            <a:t>các</a:t>
          </a:r>
          <a:r>
            <a:rPr lang="en-US" dirty="0"/>
            <a:t> test case.</a:t>
          </a:r>
        </a:p>
      </dgm:t>
    </dgm:pt>
    <dgm:pt modelId="{A2014D8E-15B5-44A2-ACAF-A39C2AD87556}" type="parTrans" cxnId="{34344023-C162-4BAB-B9E2-886C29FD35BF}">
      <dgm:prSet/>
      <dgm:spPr/>
      <dgm:t>
        <a:bodyPr/>
        <a:lstStyle/>
        <a:p>
          <a:endParaRPr lang="en-US"/>
        </a:p>
      </dgm:t>
    </dgm:pt>
    <dgm:pt modelId="{6B5BAA67-EB1C-4BC9-9F23-01E744ED2EA2}" type="sibTrans" cxnId="{34344023-C162-4BAB-B9E2-886C29FD35BF}">
      <dgm:prSet/>
      <dgm:spPr/>
      <dgm:t>
        <a:bodyPr/>
        <a:lstStyle/>
        <a:p>
          <a:endParaRPr lang="en-US"/>
        </a:p>
      </dgm:t>
    </dgm:pt>
    <dgm:pt modelId="{85B38DAD-9078-400A-A271-EF6F9B344682}">
      <dgm:prSet/>
      <dgm:spPr/>
      <dgm:t>
        <a:bodyPr/>
        <a:lstStyle/>
        <a:p>
          <a:r>
            <a:rPr lang="en-US"/>
            <a:t>- Kiểm tra hiệu năng:</a:t>
          </a:r>
        </a:p>
      </dgm:t>
    </dgm:pt>
    <dgm:pt modelId="{7EBD4389-10B9-4106-A74A-B44722C9A598}" type="parTrans" cxnId="{781AA9F6-7AE7-477C-AB8C-197D59279E2D}">
      <dgm:prSet/>
      <dgm:spPr/>
      <dgm:t>
        <a:bodyPr/>
        <a:lstStyle/>
        <a:p>
          <a:endParaRPr lang="en-US"/>
        </a:p>
      </dgm:t>
    </dgm:pt>
    <dgm:pt modelId="{2F861C6F-AB7E-43B9-9390-C2D507C2D31B}" type="sibTrans" cxnId="{781AA9F6-7AE7-477C-AB8C-197D59279E2D}">
      <dgm:prSet/>
      <dgm:spPr/>
      <dgm:t>
        <a:bodyPr/>
        <a:lstStyle/>
        <a:p>
          <a:endParaRPr lang="en-US"/>
        </a:p>
      </dgm:t>
    </dgm:pt>
    <dgm:pt modelId="{B648EE2B-353A-41F1-8110-E06E47C18FCE}">
      <dgm:prSet/>
      <dgm:spPr/>
      <dgm:t>
        <a:bodyPr/>
        <a:lstStyle/>
        <a:p>
          <a:r>
            <a:rPr lang="en-US" dirty="0" err="1"/>
            <a:t>Nới</a:t>
          </a:r>
          <a:r>
            <a:rPr lang="en-US" dirty="0"/>
            <a:t> </a:t>
          </a:r>
          <a:r>
            <a:rPr lang="en-US" dirty="0" err="1"/>
            <a:t>rộng</a:t>
          </a:r>
          <a:r>
            <a:rPr lang="en-US" dirty="0"/>
            <a:t> </a:t>
          </a:r>
          <a:r>
            <a:rPr lang="en-US" dirty="0" err="1"/>
            <a:t>bộ</a:t>
          </a:r>
          <a:r>
            <a:rPr lang="en-US" dirty="0"/>
            <a:t> </a:t>
          </a:r>
          <a:r>
            <a:rPr lang="en-US" dirty="0" err="1"/>
            <a:t>dữ</a:t>
          </a:r>
          <a:r>
            <a:rPr lang="en-US" dirty="0"/>
            <a:t> </a:t>
          </a:r>
          <a:r>
            <a:rPr lang="en-US" dirty="0" err="1"/>
            <a:t>liệu</a:t>
          </a:r>
          <a:r>
            <a:rPr lang="en-US" dirty="0"/>
            <a:t>, </a:t>
          </a:r>
          <a:r>
            <a:rPr lang="en-US" dirty="0" err="1"/>
            <a:t>làm</a:t>
          </a:r>
          <a:r>
            <a:rPr lang="en-US" dirty="0"/>
            <a:t> </a:t>
          </a:r>
          <a:r>
            <a:rPr lang="en-US" dirty="0" err="1"/>
            <a:t>dữ</a:t>
          </a:r>
          <a:r>
            <a:rPr lang="en-US" dirty="0"/>
            <a:t> </a:t>
          </a:r>
          <a:r>
            <a:rPr lang="en-US" dirty="0" err="1"/>
            <a:t>liệu</a:t>
          </a:r>
          <a:r>
            <a:rPr lang="en-US" dirty="0"/>
            <a:t> </a:t>
          </a:r>
          <a:r>
            <a:rPr lang="en-US" dirty="0" err="1"/>
            <a:t>lớn</a:t>
          </a:r>
          <a:r>
            <a:rPr lang="en-US" dirty="0"/>
            <a:t> </a:t>
          </a:r>
          <a:r>
            <a:rPr lang="en-US" dirty="0" err="1"/>
            <a:t>dần</a:t>
          </a:r>
          <a:r>
            <a:rPr lang="en-US" dirty="0"/>
            <a:t>.</a:t>
          </a:r>
        </a:p>
      </dgm:t>
    </dgm:pt>
    <dgm:pt modelId="{B7F242B9-12E8-4BAE-979F-60F55FFC6A12}" type="parTrans" cxnId="{7E0ED8EB-4CA0-4290-8AB3-8B7B4C09C3C9}">
      <dgm:prSet/>
      <dgm:spPr/>
      <dgm:t>
        <a:bodyPr/>
        <a:lstStyle/>
        <a:p>
          <a:endParaRPr lang="en-US"/>
        </a:p>
      </dgm:t>
    </dgm:pt>
    <dgm:pt modelId="{CCEA0698-FAF3-43A1-BB22-051C308359AE}" type="sibTrans" cxnId="{7E0ED8EB-4CA0-4290-8AB3-8B7B4C09C3C9}">
      <dgm:prSet/>
      <dgm:spPr/>
      <dgm:t>
        <a:bodyPr/>
        <a:lstStyle/>
        <a:p>
          <a:endParaRPr lang="en-US"/>
        </a:p>
      </dgm:t>
    </dgm:pt>
    <dgm:pt modelId="{D60ADF55-607E-4CB9-9642-C239DA5193CA}">
      <dgm:prSet/>
      <dgm:spPr/>
      <dgm:t>
        <a:bodyPr/>
        <a:lstStyle/>
        <a:p>
          <a:r>
            <a:rPr lang="en-US" dirty="0">
              <a:latin typeface="Times New Roman" panose="02020603050405020304" pitchFamily="18" charset="0"/>
              <a:cs typeface="Times New Roman" panose="02020603050405020304" pitchFamily="18" charset="0"/>
            </a:rPr>
            <a:t>Gi</a:t>
          </a:r>
          <a:r>
            <a:rPr lang="vi-VN" dirty="0">
              <a:latin typeface="Times New Roman" panose="02020603050405020304" pitchFamily="18" charset="0"/>
              <a:cs typeface="Times New Roman" panose="02020603050405020304" pitchFamily="18" charset="0"/>
            </a:rPr>
            <a:t>ới</a:t>
          </a:r>
          <a:r>
            <a:rPr lang="en-US" dirty="0">
              <a:latin typeface="Times New Roman" panose="02020603050405020304" pitchFamily="18" charset="0"/>
              <a:cs typeface="Times New Roman" panose="02020603050405020304" pitchFamily="18" charset="0"/>
            </a:rPr>
            <a:t> h</a:t>
          </a:r>
          <a:r>
            <a:rPr lang="vi-VN" dirty="0">
              <a:latin typeface="Times New Roman" panose="02020603050405020304" pitchFamily="18" charset="0"/>
              <a:cs typeface="Times New Roman" panose="02020603050405020304" pitchFamily="18" charset="0"/>
            </a:rPr>
            <a:t>ạn</a:t>
          </a:r>
          <a:r>
            <a:rPr lang="en-US" dirty="0">
              <a:latin typeface="Times New Roman" panose="02020603050405020304" pitchFamily="18" charset="0"/>
              <a:cs typeface="Times New Roman" panose="02020603050405020304" pitchFamily="18" charset="0"/>
            </a:rPr>
            <a:t> v</a:t>
          </a:r>
          <a:r>
            <a:rPr lang="vi-VN" dirty="0">
              <a:latin typeface="Times New Roman" panose="02020603050405020304" pitchFamily="18" charset="0"/>
              <a:cs typeface="Times New Roman" panose="02020603050405020304" pitchFamily="18" charset="0"/>
            </a:rPr>
            <a:t>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v</a:t>
          </a:r>
          <a:r>
            <a:rPr lang="vi-VN"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b</a:t>
          </a:r>
          <a:r>
            <a:rPr lang="vi-VN" dirty="0">
              <a:latin typeface="Times New Roman" panose="02020603050405020304" pitchFamily="18" charset="0"/>
              <a:cs typeface="Times New Roman" panose="02020603050405020304" pitchFamily="18" charset="0"/>
            </a:rPr>
            <a:t>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t>
          </a:r>
          <a:r>
            <a:rPr lang="vi-VN" dirty="0">
              <a:latin typeface="Times New Roman" panose="02020603050405020304" pitchFamily="18" charset="0"/>
              <a:cs typeface="Times New Roman" panose="02020603050405020304" pitchFamily="18" charset="0"/>
            </a:rPr>
            <a:t>ớ</a:t>
          </a:r>
          <a:endParaRPr lang="en-US" dirty="0">
            <a:latin typeface="Times New Roman" panose="02020603050405020304" pitchFamily="18" charset="0"/>
            <a:cs typeface="Times New Roman" panose="02020603050405020304" pitchFamily="18" charset="0"/>
          </a:endParaRPr>
        </a:p>
      </dgm:t>
    </dgm:pt>
    <dgm:pt modelId="{31D71323-4947-4A20-A995-8216C729B1A9}" type="parTrans" cxnId="{49EE40D5-9A3E-49E4-93F4-2F4293B3DBDC}">
      <dgm:prSet/>
      <dgm:spPr/>
      <dgm:t>
        <a:bodyPr/>
        <a:lstStyle/>
        <a:p>
          <a:endParaRPr lang="vi-VN"/>
        </a:p>
      </dgm:t>
    </dgm:pt>
    <dgm:pt modelId="{F321BCA6-65F4-42E8-B79F-E255552608A5}" type="sibTrans" cxnId="{49EE40D5-9A3E-49E4-93F4-2F4293B3DBDC}">
      <dgm:prSet/>
      <dgm:spPr/>
      <dgm:t>
        <a:bodyPr/>
        <a:lstStyle/>
        <a:p>
          <a:endParaRPr lang="vi-VN"/>
        </a:p>
      </dgm:t>
    </dgm:pt>
    <dgm:pt modelId="{F10E3BAF-DCF9-4065-820C-9A9303C260BF}" type="pres">
      <dgm:prSet presAssocID="{8D94A840-8FD4-4D99-BE27-EF679F0A09FA}" presName="linear" presStyleCnt="0">
        <dgm:presLayoutVars>
          <dgm:animLvl val="lvl"/>
          <dgm:resizeHandles val="exact"/>
        </dgm:presLayoutVars>
      </dgm:prSet>
      <dgm:spPr/>
    </dgm:pt>
    <dgm:pt modelId="{8F75A1A3-9F19-4055-849C-41BDDC09AF37}" type="pres">
      <dgm:prSet presAssocID="{814B1036-3E30-4113-9F26-6EE622FF63EB}" presName="parentText" presStyleLbl="node1" presStyleIdx="0" presStyleCnt="3">
        <dgm:presLayoutVars>
          <dgm:chMax val="0"/>
          <dgm:bulletEnabled val="1"/>
        </dgm:presLayoutVars>
      </dgm:prSet>
      <dgm:spPr/>
    </dgm:pt>
    <dgm:pt modelId="{6FA68ED4-C01A-4921-AC05-CB1A0F6780EC}" type="pres">
      <dgm:prSet presAssocID="{CFCA7D83-B5A9-4C61-B3C4-B3251EB550E6}" presName="spacer" presStyleCnt="0"/>
      <dgm:spPr/>
    </dgm:pt>
    <dgm:pt modelId="{97F4F149-D561-455E-9AE5-BF253163C384}" type="pres">
      <dgm:prSet presAssocID="{F1E71FCC-1411-4579-BB4C-62079A42C0EF}" presName="parentText" presStyleLbl="node1" presStyleIdx="1" presStyleCnt="3">
        <dgm:presLayoutVars>
          <dgm:chMax val="0"/>
          <dgm:bulletEnabled val="1"/>
        </dgm:presLayoutVars>
      </dgm:prSet>
      <dgm:spPr/>
    </dgm:pt>
    <dgm:pt modelId="{D1C6D700-771C-4F8D-B5F0-3F54B13603E2}" type="pres">
      <dgm:prSet presAssocID="{F1E71FCC-1411-4579-BB4C-62079A42C0EF}" presName="childText" presStyleLbl="revTx" presStyleIdx="0" presStyleCnt="2">
        <dgm:presLayoutVars>
          <dgm:bulletEnabled val="1"/>
        </dgm:presLayoutVars>
      </dgm:prSet>
      <dgm:spPr/>
    </dgm:pt>
    <dgm:pt modelId="{8ED4865B-A928-4763-A85B-AC7D9CF9555A}" type="pres">
      <dgm:prSet presAssocID="{85B38DAD-9078-400A-A271-EF6F9B344682}" presName="parentText" presStyleLbl="node1" presStyleIdx="2" presStyleCnt="3">
        <dgm:presLayoutVars>
          <dgm:chMax val="0"/>
          <dgm:bulletEnabled val="1"/>
        </dgm:presLayoutVars>
      </dgm:prSet>
      <dgm:spPr/>
    </dgm:pt>
    <dgm:pt modelId="{94BF3EF0-79D5-4338-A343-99722CBB28BF}" type="pres">
      <dgm:prSet presAssocID="{85B38DAD-9078-400A-A271-EF6F9B344682}" presName="childText" presStyleLbl="revTx" presStyleIdx="1" presStyleCnt="2">
        <dgm:presLayoutVars>
          <dgm:bulletEnabled val="1"/>
        </dgm:presLayoutVars>
      </dgm:prSet>
      <dgm:spPr/>
    </dgm:pt>
  </dgm:ptLst>
  <dgm:cxnLst>
    <dgm:cxn modelId="{6B97BA11-1C62-42E6-A1A5-05FD21152EB7}" srcId="{8D94A840-8FD4-4D99-BE27-EF679F0A09FA}" destId="{F1E71FCC-1411-4579-BB4C-62079A42C0EF}" srcOrd="1" destOrd="0" parTransId="{4EF2FF04-73D6-4BB7-84FE-7D290BED6E5F}" sibTransId="{ADEE995B-CC30-423E-ADF1-3B5E6B646FCC}"/>
    <dgm:cxn modelId="{34344023-C162-4BAB-B9E2-886C29FD35BF}" srcId="{F1E71FCC-1411-4579-BB4C-62079A42C0EF}" destId="{BB3B2833-4B5F-4EF5-868F-AB35113F11AB}" srcOrd="1" destOrd="0" parTransId="{A2014D8E-15B5-44A2-ACAF-A39C2AD87556}" sibTransId="{6B5BAA67-EB1C-4BC9-9F23-01E744ED2EA2}"/>
    <dgm:cxn modelId="{A187E027-AEFE-4F93-9531-33C7C6A20835}" type="presOf" srcId="{F1E71FCC-1411-4579-BB4C-62079A42C0EF}" destId="{97F4F149-D561-455E-9AE5-BF253163C384}" srcOrd="0" destOrd="0" presId="urn:microsoft.com/office/officeart/2005/8/layout/vList2"/>
    <dgm:cxn modelId="{779B0680-A24F-4A11-AF82-BEA03D371F1D}" type="presOf" srcId="{B648EE2B-353A-41F1-8110-E06E47C18FCE}" destId="{94BF3EF0-79D5-4338-A343-99722CBB28BF}" srcOrd="0" destOrd="0" presId="urn:microsoft.com/office/officeart/2005/8/layout/vList2"/>
    <dgm:cxn modelId="{31930D89-FA35-4203-A7EC-70D2C4B0EC27}" type="presOf" srcId="{BB3B2833-4B5F-4EF5-868F-AB35113F11AB}" destId="{D1C6D700-771C-4F8D-B5F0-3F54B13603E2}" srcOrd="0" destOrd="1" presId="urn:microsoft.com/office/officeart/2005/8/layout/vList2"/>
    <dgm:cxn modelId="{9436418B-92CF-4704-8233-1C0BBD21B573}" type="presOf" srcId="{814B1036-3E30-4113-9F26-6EE622FF63EB}" destId="{8F75A1A3-9F19-4055-849C-41BDDC09AF37}" srcOrd="0" destOrd="0" presId="urn:microsoft.com/office/officeart/2005/8/layout/vList2"/>
    <dgm:cxn modelId="{AF6922C3-39C6-4D52-9006-28D00FDD79BC}" srcId="{F1E71FCC-1411-4579-BB4C-62079A42C0EF}" destId="{E87871FB-EDAD-4592-BA8F-829A8D4FA52B}" srcOrd="0" destOrd="0" parTransId="{2A9B8232-4F82-472D-98C8-23DA97FE3391}" sibTransId="{9B6F1CD7-195A-471F-BAAD-5C30CC931CDF}"/>
    <dgm:cxn modelId="{F7E600C5-3955-4E19-B998-C5E03F6623C2}" type="presOf" srcId="{D60ADF55-607E-4CB9-9642-C239DA5193CA}" destId="{94BF3EF0-79D5-4338-A343-99722CBB28BF}" srcOrd="0" destOrd="1" presId="urn:microsoft.com/office/officeart/2005/8/layout/vList2"/>
    <dgm:cxn modelId="{D04A98CB-4587-472A-9360-AE54093F29CF}" type="presOf" srcId="{E87871FB-EDAD-4592-BA8F-829A8D4FA52B}" destId="{D1C6D700-771C-4F8D-B5F0-3F54B13603E2}" srcOrd="0" destOrd="0" presId="urn:microsoft.com/office/officeart/2005/8/layout/vList2"/>
    <dgm:cxn modelId="{49EE40D5-9A3E-49E4-93F4-2F4293B3DBDC}" srcId="{85B38DAD-9078-400A-A271-EF6F9B344682}" destId="{D60ADF55-607E-4CB9-9642-C239DA5193CA}" srcOrd="1" destOrd="0" parTransId="{31D71323-4947-4A20-A995-8216C729B1A9}" sibTransId="{F321BCA6-65F4-42E8-B79F-E255552608A5}"/>
    <dgm:cxn modelId="{97B6E0E4-E22D-4D9D-9284-64F7B02CAE60}" type="presOf" srcId="{8D94A840-8FD4-4D99-BE27-EF679F0A09FA}" destId="{F10E3BAF-DCF9-4065-820C-9A9303C260BF}" srcOrd="0" destOrd="0" presId="urn:microsoft.com/office/officeart/2005/8/layout/vList2"/>
    <dgm:cxn modelId="{4D1848E5-A18E-4BD1-B695-087B4CB3FF04}" type="presOf" srcId="{85B38DAD-9078-400A-A271-EF6F9B344682}" destId="{8ED4865B-A928-4763-A85B-AC7D9CF9555A}" srcOrd="0" destOrd="0" presId="urn:microsoft.com/office/officeart/2005/8/layout/vList2"/>
    <dgm:cxn modelId="{7E0ED8EB-4CA0-4290-8AB3-8B7B4C09C3C9}" srcId="{85B38DAD-9078-400A-A271-EF6F9B344682}" destId="{B648EE2B-353A-41F1-8110-E06E47C18FCE}" srcOrd="0" destOrd="0" parTransId="{B7F242B9-12E8-4BAE-979F-60F55FFC6A12}" sibTransId="{CCEA0698-FAF3-43A1-BB22-051C308359AE}"/>
    <dgm:cxn modelId="{9DE2F3ED-5454-44CD-B02E-E680C201A610}" srcId="{8D94A840-8FD4-4D99-BE27-EF679F0A09FA}" destId="{814B1036-3E30-4113-9F26-6EE622FF63EB}" srcOrd="0" destOrd="0" parTransId="{D45ED1BA-C4E5-40B9-9D76-7002B5CFDC4A}" sibTransId="{CFCA7D83-B5A9-4C61-B3C4-B3251EB550E6}"/>
    <dgm:cxn modelId="{781AA9F6-7AE7-477C-AB8C-197D59279E2D}" srcId="{8D94A840-8FD4-4D99-BE27-EF679F0A09FA}" destId="{85B38DAD-9078-400A-A271-EF6F9B344682}" srcOrd="2" destOrd="0" parTransId="{7EBD4389-10B9-4106-A74A-B44722C9A598}" sibTransId="{2F861C6F-AB7E-43B9-9390-C2D507C2D31B}"/>
    <dgm:cxn modelId="{D65A2F6D-4F7A-40F7-A0F6-C35C75D8BA84}" type="presParOf" srcId="{F10E3BAF-DCF9-4065-820C-9A9303C260BF}" destId="{8F75A1A3-9F19-4055-849C-41BDDC09AF37}" srcOrd="0" destOrd="0" presId="urn:microsoft.com/office/officeart/2005/8/layout/vList2"/>
    <dgm:cxn modelId="{F2B89EE9-79C3-49EA-9030-5A14348D459C}" type="presParOf" srcId="{F10E3BAF-DCF9-4065-820C-9A9303C260BF}" destId="{6FA68ED4-C01A-4921-AC05-CB1A0F6780EC}" srcOrd="1" destOrd="0" presId="urn:microsoft.com/office/officeart/2005/8/layout/vList2"/>
    <dgm:cxn modelId="{3869D706-E155-414E-9764-1C1B5C78EB34}" type="presParOf" srcId="{F10E3BAF-DCF9-4065-820C-9A9303C260BF}" destId="{97F4F149-D561-455E-9AE5-BF253163C384}" srcOrd="2" destOrd="0" presId="urn:microsoft.com/office/officeart/2005/8/layout/vList2"/>
    <dgm:cxn modelId="{0A47B126-6327-4929-BF6A-44705687B927}" type="presParOf" srcId="{F10E3BAF-DCF9-4065-820C-9A9303C260BF}" destId="{D1C6D700-771C-4F8D-B5F0-3F54B13603E2}" srcOrd="3" destOrd="0" presId="urn:microsoft.com/office/officeart/2005/8/layout/vList2"/>
    <dgm:cxn modelId="{BD089DBD-261A-46A1-93BF-BBC655710D36}" type="presParOf" srcId="{F10E3BAF-DCF9-4065-820C-9A9303C260BF}" destId="{8ED4865B-A928-4763-A85B-AC7D9CF9555A}" srcOrd="4" destOrd="0" presId="urn:microsoft.com/office/officeart/2005/8/layout/vList2"/>
    <dgm:cxn modelId="{E0A678E2-670C-466A-B840-6AB0FCE0B419}" type="presParOf" srcId="{F10E3BAF-DCF9-4065-820C-9A9303C260BF}" destId="{94BF3EF0-79D5-4338-A343-99722CBB28BF}"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D16566-1DA5-401F-829B-709EC99B75FA}">
      <dsp:nvSpPr>
        <dsp:cNvPr id="0" name=""/>
        <dsp:cNvSpPr/>
      </dsp:nvSpPr>
      <dsp:spPr>
        <a:xfrm>
          <a:off x="0" y="0"/>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584198-B617-4D86-8364-D74DB3A4FED0}">
      <dsp:nvSpPr>
        <dsp:cNvPr id="0" name=""/>
        <dsp:cNvSpPr/>
      </dsp:nvSpPr>
      <dsp:spPr>
        <a:xfrm>
          <a:off x="0" y="0"/>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Kiểm thử phần mềm là một phần quan trọng trong quá trình phát triển hệ thống phần mềm:</a:t>
          </a:r>
        </a:p>
      </dsp:txBody>
      <dsp:txXfrm>
        <a:off x="0" y="0"/>
        <a:ext cx="6797675" cy="1412477"/>
      </dsp:txXfrm>
    </dsp:sp>
    <dsp:sp modelId="{0AA46EBA-075B-4B98-8417-5BF7564DB8DA}">
      <dsp:nvSpPr>
        <dsp:cNvPr id="0" name=""/>
        <dsp:cNvSpPr/>
      </dsp:nvSpPr>
      <dsp:spPr>
        <a:xfrm>
          <a:off x="0" y="1412478"/>
          <a:ext cx="6797675" cy="0"/>
        </a:xfrm>
        <a:prstGeom prst="line">
          <a:avLst/>
        </a:prstGeom>
        <a:solidFill>
          <a:schemeClr val="accent2">
            <a:hueOff val="13013"/>
            <a:satOff val="-8959"/>
            <a:lumOff val="-2288"/>
            <a:alphaOff val="0"/>
          </a:schemeClr>
        </a:solidFill>
        <a:ln w="15875" cap="flat" cmpd="sng" algn="ctr">
          <a:solidFill>
            <a:schemeClr val="accent2">
              <a:hueOff val="13013"/>
              <a:satOff val="-8959"/>
              <a:lumOff val="-22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BE91A6-2BB8-4867-B9A2-00BF5D3FA066}">
      <dsp:nvSpPr>
        <dsp:cNvPr id="0" name=""/>
        <dsp:cNvSpPr/>
      </dsp:nvSpPr>
      <dsp:spPr>
        <a:xfrm>
          <a:off x="0" y="1412477"/>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 </a:t>
          </a:r>
          <a:r>
            <a:rPr lang="vi-VN" sz="2700" kern="1200"/>
            <a:t>Giúp cho khách hàng thấy được sản phẩm đặt ra đã đáp ứng được yêu cầu hay chưa.</a:t>
          </a:r>
          <a:endParaRPr lang="en-US" sz="2700" kern="1200"/>
        </a:p>
      </dsp:txBody>
      <dsp:txXfrm>
        <a:off x="0" y="1412477"/>
        <a:ext cx="6797675" cy="1412477"/>
      </dsp:txXfrm>
    </dsp:sp>
    <dsp:sp modelId="{2CFA4757-0F65-4CA2-A212-6FD828466857}">
      <dsp:nvSpPr>
        <dsp:cNvPr id="0" name=""/>
        <dsp:cNvSpPr/>
      </dsp:nvSpPr>
      <dsp:spPr>
        <a:xfrm>
          <a:off x="0" y="2824956"/>
          <a:ext cx="6797675" cy="0"/>
        </a:xfrm>
        <a:prstGeom prst="line">
          <a:avLst/>
        </a:prstGeom>
        <a:solidFill>
          <a:schemeClr val="accent2">
            <a:hueOff val="26025"/>
            <a:satOff val="-17917"/>
            <a:lumOff val="-4575"/>
            <a:alphaOff val="0"/>
          </a:schemeClr>
        </a:solidFill>
        <a:ln w="15875" cap="flat" cmpd="sng" algn="ctr">
          <a:solidFill>
            <a:schemeClr val="accent2">
              <a:hueOff val="26025"/>
              <a:satOff val="-17917"/>
              <a:lumOff val="-457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CC6BA2-BB6E-4DC6-BF2A-EC9778BA9C1B}">
      <dsp:nvSpPr>
        <dsp:cNvPr id="0" name=""/>
        <dsp:cNvSpPr/>
      </dsp:nvSpPr>
      <dsp:spPr>
        <a:xfrm>
          <a:off x="0" y="2824955"/>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 </a:t>
          </a:r>
          <a:r>
            <a:rPr lang="vi-VN" sz="2700" kern="1200"/>
            <a:t>Đảm bảo chất lượng phần mềm khi đưa ra sử dụng. Tránh các rủi ro khi cho khách hàng khi đưa phần mềm vào sử dụng.</a:t>
          </a:r>
          <a:endParaRPr lang="en-US" sz="2700" kern="1200"/>
        </a:p>
      </dsp:txBody>
      <dsp:txXfrm>
        <a:off x="0" y="2824955"/>
        <a:ext cx="6797675" cy="1412477"/>
      </dsp:txXfrm>
    </dsp:sp>
    <dsp:sp modelId="{6B3F50B2-E1F4-4CF4-ABD8-C0E28FE58AFC}">
      <dsp:nvSpPr>
        <dsp:cNvPr id="0" name=""/>
        <dsp:cNvSpPr/>
      </dsp:nvSpPr>
      <dsp:spPr>
        <a:xfrm>
          <a:off x="0" y="4237434"/>
          <a:ext cx="6797675" cy="0"/>
        </a:xfrm>
        <a:prstGeom prst="line">
          <a:avLst/>
        </a:prstGeom>
        <a:solidFill>
          <a:schemeClr val="accent2">
            <a:hueOff val="39038"/>
            <a:satOff val="-26876"/>
            <a:lumOff val="-6863"/>
            <a:alphaOff val="0"/>
          </a:schemeClr>
        </a:solidFill>
        <a:ln w="15875" cap="flat" cmpd="sng" algn="ctr">
          <a:solidFill>
            <a:schemeClr val="accent2">
              <a:hueOff val="39038"/>
              <a:satOff val="-26876"/>
              <a:lumOff val="-686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66A3B1-849B-4578-A3CB-9198B923797C}">
      <dsp:nvSpPr>
        <dsp:cNvPr id="0" name=""/>
        <dsp:cNvSpPr/>
      </dsp:nvSpPr>
      <dsp:spPr>
        <a:xfrm>
          <a:off x="0" y="4237433"/>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 </a:t>
          </a:r>
          <a:r>
            <a:rPr lang="vi-VN" sz="2700" kern="1200"/>
            <a:t>Giảm thời gian và chi phí phát sinh do bảo trì (fix lỗi) cho người viết phần mềm.</a:t>
          </a:r>
          <a:endParaRPr lang="en-US" sz="2700" kern="1200"/>
        </a:p>
      </dsp:txBody>
      <dsp:txXfrm>
        <a:off x="0" y="4237433"/>
        <a:ext cx="6797675" cy="14124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82086-5069-4E6C-9AA1-5EDFE73745DD}">
      <dsp:nvSpPr>
        <dsp:cNvPr id="0" name=""/>
        <dsp:cNvSpPr/>
      </dsp:nvSpPr>
      <dsp:spPr>
        <a:xfrm>
          <a:off x="12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160782-1306-459E-A851-CEB24025BFB3}">
      <dsp:nvSpPr>
        <dsp:cNvPr id="0" name=""/>
        <dsp:cNvSpPr/>
      </dsp:nvSpPr>
      <dsp:spPr>
        <a:xfrm>
          <a:off x="480082"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Kiểm thử tĩnh:  l</a:t>
          </a:r>
          <a:r>
            <a:rPr lang="vi-VN" sz="3300" kern="1200"/>
            <a:t>à phương pháp kiểm thử phần mềm thủ công.</a:t>
          </a:r>
          <a:endParaRPr lang="en-US" sz="3300" kern="1200"/>
        </a:p>
      </dsp:txBody>
      <dsp:txXfrm>
        <a:off x="560236" y="832323"/>
        <a:ext cx="4149382" cy="2576345"/>
      </dsp:txXfrm>
    </dsp:sp>
    <dsp:sp modelId="{F9C30145-C125-4B49-B2A6-4477809232AB}">
      <dsp:nvSpPr>
        <dsp:cNvPr id="0" name=""/>
        <dsp:cNvSpPr/>
      </dsp:nvSpPr>
      <dsp:spPr>
        <a:xfrm>
          <a:off x="52686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7EC236-C9B3-46AC-B6F2-643AC62F9E31}">
      <dsp:nvSpPr>
        <dsp:cNvPr id="0" name=""/>
        <dsp:cNvSpPr/>
      </dsp:nvSpPr>
      <dsp:spPr>
        <a:xfrm>
          <a:off x="5747481"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vi-VN" sz="3300" kern="1200"/>
            <a:t>Phương pháp này thường được những người phân tích thiết kế phần mềm (IT-BA) thực hiện.</a:t>
          </a:r>
          <a:endParaRPr lang="en-US" sz="3300" kern="1200"/>
        </a:p>
      </dsp:txBody>
      <dsp:txXfrm>
        <a:off x="5827635" y="832323"/>
        <a:ext cx="4149382" cy="25763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F1F4B8-DC8D-4421-BAC0-AB35C075DB1C}">
      <dsp:nvSpPr>
        <dsp:cNvPr id="0" name=""/>
        <dsp:cNvSpPr/>
      </dsp:nvSpPr>
      <dsp:spPr>
        <a:xfrm>
          <a:off x="0" y="48284"/>
          <a:ext cx="10058399" cy="12647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 </a:t>
          </a:r>
          <a:r>
            <a:rPr lang="vi-VN" sz="2300" kern="1200"/>
            <a:t>Phương pháp thử phần mềm thông qua việc chạy chương trình để theo dõi trạng thái, kết quả của từng bước / toàn bộ các bước trong quá trình thực thi phần mềm.</a:t>
          </a:r>
          <a:endParaRPr lang="en-US" sz="2300" kern="1200"/>
        </a:p>
      </dsp:txBody>
      <dsp:txXfrm>
        <a:off x="61741" y="110025"/>
        <a:ext cx="9934917" cy="1141288"/>
      </dsp:txXfrm>
    </dsp:sp>
    <dsp:sp modelId="{39B9AE31-9C9F-44A8-B737-291A4D662928}">
      <dsp:nvSpPr>
        <dsp:cNvPr id="0" name=""/>
        <dsp:cNvSpPr/>
      </dsp:nvSpPr>
      <dsp:spPr>
        <a:xfrm>
          <a:off x="0" y="1379295"/>
          <a:ext cx="10058399" cy="12647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 </a:t>
          </a:r>
          <a:r>
            <a:rPr lang="vi-VN" sz="2300" kern="1200"/>
            <a:t>Cách thực hiện</a:t>
          </a:r>
          <a:r>
            <a:rPr lang="en-US" sz="2300" kern="1200"/>
            <a:t>: </a:t>
          </a:r>
          <a:r>
            <a:rPr lang="vi-VN" sz="2300" kern="1200"/>
            <a:t>dựa trên các ca kiểm thử (test case) xác định bằng sự hoạt động của đối tượng kiểm thử hay toàn bộ chương trình.</a:t>
          </a:r>
          <a:endParaRPr lang="en-US" sz="2300" kern="1200"/>
        </a:p>
      </dsp:txBody>
      <dsp:txXfrm>
        <a:off x="61741" y="1441036"/>
        <a:ext cx="9934917" cy="1141288"/>
      </dsp:txXfrm>
    </dsp:sp>
    <dsp:sp modelId="{956424D5-478A-4DB0-A31D-E1C54551F035}">
      <dsp:nvSpPr>
        <dsp:cNvPr id="0" name=""/>
        <dsp:cNvSpPr/>
      </dsp:nvSpPr>
      <dsp:spPr>
        <a:xfrm>
          <a:off x="0" y="2710305"/>
          <a:ext cx="10058399" cy="12647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 </a:t>
          </a:r>
          <a:r>
            <a:rPr lang="vi-VN" sz="2300" kern="1200"/>
            <a:t>Kiểm tra cách thức hoạt động động của mã lệnh, bao gồm luôn cả kiểm tra sự phản ứng vật lý từ hệ thống tới các biến luôn thay đổi theo thời gian.</a:t>
          </a:r>
          <a:endParaRPr lang="en-US" sz="2300" kern="1200"/>
        </a:p>
      </dsp:txBody>
      <dsp:txXfrm>
        <a:off x="61741" y="2772046"/>
        <a:ext cx="9934917" cy="11412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6F809C-09A0-4F24-9142-7A29A7937C82}">
      <dsp:nvSpPr>
        <dsp:cNvPr id="0" name=""/>
        <dsp:cNvSpPr/>
      </dsp:nvSpPr>
      <dsp:spPr>
        <a:xfrm>
          <a:off x="49" y="7873"/>
          <a:ext cx="4700141" cy="1063762"/>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kern="1200"/>
            <a:t>- Phân loại theo chiến lược kiểm thử:</a:t>
          </a:r>
        </a:p>
      </dsp:txBody>
      <dsp:txXfrm>
        <a:off x="49" y="7873"/>
        <a:ext cx="4700141" cy="1063762"/>
      </dsp:txXfrm>
    </dsp:sp>
    <dsp:sp modelId="{B56FF6ED-BC57-4598-B908-0818605CAEFC}">
      <dsp:nvSpPr>
        <dsp:cNvPr id="0" name=""/>
        <dsp:cNvSpPr/>
      </dsp:nvSpPr>
      <dsp:spPr>
        <a:xfrm>
          <a:off x="49" y="1071636"/>
          <a:ext cx="4700141" cy="2706570"/>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kern="1200"/>
            <a:t>Black box testing</a:t>
          </a:r>
        </a:p>
        <a:p>
          <a:pPr marL="285750" lvl="1" indent="-285750" algn="l" defTabSz="1289050">
            <a:lnSpc>
              <a:spcPct val="90000"/>
            </a:lnSpc>
            <a:spcBef>
              <a:spcPct val="0"/>
            </a:spcBef>
            <a:spcAft>
              <a:spcPct val="15000"/>
            </a:spcAft>
            <a:buChar char="•"/>
          </a:pPr>
          <a:r>
            <a:rPr lang="en-US" sz="2900" kern="1200"/>
            <a:t>White box testing</a:t>
          </a:r>
        </a:p>
      </dsp:txBody>
      <dsp:txXfrm>
        <a:off x="49" y="1071636"/>
        <a:ext cx="4700141" cy="2706570"/>
      </dsp:txXfrm>
    </dsp:sp>
    <dsp:sp modelId="{144A45E3-8334-418E-9A97-09C4F912176F}">
      <dsp:nvSpPr>
        <dsp:cNvPr id="0" name=""/>
        <dsp:cNvSpPr/>
      </dsp:nvSpPr>
      <dsp:spPr>
        <a:xfrm>
          <a:off x="5358209" y="7873"/>
          <a:ext cx="4700141" cy="1063762"/>
        </a:xfrm>
        <a:prstGeom prst="rect">
          <a:avLst/>
        </a:prstGeom>
        <a:solidFill>
          <a:schemeClr val="accent5">
            <a:hueOff val="2127120"/>
            <a:satOff val="-23891"/>
            <a:lumOff val="-5098"/>
            <a:alphaOff val="0"/>
          </a:schemeClr>
        </a:solidFill>
        <a:ln w="15875" cap="flat" cmpd="sng" algn="ctr">
          <a:solidFill>
            <a:schemeClr val="accent5">
              <a:hueOff val="2127120"/>
              <a:satOff val="-23891"/>
              <a:lumOff val="-509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kern="1200" dirty="0"/>
            <a:t>- </a:t>
          </a:r>
          <a:r>
            <a:rPr lang="en-US" sz="2900" kern="1200" dirty="0" err="1"/>
            <a:t>Phân</a:t>
          </a:r>
          <a:r>
            <a:rPr lang="en-US" sz="2900" kern="1200" dirty="0"/>
            <a:t> </a:t>
          </a:r>
          <a:r>
            <a:rPr lang="en-US" sz="2900" kern="1200" dirty="0" err="1"/>
            <a:t>loại</a:t>
          </a:r>
          <a:r>
            <a:rPr lang="en-US" sz="2900" kern="1200" dirty="0"/>
            <a:t> </a:t>
          </a:r>
          <a:r>
            <a:rPr lang="en-US" sz="2900" kern="1200" dirty="0" err="1"/>
            <a:t>theo</a:t>
          </a:r>
          <a:r>
            <a:rPr lang="en-US" sz="2900" kern="1200" dirty="0"/>
            <a:t> </a:t>
          </a:r>
          <a:r>
            <a:rPr lang="en-US" sz="2900" kern="1200" dirty="0" err="1"/>
            <a:t>mức</a:t>
          </a:r>
          <a:r>
            <a:rPr lang="en-US" sz="2900" kern="1200" dirty="0"/>
            <a:t> </a:t>
          </a:r>
          <a:r>
            <a:rPr lang="en-US" sz="2900" kern="1200" dirty="0" err="1"/>
            <a:t>độ</a:t>
          </a:r>
          <a:endParaRPr lang="en-US" sz="2900" kern="1200" dirty="0"/>
        </a:p>
      </dsp:txBody>
      <dsp:txXfrm>
        <a:off x="5358209" y="7873"/>
        <a:ext cx="4700141" cy="1063762"/>
      </dsp:txXfrm>
    </dsp:sp>
    <dsp:sp modelId="{87F210FF-4478-430D-BE8B-3A04E7EDFF2C}">
      <dsp:nvSpPr>
        <dsp:cNvPr id="0" name=""/>
        <dsp:cNvSpPr/>
      </dsp:nvSpPr>
      <dsp:spPr>
        <a:xfrm>
          <a:off x="5358209" y="1071636"/>
          <a:ext cx="4700141" cy="2706570"/>
        </a:xfrm>
        <a:prstGeom prst="rect">
          <a:avLst/>
        </a:prstGeom>
        <a:solidFill>
          <a:schemeClr val="accent5">
            <a:tint val="40000"/>
            <a:alpha val="90000"/>
            <a:hueOff val="2266664"/>
            <a:satOff val="-19882"/>
            <a:lumOff val="-1583"/>
            <a:alphaOff val="0"/>
          </a:schemeClr>
        </a:solidFill>
        <a:ln w="15875" cap="flat" cmpd="sng" algn="ctr">
          <a:solidFill>
            <a:schemeClr val="accent5">
              <a:tint val="40000"/>
              <a:alpha val="90000"/>
              <a:hueOff val="2266664"/>
              <a:satOff val="-19882"/>
              <a:lumOff val="-15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kern="1200"/>
            <a:t>Unit testing</a:t>
          </a:r>
        </a:p>
        <a:p>
          <a:pPr marL="285750" lvl="1" indent="-285750" algn="l" defTabSz="1289050">
            <a:lnSpc>
              <a:spcPct val="90000"/>
            </a:lnSpc>
            <a:spcBef>
              <a:spcPct val="0"/>
            </a:spcBef>
            <a:spcAft>
              <a:spcPct val="15000"/>
            </a:spcAft>
            <a:buChar char="•"/>
          </a:pPr>
          <a:r>
            <a:rPr lang="en-US" sz="2900" kern="1200"/>
            <a:t>Integration test</a:t>
          </a:r>
        </a:p>
        <a:p>
          <a:pPr marL="285750" lvl="1" indent="-285750" algn="l" defTabSz="1289050">
            <a:lnSpc>
              <a:spcPct val="90000"/>
            </a:lnSpc>
            <a:spcBef>
              <a:spcPct val="0"/>
            </a:spcBef>
            <a:spcAft>
              <a:spcPct val="15000"/>
            </a:spcAft>
            <a:buChar char="•"/>
          </a:pPr>
          <a:r>
            <a:rPr lang="en-US" sz="2900" kern="1200"/>
            <a:t>S</a:t>
          </a:r>
          <a:r>
            <a:rPr lang="en-US" sz="2900" i="0" kern="1200"/>
            <a:t>ystem test</a:t>
          </a:r>
          <a:endParaRPr lang="en-US" sz="2900" kern="1200"/>
        </a:p>
        <a:p>
          <a:pPr marL="285750" lvl="1" indent="-285750" algn="l" defTabSz="1289050">
            <a:lnSpc>
              <a:spcPct val="90000"/>
            </a:lnSpc>
            <a:spcBef>
              <a:spcPct val="0"/>
            </a:spcBef>
            <a:spcAft>
              <a:spcPct val="15000"/>
            </a:spcAft>
            <a:buChar char="•"/>
          </a:pPr>
          <a:r>
            <a:rPr lang="en-US" sz="2900" kern="1200"/>
            <a:t>Acceptance test</a:t>
          </a:r>
        </a:p>
        <a:p>
          <a:pPr marL="285750" lvl="1" indent="-285750" algn="l" defTabSz="1289050">
            <a:lnSpc>
              <a:spcPct val="90000"/>
            </a:lnSpc>
            <a:spcBef>
              <a:spcPct val="0"/>
            </a:spcBef>
            <a:spcAft>
              <a:spcPct val="15000"/>
            </a:spcAft>
            <a:buChar char="•"/>
          </a:pPr>
          <a:r>
            <a:rPr lang="en-US" sz="2900" i="0" kern="1200"/>
            <a:t>Re</a:t>
          </a:r>
          <a:r>
            <a:rPr lang="en-US" sz="2900" kern="1200"/>
            <a:t>lease testing</a:t>
          </a:r>
        </a:p>
      </dsp:txBody>
      <dsp:txXfrm>
        <a:off x="5358209" y="1071636"/>
        <a:ext cx="4700141" cy="27065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E91BF6-E7C6-4CDB-A2C2-6974EE392A7D}">
      <dsp:nvSpPr>
        <dsp:cNvPr id="0" name=""/>
        <dsp:cNvSpPr/>
      </dsp:nvSpPr>
      <dsp:spPr>
        <a:xfrm>
          <a:off x="0" y="81756"/>
          <a:ext cx="6797675" cy="131975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 </a:t>
          </a:r>
          <a:r>
            <a:rPr lang="vi-VN" sz="2400" kern="1200"/>
            <a:t>WBT đòi hỏi kỹ thuật lập trình am hiểu cấu trúc bên trong của phần mềm ( các logic nghiệp vụ, luồng dữ liệu, chức năng, kết quả ).</a:t>
          </a:r>
          <a:endParaRPr lang="en-US" sz="2400" kern="1200"/>
        </a:p>
      </dsp:txBody>
      <dsp:txXfrm>
        <a:off x="64425" y="146181"/>
        <a:ext cx="6668825" cy="1190909"/>
      </dsp:txXfrm>
    </dsp:sp>
    <dsp:sp modelId="{2B6B8184-6460-4F4F-ADB4-B72DED6B73A2}">
      <dsp:nvSpPr>
        <dsp:cNvPr id="0" name=""/>
        <dsp:cNvSpPr/>
      </dsp:nvSpPr>
      <dsp:spPr>
        <a:xfrm>
          <a:off x="0" y="1470636"/>
          <a:ext cx="6797675" cy="1319759"/>
        </a:xfrm>
        <a:prstGeom prst="roundRect">
          <a:avLst/>
        </a:prstGeom>
        <a:solidFill>
          <a:schemeClr val="accent2">
            <a:hueOff val="13013"/>
            <a:satOff val="-8959"/>
            <a:lumOff val="-22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 </a:t>
          </a:r>
          <a:r>
            <a:rPr lang="vi-VN" sz="2400" kern="1200"/>
            <a:t>Phương thức: Chọn các đầu vào và xem các đầu ra.</a:t>
          </a:r>
          <a:endParaRPr lang="en-US" sz="2400" kern="1200"/>
        </a:p>
      </dsp:txBody>
      <dsp:txXfrm>
        <a:off x="64425" y="1535061"/>
        <a:ext cx="6668825" cy="1190909"/>
      </dsp:txXfrm>
    </dsp:sp>
    <dsp:sp modelId="{ED75053B-6514-49F5-AC58-9D143BF0D518}">
      <dsp:nvSpPr>
        <dsp:cNvPr id="0" name=""/>
        <dsp:cNvSpPr/>
      </dsp:nvSpPr>
      <dsp:spPr>
        <a:xfrm>
          <a:off x="0" y="2859516"/>
          <a:ext cx="6797675" cy="1319759"/>
        </a:xfrm>
        <a:prstGeom prst="roundRect">
          <a:avLst/>
        </a:prstGeom>
        <a:solidFill>
          <a:schemeClr val="accent2">
            <a:hueOff val="26025"/>
            <a:satOff val="-17917"/>
            <a:lumOff val="-457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 </a:t>
          </a:r>
          <a:r>
            <a:rPr lang="vi-VN" sz="2400" kern="1200"/>
            <a:t>Phụ thuộc vào các cài đặt hiện tại của hệ thống và của phần mềm, nếu có sự thay đổi thì bài test cũng phải thay đổi theo.</a:t>
          </a:r>
          <a:endParaRPr lang="en-US" sz="2400" kern="1200"/>
        </a:p>
      </dsp:txBody>
      <dsp:txXfrm>
        <a:off x="64425" y="2923941"/>
        <a:ext cx="6668825" cy="1190909"/>
      </dsp:txXfrm>
    </dsp:sp>
    <dsp:sp modelId="{97CFFAFA-4EAD-4BC6-A97D-C324C57A8677}">
      <dsp:nvSpPr>
        <dsp:cNvPr id="0" name=""/>
        <dsp:cNvSpPr/>
      </dsp:nvSpPr>
      <dsp:spPr>
        <a:xfrm>
          <a:off x="0" y="4248396"/>
          <a:ext cx="6797675" cy="1319759"/>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 </a:t>
          </a:r>
          <a:r>
            <a:rPr lang="vi-VN" sz="2400" kern="1200"/>
            <a:t>Được ứng dụng trong các kiểm tra ở cấp độ module ( điển hình), tích hợp ( có khả năng ) và hệ thống của quá trình test phần mềm.</a:t>
          </a:r>
          <a:endParaRPr lang="en-US" sz="2400" kern="1200"/>
        </a:p>
      </dsp:txBody>
      <dsp:txXfrm>
        <a:off x="64425" y="4312821"/>
        <a:ext cx="6668825" cy="11909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680DE4-3051-46A5-A031-C33EBE3568F2}">
      <dsp:nvSpPr>
        <dsp:cNvPr id="0" name=""/>
        <dsp:cNvSpPr/>
      </dsp:nvSpPr>
      <dsp:spPr>
        <a:xfrm>
          <a:off x="377190" y="3160"/>
          <a:ext cx="2907506" cy="174450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vi-VN" sz="1900" b="0" i="0" kern="1200"/>
            <a:t>Tách riêng từng phần để kiểm tra và chứng minh các thành phần đó thực hiện chính xác các yêu cầu chức năng trong đặc tả.</a:t>
          </a:r>
          <a:endParaRPr lang="en-US" sz="1900" kern="1200"/>
        </a:p>
      </dsp:txBody>
      <dsp:txXfrm>
        <a:off x="377190" y="3160"/>
        <a:ext cx="2907506" cy="1744503"/>
      </dsp:txXfrm>
    </dsp:sp>
    <dsp:sp modelId="{1BFA9642-1AA7-430B-BD99-883026391AFF}">
      <dsp:nvSpPr>
        <dsp:cNvPr id="0" name=""/>
        <dsp:cNvSpPr/>
      </dsp:nvSpPr>
      <dsp:spPr>
        <a:xfrm>
          <a:off x="3575446" y="3160"/>
          <a:ext cx="2907506" cy="1744503"/>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vi-VN" sz="1900" b="0" i="0" kern="1200"/>
            <a:t>Lỗi được sửa sớm trong chu trình phát triển phần mềm vì vậy tiết kiệm thời gian và chi phí sửa lỗi.</a:t>
          </a:r>
          <a:endParaRPr lang="en-US" sz="1900" kern="1200"/>
        </a:p>
      </dsp:txBody>
      <dsp:txXfrm>
        <a:off x="3575446" y="3160"/>
        <a:ext cx="2907506" cy="1744503"/>
      </dsp:txXfrm>
    </dsp:sp>
    <dsp:sp modelId="{012E51F1-F65C-4FBF-804C-51D03B0F7463}">
      <dsp:nvSpPr>
        <dsp:cNvPr id="0" name=""/>
        <dsp:cNvSpPr/>
      </dsp:nvSpPr>
      <dsp:spPr>
        <a:xfrm>
          <a:off x="6773703" y="3160"/>
          <a:ext cx="2907506" cy="1744503"/>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vi-VN" sz="1900" b="0" i="0" kern="1200"/>
            <a:t>Mã nguồn được tái sử dụng nhiều hơn.</a:t>
          </a:r>
          <a:endParaRPr lang="en-US" sz="1900" kern="1200"/>
        </a:p>
      </dsp:txBody>
      <dsp:txXfrm>
        <a:off x="6773703" y="3160"/>
        <a:ext cx="2907506" cy="1744503"/>
      </dsp:txXfrm>
    </dsp:sp>
    <dsp:sp modelId="{50115A76-D938-431E-81E4-18EC4672BB2C}">
      <dsp:nvSpPr>
        <dsp:cNvPr id="0" name=""/>
        <dsp:cNvSpPr/>
      </dsp:nvSpPr>
      <dsp:spPr>
        <a:xfrm>
          <a:off x="1976318" y="2038415"/>
          <a:ext cx="2907506" cy="1744503"/>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vi-VN" sz="1900" b="0" i="0" kern="1200"/>
            <a:t>Tăng sự tin tưởng trong việc thay đổi hoặc bảo trì</a:t>
          </a:r>
          <a:endParaRPr lang="en-US" sz="1900" kern="1200"/>
        </a:p>
      </dsp:txBody>
      <dsp:txXfrm>
        <a:off x="1976318" y="2038415"/>
        <a:ext cx="2907506" cy="1744503"/>
      </dsp:txXfrm>
    </dsp:sp>
    <dsp:sp modelId="{3236A44E-615E-4A94-A8B2-EF2BB6DAD8DC}">
      <dsp:nvSpPr>
        <dsp:cNvPr id="0" name=""/>
        <dsp:cNvSpPr/>
      </dsp:nvSpPr>
      <dsp:spPr>
        <a:xfrm>
          <a:off x="5174575" y="2038415"/>
          <a:ext cx="2907506" cy="1744503"/>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vi-VN" sz="1900" b="0" i="0" kern="1200"/>
            <a:t>Mã nguồn đáng tin cậy hơn.</a:t>
          </a:r>
          <a:endParaRPr lang="en-US" sz="1900" kern="1200"/>
        </a:p>
      </dsp:txBody>
      <dsp:txXfrm>
        <a:off x="5174575" y="2038415"/>
        <a:ext cx="2907506" cy="174450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BFC6F8-CF20-4531-AD8D-A648C42A451C}">
      <dsp:nvSpPr>
        <dsp:cNvPr id="0" name=""/>
        <dsp:cNvSpPr/>
      </dsp:nvSpPr>
      <dsp:spPr>
        <a:xfrm>
          <a:off x="0" y="0"/>
          <a:ext cx="8046720" cy="88513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Bước 1: Xác định phạm vi dữ liệu của chương trình.</a:t>
          </a:r>
        </a:p>
      </dsp:txBody>
      <dsp:txXfrm>
        <a:off x="25925" y="25925"/>
        <a:ext cx="7016791" cy="833289"/>
      </dsp:txXfrm>
    </dsp:sp>
    <dsp:sp modelId="{9C30CD93-6544-42D4-A0B1-5E604BBE900A}">
      <dsp:nvSpPr>
        <dsp:cNvPr id="0" name=""/>
        <dsp:cNvSpPr/>
      </dsp:nvSpPr>
      <dsp:spPr>
        <a:xfrm>
          <a:off x="673912" y="1046073"/>
          <a:ext cx="8046720" cy="88513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Bước 2: Xác định các đầu mút dữ liệu, dữ liệu phổ quát và các trường hợp đặc biệt có thể xảy của giá trị đầu vào tương ứng với giá trị đầu ra của chương trình cần kiểm tra.</a:t>
          </a:r>
        </a:p>
      </dsp:txBody>
      <dsp:txXfrm>
        <a:off x="699837" y="1071998"/>
        <a:ext cx="6745616" cy="833289"/>
      </dsp:txXfrm>
    </dsp:sp>
    <dsp:sp modelId="{D28893E5-AB50-4D1F-8B2F-9A7818E2B89A}">
      <dsp:nvSpPr>
        <dsp:cNvPr id="0" name=""/>
        <dsp:cNvSpPr/>
      </dsp:nvSpPr>
      <dsp:spPr>
        <a:xfrm>
          <a:off x="1337767" y="2092147"/>
          <a:ext cx="8046720" cy="88513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Bước 3: Xây dựng bộ test case</a:t>
          </a:r>
        </a:p>
      </dsp:txBody>
      <dsp:txXfrm>
        <a:off x="1363692" y="2118072"/>
        <a:ext cx="6755675" cy="833289"/>
      </dsp:txXfrm>
    </dsp:sp>
    <dsp:sp modelId="{7564096A-EDD3-4C59-9713-3EEEA789B200}">
      <dsp:nvSpPr>
        <dsp:cNvPr id="0" name=""/>
        <dsp:cNvSpPr/>
      </dsp:nvSpPr>
      <dsp:spPr>
        <a:xfrm>
          <a:off x="2011680" y="3138220"/>
          <a:ext cx="8046720" cy="88513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Bước 4: Code chương trình kiểm tra dự trên bộ test case đã có</a:t>
          </a:r>
        </a:p>
      </dsp:txBody>
      <dsp:txXfrm>
        <a:off x="2037605" y="3164145"/>
        <a:ext cx="6745616" cy="833289"/>
      </dsp:txXfrm>
    </dsp:sp>
    <dsp:sp modelId="{7EB278AE-59F6-4C2E-984A-B99BDAB9827E}">
      <dsp:nvSpPr>
        <dsp:cNvPr id="0" name=""/>
        <dsp:cNvSpPr/>
      </dsp:nvSpPr>
      <dsp:spPr>
        <a:xfrm>
          <a:off x="7471379" y="677936"/>
          <a:ext cx="575340" cy="575340"/>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7600831" y="677936"/>
        <a:ext cx="316437" cy="432943"/>
      </dsp:txXfrm>
    </dsp:sp>
    <dsp:sp modelId="{2E7D9653-50FE-4CC3-A915-0A99251BD07B}">
      <dsp:nvSpPr>
        <dsp:cNvPr id="0" name=""/>
        <dsp:cNvSpPr/>
      </dsp:nvSpPr>
      <dsp:spPr>
        <a:xfrm>
          <a:off x="8145292" y="1724009"/>
          <a:ext cx="575340" cy="575340"/>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8274744" y="1724009"/>
        <a:ext cx="316437" cy="432943"/>
      </dsp:txXfrm>
    </dsp:sp>
    <dsp:sp modelId="{E72EC46B-9AC5-4FCB-83E6-2896E51B2A6E}">
      <dsp:nvSpPr>
        <dsp:cNvPr id="0" name=""/>
        <dsp:cNvSpPr/>
      </dsp:nvSpPr>
      <dsp:spPr>
        <a:xfrm>
          <a:off x="8809146" y="2770083"/>
          <a:ext cx="575340" cy="575340"/>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8938598" y="2770083"/>
        <a:ext cx="316437" cy="43294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75A1A3-9F19-4055-849C-41BDDC09AF37}">
      <dsp:nvSpPr>
        <dsp:cNvPr id="0" name=""/>
        <dsp:cNvSpPr/>
      </dsp:nvSpPr>
      <dsp:spPr>
        <a:xfrm>
          <a:off x="0" y="8282"/>
          <a:ext cx="6797675" cy="107406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Chúng ta tập trung vào tạo bộ test để kiểm tra tính đúng và hiệu năng của chương trình:</a:t>
          </a:r>
        </a:p>
      </dsp:txBody>
      <dsp:txXfrm>
        <a:off x="52431" y="60713"/>
        <a:ext cx="6692813" cy="969198"/>
      </dsp:txXfrm>
    </dsp:sp>
    <dsp:sp modelId="{97F4F149-D561-455E-9AE5-BF253163C384}">
      <dsp:nvSpPr>
        <dsp:cNvPr id="0" name=""/>
        <dsp:cNvSpPr/>
      </dsp:nvSpPr>
      <dsp:spPr>
        <a:xfrm>
          <a:off x="0" y="1160102"/>
          <a:ext cx="6797675" cy="1074060"/>
        </a:xfrm>
        <a:prstGeom prst="roundRect">
          <a:avLst/>
        </a:prstGeom>
        <a:solidFill>
          <a:schemeClr val="accent5">
            <a:hueOff val="1063560"/>
            <a:satOff val="-11946"/>
            <a:lumOff val="-254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 Kiểm tra tính đúng:</a:t>
          </a:r>
        </a:p>
      </dsp:txBody>
      <dsp:txXfrm>
        <a:off x="52431" y="1212533"/>
        <a:ext cx="6692813" cy="969198"/>
      </dsp:txXfrm>
    </dsp:sp>
    <dsp:sp modelId="{D1C6D700-771C-4F8D-B5F0-3F54B13603E2}">
      <dsp:nvSpPr>
        <dsp:cNvPr id="0" name=""/>
        <dsp:cNvSpPr/>
      </dsp:nvSpPr>
      <dsp:spPr>
        <a:xfrm>
          <a:off x="0" y="2234162"/>
          <a:ext cx="6797675" cy="162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err="1"/>
            <a:t>Xem</a:t>
          </a:r>
          <a:r>
            <a:rPr lang="en-US" sz="2100" kern="1200" dirty="0"/>
            <a:t> </a:t>
          </a:r>
          <a:r>
            <a:rPr lang="en-US" sz="2100" kern="1200" dirty="0" err="1"/>
            <a:t>có</a:t>
          </a:r>
          <a:r>
            <a:rPr lang="en-US" sz="2100" kern="1200" dirty="0"/>
            <a:t> bao </a:t>
          </a:r>
          <a:r>
            <a:rPr lang="en-US" sz="2100" kern="1200" dirty="0" err="1"/>
            <a:t>nhiêu</a:t>
          </a:r>
          <a:r>
            <a:rPr lang="en-US" sz="2100" kern="1200" dirty="0"/>
            <a:t> </a:t>
          </a:r>
          <a:r>
            <a:rPr lang="en-US" sz="2100" kern="1200" dirty="0" err="1"/>
            <a:t>tình</a:t>
          </a:r>
          <a:r>
            <a:rPr lang="en-US" sz="2100" kern="1200" dirty="0"/>
            <a:t> </a:t>
          </a:r>
          <a:r>
            <a:rPr lang="en-US" sz="2100" kern="1200" dirty="0" err="1"/>
            <a:t>huống</a:t>
          </a:r>
          <a:r>
            <a:rPr lang="en-US" sz="2100" kern="1200" dirty="0"/>
            <a:t> </a:t>
          </a:r>
          <a:r>
            <a:rPr lang="en-US" sz="2100" kern="1200" dirty="0" err="1"/>
            <a:t>có</a:t>
          </a:r>
          <a:r>
            <a:rPr lang="en-US" sz="2100" kern="1200" dirty="0"/>
            <a:t> </a:t>
          </a:r>
          <a:r>
            <a:rPr lang="en-US" sz="2100" kern="1200" dirty="0" err="1"/>
            <a:t>thể</a:t>
          </a:r>
          <a:r>
            <a:rPr lang="en-US" sz="2100" kern="1200" dirty="0"/>
            <a:t> </a:t>
          </a:r>
          <a:r>
            <a:rPr lang="en-US" sz="2100" kern="1200" dirty="0" err="1"/>
            <a:t>xảy</a:t>
          </a:r>
          <a:r>
            <a:rPr lang="en-US" sz="2100" kern="1200" dirty="0"/>
            <a:t> ra, </a:t>
          </a:r>
          <a:r>
            <a:rPr lang="en-US" sz="2100" kern="1200" dirty="0" err="1"/>
            <a:t>mỗi</a:t>
          </a:r>
          <a:r>
            <a:rPr lang="en-US" sz="2100" kern="1200" dirty="0"/>
            <a:t> </a:t>
          </a:r>
          <a:r>
            <a:rPr lang="en-US" sz="2100" kern="1200" dirty="0" err="1"/>
            <a:t>tình</a:t>
          </a:r>
          <a:r>
            <a:rPr lang="en-US" sz="2100" kern="1200" dirty="0"/>
            <a:t> </a:t>
          </a:r>
          <a:r>
            <a:rPr lang="en-US" sz="2100" kern="1200" dirty="0" err="1"/>
            <a:t>huống</a:t>
          </a:r>
          <a:r>
            <a:rPr lang="en-US" sz="2100" kern="1200" dirty="0"/>
            <a:t> </a:t>
          </a:r>
          <a:r>
            <a:rPr lang="en-US" sz="2100" kern="1200" dirty="0" err="1"/>
            <a:t>cho</a:t>
          </a:r>
          <a:r>
            <a:rPr lang="en-US" sz="2100" kern="1200" dirty="0"/>
            <a:t> </a:t>
          </a:r>
          <a:r>
            <a:rPr lang="en-US" sz="2100" kern="1200" dirty="0" err="1"/>
            <a:t>ít</a:t>
          </a:r>
          <a:r>
            <a:rPr lang="en-US" sz="2100" kern="1200" dirty="0"/>
            <a:t> </a:t>
          </a:r>
          <a:r>
            <a:rPr lang="en-US" sz="2100" kern="1200" dirty="0" err="1"/>
            <a:t>nhất</a:t>
          </a:r>
          <a:r>
            <a:rPr lang="en-US" sz="2100" kern="1200" dirty="0"/>
            <a:t> 1 test case(</a:t>
          </a:r>
          <a:r>
            <a:rPr lang="en-US" sz="2100" kern="1200" dirty="0" err="1"/>
            <a:t>một</a:t>
          </a:r>
          <a:r>
            <a:rPr lang="en-US" sz="2100" kern="1200" dirty="0"/>
            <a:t> </a:t>
          </a:r>
          <a:r>
            <a:rPr lang="en-US" sz="2100" kern="1200" dirty="0" err="1"/>
            <a:t>số</a:t>
          </a:r>
          <a:r>
            <a:rPr lang="en-US" sz="2100" kern="1200" dirty="0"/>
            <a:t> </a:t>
          </a:r>
          <a:r>
            <a:rPr lang="en-US" sz="2100" kern="1200" dirty="0" err="1"/>
            <a:t>trường</a:t>
          </a:r>
          <a:r>
            <a:rPr lang="en-US" sz="2100" kern="1200" dirty="0"/>
            <a:t> </a:t>
          </a:r>
          <a:r>
            <a:rPr lang="en-US" sz="2100" kern="1200" dirty="0" err="1"/>
            <a:t>hợp</a:t>
          </a:r>
          <a:r>
            <a:rPr lang="en-US" sz="2100" kern="1200" dirty="0"/>
            <a:t> </a:t>
          </a:r>
          <a:r>
            <a:rPr lang="en-US" sz="2100" kern="1200" dirty="0" err="1"/>
            <a:t>cần</a:t>
          </a:r>
          <a:r>
            <a:rPr lang="en-US" sz="2100" kern="1200" dirty="0"/>
            <a:t> </a:t>
          </a:r>
          <a:r>
            <a:rPr lang="en-US" sz="2100" kern="1200" dirty="0" err="1"/>
            <a:t>lưu</a:t>
          </a:r>
          <a:r>
            <a:rPr lang="en-US" sz="2100" kern="1200" dirty="0"/>
            <a:t> ý: </a:t>
          </a:r>
          <a:r>
            <a:rPr lang="en-US" sz="2100" kern="1200" dirty="0" err="1"/>
            <a:t>các</a:t>
          </a:r>
          <a:r>
            <a:rPr lang="en-US" sz="2100" kern="1200" dirty="0"/>
            <a:t> </a:t>
          </a:r>
          <a:r>
            <a:rPr lang="en-US" sz="2100" kern="1200" dirty="0" err="1"/>
            <a:t>biên</a:t>
          </a:r>
          <a:r>
            <a:rPr lang="en-US" sz="2100" kern="1200" dirty="0"/>
            <a:t>, </a:t>
          </a:r>
          <a:r>
            <a:rPr lang="en-US" sz="2100" kern="1200" dirty="0" err="1"/>
            <a:t>trường</a:t>
          </a:r>
          <a:r>
            <a:rPr lang="en-US" sz="2100" kern="1200" dirty="0"/>
            <a:t> </a:t>
          </a:r>
          <a:r>
            <a:rPr lang="en-US" sz="2100" kern="1200" dirty="0" err="1"/>
            <a:t>hợp</a:t>
          </a:r>
          <a:r>
            <a:rPr lang="en-US" sz="2100" kern="1200" dirty="0"/>
            <a:t> </a:t>
          </a:r>
          <a:r>
            <a:rPr lang="en-US" sz="2100" kern="1200" dirty="0" err="1"/>
            <a:t>phổ</a:t>
          </a:r>
          <a:r>
            <a:rPr lang="en-US" sz="2100" kern="1200" dirty="0"/>
            <a:t> </a:t>
          </a:r>
          <a:r>
            <a:rPr lang="en-US" sz="2100" kern="1200" dirty="0" err="1"/>
            <a:t>quát</a:t>
          </a:r>
          <a:r>
            <a:rPr lang="en-US" sz="2100" kern="1200" dirty="0"/>
            <a:t>, </a:t>
          </a:r>
          <a:r>
            <a:rPr lang="en-US" sz="2100" kern="1200" dirty="0" err="1"/>
            <a:t>các</a:t>
          </a:r>
          <a:r>
            <a:rPr lang="en-US" sz="2100" kern="1200" dirty="0"/>
            <a:t> </a:t>
          </a:r>
          <a:r>
            <a:rPr lang="en-US" sz="2100" kern="1200" dirty="0" err="1"/>
            <a:t>trường</a:t>
          </a:r>
          <a:r>
            <a:rPr lang="en-US" sz="2100" kern="1200" dirty="0"/>
            <a:t> </a:t>
          </a:r>
          <a:r>
            <a:rPr lang="en-US" sz="2100" kern="1200" dirty="0" err="1"/>
            <a:t>hợp</a:t>
          </a:r>
          <a:r>
            <a:rPr lang="en-US" sz="2100" kern="1200" dirty="0"/>
            <a:t> </a:t>
          </a:r>
          <a:r>
            <a:rPr lang="en-US" sz="2100" kern="1200" dirty="0" err="1"/>
            <a:t>đặc</a:t>
          </a:r>
          <a:r>
            <a:rPr lang="en-US" sz="2100" kern="1200" dirty="0"/>
            <a:t> </a:t>
          </a:r>
          <a:r>
            <a:rPr lang="en-US" sz="2100" kern="1200" dirty="0" err="1"/>
            <a:t>biệt</a:t>
          </a:r>
          <a:r>
            <a:rPr lang="en-US" sz="2100" kern="1200" dirty="0"/>
            <a:t>)</a:t>
          </a:r>
        </a:p>
        <a:p>
          <a:pPr marL="228600" lvl="1" indent="-228600" algn="l" defTabSz="933450">
            <a:lnSpc>
              <a:spcPct val="90000"/>
            </a:lnSpc>
            <a:spcBef>
              <a:spcPct val="0"/>
            </a:spcBef>
            <a:spcAft>
              <a:spcPct val="20000"/>
            </a:spcAft>
            <a:buChar char="•"/>
          </a:pPr>
          <a:r>
            <a:rPr lang="en-US" sz="2100" kern="1200" dirty="0" err="1"/>
            <a:t>Sử</a:t>
          </a:r>
          <a:r>
            <a:rPr lang="en-US" sz="2100" kern="1200" dirty="0"/>
            <a:t> </a:t>
          </a:r>
          <a:r>
            <a:rPr lang="en-US" sz="2100" kern="1200" dirty="0" err="1"/>
            <a:t>dụng</a:t>
          </a:r>
          <a:r>
            <a:rPr lang="en-US" sz="2100" kern="1200" dirty="0"/>
            <a:t> </a:t>
          </a:r>
          <a:r>
            <a:rPr lang="en-US" sz="2100" kern="1200" dirty="0" err="1"/>
            <a:t>bất</a:t>
          </a:r>
          <a:r>
            <a:rPr lang="en-US" sz="2100" kern="1200" dirty="0"/>
            <a:t> </a:t>
          </a:r>
          <a:r>
            <a:rPr lang="en-US" sz="2100" kern="1200" dirty="0" err="1"/>
            <a:t>kì</a:t>
          </a:r>
          <a:r>
            <a:rPr lang="en-US" sz="2100" kern="1200" dirty="0"/>
            <a:t> </a:t>
          </a:r>
          <a:r>
            <a:rPr lang="en-US" sz="2100" kern="1200" dirty="0" err="1"/>
            <a:t>ngôn</a:t>
          </a:r>
          <a:r>
            <a:rPr lang="en-US" sz="2100" kern="1200" dirty="0"/>
            <a:t> </a:t>
          </a:r>
          <a:r>
            <a:rPr lang="en-US" sz="2100" kern="1200" dirty="0" err="1"/>
            <a:t>ngữ</a:t>
          </a:r>
          <a:r>
            <a:rPr lang="en-US" sz="2100" kern="1200" dirty="0"/>
            <a:t> </a:t>
          </a:r>
          <a:r>
            <a:rPr lang="en-US" sz="2100" kern="1200" dirty="0" err="1"/>
            <a:t>nào</a:t>
          </a:r>
          <a:r>
            <a:rPr lang="en-US" sz="2100" kern="1200" dirty="0"/>
            <a:t> </a:t>
          </a:r>
          <a:r>
            <a:rPr lang="en-US" sz="2100" kern="1200" dirty="0" err="1"/>
            <a:t>để</a:t>
          </a:r>
          <a:r>
            <a:rPr lang="en-US" sz="2100" kern="1200" dirty="0"/>
            <a:t> </a:t>
          </a:r>
          <a:r>
            <a:rPr lang="en-US" sz="2100" kern="1200" dirty="0" err="1"/>
            <a:t>tạo</a:t>
          </a:r>
          <a:r>
            <a:rPr lang="en-US" sz="2100" kern="1200" dirty="0"/>
            <a:t> ra </a:t>
          </a:r>
          <a:r>
            <a:rPr lang="en-US" sz="2100" kern="1200" dirty="0" err="1"/>
            <a:t>các</a:t>
          </a:r>
          <a:r>
            <a:rPr lang="en-US" sz="2100" kern="1200" dirty="0"/>
            <a:t> test case.</a:t>
          </a:r>
        </a:p>
      </dsp:txBody>
      <dsp:txXfrm>
        <a:off x="0" y="2234162"/>
        <a:ext cx="6797675" cy="1620809"/>
      </dsp:txXfrm>
    </dsp:sp>
    <dsp:sp modelId="{8ED4865B-A928-4763-A85B-AC7D9CF9555A}">
      <dsp:nvSpPr>
        <dsp:cNvPr id="0" name=""/>
        <dsp:cNvSpPr/>
      </dsp:nvSpPr>
      <dsp:spPr>
        <a:xfrm>
          <a:off x="0" y="3854972"/>
          <a:ext cx="6797675" cy="1074060"/>
        </a:xfrm>
        <a:prstGeom prst="roundRect">
          <a:avLst/>
        </a:prstGeom>
        <a:solidFill>
          <a:schemeClr val="accent5">
            <a:hueOff val="2127120"/>
            <a:satOff val="-23891"/>
            <a:lumOff val="-50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 Kiểm tra hiệu năng:</a:t>
          </a:r>
        </a:p>
      </dsp:txBody>
      <dsp:txXfrm>
        <a:off x="52431" y="3907403"/>
        <a:ext cx="6692813" cy="969198"/>
      </dsp:txXfrm>
    </dsp:sp>
    <dsp:sp modelId="{94BF3EF0-79D5-4338-A343-99722CBB28BF}">
      <dsp:nvSpPr>
        <dsp:cNvPr id="0" name=""/>
        <dsp:cNvSpPr/>
      </dsp:nvSpPr>
      <dsp:spPr>
        <a:xfrm>
          <a:off x="0" y="4929032"/>
          <a:ext cx="6797675" cy="712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err="1"/>
            <a:t>Nới</a:t>
          </a:r>
          <a:r>
            <a:rPr lang="en-US" sz="2100" kern="1200" dirty="0"/>
            <a:t> </a:t>
          </a:r>
          <a:r>
            <a:rPr lang="en-US" sz="2100" kern="1200" dirty="0" err="1"/>
            <a:t>rộng</a:t>
          </a:r>
          <a:r>
            <a:rPr lang="en-US" sz="2100" kern="1200" dirty="0"/>
            <a:t> </a:t>
          </a:r>
          <a:r>
            <a:rPr lang="en-US" sz="2100" kern="1200" dirty="0" err="1"/>
            <a:t>bộ</a:t>
          </a:r>
          <a:r>
            <a:rPr lang="en-US" sz="2100" kern="1200" dirty="0"/>
            <a:t> </a:t>
          </a:r>
          <a:r>
            <a:rPr lang="en-US" sz="2100" kern="1200" dirty="0" err="1"/>
            <a:t>dữ</a:t>
          </a:r>
          <a:r>
            <a:rPr lang="en-US" sz="2100" kern="1200" dirty="0"/>
            <a:t> </a:t>
          </a:r>
          <a:r>
            <a:rPr lang="en-US" sz="2100" kern="1200" dirty="0" err="1"/>
            <a:t>liệu</a:t>
          </a:r>
          <a:r>
            <a:rPr lang="en-US" sz="2100" kern="1200" dirty="0"/>
            <a:t>, </a:t>
          </a:r>
          <a:r>
            <a:rPr lang="en-US" sz="2100" kern="1200" dirty="0" err="1"/>
            <a:t>làm</a:t>
          </a:r>
          <a:r>
            <a:rPr lang="en-US" sz="2100" kern="1200" dirty="0"/>
            <a:t> </a:t>
          </a:r>
          <a:r>
            <a:rPr lang="en-US" sz="2100" kern="1200" dirty="0" err="1"/>
            <a:t>dữ</a:t>
          </a:r>
          <a:r>
            <a:rPr lang="en-US" sz="2100" kern="1200" dirty="0"/>
            <a:t> </a:t>
          </a:r>
          <a:r>
            <a:rPr lang="en-US" sz="2100" kern="1200" dirty="0" err="1"/>
            <a:t>liệu</a:t>
          </a:r>
          <a:r>
            <a:rPr lang="en-US" sz="2100" kern="1200" dirty="0"/>
            <a:t> </a:t>
          </a:r>
          <a:r>
            <a:rPr lang="en-US" sz="2100" kern="1200" dirty="0" err="1"/>
            <a:t>lớn</a:t>
          </a:r>
          <a:r>
            <a:rPr lang="en-US" sz="2100" kern="1200" dirty="0"/>
            <a:t> </a:t>
          </a:r>
          <a:r>
            <a:rPr lang="en-US" sz="2100" kern="1200" dirty="0" err="1"/>
            <a:t>dần</a:t>
          </a:r>
          <a:r>
            <a:rPr lang="en-US" sz="2100" kern="1200" dirty="0"/>
            <a:t>.</a:t>
          </a:r>
        </a:p>
        <a:p>
          <a:pPr marL="228600" lvl="1" indent="-228600" algn="l" defTabSz="933450">
            <a:lnSpc>
              <a:spcPct val="90000"/>
            </a:lnSpc>
            <a:spcBef>
              <a:spcPct val="0"/>
            </a:spcBef>
            <a:spcAft>
              <a:spcPct val="20000"/>
            </a:spcAft>
            <a:buChar char="•"/>
          </a:pPr>
          <a:r>
            <a:rPr lang="en-US" sz="2100" kern="1200" dirty="0">
              <a:latin typeface="Times New Roman" panose="02020603050405020304" pitchFamily="18" charset="0"/>
              <a:cs typeface="Times New Roman" panose="02020603050405020304" pitchFamily="18" charset="0"/>
            </a:rPr>
            <a:t>Gi</a:t>
          </a:r>
          <a:r>
            <a:rPr lang="vi-VN" sz="2100" kern="1200" dirty="0">
              <a:latin typeface="Times New Roman" panose="02020603050405020304" pitchFamily="18" charset="0"/>
              <a:cs typeface="Times New Roman" panose="02020603050405020304" pitchFamily="18" charset="0"/>
            </a:rPr>
            <a:t>ới</a:t>
          </a:r>
          <a:r>
            <a:rPr lang="en-US" sz="2100" kern="1200" dirty="0">
              <a:latin typeface="Times New Roman" panose="02020603050405020304" pitchFamily="18" charset="0"/>
              <a:cs typeface="Times New Roman" panose="02020603050405020304" pitchFamily="18" charset="0"/>
            </a:rPr>
            <a:t> h</a:t>
          </a:r>
          <a:r>
            <a:rPr lang="vi-VN" sz="2100" kern="1200" dirty="0">
              <a:latin typeface="Times New Roman" panose="02020603050405020304" pitchFamily="18" charset="0"/>
              <a:cs typeface="Times New Roman" panose="02020603050405020304" pitchFamily="18" charset="0"/>
            </a:rPr>
            <a:t>ạn</a:t>
          </a:r>
          <a:r>
            <a:rPr lang="en-US" sz="2100" kern="1200" dirty="0">
              <a:latin typeface="Times New Roman" panose="02020603050405020304" pitchFamily="18" charset="0"/>
              <a:cs typeface="Times New Roman" panose="02020603050405020304" pitchFamily="18" charset="0"/>
            </a:rPr>
            <a:t> v</a:t>
          </a:r>
          <a:r>
            <a:rPr lang="vi-VN" sz="2100" kern="1200" dirty="0">
              <a:latin typeface="Times New Roman" panose="02020603050405020304" pitchFamily="18" charset="0"/>
              <a:cs typeface="Times New Roman" panose="02020603050405020304" pitchFamily="18" charset="0"/>
            </a:rPr>
            <a:t>ề</a:t>
          </a:r>
          <a:r>
            <a:rPr lang="en-US" sz="2100" kern="1200" dirty="0">
              <a:latin typeface="Times New Roman" panose="02020603050405020304" pitchFamily="18" charset="0"/>
              <a:cs typeface="Times New Roman" panose="02020603050405020304" pitchFamily="18" charset="0"/>
            </a:rPr>
            <a:t> </a:t>
          </a:r>
          <a:r>
            <a:rPr lang="en-US" sz="2100" kern="1200" dirty="0" err="1">
              <a:latin typeface="Times New Roman" panose="02020603050405020304" pitchFamily="18" charset="0"/>
              <a:cs typeface="Times New Roman" panose="02020603050405020304" pitchFamily="18" charset="0"/>
            </a:rPr>
            <a:t>th</a:t>
          </a:r>
          <a:r>
            <a:rPr lang="vi-VN" sz="2100" kern="1200" dirty="0">
              <a:latin typeface="Times New Roman" panose="02020603050405020304" pitchFamily="18" charset="0"/>
              <a:cs typeface="Times New Roman" panose="02020603050405020304" pitchFamily="18" charset="0"/>
            </a:rPr>
            <a:t>ời</a:t>
          </a:r>
          <a:r>
            <a:rPr lang="en-US" sz="2100" kern="1200" dirty="0">
              <a:latin typeface="Times New Roman" panose="02020603050405020304" pitchFamily="18" charset="0"/>
              <a:cs typeface="Times New Roman" panose="02020603050405020304" pitchFamily="18" charset="0"/>
            </a:rPr>
            <a:t> </a:t>
          </a:r>
          <a:r>
            <a:rPr lang="en-US" sz="2100" kern="1200" dirty="0" err="1">
              <a:latin typeface="Times New Roman" panose="02020603050405020304" pitchFamily="18" charset="0"/>
              <a:cs typeface="Times New Roman" panose="02020603050405020304" pitchFamily="18" charset="0"/>
            </a:rPr>
            <a:t>gian</a:t>
          </a:r>
          <a:r>
            <a:rPr lang="en-US" sz="2100" kern="1200" dirty="0">
              <a:latin typeface="Times New Roman" panose="02020603050405020304" pitchFamily="18" charset="0"/>
              <a:cs typeface="Times New Roman" panose="02020603050405020304" pitchFamily="18" charset="0"/>
            </a:rPr>
            <a:t> v</a:t>
          </a:r>
          <a:r>
            <a:rPr lang="vi-VN" sz="2100" kern="1200" dirty="0">
              <a:latin typeface="Times New Roman" panose="02020603050405020304" pitchFamily="18" charset="0"/>
              <a:cs typeface="Times New Roman" panose="02020603050405020304" pitchFamily="18" charset="0"/>
            </a:rPr>
            <a:t>à</a:t>
          </a:r>
          <a:r>
            <a:rPr lang="en-US" sz="2100" kern="1200" dirty="0">
              <a:latin typeface="Times New Roman" panose="02020603050405020304" pitchFamily="18" charset="0"/>
              <a:cs typeface="Times New Roman" panose="02020603050405020304" pitchFamily="18" charset="0"/>
            </a:rPr>
            <a:t> b</a:t>
          </a:r>
          <a:r>
            <a:rPr lang="vi-VN" sz="2100" kern="1200" dirty="0">
              <a:latin typeface="Times New Roman" panose="02020603050405020304" pitchFamily="18" charset="0"/>
              <a:cs typeface="Times New Roman" panose="02020603050405020304" pitchFamily="18" charset="0"/>
            </a:rPr>
            <a:t>ộ</a:t>
          </a:r>
          <a:r>
            <a:rPr lang="en-US" sz="2100" kern="1200" dirty="0">
              <a:latin typeface="Times New Roman" panose="02020603050405020304" pitchFamily="18" charset="0"/>
              <a:cs typeface="Times New Roman" panose="02020603050405020304" pitchFamily="18" charset="0"/>
            </a:rPr>
            <a:t> </a:t>
          </a:r>
          <a:r>
            <a:rPr lang="en-US" sz="2100" kern="1200" dirty="0" err="1">
              <a:latin typeface="Times New Roman" panose="02020603050405020304" pitchFamily="18" charset="0"/>
              <a:cs typeface="Times New Roman" panose="02020603050405020304" pitchFamily="18" charset="0"/>
            </a:rPr>
            <a:t>nh</a:t>
          </a:r>
          <a:r>
            <a:rPr lang="vi-VN" sz="2100" kern="1200" dirty="0">
              <a:latin typeface="Times New Roman" panose="02020603050405020304" pitchFamily="18" charset="0"/>
              <a:cs typeface="Times New Roman" panose="02020603050405020304" pitchFamily="18" charset="0"/>
            </a:rPr>
            <a:t>ớ</a:t>
          </a:r>
          <a:endParaRPr lang="en-US" sz="2100" kern="1200" dirty="0">
            <a:latin typeface="Times New Roman" panose="02020603050405020304" pitchFamily="18" charset="0"/>
            <a:cs typeface="Times New Roman" panose="02020603050405020304" pitchFamily="18" charset="0"/>
          </a:endParaRPr>
        </a:p>
      </dsp:txBody>
      <dsp:txXfrm>
        <a:off x="0" y="4929032"/>
        <a:ext cx="6797675" cy="71259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FE361F-3F51-483A-BB7E-D265C0B82B86}" type="datetimeFigureOut">
              <a:rPr lang="en-US" smtClean="0"/>
              <a:t>14-Jun-21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C9CF2-DC8E-4E2D-9262-B69461C6D284}"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458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FE361F-3F51-483A-BB7E-D265C0B82B86}" type="datetimeFigureOut">
              <a:rPr lang="en-US" smtClean="0"/>
              <a:t>14-Jun-21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C9CF2-DC8E-4E2D-9262-B69461C6D284}" type="slidenum">
              <a:rPr lang="en-US" smtClean="0"/>
              <a:t>‹#›</a:t>
            </a:fld>
            <a:endParaRPr lang="en-US"/>
          </a:p>
        </p:txBody>
      </p:sp>
    </p:spTree>
    <p:extLst>
      <p:ext uri="{BB962C8B-B14F-4D97-AF65-F5344CB8AC3E}">
        <p14:creationId xmlns:p14="http://schemas.microsoft.com/office/powerpoint/2010/main" val="246038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4780"/>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FE361F-3F51-483A-BB7E-D265C0B82B86}" type="datetimeFigureOut">
              <a:rPr lang="en-US" smtClean="0"/>
              <a:t>14-Jun-21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C9CF2-DC8E-4E2D-9262-B69461C6D284}" type="slidenum">
              <a:rPr lang="en-US" smtClean="0"/>
              <a:t>‹#›</a:t>
            </a:fld>
            <a:endParaRPr lang="en-US"/>
          </a:p>
        </p:txBody>
      </p:sp>
    </p:spTree>
    <p:extLst>
      <p:ext uri="{BB962C8B-B14F-4D97-AF65-F5344CB8AC3E}">
        <p14:creationId xmlns:p14="http://schemas.microsoft.com/office/powerpoint/2010/main" val="1391991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FE361F-3F51-483A-BB7E-D265C0B82B86}" type="datetimeFigureOut">
              <a:rPr lang="en-US" smtClean="0"/>
              <a:t>14-Jun-21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C9CF2-DC8E-4E2D-9262-B69461C6D284}" type="slidenum">
              <a:rPr lang="en-US" smtClean="0"/>
              <a:t>‹#›</a:t>
            </a:fld>
            <a:endParaRPr lang="en-US"/>
          </a:p>
        </p:txBody>
      </p:sp>
    </p:spTree>
    <p:extLst>
      <p:ext uri="{BB962C8B-B14F-4D97-AF65-F5344CB8AC3E}">
        <p14:creationId xmlns:p14="http://schemas.microsoft.com/office/powerpoint/2010/main" val="1642130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FE361F-3F51-483A-BB7E-D265C0B82B86}" type="datetimeFigureOut">
              <a:rPr lang="en-US" smtClean="0"/>
              <a:t>14-Jun-21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C9CF2-DC8E-4E2D-9262-B69461C6D284}"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433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FE361F-3F51-483A-BB7E-D265C0B82B86}" type="datetimeFigureOut">
              <a:rPr lang="en-US" smtClean="0"/>
              <a:t>14-Jun-21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C9CF2-DC8E-4E2D-9262-B69461C6D284}" type="slidenum">
              <a:rPr lang="en-US" smtClean="0"/>
              <a:t>‹#›</a:t>
            </a:fld>
            <a:endParaRPr lang="en-US"/>
          </a:p>
        </p:txBody>
      </p:sp>
    </p:spTree>
    <p:extLst>
      <p:ext uri="{BB962C8B-B14F-4D97-AF65-F5344CB8AC3E}">
        <p14:creationId xmlns:p14="http://schemas.microsoft.com/office/powerpoint/2010/main" val="3860081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FE361F-3F51-483A-BB7E-D265C0B82B86}" type="datetimeFigureOut">
              <a:rPr lang="en-US" smtClean="0"/>
              <a:t>14-Jun-21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EC9CF2-DC8E-4E2D-9262-B69461C6D284}" type="slidenum">
              <a:rPr lang="en-US" smtClean="0"/>
              <a:t>‹#›</a:t>
            </a:fld>
            <a:endParaRPr lang="en-US"/>
          </a:p>
        </p:txBody>
      </p:sp>
    </p:spTree>
    <p:extLst>
      <p:ext uri="{BB962C8B-B14F-4D97-AF65-F5344CB8AC3E}">
        <p14:creationId xmlns:p14="http://schemas.microsoft.com/office/powerpoint/2010/main" val="1095519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FE361F-3F51-483A-BB7E-D265C0B82B86}" type="datetimeFigureOut">
              <a:rPr lang="en-US" smtClean="0"/>
              <a:t>14-Jun-21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EC9CF2-DC8E-4E2D-9262-B69461C6D284}" type="slidenum">
              <a:rPr lang="en-US" smtClean="0"/>
              <a:t>‹#›</a:t>
            </a:fld>
            <a:endParaRPr lang="en-US"/>
          </a:p>
        </p:txBody>
      </p:sp>
    </p:spTree>
    <p:extLst>
      <p:ext uri="{BB962C8B-B14F-4D97-AF65-F5344CB8AC3E}">
        <p14:creationId xmlns:p14="http://schemas.microsoft.com/office/powerpoint/2010/main" val="358802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7FE361F-3F51-483A-BB7E-D265C0B82B86}" type="datetimeFigureOut">
              <a:rPr lang="en-US" smtClean="0"/>
              <a:t>14-Jun-21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6EC9CF2-DC8E-4E2D-9262-B69461C6D284}" type="slidenum">
              <a:rPr lang="en-US" smtClean="0"/>
              <a:t>‹#›</a:t>
            </a:fld>
            <a:endParaRPr lang="en-US"/>
          </a:p>
        </p:txBody>
      </p:sp>
    </p:spTree>
    <p:extLst>
      <p:ext uri="{BB962C8B-B14F-4D97-AF65-F5344CB8AC3E}">
        <p14:creationId xmlns:p14="http://schemas.microsoft.com/office/powerpoint/2010/main" val="1082801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fld id="{F7FE361F-3F51-483A-BB7E-D265C0B82B86}" type="datetimeFigureOut">
              <a:rPr lang="en-US" smtClean="0"/>
              <a:t>14-Jun-21</a:t>
            </a:fld>
            <a:endParaRPr lang="en-US"/>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6EC9CF2-DC8E-4E2D-9262-B69461C6D284}" type="slidenum">
              <a:rPr lang="en-US" smtClean="0"/>
              <a:t>‹#›</a:t>
            </a:fld>
            <a:endParaRPr lang="en-US"/>
          </a:p>
        </p:txBody>
      </p:sp>
    </p:spTree>
    <p:extLst>
      <p:ext uri="{BB962C8B-B14F-4D97-AF65-F5344CB8AC3E}">
        <p14:creationId xmlns:p14="http://schemas.microsoft.com/office/powerpoint/2010/main" val="2355284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FE361F-3F51-483A-BB7E-D265C0B82B86}" type="datetimeFigureOut">
              <a:rPr lang="en-US" smtClean="0"/>
              <a:t>14-Jun-21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C9CF2-DC8E-4E2D-9262-B69461C6D284}" type="slidenum">
              <a:rPr lang="en-US" smtClean="0"/>
              <a:t>‹#›</a:t>
            </a:fld>
            <a:endParaRPr lang="en-US"/>
          </a:p>
        </p:txBody>
      </p:sp>
    </p:spTree>
    <p:extLst>
      <p:ext uri="{BB962C8B-B14F-4D97-AF65-F5344CB8AC3E}">
        <p14:creationId xmlns:p14="http://schemas.microsoft.com/office/powerpoint/2010/main" val="4100184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F7FE361F-3F51-483A-BB7E-D265C0B82B86}" type="datetimeFigureOut">
              <a:rPr lang="en-US" smtClean="0"/>
              <a:t>14-Jun-21</a:t>
            </a:fld>
            <a:endParaRPr lang="en-US"/>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76EC9CF2-DC8E-4E2D-9262-B69461C6D28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011605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mail.google.com/mail/?view=cm&amp;fs=1&amp;to=19522295%40gm.uit.edu.vn&amp;authuser=1"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viblo.asia/p/cac-test-level-trong-kiem-thu-phan-mem-djeZ14AJKWz?fbclid=IwAR0rV-Z7C9e6ATysHgP0drtYRmJXOH4wAdez4LbT6kahdaSWnaAYfhb26Qg" TargetMode="External"/><Relationship Id="rId2" Type="http://schemas.openxmlformats.org/officeDocument/2006/relationships/hyperlink" Target="https://www.guru99.com/software-testing.html?fbclid=IwAR0mtAt6d0BJRCW5Vbi6RhlL-UiQyqAbnvCChdG4Ao-WEqPjG_QxQYmo_sk" TargetMode="External"/><Relationship Id="rId1" Type="http://schemas.openxmlformats.org/officeDocument/2006/relationships/slideLayout" Target="../slideLayouts/slideLayout2.xml"/><Relationship Id="rId4" Type="http://schemas.openxmlformats.org/officeDocument/2006/relationships/hyperlink" Target="https://codelearn.io/sharing/toan-tap-kiem-thu-phan-mem?fbclid=IwAR2_KCYuqQnk1ylP7DwhJUeorSP8p7Lj5elQAECycLkWYiUcHFbFt2VK9gU"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E9A231-4CED-44E2-AAE5-7CC689B60049}"/>
              </a:ext>
            </a:extLst>
          </p:cNvPr>
          <p:cNvSpPr/>
          <p:nvPr/>
        </p:nvSpPr>
        <p:spPr>
          <a:xfrm>
            <a:off x="914400" y="1169378"/>
            <a:ext cx="10058400" cy="1986357"/>
          </a:xfrm>
          <a:prstGeom prst="rect">
            <a:avLst/>
          </a:prstGeom>
        </p:spPr>
        <p:txBody>
          <a:bodyPr vert="horz" lIns="91440" tIns="45720" rIns="91440" bIns="45720" rtlCol="0" anchor="b">
            <a:normAutofit/>
          </a:bodyPr>
          <a:lstStyle/>
          <a:p>
            <a:pPr algn="ctr" defTabSz="914400">
              <a:lnSpc>
                <a:spcPct val="85000"/>
              </a:lnSpc>
              <a:spcBef>
                <a:spcPct val="0"/>
              </a:spcBef>
              <a:spcAft>
                <a:spcPts val="600"/>
              </a:spcAft>
            </a:pPr>
            <a:r>
              <a:rPr lang="en-US" sz="6000" b="1" spc="-50" dirty="0">
                <a:ln w="0"/>
                <a:solidFill>
                  <a:schemeClr val="tx1">
                    <a:lumMod val="85000"/>
                    <a:lumOff val="15000"/>
                  </a:schemeClr>
                </a:solidFill>
                <a:effectLst>
                  <a:outerShdw blurRad="38100" dist="19050" dir="2700000" algn="tl" rotWithShape="0">
                    <a:schemeClr val="dk1">
                      <a:alpha val="40000"/>
                    </a:schemeClr>
                  </a:outerShdw>
                </a:effectLst>
                <a:latin typeface="+mj-lt"/>
                <a:ea typeface="+mj-ea"/>
                <a:cs typeface="+mj-cs"/>
              </a:rPr>
              <a:t>SOFTWARE TESTING</a:t>
            </a:r>
          </a:p>
          <a:p>
            <a:pPr algn="ctr" defTabSz="914400">
              <a:lnSpc>
                <a:spcPct val="85000"/>
              </a:lnSpc>
              <a:spcBef>
                <a:spcPct val="0"/>
              </a:spcBef>
              <a:spcAft>
                <a:spcPts val="600"/>
              </a:spcAft>
            </a:pPr>
            <a:r>
              <a:rPr lang="en-US" sz="6000" b="1" spc="-50" dirty="0">
                <a:ln w="0"/>
                <a:solidFill>
                  <a:schemeClr val="tx1">
                    <a:lumMod val="85000"/>
                    <a:lumOff val="15000"/>
                  </a:schemeClr>
                </a:solidFill>
                <a:effectLst>
                  <a:outerShdw blurRad="38100" dist="19050" dir="2700000" algn="tl" rotWithShape="0">
                    <a:schemeClr val="dk1">
                      <a:alpha val="40000"/>
                    </a:schemeClr>
                  </a:outerShdw>
                </a:effectLst>
                <a:latin typeface="+mj-lt"/>
                <a:ea typeface="+mj-ea"/>
                <a:cs typeface="+mj-cs"/>
              </a:rPr>
              <a:t>(</a:t>
            </a:r>
            <a:r>
              <a:rPr lang="en-US" sz="6000" b="1" spc="-50" dirty="0" err="1">
                <a:ln w="0"/>
                <a:solidFill>
                  <a:schemeClr val="tx1">
                    <a:lumMod val="85000"/>
                    <a:lumOff val="15000"/>
                  </a:schemeClr>
                </a:solidFill>
                <a:effectLst>
                  <a:outerShdw blurRad="38100" dist="19050" dir="2700000" algn="tl" rotWithShape="0">
                    <a:schemeClr val="dk1">
                      <a:alpha val="40000"/>
                    </a:schemeClr>
                  </a:outerShdw>
                </a:effectLst>
                <a:latin typeface="+mj-lt"/>
                <a:ea typeface="+mj-ea"/>
                <a:cs typeface="+mj-cs"/>
              </a:rPr>
              <a:t>Kiểm</a:t>
            </a:r>
            <a:r>
              <a:rPr lang="en-US" sz="6000" b="1" spc="-50" dirty="0">
                <a:ln w="0"/>
                <a:solidFill>
                  <a:schemeClr val="tx1">
                    <a:lumMod val="85000"/>
                    <a:lumOff val="15000"/>
                  </a:schemeClr>
                </a:solidFill>
                <a:effectLst>
                  <a:outerShdw blurRad="38100" dist="19050" dir="2700000" algn="tl" rotWithShape="0">
                    <a:schemeClr val="dk1">
                      <a:alpha val="40000"/>
                    </a:schemeClr>
                  </a:outerShdw>
                </a:effectLst>
                <a:latin typeface="+mj-lt"/>
                <a:ea typeface="+mj-ea"/>
                <a:cs typeface="+mj-cs"/>
              </a:rPr>
              <a:t> </a:t>
            </a:r>
            <a:r>
              <a:rPr lang="en-US" sz="6000" b="1" spc="-50" dirty="0" err="1">
                <a:ln w="0"/>
                <a:solidFill>
                  <a:schemeClr val="tx1">
                    <a:lumMod val="85000"/>
                    <a:lumOff val="15000"/>
                  </a:schemeClr>
                </a:solidFill>
                <a:effectLst>
                  <a:outerShdw blurRad="38100" dist="19050" dir="2700000" algn="tl" rotWithShape="0">
                    <a:schemeClr val="dk1">
                      <a:alpha val="40000"/>
                    </a:schemeClr>
                  </a:outerShdw>
                </a:effectLst>
                <a:latin typeface="+mj-lt"/>
                <a:ea typeface="+mj-ea"/>
                <a:cs typeface="+mj-cs"/>
              </a:rPr>
              <a:t>thử</a:t>
            </a:r>
            <a:r>
              <a:rPr lang="en-US" sz="6000" b="1" spc="-50" dirty="0">
                <a:ln w="0"/>
                <a:solidFill>
                  <a:schemeClr val="tx1">
                    <a:lumMod val="85000"/>
                    <a:lumOff val="15000"/>
                  </a:schemeClr>
                </a:solidFill>
                <a:effectLst>
                  <a:outerShdw blurRad="38100" dist="19050" dir="2700000" algn="tl" rotWithShape="0">
                    <a:schemeClr val="dk1">
                      <a:alpha val="40000"/>
                    </a:schemeClr>
                  </a:outerShdw>
                </a:effectLst>
                <a:latin typeface="+mj-lt"/>
                <a:ea typeface="+mj-ea"/>
                <a:cs typeface="+mj-cs"/>
              </a:rPr>
              <a:t> </a:t>
            </a:r>
            <a:r>
              <a:rPr lang="en-US" sz="6000" b="1" spc="-50" dirty="0" err="1">
                <a:ln w="0"/>
                <a:solidFill>
                  <a:schemeClr val="tx1">
                    <a:lumMod val="85000"/>
                    <a:lumOff val="15000"/>
                  </a:schemeClr>
                </a:solidFill>
                <a:effectLst>
                  <a:outerShdw blurRad="38100" dist="19050" dir="2700000" algn="tl" rotWithShape="0">
                    <a:schemeClr val="dk1">
                      <a:alpha val="40000"/>
                    </a:schemeClr>
                  </a:outerShdw>
                </a:effectLst>
                <a:latin typeface="+mj-lt"/>
                <a:ea typeface="+mj-ea"/>
                <a:cs typeface="+mj-cs"/>
              </a:rPr>
              <a:t>phần</a:t>
            </a:r>
            <a:r>
              <a:rPr lang="en-US" sz="6000" b="1" spc="-50" dirty="0">
                <a:ln w="0"/>
                <a:solidFill>
                  <a:schemeClr val="tx1">
                    <a:lumMod val="85000"/>
                    <a:lumOff val="15000"/>
                  </a:schemeClr>
                </a:solidFill>
                <a:effectLst>
                  <a:outerShdw blurRad="38100" dist="19050" dir="2700000" algn="tl" rotWithShape="0">
                    <a:schemeClr val="dk1">
                      <a:alpha val="40000"/>
                    </a:schemeClr>
                  </a:outerShdw>
                </a:effectLst>
                <a:latin typeface="+mj-lt"/>
                <a:ea typeface="+mj-ea"/>
                <a:cs typeface="+mj-cs"/>
              </a:rPr>
              <a:t> </a:t>
            </a:r>
            <a:r>
              <a:rPr lang="en-US" sz="6000" b="1" spc="-50" dirty="0" err="1">
                <a:ln w="0"/>
                <a:solidFill>
                  <a:schemeClr val="tx1">
                    <a:lumMod val="85000"/>
                    <a:lumOff val="15000"/>
                  </a:schemeClr>
                </a:solidFill>
                <a:effectLst>
                  <a:outerShdw blurRad="38100" dist="19050" dir="2700000" algn="tl" rotWithShape="0">
                    <a:schemeClr val="dk1">
                      <a:alpha val="40000"/>
                    </a:schemeClr>
                  </a:outerShdw>
                </a:effectLst>
                <a:latin typeface="+mj-lt"/>
                <a:ea typeface="+mj-ea"/>
                <a:cs typeface="+mj-cs"/>
              </a:rPr>
              <a:t>mềm</a:t>
            </a:r>
            <a:r>
              <a:rPr lang="en-US" sz="6000" b="1" spc="-50" dirty="0">
                <a:ln w="0"/>
                <a:solidFill>
                  <a:schemeClr val="tx1">
                    <a:lumMod val="85000"/>
                    <a:lumOff val="15000"/>
                  </a:schemeClr>
                </a:solidFill>
                <a:effectLst>
                  <a:outerShdw blurRad="38100" dist="19050" dir="2700000" algn="tl" rotWithShape="0">
                    <a:schemeClr val="dk1">
                      <a:alpha val="40000"/>
                    </a:schemeClr>
                  </a:outerShdw>
                </a:effectLst>
                <a:latin typeface="+mj-lt"/>
                <a:ea typeface="+mj-ea"/>
                <a:cs typeface="+mj-cs"/>
              </a:rPr>
              <a:t>)</a:t>
            </a:r>
            <a:endParaRPr lang="en-US" sz="6000" b="1" cap="none" spc="-50" dirty="0">
              <a:ln w="0"/>
              <a:solidFill>
                <a:schemeClr val="tx1">
                  <a:lumMod val="85000"/>
                  <a:lumOff val="15000"/>
                </a:schemeClr>
              </a:solidFill>
              <a:effectLst>
                <a:outerShdw blurRad="38100" dist="19050" dir="2700000" algn="tl" rotWithShape="0">
                  <a:schemeClr val="dk1">
                    <a:alpha val="40000"/>
                  </a:schemeClr>
                </a:outerShdw>
              </a:effectLst>
              <a:latin typeface="+mj-lt"/>
              <a:ea typeface="+mj-ea"/>
              <a:cs typeface="+mj-cs"/>
            </a:endParaRPr>
          </a:p>
        </p:txBody>
      </p:sp>
      <p:sp>
        <p:nvSpPr>
          <p:cNvPr id="7" name="TextBox 6">
            <a:extLst>
              <a:ext uri="{FF2B5EF4-FFF2-40B4-BE49-F238E27FC236}">
                <a16:creationId xmlns:a16="http://schemas.microsoft.com/office/drawing/2014/main" id="{0BD38333-69E0-4A06-8BAC-C33E29772CD8}"/>
              </a:ext>
            </a:extLst>
          </p:cNvPr>
          <p:cNvSpPr txBox="1"/>
          <p:nvPr/>
        </p:nvSpPr>
        <p:spPr>
          <a:xfrm>
            <a:off x="1100051" y="4455620"/>
            <a:ext cx="10058400" cy="1143000"/>
          </a:xfrm>
          <a:prstGeom prst="rect">
            <a:avLst/>
          </a:prstGeom>
        </p:spPr>
        <p:txBody>
          <a:bodyPr vert="horz" lIns="91440" tIns="45720" rIns="91440" bIns="45720" rtlCol="0">
            <a:normAutofit/>
          </a:bodyPr>
          <a:lstStyle/>
          <a:p>
            <a:pPr defTabSz="914400">
              <a:lnSpc>
                <a:spcPct val="90000"/>
              </a:lnSpc>
              <a:spcBef>
                <a:spcPts val="1200"/>
              </a:spcBef>
              <a:spcAft>
                <a:spcPts val="200"/>
              </a:spcAft>
              <a:buClr>
                <a:schemeClr val="accent1"/>
              </a:buClr>
              <a:buSzPct val="100000"/>
            </a:pPr>
            <a:r>
              <a:rPr lang="en-US" sz="2400" cap="all" spc="200">
                <a:solidFill>
                  <a:schemeClr val="tx1">
                    <a:lumMod val="85000"/>
                    <a:lumOff val="15000"/>
                  </a:schemeClr>
                </a:solidFill>
                <a:latin typeface="+mj-lt"/>
              </a:rPr>
              <a:t>Lớp: CS112.L21.KHCL</a:t>
            </a:r>
          </a:p>
          <a:p>
            <a:pPr defTabSz="914400">
              <a:lnSpc>
                <a:spcPct val="90000"/>
              </a:lnSpc>
              <a:spcBef>
                <a:spcPts val="1200"/>
              </a:spcBef>
              <a:spcAft>
                <a:spcPts val="200"/>
              </a:spcAft>
              <a:buClr>
                <a:schemeClr val="accent1"/>
              </a:buClr>
              <a:buSzPct val="100000"/>
            </a:pPr>
            <a:r>
              <a:rPr lang="en-US" sz="2400" cap="all" spc="200">
                <a:solidFill>
                  <a:schemeClr val="tx1">
                    <a:lumMod val="85000"/>
                    <a:lumOff val="15000"/>
                  </a:schemeClr>
                </a:solidFill>
                <a:latin typeface="+mj-lt"/>
              </a:rPr>
              <a:t>Giảng viên: Nguyễn Thanh Sơn</a:t>
            </a:r>
          </a:p>
        </p:txBody>
      </p:sp>
      <p:cxnSp>
        <p:nvCxnSpPr>
          <p:cNvPr id="12" name="Straight Connector 11">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46A62891-54AA-40BD-A9E8-FE0270FDA5DE}"/>
              </a:ext>
            </a:extLst>
          </p:cNvPr>
          <p:cNvSpPr txBox="1"/>
          <p:nvPr/>
        </p:nvSpPr>
        <p:spPr>
          <a:xfrm>
            <a:off x="7553325" y="4533900"/>
            <a:ext cx="3819525" cy="1800493"/>
          </a:xfrm>
          <a:prstGeom prst="rect">
            <a:avLst/>
          </a:prstGeom>
          <a:noFill/>
        </p:spPr>
        <p:txBody>
          <a:bodyPr wrap="square" rtlCol="0">
            <a:spAutoFit/>
          </a:bodyPr>
          <a:lstStyle/>
          <a:p>
            <a:pPr>
              <a:spcAft>
                <a:spcPts val="600"/>
              </a:spcAft>
            </a:pPr>
            <a:r>
              <a:rPr lang="en-US" sz="2400" dirty="0" err="1"/>
              <a:t>Thực</a:t>
            </a:r>
            <a:r>
              <a:rPr lang="en-US" sz="2400" dirty="0"/>
              <a:t> </a:t>
            </a:r>
            <a:r>
              <a:rPr lang="en-US" sz="2400" dirty="0" err="1"/>
              <a:t>hiện</a:t>
            </a:r>
            <a:r>
              <a:rPr lang="en-US" sz="2400" dirty="0"/>
              <a:t>:</a:t>
            </a:r>
            <a:endParaRPr lang="en-US" sz="2400"/>
          </a:p>
          <a:p>
            <a:pPr>
              <a:spcAft>
                <a:spcPts val="600"/>
              </a:spcAft>
            </a:pPr>
            <a:r>
              <a:rPr lang="en-US" sz="2400" dirty="0" err="1"/>
              <a:t>Phạm</a:t>
            </a:r>
            <a:r>
              <a:rPr lang="en-US" sz="2400" dirty="0"/>
              <a:t> Minh Long</a:t>
            </a:r>
            <a:endParaRPr lang="en-US" sz="2400"/>
          </a:p>
          <a:p>
            <a:pPr>
              <a:spcAft>
                <a:spcPts val="600"/>
              </a:spcAft>
            </a:pPr>
            <a:r>
              <a:rPr lang="en-US" sz="2400" dirty="0"/>
              <a:t>Đặng Văn Minh</a:t>
            </a:r>
            <a:endParaRPr lang="en-US" sz="2400"/>
          </a:p>
          <a:p>
            <a:pPr>
              <a:spcAft>
                <a:spcPts val="600"/>
              </a:spcAft>
            </a:pPr>
            <a:r>
              <a:rPr lang="en-US" sz="2400" dirty="0" err="1"/>
              <a:t>Trương</a:t>
            </a:r>
            <a:r>
              <a:rPr lang="en-US" sz="2400" dirty="0"/>
              <a:t> </a:t>
            </a:r>
            <a:r>
              <a:rPr lang="en-US" sz="2400" dirty="0" err="1"/>
              <a:t>Thị</a:t>
            </a:r>
            <a:r>
              <a:rPr lang="en-US" sz="2400" dirty="0"/>
              <a:t> Kim </a:t>
            </a:r>
            <a:r>
              <a:rPr lang="en-US" sz="2400" dirty="0" err="1"/>
              <a:t>Thoa</a:t>
            </a:r>
            <a:endParaRPr lang="en-US" sz="2400"/>
          </a:p>
        </p:txBody>
      </p:sp>
    </p:spTree>
    <p:extLst>
      <p:ext uri="{BB962C8B-B14F-4D97-AF65-F5344CB8AC3E}">
        <p14:creationId xmlns:p14="http://schemas.microsoft.com/office/powerpoint/2010/main" val="598978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D6F74-CBBB-4325-ABB4-6C5E2239DDBE}"/>
              </a:ext>
            </a:extLst>
          </p:cNvPr>
          <p:cNvSpPr>
            <a:spLocks noGrp="1"/>
          </p:cNvSpPr>
          <p:nvPr>
            <p:ph type="title"/>
          </p:nvPr>
        </p:nvSpPr>
        <p:spPr/>
        <p:txBody>
          <a:bodyPr/>
          <a:lstStyle/>
          <a:p>
            <a:r>
              <a:rPr lang="en-US" dirty="0"/>
              <a:t>Black box testing</a:t>
            </a:r>
          </a:p>
        </p:txBody>
      </p:sp>
      <p:pic>
        <p:nvPicPr>
          <p:cNvPr id="5" name="Content Placeholder 4" descr="Diagram&#10;&#10;Description automatically generated">
            <a:extLst>
              <a:ext uri="{FF2B5EF4-FFF2-40B4-BE49-F238E27FC236}">
                <a16:creationId xmlns:a16="http://schemas.microsoft.com/office/drawing/2014/main" id="{11B769C2-42EB-453A-9107-D4F298A17E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21769" y="2229583"/>
            <a:ext cx="4703530" cy="3573340"/>
          </a:xfrm>
        </p:spPr>
      </p:pic>
      <p:sp>
        <p:nvSpPr>
          <p:cNvPr id="3" name="TextBox 2">
            <a:extLst>
              <a:ext uri="{FF2B5EF4-FFF2-40B4-BE49-F238E27FC236}">
                <a16:creationId xmlns:a16="http://schemas.microsoft.com/office/drawing/2014/main" id="{4E6D67DC-3C0C-4B82-8B5D-AB3E74E89FFF}"/>
              </a:ext>
            </a:extLst>
          </p:cNvPr>
          <p:cNvSpPr txBox="1"/>
          <p:nvPr/>
        </p:nvSpPr>
        <p:spPr>
          <a:xfrm>
            <a:off x="879231" y="1978269"/>
            <a:ext cx="6022731" cy="415498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Xem chương trình như 1 “hộp đen”.</a:t>
            </a:r>
          </a:p>
          <a:p>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Kiểm thử dựa trên đặc tả của phần mềm.</a:t>
            </a:r>
          </a:p>
          <a:p>
            <a:pPr marL="285750" indent="-285750">
              <a:buFontTx/>
              <a:buChar char="-"/>
            </a:pPr>
            <a:r>
              <a:rPr lang="en-US" sz="2400" dirty="0" err="1">
                <a:latin typeface="Times New Roman" panose="02020603050405020304" pitchFamily="18" charset="0"/>
                <a:cs typeface="Times New Roman" panose="02020603050405020304" pitchFamily="18" charset="0"/>
              </a:rPr>
              <a:t>Không</a:t>
            </a:r>
            <a:r>
              <a:rPr lang="vi-VN" sz="2400" dirty="0">
                <a:latin typeface="Times New Roman" panose="02020603050405020304" pitchFamily="18" charset="0"/>
                <a:cs typeface="Times New Roman" panose="02020603050405020304" pitchFamily="18" charset="0"/>
              </a:rPr>
              <a:t> quan tâm cấu trúc bên trong của chương trình, tập trung tìm các trường hợp mà chương trình không thực hiện theo đặc tả của nó.</a:t>
            </a:r>
            <a:endParaRPr lang="en-US" sz="2400" dirty="0">
              <a:latin typeface="Times New Roman" panose="02020603050405020304" pitchFamily="18" charset="0"/>
              <a:cs typeface="Times New Roman" panose="02020603050405020304" pitchFamily="18" charset="0"/>
            </a:endParaRPr>
          </a:p>
          <a:p>
            <a:pPr marL="285750" indent="-285750">
              <a:buFontTx/>
              <a:buChar char="-"/>
            </a:pP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Đặc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a:t>
            </a:r>
          </a:p>
          <a:p>
            <a:pPr marL="285750" indent="-285750">
              <a:buFontTx/>
              <a:buChar char="-"/>
            </a:pP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tới</a:t>
            </a:r>
            <a:r>
              <a:rPr lang="en-US" sz="2400" dirty="0">
                <a:latin typeface="Times New Roman" panose="02020603050405020304" pitchFamily="18" charset="0"/>
                <a:cs typeface="Times New Roman" panose="02020603050405020304" pitchFamily="18" charset="0"/>
              </a:rPr>
              <a:t> code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endParaRPr lang="en-US" sz="2400" dirty="0">
              <a:latin typeface="Times New Roman" panose="02020603050405020304" pitchFamily="18" charset="0"/>
              <a:cs typeface="Times New Roman" panose="02020603050405020304" pitchFamily="18" charset="0"/>
            </a:endParaRPr>
          </a:p>
          <a:p>
            <a:pPr marL="285750" indent="-285750">
              <a:buFontTx/>
              <a:buChar char="-"/>
            </a:pPr>
            <a:r>
              <a:rPr lang="en-US" sz="2400" dirty="0" err="1">
                <a:latin typeface="Times New Roman" panose="02020603050405020304" pitchFamily="18" charset="0"/>
                <a:cs typeface="Times New Roman" panose="02020603050405020304" pitchFamily="18" charset="0"/>
              </a:rPr>
              <a:t>Đánh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2544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51B60-9924-4995-8DB9-E4270538BA74}"/>
              </a:ext>
            </a:extLst>
          </p:cNvPr>
          <p:cNvSpPr>
            <a:spLocks noGrp="1"/>
          </p:cNvSpPr>
          <p:nvPr>
            <p:ph type="title"/>
          </p:nvPr>
        </p:nvSpPr>
        <p:spPr/>
        <p:txBody>
          <a:bodyPr/>
          <a:lstStyle/>
          <a:p>
            <a:r>
              <a:rPr lang="en-US" dirty="0"/>
              <a:t>White box testing</a:t>
            </a:r>
          </a:p>
        </p:txBody>
      </p:sp>
      <p:pic>
        <p:nvPicPr>
          <p:cNvPr id="5" name="Content Placeholder 4" descr="A screenshot of a computer&#10;&#10;Description automatically generated with low confidence">
            <a:extLst>
              <a:ext uri="{FF2B5EF4-FFF2-40B4-BE49-F238E27FC236}">
                <a16:creationId xmlns:a16="http://schemas.microsoft.com/office/drawing/2014/main" id="{21F9EEF7-40AF-42AF-ACD3-C0529C965F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27276" y="2257425"/>
            <a:ext cx="3762375" cy="3448049"/>
          </a:xfrm>
        </p:spPr>
      </p:pic>
      <p:sp>
        <p:nvSpPr>
          <p:cNvPr id="3" name="TextBox 2">
            <a:extLst>
              <a:ext uri="{FF2B5EF4-FFF2-40B4-BE49-F238E27FC236}">
                <a16:creationId xmlns:a16="http://schemas.microsoft.com/office/drawing/2014/main" id="{52A7EA56-65D3-43E7-B4F1-19E7B7FCB3B9}"/>
              </a:ext>
            </a:extLst>
          </p:cNvPr>
          <p:cNvSpPr txBox="1"/>
          <p:nvPr/>
        </p:nvSpPr>
        <p:spPr>
          <a:xfrm>
            <a:off x="1273126" y="2162908"/>
            <a:ext cx="4998720" cy="286232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Còn được gọi là clear box testing, glass box testing, transparent box testing.</a:t>
            </a:r>
          </a:p>
          <a:p>
            <a:pPr marL="285750" indent="-285750">
              <a:buFontTx/>
              <a:buChar char="-"/>
            </a:pPr>
            <a:r>
              <a:rPr lang="vi-VN" sz="2400" dirty="0">
                <a:latin typeface="Times New Roman" panose="02020603050405020304" pitchFamily="18" charset="0"/>
                <a:cs typeface="Times New Roman" panose="02020603050405020304" pitchFamily="18" charset="0"/>
              </a:rPr>
              <a:t>Thường thiết kế các trường hợp kiểm thử dựa vào cấu trúc bên trong của phần mềm</a:t>
            </a:r>
            <a:endParaRPr lang="en-US" sz="2400" dirty="0">
              <a:latin typeface="Times New Roman" panose="02020603050405020304" pitchFamily="18" charset="0"/>
              <a:cs typeface="Times New Roman" panose="02020603050405020304" pitchFamily="18" charset="0"/>
            </a:endParaRPr>
          </a:p>
          <a:p>
            <a:pPr marL="285750" indent="-285750">
              <a:buFontTx/>
              <a:buChar char="-"/>
            </a:pPr>
            <a:endParaRPr lang="en-US" dirty="0"/>
          </a:p>
          <a:p>
            <a:endParaRPr lang="en-US" b="1" dirty="0"/>
          </a:p>
        </p:txBody>
      </p:sp>
    </p:spTree>
    <p:extLst>
      <p:ext uri="{BB962C8B-B14F-4D97-AF65-F5344CB8AC3E}">
        <p14:creationId xmlns:p14="http://schemas.microsoft.com/office/powerpoint/2010/main" val="1654199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F7260E-0100-4E02-AA5F-913A873ECAE1}"/>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White box testing – đặc điểm</a:t>
            </a: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6E08B8C-FD11-4FF2-862D-A1B3FE2854E3}"/>
              </a:ext>
            </a:extLst>
          </p:cNvPr>
          <p:cNvGraphicFramePr>
            <a:graphicFrameLocks noGrp="1"/>
          </p:cNvGraphicFramePr>
          <p:nvPr>
            <p:ph idx="1"/>
            <p:extLst>
              <p:ext uri="{D42A27DB-BD31-4B8C-83A1-F6EECF244321}">
                <p14:modId xmlns:p14="http://schemas.microsoft.com/office/powerpoint/2010/main" val="3183989105"/>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4944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12F65-755A-4993-AC94-7C5167FEB913}"/>
              </a:ext>
            </a:extLst>
          </p:cNvPr>
          <p:cNvSpPr>
            <a:spLocks noGrp="1"/>
          </p:cNvSpPr>
          <p:nvPr>
            <p:ph type="title"/>
          </p:nvPr>
        </p:nvSpPr>
        <p:spPr/>
        <p:txBody>
          <a:bodyPr>
            <a:normAutofit/>
          </a:bodyPr>
          <a:lstStyle/>
          <a:p>
            <a:r>
              <a:rPr lang="en-US" sz="4500" dirty="0" err="1"/>
              <a:t>Kiểm</a:t>
            </a:r>
            <a:r>
              <a:rPr lang="en-US" sz="4500" dirty="0"/>
              <a:t> </a:t>
            </a:r>
            <a:r>
              <a:rPr lang="en-US" sz="4500" dirty="0" err="1"/>
              <a:t>thử</a:t>
            </a:r>
            <a:r>
              <a:rPr lang="en-US" sz="4500" dirty="0"/>
              <a:t> </a:t>
            </a:r>
            <a:r>
              <a:rPr lang="en-US" sz="4500" dirty="0" err="1"/>
              <a:t>phần</a:t>
            </a:r>
            <a:r>
              <a:rPr lang="en-US" sz="4500" dirty="0"/>
              <a:t> </a:t>
            </a:r>
            <a:r>
              <a:rPr lang="en-US" sz="4500" dirty="0" err="1"/>
              <a:t>mềm</a:t>
            </a:r>
            <a:r>
              <a:rPr lang="en-US" sz="4500" dirty="0"/>
              <a:t> </a:t>
            </a:r>
            <a:r>
              <a:rPr lang="en-US" sz="4500" dirty="0" err="1"/>
              <a:t>phân</a:t>
            </a:r>
            <a:r>
              <a:rPr lang="en-US" sz="4500" dirty="0"/>
              <a:t> </a:t>
            </a:r>
            <a:r>
              <a:rPr lang="en-US" sz="4500" dirty="0" err="1"/>
              <a:t>loại</a:t>
            </a:r>
            <a:r>
              <a:rPr lang="en-US" sz="4500" dirty="0"/>
              <a:t> </a:t>
            </a:r>
            <a:r>
              <a:rPr lang="en-US" sz="4500" dirty="0" err="1"/>
              <a:t>theo</a:t>
            </a:r>
            <a:r>
              <a:rPr lang="en-US" sz="4500" dirty="0"/>
              <a:t> </a:t>
            </a:r>
            <a:r>
              <a:rPr lang="en-US" sz="4500" dirty="0" err="1"/>
              <a:t>mức</a:t>
            </a:r>
            <a:r>
              <a:rPr lang="en-US" sz="4500" dirty="0"/>
              <a:t> </a:t>
            </a:r>
            <a:r>
              <a:rPr lang="en-US" sz="4500" dirty="0" err="1"/>
              <a:t>độ</a:t>
            </a:r>
            <a:endParaRPr lang="en-US" sz="4500" dirty="0"/>
          </a:p>
        </p:txBody>
      </p:sp>
      <p:pic>
        <p:nvPicPr>
          <p:cNvPr id="5" name="Content Placeholder 4">
            <a:extLst>
              <a:ext uri="{FF2B5EF4-FFF2-40B4-BE49-F238E27FC236}">
                <a16:creationId xmlns:a16="http://schemas.microsoft.com/office/drawing/2014/main" id="{AEB92DC6-A674-4012-8D12-708B5B8A9774}"/>
              </a:ext>
            </a:extLst>
          </p:cNvPr>
          <p:cNvPicPr>
            <a:picLocks noGrp="1" noChangeAspect="1"/>
          </p:cNvPicPr>
          <p:nvPr>
            <p:ph idx="1"/>
          </p:nvPr>
        </p:nvPicPr>
        <p:blipFill>
          <a:blip r:embed="rId2"/>
          <a:stretch>
            <a:fillRect/>
          </a:stretch>
        </p:blipFill>
        <p:spPr>
          <a:xfrm>
            <a:off x="1933576" y="1846263"/>
            <a:ext cx="8753474" cy="4022725"/>
          </a:xfrm>
        </p:spPr>
      </p:pic>
    </p:spTree>
    <p:extLst>
      <p:ext uri="{BB962C8B-B14F-4D97-AF65-F5344CB8AC3E}">
        <p14:creationId xmlns:p14="http://schemas.microsoft.com/office/powerpoint/2010/main" val="3727099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F0238-E2CE-46B3-A2BC-F91F74E0E159}"/>
              </a:ext>
            </a:extLst>
          </p:cNvPr>
          <p:cNvSpPr>
            <a:spLocks noGrp="1"/>
          </p:cNvSpPr>
          <p:nvPr>
            <p:ph type="title"/>
          </p:nvPr>
        </p:nvSpPr>
        <p:spPr/>
        <p:txBody>
          <a:bodyPr/>
          <a:lstStyle/>
          <a:p>
            <a:r>
              <a:rPr lang="en-US" dirty="0"/>
              <a:t>Unit test(</a:t>
            </a:r>
            <a:r>
              <a:rPr lang="en-US" dirty="0" err="1"/>
              <a:t>kiểm</a:t>
            </a:r>
            <a:r>
              <a:rPr lang="en-US" dirty="0"/>
              <a:t> </a:t>
            </a:r>
            <a:r>
              <a:rPr lang="en-US" dirty="0" err="1"/>
              <a:t>tra</a:t>
            </a:r>
            <a:r>
              <a:rPr lang="en-US" dirty="0"/>
              <a:t> </a:t>
            </a:r>
            <a:r>
              <a:rPr lang="en-US" dirty="0" err="1"/>
              <a:t>đơn</a:t>
            </a:r>
            <a:r>
              <a:rPr lang="en-US" dirty="0"/>
              <a:t> </a:t>
            </a:r>
            <a:r>
              <a:rPr lang="en-US" dirty="0" err="1"/>
              <a:t>vị</a:t>
            </a:r>
            <a:r>
              <a:rPr lang="en-US" dirty="0"/>
              <a:t>)</a:t>
            </a:r>
          </a:p>
        </p:txBody>
      </p:sp>
      <p:sp>
        <p:nvSpPr>
          <p:cNvPr id="3" name="Content Placeholder 2">
            <a:extLst>
              <a:ext uri="{FF2B5EF4-FFF2-40B4-BE49-F238E27FC236}">
                <a16:creationId xmlns:a16="http://schemas.microsoft.com/office/drawing/2014/main" id="{6B55FD96-5E1A-485D-891B-4A9DE8947E29}"/>
              </a:ext>
            </a:extLst>
          </p:cNvPr>
          <p:cNvSpPr>
            <a:spLocks noGrp="1"/>
          </p:cNvSpPr>
          <p:nvPr>
            <p:ph idx="1"/>
          </p:nvPr>
        </p:nvSpPr>
        <p:spPr/>
        <p:txBody>
          <a:bodyPr/>
          <a:lstStyle/>
          <a:p>
            <a:r>
              <a:rPr lang="vi-VN" sz="2400" b="1" i="0" dirty="0">
                <a:solidFill>
                  <a:srgbClr val="1B1B1B"/>
                </a:solidFill>
                <a:effectLst/>
                <a:latin typeface="+mj-lt"/>
              </a:rPr>
              <a:t>Khái niệm:</a:t>
            </a:r>
            <a:r>
              <a:rPr lang="vi-VN" sz="2400" b="0" i="0" dirty="0">
                <a:solidFill>
                  <a:srgbClr val="1B1B1B"/>
                </a:solidFill>
                <a:effectLst/>
                <a:latin typeface="+mj-lt"/>
              </a:rPr>
              <a:t> Kiểm thử đơn vị là loại kiểm thử phần mềm trong đó các đơn vị/thành phần đơn lẻ của phần mềm được kiểm tra như: Hàm (Function), Lớp (Class), Phương thức (Method). Kiểm thử đơn vị được thực hiện trong quá trình phát triển ứng dụng. Lỗi ở level này thường được fix ngay sau khi chúng được tìm ra mà không cần lưu lại và quản lý như các test level khác.</a:t>
            </a:r>
            <a:endParaRPr lang="en-US" sz="2400" b="0" i="0" dirty="0">
              <a:solidFill>
                <a:srgbClr val="1B1B1B"/>
              </a:solidFill>
              <a:effectLst/>
              <a:latin typeface="+mj-lt"/>
            </a:endParaRPr>
          </a:p>
          <a:p>
            <a:pPr algn="l">
              <a:buFont typeface="Arial" panose="020B0604020202020204" pitchFamily="34" charset="0"/>
              <a:buChar char="•"/>
            </a:pPr>
            <a:r>
              <a:rPr lang="vi-VN" sz="2400" b="1" i="0" dirty="0">
                <a:solidFill>
                  <a:srgbClr val="1B1B1B"/>
                </a:solidFill>
                <a:effectLst/>
                <a:latin typeface="+mj-lt"/>
              </a:rPr>
              <a:t>Sử dụng phương pháp:</a:t>
            </a:r>
            <a:r>
              <a:rPr lang="vi-VN" sz="2400" b="0" i="0" dirty="0">
                <a:solidFill>
                  <a:srgbClr val="1B1B1B"/>
                </a:solidFill>
                <a:effectLst/>
                <a:latin typeface="+mj-lt"/>
              </a:rPr>
              <a:t> Kiểm thử hộp trắng</a:t>
            </a:r>
          </a:p>
          <a:p>
            <a:pPr algn="l">
              <a:buFont typeface="Arial" panose="020B0604020202020204" pitchFamily="34" charset="0"/>
              <a:buChar char="•"/>
            </a:pPr>
            <a:r>
              <a:rPr lang="vi-VN" sz="2400" b="1" i="0" dirty="0">
                <a:solidFill>
                  <a:srgbClr val="1B1B1B"/>
                </a:solidFill>
                <a:effectLst/>
                <a:latin typeface="+mj-lt"/>
              </a:rPr>
              <a:t>Người thực hiện:</a:t>
            </a:r>
            <a:r>
              <a:rPr lang="vi-VN" sz="2400" b="0" i="0" dirty="0">
                <a:solidFill>
                  <a:srgbClr val="1B1B1B"/>
                </a:solidFill>
                <a:effectLst/>
                <a:latin typeface="+mj-lt"/>
              </a:rPr>
              <a:t> Thường là developer thực hiện</a:t>
            </a:r>
          </a:p>
          <a:p>
            <a:endParaRPr lang="en-US" dirty="0"/>
          </a:p>
        </p:txBody>
      </p:sp>
    </p:spTree>
    <p:extLst>
      <p:ext uri="{BB962C8B-B14F-4D97-AF65-F5344CB8AC3E}">
        <p14:creationId xmlns:p14="http://schemas.microsoft.com/office/powerpoint/2010/main" val="4289171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305A2-5088-44AE-A6B2-86E2CAD9C94E}"/>
              </a:ext>
            </a:extLst>
          </p:cNvPr>
          <p:cNvSpPr>
            <a:spLocks noGrp="1"/>
          </p:cNvSpPr>
          <p:nvPr>
            <p:ph type="title"/>
          </p:nvPr>
        </p:nvSpPr>
        <p:spPr>
          <a:xfrm>
            <a:off x="1097280" y="286603"/>
            <a:ext cx="10058400" cy="1450757"/>
          </a:xfrm>
        </p:spPr>
        <p:txBody>
          <a:bodyPr>
            <a:normAutofit/>
          </a:bodyPr>
          <a:lstStyle/>
          <a:p>
            <a:r>
              <a:rPr lang="en-US" dirty="0"/>
              <a:t>Unit test – </a:t>
            </a:r>
            <a:r>
              <a:rPr lang="en-US" dirty="0" err="1"/>
              <a:t>mục</a:t>
            </a:r>
            <a:r>
              <a:rPr lang="en-US" dirty="0"/>
              <a:t> </a:t>
            </a:r>
            <a:r>
              <a:rPr lang="en-US" dirty="0" err="1"/>
              <a:t>đích</a:t>
            </a:r>
            <a:endParaRPr lang="en-US" dirty="0"/>
          </a:p>
        </p:txBody>
      </p:sp>
      <p:graphicFrame>
        <p:nvGraphicFramePr>
          <p:cNvPr id="7" name="Content Placeholder 2">
            <a:extLst>
              <a:ext uri="{FF2B5EF4-FFF2-40B4-BE49-F238E27FC236}">
                <a16:creationId xmlns:a16="http://schemas.microsoft.com/office/drawing/2014/main" id="{BEF08FD5-F422-40AB-9A17-5712C8F63CF6}"/>
              </a:ext>
            </a:extLst>
          </p:cNvPr>
          <p:cNvGraphicFramePr>
            <a:graphicFrameLocks noGrp="1"/>
          </p:cNvGraphicFramePr>
          <p:nvPr>
            <p:ph idx="1"/>
            <p:extLst>
              <p:ext uri="{D42A27DB-BD31-4B8C-83A1-F6EECF244321}">
                <p14:modId xmlns:p14="http://schemas.microsoft.com/office/powerpoint/2010/main" val="169057672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6780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98E1ED7-43C1-4F7E-8024-3B5F5FD877D8}"/>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Integration test – kiểm thử tích hợp</a:t>
            </a:r>
          </a:p>
        </p:txBody>
      </p:sp>
      <p:sp>
        <p:nvSpPr>
          <p:cNvPr id="16"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22491923-FF06-490E-8D81-95BD43EA024A}"/>
              </a:ext>
            </a:extLst>
          </p:cNvPr>
          <p:cNvSpPr>
            <a:spLocks noGrp="1"/>
          </p:cNvSpPr>
          <p:nvPr>
            <p:ph idx="1"/>
          </p:nvPr>
        </p:nvSpPr>
        <p:spPr>
          <a:xfrm>
            <a:off x="4742016" y="605896"/>
            <a:ext cx="6413663" cy="5646208"/>
          </a:xfrm>
        </p:spPr>
        <p:txBody>
          <a:bodyPr anchor="ctr">
            <a:normAutofit/>
          </a:bodyPr>
          <a:lstStyle/>
          <a:p>
            <a:pPr marL="0" indent="0">
              <a:buNone/>
            </a:pPr>
            <a:r>
              <a:rPr lang="vi-VN" b="1" i="0">
                <a:effectLst/>
                <a:latin typeface="+mj-lt"/>
              </a:rPr>
              <a:t>Khái niệm:</a:t>
            </a:r>
            <a:r>
              <a:rPr lang="vi-VN" b="0" i="0">
                <a:effectLst/>
                <a:latin typeface="+mj-lt"/>
              </a:rPr>
              <a:t> Kiểm thử tích hợp là loại kiểm thử trong đó các module phần mềm hay từng chức năng riêng lẻ được tích hợp logic và được kiểm tra theo nhóm. Mỗi dự án phần mềm gồm nhiều modules, được code bởi nhiều người khác nhau, vì vậy kiểm thử tích hợp tập chung vào việc kiểm tra truyền dữ liệu giữa các module.</a:t>
            </a:r>
          </a:p>
          <a:p>
            <a:pPr marL="0" indent="0">
              <a:buNone/>
            </a:pPr>
            <a:r>
              <a:rPr lang="vi-VN" b="1" i="0">
                <a:effectLst/>
                <a:latin typeface="+mj-lt"/>
              </a:rPr>
              <a:t>Mục đích:</a:t>
            </a:r>
            <a:r>
              <a:rPr lang="vi-VN" b="0" i="0">
                <a:effectLst/>
                <a:latin typeface="+mj-lt"/>
              </a:rPr>
              <a:t> Phát hiện lỗi tương tác xảy ra giữa các Unit. Tập chung chủ yếu vào các giao diện và thông tin giữa các module. Tích hợp các Unit đơn lẻ thành các hệ thống nhỏ.</a:t>
            </a:r>
          </a:p>
          <a:p>
            <a:pPr marL="0" indent="0">
              <a:buNone/>
            </a:pPr>
            <a:r>
              <a:rPr lang="vi-VN" b="1" i="0">
                <a:effectLst/>
                <a:latin typeface="+mj-lt"/>
              </a:rPr>
              <a:t>Người thực hiện:</a:t>
            </a:r>
            <a:r>
              <a:rPr lang="vi-VN" b="0" i="0">
                <a:effectLst/>
                <a:latin typeface="+mj-lt"/>
              </a:rPr>
              <a:t> Thường là Tester thực hiện</a:t>
            </a:r>
          </a:p>
          <a:p>
            <a:br>
              <a:rPr lang="vi-VN"/>
            </a:br>
            <a:endParaRPr lang="en-US" dirty="0"/>
          </a:p>
        </p:txBody>
      </p:sp>
    </p:spTree>
    <p:extLst>
      <p:ext uri="{BB962C8B-B14F-4D97-AF65-F5344CB8AC3E}">
        <p14:creationId xmlns:p14="http://schemas.microsoft.com/office/powerpoint/2010/main" val="2743167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E073A-08DC-404D-B6CE-20BAB95414AA}"/>
              </a:ext>
            </a:extLst>
          </p:cNvPr>
          <p:cNvSpPr>
            <a:spLocks noGrp="1"/>
          </p:cNvSpPr>
          <p:nvPr>
            <p:ph type="title"/>
          </p:nvPr>
        </p:nvSpPr>
        <p:spPr/>
        <p:txBody>
          <a:bodyPr/>
          <a:lstStyle/>
          <a:p>
            <a:r>
              <a:rPr lang="en-US" dirty="0"/>
              <a:t>System test – </a:t>
            </a:r>
            <a:r>
              <a:rPr lang="en-US" dirty="0" err="1"/>
              <a:t>kiểm</a:t>
            </a:r>
            <a:r>
              <a:rPr lang="en-US" dirty="0"/>
              <a:t> </a:t>
            </a:r>
            <a:r>
              <a:rPr lang="en-US" dirty="0" err="1"/>
              <a:t>thử</a:t>
            </a:r>
            <a:r>
              <a:rPr lang="en-US" dirty="0"/>
              <a:t> </a:t>
            </a:r>
            <a:r>
              <a:rPr lang="en-US" dirty="0" err="1"/>
              <a:t>hệ</a:t>
            </a:r>
            <a:r>
              <a:rPr lang="en-US" dirty="0"/>
              <a:t> </a:t>
            </a:r>
            <a:r>
              <a:rPr lang="en-US" dirty="0" err="1"/>
              <a:t>thống</a:t>
            </a:r>
            <a:endParaRPr lang="en-US" dirty="0"/>
          </a:p>
        </p:txBody>
      </p:sp>
      <p:sp>
        <p:nvSpPr>
          <p:cNvPr id="3" name="Content Placeholder 2">
            <a:extLst>
              <a:ext uri="{FF2B5EF4-FFF2-40B4-BE49-F238E27FC236}">
                <a16:creationId xmlns:a16="http://schemas.microsoft.com/office/drawing/2014/main" id="{4CA8AF1F-F4B9-441C-BE90-816F4C48559B}"/>
              </a:ext>
            </a:extLst>
          </p:cNvPr>
          <p:cNvSpPr>
            <a:spLocks noGrp="1"/>
          </p:cNvSpPr>
          <p:nvPr>
            <p:ph idx="1"/>
          </p:nvPr>
        </p:nvSpPr>
        <p:spPr/>
        <p:txBody>
          <a:bodyPr/>
          <a:lstStyle/>
          <a:p>
            <a:pPr algn="l">
              <a:buFont typeface="Arial" panose="020B0604020202020204" pitchFamily="34" charset="0"/>
              <a:buChar char="•"/>
            </a:pPr>
            <a:r>
              <a:rPr lang="vi-VN" sz="2400" b="1" i="0" dirty="0">
                <a:solidFill>
                  <a:srgbClr val="292B2C"/>
                </a:solidFill>
                <a:effectLst/>
                <a:latin typeface="+mj-lt"/>
              </a:rPr>
              <a:t>Khái niệm:</a:t>
            </a:r>
            <a:r>
              <a:rPr lang="vi-VN" sz="2400" b="0" i="0" dirty="0">
                <a:solidFill>
                  <a:srgbClr val="292B2C"/>
                </a:solidFill>
                <a:effectLst/>
                <a:latin typeface="+mj-lt"/>
              </a:rPr>
              <a:t> Kiểm thử hệ thống là kiểm thử toàn bộ chức năng và giao diện của hệ thống.</a:t>
            </a:r>
          </a:p>
          <a:p>
            <a:pPr algn="l">
              <a:buFont typeface="Arial" panose="020B0604020202020204" pitchFamily="34" charset="0"/>
              <a:buChar char="•"/>
            </a:pPr>
            <a:r>
              <a:rPr lang="vi-VN" sz="2400" b="1" i="0" dirty="0">
                <a:solidFill>
                  <a:srgbClr val="292B2C"/>
                </a:solidFill>
                <a:effectLst/>
                <a:latin typeface="+mj-lt"/>
              </a:rPr>
              <a:t>Mục đích:</a:t>
            </a:r>
            <a:r>
              <a:rPr lang="vi-VN" sz="2400" b="0" i="0" dirty="0">
                <a:solidFill>
                  <a:srgbClr val="292B2C"/>
                </a:solidFill>
                <a:effectLst/>
                <a:latin typeface="+mj-lt"/>
              </a:rPr>
              <a:t> Đánh giá hệ thống có đáp ứng theo đúng yêu cầu nghiệp vụ, yêu cầu về chức năng đưa ra hay không.</a:t>
            </a:r>
          </a:p>
          <a:p>
            <a:pPr algn="l">
              <a:buFont typeface="Arial" panose="020B0604020202020204" pitchFamily="34" charset="0"/>
              <a:buChar char="•"/>
            </a:pPr>
            <a:r>
              <a:rPr lang="vi-VN" sz="2400" b="1" i="0" dirty="0">
                <a:solidFill>
                  <a:srgbClr val="292B2C"/>
                </a:solidFill>
                <a:effectLst/>
                <a:latin typeface="+mj-lt"/>
              </a:rPr>
              <a:t>Sử dụng phương pháp:</a:t>
            </a:r>
            <a:r>
              <a:rPr lang="vi-VN" sz="2400" b="0" i="0" dirty="0">
                <a:solidFill>
                  <a:srgbClr val="292B2C"/>
                </a:solidFill>
                <a:effectLst/>
                <a:latin typeface="+mj-lt"/>
              </a:rPr>
              <a:t> Kiểm thử hộp đen là phổ biến</a:t>
            </a:r>
          </a:p>
          <a:p>
            <a:pPr algn="l">
              <a:buFont typeface="Arial" panose="020B0604020202020204" pitchFamily="34" charset="0"/>
              <a:buChar char="•"/>
            </a:pPr>
            <a:r>
              <a:rPr lang="vi-VN" sz="2400" b="1" i="0" dirty="0">
                <a:solidFill>
                  <a:srgbClr val="292B2C"/>
                </a:solidFill>
                <a:effectLst/>
                <a:latin typeface="+mj-lt"/>
              </a:rPr>
              <a:t>Người thực hiện:</a:t>
            </a:r>
            <a:r>
              <a:rPr lang="vi-VN" sz="2400" b="0" i="0" dirty="0">
                <a:solidFill>
                  <a:srgbClr val="292B2C"/>
                </a:solidFill>
                <a:effectLst/>
                <a:latin typeface="+mj-lt"/>
              </a:rPr>
              <a:t> Thường là Tester thực hiện</a:t>
            </a:r>
          </a:p>
          <a:p>
            <a:endParaRPr lang="en-US" dirty="0"/>
          </a:p>
        </p:txBody>
      </p:sp>
    </p:spTree>
    <p:extLst>
      <p:ext uri="{BB962C8B-B14F-4D97-AF65-F5344CB8AC3E}">
        <p14:creationId xmlns:p14="http://schemas.microsoft.com/office/powerpoint/2010/main" val="2032146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9C5ED-819A-4B76-8269-9D839E0D7488}"/>
              </a:ext>
            </a:extLst>
          </p:cNvPr>
          <p:cNvSpPr>
            <a:spLocks noGrp="1"/>
          </p:cNvSpPr>
          <p:nvPr>
            <p:ph type="title"/>
          </p:nvPr>
        </p:nvSpPr>
        <p:spPr/>
        <p:txBody>
          <a:bodyPr/>
          <a:lstStyle/>
          <a:p>
            <a:r>
              <a:rPr lang="en-US" dirty="0"/>
              <a:t>System test – </a:t>
            </a:r>
            <a:r>
              <a:rPr lang="en-US" dirty="0" err="1"/>
              <a:t>phân</a:t>
            </a:r>
            <a:r>
              <a:rPr lang="en-US" dirty="0"/>
              <a:t> </a:t>
            </a:r>
            <a:r>
              <a:rPr lang="en-US" dirty="0" err="1"/>
              <a:t>loại</a:t>
            </a:r>
            <a:endParaRPr lang="en-US" dirty="0"/>
          </a:p>
        </p:txBody>
      </p:sp>
      <p:sp>
        <p:nvSpPr>
          <p:cNvPr id="3" name="Content Placeholder 2">
            <a:extLst>
              <a:ext uri="{FF2B5EF4-FFF2-40B4-BE49-F238E27FC236}">
                <a16:creationId xmlns:a16="http://schemas.microsoft.com/office/drawing/2014/main" id="{A13C235A-BC5F-417F-BB97-DE2F5C34A3B6}"/>
              </a:ext>
            </a:extLst>
          </p:cNvPr>
          <p:cNvSpPr>
            <a:spLocks noGrp="1"/>
          </p:cNvSpPr>
          <p:nvPr>
            <p:ph idx="1"/>
          </p:nvPr>
        </p:nvSpPr>
        <p:spPr/>
        <p:txBody>
          <a:bodyPr/>
          <a:lstStyle/>
          <a:p>
            <a:pPr algn="just">
              <a:buFont typeface="Arial" panose="020B0604020202020204" pitchFamily="34" charset="0"/>
              <a:buChar char="•"/>
            </a:pPr>
            <a:r>
              <a:rPr lang="vi-VN" sz="2400" b="0" i="0" dirty="0">
                <a:solidFill>
                  <a:srgbClr val="333333"/>
                </a:solidFill>
                <a:effectLst/>
                <a:latin typeface="+mj-lt"/>
              </a:rPr>
              <a:t>Kiểm thử chức năng (Functional Test)</a:t>
            </a:r>
          </a:p>
          <a:p>
            <a:pPr algn="just">
              <a:buFont typeface="Arial" panose="020B0604020202020204" pitchFamily="34" charset="0"/>
              <a:buChar char="•"/>
            </a:pPr>
            <a:r>
              <a:rPr lang="vi-VN" sz="2400" b="0" i="0" dirty="0">
                <a:solidFill>
                  <a:srgbClr val="333333"/>
                </a:solidFill>
                <a:effectLst/>
                <a:latin typeface="+mj-lt"/>
              </a:rPr>
              <a:t>Kiểm thử hiệu năng (Performance Test)</a:t>
            </a:r>
          </a:p>
          <a:p>
            <a:pPr algn="just">
              <a:buFont typeface="Arial" panose="020B0604020202020204" pitchFamily="34" charset="0"/>
              <a:buChar char="•"/>
            </a:pPr>
            <a:r>
              <a:rPr lang="vi-VN" sz="2400" b="0" i="0" dirty="0">
                <a:solidFill>
                  <a:srgbClr val="333333"/>
                </a:solidFill>
                <a:effectLst/>
                <a:latin typeface="+mj-lt"/>
              </a:rPr>
              <a:t>Kiểm thử bảo mật (Security Test)</a:t>
            </a:r>
          </a:p>
          <a:p>
            <a:pPr algn="just">
              <a:buFont typeface="Arial" panose="020B0604020202020204" pitchFamily="34" charset="0"/>
              <a:buChar char="•"/>
            </a:pPr>
            <a:r>
              <a:rPr lang="vi-VN" sz="2400" b="0" i="0" dirty="0">
                <a:solidFill>
                  <a:srgbClr val="333333"/>
                </a:solidFill>
                <a:effectLst/>
                <a:latin typeface="+mj-lt"/>
              </a:rPr>
              <a:t>Kiểm thử khả năng phục hồi (Recovery Test)</a:t>
            </a:r>
            <a:endParaRPr lang="en-US" sz="2400" b="0" i="0" dirty="0">
              <a:solidFill>
                <a:srgbClr val="333333"/>
              </a:solidFill>
              <a:effectLst/>
              <a:latin typeface="+mj-lt"/>
            </a:endParaRPr>
          </a:p>
          <a:p>
            <a:pPr algn="just">
              <a:buFont typeface="Arial" panose="020B0604020202020204" pitchFamily="34" charset="0"/>
              <a:buChar char="•"/>
            </a:pPr>
            <a:r>
              <a:rPr lang="en-US" sz="2400" b="0" i="0" dirty="0" err="1">
                <a:solidFill>
                  <a:srgbClr val="292B2C"/>
                </a:solidFill>
                <a:effectLst/>
                <a:latin typeface="Times New Roman" panose="02020603050405020304" pitchFamily="18" charset="0"/>
                <a:cs typeface="Times New Roman" panose="02020603050405020304" pitchFamily="18" charset="0"/>
              </a:rPr>
              <a:t>Kiểm</a:t>
            </a:r>
            <a:r>
              <a:rPr lang="en-US" sz="2400" b="0" i="0" dirty="0">
                <a:solidFill>
                  <a:srgbClr val="292B2C"/>
                </a:solidFill>
                <a:effectLst/>
                <a:latin typeface="Times New Roman" panose="02020603050405020304" pitchFamily="18" charset="0"/>
                <a:cs typeface="Times New Roman" panose="02020603050405020304" pitchFamily="18" charset="0"/>
              </a:rPr>
              <a:t> </a:t>
            </a:r>
            <a:r>
              <a:rPr lang="en-US" sz="2400" b="0" i="0" dirty="0" err="1">
                <a:solidFill>
                  <a:srgbClr val="292B2C"/>
                </a:solidFill>
                <a:effectLst/>
                <a:latin typeface="Times New Roman" panose="02020603050405020304" pitchFamily="18" charset="0"/>
                <a:cs typeface="Times New Roman" panose="02020603050405020304" pitchFamily="18" charset="0"/>
              </a:rPr>
              <a:t>thử</a:t>
            </a:r>
            <a:r>
              <a:rPr lang="en-US" sz="2400" b="0" i="0" dirty="0">
                <a:solidFill>
                  <a:srgbClr val="292B2C"/>
                </a:solidFill>
                <a:effectLst/>
                <a:latin typeface="Times New Roman" panose="02020603050405020304" pitchFamily="18" charset="0"/>
                <a:cs typeface="Times New Roman" panose="02020603050405020304" pitchFamily="18" charset="0"/>
              </a:rPr>
              <a:t> </a:t>
            </a:r>
            <a:r>
              <a:rPr lang="en-US" sz="2400" b="0" i="0" dirty="0" err="1">
                <a:solidFill>
                  <a:srgbClr val="292B2C"/>
                </a:solidFill>
                <a:effectLst/>
                <a:latin typeface="Times New Roman" panose="02020603050405020304" pitchFamily="18" charset="0"/>
                <a:cs typeface="Times New Roman" panose="02020603050405020304" pitchFamily="18" charset="0"/>
              </a:rPr>
              <a:t>tính</a:t>
            </a:r>
            <a:r>
              <a:rPr lang="en-US" sz="2400" b="0" i="0" dirty="0">
                <a:solidFill>
                  <a:srgbClr val="292B2C"/>
                </a:solidFill>
                <a:effectLst/>
                <a:latin typeface="Times New Roman" panose="02020603050405020304" pitchFamily="18" charset="0"/>
                <a:cs typeface="Times New Roman" panose="02020603050405020304" pitchFamily="18" charset="0"/>
              </a:rPr>
              <a:t> </a:t>
            </a:r>
            <a:r>
              <a:rPr lang="en-US" sz="2400" b="0" i="0" dirty="0" err="1">
                <a:solidFill>
                  <a:srgbClr val="292B2C"/>
                </a:solidFill>
                <a:effectLst/>
                <a:latin typeface="Times New Roman" panose="02020603050405020304" pitchFamily="18" charset="0"/>
                <a:cs typeface="Times New Roman" panose="02020603050405020304" pitchFamily="18" charset="0"/>
              </a:rPr>
              <a:t>khả</a:t>
            </a:r>
            <a:r>
              <a:rPr lang="en-US" sz="2400" b="0" i="0" dirty="0">
                <a:solidFill>
                  <a:srgbClr val="292B2C"/>
                </a:solidFill>
                <a:effectLst/>
                <a:latin typeface="Times New Roman" panose="02020603050405020304" pitchFamily="18" charset="0"/>
                <a:cs typeface="Times New Roman" panose="02020603050405020304" pitchFamily="18" charset="0"/>
              </a:rPr>
              <a:t> </a:t>
            </a:r>
            <a:r>
              <a:rPr lang="en-US" sz="2400" b="0" i="0" dirty="0" err="1">
                <a:solidFill>
                  <a:srgbClr val="292B2C"/>
                </a:solidFill>
                <a:effectLst/>
                <a:latin typeface="Times New Roman" panose="02020603050405020304" pitchFamily="18" charset="0"/>
                <a:cs typeface="Times New Roman" panose="02020603050405020304" pitchFamily="18" charset="0"/>
              </a:rPr>
              <a:t>dụng</a:t>
            </a:r>
            <a:r>
              <a:rPr lang="en-US" sz="2400" b="0" i="0" dirty="0">
                <a:solidFill>
                  <a:srgbClr val="292B2C"/>
                </a:solidFill>
                <a:effectLst/>
                <a:latin typeface="Times New Roman" panose="02020603050405020304" pitchFamily="18" charset="0"/>
                <a:cs typeface="Times New Roman" panose="02020603050405020304" pitchFamily="18" charset="0"/>
              </a:rPr>
              <a:t> (Usability Test)</a:t>
            </a:r>
            <a:endParaRPr lang="vi-VN" sz="2400" b="0" i="0" dirty="0">
              <a:solidFill>
                <a:srgbClr val="333333"/>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26715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34230-5FB6-4787-8214-02BE670CDFF2}"/>
              </a:ext>
            </a:extLst>
          </p:cNvPr>
          <p:cNvSpPr>
            <a:spLocks noGrp="1"/>
          </p:cNvSpPr>
          <p:nvPr>
            <p:ph type="title"/>
          </p:nvPr>
        </p:nvSpPr>
        <p:spPr/>
        <p:txBody>
          <a:bodyPr/>
          <a:lstStyle/>
          <a:p>
            <a:r>
              <a:rPr lang="en-US" dirty="0"/>
              <a:t>Acceptance test – </a:t>
            </a:r>
            <a:r>
              <a:rPr lang="en-US" dirty="0" err="1"/>
              <a:t>kiểm</a:t>
            </a:r>
            <a:r>
              <a:rPr lang="en-US" dirty="0"/>
              <a:t> </a:t>
            </a:r>
            <a:r>
              <a:rPr lang="en-US" dirty="0" err="1"/>
              <a:t>thử</a:t>
            </a:r>
            <a:r>
              <a:rPr lang="en-US" dirty="0"/>
              <a:t> </a:t>
            </a:r>
            <a:r>
              <a:rPr lang="en-US" dirty="0" err="1"/>
              <a:t>chấp</a:t>
            </a:r>
            <a:r>
              <a:rPr lang="en-US" dirty="0"/>
              <a:t> </a:t>
            </a:r>
            <a:r>
              <a:rPr lang="en-US" dirty="0" err="1"/>
              <a:t>nhận</a:t>
            </a:r>
            <a:endParaRPr lang="en-US" dirty="0"/>
          </a:p>
        </p:txBody>
      </p:sp>
      <p:sp>
        <p:nvSpPr>
          <p:cNvPr id="3" name="Content Placeholder 2">
            <a:extLst>
              <a:ext uri="{FF2B5EF4-FFF2-40B4-BE49-F238E27FC236}">
                <a16:creationId xmlns:a16="http://schemas.microsoft.com/office/drawing/2014/main" id="{534BEC71-A001-45B3-9209-2CBA0E5BDABE}"/>
              </a:ext>
            </a:extLst>
          </p:cNvPr>
          <p:cNvSpPr>
            <a:spLocks noGrp="1"/>
          </p:cNvSpPr>
          <p:nvPr>
            <p:ph idx="1"/>
          </p:nvPr>
        </p:nvSpPr>
        <p:spPr/>
        <p:txBody>
          <a:bodyPr/>
          <a:lstStyle/>
          <a:p>
            <a:pPr algn="l">
              <a:buFont typeface="Arial" panose="020B0604020202020204" pitchFamily="34" charset="0"/>
              <a:buChar char="•"/>
            </a:pPr>
            <a:r>
              <a:rPr lang="vi-VN" sz="2400" b="1" i="0" dirty="0">
                <a:solidFill>
                  <a:srgbClr val="292B2C"/>
                </a:solidFill>
                <a:effectLst/>
                <a:latin typeface="+mj-lt"/>
              </a:rPr>
              <a:t>Khái niệm:</a:t>
            </a:r>
            <a:r>
              <a:rPr lang="vi-VN" sz="2400" b="0" i="0" dirty="0">
                <a:solidFill>
                  <a:srgbClr val="292B2C"/>
                </a:solidFill>
                <a:effectLst/>
                <a:latin typeface="+mj-lt"/>
              </a:rPr>
              <a:t> Kiểm thử chấp nhận là kiểm tra xem phần mềm đã thỏa mãn tất cả yêu cầu của khách hàng chưa? Và khách hàng có chấp nhận sản phẩm hay không?</a:t>
            </a:r>
          </a:p>
          <a:p>
            <a:pPr algn="l">
              <a:buFont typeface="Arial" panose="020B0604020202020204" pitchFamily="34" charset="0"/>
              <a:buChar char="•"/>
            </a:pPr>
            <a:r>
              <a:rPr lang="vi-VN" sz="2400" b="1" i="0" dirty="0">
                <a:solidFill>
                  <a:srgbClr val="292B2C"/>
                </a:solidFill>
                <a:effectLst/>
                <a:latin typeface="+mj-lt"/>
              </a:rPr>
              <a:t>Mục đích:</a:t>
            </a:r>
            <a:r>
              <a:rPr lang="vi-VN" sz="2400" b="0" i="0" dirty="0">
                <a:solidFill>
                  <a:srgbClr val="292B2C"/>
                </a:solidFill>
                <a:effectLst/>
                <a:latin typeface="+mj-lt"/>
              </a:rPr>
              <a:t> Để nghiệm thu hệ thống trước khi hệ thống được đưa vào hoạt động.</a:t>
            </a:r>
          </a:p>
          <a:p>
            <a:pPr algn="l">
              <a:buFont typeface="Arial" panose="020B0604020202020204" pitchFamily="34" charset="0"/>
              <a:buChar char="•"/>
            </a:pPr>
            <a:r>
              <a:rPr lang="vi-VN" sz="2400" b="1" i="0" dirty="0">
                <a:solidFill>
                  <a:srgbClr val="292B2C"/>
                </a:solidFill>
                <a:effectLst/>
                <a:latin typeface="+mj-lt"/>
              </a:rPr>
              <a:t>Sử dụng phương pháp:</a:t>
            </a:r>
            <a:r>
              <a:rPr lang="vi-VN" sz="2400" b="0" i="0" dirty="0">
                <a:solidFill>
                  <a:srgbClr val="292B2C"/>
                </a:solidFill>
                <a:effectLst/>
                <a:latin typeface="+mj-lt"/>
              </a:rPr>
              <a:t> Kiểm thử hộp đen</a:t>
            </a:r>
          </a:p>
          <a:p>
            <a:pPr algn="l">
              <a:buFont typeface="Arial" panose="020B0604020202020204" pitchFamily="34" charset="0"/>
              <a:buChar char="•"/>
            </a:pPr>
            <a:r>
              <a:rPr lang="vi-VN" sz="2400" b="1" i="0" dirty="0">
                <a:solidFill>
                  <a:srgbClr val="292B2C"/>
                </a:solidFill>
                <a:effectLst/>
                <a:latin typeface="+mj-lt"/>
              </a:rPr>
              <a:t>Người thực hiện:</a:t>
            </a:r>
            <a:r>
              <a:rPr lang="vi-VN" sz="2400" b="0" i="0" dirty="0">
                <a:solidFill>
                  <a:srgbClr val="292B2C"/>
                </a:solidFill>
                <a:effectLst/>
                <a:latin typeface="+mj-lt"/>
              </a:rPr>
              <a:t> Khách hàng hoặc bên thứ 3</a:t>
            </a:r>
          </a:p>
          <a:p>
            <a:endParaRPr lang="en-US" dirty="0"/>
          </a:p>
        </p:txBody>
      </p:sp>
    </p:spTree>
    <p:extLst>
      <p:ext uri="{BB962C8B-B14F-4D97-AF65-F5344CB8AC3E}">
        <p14:creationId xmlns:p14="http://schemas.microsoft.com/office/powerpoint/2010/main" val="128876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EE7799-54C0-409C-8348-8DF97966D2D2}"/>
              </a:ext>
            </a:extLst>
          </p:cNvPr>
          <p:cNvSpPr txBox="1"/>
          <p:nvPr/>
        </p:nvSpPr>
        <p:spPr>
          <a:xfrm>
            <a:off x="1097280" y="286603"/>
            <a:ext cx="10058400" cy="1450757"/>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800" spc="-50">
                <a:solidFill>
                  <a:schemeClr val="tx1">
                    <a:lumMod val="75000"/>
                    <a:lumOff val="25000"/>
                  </a:schemeClr>
                </a:solidFill>
                <a:latin typeface="+mj-lt"/>
                <a:ea typeface="+mj-ea"/>
                <a:cs typeface="+mj-cs"/>
              </a:rPr>
              <a:t>Nội dung</a:t>
            </a:r>
          </a:p>
        </p:txBody>
      </p:sp>
      <p:pic>
        <p:nvPicPr>
          <p:cNvPr id="8" name="Picture 7" descr="Text&#10;&#10;Description automatically generated">
            <a:extLst>
              <a:ext uri="{FF2B5EF4-FFF2-40B4-BE49-F238E27FC236}">
                <a16:creationId xmlns:a16="http://schemas.microsoft.com/office/drawing/2014/main" id="{D2A9F0A7-2FE1-404D-9CF3-B97050C289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432" y="2863289"/>
            <a:ext cx="3094997" cy="2499285"/>
          </a:xfrm>
          <a:prstGeom prst="rect">
            <a:avLst/>
          </a:prstGeom>
        </p:spPr>
      </p:pic>
      <p:sp>
        <p:nvSpPr>
          <p:cNvPr id="6" name="TextBox 5">
            <a:extLst>
              <a:ext uri="{FF2B5EF4-FFF2-40B4-BE49-F238E27FC236}">
                <a16:creationId xmlns:a16="http://schemas.microsoft.com/office/drawing/2014/main" id="{8FD72EB0-15CC-4217-803C-ADE8DB18B1DD}"/>
              </a:ext>
            </a:extLst>
          </p:cNvPr>
          <p:cNvSpPr txBox="1"/>
          <p:nvPr/>
        </p:nvSpPr>
        <p:spPr>
          <a:xfrm>
            <a:off x="4762599" y="2514274"/>
            <a:ext cx="6515947" cy="1829451"/>
          </a:xfrm>
          <a:prstGeom prst="rect">
            <a:avLst/>
          </a:prstGeom>
        </p:spPr>
        <p:txBody>
          <a:bodyPr vert="horz" lIns="0" tIns="45720" rIns="0" bIns="45720" rtlCol="0">
            <a:normAutofit/>
          </a:bodyPr>
          <a:lstStyle/>
          <a:p>
            <a:pPr marL="342900" indent="-342900" defTabSz="914400">
              <a:lnSpc>
                <a:spcPct val="90000"/>
              </a:lnSpc>
              <a:spcAft>
                <a:spcPts val="600"/>
              </a:spcAft>
              <a:buClr>
                <a:schemeClr val="accent1"/>
              </a:buClr>
              <a:buFont typeface="Calibri" panose="020F0502020204030204" pitchFamily="34" charset="0"/>
              <a:buAutoNum type="arabicPeriod"/>
            </a:pPr>
            <a:r>
              <a:rPr lang="en-US" sz="2400" dirty="0" err="1">
                <a:solidFill>
                  <a:schemeClr val="tx1">
                    <a:lumMod val="75000"/>
                    <a:lumOff val="25000"/>
                  </a:schemeClr>
                </a:solidFill>
              </a:rPr>
              <a:t>Kiểm</a:t>
            </a:r>
            <a:r>
              <a:rPr lang="en-US" sz="2400" dirty="0">
                <a:solidFill>
                  <a:schemeClr val="tx1">
                    <a:lumMod val="75000"/>
                    <a:lumOff val="25000"/>
                  </a:schemeClr>
                </a:solidFill>
              </a:rPr>
              <a:t> </a:t>
            </a:r>
            <a:r>
              <a:rPr lang="en-US" sz="2400" dirty="0" err="1">
                <a:solidFill>
                  <a:schemeClr val="tx1">
                    <a:lumMod val="75000"/>
                    <a:lumOff val="25000"/>
                  </a:schemeClr>
                </a:solidFill>
              </a:rPr>
              <a:t>thử</a:t>
            </a:r>
            <a:r>
              <a:rPr lang="en-US" sz="2400" dirty="0">
                <a:solidFill>
                  <a:schemeClr val="tx1">
                    <a:lumMod val="75000"/>
                    <a:lumOff val="25000"/>
                  </a:schemeClr>
                </a:solidFill>
              </a:rPr>
              <a:t> </a:t>
            </a:r>
            <a:r>
              <a:rPr lang="en-US" sz="2400" dirty="0" err="1">
                <a:solidFill>
                  <a:schemeClr val="tx1">
                    <a:lumMod val="75000"/>
                    <a:lumOff val="25000"/>
                  </a:schemeClr>
                </a:solidFill>
              </a:rPr>
              <a:t>phần</a:t>
            </a:r>
            <a:r>
              <a:rPr lang="en-US" sz="2400" dirty="0">
                <a:solidFill>
                  <a:schemeClr val="tx1">
                    <a:lumMod val="75000"/>
                    <a:lumOff val="25000"/>
                  </a:schemeClr>
                </a:solidFill>
              </a:rPr>
              <a:t> </a:t>
            </a:r>
            <a:r>
              <a:rPr lang="en-US" sz="2400" dirty="0" err="1">
                <a:solidFill>
                  <a:schemeClr val="tx1">
                    <a:lumMod val="75000"/>
                    <a:lumOff val="25000"/>
                  </a:schemeClr>
                </a:solidFill>
              </a:rPr>
              <a:t>mền</a:t>
            </a:r>
            <a:r>
              <a:rPr lang="en-US" sz="2400" dirty="0">
                <a:solidFill>
                  <a:schemeClr val="tx1">
                    <a:lumMod val="75000"/>
                    <a:lumOff val="25000"/>
                  </a:schemeClr>
                </a:solidFill>
              </a:rPr>
              <a:t> </a:t>
            </a:r>
            <a:r>
              <a:rPr lang="en-US" sz="2400" dirty="0" err="1">
                <a:solidFill>
                  <a:schemeClr val="tx1">
                    <a:lumMod val="75000"/>
                    <a:lumOff val="25000"/>
                  </a:schemeClr>
                </a:solidFill>
              </a:rPr>
              <a:t>là</a:t>
            </a:r>
            <a:r>
              <a:rPr lang="en-US" sz="2400" dirty="0">
                <a:solidFill>
                  <a:schemeClr val="tx1">
                    <a:lumMod val="75000"/>
                    <a:lumOff val="25000"/>
                  </a:schemeClr>
                </a:solidFill>
              </a:rPr>
              <a:t> </a:t>
            </a:r>
            <a:r>
              <a:rPr lang="en-US" sz="2400" dirty="0" err="1">
                <a:solidFill>
                  <a:schemeClr val="tx1">
                    <a:lumMod val="75000"/>
                    <a:lumOff val="25000"/>
                  </a:schemeClr>
                </a:solidFill>
              </a:rPr>
              <a:t>gì</a:t>
            </a:r>
            <a:r>
              <a:rPr lang="en-US" sz="2400" dirty="0">
                <a:solidFill>
                  <a:schemeClr val="tx1">
                    <a:lumMod val="75000"/>
                    <a:lumOff val="25000"/>
                  </a:schemeClr>
                </a:solidFill>
              </a:rPr>
              <a:t>? </a:t>
            </a:r>
          </a:p>
          <a:p>
            <a:pPr marL="342900" indent="-342900" defTabSz="914400">
              <a:lnSpc>
                <a:spcPct val="90000"/>
              </a:lnSpc>
              <a:spcAft>
                <a:spcPts val="600"/>
              </a:spcAft>
              <a:buClr>
                <a:schemeClr val="accent1"/>
              </a:buClr>
              <a:buFont typeface="Calibri" panose="020F0502020204030204" pitchFamily="34" charset="0"/>
              <a:buAutoNum type="arabicPeriod"/>
            </a:pPr>
            <a:r>
              <a:rPr lang="en-US" sz="2400" dirty="0" err="1">
                <a:solidFill>
                  <a:schemeClr val="tx1">
                    <a:lumMod val="75000"/>
                    <a:lumOff val="25000"/>
                  </a:schemeClr>
                </a:solidFill>
              </a:rPr>
              <a:t>Phân</a:t>
            </a:r>
            <a:r>
              <a:rPr lang="en-US" sz="2400" dirty="0">
                <a:solidFill>
                  <a:schemeClr val="tx1">
                    <a:lumMod val="75000"/>
                    <a:lumOff val="25000"/>
                  </a:schemeClr>
                </a:solidFill>
              </a:rPr>
              <a:t> </a:t>
            </a:r>
            <a:r>
              <a:rPr lang="en-US" sz="2400" dirty="0" err="1">
                <a:solidFill>
                  <a:schemeClr val="tx1">
                    <a:lumMod val="75000"/>
                    <a:lumOff val="25000"/>
                  </a:schemeClr>
                </a:solidFill>
              </a:rPr>
              <a:t>loại</a:t>
            </a:r>
            <a:r>
              <a:rPr lang="en-US" sz="2400" dirty="0">
                <a:solidFill>
                  <a:schemeClr val="tx1">
                    <a:lumMod val="75000"/>
                    <a:lumOff val="25000"/>
                  </a:schemeClr>
                </a:solidFill>
              </a:rPr>
              <a:t> </a:t>
            </a:r>
            <a:r>
              <a:rPr lang="en-US" sz="2400" dirty="0" err="1">
                <a:solidFill>
                  <a:schemeClr val="tx1">
                    <a:lumMod val="75000"/>
                    <a:lumOff val="25000"/>
                  </a:schemeClr>
                </a:solidFill>
              </a:rPr>
              <a:t>kiểm</a:t>
            </a:r>
            <a:r>
              <a:rPr lang="en-US" sz="2400" dirty="0">
                <a:solidFill>
                  <a:schemeClr val="tx1">
                    <a:lumMod val="75000"/>
                    <a:lumOff val="25000"/>
                  </a:schemeClr>
                </a:solidFill>
              </a:rPr>
              <a:t> </a:t>
            </a:r>
            <a:r>
              <a:rPr lang="en-US" sz="2400" dirty="0" err="1">
                <a:solidFill>
                  <a:schemeClr val="tx1">
                    <a:lumMod val="75000"/>
                    <a:lumOff val="25000"/>
                  </a:schemeClr>
                </a:solidFill>
              </a:rPr>
              <a:t>thử</a:t>
            </a:r>
            <a:r>
              <a:rPr lang="en-US" sz="2400" dirty="0">
                <a:solidFill>
                  <a:schemeClr val="tx1">
                    <a:lumMod val="75000"/>
                    <a:lumOff val="25000"/>
                  </a:schemeClr>
                </a:solidFill>
              </a:rPr>
              <a:t> </a:t>
            </a:r>
            <a:r>
              <a:rPr lang="en-US" sz="2400" dirty="0" err="1">
                <a:solidFill>
                  <a:schemeClr val="tx1">
                    <a:lumMod val="75000"/>
                    <a:lumOff val="25000"/>
                  </a:schemeClr>
                </a:solidFill>
              </a:rPr>
              <a:t>phần</a:t>
            </a:r>
            <a:r>
              <a:rPr lang="en-US" sz="2400" dirty="0">
                <a:solidFill>
                  <a:schemeClr val="tx1">
                    <a:lumMod val="75000"/>
                    <a:lumOff val="25000"/>
                  </a:schemeClr>
                </a:solidFill>
              </a:rPr>
              <a:t> </a:t>
            </a:r>
            <a:r>
              <a:rPr lang="en-US" sz="2400" dirty="0" err="1">
                <a:solidFill>
                  <a:schemeClr val="tx1">
                    <a:lumMod val="75000"/>
                    <a:lumOff val="25000"/>
                  </a:schemeClr>
                </a:solidFill>
              </a:rPr>
              <a:t>mềm</a:t>
            </a:r>
            <a:endParaRPr lang="en-US" sz="2400" dirty="0">
              <a:solidFill>
                <a:schemeClr val="tx1">
                  <a:lumMod val="75000"/>
                  <a:lumOff val="25000"/>
                </a:schemeClr>
              </a:solidFill>
            </a:endParaRPr>
          </a:p>
          <a:p>
            <a:pPr marL="342900" indent="-342900" defTabSz="914400">
              <a:lnSpc>
                <a:spcPct val="90000"/>
              </a:lnSpc>
              <a:spcAft>
                <a:spcPts val="600"/>
              </a:spcAft>
              <a:buClr>
                <a:schemeClr val="accent1"/>
              </a:buClr>
              <a:buFont typeface="Calibri" panose="020F0502020204030204" pitchFamily="34" charset="0"/>
              <a:buAutoNum type="arabicPeriod"/>
            </a:pPr>
            <a:r>
              <a:rPr lang="en-US" sz="2400" dirty="0" err="1">
                <a:solidFill>
                  <a:schemeClr val="tx1">
                    <a:lumMod val="75000"/>
                    <a:lumOff val="25000"/>
                  </a:schemeClr>
                </a:solidFill>
              </a:rPr>
              <a:t>Phân</a:t>
            </a:r>
            <a:r>
              <a:rPr lang="en-US" sz="2400" dirty="0">
                <a:solidFill>
                  <a:schemeClr val="tx1">
                    <a:lumMod val="75000"/>
                    <a:lumOff val="25000"/>
                  </a:schemeClr>
                </a:solidFill>
              </a:rPr>
              <a:t> </a:t>
            </a:r>
            <a:r>
              <a:rPr lang="en-US" sz="2400" dirty="0" err="1">
                <a:solidFill>
                  <a:schemeClr val="tx1">
                    <a:lumMod val="75000"/>
                    <a:lumOff val="25000"/>
                  </a:schemeClr>
                </a:solidFill>
              </a:rPr>
              <a:t>loại</a:t>
            </a:r>
            <a:r>
              <a:rPr lang="en-US" sz="2400" dirty="0">
                <a:solidFill>
                  <a:schemeClr val="tx1">
                    <a:lumMod val="75000"/>
                    <a:lumOff val="25000"/>
                  </a:schemeClr>
                </a:solidFill>
              </a:rPr>
              <a:t> </a:t>
            </a:r>
            <a:r>
              <a:rPr lang="en-US" sz="2400" dirty="0" err="1">
                <a:solidFill>
                  <a:schemeClr val="tx1">
                    <a:lumMod val="75000"/>
                    <a:lumOff val="25000"/>
                  </a:schemeClr>
                </a:solidFill>
              </a:rPr>
              <a:t>kiểm</a:t>
            </a:r>
            <a:r>
              <a:rPr lang="en-US" sz="2400" dirty="0">
                <a:solidFill>
                  <a:schemeClr val="tx1">
                    <a:lumMod val="75000"/>
                    <a:lumOff val="25000"/>
                  </a:schemeClr>
                </a:solidFill>
              </a:rPr>
              <a:t> </a:t>
            </a:r>
            <a:r>
              <a:rPr lang="en-US" sz="2400" dirty="0" err="1">
                <a:solidFill>
                  <a:schemeClr val="tx1">
                    <a:lumMod val="75000"/>
                    <a:lumOff val="25000"/>
                  </a:schemeClr>
                </a:solidFill>
              </a:rPr>
              <a:t>thử</a:t>
            </a:r>
            <a:r>
              <a:rPr lang="en-US" sz="2400" dirty="0">
                <a:solidFill>
                  <a:schemeClr val="tx1">
                    <a:lumMod val="75000"/>
                    <a:lumOff val="25000"/>
                  </a:schemeClr>
                </a:solidFill>
              </a:rPr>
              <a:t> </a:t>
            </a:r>
            <a:r>
              <a:rPr lang="en-US" sz="2400" dirty="0" err="1">
                <a:solidFill>
                  <a:schemeClr val="tx1">
                    <a:lumMod val="75000"/>
                    <a:lumOff val="25000"/>
                  </a:schemeClr>
                </a:solidFill>
              </a:rPr>
              <a:t>động</a:t>
            </a:r>
            <a:endParaRPr lang="en-US" sz="2400" dirty="0">
              <a:solidFill>
                <a:schemeClr val="tx1">
                  <a:lumMod val="75000"/>
                  <a:lumOff val="25000"/>
                </a:schemeClr>
              </a:solidFill>
            </a:endParaRPr>
          </a:p>
          <a:p>
            <a:pPr marL="342900" indent="-342900" defTabSz="914400">
              <a:lnSpc>
                <a:spcPct val="90000"/>
              </a:lnSpc>
              <a:spcAft>
                <a:spcPts val="600"/>
              </a:spcAft>
              <a:buClr>
                <a:schemeClr val="accent1"/>
              </a:buClr>
              <a:buFont typeface="Calibri" panose="020F0502020204030204" pitchFamily="34" charset="0"/>
              <a:buAutoNum type="arabicPeriod"/>
            </a:pPr>
            <a:r>
              <a:rPr lang="en-US" sz="2400" dirty="0" err="1">
                <a:solidFill>
                  <a:schemeClr val="tx1">
                    <a:lumMod val="75000"/>
                    <a:lumOff val="25000"/>
                  </a:schemeClr>
                </a:solidFill>
              </a:rPr>
              <a:t>Cách</a:t>
            </a:r>
            <a:r>
              <a:rPr lang="en-US" sz="2400" dirty="0">
                <a:solidFill>
                  <a:schemeClr val="tx1">
                    <a:lumMod val="75000"/>
                    <a:lumOff val="25000"/>
                  </a:schemeClr>
                </a:solidFill>
              </a:rPr>
              <a:t> </a:t>
            </a:r>
            <a:r>
              <a:rPr lang="en-US" sz="2400" dirty="0" err="1">
                <a:solidFill>
                  <a:schemeClr val="tx1">
                    <a:lumMod val="75000"/>
                    <a:lumOff val="25000"/>
                  </a:schemeClr>
                </a:solidFill>
              </a:rPr>
              <a:t>tạo</a:t>
            </a:r>
            <a:r>
              <a:rPr lang="en-US" sz="2400" dirty="0">
                <a:solidFill>
                  <a:schemeClr val="tx1">
                    <a:lumMod val="75000"/>
                    <a:lumOff val="25000"/>
                  </a:schemeClr>
                </a:solidFill>
              </a:rPr>
              <a:t> </a:t>
            </a:r>
            <a:r>
              <a:rPr lang="en-US" sz="2400" dirty="0" err="1">
                <a:solidFill>
                  <a:schemeClr val="tx1">
                    <a:lumMod val="75000"/>
                    <a:lumOff val="25000"/>
                  </a:schemeClr>
                </a:solidFill>
              </a:rPr>
              <a:t>bộ</a:t>
            </a:r>
            <a:r>
              <a:rPr lang="en-US" sz="2400" dirty="0">
                <a:solidFill>
                  <a:schemeClr val="tx1">
                    <a:lumMod val="75000"/>
                    <a:lumOff val="25000"/>
                  </a:schemeClr>
                </a:solidFill>
              </a:rPr>
              <a:t> test </a:t>
            </a:r>
            <a:r>
              <a:rPr lang="en-US" sz="2400" dirty="0" err="1">
                <a:solidFill>
                  <a:schemeClr val="tx1">
                    <a:lumMod val="75000"/>
                    <a:lumOff val="25000"/>
                  </a:schemeClr>
                </a:solidFill>
              </a:rPr>
              <a:t>và</a:t>
            </a:r>
            <a:r>
              <a:rPr lang="en-US" sz="2400" dirty="0">
                <a:solidFill>
                  <a:schemeClr val="tx1">
                    <a:lumMod val="75000"/>
                    <a:lumOff val="25000"/>
                  </a:schemeClr>
                </a:solidFill>
              </a:rPr>
              <a:t> </a:t>
            </a:r>
            <a:r>
              <a:rPr lang="en-US" sz="2400" dirty="0" err="1">
                <a:solidFill>
                  <a:schemeClr val="tx1">
                    <a:lumMod val="75000"/>
                    <a:lumOff val="25000"/>
                  </a:schemeClr>
                </a:solidFill>
              </a:rPr>
              <a:t>một</a:t>
            </a:r>
            <a:r>
              <a:rPr lang="en-US" sz="2400" dirty="0">
                <a:solidFill>
                  <a:schemeClr val="tx1">
                    <a:lumMod val="75000"/>
                    <a:lumOff val="25000"/>
                  </a:schemeClr>
                </a:solidFill>
              </a:rPr>
              <a:t> </a:t>
            </a:r>
            <a:r>
              <a:rPr lang="en-US" sz="2400" dirty="0" err="1">
                <a:solidFill>
                  <a:schemeClr val="tx1">
                    <a:lumMod val="75000"/>
                    <a:lumOff val="25000"/>
                  </a:schemeClr>
                </a:solidFill>
              </a:rPr>
              <a:t>số</a:t>
            </a:r>
            <a:r>
              <a:rPr lang="en-US" sz="2400" dirty="0">
                <a:solidFill>
                  <a:schemeClr val="tx1">
                    <a:lumMod val="75000"/>
                    <a:lumOff val="25000"/>
                  </a:schemeClr>
                </a:solidFill>
              </a:rPr>
              <a:t> </a:t>
            </a:r>
            <a:r>
              <a:rPr lang="en-US" sz="2400" dirty="0" err="1">
                <a:solidFill>
                  <a:schemeClr val="tx1">
                    <a:lumMod val="75000"/>
                    <a:lumOff val="25000"/>
                  </a:schemeClr>
                </a:solidFill>
              </a:rPr>
              <a:t>lưu</a:t>
            </a:r>
            <a:r>
              <a:rPr lang="en-US" sz="2400" dirty="0">
                <a:solidFill>
                  <a:schemeClr val="tx1">
                    <a:lumMod val="75000"/>
                    <a:lumOff val="25000"/>
                  </a:schemeClr>
                </a:solidFill>
              </a:rPr>
              <a:t> ý</a:t>
            </a:r>
          </a:p>
        </p:txBody>
      </p:sp>
    </p:spTree>
    <p:extLst>
      <p:ext uri="{BB962C8B-B14F-4D97-AF65-F5344CB8AC3E}">
        <p14:creationId xmlns:p14="http://schemas.microsoft.com/office/powerpoint/2010/main" val="3408196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64C4-3E68-4329-A11B-BCFC3A15D66D}"/>
              </a:ext>
            </a:extLst>
          </p:cNvPr>
          <p:cNvSpPr>
            <a:spLocks noGrp="1"/>
          </p:cNvSpPr>
          <p:nvPr>
            <p:ph type="title"/>
          </p:nvPr>
        </p:nvSpPr>
        <p:spPr/>
        <p:txBody>
          <a:bodyPr/>
          <a:lstStyle/>
          <a:p>
            <a:r>
              <a:rPr lang="en-US" dirty="0"/>
              <a:t>Release test – </a:t>
            </a:r>
            <a:r>
              <a:rPr lang="en-US" dirty="0" err="1"/>
              <a:t>kiểm</a:t>
            </a:r>
            <a:r>
              <a:rPr lang="en-US" dirty="0"/>
              <a:t> </a:t>
            </a:r>
            <a:r>
              <a:rPr lang="en-US" dirty="0" err="1"/>
              <a:t>thử</a:t>
            </a:r>
            <a:r>
              <a:rPr lang="en-US" dirty="0"/>
              <a:t> </a:t>
            </a:r>
            <a:r>
              <a:rPr lang="en-US" dirty="0" err="1"/>
              <a:t>phát</a:t>
            </a:r>
            <a:r>
              <a:rPr lang="en-US" dirty="0"/>
              <a:t> </a:t>
            </a:r>
            <a:r>
              <a:rPr lang="en-US" dirty="0" err="1"/>
              <a:t>hành</a:t>
            </a:r>
            <a:endParaRPr lang="en-US" dirty="0"/>
          </a:p>
        </p:txBody>
      </p:sp>
      <p:sp>
        <p:nvSpPr>
          <p:cNvPr id="3" name="Content Placeholder 2">
            <a:extLst>
              <a:ext uri="{FF2B5EF4-FFF2-40B4-BE49-F238E27FC236}">
                <a16:creationId xmlns:a16="http://schemas.microsoft.com/office/drawing/2014/main" id="{7598BE59-59B9-45A9-BB7F-F3E1561C7911}"/>
              </a:ext>
            </a:extLst>
          </p:cNvPr>
          <p:cNvSpPr>
            <a:spLocks noGrp="1"/>
          </p:cNvSpPr>
          <p:nvPr>
            <p:ph idx="1"/>
          </p:nvPr>
        </p:nvSpPr>
        <p:spPr/>
        <p:txBody>
          <a:bodyPr/>
          <a:lstStyle/>
          <a:p>
            <a:pPr algn="just"/>
            <a:r>
              <a:rPr lang="vi-VN" sz="2400" b="0" i="0" dirty="0">
                <a:solidFill>
                  <a:srgbClr val="333333"/>
                </a:solidFill>
                <a:effectLst/>
                <a:latin typeface="+mj-lt"/>
              </a:rPr>
              <a:t>Release testing được thực hiện sau khi triển khai phần mềm lên hệ thống thật.</a:t>
            </a:r>
          </a:p>
          <a:p>
            <a:pPr algn="just"/>
            <a:r>
              <a:rPr lang="vi-VN" sz="2400" b="0" i="0" dirty="0">
                <a:solidFill>
                  <a:srgbClr val="333333"/>
                </a:solidFill>
                <a:effectLst/>
                <a:latin typeface="+mj-lt"/>
              </a:rPr>
              <a:t>Các bộ phận liên quan sẽ chuẩn bị tập dữ liệu để kiểm thử trên hệ thống production. Đây là giai đoạn cực kỳ quan trọng, quyết định sản phẩm sẽ đưa ra để khách hàng sử dụng hay hoãn lại (nếu có thể) hoặc rollback lại version trước đó.</a:t>
            </a:r>
          </a:p>
          <a:p>
            <a:endParaRPr lang="en-US" dirty="0"/>
          </a:p>
        </p:txBody>
      </p:sp>
    </p:spTree>
    <p:extLst>
      <p:ext uri="{BB962C8B-B14F-4D97-AF65-F5344CB8AC3E}">
        <p14:creationId xmlns:p14="http://schemas.microsoft.com/office/powerpoint/2010/main" val="1023902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Pipette filling tray with sample">
            <a:extLst>
              <a:ext uri="{FF2B5EF4-FFF2-40B4-BE49-F238E27FC236}">
                <a16:creationId xmlns:a16="http://schemas.microsoft.com/office/drawing/2014/main" id="{BC7992AC-AAA6-4A5D-9358-546692279A39}"/>
              </a:ext>
            </a:extLst>
          </p:cNvPr>
          <p:cNvPicPr>
            <a:picLocks noChangeAspect="1"/>
          </p:cNvPicPr>
          <p:nvPr/>
        </p:nvPicPr>
        <p:blipFill rotWithShape="1">
          <a:blip r:embed="rId2">
            <a:alphaModFix amt="35000"/>
          </a:blip>
          <a:srcRect t="13390" b="2341"/>
          <a:stretch/>
        </p:blipFill>
        <p:spPr>
          <a:xfrm>
            <a:off x="20" y="10"/>
            <a:ext cx="12191980" cy="6857990"/>
          </a:xfrm>
          <a:prstGeom prst="rect">
            <a:avLst/>
          </a:prstGeom>
        </p:spPr>
      </p:pic>
      <p:sp>
        <p:nvSpPr>
          <p:cNvPr id="2" name="Title 1">
            <a:extLst>
              <a:ext uri="{FF2B5EF4-FFF2-40B4-BE49-F238E27FC236}">
                <a16:creationId xmlns:a16="http://schemas.microsoft.com/office/drawing/2014/main" id="{C8854813-AAE6-44F6-9DC8-EC8ED681BF88}"/>
              </a:ext>
            </a:extLst>
          </p:cNvPr>
          <p:cNvSpPr>
            <a:spLocks noGrp="1"/>
          </p:cNvSpPr>
          <p:nvPr>
            <p:ph type="title"/>
          </p:nvPr>
        </p:nvSpPr>
        <p:spPr>
          <a:xfrm>
            <a:off x="1097280" y="758952"/>
            <a:ext cx="10058400" cy="3566160"/>
          </a:xfrm>
        </p:spPr>
        <p:txBody>
          <a:bodyPr vert="horz" lIns="91440" tIns="45720" rIns="91440" bIns="45720" rtlCol="0" anchor="b">
            <a:normAutofit/>
          </a:bodyPr>
          <a:lstStyle/>
          <a:p>
            <a:r>
              <a:rPr lang="en-US" sz="8000" dirty="0">
                <a:solidFill>
                  <a:srgbClr val="FFFFFF"/>
                </a:solidFill>
              </a:rPr>
              <a:t>UNIT TEST</a:t>
            </a:r>
          </a:p>
        </p:txBody>
      </p:sp>
      <p:cxnSp>
        <p:nvCxnSpPr>
          <p:cNvPr id="15" name="Straight Connector 14">
            <a:extLst>
              <a:ext uri="{FF2B5EF4-FFF2-40B4-BE49-F238E27FC236}">
                <a16:creationId xmlns:a16="http://schemas.microsoft.com/office/drawing/2014/main" id="{4071767D-5FF7-4508-B8B7-BB60FF3AB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4E89C94-E462-4566-A15A-32835FD68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E25F4A20-71FB-4A26-92E2-89DED4926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31952232"/>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6A647-4AFB-439B-819E-39E5E590725F}"/>
              </a:ext>
            </a:extLst>
          </p:cNvPr>
          <p:cNvSpPr>
            <a:spLocks noGrp="1"/>
          </p:cNvSpPr>
          <p:nvPr>
            <p:ph type="title"/>
          </p:nvPr>
        </p:nvSpPr>
        <p:spPr/>
        <p:txBody>
          <a:bodyPr/>
          <a:lstStyle/>
          <a:p>
            <a:pPr algn="ctr"/>
            <a:r>
              <a:rPr lang="en-US" sz="4800" dirty="0" err="1"/>
              <a:t>Cách</a:t>
            </a:r>
            <a:r>
              <a:rPr lang="en-US" sz="4800" dirty="0"/>
              <a:t> </a:t>
            </a:r>
            <a:r>
              <a:rPr lang="en-US" sz="4800" dirty="0" err="1"/>
              <a:t>tạo</a:t>
            </a:r>
            <a:r>
              <a:rPr lang="en-US" sz="4800" dirty="0"/>
              <a:t> </a:t>
            </a:r>
            <a:r>
              <a:rPr lang="en-US" sz="4800" dirty="0" err="1"/>
              <a:t>bộ</a:t>
            </a:r>
            <a:r>
              <a:rPr lang="en-US" sz="4800" dirty="0"/>
              <a:t> test (unit test) </a:t>
            </a:r>
            <a:endParaRPr lang="en-US" dirty="0"/>
          </a:p>
        </p:txBody>
      </p:sp>
      <p:graphicFrame>
        <p:nvGraphicFramePr>
          <p:cNvPr id="5" name="Content Placeholder 2">
            <a:extLst>
              <a:ext uri="{FF2B5EF4-FFF2-40B4-BE49-F238E27FC236}">
                <a16:creationId xmlns:a16="http://schemas.microsoft.com/office/drawing/2014/main" id="{E0A425E4-FF8E-467F-8CD6-A5512E747D33}"/>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450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331758E-0AAD-4CC6-90F0-9662671252C9}"/>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Một số chú ý</a:t>
            </a:r>
          </a:p>
        </p:txBody>
      </p:sp>
      <p:sp>
        <p:nvSpPr>
          <p:cNvPr id="25" name="Rectangle 24">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Content Placeholder 2">
            <a:extLst>
              <a:ext uri="{FF2B5EF4-FFF2-40B4-BE49-F238E27FC236}">
                <a16:creationId xmlns:a16="http://schemas.microsoft.com/office/drawing/2014/main" id="{0CE11371-1844-4CD9-8C45-C36F3609D2A3}"/>
              </a:ext>
            </a:extLst>
          </p:cNvPr>
          <p:cNvGraphicFramePr>
            <a:graphicFrameLocks noGrp="1"/>
          </p:cNvGraphicFramePr>
          <p:nvPr>
            <p:ph idx="1"/>
            <p:extLst>
              <p:ext uri="{D42A27DB-BD31-4B8C-83A1-F6EECF244321}">
                <p14:modId xmlns:p14="http://schemas.microsoft.com/office/powerpoint/2010/main" val="213116992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0844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CACA2B7-6E73-4000-AA97-3FD5D611BFD3}"/>
              </a:ext>
            </a:extLst>
          </p:cNvPr>
          <p:cNvSpPr>
            <a:spLocks noGrp="1"/>
          </p:cNvSpPr>
          <p:nvPr>
            <p:ph type="title"/>
          </p:nvPr>
        </p:nvSpPr>
        <p:spPr>
          <a:xfrm>
            <a:off x="492370" y="516835"/>
            <a:ext cx="3084844" cy="2103875"/>
          </a:xfrm>
        </p:spPr>
        <p:txBody>
          <a:bodyPr>
            <a:normAutofit/>
          </a:bodyPr>
          <a:lstStyle/>
          <a:p>
            <a:r>
              <a:rPr lang="en-US" sz="3600" dirty="0">
                <a:solidFill>
                  <a:srgbClr val="FFFFFF"/>
                </a:solidFill>
              </a:rPr>
              <a:t>Demo Unit test with Python</a:t>
            </a:r>
          </a:p>
        </p:txBody>
      </p:sp>
      <p:pic>
        <p:nvPicPr>
          <p:cNvPr id="15" name="Content Placeholder 14">
            <a:extLst>
              <a:ext uri="{FF2B5EF4-FFF2-40B4-BE49-F238E27FC236}">
                <a16:creationId xmlns:a16="http://schemas.microsoft.com/office/drawing/2014/main" id="{CA062121-C42B-4A9E-AA14-B5B4F674D246}"/>
              </a:ext>
            </a:extLst>
          </p:cNvPr>
          <p:cNvPicPr>
            <a:picLocks noGrp="1" noChangeAspect="1"/>
          </p:cNvPicPr>
          <p:nvPr>
            <p:ph idx="1"/>
          </p:nvPr>
        </p:nvPicPr>
        <p:blipFill>
          <a:blip r:embed="rId2"/>
          <a:stretch>
            <a:fillRect/>
          </a:stretch>
        </p:blipFill>
        <p:spPr>
          <a:xfrm>
            <a:off x="6922" y="3136259"/>
            <a:ext cx="3979877" cy="2202064"/>
          </a:xfrm>
        </p:spPr>
      </p:pic>
      <p:sp>
        <p:nvSpPr>
          <p:cNvPr id="18" name="Rectangle 1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9E813179-B698-4559-AD67-2088AE0B4072}"/>
              </a:ext>
            </a:extLst>
          </p:cNvPr>
          <p:cNvPicPr>
            <a:picLocks noChangeAspect="1"/>
          </p:cNvPicPr>
          <p:nvPr/>
        </p:nvPicPr>
        <p:blipFill>
          <a:blip r:embed="rId3"/>
          <a:stretch>
            <a:fillRect/>
          </a:stretch>
        </p:blipFill>
        <p:spPr>
          <a:xfrm>
            <a:off x="4133779" y="66821"/>
            <a:ext cx="8079172" cy="6724357"/>
          </a:xfrm>
          <a:prstGeom prst="rect">
            <a:avLst/>
          </a:prstGeom>
        </p:spPr>
      </p:pic>
    </p:spTree>
    <p:extLst>
      <p:ext uri="{BB962C8B-B14F-4D97-AF65-F5344CB8AC3E}">
        <p14:creationId xmlns:p14="http://schemas.microsoft.com/office/powerpoint/2010/main" val="3036373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3503042-8746-476C-97C4-2CF353710245}"/>
              </a:ext>
            </a:extLst>
          </p:cNvPr>
          <p:cNvSpPr>
            <a:spLocks noGrp="1"/>
          </p:cNvSpPr>
          <p:nvPr>
            <p:ph type="title"/>
          </p:nvPr>
        </p:nvSpPr>
        <p:spPr>
          <a:xfrm>
            <a:off x="1" y="-1"/>
            <a:ext cx="4104078" cy="6688899"/>
          </a:xfrm>
        </p:spPr>
        <p:txBody>
          <a:bodyPr anchor="ctr">
            <a:noAutofit/>
          </a:bodyPr>
          <a:lstStyle/>
          <a:p>
            <a:r>
              <a:rPr lang="vi-VN" sz="2000" b="0" i="0" dirty="0">
                <a:solidFill>
                  <a:schemeClr val="bg1"/>
                </a:solidFill>
                <a:effectLst/>
              </a:rPr>
              <a:t>Bài tập: Nộp file input và output cho bài tập Tảo</a:t>
            </a:r>
            <a:br>
              <a:rPr lang="vi-VN" sz="2000" dirty="0">
                <a:solidFill>
                  <a:schemeClr val="bg1"/>
                </a:solidFill>
              </a:rPr>
            </a:br>
            <a:r>
              <a:rPr lang="vi-VN" sz="2000" b="0" i="0" dirty="0">
                <a:solidFill>
                  <a:schemeClr val="bg1"/>
                </a:solidFill>
                <a:effectLst/>
              </a:rPr>
              <a:t>Về email:</a:t>
            </a:r>
            <a:r>
              <a:rPr lang="vi-VN" sz="2000" b="0" i="0" dirty="0">
                <a:solidFill>
                  <a:schemeClr val="bg1"/>
                </a:solidFill>
                <a:effectLst/>
                <a:hlinkClick r:id="rId2">
                  <a:extLst>
                    <a:ext uri="{A12FA001-AC4F-418D-AE19-62706E023703}">
                      <ahyp:hlinkClr xmlns:ahyp="http://schemas.microsoft.com/office/drawing/2018/hyperlinkcolor" val="tx"/>
                    </a:ext>
                  </a:extLst>
                </a:hlinkClick>
              </a:rPr>
              <a:t>19522295@gm.uit.edu.vn</a:t>
            </a:r>
            <a:br>
              <a:rPr lang="vi-VN" sz="2000" dirty="0">
                <a:solidFill>
                  <a:schemeClr val="bg1"/>
                </a:solidFill>
              </a:rPr>
            </a:br>
            <a:r>
              <a:rPr lang="vi-VN" sz="2000" b="0" i="0" dirty="0">
                <a:solidFill>
                  <a:schemeClr val="bg1"/>
                </a:solidFill>
                <a:effectLst/>
              </a:rPr>
              <a:t>Định dạng file:</a:t>
            </a:r>
            <a:br>
              <a:rPr lang="vi-VN" sz="2000">
                <a:solidFill>
                  <a:schemeClr val="bg1"/>
                </a:solidFill>
              </a:rPr>
            </a:br>
            <a:r>
              <a:rPr lang="vi-VN" sz="2000" b="0" i="0">
                <a:solidFill>
                  <a:schemeClr val="bg1"/>
                </a:solidFill>
                <a:effectLst/>
              </a:rPr>
              <a:t>1 </a:t>
            </a:r>
            <a:r>
              <a:rPr lang="vi-VN" sz="2000" b="0" i="0" dirty="0">
                <a:solidFill>
                  <a:schemeClr val="bg1"/>
                </a:solidFill>
                <a:effectLst/>
              </a:rPr>
              <a:t>folder tên nhóm bên trong gồm có:</a:t>
            </a:r>
            <a:br>
              <a:rPr lang="vi-VN" sz="2000" dirty="0">
                <a:solidFill>
                  <a:schemeClr val="bg1"/>
                </a:solidFill>
              </a:rPr>
            </a:br>
            <a:r>
              <a:rPr lang="vi-VN" sz="2000" b="0" i="0" dirty="0">
                <a:solidFill>
                  <a:schemeClr val="bg1"/>
                </a:solidFill>
                <a:effectLst/>
              </a:rPr>
              <a:t>-1 folder input bên trong gồm có các file:</a:t>
            </a:r>
            <a:br>
              <a:rPr lang="vi-VN" sz="2000" dirty="0">
                <a:solidFill>
                  <a:schemeClr val="bg1"/>
                </a:solidFill>
              </a:rPr>
            </a:br>
            <a:r>
              <a:rPr lang="vi-VN" sz="2000" b="0" i="0" dirty="0">
                <a:solidFill>
                  <a:schemeClr val="bg1"/>
                </a:solidFill>
                <a:effectLst/>
              </a:rPr>
              <a:t>+ input1: file txt (tương ứng duy nhất 1 test case)</a:t>
            </a:r>
            <a:br>
              <a:rPr lang="vi-VN" sz="2000" dirty="0">
                <a:solidFill>
                  <a:schemeClr val="bg1"/>
                </a:solidFill>
              </a:rPr>
            </a:br>
            <a:r>
              <a:rPr lang="vi-VN" sz="2000" b="0" i="0" dirty="0">
                <a:solidFill>
                  <a:schemeClr val="bg1"/>
                </a:solidFill>
                <a:effectLst/>
              </a:rPr>
              <a:t>+input2:</a:t>
            </a:r>
            <a:br>
              <a:rPr lang="vi-VN" sz="2000" dirty="0">
                <a:solidFill>
                  <a:schemeClr val="bg1"/>
                </a:solidFill>
              </a:rPr>
            </a:br>
            <a:r>
              <a:rPr lang="vi-VN" sz="2000" b="0" i="0" dirty="0">
                <a:solidFill>
                  <a:schemeClr val="bg1"/>
                </a:solidFill>
                <a:effectLst/>
              </a:rPr>
              <a:t>+.........</a:t>
            </a:r>
            <a:br>
              <a:rPr lang="vi-VN" sz="2000" dirty="0">
                <a:solidFill>
                  <a:schemeClr val="bg1"/>
                </a:solidFill>
              </a:rPr>
            </a:br>
            <a:r>
              <a:rPr lang="vi-VN" sz="2000" b="0" i="0" dirty="0">
                <a:solidFill>
                  <a:schemeClr val="bg1"/>
                </a:solidFill>
                <a:effectLst/>
              </a:rPr>
              <a:t>-1 folder output bên trong gồm có các file:</a:t>
            </a:r>
            <a:br>
              <a:rPr lang="vi-VN" sz="2000" dirty="0">
                <a:solidFill>
                  <a:schemeClr val="bg1"/>
                </a:solidFill>
              </a:rPr>
            </a:br>
            <a:r>
              <a:rPr lang="vi-VN" sz="2000" b="0" i="0" dirty="0">
                <a:solidFill>
                  <a:schemeClr val="bg1"/>
                </a:solidFill>
                <a:effectLst/>
              </a:rPr>
              <a:t>+ output1: (là output tương ứng cho input1)</a:t>
            </a:r>
            <a:br>
              <a:rPr lang="vi-VN" sz="2000" dirty="0">
                <a:solidFill>
                  <a:schemeClr val="bg1"/>
                </a:solidFill>
              </a:rPr>
            </a:br>
            <a:r>
              <a:rPr lang="vi-VN" sz="2000" b="0" i="0" dirty="0">
                <a:solidFill>
                  <a:schemeClr val="bg1"/>
                </a:solidFill>
                <a:effectLst/>
              </a:rPr>
              <a:t>+ output:2</a:t>
            </a:r>
            <a:br>
              <a:rPr lang="vi-VN" sz="2000" dirty="0">
                <a:solidFill>
                  <a:schemeClr val="bg1"/>
                </a:solidFill>
              </a:rPr>
            </a:br>
            <a:r>
              <a:rPr lang="vi-VN" sz="2000" b="0" i="0" dirty="0">
                <a:solidFill>
                  <a:schemeClr val="bg1"/>
                </a:solidFill>
                <a:effectLst/>
              </a:rPr>
              <a:t>+ output.....</a:t>
            </a:r>
            <a:br>
              <a:rPr lang="vi-VN" sz="2000" dirty="0">
                <a:solidFill>
                  <a:schemeClr val="bg1"/>
                </a:solidFill>
              </a:rPr>
            </a:br>
            <a:r>
              <a:rPr lang="vi-VN" sz="2000" b="0" i="0" dirty="0">
                <a:solidFill>
                  <a:schemeClr val="bg1"/>
                </a:solidFill>
                <a:effectLst/>
              </a:rPr>
              <a:t>Lưu ý: Không giới hạn số lượng input và output số lượng input phải bằng số lượng output</a:t>
            </a:r>
            <a:br>
              <a:rPr lang="vi-VN" sz="2000" dirty="0">
                <a:solidFill>
                  <a:schemeClr val="bg1"/>
                </a:solidFill>
              </a:rPr>
            </a:br>
            <a:r>
              <a:rPr lang="vi-VN" sz="2000" b="0" i="0" dirty="0">
                <a:solidFill>
                  <a:schemeClr val="bg1"/>
                </a:solidFill>
                <a:effectLst/>
              </a:rPr>
              <a:t>Deadline: 0h:0ph 3/4/2021</a:t>
            </a:r>
            <a:endParaRPr lang="en-US" sz="2000" dirty="0">
              <a:solidFill>
                <a:schemeClr val="bg1"/>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A07EF370-33D2-4675-AB09-0ED313327CAF}"/>
              </a:ext>
            </a:extLst>
          </p:cNvPr>
          <p:cNvSpPr>
            <a:spLocks noGrp="1"/>
          </p:cNvSpPr>
          <p:nvPr>
            <p:ph idx="1"/>
          </p:nvPr>
        </p:nvSpPr>
        <p:spPr>
          <a:xfrm>
            <a:off x="4742016" y="605896"/>
            <a:ext cx="6413663" cy="5646208"/>
          </a:xfrm>
        </p:spPr>
        <p:txBody>
          <a:bodyPr anchor="ctr">
            <a:normAutofit/>
          </a:bodyPr>
          <a:lstStyle/>
          <a:p>
            <a:r>
              <a:rPr lang="vi-VN" sz="1700" b="1" i="0" dirty="0">
                <a:effectLst/>
                <a:latin typeface="-apple-system"/>
              </a:rPr>
              <a:t>TẢO BIỂN</a:t>
            </a:r>
            <a:endParaRPr lang="vi-VN" sz="1700" b="0" i="0" dirty="0">
              <a:effectLst/>
              <a:latin typeface="-apple-system"/>
            </a:endParaRPr>
          </a:p>
          <a:p>
            <a:r>
              <a:rPr lang="vi-VN" sz="1700" b="0" i="0" dirty="0">
                <a:effectLst/>
                <a:latin typeface="-apple-system"/>
              </a:rPr>
              <a:t>Tảo biển sinh sản rất nhanh khi có môi trường thuận lợi với chúng và có những loài còn tiết ra môi trường những chất độc hại.</a:t>
            </a:r>
          </a:p>
          <a:p>
            <a:r>
              <a:rPr lang="vi-VN" sz="1700" b="0" i="0" dirty="0">
                <a:effectLst/>
                <a:latin typeface="-apple-system"/>
              </a:rPr>
              <a:t>Một loại tảo nâu trong môi trường nước bị ô nhiễm nặng sinh sản theo quy luật sau:</a:t>
            </a:r>
          </a:p>
          <a:p>
            <a:pPr>
              <a:buFont typeface="Arial" panose="020B0604020202020204" pitchFamily="34" charset="0"/>
              <a:buChar char="•"/>
            </a:pPr>
            <a:r>
              <a:rPr lang="vi-VN" sz="1700" b="0" i="0" dirty="0">
                <a:effectLst/>
                <a:latin typeface="-apple-system"/>
              </a:rPr>
              <a:t>Ngày đầu tiên (ngày 0) có </a:t>
            </a:r>
            <a:r>
              <a:rPr lang="vi-VN" sz="1700" b="1" i="1" dirty="0">
                <a:effectLst/>
                <a:latin typeface="-apple-system"/>
              </a:rPr>
              <a:t>n</a:t>
            </a:r>
            <a:r>
              <a:rPr lang="vi-VN" sz="1700" b="0" i="0" dirty="0">
                <a:effectLst/>
                <a:latin typeface="-apple-system"/>
              </a:rPr>
              <a:t> cá thể ở mức 1,</a:t>
            </a:r>
          </a:p>
          <a:p>
            <a:pPr>
              <a:buFont typeface="Arial" panose="020B0604020202020204" pitchFamily="34" charset="0"/>
              <a:buChar char="•"/>
            </a:pPr>
            <a:r>
              <a:rPr lang="vi-VN" sz="1700" b="0" i="0" dirty="0">
                <a:effectLst/>
                <a:latin typeface="-apple-system"/>
              </a:rPr>
              <a:t>Ở mỗi ngày tiếp theo, mỗi cá thể mức </a:t>
            </a:r>
            <a:r>
              <a:rPr lang="vi-VN" sz="1700" b="1" i="1" dirty="0">
                <a:effectLst/>
                <a:latin typeface="-apple-system"/>
              </a:rPr>
              <a:t>i</a:t>
            </a:r>
            <a:r>
              <a:rPr lang="vi-VN" sz="1700" b="0" i="0" dirty="0">
                <a:effectLst/>
                <a:latin typeface="-apple-system"/>
              </a:rPr>
              <a:t> sinh ra </a:t>
            </a:r>
            <a:r>
              <a:rPr lang="vi-VN" sz="1700" b="1" i="1" dirty="0">
                <a:effectLst/>
                <a:latin typeface="-apple-system"/>
              </a:rPr>
              <a:t>i</a:t>
            </a:r>
            <a:r>
              <a:rPr lang="vi-VN" sz="1700" b="0" i="0" dirty="0">
                <a:effectLst/>
                <a:latin typeface="-apple-system"/>
              </a:rPr>
              <a:t> cá thể mức 1, các cá thể mới sinh sẽ sinh sôi, phát triển từ ngày hôm sau.</a:t>
            </a:r>
          </a:p>
          <a:p>
            <a:pPr>
              <a:buFont typeface="Arial" panose="020B0604020202020204" pitchFamily="34" charset="0"/>
              <a:buChar char="•"/>
            </a:pPr>
            <a:r>
              <a:rPr lang="vi-VN" sz="1700" b="0" i="0" dirty="0">
                <a:effectLst/>
                <a:latin typeface="-apple-system"/>
              </a:rPr>
              <a:t>Bản thân các cá thể mức </a:t>
            </a:r>
            <a:r>
              <a:rPr lang="vi-VN" sz="1700" b="1" i="1" dirty="0">
                <a:effectLst/>
                <a:latin typeface="-apple-system"/>
              </a:rPr>
              <a:t>i</a:t>
            </a:r>
            <a:r>
              <a:rPr lang="vi-VN" sz="1700" b="0" i="0" dirty="0">
                <a:effectLst/>
                <a:latin typeface="-apple-system"/>
              </a:rPr>
              <a:t> phát triển thành mức </a:t>
            </a:r>
            <a:r>
              <a:rPr lang="vi-VN" sz="1700" b="1" i="1" dirty="0">
                <a:effectLst/>
                <a:latin typeface="-apple-system"/>
              </a:rPr>
              <a:t>i</a:t>
            </a:r>
            <a:r>
              <a:rPr lang="vi-VN" sz="1700" b="0" i="0" dirty="0">
                <a:effectLst/>
                <a:latin typeface="-apple-system"/>
              </a:rPr>
              <a:t>+1 và chu kỳ phát triển trong ngày chấm dứt.</a:t>
            </a:r>
          </a:p>
          <a:p>
            <a:r>
              <a:rPr lang="vi-VN" sz="1700" b="0" i="0" dirty="0">
                <a:effectLst/>
                <a:latin typeface="-apple-system"/>
              </a:rPr>
              <a:t>Hãy xác định sau </a:t>
            </a:r>
            <a:r>
              <a:rPr lang="vi-VN" sz="1700" b="1" i="1" dirty="0">
                <a:effectLst/>
                <a:latin typeface="-apple-system"/>
              </a:rPr>
              <a:t>k</a:t>
            </a:r>
            <a:r>
              <a:rPr lang="vi-VN" sz="1700" b="0" i="0" dirty="0">
                <a:effectLst/>
                <a:latin typeface="-apple-system"/>
              </a:rPr>
              <a:t> ngày trong nước biển có bao nhiêu cá thể.</a:t>
            </a:r>
          </a:p>
          <a:p>
            <a:r>
              <a:rPr lang="vi-VN" sz="1700" b="1" i="1" dirty="0">
                <a:effectLst/>
                <a:latin typeface="-apple-system"/>
              </a:rPr>
              <a:t>Dữ liệu:</a:t>
            </a:r>
            <a:r>
              <a:rPr lang="vi-VN" sz="1700" b="0" i="0" dirty="0">
                <a:effectLst/>
                <a:latin typeface="-apple-system"/>
              </a:rPr>
              <a:t> Vào từ thiết bị nhập chuẩn gồm một dòng chứa 2 số nguyên </a:t>
            </a:r>
            <a:r>
              <a:rPr lang="vi-VN" sz="1700" b="1" i="1" dirty="0">
                <a:effectLst/>
                <a:latin typeface="-apple-system"/>
              </a:rPr>
              <a:t>n</a:t>
            </a:r>
            <a:r>
              <a:rPr lang="vi-VN" sz="1700" b="0" i="0" dirty="0">
                <a:effectLst/>
                <a:latin typeface="-apple-system"/>
              </a:rPr>
              <a:t> và </a:t>
            </a:r>
            <a:r>
              <a:rPr lang="vi-VN" sz="1700" b="1" i="1" dirty="0">
                <a:effectLst/>
                <a:latin typeface="-apple-system"/>
              </a:rPr>
              <a:t>k</a:t>
            </a:r>
            <a:r>
              <a:rPr lang="vi-VN" sz="1700" b="0" i="0" dirty="0">
                <a:effectLst/>
                <a:latin typeface="-apple-system"/>
              </a:rPr>
              <a:t> (1 ≤ </a:t>
            </a:r>
            <a:r>
              <a:rPr lang="vi-VN" sz="1700" b="1" i="1" dirty="0">
                <a:effectLst/>
                <a:latin typeface="-apple-system"/>
              </a:rPr>
              <a:t>n</a:t>
            </a:r>
            <a:r>
              <a:rPr lang="vi-VN" sz="1700" b="0" i="0" dirty="0">
                <a:effectLst/>
                <a:latin typeface="-apple-system"/>
              </a:rPr>
              <a:t> ≤ 1000, 1 ≤ </a:t>
            </a:r>
            <a:r>
              <a:rPr lang="vi-VN" sz="1700" b="1" i="1" dirty="0">
                <a:effectLst/>
                <a:latin typeface="-apple-system"/>
              </a:rPr>
              <a:t>k</a:t>
            </a:r>
            <a:r>
              <a:rPr lang="vi-VN" sz="1700" b="0" i="0" dirty="0">
                <a:effectLst/>
                <a:latin typeface="-apple-system"/>
              </a:rPr>
              <a:t> ≤ 10</a:t>
            </a:r>
            <a:r>
              <a:rPr lang="en-US" sz="1700" b="0" i="0" baseline="30000" dirty="0">
                <a:effectLst/>
                <a:latin typeface="-apple-system"/>
              </a:rPr>
              <a:t>5</a:t>
            </a:r>
            <a:r>
              <a:rPr lang="vi-VN" sz="1700" b="0" i="0" dirty="0">
                <a:effectLst/>
                <a:latin typeface="-apple-system"/>
              </a:rPr>
              <a:t>).</a:t>
            </a:r>
          </a:p>
          <a:p>
            <a:r>
              <a:rPr lang="vi-VN" sz="1700" b="1" i="1" dirty="0">
                <a:effectLst/>
                <a:latin typeface="-apple-system"/>
              </a:rPr>
              <a:t>Kết quả:</a:t>
            </a:r>
            <a:r>
              <a:rPr lang="vi-VN" sz="1700" b="0" i="0" dirty="0">
                <a:effectLst/>
                <a:latin typeface="-apple-system"/>
              </a:rPr>
              <a:t> Đưa ra thiết bị xuất chuẩn một số nguyên – số lượng cá thể  tảo theo mô đun 10</a:t>
            </a:r>
            <a:r>
              <a:rPr lang="vi-VN" sz="1700" b="0" i="0" baseline="30000" dirty="0">
                <a:effectLst/>
                <a:latin typeface="-apple-system"/>
              </a:rPr>
              <a:t>9</a:t>
            </a:r>
            <a:r>
              <a:rPr lang="vi-VN" sz="1700" b="0" i="0" dirty="0">
                <a:effectLst/>
                <a:latin typeface="-apple-system"/>
              </a:rPr>
              <a:t>+7.</a:t>
            </a:r>
          </a:p>
        </p:txBody>
      </p:sp>
    </p:spTree>
    <p:extLst>
      <p:ext uri="{BB962C8B-B14F-4D97-AF65-F5344CB8AC3E}">
        <p14:creationId xmlns:p14="http://schemas.microsoft.com/office/powerpoint/2010/main" val="4059440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3A0062-197C-4A3D-AB95-D1F089C74D1F}"/>
              </a:ext>
            </a:extLst>
          </p:cNvPr>
          <p:cNvSpPr>
            <a:spLocks noGrp="1"/>
          </p:cNvSpPr>
          <p:nvPr>
            <p:ph type="title"/>
          </p:nvPr>
        </p:nvSpPr>
        <p:spPr>
          <a:xfrm>
            <a:off x="965030" y="963997"/>
            <a:ext cx="3254691" cy="4938361"/>
          </a:xfrm>
        </p:spPr>
        <p:txBody>
          <a:bodyPr anchor="ctr">
            <a:normAutofit/>
          </a:bodyPr>
          <a:lstStyle/>
          <a:p>
            <a:pPr algn="r"/>
            <a:r>
              <a:rPr lang="en-US" sz="4400"/>
              <a:t>Tài liệu tham khảo</a:t>
            </a:r>
          </a:p>
        </p:txBody>
      </p:sp>
      <p:cxnSp>
        <p:nvCxnSpPr>
          <p:cNvPr id="12"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80D0D3B-F879-4718-B0E4-D5789ED04F28}"/>
              </a:ext>
            </a:extLst>
          </p:cNvPr>
          <p:cNvSpPr>
            <a:spLocks noGrp="1"/>
          </p:cNvSpPr>
          <p:nvPr>
            <p:ph idx="1"/>
          </p:nvPr>
        </p:nvSpPr>
        <p:spPr>
          <a:xfrm>
            <a:off x="5134882" y="963507"/>
            <a:ext cx="6135097" cy="4938851"/>
          </a:xfrm>
        </p:spPr>
        <p:txBody>
          <a:bodyPr anchor="ctr">
            <a:normAutofit/>
          </a:bodyPr>
          <a:lstStyle/>
          <a:p>
            <a:r>
              <a:rPr lang="en-US" sz="1800"/>
              <a:t>1. Guru99[</a:t>
            </a:r>
            <a:r>
              <a:rPr lang="en-US" sz="1800">
                <a:hlinkClick r:id="rId2"/>
              </a:rPr>
              <a:t>https://www.guru99.com/software-testing.html?fbclid=IwAR0mtAt6d0BJRCW5Vbi6RhlL-UiQyqAbnvCChdG4Ao-WEqPjG_QxQYmo_sk</a:t>
            </a:r>
            <a:r>
              <a:rPr lang="en-US" sz="1800"/>
              <a:t>]</a:t>
            </a:r>
          </a:p>
          <a:p>
            <a:r>
              <a:rPr lang="en-US" sz="1800"/>
              <a:t>2. Viblo[</a:t>
            </a:r>
            <a:r>
              <a:rPr lang="en-US" sz="1800">
                <a:hlinkClick r:id="rId3"/>
              </a:rPr>
              <a:t>https://viblo.asia/p/cac-test-level-trong-kiem-thu-phan-mem-djeZ14AJKWz?fbclid=IwAR0rV-Z7C9e6ATysHgP0drtYRmJXOH4wAdez4LbT6kahdaSWnaAYfhb26Qg</a:t>
            </a:r>
            <a:r>
              <a:rPr lang="en-US" sz="1800"/>
              <a:t>]</a:t>
            </a:r>
          </a:p>
          <a:p>
            <a:r>
              <a:rPr lang="en-US" sz="1800"/>
              <a:t>3. codelearn[</a:t>
            </a:r>
            <a:r>
              <a:rPr lang="en-US" sz="1800">
                <a:hlinkClick r:id="rId4"/>
              </a:rPr>
              <a:t>https://codelearn.io/sharing/toan-tap-kiem-thu-phan-mem?fbclid=IwAR2_KCYuqQnk1ylP7DwhJUeorSP8p7Lj5elQAECycLkWYiUcHFbFt2VK9gU</a:t>
            </a:r>
            <a:r>
              <a:rPr lang="en-US" sz="1800"/>
              <a:t>]</a:t>
            </a:r>
          </a:p>
        </p:txBody>
      </p:sp>
    </p:spTree>
    <p:extLst>
      <p:ext uri="{BB962C8B-B14F-4D97-AF65-F5344CB8AC3E}">
        <p14:creationId xmlns:p14="http://schemas.microsoft.com/office/powerpoint/2010/main" val="651911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3533AD5-A658-472B-ACD9-F78720BB9F9B}"/>
              </a:ext>
            </a:extLst>
          </p:cNvPr>
          <p:cNvSpPr/>
          <p:nvPr/>
        </p:nvSpPr>
        <p:spPr>
          <a:xfrm>
            <a:off x="5493078" y="2967335"/>
            <a:ext cx="1205844" cy="923330"/>
          </a:xfrm>
          <a:prstGeom prst="rect">
            <a:avLst/>
          </a:prstGeom>
          <a:noFill/>
        </p:spPr>
        <p:txBody>
          <a:bodyPr wrap="none" lIns="91440" tIns="45720" rIns="91440" bIns="45720">
            <a:spAutoFit/>
          </a:bodyPr>
          <a:lstStyle/>
          <a:p>
            <a:pPr algn="ctr"/>
            <a:r>
              <a:rPr lang="en-US" sz="5400" b="1" cap="none" spc="0" dirty="0" err="1">
                <a:ln w="22225">
                  <a:solidFill>
                    <a:schemeClr val="accent2"/>
                  </a:solidFill>
                  <a:prstDash val="solid"/>
                </a:ln>
                <a:solidFill>
                  <a:schemeClr val="accent2">
                    <a:lumMod val="40000"/>
                    <a:lumOff val="60000"/>
                  </a:schemeClr>
                </a:solidFill>
                <a:effectLst/>
              </a:rPr>
              <a:t>Hết</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680423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D7B97AB-D04D-40C3-890C-6A07C54323D8}"/>
              </a:ext>
            </a:extLst>
          </p:cNvPr>
          <p:cNvSpPr txBox="1"/>
          <p:nvPr/>
        </p:nvSpPr>
        <p:spPr>
          <a:xfrm>
            <a:off x="7859485" y="634946"/>
            <a:ext cx="3690257" cy="1450757"/>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400" kern="1200" spc="-50" baseline="0" dirty="0">
                <a:solidFill>
                  <a:schemeClr val="tx1">
                    <a:lumMod val="75000"/>
                    <a:lumOff val="25000"/>
                  </a:schemeClr>
                </a:solidFill>
                <a:latin typeface="+mj-lt"/>
                <a:ea typeface="+mj-ea"/>
                <a:cs typeface="+mj-cs"/>
              </a:rPr>
              <a:t>Kiểm thử phần mền là gì?</a:t>
            </a:r>
          </a:p>
        </p:txBody>
      </p:sp>
      <p:pic>
        <p:nvPicPr>
          <p:cNvPr id="7" name="Picture 6" descr="Graphical user interface, diagram&#10;&#10;Description automatically generated">
            <a:extLst>
              <a:ext uri="{FF2B5EF4-FFF2-40B4-BE49-F238E27FC236}">
                <a16:creationId xmlns:a16="http://schemas.microsoft.com/office/drawing/2014/main" id="{522EC7EE-0536-4F2D-BEDD-C1D4B7ECF1B9}"/>
              </a:ext>
            </a:extLst>
          </p:cNvPr>
          <p:cNvPicPr>
            <a:picLocks noChangeAspect="1"/>
          </p:cNvPicPr>
          <p:nvPr/>
        </p:nvPicPr>
        <p:blipFill rotWithShape="1">
          <a:blip r:embed="rId2">
            <a:extLst>
              <a:ext uri="{28A0092B-C50C-407E-A947-70E740481C1C}">
                <a14:useLocalDpi xmlns:a14="http://schemas.microsoft.com/office/drawing/2010/main" val="0"/>
              </a:ext>
            </a:extLst>
          </a:blip>
          <a:srcRect l="13025" r="14162" b="-1"/>
          <a:stretch/>
        </p:blipFill>
        <p:spPr>
          <a:xfrm>
            <a:off x="733698" y="1171577"/>
            <a:ext cx="5007680" cy="3567478"/>
          </a:xfrm>
          <a:prstGeom prst="rect">
            <a:avLst/>
          </a:prstGeom>
        </p:spPr>
      </p:pic>
      <p:cxnSp>
        <p:nvCxnSpPr>
          <p:cNvPr id="14" name="Straight Connector 13">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22523C8-33C0-412A-88FA-BD2BAA0AC035}"/>
              </a:ext>
            </a:extLst>
          </p:cNvPr>
          <p:cNvSpPr txBox="1"/>
          <p:nvPr/>
        </p:nvSpPr>
        <p:spPr>
          <a:xfrm>
            <a:off x="7462750" y="2467489"/>
            <a:ext cx="3690257" cy="3755565"/>
          </a:xfrm>
          <a:prstGeom prst="rect">
            <a:avLst/>
          </a:prstGeom>
        </p:spPr>
        <p:txBody>
          <a:bodyPr vert="horz" lIns="0" tIns="45720" rIns="0" bIns="45720" rtlCol="0">
            <a:noAutofit/>
          </a:bodyPr>
          <a:lstStyle/>
          <a:p>
            <a:pPr defTabSz="914400">
              <a:lnSpc>
                <a:spcPct val="90000"/>
              </a:lnSpc>
              <a:spcAft>
                <a:spcPts val="600"/>
              </a:spcAft>
              <a:buClr>
                <a:schemeClr val="accent1"/>
              </a:buClr>
              <a:buFont typeface="Calibri" panose="020F0502020204030204" pitchFamily="34" charset="0"/>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Là một tiến trình hay một tập hợp các tiến trình được thiết kế ra </a:t>
            </a:r>
            <a:r>
              <a:rPr lang="en-US" sz="2400" dirty="0" err="1">
                <a:solidFill>
                  <a:schemeClr val="tx1">
                    <a:lumMod val="75000"/>
                    <a:lumOff val="25000"/>
                  </a:schemeClr>
                </a:solidFill>
                <a:latin typeface="Times New Roman" panose="02020603050405020304" pitchFamily="18" charset="0"/>
                <a:cs typeface="Times New Roman" panose="02020603050405020304" pitchFamily="18" charset="0"/>
              </a:rPr>
              <a:t>để</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a:t>
            </a:r>
          </a:p>
          <a:p>
            <a:pPr defTabSz="914400">
              <a:lnSpc>
                <a:spcPct val="90000"/>
              </a:lnSpc>
              <a:spcAft>
                <a:spcPts val="600"/>
              </a:spcAft>
              <a:buClr>
                <a:schemeClr val="accent1"/>
              </a:buClr>
              <a:buFont typeface="Calibri" panose="020F0502020204030204" pitchFamily="34" charset="0"/>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Đảm bảo phần mềm thực hiện đúng theo những thứ mà chúng đã được thiết kế.</a:t>
            </a:r>
          </a:p>
          <a:p>
            <a:pPr defTabSz="914400">
              <a:lnSpc>
                <a:spcPct val="90000"/>
              </a:lnSpc>
              <a:spcAft>
                <a:spcPts val="600"/>
              </a:spcAft>
              <a:buClr>
                <a:schemeClr val="accent1"/>
              </a:buClr>
              <a:buFont typeface="Calibri" panose="020F0502020204030204" pitchFamily="34" charset="0"/>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-Trong quá trình sử dụng phần mềm không phát sinh bất cứ thứ gì không mong muốn.</a:t>
            </a:r>
          </a:p>
        </p:txBody>
      </p:sp>
      <p:sp>
        <p:nvSpPr>
          <p:cNvPr id="16" name="Rectangle 15">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71678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75BFC8-BA8B-4889-872A-EF8288B13B43}"/>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Tại sao Kiểm thử phần mền quan trọng?</a:t>
            </a:r>
          </a:p>
        </p:txBody>
      </p:sp>
      <p:sp>
        <p:nvSpPr>
          <p:cNvPr id="14" name="Rectangle 13">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B1678D80-9331-4C36-B2A1-DD11ACEFDF2C}"/>
              </a:ext>
            </a:extLst>
          </p:cNvPr>
          <p:cNvSpPr txBox="1"/>
          <p:nvPr/>
        </p:nvSpPr>
        <p:spPr>
          <a:xfrm>
            <a:off x="4905375" y="2105025"/>
            <a:ext cx="184731" cy="369332"/>
          </a:xfrm>
          <a:prstGeom prst="rect">
            <a:avLst/>
          </a:prstGeom>
          <a:noFill/>
        </p:spPr>
        <p:txBody>
          <a:bodyPr wrap="none" rtlCol="0">
            <a:spAutoFit/>
          </a:bodyPr>
          <a:lstStyle/>
          <a:p>
            <a:endParaRPr lang="en-US" dirty="0"/>
          </a:p>
        </p:txBody>
      </p:sp>
      <p:graphicFrame>
        <p:nvGraphicFramePr>
          <p:cNvPr id="6" name="Content Placeholder 2">
            <a:extLst>
              <a:ext uri="{FF2B5EF4-FFF2-40B4-BE49-F238E27FC236}">
                <a16:creationId xmlns:a16="http://schemas.microsoft.com/office/drawing/2014/main" id="{45B58A6F-FE39-4402-96C4-69BB7DD38578}"/>
              </a:ext>
            </a:extLst>
          </p:cNvPr>
          <p:cNvGraphicFramePr>
            <a:graphicFrameLocks noGrp="1"/>
          </p:cNvGraphicFramePr>
          <p:nvPr>
            <p:ph idx="1"/>
            <p:extLst>
              <p:ext uri="{D42A27DB-BD31-4B8C-83A1-F6EECF244321}">
                <p14:modId xmlns:p14="http://schemas.microsoft.com/office/powerpoint/2010/main" val="1704343788"/>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171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C2DBB33-25B7-4FA7-8963-80A5B6F13C76}"/>
              </a:ext>
            </a:extLst>
          </p:cNvPr>
          <p:cNvPicPr>
            <a:picLocks noChangeAspect="1"/>
          </p:cNvPicPr>
          <p:nvPr/>
        </p:nvPicPr>
        <p:blipFill>
          <a:blip r:embed="rId2"/>
          <a:stretch>
            <a:fillRect/>
          </a:stretch>
        </p:blipFill>
        <p:spPr>
          <a:xfrm>
            <a:off x="633999" y="2448427"/>
            <a:ext cx="6275667" cy="1961145"/>
          </a:xfrm>
          <a:prstGeom prst="rect">
            <a:avLst/>
          </a:prstGeom>
        </p:spPr>
      </p:pic>
      <p:sp>
        <p:nvSpPr>
          <p:cNvPr id="19" name="Rectangle 18">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6E8D47A-52A0-496C-9885-1AF332A227FD}"/>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a:solidFill>
                  <a:srgbClr val="FFFFFF"/>
                </a:solidFill>
              </a:rPr>
              <a:t>Phân loại kiểm thử phần mềm</a:t>
            </a:r>
          </a:p>
        </p:txBody>
      </p:sp>
      <p:sp>
        <p:nvSpPr>
          <p:cNvPr id="21" name="Rectangle 20">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06447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FD934-98FA-4292-B283-70D1CAE04D7A}"/>
              </a:ext>
            </a:extLst>
          </p:cNvPr>
          <p:cNvSpPr>
            <a:spLocks noGrp="1"/>
          </p:cNvSpPr>
          <p:nvPr>
            <p:ph type="title"/>
          </p:nvPr>
        </p:nvSpPr>
        <p:spPr>
          <a:xfrm>
            <a:off x="1097280" y="286603"/>
            <a:ext cx="10058400" cy="1450757"/>
          </a:xfrm>
        </p:spPr>
        <p:txBody>
          <a:bodyPr>
            <a:normAutofit/>
          </a:bodyPr>
          <a:lstStyle/>
          <a:p>
            <a:r>
              <a:rPr lang="en-US" dirty="0" err="1"/>
              <a:t>Kiểm</a:t>
            </a:r>
            <a:r>
              <a:rPr lang="en-US" dirty="0"/>
              <a:t> </a:t>
            </a:r>
            <a:r>
              <a:rPr lang="en-US" dirty="0" err="1"/>
              <a:t>thử</a:t>
            </a:r>
            <a:r>
              <a:rPr lang="en-US" dirty="0"/>
              <a:t> </a:t>
            </a:r>
            <a:r>
              <a:rPr lang="en-US" dirty="0" err="1"/>
              <a:t>tĩnh</a:t>
            </a:r>
            <a:r>
              <a:rPr lang="en-US" dirty="0"/>
              <a:t>(static testing)</a:t>
            </a:r>
          </a:p>
        </p:txBody>
      </p:sp>
      <p:graphicFrame>
        <p:nvGraphicFramePr>
          <p:cNvPr id="5" name="Content Placeholder 2">
            <a:extLst>
              <a:ext uri="{FF2B5EF4-FFF2-40B4-BE49-F238E27FC236}">
                <a16:creationId xmlns:a16="http://schemas.microsoft.com/office/drawing/2014/main" id="{5721CDEF-4FF7-47A7-90F0-EE4D59785CBE}"/>
              </a:ext>
            </a:extLst>
          </p:cNvPr>
          <p:cNvGraphicFramePr>
            <a:graphicFrameLocks noGrp="1"/>
          </p:cNvGraphicFramePr>
          <p:nvPr>
            <p:ph idx="1"/>
            <p:extLst>
              <p:ext uri="{D42A27DB-BD31-4B8C-83A1-F6EECF244321}">
                <p14:modId xmlns:p14="http://schemas.microsoft.com/office/powerpoint/2010/main" val="269652170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8225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963D-BB61-4E71-BBB3-DD75B8D1B5F7}"/>
              </a:ext>
            </a:extLst>
          </p:cNvPr>
          <p:cNvSpPr>
            <a:spLocks noGrp="1"/>
          </p:cNvSpPr>
          <p:nvPr>
            <p:ph type="title"/>
          </p:nvPr>
        </p:nvSpPr>
        <p:spPr/>
        <p:txBody>
          <a:bodyPr/>
          <a:lstStyle/>
          <a:p>
            <a:r>
              <a:rPr lang="en-US" dirty="0" err="1"/>
              <a:t>Kiểm</a:t>
            </a:r>
            <a:r>
              <a:rPr lang="en-US" dirty="0"/>
              <a:t> </a:t>
            </a:r>
            <a:r>
              <a:rPr lang="en-US" dirty="0" err="1"/>
              <a:t>thử</a:t>
            </a:r>
            <a:r>
              <a:rPr lang="en-US" dirty="0"/>
              <a:t> </a:t>
            </a:r>
            <a:r>
              <a:rPr lang="en-US" dirty="0" err="1"/>
              <a:t>động</a:t>
            </a:r>
            <a:r>
              <a:rPr lang="en-US" dirty="0"/>
              <a:t>(dynamic testing)</a:t>
            </a:r>
          </a:p>
        </p:txBody>
      </p:sp>
      <p:graphicFrame>
        <p:nvGraphicFramePr>
          <p:cNvPr id="5" name="Content Placeholder 2">
            <a:extLst>
              <a:ext uri="{FF2B5EF4-FFF2-40B4-BE49-F238E27FC236}">
                <a16:creationId xmlns:a16="http://schemas.microsoft.com/office/drawing/2014/main" id="{F534565A-F537-4856-8910-2A3CAA336B71}"/>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0805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54CE3AD-C754-4F1E-A76F-1EDDF7179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789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FA9C4C-2A9A-47D0-B4DE-D2DE5E197DB5}"/>
              </a:ext>
            </a:extLst>
          </p:cNvPr>
          <p:cNvSpPr>
            <a:spLocks noGrp="1"/>
          </p:cNvSpPr>
          <p:nvPr>
            <p:ph type="title"/>
          </p:nvPr>
        </p:nvSpPr>
        <p:spPr>
          <a:xfrm>
            <a:off x="781877" y="643467"/>
            <a:ext cx="3467569" cy="5571066"/>
          </a:xfrm>
        </p:spPr>
        <p:txBody>
          <a:bodyPr anchor="ctr">
            <a:normAutofit/>
          </a:bodyPr>
          <a:lstStyle/>
          <a:p>
            <a:r>
              <a:rPr lang="en-US" sz="4000">
                <a:solidFill>
                  <a:srgbClr val="FFFFFF"/>
                </a:solidFill>
              </a:rPr>
              <a:t>Kiểm thử động – mục đích</a:t>
            </a:r>
          </a:p>
        </p:txBody>
      </p:sp>
      <p:sp>
        <p:nvSpPr>
          <p:cNvPr id="23" name="Rectangle 22">
            <a:extLst>
              <a:ext uri="{FF2B5EF4-FFF2-40B4-BE49-F238E27FC236}">
                <a16:creationId xmlns:a16="http://schemas.microsoft.com/office/drawing/2014/main" id="{D238B743-4443-4735-BFC2-B514F6409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578973" y="0"/>
            <a:ext cx="761302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90A625DA-5620-476E-8057-8DA50A290EE1}"/>
              </a:ext>
            </a:extLst>
          </p:cNvPr>
          <p:cNvSpPr>
            <a:spLocks noGrp="1"/>
          </p:cNvSpPr>
          <p:nvPr>
            <p:ph idx="1"/>
          </p:nvPr>
        </p:nvSpPr>
        <p:spPr>
          <a:xfrm>
            <a:off x="5124206" y="643467"/>
            <a:ext cx="6104288" cy="5571065"/>
          </a:xfrm>
        </p:spPr>
        <p:txBody>
          <a:bodyPr anchor="ctr">
            <a:normAutofit/>
          </a:bodyPr>
          <a:lstStyle/>
          <a:p>
            <a:r>
              <a:rPr lang="en-US" sz="1800">
                <a:solidFill>
                  <a:srgbClr val="FFFFFF"/>
                </a:solidFill>
                <a:latin typeface="+mj-lt"/>
              </a:rPr>
              <a:t>- </a:t>
            </a:r>
            <a:r>
              <a:rPr lang="vi-VN" sz="1800">
                <a:solidFill>
                  <a:srgbClr val="FFFFFF"/>
                </a:solidFill>
                <a:latin typeface="+mj-lt"/>
              </a:rPr>
              <a:t>Trong kiểm thử động, tester quan tâm đến dữ liệu đầu vào và output đầu ra.</a:t>
            </a:r>
          </a:p>
          <a:p>
            <a:r>
              <a:rPr lang="en-US" sz="1800">
                <a:solidFill>
                  <a:srgbClr val="FFFFFF"/>
                </a:solidFill>
                <a:latin typeface="+mj-lt"/>
              </a:rPr>
              <a:t>- </a:t>
            </a:r>
            <a:r>
              <a:rPr lang="vi-VN" sz="1800">
                <a:solidFill>
                  <a:srgbClr val="FFFFFF"/>
                </a:solidFill>
                <a:latin typeface="+mj-lt"/>
              </a:rPr>
              <a:t>Với mỗi tập dữ liệu đầu vào sẽ phát sinh ra một tập dữ liệu output</a:t>
            </a:r>
          </a:p>
          <a:p>
            <a:r>
              <a:rPr lang="en-US" sz="1800">
                <a:solidFill>
                  <a:srgbClr val="FFFFFF"/>
                </a:solidFill>
                <a:latin typeface="+mj-lt"/>
              </a:rPr>
              <a:t>- </a:t>
            </a:r>
            <a:r>
              <a:rPr lang="vi-VN" sz="1800">
                <a:solidFill>
                  <a:srgbClr val="FFFFFF"/>
                </a:solidFill>
                <a:latin typeface="+mj-lt"/>
              </a:rPr>
              <a:t>Nếu chương trình nhận đầu vào để “chạy” sau đó đưa ra dữ liệu output giống như yêu cầu. Có thể nói đó là phần mềm đã hoạt động thành công.</a:t>
            </a:r>
            <a:endParaRPr lang="en-US" sz="1800">
              <a:solidFill>
                <a:srgbClr val="FFFFFF"/>
              </a:solidFill>
              <a:latin typeface="+mj-lt"/>
            </a:endParaRPr>
          </a:p>
        </p:txBody>
      </p:sp>
    </p:spTree>
    <p:extLst>
      <p:ext uri="{BB962C8B-B14F-4D97-AF65-F5344CB8AC3E}">
        <p14:creationId xmlns:p14="http://schemas.microsoft.com/office/powerpoint/2010/main" val="235685280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783E2-7EAD-412A-B2FE-9D2B5571C54E}"/>
              </a:ext>
            </a:extLst>
          </p:cNvPr>
          <p:cNvSpPr>
            <a:spLocks noGrp="1"/>
          </p:cNvSpPr>
          <p:nvPr>
            <p:ph type="title"/>
          </p:nvPr>
        </p:nvSpPr>
        <p:spPr>
          <a:xfrm>
            <a:off x="1097280" y="286603"/>
            <a:ext cx="10058400" cy="1450757"/>
          </a:xfrm>
        </p:spPr>
        <p:txBody>
          <a:bodyPr>
            <a:normAutofit/>
          </a:bodyPr>
          <a:lstStyle/>
          <a:p>
            <a:r>
              <a:rPr lang="en-US"/>
              <a:t>Phần loại kiểm thử động</a:t>
            </a:r>
          </a:p>
        </p:txBody>
      </p:sp>
      <p:graphicFrame>
        <p:nvGraphicFramePr>
          <p:cNvPr id="14" name="Content Placeholder 2">
            <a:extLst>
              <a:ext uri="{FF2B5EF4-FFF2-40B4-BE49-F238E27FC236}">
                <a16:creationId xmlns:a16="http://schemas.microsoft.com/office/drawing/2014/main" id="{C5C529F3-E4D5-47CC-8CE5-C1638138BA3E}"/>
              </a:ext>
            </a:extLst>
          </p:cNvPr>
          <p:cNvGraphicFramePr>
            <a:graphicFrameLocks noGrp="1"/>
          </p:cNvGraphicFramePr>
          <p:nvPr>
            <p:ph idx="1"/>
            <p:extLst>
              <p:ext uri="{D42A27DB-BD31-4B8C-83A1-F6EECF244321}">
                <p14:modId xmlns:p14="http://schemas.microsoft.com/office/powerpoint/2010/main" val="2978888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224513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466</TotalTime>
  <Words>1983</Words>
  <Application>Microsoft Office PowerPoint</Application>
  <PresentationFormat>Widescreen</PresentationFormat>
  <Paragraphs>125</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-apple-system</vt:lpstr>
      <vt:lpstr>Arial</vt:lpstr>
      <vt:lpstr>Calibri</vt:lpstr>
      <vt:lpstr>Calibri Light</vt:lpstr>
      <vt:lpstr>Times New Roman</vt:lpstr>
      <vt:lpstr>Retrospect</vt:lpstr>
      <vt:lpstr>PowerPoint Presentation</vt:lpstr>
      <vt:lpstr>PowerPoint Presentation</vt:lpstr>
      <vt:lpstr>PowerPoint Presentation</vt:lpstr>
      <vt:lpstr>Tại sao Kiểm thử phần mền quan trọng?</vt:lpstr>
      <vt:lpstr>Phân loại kiểm thử phần mềm</vt:lpstr>
      <vt:lpstr>Kiểm thử tĩnh(static testing)</vt:lpstr>
      <vt:lpstr>Kiểm thử động(dynamic testing)</vt:lpstr>
      <vt:lpstr>Kiểm thử động – mục đích</vt:lpstr>
      <vt:lpstr>Phần loại kiểm thử động</vt:lpstr>
      <vt:lpstr>Black box testing</vt:lpstr>
      <vt:lpstr>White box testing</vt:lpstr>
      <vt:lpstr>White box testing – đặc điểm</vt:lpstr>
      <vt:lpstr>Kiểm thử phần mềm phân loại theo mức độ</vt:lpstr>
      <vt:lpstr>Unit test(kiểm tra đơn vị)</vt:lpstr>
      <vt:lpstr>Unit test – mục đích</vt:lpstr>
      <vt:lpstr>Integration test – kiểm thử tích hợp</vt:lpstr>
      <vt:lpstr>System test – kiểm thử hệ thống</vt:lpstr>
      <vt:lpstr>System test – phân loại</vt:lpstr>
      <vt:lpstr>Acceptance test – kiểm thử chấp nhận</vt:lpstr>
      <vt:lpstr>Release test – kiểm thử phát hành</vt:lpstr>
      <vt:lpstr>UNIT TEST</vt:lpstr>
      <vt:lpstr>Cách tạo bộ test (unit test) </vt:lpstr>
      <vt:lpstr>Một số chú ý</vt:lpstr>
      <vt:lpstr>Demo Unit test with Python</vt:lpstr>
      <vt:lpstr>Bài tập: Nộp file input và output cho bài tập Tảo Về email:19522295@gm.uit.edu.vn Định dạng file: 1 folder tên nhóm bên trong gồm có: -1 folder input bên trong gồm có các file: + input1: file txt (tương ứng duy nhất 1 test case) +input2: +......... -1 folder output bên trong gồm có các file: + output1: (là output tương ứng cho input1) + output:2 + output..... Lưu ý: Không giới hạn số lượng input và output số lượng input phải bằng số lượng output Deadline: 0h:0ph 3/4/2021</vt:lpstr>
      <vt:lpstr>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Đặng Văn Minh</dc:creator>
  <cp:lastModifiedBy>Long PML</cp:lastModifiedBy>
  <cp:revision>48</cp:revision>
  <dcterms:created xsi:type="dcterms:W3CDTF">2021-03-19T10:52:59Z</dcterms:created>
  <dcterms:modified xsi:type="dcterms:W3CDTF">2021-06-14T10:29:56Z</dcterms:modified>
</cp:coreProperties>
</file>