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9" r:id="rId6"/>
    <p:sldId id="271" r:id="rId7"/>
    <p:sldId id="276" r:id="rId8"/>
    <p:sldId id="278" r:id="rId9"/>
    <p:sldId id="272" r:id="rId10"/>
    <p:sldId id="282" r:id="rId11"/>
    <p:sldId id="283" r:id="rId12"/>
    <p:sldId id="281" r:id="rId13"/>
    <p:sldId id="28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>
        <p:scale>
          <a:sx n="75" d="100"/>
          <a:sy n="75" d="100"/>
        </p:scale>
        <p:origin x="1134" y="3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obycrabtree/nfl-scores-and-betting-data?select=spreadspoke_scores.cs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visualcrossing.com/weather/weather-data-servic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Are the Browns Losing Seasons The Fault of  Cleveland Weathers?</a:t>
            </a:r>
          </a:p>
        </p:txBody>
      </p:sp>
      <p:pic>
        <p:nvPicPr>
          <p:cNvPr id="8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48C7CA7-FF8D-485B-9C2F-03DB48AA1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t="8009" r="3237"/>
          <a:stretch/>
        </p:blipFill>
        <p:spPr>
          <a:xfrm>
            <a:off x="1903412" y="2057400"/>
            <a:ext cx="7785665" cy="4304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C2A2-496B-407E-A34F-3193CB4A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99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6B43-1DB8-4C16-800B-8BA56AA44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/>
          <a:p>
            <a:r>
              <a:rPr lang="en-US" sz="3600" dirty="0"/>
              <a:t> The Browns losing (1985-1994) is not related to the weather, but we’re sure there is another reason for it!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6D91450-BF08-491F-908E-790931445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020711"/>
            <a:ext cx="4648202" cy="3959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65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5586-81C8-46C0-B9DE-3D0CFB48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9900"/>
                </a:solidFill>
              </a:rPr>
              <a:t>Hypothesis: the browns losses absolutely have everything to do with the weather!</a:t>
            </a:r>
          </a:p>
        </p:txBody>
      </p:sp>
      <p:pic>
        <p:nvPicPr>
          <p:cNvPr id="7" name="Content Placeholder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B4C49F92-D0F3-4D8A-B793-963A0B8C9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2574250"/>
            <a:ext cx="4648200" cy="2852499"/>
          </a:xfr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1588427-7705-4F87-A1DF-9D4FC84F6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687384"/>
            <a:ext cx="4648202" cy="2626233"/>
          </a:xfrm>
          <a:noFill/>
        </p:spPr>
      </p:pic>
    </p:spTree>
    <p:extLst>
      <p:ext uri="{BB962C8B-B14F-4D97-AF65-F5344CB8AC3E}">
        <p14:creationId xmlns:p14="http://schemas.microsoft.com/office/powerpoint/2010/main" val="16408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Research Questions to be Answered: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828800"/>
            <a:ext cx="9601200" cy="3733800"/>
          </a:xfrm>
        </p:spPr>
        <p:txBody>
          <a:bodyPr>
            <a:normAutofit/>
          </a:bodyPr>
          <a:lstStyle/>
          <a:p>
            <a:r>
              <a:rPr lang="en-US" dirty="0"/>
              <a:t>1.	Is there a correlation between Browns wins or losses in wet weather in Cleveland, Ohio?	</a:t>
            </a:r>
          </a:p>
          <a:p>
            <a:r>
              <a:rPr lang="en-US" dirty="0"/>
              <a:t>2.	Is there a correlation between Browns wins or losses in dry weather in Cleveland, Ohio?</a:t>
            </a:r>
          </a:p>
          <a:p>
            <a:r>
              <a:rPr lang="en-US" dirty="0"/>
              <a:t>3.	Is there a correlation between total rainfall versus Browns total game points?</a:t>
            </a:r>
          </a:p>
          <a:p>
            <a:r>
              <a:rPr lang="en-US" dirty="0"/>
              <a:t>4.	Is there a correlation between temperature versus Browns total game points?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569-D9E0-44D8-9E4B-73F60110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Data Gathering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EEE1702-9F58-49DB-A1A7-7044EB1F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/>
          <a:lstStyle/>
          <a:p>
            <a:r>
              <a:rPr lang="en-US" dirty="0"/>
              <a:t>Gathered data from Kaggle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DBF741C-2B33-42BE-9340-C0E87716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71" y="2468525"/>
            <a:ext cx="4733857" cy="1606581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D220468-26B2-4F02-8D92-370208527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4FED-D001-4B52-96F9-F3859C2B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6812" y="2468526"/>
            <a:ext cx="4648201" cy="3733800"/>
          </a:xfrm>
        </p:spPr>
        <p:txBody>
          <a:bodyPr>
            <a:normAutofit/>
          </a:bodyPr>
          <a:lstStyle/>
          <a:p>
            <a:r>
              <a:rPr lang="en-US" sz="1700" dirty="0"/>
              <a:t>Kaggle</a:t>
            </a:r>
          </a:p>
          <a:p>
            <a:pPr lvl="1"/>
            <a:r>
              <a:rPr lang="en-US" sz="1700" b="0" i="0" u="none" strike="noStrike" dirty="0">
                <a:effectLst/>
                <a:hlinkClick r:id="rId3"/>
              </a:rPr>
              <a:t>https://www.kaggle.com/tobycrabtree/nfl-scores-and-betting-data?select=spreadspoke_scores.csv</a:t>
            </a:r>
            <a:endParaRPr lang="en-US" sz="1700" b="0" i="0" u="none" strike="noStrike" dirty="0">
              <a:effectLst/>
            </a:endParaRPr>
          </a:p>
          <a:p>
            <a:endParaRPr lang="en-US" sz="1700" b="0" i="0" u="sng" dirty="0">
              <a:effectLst/>
            </a:endParaRPr>
          </a:p>
          <a:p>
            <a:endParaRPr lang="en-US" sz="1700" b="0" i="0" u="sng" dirty="0">
              <a:effectLst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E68FE3A-39F1-4D48-A14E-449F96BD0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4844195"/>
            <a:ext cx="4733856" cy="145225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DB0A9DB-F6EE-4FCB-8204-B208F9CB877D}"/>
              </a:ext>
            </a:extLst>
          </p:cNvPr>
          <p:cNvSpPr txBox="1">
            <a:spLocks/>
          </p:cNvSpPr>
          <p:nvPr/>
        </p:nvSpPr>
        <p:spPr>
          <a:xfrm>
            <a:off x="1258554" y="4075107"/>
            <a:ext cx="464637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Win/Loss columns </a:t>
            </a:r>
          </a:p>
        </p:txBody>
      </p:sp>
    </p:spTree>
    <p:extLst>
      <p:ext uri="{BB962C8B-B14F-4D97-AF65-F5344CB8AC3E}">
        <p14:creationId xmlns:p14="http://schemas.microsoft.com/office/powerpoint/2010/main" val="35085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569-D9E0-44D8-9E4B-73F60110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Data Gathering (Continued)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EEE1702-9F58-49DB-A1A7-7044EB1F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637" y="1167708"/>
            <a:ext cx="4646376" cy="762000"/>
          </a:xfrm>
        </p:spPr>
        <p:txBody>
          <a:bodyPr/>
          <a:lstStyle/>
          <a:p>
            <a:r>
              <a:rPr lang="en-US" dirty="0"/>
              <a:t>Gathered data from Weather Data Services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D220468-26B2-4F02-8D92-370208527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4FED-D001-4B52-96F9-F3859C2B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6812" y="2468526"/>
            <a:ext cx="4648201" cy="3733800"/>
          </a:xfrm>
        </p:spPr>
        <p:txBody>
          <a:bodyPr>
            <a:normAutofit/>
          </a:bodyPr>
          <a:lstStyle/>
          <a:p>
            <a:r>
              <a:rPr lang="en-US" dirty="0"/>
              <a:t>Weather Data Services API</a:t>
            </a:r>
          </a:p>
          <a:p>
            <a:pPr lvl="1"/>
            <a:r>
              <a:rPr lang="en-US" sz="2000" u="sng" dirty="0">
                <a:hlinkClick r:id="rId2"/>
              </a:rPr>
              <a:t>https://www.visualcrossing.com/weather/weather-data-services#</a:t>
            </a:r>
            <a:endParaRPr lang="en-US" sz="2000" u="sng" dirty="0"/>
          </a:p>
          <a:p>
            <a:pPr lvl="1"/>
            <a:r>
              <a:rPr lang="en-US" sz="2000" b="0" i="0" u="sng" dirty="0">
                <a:effectLst/>
              </a:rPr>
              <a:t>Picture of data </a:t>
            </a:r>
            <a:r>
              <a:rPr lang="en-US" sz="2000" u="sng" dirty="0"/>
              <a:t>set 2</a:t>
            </a:r>
          </a:p>
          <a:p>
            <a:pPr marL="0" indent="0">
              <a:buNone/>
            </a:pPr>
            <a:endParaRPr lang="en-US" sz="1700" b="0" i="0" u="sng" dirty="0">
              <a:effectLst/>
            </a:endParaRPr>
          </a:p>
          <a:p>
            <a:endParaRPr lang="en-US" sz="1700" b="0" i="0" u="sng" dirty="0">
              <a:effectLst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DB0A9DB-F6EE-4FCB-8204-B208F9CB877D}"/>
              </a:ext>
            </a:extLst>
          </p:cNvPr>
          <p:cNvSpPr txBox="1">
            <a:spLocks/>
          </p:cNvSpPr>
          <p:nvPr/>
        </p:nvSpPr>
        <p:spPr>
          <a:xfrm>
            <a:off x="1241920" y="3757510"/>
            <a:ext cx="4646376" cy="603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Combined Weather data and Kaggle data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93B4C0B-A2BF-44C9-8F99-A237832AB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1" y="1980426"/>
            <a:ext cx="5485531" cy="172402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4A6A5AC-91BB-4BDA-9C13-D196FB5A2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1" y="4346586"/>
            <a:ext cx="5517253" cy="20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rmAutofit/>
          </a:bodyPr>
          <a:lstStyle/>
          <a:p>
            <a:r>
              <a:rPr lang="en-US" sz="3700"/>
              <a:t>Is there a correlation between Browns wins or losses in wet weather in Cleveland, Ohio?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5A8AAE-0BEC-4A32-9F74-A554D880FB6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4413" y="1600200"/>
            <a:ext cx="5486400" cy="365759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rmAutofit/>
          </a:bodyPr>
          <a:lstStyle/>
          <a:p>
            <a:r>
              <a:rPr lang="en-US" sz="3700" dirty="0"/>
              <a:t>Is there a correlation between Browns wins or losses in dry weather in Cleveland, Ohio?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585F6A-5748-439D-8513-285EE25995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63887" y="1600200"/>
            <a:ext cx="5486400" cy="365759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4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rmAutofit/>
          </a:bodyPr>
          <a:lstStyle/>
          <a:p>
            <a:r>
              <a:rPr lang="en-US" dirty="0"/>
              <a:t>Is there a correlation between total rainfall versus Browns total game points?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13F07-FD80-4D16-9D84-C17F62B2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0"/>
            <a:ext cx="52578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04C9C-BD90-4D64-B97A-7F3A56D3B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352800"/>
            <a:ext cx="5257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rmAutofit/>
          </a:bodyPr>
          <a:lstStyle/>
          <a:p>
            <a:r>
              <a:rPr lang="en-US"/>
              <a:t>Is there a correlation between temperature versus Browns total game points?</a:t>
            </a:r>
          </a:p>
        </p:txBody>
      </p: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0CA7DC26-C504-4812-94D2-FE0846EE1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7CD561-DABC-44A9-B5EC-2E82D40C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3429000"/>
            <a:ext cx="5590231" cy="336550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2AF8B4D0-8F7D-4E24-AB94-BD41C0D2A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25400"/>
            <a:ext cx="5590231" cy="32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260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</vt:lpstr>
      <vt:lpstr>Woodgrain 16x9</vt:lpstr>
      <vt:lpstr>Are the Browns Losing Seasons The Fault of  Cleveland Weathers?</vt:lpstr>
      <vt:lpstr>Hypothesis: the browns losses absolutely have everything to do with the weather!</vt:lpstr>
      <vt:lpstr>Research Questions to be Answered:</vt:lpstr>
      <vt:lpstr>Data Gathering</vt:lpstr>
      <vt:lpstr>Data Gathering (Continued)</vt:lpstr>
      <vt:lpstr>Is there a correlation between Browns wins or losses in wet weather in Cleveland, Ohio?</vt:lpstr>
      <vt:lpstr>Is there a correlation between Browns wins or losses in dry weather in Cleveland, Ohio?</vt:lpstr>
      <vt:lpstr>Is there a correlation between total rainfall versus Browns total game points?</vt:lpstr>
      <vt:lpstr>Is there a correlation between temperature versus Browns total game points?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 Browns Losing Seasons The Fault of  Cleveland Weathers?</dc:title>
  <dc:creator>jah tyler</dc:creator>
  <cp:lastModifiedBy>jah tyler</cp:lastModifiedBy>
  <cp:revision>5</cp:revision>
  <dcterms:created xsi:type="dcterms:W3CDTF">2020-12-22T02:32:29Z</dcterms:created>
  <dcterms:modified xsi:type="dcterms:W3CDTF">2020-12-22T03:44:39Z</dcterms:modified>
</cp:coreProperties>
</file>