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7" r:id="rId2"/>
    <p:sldId id="258" r:id="rId3"/>
    <p:sldId id="25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2" autoAdjust="0"/>
    <p:restoredTop sz="94660"/>
  </p:normalViewPr>
  <p:slideViewPr>
    <p:cSldViewPr snapToGrid="0">
      <p:cViewPr>
        <p:scale>
          <a:sx n="150" d="100"/>
          <a:sy n="150" d="100"/>
        </p:scale>
        <p:origin x="516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B8323-7419-4588-83C6-5896A54F5D3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3BF14-6A43-404E-9CC1-DB087EA1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8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43500" rtl="0" eaLnBrk="1" latinLnBrk="0" hangingPunct="1">
      <a:defRPr sz="6750" kern="1200">
        <a:solidFill>
          <a:schemeClr val="tx1"/>
        </a:solidFill>
        <a:latin typeface="+mn-lt"/>
        <a:ea typeface="+mn-ea"/>
        <a:cs typeface="+mn-cs"/>
      </a:defRPr>
    </a:lvl1pPr>
    <a:lvl2pPr marL="2571750" algn="l" defTabSz="5143500" rtl="0" eaLnBrk="1" latinLnBrk="0" hangingPunct="1">
      <a:defRPr sz="6750" kern="1200">
        <a:solidFill>
          <a:schemeClr val="tx1"/>
        </a:solidFill>
        <a:latin typeface="+mn-lt"/>
        <a:ea typeface="+mn-ea"/>
        <a:cs typeface="+mn-cs"/>
      </a:defRPr>
    </a:lvl2pPr>
    <a:lvl3pPr marL="5143500" algn="l" defTabSz="5143500" rtl="0" eaLnBrk="1" latinLnBrk="0" hangingPunct="1">
      <a:defRPr sz="6750" kern="1200">
        <a:solidFill>
          <a:schemeClr val="tx1"/>
        </a:solidFill>
        <a:latin typeface="+mn-lt"/>
        <a:ea typeface="+mn-ea"/>
        <a:cs typeface="+mn-cs"/>
      </a:defRPr>
    </a:lvl3pPr>
    <a:lvl4pPr marL="7715250" algn="l" defTabSz="5143500" rtl="0" eaLnBrk="1" latinLnBrk="0" hangingPunct="1">
      <a:defRPr sz="6750" kern="1200">
        <a:solidFill>
          <a:schemeClr val="tx1"/>
        </a:solidFill>
        <a:latin typeface="+mn-lt"/>
        <a:ea typeface="+mn-ea"/>
        <a:cs typeface="+mn-cs"/>
      </a:defRPr>
    </a:lvl4pPr>
    <a:lvl5pPr marL="10287000" algn="l" defTabSz="5143500" rtl="0" eaLnBrk="1" latinLnBrk="0" hangingPunct="1">
      <a:defRPr sz="6750" kern="1200">
        <a:solidFill>
          <a:schemeClr val="tx1"/>
        </a:solidFill>
        <a:latin typeface="+mn-lt"/>
        <a:ea typeface="+mn-ea"/>
        <a:cs typeface="+mn-cs"/>
      </a:defRPr>
    </a:lvl5pPr>
    <a:lvl6pPr marL="12858750" algn="l" defTabSz="5143500" rtl="0" eaLnBrk="1" latinLnBrk="0" hangingPunct="1">
      <a:defRPr sz="6750" kern="1200">
        <a:solidFill>
          <a:schemeClr val="tx1"/>
        </a:solidFill>
        <a:latin typeface="+mn-lt"/>
        <a:ea typeface="+mn-ea"/>
        <a:cs typeface="+mn-cs"/>
      </a:defRPr>
    </a:lvl6pPr>
    <a:lvl7pPr marL="15430500" algn="l" defTabSz="5143500" rtl="0" eaLnBrk="1" latinLnBrk="0" hangingPunct="1">
      <a:defRPr sz="6750" kern="1200">
        <a:solidFill>
          <a:schemeClr val="tx1"/>
        </a:solidFill>
        <a:latin typeface="+mn-lt"/>
        <a:ea typeface="+mn-ea"/>
        <a:cs typeface="+mn-cs"/>
      </a:defRPr>
    </a:lvl7pPr>
    <a:lvl8pPr marL="18002250" algn="l" defTabSz="5143500" rtl="0" eaLnBrk="1" latinLnBrk="0" hangingPunct="1">
      <a:defRPr sz="6750" kern="1200">
        <a:solidFill>
          <a:schemeClr val="tx1"/>
        </a:solidFill>
        <a:latin typeface="+mn-lt"/>
        <a:ea typeface="+mn-ea"/>
        <a:cs typeface="+mn-cs"/>
      </a:defRPr>
    </a:lvl8pPr>
    <a:lvl9pPr marL="20574000" algn="l" defTabSz="5143500" rtl="0" eaLnBrk="1" latinLnBrk="0" hangingPunct="1">
      <a:defRPr sz="67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Don’t use.. Cannot do transparent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3BF14-6A43-404E-9CC1-DB087EA1D9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3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8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7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CD3-5085-4954-B650-AF518B23FB6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1CD3-5085-4954-B650-AF518B23FB6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20CA7-49C7-4FF2-BFD4-FF4F4A90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8587BA-68CC-42A1-ADEE-5CA2964DA1C8}"/>
              </a:ext>
            </a:extLst>
          </p:cNvPr>
          <p:cNvGrpSpPr/>
          <p:nvPr/>
        </p:nvGrpSpPr>
        <p:grpSpPr>
          <a:xfrm>
            <a:off x="539750" y="1393874"/>
            <a:ext cx="2382809" cy="2378026"/>
            <a:chOff x="3740151" y="1741570"/>
            <a:chExt cx="1608108" cy="16048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55C370-2F96-46E5-AE7A-4E1192905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151" y="1741570"/>
              <a:ext cx="1608108" cy="160488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8CB217-12F2-414F-9B83-ADB6852534A7}"/>
                </a:ext>
              </a:extLst>
            </p:cNvPr>
            <p:cNvSpPr txBox="1"/>
            <p:nvPr/>
          </p:nvSpPr>
          <p:spPr>
            <a:xfrm>
              <a:off x="3882664" y="1968586"/>
              <a:ext cx="1323082" cy="11424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10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YB</a:t>
              </a:r>
              <a:endParaRPr lang="en-US" sz="1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1A56D0D-6E06-4956-9009-13B4DC215472}"/>
              </a:ext>
            </a:extLst>
          </p:cNvPr>
          <p:cNvSpPr txBox="1"/>
          <p:nvPr/>
        </p:nvSpPr>
        <p:spPr>
          <a:xfrm>
            <a:off x="3208962" y="1577262"/>
            <a:ext cx="5334794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7200" b="1" dirty="0">
                <a:ln w="28575">
                  <a:noFill/>
                </a:ln>
                <a:latin typeface="Arial Black" panose="020B0A04020102020204" pitchFamily="34" charset="0"/>
                <a:cs typeface="Arial" panose="020B0604020202020204" pitchFamily="34" charset="0"/>
              </a:rPr>
              <a:t>Y A S B I 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57D35-60B7-4119-9EC8-35027CF3772F}"/>
              </a:ext>
            </a:extLst>
          </p:cNvPr>
          <p:cNvSpPr txBox="1"/>
          <p:nvPr/>
        </p:nvSpPr>
        <p:spPr>
          <a:xfrm>
            <a:off x="3339574" y="2726275"/>
            <a:ext cx="490371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Yet Another Search Behaviour 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(and) Interaction Logger</a:t>
            </a:r>
          </a:p>
        </p:txBody>
      </p:sp>
    </p:spTree>
    <p:extLst>
      <p:ext uri="{BB962C8B-B14F-4D97-AF65-F5344CB8AC3E}">
        <p14:creationId xmlns:p14="http://schemas.microsoft.com/office/powerpoint/2010/main" val="349900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614CB4-FBB2-4120-9C35-821041C204EF}"/>
              </a:ext>
            </a:extLst>
          </p:cNvPr>
          <p:cNvSpPr/>
          <p:nvPr/>
        </p:nvSpPr>
        <p:spPr>
          <a:xfrm rot="5400000">
            <a:off x="2000244" y="14"/>
            <a:ext cx="5143500" cy="5143506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F8016-4941-42DD-8365-4849ECD78B01}"/>
              </a:ext>
            </a:extLst>
          </p:cNvPr>
          <p:cNvSpPr txBox="1"/>
          <p:nvPr/>
        </p:nvSpPr>
        <p:spPr>
          <a:xfrm>
            <a:off x="2000264" y="494261"/>
            <a:ext cx="5143494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7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YB</a:t>
            </a:r>
            <a:endParaRPr lang="en-US" sz="27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2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614CB4-FBB2-4120-9C35-821041C204EF}"/>
              </a:ext>
            </a:extLst>
          </p:cNvPr>
          <p:cNvSpPr>
            <a:spLocks noChangeAspect="1"/>
          </p:cNvSpPr>
          <p:nvPr/>
        </p:nvSpPr>
        <p:spPr>
          <a:xfrm>
            <a:off x="2035660" y="40500"/>
            <a:ext cx="5072681" cy="5062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F8016-4941-42DD-8365-4849ECD78B01}"/>
              </a:ext>
            </a:extLst>
          </p:cNvPr>
          <p:cNvSpPr txBox="1"/>
          <p:nvPr/>
        </p:nvSpPr>
        <p:spPr>
          <a:xfrm>
            <a:off x="2567450" y="827117"/>
            <a:ext cx="4009111" cy="34624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225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YB</a:t>
            </a:r>
            <a:endParaRPr lang="en-US" sz="225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8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26</Words>
  <Application>Microsoft Office PowerPoint</Application>
  <PresentationFormat>On-screen Show (16:9)</PresentationFormat>
  <Paragraphs>8</Paragraphs>
  <Slides>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Nilavra Bhattacharya</dc:creator>
  <cp:lastModifiedBy>Nilavra Bhattacharya</cp:lastModifiedBy>
  <cp:revision>20</cp:revision>
  <dcterms:created xsi:type="dcterms:W3CDTF">2021-03-02T04:02:01Z</dcterms:created>
  <dcterms:modified xsi:type="dcterms:W3CDTF">2021-03-09T22:05:27Z</dcterms:modified>
</cp:coreProperties>
</file>