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392" y="1260"/>
      </p:cViewPr>
      <p:guideLst>
        <p:guide orient="horz" pos="28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8323-7419-4588-83C6-5896A54F5D3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3BF14-6A43-404E-9CC1-DB087EA1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Don’t use.. Cannot do transparent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BF14-6A43-404E-9CC1-DB087EA1D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1CD3-5085-4954-B650-AF518B23FB6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614CB4-FBB2-4120-9C35-821041C204EF}"/>
              </a:ext>
            </a:extLst>
          </p:cNvPr>
          <p:cNvSpPr/>
          <p:nvPr/>
        </p:nvSpPr>
        <p:spPr>
          <a:xfrm rot="5400000">
            <a:off x="-1" y="1"/>
            <a:ext cx="914400" cy="914401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F8016-4941-42DD-8365-4849ECD78B01}"/>
              </a:ext>
            </a:extLst>
          </p:cNvPr>
          <p:cNvSpPr txBox="1"/>
          <p:nvPr/>
        </p:nvSpPr>
        <p:spPr>
          <a:xfrm>
            <a:off x="1" y="87868"/>
            <a:ext cx="914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614CB4-FBB2-4120-9C35-821041C204EF}"/>
              </a:ext>
            </a:extLst>
          </p:cNvPr>
          <p:cNvSpPr>
            <a:spLocks noChangeAspect="1"/>
          </p:cNvSpPr>
          <p:nvPr/>
        </p:nvSpPr>
        <p:spPr>
          <a:xfrm>
            <a:off x="6295" y="7200"/>
            <a:ext cx="901810" cy="9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F8016-4941-42DD-8365-4849ECD78B01}"/>
              </a:ext>
            </a:extLst>
          </p:cNvPr>
          <p:cNvSpPr txBox="1"/>
          <p:nvPr/>
        </p:nvSpPr>
        <p:spPr>
          <a:xfrm>
            <a:off x="101333" y="147042"/>
            <a:ext cx="71173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endParaRPr lang="en-US" sz="4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</Words>
  <Application>Microsoft Office PowerPoint</Application>
  <PresentationFormat>Custom</PresentationFormat>
  <Paragraphs>4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Nilavra Bhattacharya</dc:creator>
  <cp:lastModifiedBy>Nilavra Bhattacharya</cp:lastModifiedBy>
  <cp:revision>14</cp:revision>
  <dcterms:created xsi:type="dcterms:W3CDTF">2021-03-02T04:02:01Z</dcterms:created>
  <dcterms:modified xsi:type="dcterms:W3CDTF">2021-03-07T16:49:35Z</dcterms:modified>
</cp:coreProperties>
</file>