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125" d="100"/>
          <a:sy n="125" d="100"/>
        </p:scale>
        <p:origin x="365" y="86"/>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3/16/2021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3/16/2021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3/16/2021</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3/16/2021</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3/16/2021</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3/16/2021</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3/16/2021</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3/16/2021</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3/16/2021</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3/16/2021</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3/16/2021</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3/16/2021</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3/16/2021</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3/16/2021</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a:t>The 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lnSpcReduction="10000"/>
          </a:bodyPr>
          <a:lstStyle/>
          <a:p>
            <a:r>
              <a:rPr lang="en-US" dirty="0"/>
              <a:t>By,</a:t>
            </a:r>
          </a:p>
          <a:p>
            <a:r>
              <a:rPr lang="en-US" dirty="0"/>
              <a:t>Vimlesh Rawat</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What is best location in New York City for Indian Cuisine?</a:t>
            </a:r>
          </a:p>
          <a:p>
            <a:pPr algn="just"/>
            <a:r>
              <a:rPr lang="en-IN" dirty="0"/>
              <a:t>Q3) Which areas have potential Indian Restaurant Market?</a:t>
            </a:r>
          </a:p>
          <a:p>
            <a:pPr algn="just"/>
            <a:r>
              <a:rPr lang="en-IN" dirty="0"/>
              <a:t>Q4) Which all areas lack Indian Restaurants?</a:t>
            </a:r>
          </a:p>
          <a:p>
            <a:pPr algn="just"/>
            <a:r>
              <a:rPr lang="en-IN" dirty="0"/>
              <a:t>Q5) Which 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City</a:t>
            </a:r>
            <a:r>
              <a:rPr lang="en-IN" dirty="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https://cocl.us/</a:t>
            </a:r>
            <a:r>
              <a:rPr lang="en-IN" dirty="0" err="1">
                <a:hlinkClick r:id="rId3"/>
              </a:rPr>
              <a:t>new_york_dataset</a:t>
            </a:r>
            <a:r>
              <a:rPr lang="en-IN" dirty="0">
                <a:hlinkClick r:id="rId3"/>
              </a:rPr>
              <a:t>“</a:t>
            </a:r>
            <a:endParaRPr lang="en-IN" dirty="0"/>
          </a:p>
          <a:p>
            <a:pPr marL="502920" lvl="0" indent="-457200" algn="just">
              <a:buFont typeface="+mj-lt"/>
              <a:buAutoNum type="arabicPeriod"/>
            </a:pPr>
            <a:r>
              <a:rPr lang="en-IN" dirty="0"/>
              <a:t>We will find all venues for each neighbourhood using Foursquare API.</a:t>
            </a:r>
          </a:p>
          <a:p>
            <a:pPr marL="502920" lvl="0" indent="-457200" algn="just">
              <a:buFont typeface="+mj-lt"/>
              <a:buAutoNum type="arabicPeriod"/>
            </a:pPr>
            <a:r>
              <a:rPr lang="en-IN" dirty="0"/>
              <a:t>We will then filter out all venues with Indian restaurant for further analysis.</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65</TotalTime>
  <Words>789</Words>
  <Application>Microsoft Office PowerPoint</Application>
  <PresentationFormat>Custom</PresentationFormat>
  <Paragraphs>55</Paragraphs>
  <Slides>6</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Vimlesh Rawat</cp:lastModifiedBy>
  <cp:revision>5</cp:revision>
  <dcterms:created xsi:type="dcterms:W3CDTF">2020-01-05T08:05:09Z</dcterms:created>
  <dcterms:modified xsi:type="dcterms:W3CDTF">2021-03-16T13:10:41Z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