
<file path=[Content_Types].xml><?xml version="1.0" encoding="utf-8"?>
<Types xmlns="http://schemas.openxmlformats.org/package/2006/content-types">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Zen Dots"/>
      <p:regular r:id="rId25"/>
    </p:embeddedFont>
    <p:embeddedFont>
      <p:font typeface="Anaheim"/>
      <p:regular r:id="rId26"/>
    </p:embeddedFont>
    <p:embeddedFont>
      <p:font typeface="Gill Sans"/>
      <p:regular r:id="rId27"/>
      <p:bold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gsDnJFAqkt/MAkIAds/TLf38kef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lê hu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naheim-regular.fntdata"/><Relationship Id="rId25" Type="http://schemas.openxmlformats.org/officeDocument/2006/relationships/font" Target="fonts/ZenDots-regular.fntdata"/><Relationship Id="rId28" Type="http://schemas.openxmlformats.org/officeDocument/2006/relationships/font" Target="fonts/GillSans-bold.fntdata"/><Relationship Id="rId27" Type="http://schemas.openxmlformats.org/officeDocument/2006/relationships/font" Target="fonts/Gill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90C-48C6-B70D-70A4F2C70F2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90C-48C6-B70D-70A4F2C70F2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90C-48C6-B70D-70A4F2C70F2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90C-48C6-B70D-70A4F2C70F20}"/>
              </c:ext>
            </c:extLst>
          </c:dPt>
          <c:dLbls>
            <c:delete val="1"/>
          </c:dLbls>
          <c:cat>
            <c:strRef>
              <c:f>Sheet1!$A$2:$A$5</c:f>
              <c:strCache>
                <c:ptCount val="4"/>
                <c:pt idx="0">
                  <c:v>1st Qtr</c:v>
                </c:pt>
                <c:pt idx="1">
                  <c:v>2nd Qtr</c:v>
                </c:pt>
                <c:pt idx="2">
                  <c:v>3rd Qtr</c:v>
                </c:pt>
                <c:pt idx="3">
                  <c:v>4th Qtr</c:v>
                </c:pt>
              </c:strCache>
            </c:strRef>
          </c:cat>
          <c:val>
            <c:numRef>
              <c:f>Sheet1!$B$2:$B$5</c:f>
              <c:numCache>
                <c:formatCode>General</c:formatCode>
                <c:ptCount val="4"/>
                <c:pt idx="0">
                  <c:v>2.5</c:v>
                </c:pt>
                <c:pt idx="1">
                  <c:v>2.5</c:v>
                </c:pt>
                <c:pt idx="2">
                  <c:v>2.5</c:v>
                </c:pt>
                <c:pt idx="3">
                  <c:v>2.5</c:v>
                </c:pt>
              </c:numCache>
            </c:numRef>
          </c:val>
          <c:extLst>
            <c:ext xmlns:c16="http://schemas.microsoft.com/office/drawing/2014/chart" uri="{C3380CC4-5D6E-409C-BE32-E72D297353CC}">
              <c16:uniqueId val="{00000008-C90C-48C6-B70D-70A4F2C70F20}"/>
            </c:ext>
          </c:extLst>
        </c:ser>
        <c:dLbls>
          <c:showLegendKey val="0"/>
          <c:showVal val="0"/>
          <c:showCatName val="1"/>
          <c:showSerName val="0"/>
          <c:showPercent val="0"/>
          <c:showBubbleSize val="0"/>
          <c:showLeaderLines val="1"/>
        </c:dLbls>
        <c:firstSliceAng val="0"/>
        <c:holeSize val="75"/>
      </c:doughnutChart>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2-28T07:04:47.506">
    <p:pos x="10" y="10"/>
    <p:text/>
    <p:extLst>
      <p:ext uri="{C676402C-5697-4E1C-873F-D02D1690AC5C}">
        <p15:threadingInfo timeZoneBias="0"/>
      </p:ext>
      <p:ext uri="http://customooxmlschemas.google.com/">
        <go:slidesCustomData xmlns:go="http://customooxmlschemas.google.com/" commentPostId="AAAAToj4C5w"/>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6" name="Google Shape;60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2" name="Google Shape;79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4" name="Google Shape;80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8" name="Google Shape;908;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4" name="Google Shape;91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1" name="Google Shape;104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1" name="Google Shape;108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7" name="Google Shape;1227;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4" name="Shape 1234"/>
        <p:cNvGrpSpPr/>
        <p:nvPr/>
      </p:nvGrpSpPr>
      <p:grpSpPr>
        <a:xfrm>
          <a:off x="0" y="0"/>
          <a:ext cx="0" cy="0"/>
          <a:chOff x="0" y="0"/>
          <a:chExt cx="0" cy="0"/>
        </a:xfrm>
      </p:grpSpPr>
      <p:sp>
        <p:nvSpPr>
          <p:cNvPr id="1235" name="Google Shape;123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6" name="Google Shape;1236;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2" name="Shape 1242"/>
        <p:cNvGrpSpPr/>
        <p:nvPr/>
      </p:nvGrpSpPr>
      <p:grpSpPr>
        <a:xfrm>
          <a:off x="0" y="0"/>
          <a:ext cx="0" cy="0"/>
          <a:chOff x="0" y="0"/>
          <a:chExt cx="0" cy="0"/>
        </a:xfrm>
      </p:grpSpPr>
      <p:sp>
        <p:nvSpPr>
          <p:cNvPr id="1243" name="Google Shape;124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4" name="Google Shape;124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2" name="Google Shape;61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8" name="Google Shape;61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4" name="Google Shape;664;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0" name="Google Shape;670;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6" name="Google Shape;6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9" name="Google Shape;749;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6" name="Google Shape;756;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3" name="Google Shape;76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0"/>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10" name="Google Shape;10;p20"/>
          <p:cNvGrpSpPr/>
          <p:nvPr/>
        </p:nvGrpSpPr>
        <p:grpSpPr>
          <a:xfrm>
            <a:off x="372025" y="321975"/>
            <a:ext cx="8400000" cy="4503300"/>
            <a:chOff x="372025" y="321975"/>
            <a:chExt cx="8400000" cy="4503300"/>
          </a:xfrm>
        </p:grpSpPr>
        <p:sp>
          <p:nvSpPr>
            <p:cNvPr id="11" name="Google Shape;11;p20"/>
            <p:cNvSpPr/>
            <p:nvPr/>
          </p:nvSpPr>
          <p:spPr>
            <a:xfrm>
              <a:off x="372375" y="324675"/>
              <a:ext cx="8394900" cy="45006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 name="Google Shape;12;p20"/>
            <p:cNvGrpSpPr/>
            <p:nvPr/>
          </p:nvGrpSpPr>
          <p:grpSpPr>
            <a:xfrm>
              <a:off x="372025" y="321975"/>
              <a:ext cx="8400000" cy="4499700"/>
              <a:chOff x="372025" y="321975"/>
              <a:chExt cx="8400000" cy="4499700"/>
            </a:xfrm>
          </p:grpSpPr>
          <p:sp>
            <p:nvSpPr>
              <p:cNvPr id="13" name="Google Shape;13;p20"/>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0"/>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0"/>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0"/>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0"/>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0"/>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 name="Google Shape;19;p20"/>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grpSp>
        <p:nvGrpSpPr>
          <p:cNvPr id="20" name="Google Shape;20;p20"/>
          <p:cNvGrpSpPr/>
          <p:nvPr/>
        </p:nvGrpSpPr>
        <p:grpSpPr>
          <a:xfrm>
            <a:off x="371330" y="3441041"/>
            <a:ext cx="8400431" cy="1380780"/>
            <a:chOff x="4122825" y="2769975"/>
            <a:chExt cx="4390775" cy="1934950"/>
          </a:xfrm>
        </p:grpSpPr>
        <p:sp>
          <p:nvSpPr>
            <p:cNvPr id="21" name="Google Shape;21;p20"/>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0"/>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0"/>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0"/>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0"/>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0"/>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0"/>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0"/>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0"/>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0"/>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0"/>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0"/>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0"/>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0"/>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0"/>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0"/>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0"/>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0"/>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0"/>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0"/>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0"/>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0"/>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0"/>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4" name="Google Shape;44;p20"/>
          <p:cNvCxnSpPr/>
          <p:nvPr/>
        </p:nvCxnSpPr>
        <p:spPr>
          <a:xfrm>
            <a:off x="372000" y="2007600"/>
            <a:ext cx="1495500" cy="0"/>
          </a:xfrm>
          <a:prstGeom prst="straightConnector1">
            <a:avLst/>
          </a:prstGeom>
          <a:noFill/>
          <a:ln cap="flat" cmpd="sng" w="152400">
            <a:solidFill>
              <a:schemeClr val="dk2"/>
            </a:solidFill>
            <a:prstDash val="solid"/>
            <a:round/>
            <a:headEnd len="sm" w="sm" type="none"/>
            <a:tailEnd len="sm" w="sm" type="none"/>
          </a:ln>
        </p:spPr>
      </p:cxnSp>
      <p:cxnSp>
        <p:nvCxnSpPr>
          <p:cNvPr id="45" name="Google Shape;45;p20"/>
          <p:cNvCxnSpPr/>
          <p:nvPr/>
        </p:nvCxnSpPr>
        <p:spPr>
          <a:xfrm>
            <a:off x="7276500" y="2007600"/>
            <a:ext cx="1495500" cy="0"/>
          </a:xfrm>
          <a:prstGeom prst="straightConnector1">
            <a:avLst/>
          </a:prstGeom>
          <a:noFill/>
          <a:ln cap="flat" cmpd="sng" w="152400">
            <a:solidFill>
              <a:schemeClr val="dk2"/>
            </a:solidFill>
            <a:prstDash val="solid"/>
            <a:round/>
            <a:headEnd len="sm" w="sm" type="none"/>
            <a:tailEnd len="sm" w="sm" type="none"/>
          </a:ln>
        </p:spPr>
      </p:cxnSp>
      <p:grpSp>
        <p:nvGrpSpPr>
          <p:cNvPr id="46" name="Google Shape;46;p20"/>
          <p:cNvGrpSpPr/>
          <p:nvPr/>
        </p:nvGrpSpPr>
        <p:grpSpPr>
          <a:xfrm>
            <a:off x="4313685" y="2999817"/>
            <a:ext cx="530320" cy="530308"/>
            <a:chOff x="5720325" y="1250450"/>
            <a:chExt cx="1103225" cy="1103200"/>
          </a:xfrm>
        </p:grpSpPr>
        <p:sp>
          <p:nvSpPr>
            <p:cNvPr id="47" name="Google Shape;47;p20"/>
            <p:cNvSpPr/>
            <p:nvPr/>
          </p:nvSpPr>
          <p:spPr>
            <a:xfrm>
              <a:off x="5720325" y="1250450"/>
              <a:ext cx="1103225" cy="551600"/>
            </a:xfrm>
            <a:custGeom>
              <a:rect b="b" l="l" r="r" t="t"/>
              <a:pathLst>
                <a:path extrusionOk="0" h="22064" w="44129">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0"/>
            <p:cNvSpPr/>
            <p:nvPr/>
          </p:nvSpPr>
          <p:spPr>
            <a:xfrm>
              <a:off x="5822600" y="2122000"/>
              <a:ext cx="898725" cy="38425"/>
            </a:xfrm>
            <a:custGeom>
              <a:rect b="b" l="l" r="r" t="t"/>
              <a:pathLst>
                <a:path extrusionOk="0" h="1537" w="35949">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0"/>
            <p:cNvSpPr/>
            <p:nvPr/>
          </p:nvSpPr>
          <p:spPr>
            <a:xfrm>
              <a:off x="5985075" y="2273275"/>
              <a:ext cx="573750" cy="29675"/>
            </a:xfrm>
            <a:custGeom>
              <a:rect b="b" l="l" r="r" t="t"/>
              <a:pathLst>
                <a:path extrusionOk="0" h="1187" w="2295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0"/>
            <p:cNvSpPr/>
            <p:nvPr/>
          </p:nvSpPr>
          <p:spPr>
            <a:xfrm>
              <a:off x="5898675" y="2208175"/>
              <a:ext cx="746500" cy="28125"/>
            </a:xfrm>
            <a:custGeom>
              <a:rect b="b" l="l" r="r" t="t"/>
              <a:pathLst>
                <a:path extrusionOk="0" h="1125" w="2986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0"/>
            <p:cNvSpPr/>
            <p:nvPr/>
          </p:nvSpPr>
          <p:spPr>
            <a:xfrm>
              <a:off x="5725875" y="1880175"/>
              <a:ext cx="1092175" cy="54600"/>
            </a:xfrm>
            <a:custGeom>
              <a:rect b="b" l="l" r="r" t="t"/>
              <a:pathLst>
                <a:path extrusionOk="0" h="2184" w="43687">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0"/>
            <p:cNvSpPr/>
            <p:nvPr/>
          </p:nvSpPr>
          <p:spPr>
            <a:xfrm>
              <a:off x="5762450" y="2013750"/>
              <a:ext cx="1019000" cy="45250"/>
            </a:xfrm>
            <a:custGeom>
              <a:rect b="b" l="l" r="r" t="t"/>
              <a:pathLst>
                <a:path extrusionOk="0" h="1810" w="4076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0"/>
            <p:cNvSpPr/>
            <p:nvPr/>
          </p:nvSpPr>
          <p:spPr>
            <a:xfrm>
              <a:off x="6109250" y="2329250"/>
              <a:ext cx="325425" cy="24400"/>
            </a:xfrm>
            <a:custGeom>
              <a:rect b="b" l="l" r="r" t="t"/>
              <a:pathLst>
                <a:path extrusionOk="0" h="976" w="13017">
                  <a:moveTo>
                    <a:pt x="1" y="1"/>
                  </a:moveTo>
                  <a:cubicBezTo>
                    <a:pt x="2058" y="636"/>
                    <a:pt x="4244" y="976"/>
                    <a:pt x="6509" y="976"/>
                  </a:cubicBezTo>
                  <a:cubicBezTo>
                    <a:pt x="8773" y="976"/>
                    <a:pt x="10959" y="634"/>
                    <a:pt x="1301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20"/>
          <p:cNvSpPr txBox="1"/>
          <p:nvPr>
            <p:ph type="ctrTitle"/>
          </p:nvPr>
        </p:nvSpPr>
        <p:spPr>
          <a:xfrm>
            <a:off x="1319275" y="590075"/>
            <a:ext cx="6505500" cy="240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5200"/>
              <a:buNone/>
              <a:defRPr sz="5200">
                <a:solidFill>
                  <a:schemeClr val="lt2"/>
                </a:solidFill>
              </a:defRPr>
            </a:lvl1pPr>
            <a:lvl2pPr lvl="1" algn="ctr">
              <a:lnSpc>
                <a:spcPct val="100000"/>
              </a:lnSpc>
              <a:spcBef>
                <a:spcPts val="0"/>
              </a:spcBef>
              <a:spcAft>
                <a:spcPts val="0"/>
              </a:spcAft>
              <a:buClr>
                <a:schemeClr val="lt2"/>
              </a:buClr>
              <a:buSzPts val="5200"/>
              <a:buNone/>
              <a:defRPr sz="5200">
                <a:solidFill>
                  <a:schemeClr val="lt2"/>
                </a:solidFill>
              </a:defRPr>
            </a:lvl2pPr>
            <a:lvl3pPr lvl="2" algn="ctr">
              <a:lnSpc>
                <a:spcPct val="100000"/>
              </a:lnSpc>
              <a:spcBef>
                <a:spcPts val="0"/>
              </a:spcBef>
              <a:spcAft>
                <a:spcPts val="0"/>
              </a:spcAft>
              <a:buClr>
                <a:schemeClr val="lt2"/>
              </a:buClr>
              <a:buSzPts val="5200"/>
              <a:buNone/>
              <a:defRPr sz="5200">
                <a:solidFill>
                  <a:schemeClr val="lt2"/>
                </a:solidFill>
              </a:defRPr>
            </a:lvl3pPr>
            <a:lvl4pPr lvl="3" algn="ctr">
              <a:lnSpc>
                <a:spcPct val="100000"/>
              </a:lnSpc>
              <a:spcBef>
                <a:spcPts val="0"/>
              </a:spcBef>
              <a:spcAft>
                <a:spcPts val="0"/>
              </a:spcAft>
              <a:buClr>
                <a:schemeClr val="lt2"/>
              </a:buClr>
              <a:buSzPts val="5200"/>
              <a:buNone/>
              <a:defRPr sz="5200">
                <a:solidFill>
                  <a:schemeClr val="lt2"/>
                </a:solidFill>
              </a:defRPr>
            </a:lvl4pPr>
            <a:lvl5pPr lvl="4" algn="ctr">
              <a:lnSpc>
                <a:spcPct val="100000"/>
              </a:lnSpc>
              <a:spcBef>
                <a:spcPts val="0"/>
              </a:spcBef>
              <a:spcAft>
                <a:spcPts val="0"/>
              </a:spcAft>
              <a:buClr>
                <a:schemeClr val="lt2"/>
              </a:buClr>
              <a:buSzPts val="5200"/>
              <a:buNone/>
              <a:defRPr sz="5200">
                <a:solidFill>
                  <a:schemeClr val="lt2"/>
                </a:solidFill>
              </a:defRPr>
            </a:lvl5pPr>
            <a:lvl6pPr lvl="5" algn="ctr">
              <a:lnSpc>
                <a:spcPct val="100000"/>
              </a:lnSpc>
              <a:spcBef>
                <a:spcPts val="0"/>
              </a:spcBef>
              <a:spcAft>
                <a:spcPts val="0"/>
              </a:spcAft>
              <a:buClr>
                <a:schemeClr val="lt2"/>
              </a:buClr>
              <a:buSzPts val="5200"/>
              <a:buNone/>
              <a:defRPr sz="5200">
                <a:solidFill>
                  <a:schemeClr val="lt2"/>
                </a:solidFill>
              </a:defRPr>
            </a:lvl6pPr>
            <a:lvl7pPr lvl="6" algn="ctr">
              <a:lnSpc>
                <a:spcPct val="100000"/>
              </a:lnSpc>
              <a:spcBef>
                <a:spcPts val="0"/>
              </a:spcBef>
              <a:spcAft>
                <a:spcPts val="0"/>
              </a:spcAft>
              <a:buClr>
                <a:schemeClr val="lt2"/>
              </a:buClr>
              <a:buSzPts val="5200"/>
              <a:buNone/>
              <a:defRPr sz="5200">
                <a:solidFill>
                  <a:schemeClr val="lt2"/>
                </a:solidFill>
              </a:defRPr>
            </a:lvl7pPr>
            <a:lvl8pPr lvl="7" algn="ctr">
              <a:lnSpc>
                <a:spcPct val="100000"/>
              </a:lnSpc>
              <a:spcBef>
                <a:spcPts val="0"/>
              </a:spcBef>
              <a:spcAft>
                <a:spcPts val="0"/>
              </a:spcAft>
              <a:buClr>
                <a:schemeClr val="lt2"/>
              </a:buClr>
              <a:buSzPts val="5200"/>
              <a:buNone/>
              <a:defRPr sz="5200">
                <a:solidFill>
                  <a:schemeClr val="lt2"/>
                </a:solidFill>
              </a:defRPr>
            </a:lvl8pPr>
            <a:lvl9pPr lvl="8" algn="ctr">
              <a:lnSpc>
                <a:spcPct val="100000"/>
              </a:lnSpc>
              <a:spcBef>
                <a:spcPts val="0"/>
              </a:spcBef>
              <a:spcAft>
                <a:spcPts val="0"/>
              </a:spcAft>
              <a:buClr>
                <a:schemeClr val="lt2"/>
              </a:buClr>
              <a:buSzPts val="5200"/>
              <a:buNone/>
              <a:defRPr sz="5200">
                <a:solidFill>
                  <a:schemeClr val="lt2"/>
                </a:solidFill>
              </a:defRPr>
            </a:lvl9pPr>
          </a:lstStyle>
          <a:p/>
        </p:txBody>
      </p:sp>
      <p:sp>
        <p:nvSpPr>
          <p:cNvPr id="55" name="Google Shape;55;p20"/>
          <p:cNvSpPr txBox="1"/>
          <p:nvPr>
            <p:ph idx="1" type="subTitle"/>
          </p:nvPr>
        </p:nvSpPr>
        <p:spPr>
          <a:xfrm>
            <a:off x="2904775" y="3440920"/>
            <a:ext cx="3334500" cy="448200"/>
          </a:xfrm>
          <a:prstGeom prst="rect">
            <a:avLst/>
          </a:prstGeom>
          <a:solidFill>
            <a:schemeClr val="accent3"/>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transition spd="slow">
    <p:split orient="vert"/>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72" name="Shape 372"/>
        <p:cNvGrpSpPr/>
        <p:nvPr/>
      </p:nvGrpSpPr>
      <p:grpSpPr>
        <a:xfrm>
          <a:off x="0" y="0"/>
          <a:ext cx="0" cy="0"/>
          <a:chOff x="0" y="0"/>
          <a:chExt cx="0" cy="0"/>
        </a:xfrm>
      </p:grpSpPr>
      <p:grpSp>
        <p:nvGrpSpPr>
          <p:cNvPr id="373" name="Google Shape;373;p29"/>
          <p:cNvGrpSpPr/>
          <p:nvPr/>
        </p:nvGrpSpPr>
        <p:grpSpPr>
          <a:xfrm rot="816243">
            <a:off x="7885012" y="585070"/>
            <a:ext cx="624221" cy="2019733"/>
            <a:chOff x="6505688" y="3123675"/>
            <a:chExt cx="624250" cy="2019825"/>
          </a:xfrm>
        </p:grpSpPr>
        <p:sp>
          <p:nvSpPr>
            <p:cNvPr id="374" name="Google Shape;374;p29"/>
            <p:cNvSpPr/>
            <p:nvPr/>
          </p:nvSpPr>
          <p:spPr>
            <a:xfrm>
              <a:off x="6666113" y="3575400"/>
              <a:ext cx="322850" cy="555300"/>
            </a:xfrm>
            <a:custGeom>
              <a:rect b="b" l="l" r="r" t="t"/>
              <a:pathLst>
                <a:path extrusionOk="0" h="22212" w="12914">
                  <a:moveTo>
                    <a:pt x="6599" y="1"/>
                  </a:moveTo>
                  <a:cubicBezTo>
                    <a:pt x="6584" y="1"/>
                    <a:pt x="6568" y="1"/>
                    <a:pt x="6552" y="1"/>
                  </a:cubicBezTo>
                  <a:lnTo>
                    <a:pt x="6198" y="4"/>
                  </a:lnTo>
                  <a:cubicBezTo>
                    <a:pt x="2777" y="30"/>
                    <a:pt x="1" y="2848"/>
                    <a:pt x="25" y="6268"/>
                  </a:cubicBezTo>
                  <a:lnTo>
                    <a:pt x="99" y="16039"/>
                  </a:lnTo>
                  <a:cubicBezTo>
                    <a:pt x="123" y="19443"/>
                    <a:pt x="2916" y="22211"/>
                    <a:pt x="6315" y="22211"/>
                  </a:cubicBezTo>
                  <a:cubicBezTo>
                    <a:pt x="6331" y="22211"/>
                    <a:pt x="6346" y="22211"/>
                    <a:pt x="6362" y="22211"/>
                  </a:cubicBezTo>
                  <a:lnTo>
                    <a:pt x="6717" y="22210"/>
                  </a:lnTo>
                  <a:cubicBezTo>
                    <a:pt x="10137" y="22183"/>
                    <a:pt x="12914" y="19364"/>
                    <a:pt x="12891" y="15944"/>
                  </a:cubicBezTo>
                  <a:lnTo>
                    <a:pt x="12818" y="6174"/>
                  </a:lnTo>
                  <a:cubicBezTo>
                    <a:pt x="12791" y="2769"/>
                    <a:pt x="9999" y="1"/>
                    <a:pt x="659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9"/>
            <p:cNvSpPr/>
            <p:nvPr/>
          </p:nvSpPr>
          <p:spPr>
            <a:xfrm>
              <a:off x="6668613" y="3230325"/>
              <a:ext cx="58900" cy="480150"/>
            </a:xfrm>
            <a:custGeom>
              <a:rect b="b" l="l" r="r" t="t"/>
              <a:pathLst>
                <a:path extrusionOk="0" h="19206" w="2356">
                  <a:moveTo>
                    <a:pt x="1118" y="1"/>
                  </a:moveTo>
                  <a:cubicBezTo>
                    <a:pt x="1115" y="1"/>
                    <a:pt x="1111" y="1"/>
                    <a:pt x="1108" y="1"/>
                  </a:cubicBezTo>
                  <a:cubicBezTo>
                    <a:pt x="497" y="7"/>
                    <a:pt x="1" y="509"/>
                    <a:pt x="6" y="1118"/>
                  </a:cubicBezTo>
                  <a:lnTo>
                    <a:pt x="132" y="18104"/>
                  </a:lnTo>
                  <a:cubicBezTo>
                    <a:pt x="138" y="18710"/>
                    <a:pt x="634" y="19206"/>
                    <a:pt x="1241" y="19206"/>
                  </a:cubicBezTo>
                  <a:cubicBezTo>
                    <a:pt x="1244" y="19206"/>
                    <a:pt x="1247" y="19206"/>
                    <a:pt x="1251" y="19206"/>
                  </a:cubicBezTo>
                  <a:cubicBezTo>
                    <a:pt x="1860" y="19200"/>
                    <a:pt x="2355" y="18698"/>
                    <a:pt x="2352" y="18088"/>
                  </a:cubicBezTo>
                  <a:lnTo>
                    <a:pt x="2225" y="1102"/>
                  </a:lnTo>
                  <a:cubicBezTo>
                    <a:pt x="2219" y="496"/>
                    <a:pt x="1723" y="1"/>
                    <a:pt x="111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9"/>
            <p:cNvSpPr/>
            <p:nvPr/>
          </p:nvSpPr>
          <p:spPr>
            <a:xfrm>
              <a:off x="6845513" y="3147925"/>
              <a:ext cx="58875" cy="480150"/>
            </a:xfrm>
            <a:custGeom>
              <a:rect b="b" l="l" r="r" t="t"/>
              <a:pathLst>
                <a:path extrusionOk="0" h="19206" w="2355">
                  <a:moveTo>
                    <a:pt x="1115" y="1"/>
                  </a:moveTo>
                  <a:cubicBezTo>
                    <a:pt x="1112" y="1"/>
                    <a:pt x="1110" y="1"/>
                    <a:pt x="1107" y="1"/>
                  </a:cubicBezTo>
                  <a:cubicBezTo>
                    <a:pt x="498" y="7"/>
                    <a:pt x="0" y="509"/>
                    <a:pt x="6" y="1120"/>
                  </a:cubicBezTo>
                  <a:lnTo>
                    <a:pt x="133" y="18104"/>
                  </a:lnTo>
                  <a:cubicBezTo>
                    <a:pt x="137" y="18712"/>
                    <a:pt x="635" y="19206"/>
                    <a:pt x="1240" y="19206"/>
                  </a:cubicBezTo>
                  <a:cubicBezTo>
                    <a:pt x="1243" y="19206"/>
                    <a:pt x="1247" y="19206"/>
                    <a:pt x="1250" y="19206"/>
                  </a:cubicBezTo>
                  <a:cubicBezTo>
                    <a:pt x="1860" y="19201"/>
                    <a:pt x="2355" y="18698"/>
                    <a:pt x="2352" y="18088"/>
                  </a:cubicBezTo>
                  <a:lnTo>
                    <a:pt x="2224" y="1102"/>
                  </a:lnTo>
                  <a:cubicBezTo>
                    <a:pt x="2219" y="496"/>
                    <a:pt x="1721" y="1"/>
                    <a:pt x="111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9"/>
            <p:cNvSpPr/>
            <p:nvPr/>
          </p:nvSpPr>
          <p:spPr>
            <a:xfrm>
              <a:off x="6929863" y="3303225"/>
              <a:ext cx="58925" cy="480125"/>
            </a:xfrm>
            <a:custGeom>
              <a:rect b="b" l="l" r="r" t="t"/>
              <a:pathLst>
                <a:path extrusionOk="0" h="19205" w="2357">
                  <a:moveTo>
                    <a:pt x="1116" y="0"/>
                  </a:moveTo>
                  <a:cubicBezTo>
                    <a:pt x="1113" y="0"/>
                    <a:pt x="1110" y="0"/>
                    <a:pt x="1108" y="0"/>
                  </a:cubicBezTo>
                  <a:cubicBezTo>
                    <a:pt x="497" y="5"/>
                    <a:pt x="1" y="508"/>
                    <a:pt x="6" y="1117"/>
                  </a:cubicBezTo>
                  <a:lnTo>
                    <a:pt x="132" y="18103"/>
                  </a:lnTo>
                  <a:cubicBezTo>
                    <a:pt x="138" y="18711"/>
                    <a:pt x="637" y="19205"/>
                    <a:pt x="1246" y="19205"/>
                  </a:cubicBezTo>
                  <a:cubicBezTo>
                    <a:pt x="1247" y="19205"/>
                    <a:pt x="1249" y="19205"/>
                    <a:pt x="1251" y="19205"/>
                  </a:cubicBezTo>
                  <a:cubicBezTo>
                    <a:pt x="1860" y="19199"/>
                    <a:pt x="2357" y="18697"/>
                    <a:pt x="2352" y="18086"/>
                  </a:cubicBezTo>
                  <a:lnTo>
                    <a:pt x="2225" y="1102"/>
                  </a:lnTo>
                  <a:cubicBezTo>
                    <a:pt x="2219" y="494"/>
                    <a:pt x="1722" y="0"/>
                    <a:pt x="111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9"/>
            <p:cNvSpPr/>
            <p:nvPr/>
          </p:nvSpPr>
          <p:spPr>
            <a:xfrm>
              <a:off x="6756588" y="3123675"/>
              <a:ext cx="58900" cy="480150"/>
            </a:xfrm>
            <a:custGeom>
              <a:rect b="b" l="l" r="r" t="t"/>
              <a:pathLst>
                <a:path extrusionOk="0" h="19206" w="2356">
                  <a:moveTo>
                    <a:pt x="1118" y="1"/>
                  </a:moveTo>
                  <a:cubicBezTo>
                    <a:pt x="1115" y="1"/>
                    <a:pt x="1111" y="1"/>
                    <a:pt x="1108" y="1"/>
                  </a:cubicBezTo>
                  <a:cubicBezTo>
                    <a:pt x="497" y="5"/>
                    <a:pt x="1" y="509"/>
                    <a:pt x="6" y="1118"/>
                  </a:cubicBezTo>
                  <a:lnTo>
                    <a:pt x="132" y="18104"/>
                  </a:lnTo>
                  <a:cubicBezTo>
                    <a:pt x="138" y="18711"/>
                    <a:pt x="636" y="19206"/>
                    <a:pt x="1243" y="19206"/>
                  </a:cubicBezTo>
                  <a:cubicBezTo>
                    <a:pt x="1246" y="19206"/>
                    <a:pt x="1248" y="19206"/>
                    <a:pt x="1251" y="19206"/>
                  </a:cubicBezTo>
                  <a:cubicBezTo>
                    <a:pt x="1860" y="19200"/>
                    <a:pt x="2355" y="18698"/>
                    <a:pt x="2353" y="18087"/>
                  </a:cubicBezTo>
                  <a:lnTo>
                    <a:pt x="2225" y="1103"/>
                  </a:lnTo>
                  <a:cubicBezTo>
                    <a:pt x="2220" y="495"/>
                    <a:pt x="1723" y="1"/>
                    <a:pt x="111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9"/>
            <p:cNvSpPr/>
            <p:nvPr/>
          </p:nvSpPr>
          <p:spPr>
            <a:xfrm>
              <a:off x="6906838" y="3509750"/>
              <a:ext cx="223100" cy="595575"/>
            </a:xfrm>
            <a:custGeom>
              <a:rect b="b" l="l" r="r" t="t"/>
              <a:pathLst>
                <a:path extrusionOk="0" h="23823" w="8924">
                  <a:moveTo>
                    <a:pt x="8924" y="1"/>
                  </a:moveTo>
                  <a:lnTo>
                    <a:pt x="8924" y="1"/>
                  </a:lnTo>
                  <a:cubicBezTo>
                    <a:pt x="5941" y="1061"/>
                    <a:pt x="6087" y="4840"/>
                    <a:pt x="5299" y="7607"/>
                  </a:cubicBezTo>
                  <a:cubicBezTo>
                    <a:pt x="4845" y="9202"/>
                    <a:pt x="3410" y="13717"/>
                    <a:pt x="1715" y="13717"/>
                  </a:cubicBezTo>
                  <a:cubicBezTo>
                    <a:pt x="1221" y="13717"/>
                    <a:pt x="705" y="13334"/>
                    <a:pt x="185" y="12385"/>
                  </a:cubicBezTo>
                  <a:lnTo>
                    <a:pt x="0" y="23823"/>
                  </a:lnTo>
                  <a:cubicBezTo>
                    <a:pt x="3803" y="23505"/>
                    <a:pt x="5195" y="17626"/>
                    <a:pt x="5886" y="14373"/>
                  </a:cubicBezTo>
                  <a:cubicBezTo>
                    <a:pt x="6887" y="9654"/>
                    <a:pt x="8206" y="4819"/>
                    <a:pt x="892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9"/>
            <p:cNvSpPr/>
            <p:nvPr/>
          </p:nvSpPr>
          <p:spPr>
            <a:xfrm>
              <a:off x="6747688" y="3669775"/>
              <a:ext cx="185600" cy="234225"/>
            </a:xfrm>
            <a:custGeom>
              <a:rect b="b" l="l" r="r" t="t"/>
              <a:pathLst>
                <a:path extrusionOk="0" h="9369" w="7424">
                  <a:moveTo>
                    <a:pt x="3954" y="0"/>
                  </a:moveTo>
                  <a:cubicBezTo>
                    <a:pt x="2326" y="0"/>
                    <a:pt x="553" y="680"/>
                    <a:pt x="1" y="1987"/>
                  </a:cubicBezTo>
                  <a:lnTo>
                    <a:pt x="5" y="2486"/>
                  </a:lnTo>
                  <a:cubicBezTo>
                    <a:pt x="2248" y="4264"/>
                    <a:pt x="3089" y="6633"/>
                    <a:pt x="3547" y="9368"/>
                  </a:cubicBezTo>
                  <a:cubicBezTo>
                    <a:pt x="3369" y="6946"/>
                    <a:pt x="4597" y="3596"/>
                    <a:pt x="6951" y="2642"/>
                  </a:cubicBezTo>
                  <a:cubicBezTo>
                    <a:pt x="7423" y="856"/>
                    <a:pt x="5781" y="0"/>
                    <a:pt x="395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9"/>
            <p:cNvSpPr/>
            <p:nvPr/>
          </p:nvSpPr>
          <p:spPr>
            <a:xfrm>
              <a:off x="6505688" y="4325575"/>
              <a:ext cx="268950" cy="748475"/>
            </a:xfrm>
            <a:custGeom>
              <a:rect b="b" l="l" r="r" t="t"/>
              <a:pathLst>
                <a:path extrusionOk="0" h="29939" w="10758">
                  <a:moveTo>
                    <a:pt x="9635" y="1"/>
                  </a:moveTo>
                  <a:cubicBezTo>
                    <a:pt x="8785" y="1045"/>
                    <a:pt x="7633" y="1937"/>
                    <a:pt x="6784" y="2853"/>
                  </a:cubicBezTo>
                  <a:cubicBezTo>
                    <a:pt x="303" y="9833"/>
                    <a:pt x="0" y="19384"/>
                    <a:pt x="1838" y="28238"/>
                  </a:cubicBezTo>
                  <a:cubicBezTo>
                    <a:pt x="2043" y="29228"/>
                    <a:pt x="2918" y="29938"/>
                    <a:pt x="3928" y="29938"/>
                  </a:cubicBezTo>
                  <a:lnTo>
                    <a:pt x="8483" y="29938"/>
                  </a:lnTo>
                  <a:cubicBezTo>
                    <a:pt x="9656" y="29938"/>
                    <a:pt x="10609" y="28991"/>
                    <a:pt x="10615" y="27818"/>
                  </a:cubicBezTo>
                  <a:cubicBezTo>
                    <a:pt x="10643" y="22553"/>
                    <a:pt x="10718" y="8790"/>
                    <a:pt x="10758" y="1597"/>
                  </a:cubicBezTo>
                  <a:cubicBezTo>
                    <a:pt x="10346" y="1096"/>
                    <a:pt x="9971" y="564"/>
                    <a:pt x="963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9"/>
            <p:cNvSpPr/>
            <p:nvPr/>
          </p:nvSpPr>
          <p:spPr>
            <a:xfrm>
              <a:off x="6515438" y="4366125"/>
              <a:ext cx="219375" cy="610225"/>
            </a:xfrm>
            <a:custGeom>
              <a:rect b="b" l="l" r="r" t="t"/>
              <a:pathLst>
                <a:path extrusionOk="0" h="24409" w="8775">
                  <a:moveTo>
                    <a:pt x="7857" y="1"/>
                  </a:moveTo>
                  <a:cubicBezTo>
                    <a:pt x="7163" y="852"/>
                    <a:pt x="6226" y="1579"/>
                    <a:pt x="5533" y="2325"/>
                  </a:cubicBezTo>
                  <a:cubicBezTo>
                    <a:pt x="248" y="8016"/>
                    <a:pt x="1" y="15804"/>
                    <a:pt x="1500" y="23024"/>
                  </a:cubicBezTo>
                  <a:cubicBezTo>
                    <a:pt x="1667" y="23829"/>
                    <a:pt x="2380" y="24408"/>
                    <a:pt x="3204" y="24408"/>
                  </a:cubicBezTo>
                  <a:lnTo>
                    <a:pt x="6917" y="24408"/>
                  </a:lnTo>
                  <a:cubicBezTo>
                    <a:pt x="7874" y="24408"/>
                    <a:pt x="8651" y="23637"/>
                    <a:pt x="8655" y="22682"/>
                  </a:cubicBezTo>
                  <a:cubicBezTo>
                    <a:pt x="8680" y="18387"/>
                    <a:pt x="8741" y="7165"/>
                    <a:pt x="8774" y="1300"/>
                  </a:cubicBezTo>
                  <a:cubicBezTo>
                    <a:pt x="8438" y="892"/>
                    <a:pt x="8130" y="460"/>
                    <a:pt x="78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9"/>
            <p:cNvSpPr/>
            <p:nvPr/>
          </p:nvSpPr>
          <p:spPr>
            <a:xfrm>
              <a:off x="6892288" y="4372700"/>
              <a:ext cx="219950" cy="580550"/>
            </a:xfrm>
            <a:custGeom>
              <a:rect b="b" l="l" r="r" t="t"/>
              <a:pathLst>
                <a:path extrusionOk="0" h="23222" w="8798">
                  <a:moveTo>
                    <a:pt x="1250" y="1"/>
                  </a:moveTo>
                  <a:cubicBezTo>
                    <a:pt x="1222" y="1"/>
                    <a:pt x="1195" y="2"/>
                    <a:pt x="1167" y="4"/>
                  </a:cubicBezTo>
                  <a:cubicBezTo>
                    <a:pt x="431" y="57"/>
                    <a:pt x="336" y="311"/>
                    <a:pt x="183" y="2360"/>
                  </a:cubicBezTo>
                  <a:cubicBezTo>
                    <a:pt x="0" y="4799"/>
                    <a:pt x="137" y="8723"/>
                    <a:pt x="183" y="11156"/>
                  </a:cubicBezTo>
                  <a:cubicBezTo>
                    <a:pt x="255" y="14911"/>
                    <a:pt x="315" y="17737"/>
                    <a:pt x="333" y="21493"/>
                  </a:cubicBezTo>
                  <a:cubicBezTo>
                    <a:pt x="339" y="22450"/>
                    <a:pt x="1116" y="23221"/>
                    <a:pt x="2072" y="23221"/>
                  </a:cubicBezTo>
                  <a:lnTo>
                    <a:pt x="5787" y="23221"/>
                  </a:lnTo>
                  <a:cubicBezTo>
                    <a:pt x="6611" y="23221"/>
                    <a:pt x="7322" y="22643"/>
                    <a:pt x="7490" y="21835"/>
                  </a:cubicBezTo>
                  <a:cubicBezTo>
                    <a:pt x="8558" y="16691"/>
                    <a:pt x="8798" y="11079"/>
                    <a:pt x="6699" y="6151"/>
                  </a:cubicBezTo>
                  <a:cubicBezTo>
                    <a:pt x="5948" y="4385"/>
                    <a:pt x="3078" y="1"/>
                    <a:pt x="125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9"/>
            <p:cNvSpPr/>
            <p:nvPr/>
          </p:nvSpPr>
          <p:spPr>
            <a:xfrm>
              <a:off x="6988163" y="4495250"/>
              <a:ext cx="124200" cy="393575"/>
            </a:xfrm>
            <a:custGeom>
              <a:rect b="b" l="l" r="r" t="t"/>
              <a:pathLst>
                <a:path extrusionOk="0" h="15743" w="4968">
                  <a:moveTo>
                    <a:pt x="707" y="1"/>
                  </a:moveTo>
                  <a:cubicBezTo>
                    <a:pt x="691" y="1"/>
                    <a:pt x="675" y="1"/>
                    <a:pt x="660" y="3"/>
                  </a:cubicBezTo>
                  <a:cubicBezTo>
                    <a:pt x="244" y="41"/>
                    <a:pt x="192" y="213"/>
                    <a:pt x="103" y="1601"/>
                  </a:cubicBezTo>
                  <a:cubicBezTo>
                    <a:pt x="0" y="3254"/>
                    <a:pt x="78" y="5914"/>
                    <a:pt x="103" y="7563"/>
                  </a:cubicBezTo>
                  <a:cubicBezTo>
                    <a:pt x="145" y="10109"/>
                    <a:pt x="179" y="12025"/>
                    <a:pt x="189" y="14571"/>
                  </a:cubicBezTo>
                  <a:cubicBezTo>
                    <a:pt x="194" y="15221"/>
                    <a:pt x="631" y="15743"/>
                    <a:pt x="1172" y="15743"/>
                  </a:cubicBezTo>
                  <a:lnTo>
                    <a:pt x="3268" y="15743"/>
                  </a:lnTo>
                  <a:cubicBezTo>
                    <a:pt x="3733" y="15743"/>
                    <a:pt x="4135" y="15351"/>
                    <a:pt x="4229" y="14804"/>
                  </a:cubicBezTo>
                  <a:cubicBezTo>
                    <a:pt x="4834" y="11315"/>
                    <a:pt x="4967" y="7512"/>
                    <a:pt x="3784" y="4171"/>
                  </a:cubicBezTo>
                  <a:cubicBezTo>
                    <a:pt x="3360" y="2974"/>
                    <a:pt x="1739" y="1"/>
                    <a:pt x="7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9"/>
            <p:cNvSpPr/>
            <p:nvPr/>
          </p:nvSpPr>
          <p:spPr>
            <a:xfrm>
              <a:off x="6814788" y="4120300"/>
              <a:ext cx="20750" cy="883125"/>
            </a:xfrm>
            <a:custGeom>
              <a:rect b="b" l="l" r="r" t="t"/>
              <a:pathLst>
                <a:path extrusionOk="0" h="35325" w="830">
                  <a:moveTo>
                    <a:pt x="415" y="0"/>
                  </a:moveTo>
                  <a:cubicBezTo>
                    <a:pt x="186" y="0"/>
                    <a:pt x="0" y="186"/>
                    <a:pt x="0" y="415"/>
                  </a:cubicBezTo>
                  <a:lnTo>
                    <a:pt x="0" y="34908"/>
                  </a:lnTo>
                  <a:cubicBezTo>
                    <a:pt x="0" y="35138"/>
                    <a:pt x="186" y="35324"/>
                    <a:pt x="415" y="35324"/>
                  </a:cubicBezTo>
                  <a:cubicBezTo>
                    <a:pt x="644" y="35324"/>
                    <a:pt x="830" y="35138"/>
                    <a:pt x="830" y="34908"/>
                  </a:cubicBezTo>
                  <a:lnTo>
                    <a:pt x="830" y="415"/>
                  </a:lnTo>
                  <a:cubicBezTo>
                    <a:pt x="830" y="186"/>
                    <a:pt x="644" y="0"/>
                    <a:pt x="41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9"/>
            <p:cNvSpPr/>
            <p:nvPr/>
          </p:nvSpPr>
          <p:spPr>
            <a:xfrm>
              <a:off x="6740563" y="4975650"/>
              <a:ext cx="167875" cy="167850"/>
            </a:xfrm>
            <a:custGeom>
              <a:rect b="b" l="l" r="r" t="t"/>
              <a:pathLst>
                <a:path extrusionOk="0" h="6714" w="6715">
                  <a:moveTo>
                    <a:pt x="3358" y="0"/>
                  </a:moveTo>
                  <a:cubicBezTo>
                    <a:pt x="1513" y="0"/>
                    <a:pt x="1" y="1512"/>
                    <a:pt x="1" y="3358"/>
                  </a:cubicBezTo>
                  <a:cubicBezTo>
                    <a:pt x="1" y="5203"/>
                    <a:pt x="1513" y="6714"/>
                    <a:pt x="3358" y="6714"/>
                  </a:cubicBezTo>
                  <a:cubicBezTo>
                    <a:pt x="5204" y="6714"/>
                    <a:pt x="6714" y="5203"/>
                    <a:pt x="6714" y="3358"/>
                  </a:cubicBezTo>
                  <a:cubicBezTo>
                    <a:pt x="6714" y="1512"/>
                    <a:pt x="5204" y="0"/>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9"/>
            <p:cNvSpPr/>
            <p:nvPr/>
          </p:nvSpPr>
          <p:spPr>
            <a:xfrm>
              <a:off x="6520438" y="4328650"/>
              <a:ext cx="231925" cy="450350"/>
            </a:xfrm>
            <a:custGeom>
              <a:rect b="b" l="l" r="r" t="t"/>
              <a:pathLst>
                <a:path extrusionOk="0" h="18014" w="9277">
                  <a:moveTo>
                    <a:pt x="8807" y="1"/>
                  </a:moveTo>
                  <a:cubicBezTo>
                    <a:pt x="8683" y="1"/>
                    <a:pt x="8561" y="57"/>
                    <a:pt x="8480" y="164"/>
                  </a:cubicBezTo>
                  <a:cubicBezTo>
                    <a:pt x="7724" y="1151"/>
                    <a:pt x="7444" y="3660"/>
                    <a:pt x="7118" y="6567"/>
                  </a:cubicBezTo>
                  <a:cubicBezTo>
                    <a:pt x="6649" y="10770"/>
                    <a:pt x="6064" y="15998"/>
                    <a:pt x="3876" y="17009"/>
                  </a:cubicBezTo>
                  <a:cubicBezTo>
                    <a:pt x="3629" y="17124"/>
                    <a:pt x="3358" y="17181"/>
                    <a:pt x="3066" y="17181"/>
                  </a:cubicBezTo>
                  <a:cubicBezTo>
                    <a:pt x="2392" y="17181"/>
                    <a:pt x="1601" y="16878"/>
                    <a:pt x="705" y="16274"/>
                  </a:cubicBezTo>
                  <a:cubicBezTo>
                    <a:pt x="634" y="16226"/>
                    <a:pt x="553" y="16204"/>
                    <a:pt x="474" y="16204"/>
                  </a:cubicBezTo>
                  <a:cubicBezTo>
                    <a:pt x="340" y="16204"/>
                    <a:pt x="208" y="16269"/>
                    <a:pt x="128" y="16387"/>
                  </a:cubicBezTo>
                  <a:cubicBezTo>
                    <a:pt x="1" y="16579"/>
                    <a:pt x="51" y="16836"/>
                    <a:pt x="241" y="16964"/>
                  </a:cubicBezTo>
                  <a:cubicBezTo>
                    <a:pt x="1278" y="17662"/>
                    <a:pt x="2224" y="18014"/>
                    <a:pt x="3067" y="18014"/>
                  </a:cubicBezTo>
                  <a:cubicBezTo>
                    <a:pt x="3477" y="18014"/>
                    <a:pt x="3863" y="17929"/>
                    <a:pt x="4225" y="17762"/>
                  </a:cubicBezTo>
                  <a:cubicBezTo>
                    <a:pt x="6836" y="16553"/>
                    <a:pt x="7424" y="11299"/>
                    <a:pt x="7943" y="6660"/>
                  </a:cubicBezTo>
                  <a:cubicBezTo>
                    <a:pt x="8241" y="3992"/>
                    <a:pt x="8523" y="1473"/>
                    <a:pt x="9138" y="667"/>
                  </a:cubicBezTo>
                  <a:cubicBezTo>
                    <a:pt x="9277" y="486"/>
                    <a:pt x="9242" y="227"/>
                    <a:pt x="9060" y="86"/>
                  </a:cubicBezTo>
                  <a:cubicBezTo>
                    <a:pt x="8985" y="29"/>
                    <a:pt x="8895" y="1"/>
                    <a:pt x="880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9"/>
            <p:cNvSpPr/>
            <p:nvPr/>
          </p:nvSpPr>
          <p:spPr>
            <a:xfrm>
              <a:off x="6601713" y="4721000"/>
              <a:ext cx="57850" cy="57900"/>
            </a:xfrm>
            <a:custGeom>
              <a:rect b="b" l="l" r="r" t="t"/>
              <a:pathLst>
                <a:path extrusionOk="0" h="2316" w="2314">
                  <a:moveTo>
                    <a:pt x="1156" y="1"/>
                  </a:moveTo>
                  <a:cubicBezTo>
                    <a:pt x="519" y="1"/>
                    <a:pt x="0" y="522"/>
                    <a:pt x="0" y="1158"/>
                  </a:cubicBezTo>
                  <a:cubicBezTo>
                    <a:pt x="0" y="1795"/>
                    <a:pt x="519" y="2315"/>
                    <a:pt x="1156" y="2315"/>
                  </a:cubicBezTo>
                  <a:cubicBezTo>
                    <a:pt x="1793" y="2315"/>
                    <a:pt x="2313" y="1793"/>
                    <a:pt x="2313" y="1158"/>
                  </a:cubicBezTo>
                  <a:cubicBezTo>
                    <a:pt x="2313" y="522"/>
                    <a:pt x="1793" y="1"/>
                    <a:pt x="115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9"/>
            <p:cNvSpPr/>
            <p:nvPr/>
          </p:nvSpPr>
          <p:spPr>
            <a:xfrm>
              <a:off x="6676913" y="4483725"/>
              <a:ext cx="57900" cy="57875"/>
            </a:xfrm>
            <a:custGeom>
              <a:rect b="b" l="l" r="r" t="t"/>
              <a:pathLst>
                <a:path extrusionOk="0" h="2315" w="2316">
                  <a:moveTo>
                    <a:pt x="1158" y="0"/>
                  </a:moveTo>
                  <a:cubicBezTo>
                    <a:pt x="521" y="0"/>
                    <a:pt x="1" y="521"/>
                    <a:pt x="1" y="1158"/>
                  </a:cubicBezTo>
                  <a:cubicBezTo>
                    <a:pt x="1" y="1794"/>
                    <a:pt x="521" y="2315"/>
                    <a:pt x="1158" y="2315"/>
                  </a:cubicBezTo>
                  <a:cubicBezTo>
                    <a:pt x="1794" y="2315"/>
                    <a:pt x="2315" y="1794"/>
                    <a:pt x="2315" y="1158"/>
                  </a:cubicBezTo>
                  <a:cubicBezTo>
                    <a:pt x="2315" y="521"/>
                    <a:pt x="1794" y="0"/>
                    <a:pt x="115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9"/>
            <p:cNvSpPr/>
            <p:nvPr/>
          </p:nvSpPr>
          <p:spPr>
            <a:xfrm>
              <a:off x="6695088" y="4091975"/>
              <a:ext cx="316850" cy="737175"/>
            </a:xfrm>
            <a:custGeom>
              <a:rect b="b" l="l" r="r" t="t"/>
              <a:pathLst>
                <a:path extrusionOk="0" h="29487" w="12674">
                  <a:moveTo>
                    <a:pt x="5525" y="1"/>
                  </a:moveTo>
                  <a:cubicBezTo>
                    <a:pt x="5467" y="1"/>
                    <a:pt x="5408" y="9"/>
                    <a:pt x="5349" y="26"/>
                  </a:cubicBezTo>
                  <a:cubicBezTo>
                    <a:pt x="3126" y="684"/>
                    <a:pt x="1375" y="2479"/>
                    <a:pt x="667" y="4830"/>
                  </a:cubicBezTo>
                  <a:cubicBezTo>
                    <a:pt x="0" y="7034"/>
                    <a:pt x="418" y="9327"/>
                    <a:pt x="1784" y="10958"/>
                  </a:cubicBezTo>
                  <a:cubicBezTo>
                    <a:pt x="2833" y="12210"/>
                    <a:pt x="4179" y="13111"/>
                    <a:pt x="5481" y="13984"/>
                  </a:cubicBezTo>
                  <a:cubicBezTo>
                    <a:pt x="7237" y="15161"/>
                    <a:pt x="8897" y="16273"/>
                    <a:pt x="9831" y="18164"/>
                  </a:cubicBezTo>
                  <a:cubicBezTo>
                    <a:pt x="11154" y="20840"/>
                    <a:pt x="9781" y="22155"/>
                    <a:pt x="8043" y="23820"/>
                  </a:cubicBezTo>
                  <a:cubicBezTo>
                    <a:pt x="6689" y="25116"/>
                    <a:pt x="5157" y="26584"/>
                    <a:pt x="5134" y="28858"/>
                  </a:cubicBezTo>
                  <a:cubicBezTo>
                    <a:pt x="5130" y="29202"/>
                    <a:pt x="5406" y="29483"/>
                    <a:pt x="5750" y="29486"/>
                  </a:cubicBezTo>
                  <a:lnTo>
                    <a:pt x="5757" y="29486"/>
                  </a:lnTo>
                  <a:cubicBezTo>
                    <a:pt x="6096" y="29486"/>
                    <a:pt x="6373" y="29213"/>
                    <a:pt x="6379" y="28871"/>
                  </a:cubicBezTo>
                  <a:cubicBezTo>
                    <a:pt x="6395" y="27119"/>
                    <a:pt x="7613" y="25953"/>
                    <a:pt x="8904" y="24717"/>
                  </a:cubicBezTo>
                  <a:cubicBezTo>
                    <a:pt x="10671" y="23026"/>
                    <a:pt x="12673" y="21108"/>
                    <a:pt x="10945" y="17613"/>
                  </a:cubicBezTo>
                  <a:cubicBezTo>
                    <a:pt x="9864" y="15424"/>
                    <a:pt x="7985" y="14167"/>
                    <a:pt x="6172" y="12951"/>
                  </a:cubicBezTo>
                  <a:cubicBezTo>
                    <a:pt x="4885" y="12090"/>
                    <a:pt x="3671" y="11276"/>
                    <a:pt x="2738" y="10160"/>
                  </a:cubicBezTo>
                  <a:cubicBezTo>
                    <a:pt x="1641" y="8851"/>
                    <a:pt x="1312" y="6993"/>
                    <a:pt x="1856" y="5189"/>
                  </a:cubicBezTo>
                  <a:cubicBezTo>
                    <a:pt x="2442" y="3242"/>
                    <a:pt x="3880" y="1757"/>
                    <a:pt x="5701" y="1219"/>
                  </a:cubicBezTo>
                  <a:cubicBezTo>
                    <a:pt x="6030" y="1120"/>
                    <a:pt x="6217" y="776"/>
                    <a:pt x="6121" y="447"/>
                  </a:cubicBezTo>
                  <a:cubicBezTo>
                    <a:pt x="6040" y="176"/>
                    <a:pt x="5794" y="1"/>
                    <a:pt x="552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9"/>
            <p:cNvSpPr/>
            <p:nvPr/>
          </p:nvSpPr>
          <p:spPr>
            <a:xfrm>
              <a:off x="6763713" y="4003350"/>
              <a:ext cx="133125" cy="133175"/>
            </a:xfrm>
            <a:custGeom>
              <a:rect b="b" l="l" r="r" t="t"/>
              <a:pathLst>
                <a:path extrusionOk="0" h="5327" w="5325">
                  <a:moveTo>
                    <a:pt x="2663" y="1"/>
                  </a:moveTo>
                  <a:cubicBezTo>
                    <a:pt x="1198" y="1"/>
                    <a:pt x="0" y="1199"/>
                    <a:pt x="0" y="2663"/>
                  </a:cubicBezTo>
                  <a:cubicBezTo>
                    <a:pt x="0" y="4128"/>
                    <a:pt x="1198" y="5326"/>
                    <a:pt x="2663" y="5326"/>
                  </a:cubicBezTo>
                  <a:cubicBezTo>
                    <a:pt x="4127" y="5326"/>
                    <a:pt x="5325" y="4128"/>
                    <a:pt x="5325" y="2663"/>
                  </a:cubicBezTo>
                  <a:cubicBezTo>
                    <a:pt x="5325" y="1199"/>
                    <a:pt x="4127" y="1"/>
                    <a:pt x="26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9"/>
            <p:cNvSpPr/>
            <p:nvPr/>
          </p:nvSpPr>
          <p:spPr>
            <a:xfrm>
              <a:off x="6781088" y="4796225"/>
              <a:ext cx="92650" cy="92650"/>
            </a:xfrm>
            <a:custGeom>
              <a:rect b="b" l="l" r="r" t="t"/>
              <a:pathLst>
                <a:path extrusionOk="0" h="3706" w="3706">
                  <a:moveTo>
                    <a:pt x="1853" y="0"/>
                  </a:moveTo>
                  <a:cubicBezTo>
                    <a:pt x="833" y="0"/>
                    <a:pt x="1" y="834"/>
                    <a:pt x="1" y="1853"/>
                  </a:cubicBezTo>
                  <a:cubicBezTo>
                    <a:pt x="1" y="2873"/>
                    <a:pt x="833" y="3705"/>
                    <a:pt x="1853" y="3705"/>
                  </a:cubicBezTo>
                  <a:cubicBezTo>
                    <a:pt x="2870" y="3705"/>
                    <a:pt x="3704" y="2870"/>
                    <a:pt x="3706" y="1853"/>
                  </a:cubicBezTo>
                  <a:cubicBezTo>
                    <a:pt x="3706" y="834"/>
                    <a:pt x="2872" y="0"/>
                    <a:pt x="185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9"/>
            <p:cNvSpPr/>
            <p:nvPr/>
          </p:nvSpPr>
          <p:spPr>
            <a:xfrm>
              <a:off x="6743388" y="3720400"/>
              <a:ext cx="178275" cy="201975"/>
            </a:xfrm>
            <a:custGeom>
              <a:rect b="b" l="l" r="r" t="t"/>
              <a:pathLst>
                <a:path extrusionOk="0" h="8079" w="7131">
                  <a:moveTo>
                    <a:pt x="630" y="0"/>
                  </a:moveTo>
                  <a:lnTo>
                    <a:pt x="630" y="0"/>
                  </a:lnTo>
                  <a:cubicBezTo>
                    <a:pt x="527" y="1538"/>
                    <a:pt x="1" y="6147"/>
                    <a:pt x="1047" y="6921"/>
                  </a:cubicBezTo>
                  <a:lnTo>
                    <a:pt x="815" y="8078"/>
                  </a:lnTo>
                  <a:cubicBezTo>
                    <a:pt x="1803" y="5609"/>
                    <a:pt x="4390" y="3216"/>
                    <a:pt x="7030" y="2714"/>
                  </a:cubicBezTo>
                  <a:cubicBezTo>
                    <a:pt x="7131" y="2361"/>
                    <a:pt x="7129" y="1753"/>
                    <a:pt x="7030" y="1399"/>
                  </a:cubicBezTo>
                  <a:cubicBezTo>
                    <a:pt x="6961" y="1401"/>
                    <a:pt x="6891" y="1402"/>
                    <a:pt x="6821" y="1402"/>
                  </a:cubicBezTo>
                  <a:cubicBezTo>
                    <a:pt x="4637" y="1402"/>
                    <a:pt x="2611" y="653"/>
                    <a:pt x="630"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9"/>
            <p:cNvSpPr/>
            <p:nvPr/>
          </p:nvSpPr>
          <p:spPr>
            <a:xfrm>
              <a:off x="6909738" y="3936950"/>
              <a:ext cx="66825" cy="51800"/>
            </a:xfrm>
            <a:custGeom>
              <a:rect b="b" l="l" r="r" t="t"/>
              <a:pathLst>
                <a:path extrusionOk="0" h="2072" w="2673">
                  <a:moveTo>
                    <a:pt x="1336" y="0"/>
                  </a:moveTo>
                  <a:cubicBezTo>
                    <a:pt x="3" y="2"/>
                    <a:pt x="0" y="2071"/>
                    <a:pt x="1336" y="2071"/>
                  </a:cubicBezTo>
                  <a:cubicBezTo>
                    <a:pt x="2668" y="2071"/>
                    <a:pt x="2672" y="0"/>
                    <a:pt x="13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9"/>
            <p:cNvSpPr/>
            <p:nvPr/>
          </p:nvSpPr>
          <p:spPr>
            <a:xfrm>
              <a:off x="6955413" y="3868875"/>
              <a:ext cx="33350" cy="25925"/>
            </a:xfrm>
            <a:custGeom>
              <a:rect b="b" l="l" r="r" t="t"/>
              <a:pathLst>
                <a:path extrusionOk="0" h="1037" w="1334">
                  <a:moveTo>
                    <a:pt x="667" y="1"/>
                  </a:moveTo>
                  <a:cubicBezTo>
                    <a:pt x="0" y="1"/>
                    <a:pt x="0" y="1037"/>
                    <a:pt x="667" y="1037"/>
                  </a:cubicBezTo>
                  <a:cubicBezTo>
                    <a:pt x="1333" y="1037"/>
                    <a:pt x="1333" y="1"/>
                    <a:pt x="6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9"/>
            <p:cNvSpPr/>
            <p:nvPr/>
          </p:nvSpPr>
          <p:spPr>
            <a:xfrm>
              <a:off x="6584963" y="4985875"/>
              <a:ext cx="33425" cy="25875"/>
            </a:xfrm>
            <a:custGeom>
              <a:rect b="b" l="l" r="r" t="t"/>
              <a:pathLst>
                <a:path extrusionOk="0" h="1035" w="1337">
                  <a:moveTo>
                    <a:pt x="670" y="0"/>
                  </a:moveTo>
                  <a:cubicBezTo>
                    <a:pt x="2" y="0"/>
                    <a:pt x="1" y="1035"/>
                    <a:pt x="670" y="1035"/>
                  </a:cubicBezTo>
                  <a:cubicBezTo>
                    <a:pt x="1337" y="1035"/>
                    <a:pt x="1337" y="0"/>
                    <a:pt x="67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9"/>
            <p:cNvSpPr/>
            <p:nvPr/>
          </p:nvSpPr>
          <p:spPr>
            <a:xfrm>
              <a:off x="6573388" y="4864300"/>
              <a:ext cx="33425" cy="25925"/>
            </a:xfrm>
            <a:custGeom>
              <a:rect b="b" l="l" r="r" t="t"/>
              <a:pathLst>
                <a:path extrusionOk="0" h="1037" w="1337">
                  <a:moveTo>
                    <a:pt x="670" y="1"/>
                  </a:moveTo>
                  <a:cubicBezTo>
                    <a:pt x="3" y="1"/>
                    <a:pt x="0" y="1037"/>
                    <a:pt x="670" y="1037"/>
                  </a:cubicBezTo>
                  <a:cubicBezTo>
                    <a:pt x="1336" y="1037"/>
                    <a:pt x="1336" y="1"/>
                    <a:pt x="6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9"/>
            <p:cNvSpPr/>
            <p:nvPr/>
          </p:nvSpPr>
          <p:spPr>
            <a:xfrm>
              <a:off x="6775988" y="5037950"/>
              <a:ext cx="39150" cy="25900"/>
            </a:xfrm>
            <a:custGeom>
              <a:rect b="b" l="l" r="r" t="t"/>
              <a:pathLst>
                <a:path extrusionOk="0" h="1036" w="1566">
                  <a:moveTo>
                    <a:pt x="668" y="0"/>
                  </a:moveTo>
                  <a:cubicBezTo>
                    <a:pt x="0" y="0"/>
                    <a:pt x="0" y="1036"/>
                    <a:pt x="668" y="1036"/>
                  </a:cubicBezTo>
                  <a:lnTo>
                    <a:pt x="898" y="1036"/>
                  </a:lnTo>
                  <a:cubicBezTo>
                    <a:pt x="1565" y="1036"/>
                    <a:pt x="1565" y="0"/>
                    <a:pt x="89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9"/>
            <p:cNvSpPr/>
            <p:nvPr/>
          </p:nvSpPr>
          <p:spPr>
            <a:xfrm>
              <a:off x="6804913" y="4013575"/>
              <a:ext cx="33400" cy="25925"/>
            </a:xfrm>
            <a:custGeom>
              <a:rect b="b" l="l" r="r" t="t"/>
              <a:pathLst>
                <a:path extrusionOk="0" h="1037" w="1336">
                  <a:moveTo>
                    <a:pt x="666" y="1"/>
                  </a:moveTo>
                  <a:cubicBezTo>
                    <a:pt x="0" y="1"/>
                    <a:pt x="1" y="1036"/>
                    <a:pt x="667" y="1036"/>
                  </a:cubicBezTo>
                  <a:cubicBezTo>
                    <a:pt x="1335" y="1036"/>
                    <a:pt x="1335" y="1"/>
                    <a:pt x="667" y="1"/>
                  </a:cubicBezTo>
                  <a:cubicBezTo>
                    <a:pt x="667" y="1"/>
                    <a:pt x="666"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9"/>
            <p:cNvSpPr/>
            <p:nvPr/>
          </p:nvSpPr>
          <p:spPr>
            <a:xfrm>
              <a:off x="6961838" y="4776125"/>
              <a:ext cx="66800" cy="51800"/>
            </a:xfrm>
            <a:custGeom>
              <a:rect b="b" l="l" r="r" t="t"/>
              <a:pathLst>
                <a:path extrusionOk="0" h="2072" w="2672">
                  <a:moveTo>
                    <a:pt x="1335" y="0"/>
                  </a:moveTo>
                  <a:cubicBezTo>
                    <a:pt x="3" y="0"/>
                    <a:pt x="1" y="2072"/>
                    <a:pt x="1335" y="2072"/>
                  </a:cubicBezTo>
                  <a:cubicBezTo>
                    <a:pt x="2668" y="2072"/>
                    <a:pt x="2671" y="0"/>
                    <a:pt x="133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29"/>
            <p:cNvSpPr/>
            <p:nvPr/>
          </p:nvSpPr>
          <p:spPr>
            <a:xfrm>
              <a:off x="7013238" y="4690675"/>
              <a:ext cx="33425" cy="25875"/>
            </a:xfrm>
            <a:custGeom>
              <a:rect b="b" l="l" r="r" t="t"/>
              <a:pathLst>
                <a:path extrusionOk="0" h="1035" w="1337">
                  <a:moveTo>
                    <a:pt x="670" y="1"/>
                  </a:moveTo>
                  <a:cubicBezTo>
                    <a:pt x="2" y="1"/>
                    <a:pt x="0" y="1035"/>
                    <a:pt x="670" y="1035"/>
                  </a:cubicBezTo>
                  <a:cubicBezTo>
                    <a:pt x="1336" y="1035"/>
                    <a:pt x="1336" y="1"/>
                    <a:pt x="6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2" name="Google Shape;402;p29"/>
          <p:cNvGrpSpPr/>
          <p:nvPr/>
        </p:nvGrpSpPr>
        <p:grpSpPr>
          <a:xfrm>
            <a:off x="821200" y="2952525"/>
            <a:ext cx="1283225" cy="1233550"/>
            <a:chOff x="1415300" y="3922225"/>
            <a:chExt cx="1283225" cy="1233550"/>
          </a:xfrm>
        </p:grpSpPr>
        <p:sp>
          <p:nvSpPr>
            <p:cNvPr id="403" name="Google Shape;403;p29"/>
            <p:cNvSpPr/>
            <p:nvPr/>
          </p:nvSpPr>
          <p:spPr>
            <a:xfrm>
              <a:off x="1507100" y="4306500"/>
              <a:ext cx="691275" cy="691275"/>
            </a:xfrm>
            <a:custGeom>
              <a:rect b="b" l="l" r="r" t="t"/>
              <a:pathLst>
                <a:path extrusionOk="0" h="27651" w="27651">
                  <a:moveTo>
                    <a:pt x="13824" y="10480"/>
                  </a:moveTo>
                  <a:cubicBezTo>
                    <a:pt x="15275" y="10480"/>
                    <a:pt x="16612" y="11432"/>
                    <a:pt x="17036" y="12896"/>
                  </a:cubicBezTo>
                  <a:cubicBezTo>
                    <a:pt x="17549" y="14670"/>
                    <a:pt x="16528" y="16525"/>
                    <a:pt x="14752" y="17039"/>
                  </a:cubicBezTo>
                  <a:cubicBezTo>
                    <a:pt x="14442" y="17129"/>
                    <a:pt x="14130" y="17172"/>
                    <a:pt x="13822" y="17172"/>
                  </a:cubicBezTo>
                  <a:cubicBezTo>
                    <a:pt x="12373" y="17172"/>
                    <a:pt x="11036" y="16219"/>
                    <a:pt x="10611" y="14755"/>
                  </a:cubicBezTo>
                  <a:cubicBezTo>
                    <a:pt x="10098" y="12981"/>
                    <a:pt x="11119" y="11126"/>
                    <a:pt x="12893" y="10612"/>
                  </a:cubicBezTo>
                  <a:cubicBezTo>
                    <a:pt x="13203" y="10522"/>
                    <a:pt x="13516" y="10480"/>
                    <a:pt x="13824" y="10480"/>
                  </a:cubicBezTo>
                  <a:close/>
                  <a:moveTo>
                    <a:pt x="11921" y="0"/>
                  </a:moveTo>
                  <a:lnTo>
                    <a:pt x="8052" y="1119"/>
                  </a:lnTo>
                  <a:lnTo>
                    <a:pt x="9063" y="4613"/>
                  </a:lnTo>
                  <a:cubicBezTo>
                    <a:pt x="7824" y="5252"/>
                    <a:pt x="6752" y="6120"/>
                    <a:pt x="5885" y="7150"/>
                  </a:cubicBezTo>
                  <a:lnTo>
                    <a:pt x="2702" y="5396"/>
                  </a:lnTo>
                  <a:lnTo>
                    <a:pt x="759" y="8924"/>
                  </a:lnTo>
                  <a:lnTo>
                    <a:pt x="3943" y="10678"/>
                  </a:lnTo>
                  <a:cubicBezTo>
                    <a:pt x="3532" y="11961"/>
                    <a:pt x="3371" y="13331"/>
                    <a:pt x="3493" y="14720"/>
                  </a:cubicBezTo>
                  <a:lnTo>
                    <a:pt x="0" y="15731"/>
                  </a:lnTo>
                  <a:lnTo>
                    <a:pt x="1120" y="19598"/>
                  </a:lnTo>
                  <a:lnTo>
                    <a:pt x="4613" y="18588"/>
                  </a:lnTo>
                  <a:cubicBezTo>
                    <a:pt x="5252" y="19828"/>
                    <a:pt x="6120" y="20900"/>
                    <a:pt x="7151" y="21766"/>
                  </a:cubicBezTo>
                  <a:lnTo>
                    <a:pt x="5396" y="24948"/>
                  </a:lnTo>
                  <a:lnTo>
                    <a:pt x="8924" y="26892"/>
                  </a:lnTo>
                  <a:lnTo>
                    <a:pt x="10678" y="23709"/>
                  </a:lnTo>
                  <a:cubicBezTo>
                    <a:pt x="11680" y="24030"/>
                    <a:pt x="12736" y="24198"/>
                    <a:pt x="13812" y="24198"/>
                  </a:cubicBezTo>
                  <a:cubicBezTo>
                    <a:pt x="14113" y="24198"/>
                    <a:pt x="14416" y="24185"/>
                    <a:pt x="14720" y="24158"/>
                  </a:cubicBezTo>
                  <a:lnTo>
                    <a:pt x="15731" y="27650"/>
                  </a:lnTo>
                  <a:lnTo>
                    <a:pt x="19598" y="26532"/>
                  </a:lnTo>
                  <a:lnTo>
                    <a:pt x="18588" y="23039"/>
                  </a:lnTo>
                  <a:cubicBezTo>
                    <a:pt x="19828" y="22400"/>
                    <a:pt x="20900" y="21531"/>
                    <a:pt x="21765" y="20499"/>
                  </a:cubicBezTo>
                  <a:lnTo>
                    <a:pt x="24948" y="22254"/>
                  </a:lnTo>
                  <a:lnTo>
                    <a:pt x="26892" y="18726"/>
                  </a:lnTo>
                  <a:lnTo>
                    <a:pt x="23709" y="16971"/>
                  </a:lnTo>
                  <a:cubicBezTo>
                    <a:pt x="24117" y="15692"/>
                    <a:pt x="24279" y="14321"/>
                    <a:pt x="24158" y="12931"/>
                  </a:cubicBezTo>
                  <a:lnTo>
                    <a:pt x="27650" y="11920"/>
                  </a:lnTo>
                  <a:lnTo>
                    <a:pt x="26531" y="8053"/>
                  </a:lnTo>
                  <a:lnTo>
                    <a:pt x="23039" y="9063"/>
                  </a:lnTo>
                  <a:cubicBezTo>
                    <a:pt x="22400" y="7824"/>
                    <a:pt x="21531" y="6751"/>
                    <a:pt x="20500" y="5885"/>
                  </a:cubicBezTo>
                  <a:lnTo>
                    <a:pt x="22255" y="2703"/>
                  </a:lnTo>
                  <a:lnTo>
                    <a:pt x="18728" y="759"/>
                  </a:lnTo>
                  <a:lnTo>
                    <a:pt x="16973" y="3942"/>
                  </a:lnTo>
                  <a:cubicBezTo>
                    <a:pt x="15971" y="3622"/>
                    <a:pt x="14915" y="3453"/>
                    <a:pt x="13838" y="3453"/>
                  </a:cubicBezTo>
                  <a:cubicBezTo>
                    <a:pt x="13537" y="3453"/>
                    <a:pt x="13234" y="3466"/>
                    <a:pt x="12931" y="3493"/>
                  </a:cubicBezTo>
                  <a:lnTo>
                    <a:pt x="1192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9"/>
            <p:cNvSpPr/>
            <p:nvPr/>
          </p:nvSpPr>
          <p:spPr>
            <a:xfrm>
              <a:off x="2070675" y="4007975"/>
              <a:ext cx="575750" cy="575750"/>
            </a:xfrm>
            <a:custGeom>
              <a:rect b="b" l="l" r="r" t="t"/>
              <a:pathLst>
                <a:path extrusionOk="0" h="23030" w="23030">
                  <a:moveTo>
                    <a:pt x="11512" y="8750"/>
                  </a:moveTo>
                  <a:cubicBezTo>
                    <a:pt x="12420" y="8750"/>
                    <a:pt x="13309" y="9196"/>
                    <a:pt x="13838" y="10015"/>
                  </a:cubicBezTo>
                  <a:cubicBezTo>
                    <a:pt x="14667" y="11299"/>
                    <a:pt x="14299" y="13011"/>
                    <a:pt x="13014" y="13840"/>
                  </a:cubicBezTo>
                  <a:cubicBezTo>
                    <a:pt x="12551" y="14139"/>
                    <a:pt x="12032" y="14282"/>
                    <a:pt x="11518" y="14282"/>
                  </a:cubicBezTo>
                  <a:cubicBezTo>
                    <a:pt x="10611" y="14282"/>
                    <a:pt x="9721" y="13835"/>
                    <a:pt x="9191" y="13016"/>
                  </a:cubicBezTo>
                  <a:cubicBezTo>
                    <a:pt x="8362" y="11734"/>
                    <a:pt x="8730" y="10021"/>
                    <a:pt x="10013" y="9193"/>
                  </a:cubicBezTo>
                  <a:cubicBezTo>
                    <a:pt x="10478" y="8893"/>
                    <a:pt x="10998" y="8750"/>
                    <a:pt x="11512" y="8750"/>
                  </a:cubicBezTo>
                  <a:close/>
                  <a:moveTo>
                    <a:pt x="12290" y="0"/>
                  </a:moveTo>
                  <a:lnTo>
                    <a:pt x="11657" y="2939"/>
                  </a:lnTo>
                  <a:cubicBezTo>
                    <a:pt x="11610" y="2938"/>
                    <a:pt x="11563" y="2938"/>
                    <a:pt x="11517" y="2938"/>
                  </a:cubicBezTo>
                  <a:cubicBezTo>
                    <a:pt x="10450" y="2938"/>
                    <a:pt x="9374" y="3137"/>
                    <a:pt x="8349" y="3545"/>
                  </a:cubicBezTo>
                  <a:lnTo>
                    <a:pt x="6718" y="1020"/>
                  </a:lnTo>
                  <a:lnTo>
                    <a:pt x="3921" y="2827"/>
                  </a:lnTo>
                  <a:lnTo>
                    <a:pt x="5552" y="5352"/>
                  </a:lnTo>
                  <a:cubicBezTo>
                    <a:pt x="4722" y="6154"/>
                    <a:pt x="4079" y="7095"/>
                    <a:pt x="3639" y="8118"/>
                  </a:cubicBezTo>
                  <a:lnTo>
                    <a:pt x="701" y="7485"/>
                  </a:lnTo>
                  <a:lnTo>
                    <a:pt x="1" y="10740"/>
                  </a:lnTo>
                  <a:lnTo>
                    <a:pt x="2940" y="11373"/>
                  </a:lnTo>
                  <a:cubicBezTo>
                    <a:pt x="2921" y="12486"/>
                    <a:pt x="3119" y="13610"/>
                    <a:pt x="3546" y="14680"/>
                  </a:cubicBezTo>
                  <a:lnTo>
                    <a:pt x="1021" y="16312"/>
                  </a:lnTo>
                  <a:lnTo>
                    <a:pt x="2828" y="19108"/>
                  </a:lnTo>
                  <a:lnTo>
                    <a:pt x="5353" y="17478"/>
                  </a:lnTo>
                  <a:cubicBezTo>
                    <a:pt x="6154" y="18308"/>
                    <a:pt x="7096" y="18951"/>
                    <a:pt x="8119" y="19390"/>
                  </a:cubicBezTo>
                  <a:lnTo>
                    <a:pt x="7486" y="22329"/>
                  </a:lnTo>
                  <a:lnTo>
                    <a:pt x="10741" y="23029"/>
                  </a:lnTo>
                  <a:lnTo>
                    <a:pt x="11374" y="20090"/>
                  </a:lnTo>
                  <a:cubicBezTo>
                    <a:pt x="11423" y="20090"/>
                    <a:pt x="11473" y="20091"/>
                    <a:pt x="11522" y="20091"/>
                  </a:cubicBezTo>
                  <a:cubicBezTo>
                    <a:pt x="12586" y="20091"/>
                    <a:pt x="13658" y="19892"/>
                    <a:pt x="14682" y="19484"/>
                  </a:cubicBezTo>
                  <a:lnTo>
                    <a:pt x="16312" y="22009"/>
                  </a:lnTo>
                  <a:lnTo>
                    <a:pt x="19110" y="20202"/>
                  </a:lnTo>
                  <a:lnTo>
                    <a:pt x="17479" y="17677"/>
                  </a:lnTo>
                  <a:cubicBezTo>
                    <a:pt x="18309" y="16876"/>
                    <a:pt x="18952" y="15934"/>
                    <a:pt x="19392" y="14912"/>
                  </a:cubicBezTo>
                  <a:lnTo>
                    <a:pt x="22330" y="15545"/>
                  </a:lnTo>
                  <a:lnTo>
                    <a:pt x="23029" y="12288"/>
                  </a:lnTo>
                  <a:lnTo>
                    <a:pt x="20091" y="11656"/>
                  </a:lnTo>
                  <a:cubicBezTo>
                    <a:pt x="20109" y="10544"/>
                    <a:pt x="19912" y="9419"/>
                    <a:pt x="19485" y="8348"/>
                  </a:cubicBezTo>
                  <a:lnTo>
                    <a:pt x="22010" y="6717"/>
                  </a:lnTo>
                  <a:lnTo>
                    <a:pt x="20203" y="3920"/>
                  </a:lnTo>
                  <a:lnTo>
                    <a:pt x="17678" y="5552"/>
                  </a:lnTo>
                  <a:cubicBezTo>
                    <a:pt x="16876" y="4722"/>
                    <a:pt x="15935" y="4079"/>
                    <a:pt x="14912" y="3639"/>
                  </a:cubicBezTo>
                  <a:lnTo>
                    <a:pt x="15545" y="701"/>
                  </a:lnTo>
                  <a:lnTo>
                    <a:pt x="1229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9"/>
            <p:cNvSpPr/>
            <p:nvPr/>
          </p:nvSpPr>
          <p:spPr>
            <a:xfrm>
              <a:off x="2199950" y="4582550"/>
              <a:ext cx="447875" cy="447850"/>
            </a:xfrm>
            <a:custGeom>
              <a:rect b="b" l="l" r="r" t="t"/>
              <a:pathLst>
                <a:path extrusionOk="0" h="17914" w="17915">
                  <a:moveTo>
                    <a:pt x="8957" y="6809"/>
                  </a:moveTo>
                  <a:cubicBezTo>
                    <a:pt x="10033" y="6809"/>
                    <a:pt x="10962" y="7615"/>
                    <a:pt x="11088" y="8711"/>
                  </a:cubicBezTo>
                  <a:cubicBezTo>
                    <a:pt x="11224" y="9889"/>
                    <a:pt x="10379" y="10955"/>
                    <a:pt x="9201" y="11090"/>
                  </a:cubicBezTo>
                  <a:cubicBezTo>
                    <a:pt x="9117" y="11099"/>
                    <a:pt x="9034" y="11104"/>
                    <a:pt x="8952" y="11104"/>
                  </a:cubicBezTo>
                  <a:cubicBezTo>
                    <a:pt x="7877" y="11104"/>
                    <a:pt x="6948" y="10297"/>
                    <a:pt x="6823" y="9203"/>
                  </a:cubicBezTo>
                  <a:cubicBezTo>
                    <a:pt x="6687" y="8024"/>
                    <a:pt x="7531" y="6959"/>
                    <a:pt x="8710" y="6824"/>
                  </a:cubicBezTo>
                  <a:cubicBezTo>
                    <a:pt x="8793" y="6814"/>
                    <a:pt x="8876" y="6809"/>
                    <a:pt x="8957" y="6809"/>
                  </a:cubicBezTo>
                  <a:close/>
                  <a:moveTo>
                    <a:pt x="9227" y="0"/>
                  </a:moveTo>
                  <a:lnTo>
                    <a:pt x="6659" y="297"/>
                  </a:lnTo>
                  <a:lnTo>
                    <a:pt x="6926" y="2616"/>
                  </a:lnTo>
                  <a:cubicBezTo>
                    <a:pt x="6073" y="2889"/>
                    <a:pt x="5301" y="3324"/>
                    <a:pt x="4643" y="3885"/>
                  </a:cubicBezTo>
                  <a:lnTo>
                    <a:pt x="2815" y="2434"/>
                  </a:lnTo>
                  <a:lnTo>
                    <a:pt x="1208" y="4459"/>
                  </a:lnTo>
                  <a:lnTo>
                    <a:pt x="3036" y="5910"/>
                  </a:lnTo>
                  <a:cubicBezTo>
                    <a:pt x="2639" y="6678"/>
                    <a:pt x="2391" y="7529"/>
                    <a:pt x="2321" y="8421"/>
                  </a:cubicBezTo>
                  <a:lnTo>
                    <a:pt x="1" y="8688"/>
                  </a:lnTo>
                  <a:lnTo>
                    <a:pt x="296" y="11257"/>
                  </a:lnTo>
                  <a:lnTo>
                    <a:pt x="2617" y="10989"/>
                  </a:lnTo>
                  <a:cubicBezTo>
                    <a:pt x="2889" y="11841"/>
                    <a:pt x="3324" y="12613"/>
                    <a:pt x="3885" y="13272"/>
                  </a:cubicBezTo>
                  <a:lnTo>
                    <a:pt x="2434" y="15100"/>
                  </a:lnTo>
                  <a:lnTo>
                    <a:pt x="4460" y="16707"/>
                  </a:lnTo>
                  <a:lnTo>
                    <a:pt x="5909" y="14879"/>
                  </a:lnTo>
                  <a:cubicBezTo>
                    <a:pt x="6678" y="15275"/>
                    <a:pt x="7528" y="15523"/>
                    <a:pt x="8421" y="15594"/>
                  </a:cubicBezTo>
                  <a:lnTo>
                    <a:pt x="8688" y="17914"/>
                  </a:lnTo>
                  <a:lnTo>
                    <a:pt x="11256" y="17618"/>
                  </a:lnTo>
                  <a:lnTo>
                    <a:pt x="10989" y="15298"/>
                  </a:lnTo>
                  <a:cubicBezTo>
                    <a:pt x="11842" y="15026"/>
                    <a:pt x="12613" y="14590"/>
                    <a:pt x="13272" y="14030"/>
                  </a:cubicBezTo>
                  <a:lnTo>
                    <a:pt x="15099" y="15480"/>
                  </a:lnTo>
                  <a:lnTo>
                    <a:pt x="16706" y="13455"/>
                  </a:lnTo>
                  <a:lnTo>
                    <a:pt x="14878" y="12005"/>
                  </a:lnTo>
                  <a:cubicBezTo>
                    <a:pt x="15273" y="11235"/>
                    <a:pt x="15523" y="10386"/>
                    <a:pt x="15594" y="9493"/>
                  </a:cubicBezTo>
                  <a:lnTo>
                    <a:pt x="17914" y="9226"/>
                  </a:lnTo>
                  <a:lnTo>
                    <a:pt x="17617" y="6657"/>
                  </a:lnTo>
                  <a:lnTo>
                    <a:pt x="15298" y="6925"/>
                  </a:lnTo>
                  <a:cubicBezTo>
                    <a:pt x="15026" y="6073"/>
                    <a:pt x="14589" y="5301"/>
                    <a:pt x="14030" y="4643"/>
                  </a:cubicBezTo>
                  <a:lnTo>
                    <a:pt x="15480" y="2815"/>
                  </a:lnTo>
                  <a:lnTo>
                    <a:pt x="13455" y="1209"/>
                  </a:lnTo>
                  <a:lnTo>
                    <a:pt x="12004" y="3037"/>
                  </a:lnTo>
                  <a:cubicBezTo>
                    <a:pt x="11237" y="2640"/>
                    <a:pt x="10386" y="2391"/>
                    <a:pt x="9493" y="2320"/>
                  </a:cubicBezTo>
                  <a:lnTo>
                    <a:pt x="922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9"/>
            <p:cNvSpPr/>
            <p:nvPr/>
          </p:nvSpPr>
          <p:spPr>
            <a:xfrm>
              <a:off x="1507100" y="4313125"/>
              <a:ext cx="672325" cy="684625"/>
            </a:xfrm>
            <a:custGeom>
              <a:rect b="b" l="l" r="r" t="t"/>
              <a:pathLst>
                <a:path extrusionOk="0" h="27385" w="26893">
                  <a:moveTo>
                    <a:pt x="11000" y="1"/>
                  </a:moveTo>
                  <a:lnTo>
                    <a:pt x="8052" y="853"/>
                  </a:lnTo>
                  <a:lnTo>
                    <a:pt x="9063" y="4346"/>
                  </a:lnTo>
                  <a:cubicBezTo>
                    <a:pt x="7824" y="4985"/>
                    <a:pt x="6752" y="5854"/>
                    <a:pt x="5885" y="6884"/>
                  </a:cubicBezTo>
                  <a:lnTo>
                    <a:pt x="2702" y="5130"/>
                  </a:lnTo>
                  <a:lnTo>
                    <a:pt x="759" y="8658"/>
                  </a:lnTo>
                  <a:lnTo>
                    <a:pt x="3943" y="10412"/>
                  </a:lnTo>
                  <a:cubicBezTo>
                    <a:pt x="3532" y="11694"/>
                    <a:pt x="3371" y="13065"/>
                    <a:pt x="3493" y="14454"/>
                  </a:cubicBezTo>
                  <a:lnTo>
                    <a:pt x="0" y="15465"/>
                  </a:lnTo>
                  <a:lnTo>
                    <a:pt x="1120" y="19332"/>
                  </a:lnTo>
                  <a:lnTo>
                    <a:pt x="4613" y="18322"/>
                  </a:lnTo>
                  <a:cubicBezTo>
                    <a:pt x="5252" y="19562"/>
                    <a:pt x="6120" y="20634"/>
                    <a:pt x="7151" y="21499"/>
                  </a:cubicBezTo>
                  <a:lnTo>
                    <a:pt x="5396" y="24682"/>
                  </a:lnTo>
                  <a:lnTo>
                    <a:pt x="8924" y="26626"/>
                  </a:lnTo>
                  <a:lnTo>
                    <a:pt x="10678" y="23443"/>
                  </a:lnTo>
                  <a:cubicBezTo>
                    <a:pt x="11681" y="23763"/>
                    <a:pt x="12739" y="23931"/>
                    <a:pt x="13817" y="23931"/>
                  </a:cubicBezTo>
                  <a:cubicBezTo>
                    <a:pt x="14116" y="23931"/>
                    <a:pt x="14418" y="23918"/>
                    <a:pt x="14720" y="23892"/>
                  </a:cubicBezTo>
                  <a:lnTo>
                    <a:pt x="15731" y="27384"/>
                  </a:lnTo>
                  <a:lnTo>
                    <a:pt x="19598" y="26265"/>
                  </a:lnTo>
                  <a:lnTo>
                    <a:pt x="18588" y="22773"/>
                  </a:lnTo>
                  <a:cubicBezTo>
                    <a:pt x="19828" y="22134"/>
                    <a:pt x="20900" y="21265"/>
                    <a:pt x="21765" y="20234"/>
                  </a:cubicBezTo>
                  <a:lnTo>
                    <a:pt x="24948" y="21989"/>
                  </a:lnTo>
                  <a:lnTo>
                    <a:pt x="26892" y="18461"/>
                  </a:lnTo>
                  <a:lnTo>
                    <a:pt x="25866" y="17896"/>
                  </a:lnTo>
                  <a:cubicBezTo>
                    <a:pt x="24975" y="18290"/>
                    <a:pt x="23972" y="18462"/>
                    <a:pt x="22932" y="18462"/>
                  </a:cubicBezTo>
                  <a:cubicBezTo>
                    <a:pt x="20463" y="18462"/>
                    <a:pt x="17780" y="17493"/>
                    <a:pt x="15862" y="16211"/>
                  </a:cubicBezTo>
                  <a:cubicBezTo>
                    <a:pt x="15540" y="16459"/>
                    <a:pt x="15169" y="16655"/>
                    <a:pt x="14755" y="16774"/>
                  </a:cubicBezTo>
                  <a:cubicBezTo>
                    <a:pt x="14445" y="16864"/>
                    <a:pt x="14132" y="16907"/>
                    <a:pt x="13824" y="16907"/>
                  </a:cubicBezTo>
                  <a:cubicBezTo>
                    <a:pt x="12373" y="16907"/>
                    <a:pt x="11036" y="15955"/>
                    <a:pt x="10613" y="14490"/>
                  </a:cubicBezTo>
                  <a:cubicBezTo>
                    <a:pt x="10232" y="13176"/>
                    <a:pt x="10695" y="11817"/>
                    <a:pt x="11684" y="10994"/>
                  </a:cubicBezTo>
                  <a:cubicBezTo>
                    <a:pt x="10320" y="7627"/>
                    <a:pt x="10418" y="3703"/>
                    <a:pt x="11000" y="1"/>
                  </a:cubicBezTo>
                  <a:close/>
                </a:path>
              </a:pathLst>
            </a:cu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9"/>
            <p:cNvSpPr/>
            <p:nvPr/>
          </p:nvSpPr>
          <p:spPr>
            <a:xfrm>
              <a:off x="2070650" y="4042050"/>
              <a:ext cx="477750" cy="541700"/>
            </a:xfrm>
            <a:custGeom>
              <a:rect b="b" l="l" r="r" t="t"/>
              <a:pathLst>
                <a:path extrusionOk="0" h="21668" w="19110">
                  <a:moveTo>
                    <a:pt x="6187" y="0"/>
                  </a:moveTo>
                  <a:lnTo>
                    <a:pt x="3921" y="1465"/>
                  </a:lnTo>
                  <a:lnTo>
                    <a:pt x="5552" y="3990"/>
                  </a:lnTo>
                  <a:cubicBezTo>
                    <a:pt x="4722" y="4792"/>
                    <a:pt x="4079" y="5734"/>
                    <a:pt x="3639" y="6756"/>
                  </a:cubicBezTo>
                  <a:lnTo>
                    <a:pt x="701" y="6123"/>
                  </a:lnTo>
                  <a:lnTo>
                    <a:pt x="0" y="9379"/>
                  </a:lnTo>
                  <a:lnTo>
                    <a:pt x="2940" y="10012"/>
                  </a:lnTo>
                  <a:cubicBezTo>
                    <a:pt x="2921" y="11124"/>
                    <a:pt x="3119" y="12249"/>
                    <a:pt x="3546" y="13320"/>
                  </a:cubicBezTo>
                  <a:lnTo>
                    <a:pt x="1021" y="14950"/>
                  </a:lnTo>
                  <a:lnTo>
                    <a:pt x="2828" y="17748"/>
                  </a:lnTo>
                  <a:lnTo>
                    <a:pt x="5353" y="16116"/>
                  </a:lnTo>
                  <a:cubicBezTo>
                    <a:pt x="6154" y="16946"/>
                    <a:pt x="7096" y="17589"/>
                    <a:pt x="8119" y="18029"/>
                  </a:cubicBezTo>
                  <a:lnTo>
                    <a:pt x="7486" y="20967"/>
                  </a:lnTo>
                  <a:lnTo>
                    <a:pt x="10741" y="21667"/>
                  </a:lnTo>
                  <a:lnTo>
                    <a:pt x="11374" y="18729"/>
                  </a:lnTo>
                  <a:cubicBezTo>
                    <a:pt x="11421" y="18729"/>
                    <a:pt x="11467" y="18730"/>
                    <a:pt x="11514" y="18730"/>
                  </a:cubicBezTo>
                  <a:cubicBezTo>
                    <a:pt x="12580" y="18730"/>
                    <a:pt x="13655" y="18531"/>
                    <a:pt x="14682" y="18123"/>
                  </a:cubicBezTo>
                  <a:lnTo>
                    <a:pt x="16312" y="20648"/>
                  </a:lnTo>
                  <a:lnTo>
                    <a:pt x="19110" y="18841"/>
                  </a:lnTo>
                  <a:lnTo>
                    <a:pt x="17479" y="16316"/>
                  </a:lnTo>
                  <a:cubicBezTo>
                    <a:pt x="17946" y="15866"/>
                    <a:pt x="18345" y="15367"/>
                    <a:pt x="18691" y="14838"/>
                  </a:cubicBezTo>
                  <a:lnTo>
                    <a:pt x="18691" y="14838"/>
                  </a:lnTo>
                  <a:cubicBezTo>
                    <a:pt x="18461" y="14851"/>
                    <a:pt x="18229" y="14858"/>
                    <a:pt x="17995" y="14858"/>
                  </a:cubicBezTo>
                  <a:cubicBezTo>
                    <a:pt x="16290" y="14858"/>
                    <a:pt x="14496" y="14490"/>
                    <a:pt x="12643" y="13679"/>
                  </a:cubicBezTo>
                  <a:cubicBezTo>
                    <a:pt x="12096" y="13439"/>
                    <a:pt x="11594" y="13169"/>
                    <a:pt x="11123" y="12880"/>
                  </a:cubicBezTo>
                  <a:cubicBezTo>
                    <a:pt x="10360" y="12770"/>
                    <a:pt x="9643" y="12355"/>
                    <a:pt x="9192" y="11655"/>
                  </a:cubicBezTo>
                  <a:cubicBezTo>
                    <a:pt x="9069" y="11465"/>
                    <a:pt x="8980" y="11262"/>
                    <a:pt x="8909" y="11056"/>
                  </a:cubicBezTo>
                  <a:cubicBezTo>
                    <a:pt x="6264" y="8161"/>
                    <a:pt x="5670" y="4072"/>
                    <a:pt x="6187" y="0"/>
                  </a:cubicBezTo>
                  <a:close/>
                </a:path>
              </a:pathLst>
            </a:cu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9"/>
            <p:cNvSpPr/>
            <p:nvPr/>
          </p:nvSpPr>
          <p:spPr>
            <a:xfrm>
              <a:off x="2199900" y="4643375"/>
              <a:ext cx="409100" cy="387000"/>
            </a:xfrm>
            <a:custGeom>
              <a:rect b="b" l="l" r="r" t="t"/>
              <a:pathLst>
                <a:path extrusionOk="0" h="15480" w="16364">
                  <a:moveTo>
                    <a:pt x="2815" y="0"/>
                  </a:moveTo>
                  <a:lnTo>
                    <a:pt x="1208" y="2025"/>
                  </a:lnTo>
                  <a:lnTo>
                    <a:pt x="3036" y="3475"/>
                  </a:lnTo>
                  <a:cubicBezTo>
                    <a:pt x="2639" y="4244"/>
                    <a:pt x="2391" y="5094"/>
                    <a:pt x="2320" y="5987"/>
                  </a:cubicBezTo>
                  <a:lnTo>
                    <a:pt x="0" y="6254"/>
                  </a:lnTo>
                  <a:lnTo>
                    <a:pt x="296" y="8822"/>
                  </a:lnTo>
                  <a:lnTo>
                    <a:pt x="2616" y="8555"/>
                  </a:lnTo>
                  <a:cubicBezTo>
                    <a:pt x="2888" y="9407"/>
                    <a:pt x="3324" y="10179"/>
                    <a:pt x="3884" y="10837"/>
                  </a:cubicBezTo>
                  <a:lnTo>
                    <a:pt x="2434" y="12665"/>
                  </a:lnTo>
                  <a:lnTo>
                    <a:pt x="4458" y="14272"/>
                  </a:lnTo>
                  <a:lnTo>
                    <a:pt x="5909" y="12444"/>
                  </a:lnTo>
                  <a:cubicBezTo>
                    <a:pt x="6677" y="12840"/>
                    <a:pt x="7528" y="13089"/>
                    <a:pt x="8420" y="13160"/>
                  </a:cubicBezTo>
                  <a:lnTo>
                    <a:pt x="8687" y="15480"/>
                  </a:lnTo>
                  <a:lnTo>
                    <a:pt x="11255" y="15183"/>
                  </a:lnTo>
                  <a:lnTo>
                    <a:pt x="10988" y="12864"/>
                  </a:lnTo>
                  <a:cubicBezTo>
                    <a:pt x="11840" y="12592"/>
                    <a:pt x="12612" y="12156"/>
                    <a:pt x="13271" y="11595"/>
                  </a:cubicBezTo>
                  <a:lnTo>
                    <a:pt x="15099" y="13046"/>
                  </a:lnTo>
                  <a:lnTo>
                    <a:pt x="16364" y="11452"/>
                  </a:lnTo>
                  <a:cubicBezTo>
                    <a:pt x="13951" y="11028"/>
                    <a:pt x="11528" y="10039"/>
                    <a:pt x="9544" y="8583"/>
                  </a:cubicBezTo>
                  <a:cubicBezTo>
                    <a:pt x="9432" y="8614"/>
                    <a:pt x="9321" y="8643"/>
                    <a:pt x="9203" y="8657"/>
                  </a:cubicBezTo>
                  <a:cubicBezTo>
                    <a:pt x="9120" y="8666"/>
                    <a:pt x="9037" y="8671"/>
                    <a:pt x="8955" y="8671"/>
                  </a:cubicBezTo>
                  <a:cubicBezTo>
                    <a:pt x="7879" y="8671"/>
                    <a:pt x="6950" y="7865"/>
                    <a:pt x="6825" y="6770"/>
                  </a:cubicBezTo>
                  <a:cubicBezTo>
                    <a:pt x="6791" y="6496"/>
                    <a:pt x="6818" y="6229"/>
                    <a:pt x="6885" y="5978"/>
                  </a:cubicBezTo>
                  <a:cubicBezTo>
                    <a:pt x="5842" y="4576"/>
                    <a:pt x="5166" y="2953"/>
                    <a:pt x="5032" y="1150"/>
                  </a:cubicBezTo>
                  <a:cubicBezTo>
                    <a:pt x="4900" y="1247"/>
                    <a:pt x="4767" y="1345"/>
                    <a:pt x="4643" y="1451"/>
                  </a:cubicBezTo>
                  <a:lnTo>
                    <a:pt x="2815" y="0"/>
                  </a:lnTo>
                  <a:close/>
                </a:path>
              </a:pathLst>
            </a:cu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9"/>
            <p:cNvSpPr/>
            <p:nvPr/>
          </p:nvSpPr>
          <p:spPr>
            <a:xfrm>
              <a:off x="1918350" y="3947725"/>
              <a:ext cx="30875" cy="28700"/>
            </a:xfrm>
            <a:custGeom>
              <a:rect b="b" l="l" r="r" t="t"/>
              <a:pathLst>
                <a:path extrusionOk="0" h="1148" w="1235">
                  <a:moveTo>
                    <a:pt x="618" y="0"/>
                  </a:moveTo>
                  <a:cubicBezTo>
                    <a:pt x="341" y="0"/>
                    <a:pt x="97" y="200"/>
                    <a:pt x="51" y="482"/>
                  </a:cubicBezTo>
                  <a:cubicBezTo>
                    <a:pt x="0" y="795"/>
                    <a:pt x="212" y="1089"/>
                    <a:pt x="525" y="1140"/>
                  </a:cubicBezTo>
                  <a:cubicBezTo>
                    <a:pt x="556" y="1145"/>
                    <a:pt x="588" y="1148"/>
                    <a:pt x="619" y="1148"/>
                  </a:cubicBezTo>
                  <a:cubicBezTo>
                    <a:pt x="895" y="1148"/>
                    <a:pt x="1138" y="948"/>
                    <a:pt x="1183" y="667"/>
                  </a:cubicBezTo>
                  <a:cubicBezTo>
                    <a:pt x="1235" y="354"/>
                    <a:pt x="1022" y="59"/>
                    <a:pt x="710" y="8"/>
                  </a:cubicBezTo>
                  <a:cubicBezTo>
                    <a:pt x="679" y="3"/>
                    <a:pt x="648" y="0"/>
                    <a:pt x="61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9"/>
            <p:cNvSpPr/>
            <p:nvPr/>
          </p:nvSpPr>
          <p:spPr>
            <a:xfrm>
              <a:off x="1415300" y="4850025"/>
              <a:ext cx="50900" cy="50900"/>
            </a:xfrm>
            <a:custGeom>
              <a:rect b="b" l="l" r="r" t="t"/>
              <a:pathLst>
                <a:path extrusionOk="0" h="2036" w="2036">
                  <a:moveTo>
                    <a:pt x="1018" y="0"/>
                  </a:moveTo>
                  <a:cubicBezTo>
                    <a:pt x="456" y="0"/>
                    <a:pt x="0" y="456"/>
                    <a:pt x="0" y="1018"/>
                  </a:cubicBezTo>
                  <a:cubicBezTo>
                    <a:pt x="0" y="1580"/>
                    <a:pt x="456" y="2035"/>
                    <a:pt x="1018" y="2035"/>
                  </a:cubicBezTo>
                  <a:cubicBezTo>
                    <a:pt x="1579" y="2035"/>
                    <a:pt x="2035" y="1580"/>
                    <a:pt x="2035" y="1018"/>
                  </a:cubicBezTo>
                  <a:cubicBezTo>
                    <a:pt x="2035" y="456"/>
                    <a:pt x="1579" y="0"/>
                    <a:pt x="101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9"/>
            <p:cNvSpPr/>
            <p:nvPr/>
          </p:nvSpPr>
          <p:spPr>
            <a:xfrm>
              <a:off x="2556750" y="3922225"/>
              <a:ext cx="50900" cy="50900"/>
            </a:xfrm>
            <a:custGeom>
              <a:rect b="b" l="l" r="r" t="t"/>
              <a:pathLst>
                <a:path extrusionOk="0" h="2036" w="2036">
                  <a:moveTo>
                    <a:pt x="1018" y="1"/>
                  </a:moveTo>
                  <a:cubicBezTo>
                    <a:pt x="456" y="1"/>
                    <a:pt x="0" y="456"/>
                    <a:pt x="0" y="1018"/>
                  </a:cubicBezTo>
                  <a:cubicBezTo>
                    <a:pt x="0" y="1580"/>
                    <a:pt x="456" y="2036"/>
                    <a:pt x="1018" y="2036"/>
                  </a:cubicBezTo>
                  <a:cubicBezTo>
                    <a:pt x="1579" y="2036"/>
                    <a:pt x="2035" y="1580"/>
                    <a:pt x="2035" y="1018"/>
                  </a:cubicBezTo>
                  <a:cubicBezTo>
                    <a:pt x="2035" y="456"/>
                    <a:pt x="1579" y="1"/>
                    <a:pt x="101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9"/>
            <p:cNvSpPr/>
            <p:nvPr/>
          </p:nvSpPr>
          <p:spPr>
            <a:xfrm>
              <a:off x="1773100" y="5104850"/>
              <a:ext cx="57725" cy="50925"/>
            </a:xfrm>
            <a:custGeom>
              <a:rect b="b" l="l" r="r" t="t"/>
              <a:pathLst>
                <a:path extrusionOk="0" h="2037" w="2309">
                  <a:moveTo>
                    <a:pt x="1155" y="1"/>
                  </a:moveTo>
                  <a:cubicBezTo>
                    <a:pt x="754" y="1"/>
                    <a:pt x="374" y="240"/>
                    <a:pt x="213" y="634"/>
                  </a:cubicBezTo>
                  <a:cubicBezTo>
                    <a:pt x="0" y="1154"/>
                    <a:pt x="250" y="1748"/>
                    <a:pt x="770" y="1960"/>
                  </a:cubicBezTo>
                  <a:cubicBezTo>
                    <a:pt x="896" y="2012"/>
                    <a:pt x="1026" y="2036"/>
                    <a:pt x="1154" y="2036"/>
                  </a:cubicBezTo>
                  <a:cubicBezTo>
                    <a:pt x="1555" y="2036"/>
                    <a:pt x="1936" y="1797"/>
                    <a:pt x="2096" y="1403"/>
                  </a:cubicBezTo>
                  <a:cubicBezTo>
                    <a:pt x="2309" y="883"/>
                    <a:pt x="2059" y="289"/>
                    <a:pt x="1539" y="77"/>
                  </a:cubicBezTo>
                  <a:cubicBezTo>
                    <a:pt x="1413" y="25"/>
                    <a:pt x="1283" y="1"/>
                    <a:pt x="1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9"/>
            <p:cNvSpPr/>
            <p:nvPr/>
          </p:nvSpPr>
          <p:spPr>
            <a:xfrm>
              <a:off x="2123025" y="4983425"/>
              <a:ext cx="28700" cy="28700"/>
            </a:xfrm>
            <a:custGeom>
              <a:rect b="b" l="l" r="r" t="t"/>
              <a:pathLst>
                <a:path extrusionOk="0" h="1148" w="1148">
                  <a:moveTo>
                    <a:pt x="574" y="1"/>
                  </a:moveTo>
                  <a:cubicBezTo>
                    <a:pt x="258" y="1"/>
                    <a:pt x="0" y="258"/>
                    <a:pt x="0" y="574"/>
                  </a:cubicBezTo>
                  <a:cubicBezTo>
                    <a:pt x="0" y="892"/>
                    <a:pt x="258" y="1148"/>
                    <a:pt x="574" y="1148"/>
                  </a:cubicBezTo>
                  <a:cubicBezTo>
                    <a:pt x="890" y="1148"/>
                    <a:pt x="1148" y="892"/>
                    <a:pt x="1148" y="574"/>
                  </a:cubicBezTo>
                  <a:cubicBezTo>
                    <a:pt x="1148" y="258"/>
                    <a:pt x="890" y="1"/>
                    <a:pt x="57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9"/>
            <p:cNvSpPr/>
            <p:nvPr/>
          </p:nvSpPr>
          <p:spPr>
            <a:xfrm>
              <a:off x="1614775" y="4268800"/>
              <a:ext cx="28675" cy="28700"/>
            </a:xfrm>
            <a:custGeom>
              <a:rect b="b" l="l" r="r" t="t"/>
              <a:pathLst>
                <a:path extrusionOk="0" h="1148" w="1147">
                  <a:moveTo>
                    <a:pt x="574" y="1"/>
                  </a:moveTo>
                  <a:cubicBezTo>
                    <a:pt x="256" y="1"/>
                    <a:pt x="0" y="258"/>
                    <a:pt x="0" y="574"/>
                  </a:cubicBezTo>
                  <a:cubicBezTo>
                    <a:pt x="0" y="892"/>
                    <a:pt x="256" y="1148"/>
                    <a:pt x="574" y="1148"/>
                  </a:cubicBezTo>
                  <a:cubicBezTo>
                    <a:pt x="890" y="1148"/>
                    <a:pt x="1146" y="892"/>
                    <a:pt x="1146" y="574"/>
                  </a:cubicBezTo>
                  <a:cubicBezTo>
                    <a:pt x="1146" y="258"/>
                    <a:pt x="890" y="1"/>
                    <a:pt x="57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9"/>
            <p:cNvSpPr/>
            <p:nvPr/>
          </p:nvSpPr>
          <p:spPr>
            <a:xfrm>
              <a:off x="2669825" y="4497775"/>
              <a:ext cx="28700" cy="28700"/>
            </a:xfrm>
            <a:custGeom>
              <a:rect b="b" l="l" r="r" t="t"/>
              <a:pathLst>
                <a:path extrusionOk="0" h="1148" w="1148">
                  <a:moveTo>
                    <a:pt x="574" y="0"/>
                  </a:moveTo>
                  <a:cubicBezTo>
                    <a:pt x="258" y="0"/>
                    <a:pt x="1" y="256"/>
                    <a:pt x="1" y="574"/>
                  </a:cubicBezTo>
                  <a:cubicBezTo>
                    <a:pt x="1" y="890"/>
                    <a:pt x="258" y="1147"/>
                    <a:pt x="574" y="1147"/>
                  </a:cubicBezTo>
                  <a:cubicBezTo>
                    <a:pt x="890" y="1147"/>
                    <a:pt x="1148" y="890"/>
                    <a:pt x="1148" y="574"/>
                  </a:cubicBezTo>
                  <a:cubicBezTo>
                    <a:pt x="1148" y="256"/>
                    <a:pt x="890" y="0"/>
                    <a:pt x="57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9"/>
            <p:cNvSpPr/>
            <p:nvPr/>
          </p:nvSpPr>
          <p:spPr>
            <a:xfrm>
              <a:off x="2387725" y="4108525"/>
              <a:ext cx="105700" cy="70675"/>
            </a:xfrm>
            <a:custGeom>
              <a:rect b="b" l="l" r="r" t="t"/>
              <a:pathLst>
                <a:path extrusionOk="0" h="2827" w="4228">
                  <a:moveTo>
                    <a:pt x="763" y="1"/>
                  </a:moveTo>
                  <a:cubicBezTo>
                    <a:pt x="199" y="1"/>
                    <a:pt x="1" y="896"/>
                    <a:pt x="620" y="1049"/>
                  </a:cubicBezTo>
                  <a:cubicBezTo>
                    <a:pt x="1634" y="1300"/>
                    <a:pt x="2478" y="1842"/>
                    <a:pt x="3141" y="2646"/>
                  </a:cubicBezTo>
                  <a:cubicBezTo>
                    <a:pt x="3246" y="2773"/>
                    <a:pt x="3369" y="2826"/>
                    <a:pt x="3490" y="2826"/>
                  </a:cubicBezTo>
                  <a:cubicBezTo>
                    <a:pt x="3872" y="2826"/>
                    <a:pt x="4228" y="2291"/>
                    <a:pt x="3897" y="1890"/>
                  </a:cubicBezTo>
                  <a:cubicBezTo>
                    <a:pt x="3125" y="954"/>
                    <a:pt x="2080" y="309"/>
                    <a:pt x="904" y="18"/>
                  </a:cubicBezTo>
                  <a:cubicBezTo>
                    <a:pt x="855" y="6"/>
                    <a:pt x="808" y="1"/>
                    <a:pt x="76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9"/>
            <p:cNvSpPr/>
            <p:nvPr/>
          </p:nvSpPr>
          <p:spPr>
            <a:xfrm>
              <a:off x="2481100" y="4185075"/>
              <a:ext cx="60975" cy="161075"/>
            </a:xfrm>
            <a:custGeom>
              <a:rect b="b" l="l" r="r" t="t"/>
              <a:pathLst>
                <a:path extrusionOk="0" h="6443" w="2439">
                  <a:moveTo>
                    <a:pt x="744" y="1"/>
                  </a:moveTo>
                  <a:cubicBezTo>
                    <a:pt x="370" y="1"/>
                    <a:pt x="1" y="383"/>
                    <a:pt x="262" y="787"/>
                  </a:cubicBezTo>
                  <a:cubicBezTo>
                    <a:pt x="1222" y="2271"/>
                    <a:pt x="1347" y="4052"/>
                    <a:pt x="546" y="5633"/>
                  </a:cubicBezTo>
                  <a:cubicBezTo>
                    <a:pt x="333" y="6054"/>
                    <a:pt x="704" y="6442"/>
                    <a:pt x="1057" y="6442"/>
                  </a:cubicBezTo>
                  <a:cubicBezTo>
                    <a:pt x="1216" y="6442"/>
                    <a:pt x="1372" y="6363"/>
                    <a:pt x="1468" y="6173"/>
                  </a:cubicBezTo>
                  <a:cubicBezTo>
                    <a:pt x="2439" y="4258"/>
                    <a:pt x="2355" y="2058"/>
                    <a:pt x="1184" y="248"/>
                  </a:cubicBezTo>
                  <a:cubicBezTo>
                    <a:pt x="1071" y="73"/>
                    <a:pt x="907" y="1"/>
                    <a:pt x="7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9"/>
            <p:cNvSpPr/>
            <p:nvPr/>
          </p:nvSpPr>
          <p:spPr>
            <a:xfrm>
              <a:off x="1864625" y="4426600"/>
              <a:ext cx="146675" cy="78600"/>
            </a:xfrm>
            <a:custGeom>
              <a:rect b="b" l="l" r="r" t="t"/>
              <a:pathLst>
                <a:path extrusionOk="0" h="3144" w="5867">
                  <a:moveTo>
                    <a:pt x="839" y="1"/>
                  </a:moveTo>
                  <a:cubicBezTo>
                    <a:pt x="233" y="1"/>
                    <a:pt x="1" y="940"/>
                    <a:pt x="646" y="1038"/>
                  </a:cubicBezTo>
                  <a:cubicBezTo>
                    <a:pt x="2196" y="1276"/>
                    <a:pt x="3575" y="1922"/>
                    <a:pt x="4719" y="2995"/>
                  </a:cubicBezTo>
                  <a:cubicBezTo>
                    <a:pt x="4831" y="3100"/>
                    <a:pt x="4955" y="3144"/>
                    <a:pt x="5076" y="3144"/>
                  </a:cubicBezTo>
                  <a:cubicBezTo>
                    <a:pt x="5496" y="3144"/>
                    <a:pt x="5866" y="2606"/>
                    <a:pt x="5475" y="2239"/>
                  </a:cubicBezTo>
                  <a:cubicBezTo>
                    <a:pt x="4205" y="1048"/>
                    <a:pt x="2656" y="272"/>
                    <a:pt x="931" y="8"/>
                  </a:cubicBezTo>
                  <a:cubicBezTo>
                    <a:pt x="900" y="3"/>
                    <a:pt x="869" y="1"/>
                    <a:pt x="8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9"/>
            <p:cNvSpPr/>
            <p:nvPr/>
          </p:nvSpPr>
          <p:spPr>
            <a:xfrm>
              <a:off x="2006500" y="4511075"/>
              <a:ext cx="65575" cy="200075"/>
            </a:xfrm>
            <a:custGeom>
              <a:rect b="b" l="l" r="r" t="t"/>
              <a:pathLst>
                <a:path extrusionOk="0" h="8003" w="2623">
                  <a:moveTo>
                    <a:pt x="755" y="0"/>
                  </a:moveTo>
                  <a:cubicBezTo>
                    <a:pt x="372" y="0"/>
                    <a:pt x="0" y="379"/>
                    <a:pt x="281" y="774"/>
                  </a:cubicBezTo>
                  <a:cubicBezTo>
                    <a:pt x="1559" y="2574"/>
                    <a:pt x="1114" y="5425"/>
                    <a:pt x="897" y="7491"/>
                  </a:cubicBezTo>
                  <a:cubicBezTo>
                    <a:pt x="861" y="7832"/>
                    <a:pt x="1109" y="8002"/>
                    <a:pt x="1376" y="8002"/>
                  </a:cubicBezTo>
                  <a:cubicBezTo>
                    <a:pt x="1643" y="8002"/>
                    <a:pt x="1930" y="7831"/>
                    <a:pt x="1965" y="7491"/>
                  </a:cubicBezTo>
                  <a:cubicBezTo>
                    <a:pt x="2205" y="5207"/>
                    <a:pt x="2622" y="2231"/>
                    <a:pt x="1203" y="236"/>
                  </a:cubicBezTo>
                  <a:cubicBezTo>
                    <a:pt x="1085" y="69"/>
                    <a:pt x="919" y="0"/>
                    <a:pt x="7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9"/>
            <p:cNvSpPr/>
            <p:nvPr/>
          </p:nvSpPr>
          <p:spPr>
            <a:xfrm>
              <a:off x="2391750" y="4665325"/>
              <a:ext cx="122625" cy="56025"/>
            </a:xfrm>
            <a:custGeom>
              <a:rect b="b" l="l" r="r" t="t"/>
              <a:pathLst>
                <a:path extrusionOk="0" h="2241" w="4905">
                  <a:moveTo>
                    <a:pt x="1523" y="0"/>
                  </a:moveTo>
                  <a:cubicBezTo>
                    <a:pt x="1228" y="0"/>
                    <a:pt x="929" y="31"/>
                    <a:pt x="631" y="92"/>
                  </a:cubicBezTo>
                  <a:cubicBezTo>
                    <a:pt x="1" y="223"/>
                    <a:pt x="210" y="1136"/>
                    <a:pt x="793" y="1136"/>
                  </a:cubicBezTo>
                  <a:cubicBezTo>
                    <a:pt x="832" y="1136"/>
                    <a:pt x="873" y="1131"/>
                    <a:pt x="916" y="1123"/>
                  </a:cubicBezTo>
                  <a:cubicBezTo>
                    <a:pt x="1124" y="1079"/>
                    <a:pt x="1332" y="1058"/>
                    <a:pt x="1537" y="1058"/>
                  </a:cubicBezTo>
                  <a:cubicBezTo>
                    <a:pt x="2392" y="1058"/>
                    <a:pt x="3192" y="1426"/>
                    <a:pt x="3791" y="2074"/>
                  </a:cubicBezTo>
                  <a:cubicBezTo>
                    <a:pt x="3900" y="2191"/>
                    <a:pt x="4025" y="2240"/>
                    <a:pt x="4146" y="2240"/>
                  </a:cubicBezTo>
                  <a:cubicBezTo>
                    <a:pt x="4544" y="2240"/>
                    <a:pt x="4905" y="1705"/>
                    <a:pt x="4547" y="1318"/>
                  </a:cubicBezTo>
                  <a:cubicBezTo>
                    <a:pt x="3747" y="452"/>
                    <a:pt x="2660" y="0"/>
                    <a:pt x="152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9"/>
            <p:cNvSpPr/>
            <p:nvPr/>
          </p:nvSpPr>
          <p:spPr>
            <a:xfrm>
              <a:off x="2510225" y="4740225"/>
              <a:ext cx="48350" cy="130825"/>
            </a:xfrm>
            <a:custGeom>
              <a:rect b="b" l="l" r="r" t="t"/>
              <a:pathLst>
                <a:path extrusionOk="0" h="5233" w="1934">
                  <a:moveTo>
                    <a:pt x="721" y="0"/>
                  </a:moveTo>
                  <a:cubicBezTo>
                    <a:pt x="372" y="0"/>
                    <a:pt x="0" y="388"/>
                    <a:pt x="204" y="812"/>
                  </a:cubicBezTo>
                  <a:cubicBezTo>
                    <a:pt x="784" y="2028"/>
                    <a:pt x="798" y="3340"/>
                    <a:pt x="321" y="4589"/>
                  </a:cubicBezTo>
                  <a:cubicBezTo>
                    <a:pt x="173" y="4978"/>
                    <a:pt x="492" y="5233"/>
                    <a:pt x="821" y="5233"/>
                  </a:cubicBezTo>
                  <a:cubicBezTo>
                    <a:pt x="1036" y="5233"/>
                    <a:pt x="1256" y="5124"/>
                    <a:pt x="1352" y="4873"/>
                  </a:cubicBezTo>
                  <a:cubicBezTo>
                    <a:pt x="1934" y="3347"/>
                    <a:pt x="1827" y="1739"/>
                    <a:pt x="1127" y="274"/>
                  </a:cubicBezTo>
                  <a:cubicBezTo>
                    <a:pt x="1034" y="80"/>
                    <a:pt x="880" y="0"/>
                    <a:pt x="7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22" name="Google Shape;422;p29"/>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sp>
        <p:nvSpPr>
          <p:cNvPr id="423" name="Google Shape;423;p29"/>
          <p:cNvSpPr txBox="1"/>
          <p:nvPr>
            <p:ph type="title"/>
          </p:nvPr>
        </p:nvSpPr>
        <p:spPr>
          <a:xfrm>
            <a:off x="1123325" y="1307100"/>
            <a:ext cx="6897300" cy="25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66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transition spd="slow">
    <p:split orient="vert"/>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4" name="Shape 424"/>
        <p:cNvGrpSpPr/>
        <p:nvPr/>
      </p:nvGrpSpPr>
      <p:grpSpPr>
        <a:xfrm>
          <a:off x="0" y="0"/>
          <a:ext cx="0" cy="0"/>
          <a:chOff x="0" y="0"/>
          <a:chExt cx="0" cy="0"/>
        </a:xfrm>
      </p:grpSpPr>
    </p:spTree>
  </p:cSld>
  <p:clrMapOvr>
    <a:masterClrMapping/>
  </p:clrMapOvr>
  <p:transition spd="slow">
    <p:split orient="vert"/>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425" name="Shape 425"/>
        <p:cNvGrpSpPr/>
        <p:nvPr/>
      </p:nvGrpSpPr>
      <p:grpSpPr>
        <a:xfrm>
          <a:off x="0" y="0"/>
          <a:ext cx="0" cy="0"/>
          <a:chOff x="0" y="0"/>
          <a:chExt cx="0" cy="0"/>
        </a:xfrm>
      </p:grpSpPr>
      <p:pic>
        <p:nvPicPr>
          <p:cNvPr id="426" name="Google Shape;426;p31"/>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spTree>
  </p:cSld>
  <p:clrMapOvr>
    <a:masterClrMapping/>
  </p:clrMapOvr>
  <p:transition spd="slow">
    <p:split orient="vert"/>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1">
    <p:spTree>
      <p:nvGrpSpPr>
        <p:cNvPr id="427" name="Shape 427"/>
        <p:cNvGrpSpPr/>
        <p:nvPr/>
      </p:nvGrpSpPr>
      <p:grpSpPr>
        <a:xfrm>
          <a:off x="0" y="0"/>
          <a:ext cx="0" cy="0"/>
          <a:chOff x="0" y="0"/>
          <a:chExt cx="0" cy="0"/>
        </a:xfrm>
      </p:grpSpPr>
      <p:pic>
        <p:nvPicPr>
          <p:cNvPr id="428" name="Google Shape;428;p32"/>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429" name="Google Shape;429;p32"/>
          <p:cNvGrpSpPr/>
          <p:nvPr/>
        </p:nvGrpSpPr>
        <p:grpSpPr>
          <a:xfrm>
            <a:off x="372025" y="321975"/>
            <a:ext cx="8400000" cy="4503300"/>
            <a:chOff x="372025" y="321975"/>
            <a:chExt cx="8400000" cy="4503300"/>
          </a:xfrm>
        </p:grpSpPr>
        <p:sp>
          <p:nvSpPr>
            <p:cNvPr id="430" name="Google Shape;430;p32"/>
            <p:cNvSpPr/>
            <p:nvPr/>
          </p:nvSpPr>
          <p:spPr>
            <a:xfrm>
              <a:off x="372375" y="324675"/>
              <a:ext cx="8394900" cy="45006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1" name="Google Shape;431;p32"/>
            <p:cNvGrpSpPr/>
            <p:nvPr/>
          </p:nvGrpSpPr>
          <p:grpSpPr>
            <a:xfrm>
              <a:off x="372025" y="321975"/>
              <a:ext cx="8400000" cy="4499700"/>
              <a:chOff x="372025" y="321975"/>
              <a:chExt cx="8400000" cy="4499700"/>
            </a:xfrm>
          </p:grpSpPr>
          <p:sp>
            <p:nvSpPr>
              <p:cNvPr id="432" name="Google Shape;432;p32"/>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2"/>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2"/>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2"/>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2"/>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32"/>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8" name="Google Shape;438;p32"/>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grpSp>
        <p:nvGrpSpPr>
          <p:cNvPr id="439" name="Google Shape;439;p32"/>
          <p:cNvGrpSpPr/>
          <p:nvPr/>
        </p:nvGrpSpPr>
        <p:grpSpPr>
          <a:xfrm>
            <a:off x="371330" y="3441041"/>
            <a:ext cx="8400431" cy="1380780"/>
            <a:chOff x="4122825" y="2769975"/>
            <a:chExt cx="4390775" cy="1934950"/>
          </a:xfrm>
        </p:grpSpPr>
        <p:sp>
          <p:nvSpPr>
            <p:cNvPr id="440" name="Google Shape;440;p32"/>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2"/>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2"/>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2"/>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2"/>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2"/>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2"/>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2"/>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2"/>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2"/>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2"/>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2"/>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2"/>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2"/>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2"/>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2"/>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32"/>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32"/>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32"/>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2"/>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2"/>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32"/>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2"/>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3" name="Google Shape;463;p32"/>
          <p:cNvGrpSpPr/>
          <p:nvPr/>
        </p:nvGrpSpPr>
        <p:grpSpPr>
          <a:xfrm>
            <a:off x="4313685" y="2999817"/>
            <a:ext cx="530320" cy="530308"/>
            <a:chOff x="5720325" y="1250450"/>
            <a:chExt cx="1103225" cy="1103200"/>
          </a:xfrm>
        </p:grpSpPr>
        <p:sp>
          <p:nvSpPr>
            <p:cNvPr id="464" name="Google Shape;464;p32"/>
            <p:cNvSpPr/>
            <p:nvPr/>
          </p:nvSpPr>
          <p:spPr>
            <a:xfrm>
              <a:off x="5720325" y="1250450"/>
              <a:ext cx="1103225" cy="551600"/>
            </a:xfrm>
            <a:custGeom>
              <a:rect b="b" l="l" r="r" t="t"/>
              <a:pathLst>
                <a:path extrusionOk="0" h="22064" w="44129">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2"/>
            <p:cNvSpPr/>
            <p:nvPr/>
          </p:nvSpPr>
          <p:spPr>
            <a:xfrm>
              <a:off x="5822600" y="2122000"/>
              <a:ext cx="898725" cy="38425"/>
            </a:xfrm>
            <a:custGeom>
              <a:rect b="b" l="l" r="r" t="t"/>
              <a:pathLst>
                <a:path extrusionOk="0" h="1537" w="35949">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2"/>
            <p:cNvSpPr/>
            <p:nvPr/>
          </p:nvSpPr>
          <p:spPr>
            <a:xfrm>
              <a:off x="5985075" y="2273275"/>
              <a:ext cx="573750" cy="29675"/>
            </a:xfrm>
            <a:custGeom>
              <a:rect b="b" l="l" r="r" t="t"/>
              <a:pathLst>
                <a:path extrusionOk="0" h="1187" w="2295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2"/>
            <p:cNvSpPr/>
            <p:nvPr/>
          </p:nvSpPr>
          <p:spPr>
            <a:xfrm>
              <a:off x="5898675" y="2208175"/>
              <a:ext cx="746500" cy="28125"/>
            </a:xfrm>
            <a:custGeom>
              <a:rect b="b" l="l" r="r" t="t"/>
              <a:pathLst>
                <a:path extrusionOk="0" h="1125" w="2986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2"/>
            <p:cNvSpPr/>
            <p:nvPr/>
          </p:nvSpPr>
          <p:spPr>
            <a:xfrm>
              <a:off x="5725875" y="1880175"/>
              <a:ext cx="1092175" cy="54600"/>
            </a:xfrm>
            <a:custGeom>
              <a:rect b="b" l="l" r="r" t="t"/>
              <a:pathLst>
                <a:path extrusionOk="0" h="2184" w="43687">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2"/>
            <p:cNvSpPr/>
            <p:nvPr/>
          </p:nvSpPr>
          <p:spPr>
            <a:xfrm>
              <a:off x="5762450" y="2013750"/>
              <a:ext cx="1019000" cy="45250"/>
            </a:xfrm>
            <a:custGeom>
              <a:rect b="b" l="l" r="r" t="t"/>
              <a:pathLst>
                <a:path extrusionOk="0" h="1810" w="4076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2"/>
            <p:cNvSpPr/>
            <p:nvPr/>
          </p:nvSpPr>
          <p:spPr>
            <a:xfrm>
              <a:off x="6109250" y="2329250"/>
              <a:ext cx="325425" cy="24400"/>
            </a:xfrm>
            <a:custGeom>
              <a:rect b="b" l="l" r="r" t="t"/>
              <a:pathLst>
                <a:path extrusionOk="0" h="976" w="13017">
                  <a:moveTo>
                    <a:pt x="1" y="1"/>
                  </a:moveTo>
                  <a:cubicBezTo>
                    <a:pt x="2058" y="636"/>
                    <a:pt x="4244" y="976"/>
                    <a:pt x="6509" y="976"/>
                  </a:cubicBezTo>
                  <a:cubicBezTo>
                    <a:pt x="8773" y="976"/>
                    <a:pt x="10959" y="634"/>
                    <a:pt x="1301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slow">
    <p:split orient="vert"/>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SECTION_HEADER_2">
    <p:bg>
      <p:bgPr>
        <a:solidFill>
          <a:schemeClr val="accent5"/>
        </a:solidFill>
      </p:bgPr>
    </p:bg>
    <p:spTree>
      <p:nvGrpSpPr>
        <p:cNvPr id="471" name="Shape 471"/>
        <p:cNvGrpSpPr/>
        <p:nvPr/>
      </p:nvGrpSpPr>
      <p:grpSpPr>
        <a:xfrm>
          <a:off x="0" y="0"/>
          <a:ext cx="0" cy="0"/>
          <a:chOff x="0" y="0"/>
          <a:chExt cx="0" cy="0"/>
        </a:xfrm>
      </p:grpSpPr>
      <p:pic>
        <p:nvPicPr>
          <p:cNvPr id="472" name="Google Shape;472;p33"/>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sp>
        <p:nvSpPr>
          <p:cNvPr id="473" name="Google Shape;473;p33"/>
          <p:cNvSpPr/>
          <p:nvPr/>
        </p:nvSpPr>
        <p:spPr>
          <a:xfrm>
            <a:off x="372375" y="324675"/>
            <a:ext cx="8394900" cy="45006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4" name="Google Shape;474;p33"/>
          <p:cNvGrpSpPr/>
          <p:nvPr/>
        </p:nvGrpSpPr>
        <p:grpSpPr>
          <a:xfrm>
            <a:off x="372025" y="321975"/>
            <a:ext cx="8400000" cy="4499700"/>
            <a:chOff x="372025" y="321975"/>
            <a:chExt cx="8400000" cy="4499700"/>
          </a:xfrm>
        </p:grpSpPr>
        <p:sp>
          <p:nvSpPr>
            <p:cNvPr id="475" name="Google Shape;475;p33"/>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33"/>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33"/>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33"/>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33"/>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0" name="Google Shape;480;p33"/>
          <p:cNvGrpSpPr/>
          <p:nvPr/>
        </p:nvGrpSpPr>
        <p:grpSpPr>
          <a:xfrm>
            <a:off x="371330" y="3818004"/>
            <a:ext cx="8400431" cy="1003659"/>
            <a:chOff x="4122825" y="2769975"/>
            <a:chExt cx="4390775" cy="1934950"/>
          </a:xfrm>
        </p:grpSpPr>
        <p:sp>
          <p:nvSpPr>
            <p:cNvPr id="481" name="Google Shape;481;p33"/>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33"/>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33"/>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33"/>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3"/>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3"/>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3"/>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33"/>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3"/>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3"/>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3"/>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3"/>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3"/>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3"/>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3"/>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3"/>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3"/>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3"/>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33"/>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3"/>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3"/>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33"/>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3"/>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4" name="Google Shape;504;p33"/>
          <p:cNvGrpSpPr/>
          <p:nvPr/>
        </p:nvGrpSpPr>
        <p:grpSpPr>
          <a:xfrm flipH="1" rot="10800000">
            <a:off x="371330" y="540079"/>
            <a:ext cx="8400431" cy="1003659"/>
            <a:chOff x="4122825" y="2769975"/>
            <a:chExt cx="4390775" cy="1934950"/>
          </a:xfrm>
        </p:grpSpPr>
        <p:sp>
          <p:nvSpPr>
            <p:cNvPr id="505" name="Google Shape;505;p33"/>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33"/>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33"/>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3"/>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33"/>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33"/>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33"/>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33"/>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33"/>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33"/>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33"/>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33"/>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33"/>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33"/>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33"/>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3"/>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3"/>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33"/>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33"/>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3"/>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3"/>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3"/>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3"/>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slow">
    <p:split orient="vert"/>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TITLE_ONLY_1">
    <p:spTree>
      <p:nvGrpSpPr>
        <p:cNvPr id="528" name="Shape 528"/>
        <p:cNvGrpSpPr/>
        <p:nvPr/>
      </p:nvGrpSpPr>
      <p:grpSpPr>
        <a:xfrm>
          <a:off x="0" y="0"/>
          <a:ext cx="0" cy="0"/>
          <a:chOff x="0" y="0"/>
          <a:chExt cx="0" cy="0"/>
        </a:xfrm>
      </p:grpSpPr>
      <p:pic>
        <p:nvPicPr>
          <p:cNvPr id="529" name="Google Shape;529;p34"/>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530" name="Google Shape;530;p34"/>
          <p:cNvGrpSpPr/>
          <p:nvPr/>
        </p:nvGrpSpPr>
        <p:grpSpPr>
          <a:xfrm>
            <a:off x="372025" y="321975"/>
            <a:ext cx="8400000" cy="4503300"/>
            <a:chOff x="372025" y="321975"/>
            <a:chExt cx="8400000" cy="4503300"/>
          </a:xfrm>
        </p:grpSpPr>
        <p:grpSp>
          <p:nvGrpSpPr>
            <p:cNvPr id="531" name="Google Shape;531;p34"/>
            <p:cNvGrpSpPr/>
            <p:nvPr/>
          </p:nvGrpSpPr>
          <p:grpSpPr>
            <a:xfrm>
              <a:off x="372025" y="321975"/>
              <a:ext cx="8400000" cy="4503300"/>
              <a:chOff x="372025" y="321975"/>
              <a:chExt cx="8400000" cy="4503300"/>
            </a:xfrm>
          </p:grpSpPr>
          <p:sp>
            <p:nvSpPr>
              <p:cNvPr id="532" name="Google Shape;532;p34"/>
              <p:cNvSpPr/>
              <p:nvPr/>
            </p:nvSpPr>
            <p:spPr>
              <a:xfrm>
                <a:off x="372375" y="324675"/>
                <a:ext cx="8394900" cy="45006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3" name="Google Shape;533;p34"/>
              <p:cNvGrpSpPr/>
              <p:nvPr/>
            </p:nvGrpSpPr>
            <p:grpSpPr>
              <a:xfrm>
                <a:off x="372025" y="321975"/>
                <a:ext cx="8400000" cy="4499700"/>
                <a:chOff x="372025" y="321975"/>
                <a:chExt cx="8400000" cy="4499700"/>
              </a:xfrm>
            </p:grpSpPr>
            <p:sp>
              <p:nvSpPr>
                <p:cNvPr id="534" name="Google Shape;534;p34"/>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4"/>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34"/>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34"/>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4"/>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4"/>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40" name="Google Shape;540;p34"/>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cxnSp>
          <p:nvCxnSpPr>
            <p:cNvPr id="541" name="Google Shape;541;p34"/>
            <p:cNvCxnSpPr/>
            <p:nvPr/>
          </p:nvCxnSpPr>
          <p:spPr>
            <a:xfrm>
              <a:off x="372025" y="1104300"/>
              <a:ext cx="8400000" cy="0"/>
            </a:xfrm>
            <a:prstGeom prst="straightConnector1">
              <a:avLst/>
            </a:prstGeom>
            <a:noFill/>
            <a:ln cap="flat" cmpd="sng" w="9525">
              <a:solidFill>
                <a:schemeClr val="dk2"/>
              </a:solidFill>
              <a:prstDash val="solid"/>
              <a:round/>
              <a:headEnd len="sm" w="sm" type="none"/>
              <a:tailEnd len="sm" w="sm" type="none"/>
            </a:ln>
          </p:spPr>
        </p:cxnSp>
      </p:grpSp>
    </p:spTree>
  </p:cSld>
  <p:clrMapOvr>
    <a:masterClrMapping/>
  </p:clrMapOvr>
  <p:transition spd="slow">
    <p:split orient="vert"/>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MAIN_POINT_1">
    <p:bg>
      <p:bgPr>
        <a:solidFill>
          <a:schemeClr val="accent2"/>
        </a:solidFill>
      </p:bgPr>
    </p:bg>
    <p:spTree>
      <p:nvGrpSpPr>
        <p:cNvPr id="542" name="Shape 542"/>
        <p:cNvGrpSpPr/>
        <p:nvPr/>
      </p:nvGrpSpPr>
      <p:grpSpPr>
        <a:xfrm>
          <a:off x="0" y="0"/>
          <a:ext cx="0" cy="0"/>
          <a:chOff x="0" y="0"/>
          <a:chExt cx="0" cy="0"/>
        </a:xfrm>
      </p:grpSpPr>
      <p:grpSp>
        <p:nvGrpSpPr>
          <p:cNvPr id="543" name="Google Shape;543;p35"/>
          <p:cNvGrpSpPr/>
          <p:nvPr/>
        </p:nvGrpSpPr>
        <p:grpSpPr>
          <a:xfrm rot="816243">
            <a:off x="7885012" y="585070"/>
            <a:ext cx="624221" cy="2019733"/>
            <a:chOff x="6505688" y="3123675"/>
            <a:chExt cx="624250" cy="2019825"/>
          </a:xfrm>
        </p:grpSpPr>
        <p:sp>
          <p:nvSpPr>
            <p:cNvPr id="544" name="Google Shape;544;p35"/>
            <p:cNvSpPr/>
            <p:nvPr/>
          </p:nvSpPr>
          <p:spPr>
            <a:xfrm>
              <a:off x="6666113" y="3575400"/>
              <a:ext cx="322850" cy="555300"/>
            </a:xfrm>
            <a:custGeom>
              <a:rect b="b" l="l" r="r" t="t"/>
              <a:pathLst>
                <a:path extrusionOk="0" h="22212" w="12914">
                  <a:moveTo>
                    <a:pt x="6599" y="1"/>
                  </a:moveTo>
                  <a:cubicBezTo>
                    <a:pt x="6584" y="1"/>
                    <a:pt x="6568" y="1"/>
                    <a:pt x="6552" y="1"/>
                  </a:cubicBezTo>
                  <a:lnTo>
                    <a:pt x="6198" y="4"/>
                  </a:lnTo>
                  <a:cubicBezTo>
                    <a:pt x="2777" y="30"/>
                    <a:pt x="1" y="2848"/>
                    <a:pt x="25" y="6268"/>
                  </a:cubicBezTo>
                  <a:lnTo>
                    <a:pt x="99" y="16039"/>
                  </a:lnTo>
                  <a:cubicBezTo>
                    <a:pt x="123" y="19443"/>
                    <a:pt x="2916" y="22211"/>
                    <a:pt x="6315" y="22211"/>
                  </a:cubicBezTo>
                  <a:cubicBezTo>
                    <a:pt x="6331" y="22211"/>
                    <a:pt x="6346" y="22211"/>
                    <a:pt x="6362" y="22211"/>
                  </a:cubicBezTo>
                  <a:lnTo>
                    <a:pt x="6717" y="22210"/>
                  </a:lnTo>
                  <a:cubicBezTo>
                    <a:pt x="10137" y="22183"/>
                    <a:pt x="12914" y="19364"/>
                    <a:pt x="12891" y="15944"/>
                  </a:cubicBezTo>
                  <a:lnTo>
                    <a:pt x="12818" y="6174"/>
                  </a:lnTo>
                  <a:cubicBezTo>
                    <a:pt x="12791" y="2769"/>
                    <a:pt x="9999" y="1"/>
                    <a:pt x="659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5"/>
            <p:cNvSpPr/>
            <p:nvPr/>
          </p:nvSpPr>
          <p:spPr>
            <a:xfrm>
              <a:off x="6668613" y="3230325"/>
              <a:ext cx="58900" cy="480150"/>
            </a:xfrm>
            <a:custGeom>
              <a:rect b="b" l="l" r="r" t="t"/>
              <a:pathLst>
                <a:path extrusionOk="0" h="19206" w="2356">
                  <a:moveTo>
                    <a:pt x="1118" y="1"/>
                  </a:moveTo>
                  <a:cubicBezTo>
                    <a:pt x="1115" y="1"/>
                    <a:pt x="1111" y="1"/>
                    <a:pt x="1108" y="1"/>
                  </a:cubicBezTo>
                  <a:cubicBezTo>
                    <a:pt x="497" y="7"/>
                    <a:pt x="1" y="509"/>
                    <a:pt x="6" y="1118"/>
                  </a:cubicBezTo>
                  <a:lnTo>
                    <a:pt x="132" y="18104"/>
                  </a:lnTo>
                  <a:cubicBezTo>
                    <a:pt x="138" y="18710"/>
                    <a:pt x="634" y="19206"/>
                    <a:pt x="1241" y="19206"/>
                  </a:cubicBezTo>
                  <a:cubicBezTo>
                    <a:pt x="1244" y="19206"/>
                    <a:pt x="1247" y="19206"/>
                    <a:pt x="1251" y="19206"/>
                  </a:cubicBezTo>
                  <a:cubicBezTo>
                    <a:pt x="1860" y="19200"/>
                    <a:pt x="2355" y="18698"/>
                    <a:pt x="2352" y="18088"/>
                  </a:cubicBezTo>
                  <a:lnTo>
                    <a:pt x="2225" y="1102"/>
                  </a:lnTo>
                  <a:cubicBezTo>
                    <a:pt x="2219" y="496"/>
                    <a:pt x="1723" y="1"/>
                    <a:pt x="111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5"/>
            <p:cNvSpPr/>
            <p:nvPr/>
          </p:nvSpPr>
          <p:spPr>
            <a:xfrm>
              <a:off x="6845513" y="3147925"/>
              <a:ext cx="58875" cy="480150"/>
            </a:xfrm>
            <a:custGeom>
              <a:rect b="b" l="l" r="r" t="t"/>
              <a:pathLst>
                <a:path extrusionOk="0" h="19206" w="2355">
                  <a:moveTo>
                    <a:pt x="1115" y="1"/>
                  </a:moveTo>
                  <a:cubicBezTo>
                    <a:pt x="1112" y="1"/>
                    <a:pt x="1110" y="1"/>
                    <a:pt x="1107" y="1"/>
                  </a:cubicBezTo>
                  <a:cubicBezTo>
                    <a:pt x="498" y="7"/>
                    <a:pt x="0" y="509"/>
                    <a:pt x="6" y="1120"/>
                  </a:cubicBezTo>
                  <a:lnTo>
                    <a:pt x="133" y="18104"/>
                  </a:lnTo>
                  <a:cubicBezTo>
                    <a:pt x="137" y="18712"/>
                    <a:pt x="635" y="19206"/>
                    <a:pt x="1240" y="19206"/>
                  </a:cubicBezTo>
                  <a:cubicBezTo>
                    <a:pt x="1243" y="19206"/>
                    <a:pt x="1247" y="19206"/>
                    <a:pt x="1250" y="19206"/>
                  </a:cubicBezTo>
                  <a:cubicBezTo>
                    <a:pt x="1860" y="19201"/>
                    <a:pt x="2355" y="18698"/>
                    <a:pt x="2352" y="18088"/>
                  </a:cubicBezTo>
                  <a:lnTo>
                    <a:pt x="2224" y="1102"/>
                  </a:lnTo>
                  <a:cubicBezTo>
                    <a:pt x="2219" y="496"/>
                    <a:pt x="1721" y="1"/>
                    <a:pt x="111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5"/>
            <p:cNvSpPr/>
            <p:nvPr/>
          </p:nvSpPr>
          <p:spPr>
            <a:xfrm>
              <a:off x="6929863" y="3303225"/>
              <a:ext cx="58925" cy="480125"/>
            </a:xfrm>
            <a:custGeom>
              <a:rect b="b" l="l" r="r" t="t"/>
              <a:pathLst>
                <a:path extrusionOk="0" h="19205" w="2357">
                  <a:moveTo>
                    <a:pt x="1116" y="0"/>
                  </a:moveTo>
                  <a:cubicBezTo>
                    <a:pt x="1113" y="0"/>
                    <a:pt x="1110" y="0"/>
                    <a:pt x="1108" y="0"/>
                  </a:cubicBezTo>
                  <a:cubicBezTo>
                    <a:pt x="497" y="5"/>
                    <a:pt x="1" y="508"/>
                    <a:pt x="6" y="1117"/>
                  </a:cubicBezTo>
                  <a:lnTo>
                    <a:pt x="132" y="18103"/>
                  </a:lnTo>
                  <a:cubicBezTo>
                    <a:pt x="138" y="18711"/>
                    <a:pt x="637" y="19205"/>
                    <a:pt x="1246" y="19205"/>
                  </a:cubicBezTo>
                  <a:cubicBezTo>
                    <a:pt x="1247" y="19205"/>
                    <a:pt x="1249" y="19205"/>
                    <a:pt x="1251" y="19205"/>
                  </a:cubicBezTo>
                  <a:cubicBezTo>
                    <a:pt x="1860" y="19199"/>
                    <a:pt x="2357" y="18697"/>
                    <a:pt x="2352" y="18086"/>
                  </a:cubicBezTo>
                  <a:lnTo>
                    <a:pt x="2225" y="1102"/>
                  </a:lnTo>
                  <a:cubicBezTo>
                    <a:pt x="2219" y="494"/>
                    <a:pt x="1722" y="0"/>
                    <a:pt x="111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5"/>
            <p:cNvSpPr/>
            <p:nvPr/>
          </p:nvSpPr>
          <p:spPr>
            <a:xfrm>
              <a:off x="6756588" y="3123675"/>
              <a:ext cx="58900" cy="480150"/>
            </a:xfrm>
            <a:custGeom>
              <a:rect b="b" l="l" r="r" t="t"/>
              <a:pathLst>
                <a:path extrusionOk="0" h="19206" w="2356">
                  <a:moveTo>
                    <a:pt x="1118" y="1"/>
                  </a:moveTo>
                  <a:cubicBezTo>
                    <a:pt x="1115" y="1"/>
                    <a:pt x="1111" y="1"/>
                    <a:pt x="1108" y="1"/>
                  </a:cubicBezTo>
                  <a:cubicBezTo>
                    <a:pt x="497" y="5"/>
                    <a:pt x="1" y="509"/>
                    <a:pt x="6" y="1118"/>
                  </a:cubicBezTo>
                  <a:lnTo>
                    <a:pt x="132" y="18104"/>
                  </a:lnTo>
                  <a:cubicBezTo>
                    <a:pt x="138" y="18711"/>
                    <a:pt x="636" y="19206"/>
                    <a:pt x="1243" y="19206"/>
                  </a:cubicBezTo>
                  <a:cubicBezTo>
                    <a:pt x="1246" y="19206"/>
                    <a:pt x="1248" y="19206"/>
                    <a:pt x="1251" y="19206"/>
                  </a:cubicBezTo>
                  <a:cubicBezTo>
                    <a:pt x="1860" y="19200"/>
                    <a:pt x="2355" y="18698"/>
                    <a:pt x="2353" y="18087"/>
                  </a:cubicBezTo>
                  <a:lnTo>
                    <a:pt x="2225" y="1103"/>
                  </a:lnTo>
                  <a:cubicBezTo>
                    <a:pt x="2220" y="495"/>
                    <a:pt x="1723" y="1"/>
                    <a:pt x="111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5"/>
            <p:cNvSpPr/>
            <p:nvPr/>
          </p:nvSpPr>
          <p:spPr>
            <a:xfrm>
              <a:off x="6906838" y="3509750"/>
              <a:ext cx="223100" cy="595575"/>
            </a:xfrm>
            <a:custGeom>
              <a:rect b="b" l="l" r="r" t="t"/>
              <a:pathLst>
                <a:path extrusionOk="0" h="23823" w="8924">
                  <a:moveTo>
                    <a:pt x="8924" y="1"/>
                  </a:moveTo>
                  <a:lnTo>
                    <a:pt x="8924" y="1"/>
                  </a:lnTo>
                  <a:cubicBezTo>
                    <a:pt x="5941" y="1061"/>
                    <a:pt x="6087" y="4840"/>
                    <a:pt x="5299" y="7607"/>
                  </a:cubicBezTo>
                  <a:cubicBezTo>
                    <a:pt x="4845" y="9202"/>
                    <a:pt x="3410" y="13717"/>
                    <a:pt x="1715" y="13717"/>
                  </a:cubicBezTo>
                  <a:cubicBezTo>
                    <a:pt x="1221" y="13717"/>
                    <a:pt x="705" y="13334"/>
                    <a:pt x="185" y="12385"/>
                  </a:cubicBezTo>
                  <a:lnTo>
                    <a:pt x="0" y="23823"/>
                  </a:lnTo>
                  <a:cubicBezTo>
                    <a:pt x="3803" y="23505"/>
                    <a:pt x="5195" y="17626"/>
                    <a:pt x="5886" y="14373"/>
                  </a:cubicBezTo>
                  <a:cubicBezTo>
                    <a:pt x="6887" y="9654"/>
                    <a:pt x="8206" y="4819"/>
                    <a:pt x="892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35"/>
            <p:cNvSpPr/>
            <p:nvPr/>
          </p:nvSpPr>
          <p:spPr>
            <a:xfrm>
              <a:off x="6747688" y="3669775"/>
              <a:ext cx="185600" cy="234225"/>
            </a:xfrm>
            <a:custGeom>
              <a:rect b="b" l="l" r="r" t="t"/>
              <a:pathLst>
                <a:path extrusionOk="0" h="9369" w="7424">
                  <a:moveTo>
                    <a:pt x="3954" y="0"/>
                  </a:moveTo>
                  <a:cubicBezTo>
                    <a:pt x="2326" y="0"/>
                    <a:pt x="553" y="680"/>
                    <a:pt x="1" y="1987"/>
                  </a:cubicBezTo>
                  <a:lnTo>
                    <a:pt x="5" y="2486"/>
                  </a:lnTo>
                  <a:cubicBezTo>
                    <a:pt x="2248" y="4264"/>
                    <a:pt x="3089" y="6633"/>
                    <a:pt x="3547" y="9368"/>
                  </a:cubicBezTo>
                  <a:cubicBezTo>
                    <a:pt x="3369" y="6946"/>
                    <a:pt x="4597" y="3596"/>
                    <a:pt x="6951" y="2642"/>
                  </a:cubicBezTo>
                  <a:cubicBezTo>
                    <a:pt x="7423" y="856"/>
                    <a:pt x="5781" y="0"/>
                    <a:pt x="395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5"/>
            <p:cNvSpPr/>
            <p:nvPr/>
          </p:nvSpPr>
          <p:spPr>
            <a:xfrm>
              <a:off x="6505688" y="4325575"/>
              <a:ext cx="268950" cy="748475"/>
            </a:xfrm>
            <a:custGeom>
              <a:rect b="b" l="l" r="r" t="t"/>
              <a:pathLst>
                <a:path extrusionOk="0" h="29939" w="10758">
                  <a:moveTo>
                    <a:pt x="9635" y="1"/>
                  </a:moveTo>
                  <a:cubicBezTo>
                    <a:pt x="8785" y="1045"/>
                    <a:pt x="7633" y="1937"/>
                    <a:pt x="6784" y="2853"/>
                  </a:cubicBezTo>
                  <a:cubicBezTo>
                    <a:pt x="303" y="9833"/>
                    <a:pt x="0" y="19384"/>
                    <a:pt x="1838" y="28238"/>
                  </a:cubicBezTo>
                  <a:cubicBezTo>
                    <a:pt x="2043" y="29228"/>
                    <a:pt x="2918" y="29938"/>
                    <a:pt x="3928" y="29938"/>
                  </a:cubicBezTo>
                  <a:lnTo>
                    <a:pt x="8483" y="29938"/>
                  </a:lnTo>
                  <a:cubicBezTo>
                    <a:pt x="9656" y="29938"/>
                    <a:pt x="10609" y="28991"/>
                    <a:pt x="10615" y="27818"/>
                  </a:cubicBezTo>
                  <a:cubicBezTo>
                    <a:pt x="10643" y="22553"/>
                    <a:pt x="10718" y="8790"/>
                    <a:pt x="10758" y="1597"/>
                  </a:cubicBezTo>
                  <a:cubicBezTo>
                    <a:pt x="10346" y="1096"/>
                    <a:pt x="9971" y="564"/>
                    <a:pt x="963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5"/>
            <p:cNvSpPr/>
            <p:nvPr/>
          </p:nvSpPr>
          <p:spPr>
            <a:xfrm>
              <a:off x="6515438" y="4366125"/>
              <a:ext cx="219375" cy="610225"/>
            </a:xfrm>
            <a:custGeom>
              <a:rect b="b" l="l" r="r" t="t"/>
              <a:pathLst>
                <a:path extrusionOk="0" h="24409" w="8775">
                  <a:moveTo>
                    <a:pt x="7857" y="1"/>
                  </a:moveTo>
                  <a:cubicBezTo>
                    <a:pt x="7163" y="852"/>
                    <a:pt x="6226" y="1579"/>
                    <a:pt x="5533" y="2325"/>
                  </a:cubicBezTo>
                  <a:cubicBezTo>
                    <a:pt x="248" y="8016"/>
                    <a:pt x="1" y="15804"/>
                    <a:pt x="1500" y="23024"/>
                  </a:cubicBezTo>
                  <a:cubicBezTo>
                    <a:pt x="1667" y="23829"/>
                    <a:pt x="2380" y="24408"/>
                    <a:pt x="3204" y="24408"/>
                  </a:cubicBezTo>
                  <a:lnTo>
                    <a:pt x="6917" y="24408"/>
                  </a:lnTo>
                  <a:cubicBezTo>
                    <a:pt x="7874" y="24408"/>
                    <a:pt x="8651" y="23637"/>
                    <a:pt x="8655" y="22682"/>
                  </a:cubicBezTo>
                  <a:cubicBezTo>
                    <a:pt x="8680" y="18387"/>
                    <a:pt x="8741" y="7165"/>
                    <a:pt x="8774" y="1300"/>
                  </a:cubicBezTo>
                  <a:cubicBezTo>
                    <a:pt x="8438" y="892"/>
                    <a:pt x="8130" y="460"/>
                    <a:pt x="78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5"/>
            <p:cNvSpPr/>
            <p:nvPr/>
          </p:nvSpPr>
          <p:spPr>
            <a:xfrm>
              <a:off x="6892288" y="4372700"/>
              <a:ext cx="219950" cy="580550"/>
            </a:xfrm>
            <a:custGeom>
              <a:rect b="b" l="l" r="r" t="t"/>
              <a:pathLst>
                <a:path extrusionOk="0" h="23222" w="8798">
                  <a:moveTo>
                    <a:pt x="1250" y="1"/>
                  </a:moveTo>
                  <a:cubicBezTo>
                    <a:pt x="1222" y="1"/>
                    <a:pt x="1195" y="2"/>
                    <a:pt x="1167" y="4"/>
                  </a:cubicBezTo>
                  <a:cubicBezTo>
                    <a:pt x="431" y="57"/>
                    <a:pt x="336" y="311"/>
                    <a:pt x="183" y="2360"/>
                  </a:cubicBezTo>
                  <a:cubicBezTo>
                    <a:pt x="0" y="4799"/>
                    <a:pt x="137" y="8723"/>
                    <a:pt x="183" y="11156"/>
                  </a:cubicBezTo>
                  <a:cubicBezTo>
                    <a:pt x="255" y="14911"/>
                    <a:pt x="315" y="17737"/>
                    <a:pt x="333" y="21493"/>
                  </a:cubicBezTo>
                  <a:cubicBezTo>
                    <a:pt x="339" y="22450"/>
                    <a:pt x="1116" y="23221"/>
                    <a:pt x="2072" y="23221"/>
                  </a:cubicBezTo>
                  <a:lnTo>
                    <a:pt x="5787" y="23221"/>
                  </a:lnTo>
                  <a:cubicBezTo>
                    <a:pt x="6611" y="23221"/>
                    <a:pt x="7322" y="22643"/>
                    <a:pt x="7490" y="21835"/>
                  </a:cubicBezTo>
                  <a:cubicBezTo>
                    <a:pt x="8558" y="16691"/>
                    <a:pt x="8798" y="11079"/>
                    <a:pt x="6699" y="6151"/>
                  </a:cubicBezTo>
                  <a:cubicBezTo>
                    <a:pt x="5948" y="4385"/>
                    <a:pt x="3078" y="1"/>
                    <a:pt x="125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5"/>
            <p:cNvSpPr/>
            <p:nvPr/>
          </p:nvSpPr>
          <p:spPr>
            <a:xfrm>
              <a:off x="6988163" y="4495250"/>
              <a:ext cx="124200" cy="393575"/>
            </a:xfrm>
            <a:custGeom>
              <a:rect b="b" l="l" r="r" t="t"/>
              <a:pathLst>
                <a:path extrusionOk="0" h="15743" w="4968">
                  <a:moveTo>
                    <a:pt x="707" y="1"/>
                  </a:moveTo>
                  <a:cubicBezTo>
                    <a:pt x="691" y="1"/>
                    <a:pt x="675" y="1"/>
                    <a:pt x="660" y="3"/>
                  </a:cubicBezTo>
                  <a:cubicBezTo>
                    <a:pt x="244" y="41"/>
                    <a:pt x="192" y="213"/>
                    <a:pt x="103" y="1601"/>
                  </a:cubicBezTo>
                  <a:cubicBezTo>
                    <a:pt x="0" y="3254"/>
                    <a:pt x="78" y="5914"/>
                    <a:pt x="103" y="7563"/>
                  </a:cubicBezTo>
                  <a:cubicBezTo>
                    <a:pt x="145" y="10109"/>
                    <a:pt x="179" y="12025"/>
                    <a:pt x="189" y="14571"/>
                  </a:cubicBezTo>
                  <a:cubicBezTo>
                    <a:pt x="194" y="15221"/>
                    <a:pt x="631" y="15743"/>
                    <a:pt x="1172" y="15743"/>
                  </a:cubicBezTo>
                  <a:lnTo>
                    <a:pt x="3268" y="15743"/>
                  </a:lnTo>
                  <a:cubicBezTo>
                    <a:pt x="3733" y="15743"/>
                    <a:pt x="4135" y="15351"/>
                    <a:pt x="4229" y="14804"/>
                  </a:cubicBezTo>
                  <a:cubicBezTo>
                    <a:pt x="4834" y="11315"/>
                    <a:pt x="4967" y="7512"/>
                    <a:pt x="3784" y="4171"/>
                  </a:cubicBezTo>
                  <a:cubicBezTo>
                    <a:pt x="3360" y="2974"/>
                    <a:pt x="1739" y="1"/>
                    <a:pt x="7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35"/>
            <p:cNvSpPr/>
            <p:nvPr/>
          </p:nvSpPr>
          <p:spPr>
            <a:xfrm>
              <a:off x="6814788" y="4120300"/>
              <a:ext cx="20750" cy="883125"/>
            </a:xfrm>
            <a:custGeom>
              <a:rect b="b" l="l" r="r" t="t"/>
              <a:pathLst>
                <a:path extrusionOk="0" h="35325" w="830">
                  <a:moveTo>
                    <a:pt x="415" y="0"/>
                  </a:moveTo>
                  <a:cubicBezTo>
                    <a:pt x="186" y="0"/>
                    <a:pt x="0" y="186"/>
                    <a:pt x="0" y="415"/>
                  </a:cubicBezTo>
                  <a:lnTo>
                    <a:pt x="0" y="34908"/>
                  </a:lnTo>
                  <a:cubicBezTo>
                    <a:pt x="0" y="35138"/>
                    <a:pt x="186" y="35324"/>
                    <a:pt x="415" y="35324"/>
                  </a:cubicBezTo>
                  <a:cubicBezTo>
                    <a:pt x="644" y="35324"/>
                    <a:pt x="830" y="35138"/>
                    <a:pt x="830" y="34908"/>
                  </a:cubicBezTo>
                  <a:lnTo>
                    <a:pt x="830" y="415"/>
                  </a:lnTo>
                  <a:cubicBezTo>
                    <a:pt x="830" y="186"/>
                    <a:pt x="644" y="0"/>
                    <a:pt x="41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5"/>
            <p:cNvSpPr/>
            <p:nvPr/>
          </p:nvSpPr>
          <p:spPr>
            <a:xfrm>
              <a:off x="6740563" y="4975650"/>
              <a:ext cx="167875" cy="167850"/>
            </a:xfrm>
            <a:custGeom>
              <a:rect b="b" l="l" r="r" t="t"/>
              <a:pathLst>
                <a:path extrusionOk="0" h="6714" w="6715">
                  <a:moveTo>
                    <a:pt x="3358" y="0"/>
                  </a:moveTo>
                  <a:cubicBezTo>
                    <a:pt x="1513" y="0"/>
                    <a:pt x="1" y="1512"/>
                    <a:pt x="1" y="3358"/>
                  </a:cubicBezTo>
                  <a:cubicBezTo>
                    <a:pt x="1" y="5203"/>
                    <a:pt x="1513" y="6714"/>
                    <a:pt x="3358" y="6714"/>
                  </a:cubicBezTo>
                  <a:cubicBezTo>
                    <a:pt x="5204" y="6714"/>
                    <a:pt x="6714" y="5203"/>
                    <a:pt x="6714" y="3358"/>
                  </a:cubicBezTo>
                  <a:cubicBezTo>
                    <a:pt x="6714" y="1512"/>
                    <a:pt x="5204" y="0"/>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5"/>
            <p:cNvSpPr/>
            <p:nvPr/>
          </p:nvSpPr>
          <p:spPr>
            <a:xfrm>
              <a:off x="6520438" y="4328650"/>
              <a:ext cx="231925" cy="450350"/>
            </a:xfrm>
            <a:custGeom>
              <a:rect b="b" l="l" r="r" t="t"/>
              <a:pathLst>
                <a:path extrusionOk="0" h="18014" w="9277">
                  <a:moveTo>
                    <a:pt x="8807" y="1"/>
                  </a:moveTo>
                  <a:cubicBezTo>
                    <a:pt x="8683" y="1"/>
                    <a:pt x="8561" y="57"/>
                    <a:pt x="8480" y="164"/>
                  </a:cubicBezTo>
                  <a:cubicBezTo>
                    <a:pt x="7724" y="1151"/>
                    <a:pt x="7444" y="3660"/>
                    <a:pt x="7118" y="6567"/>
                  </a:cubicBezTo>
                  <a:cubicBezTo>
                    <a:pt x="6649" y="10770"/>
                    <a:pt x="6064" y="15998"/>
                    <a:pt x="3876" y="17009"/>
                  </a:cubicBezTo>
                  <a:cubicBezTo>
                    <a:pt x="3629" y="17124"/>
                    <a:pt x="3358" y="17181"/>
                    <a:pt x="3066" y="17181"/>
                  </a:cubicBezTo>
                  <a:cubicBezTo>
                    <a:pt x="2392" y="17181"/>
                    <a:pt x="1601" y="16878"/>
                    <a:pt x="705" y="16274"/>
                  </a:cubicBezTo>
                  <a:cubicBezTo>
                    <a:pt x="634" y="16226"/>
                    <a:pt x="553" y="16204"/>
                    <a:pt x="474" y="16204"/>
                  </a:cubicBezTo>
                  <a:cubicBezTo>
                    <a:pt x="340" y="16204"/>
                    <a:pt x="208" y="16269"/>
                    <a:pt x="128" y="16387"/>
                  </a:cubicBezTo>
                  <a:cubicBezTo>
                    <a:pt x="1" y="16579"/>
                    <a:pt x="51" y="16836"/>
                    <a:pt x="241" y="16964"/>
                  </a:cubicBezTo>
                  <a:cubicBezTo>
                    <a:pt x="1278" y="17662"/>
                    <a:pt x="2224" y="18014"/>
                    <a:pt x="3067" y="18014"/>
                  </a:cubicBezTo>
                  <a:cubicBezTo>
                    <a:pt x="3477" y="18014"/>
                    <a:pt x="3863" y="17929"/>
                    <a:pt x="4225" y="17762"/>
                  </a:cubicBezTo>
                  <a:cubicBezTo>
                    <a:pt x="6836" y="16553"/>
                    <a:pt x="7424" y="11299"/>
                    <a:pt x="7943" y="6660"/>
                  </a:cubicBezTo>
                  <a:cubicBezTo>
                    <a:pt x="8241" y="3992"/>
                    <a:pt x="8523" y="1473"/>
                    <a:pt x="9138" y="667"/>
                  </a:cubicBezTo>
                  <a:cubicBezTo>
                    <a:pt x="9277" y="486"/>
                    <a:pt x="9242" y="227"/>
                    <a:pt x="9060" y="86"/>
                  </a:cubicBezTo>
                  <a:cubicBezTo>
                    <a:pt x="8985" y="29"/>
                    <a:pt x="8895" y="1"/>
                    <a:pt x="880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5"/>
            <p:cNvSpPr/>
            <p:nvPr/>
          </p:nvSpPr>
          <p:spPr>
            <a:xfrm>
              <a:off x="6601713" y="4721000"/>
              <a:ext cx="57850" cy="57900"/>
            </a:xfrm>
            <a:custGeom>
              <a:rect b="b" l="l" r="r" t="t"/>
              <a:pathLst>
                <a:path extrusionOk="0" h="2316" w="2314">
                  <a:moveTo>
                    <a:pt x="1156" y="1"/>
                  </a:moveTo>
                  <a:cubicBezTo>
                    <a:pt x="519" y="1"/>
                    <a:pt x="0" y="522"/>
                    <a:pt x="0" y="1158"/>
                  </a:cubicBezTo>
                  <a:cubicBezTo>
                    <a:pt x="0" y="1795"/>
                    <a:pt x="519" y="2315"/>
                    <a:pt x="1156" y="2315"/>
                  </a:cubicBezTo>
                  <a:cubicBezTo>
                    <a:pt x="1793" y="2315"/>
                    <a:pt x="2313" y="1793"/>
                    <a:pt x="2313" y="1158"/>
                  </a:cubicBezTo>
                  <a:cubicBezTo>
                    <a:pt x="2313" y="522"/>
                    <a:pt x="1793" y="1"/>
                    <a:pt x="115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5"/>
            <p:cNvSpPr/>
            <p:nvPr/>
          </p:nvSpPr>
          <p:spPr>
            <a:xfrm>
              <a:off x="6676913" y="4483725"/>
              <a:ext cx="57900" cy="57875"/>
            </a:xfrm>
            <a:custGeom>
              <a:rect b="b" l="l" r="r" t="t"/>
              <a:pathLst>
                <a:path extrusionOk="0" h="2315" w="2316">
                  <a:moveTo>
                    <a:pt x="1158" y="0"/>
                  </a:moveTo>
                  <a:cubicBezTo>
                    <a:pt x="521" y="0"/>
                    <a:pt x="1" y="521"/>
                    <a:pt x="1" y="1158"/>
                  </a:cubicBezTo>
                  <a:cubicBezTo>
                    <a:pt x="1" y="1794"/>
                    <a:pt x="521" y="2315"/>
                    <a:pt x="1158" y="2315"/>
                  </a:cubicBezTo>
                  <a:cubicBezTo>
                    <a:pt x="1794" y="2315"/>
                    <a:pt x="2315" y="1794"/>
                    <a:pt x="2315" y="1158"/>
                  </a:cubicBezTo>
                  <a:cubicBezTo>
                    <a:pt x="2315" y="521"/>
                    <a:pt x="1794" y="0"/>
                    <a:pt x="115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5"/>
            <p:cNvSpPr/>
            <p:nvPr/>
          </p:nvSpPr>
          <p:spPr>
            <a:xfrm>
              <a:off x="6695088" y="4091975"/>
              <a:ext cx="316850" cy="737175"/>
            </a:xfrm>
            <a:custGeom>
              <a:rect b="b" l="l" r="r" t="t"/>
              <a:pathLst>
                <a:path extrusionOk="0" h="29487" w="12674">
                  <a:moveTo>
                    <a:pt x="5525" y="1"/>
                  </a:moveTo>
                  <a:cubicBezTo>
                    <a:pt x="5467" y="1"/>
                    <a:pt x="5408" y="9"/>
                    <a:pt x="5349" y="26"/>
                  </a:cubicBezTo>
                  <a:cubicBezTo>
                    <a:pt x="3126" y="684"/>
                    <a:pt x="1375" y="2479"/>
                    <a:pt x="667" y="4830"/>
                  </a:cubicBezTo>
                  <a:cubicBezTo>
                    <a:pt x="0" y="7034"/>
                    <a:pt x="418" y="9327"/>
                    <a:pt x="1784" y="10958"/>
                  </a:cubicBezTo>
                  <a:cubicBezTo>
                    <a:pt x="2833" y="12210"/>
                    <a:pt x="4179" y="13111"/>
                    <a:pt x="5481" y="13984"/>
                  </a:cubicBezTo>
                  <a:cubicBezTo>
                    <a:pt x="7237" y="15161"/>
                    <a:pt x="8897" y="16273"/>
                    <a:pt x="9831" y="18164"/>
                  </a:cubicBezTo>
                  <a:cubicBezTo>
                    <a:pt x="11154" y="20840"/>
                    <a:pt x="9781" y="22155"/>
                    <a:pt x="8043" y="23820"/>
                  </a:cubicBezTo>
                  <a:cubicBezTo>
                    <a:pt x="6689" y="25116"/>
                    <a:pt x="5157" y="26584"/>
                    <a:pt x="5134" y="28858"/>
                  </a:cubicBezTo>
                  <a:cubicBezTo>
                    <a:pt x="5130" y="29202"/>
                    <a:pt x="5406" y="29483"/>
                    <a:pt x="5750" y="29486"/>
                  </a:cubicBezTo>
                  <a:lnTo>
                    <a:pt x="5757" y="29486"/>
                  </a:lnTo>
                  <a:cubicBezTo>
                    <a:pt x="6096" y="29486"/>
                    <a:pt x="6373" y="29213"/>
                    <a:pt x="6379" y="28871"/>
                  </a:cubicBezTo>
                  <a:cubicBezTo>
                    <a:pt x="6395" y="27119"/>
                    <a:pt x="7613" y="25953"/>
                    <a:pt x="8904" y="24717"/>
                  </a:cubicBezTo>
                  <a:cubicBezTo>
                    <a:pt x="10671" y="23026"/>
                    <a:pt x="12673" y="21108"/>
                    <a:pt x="10945" y="17613"/>
                  </a:cubicBezTo>
                  <a:cubicBezTo>
                    <a:pt x="9864" y="15424"/>
                    <a:pt x="7985" y="14167"/>
                    <a:pt x="6172" y="12951"/>
                  </a:cubicBezTo>
                  <a:cubicBezTo>
                    <a:pt x="4885" y="12090"/>
                    <a:pt x="3671" y="11276"/>
                    <a:pt x="2738" y="10160"/>
                  </a:cubicBezTo>
                  <a:cubicBezTo>
                    <a:pt x="1641" y="8851"/>
                    <a:pt x="1312" y="6993"/>
                    <a:pt x="1856" y="5189"/>
                  </a:cubicBezTo>
                  <a:cubicBezTo>
                    <a:pt x="2442" y="3242"/>
                    <a:pt x="3880" y="1757"/>
                    <a:pt x="5701" y="1219"/>
                  </a:cubicBezTo>
                  <a:cubicBezTo>
                    <a:pt x="6030" y="1120"/>
                    <a:pt x="6217" y="776"/>
                    <a:pt x="6121" y="447"/>
                  </a:cubicBezTo>
                  <a:cubicBezTo>
                    <a:pt x="6040" y="176"/>
                    <a:pt x="5794" y="1"/>
                    <a:pt x="552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5"/>
            <p:cNvSpPr/>
            <p:nvPr/>
          </p:nvSpPr>
          <p:spPr>
            <a:xfrm>
              <a:off x="6763713" y="4003350"/>
              <a:ext cx="133125" cy="133175"/>
            </a:xfrm>
            <a:custGeom>
              <a:rect b="b" l="l" r="r" t="t"/>
              <a:pathLst>
                <a:path extrusionOk="0" h="5327" w="5325">
                  <a:moveTo>
                    <a:pt x="2663" y="1"/>
                  </a:moveTo>
                  <a:cubicBezTo>
                    <a:pt x="1198" y="1"/>
                    <a:pt x="0" y="1199"/>
                    <a:pt x="0" y="2663"/>
                  </a:cubicBezTo>
                  <a:cubicBezTo>
                    <a:pt x="0" y="4128"/>
                    <a:pt x="1198" y="5326"/>
                    <a:pt x="2663" y="5326"/>
                  </a:cubicBezTo>
                  <a:cubicBezTo>
                    <a:pt x="4127" y="5326"/>
                    <a:pt x="5325" y="4128"/>
                    <a:pt x="5325" y="2663"/>
                  </a:cubicBezTo>
                  <a:cubicBezTo>
                    <a:pt x="5325" y="1199"/>
                    <a:pt x="4127" y="1"/>
                    <a:pt x="26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5"/>
            <p:cNvSpPr/>
            <p:nvPr/>
          </p:nvSpPr>
          <p:spPr>
            <a:xfrm>
              <a:off x="6781088" y="4796225"/>
              <a:ext cx="92650" cy="92650"/>
            </a:xfrm>
            <a:custGeom>
              <a:rect b="b" l="l" r="r" t="t"/>
              <a:pathLst>
                <a:path extrusionOk="0" h="3706" w="3706">
                  <a:moveTo>
                    <a:pt x="1853" y="0"/>
                  </a:moveTo>
                  <a:cubicBezTo>
                    <a:pt x="833" y="0"/>
                    <a:pt x="1" y="834"/>
                    <a:pt x="1" y="1853"/>
                  </a:cubicBezTo>
                  <a:cubicBezTo>
                    <a:pt x="1" y="2873"/>
                    <a:pt x="833" y="3705"/>
                    <a:pt x="1853" y="3705"/>
                  </a:cubicBezTo>
                  <a:cubicBezTo>
                    <a:pt x="2870" y="3705"/>
                    <a:pt x="3704" y="2870"/>
                    <a:pt x="3706" y="1853"/>
                  </a:cubicBezTo>
                  <a:cubicBezTo>
                    <a:pt x="3706" y="834"/>
                    <a:pt x="2872" y="0"/>
                    <a:pt x="185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5"/>
            <p:cNvSpPr/>
            <p:nvPr/>
          </p:nvSpPr>
          <p:spPr>
            <a:xfrm>
              <a:off x="6743388" y="3720400"/>
              <a:ext cx="178275" cy="201975"/>
            </a:xfrm>
            <a:custGeom>
              <a:rect b="b" l="l" r="r" t="t"/>
              <a:pathLst>
                <a:path extrusionOk="0" h="8079" w="7131">
                  <a:moveTo>
                    <a:pt x="630" y="0"/>
                  </a:moveTo>
                  <a:lnTo>
                    <a:pt x="630" y="0"/>
                  </a:lnTo>
                  <a:cubicBezTo>
                    <a:pt x="527" y="1538"/>
                    <a:pt x="1" y="6147"/>
                    <a:pt x="1047" y="6921"/>
                  </a:cubicBezTo>
                  <a:lnTo>
                    <a:pt x="815" y="8078"/>
                  </a:lnTo>
                  <a:cubicBezTo>
                    <a:pt x="1803" y="5609"/>
                    <a:pt x="4390" y="3216"/>
                    <a:pt x="7030" y="2714"/>
                  </a:cubicBezTo>
                  <a:cubicBezTo>
                    <a:pt x="7131" y="2361"/>
                    <a:pt x="7129" y="1753"/>
                    <a:pt x="7030" y="1399"/>
                  </a:cubicBezTo>
                  <a:cubicBezTo>
                    <a:pt x="6961" y="1401"/>
                    <a:pt x="6891" y="1402"/>
                    <a:pt x="6821" y="1402"/>
                  </a:cubicBezTo>
                  <a:cubicBezTo>
                    <a:pt x="4637" y="1402"/>
                    <a:pt x="2611" y="653"/>
                    <a:pt x="630"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5"/>
            <p:cNvSpPr/>
            <p:nvPr/>
          </p:nvSpPr>
          <p:spPr>
            <a:xfrm>
              <a:off x="6909738" y="3936950"/>
              <a:ext cx="66825" cy="51800"/>
            </a:xfrm>
            <a:custGeom>
              <a:rect b="b" l="l" r="r" t="t"/>
              <a:pathLst>
                <a:path extrusionOk="0" h="2072" w="2673">
                  <a:moveTo>
                    <a:pt x="1336" y="0"/>
                  </a:moveTo>
                  <a:cubicBezTo>
                    <a:pt x="3" y="2"/>
                    <a:pt x="0" y="2071"/>
                    <a:pt x="1336" y="2071"/>
                  </a:cubicBezTo>
                  <a:cubicBezTo>
                    <a:pt x="2668" y="2071"/>
                    <a:pt x="2672" y="0"/>
                    <a:pt x="13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5"/>
            <p:cNvSpPr/>
            <p:nvPr/>
          </p:nvSpPr>
          <p:spPr>
            <a:xfrm>
              <a:off x="6955413" y="3868875"/>
              <a:ext cx="33350" cy="25925"/>
            </a:xfrm>
            <a:custGeom>
              <a:rect b="b" l="l" r="r" t="t"/>
              <a:pathLst>
                <a:path extrusionOk="0" h="1037" w="1334">
                  <a:moveTo>
                    <a:pt x="667" y="1"/>
                  </a:moveTo>
                  <a:cubicBezTo>
                    <a:pt x="0" y="1"/>
                    <a:pt x="0" y="1037"/>
                    <a:pt x="667" y="1037"/>
                  </a:cubicBezTo>
                  <a:cubicBezTo>
                    <a:pt x="1333" y="1037"/>
                    <a:pt x="1333" y="1"/>
                    <a:pt x="6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5"/>
            <p:cNvSpPr/>
            <p:nvPr/>
          </p:nvSpPr>
          <p:spPr>
            <a:xfrm>
              <a:off x="6584963" y="4985875"/>
              <a:ext cx="33425" cy="25875"/>
            </a:xfrm>
            <a:custGeom>
              <a:rect b="b" l="l" r="r" t="t"/>
              <a:pathLst>
                <a:path extrusionOk="0" h="1035" w="1337">
                  <a:moveTo>
                    <a:pt x="670" y="0"/>
                  </a:moveTo>
                  <a:cubicBezTo>
                    <a:pt x="2" y="0"/>
                    <a:pt x="1" y="1035"/>
                    <a:pt x="670" y="1035"/>
                  </a:cubicBezTo>
                  <a:cubicBezTo>
                    <a:pt x="1337" y="1035"/>
                    <a:pt x="1337" y="0"/>
                    <a:pt x="67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5"/>
            <p:cNvSpPr/>
            <p:nvPr/>
          </p:nvSpPr>
          <p:spPr>
            <a:xfrm>
              <a:off x="6573388" y="4864300"/>
              <a:ext cx="33425" cy="25925"/>
            </a:xfrm>
            <a:custGeom>
              <a:rect b="b" l="l" r="r" t="t"/>
              <a:pathLst>
                <a:path extrusionOk="0" h="1037" w="1337">
                  <a:moveTo>
                    <a:pt x="670" y="1"/>
                  </a:moveTo>
                  <a:cubicBezTo>
                    <a:pt x="3" y="1"/>
                    <a:pt x="0" y="1037"/>
                    <a:pt x="670" y="1037"/>
                  </a:cubicBezTo>
                  <a:cubicBezTo>
                    <a:pt x="1336" y="1037"/>
                    <a:pt x="1336" y="1"/>
                    <a:pt x="6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5"/>
            <p:cNvSpPr/>
            <p:nvPr/>
          </p:nvSpPr>
          <p:spPr>
            <a:xfrm>
              <a:off x="6775988" y="5037950"/>
              <a:ext cx="39150" cy="25900"/>
            </a:xfrm>
            <a:custGeom>
              <a:rect b="b" l="l" r="r" t="t"/>
              <a:pathLst>
                <a:path extrusionOk="0" h="1036" w="1566">
                  <a:moveTo>
                    <a:pt x="668" y="0"/>
                  </a:moveTo>
                  <a:cubicBezTo>
                    <a:pt x="0" y="0"/>
                    <a:pt x="0" y="1036"/>
                    <a:pt x="668" y="1036"/>
                  </a:cubicBezTo>
                  <a:lnTo>
                    <a:pt x="898" y="1036"/>
                  </a:lnTo>
                  <a:cubicBezTo>
                    <a:pt x="1565" y="1036"/>
                    <a:pt x="1565" y="0"/>
                    <a:pt x="89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5"/>
            <p:cNvSpPr/>
            <p:nvPr/>
          </p:nvSpPr>
          <p:spPr>
            <a:xfrm>
              <a:off x="6804913" y="4013575"/>
              <a:ext cx="33400" cy="25925"/>
            </a:xfrm>
            <a:custGeom>
              <a:rect b="b" l="l" r="r" t="t"/>
              <a:pathLst>
                <a:path extrusionOk="0" h="1037" w="1336">
                  <a:moveTo>
                    <a:pt x="666" y="1"/>
                  </a:moveTo>
                  <a:cubicBezTo>
                    <a:pt x="0" y="1"/>
                    <a:pt x="1" y="1036"/>
                    <a:pt x="667" y="1036"/>
                  </a:cubicBezTo>
                  <a:cubicBezTo>
                    <a:pt x="1335" y="1036"/>
                    <a:pt x="1335" y="1"/>
                    <a:pt x="667" y="1"/>
                  </a:cubicBezTo>
                  <a:cubicBezTo>
                    <a:pt x="667" y="1"/>
                    <a:pt x="666"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5"/>
            <p:cNvSpPr/>
            <p:nvPr/>
          </p:nvSpPr>
          <p:spPr>
            <a:xfrm>
              <a:off x="6961838" y="4776125"/>
              <a:ext cx="66800" cy="51800"/>
            </a:xfrm>
            <a:custGeom>
              <a:rect b="b" l="l" r="r" t="t"/>
              <a:pathLst>
                <a:path extrusionOk="0" h="2072" w="2672">
                  <a:moveTo>
                    <a:pt x="1335" y="0"/>
                  </a:moveTo>
                  <a:cubicBezTo>
                    <a:pt x="3" y="0"/>
                    <a:pt x="1" y="2072"/>
                    <a:pt x="1335" y="2072"/>
                  </a:cubicBezTo>
                  <a:cubicBezTo>
                    <a:pt x="2668" y="2072"/>
                    <a:pt x="2671" y="0"/>
                    <a:pt x="133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5"/>
            <p:cNvSpPr/>
            <p:nvPr/>
          </p:nvSpPr>
          <p:spPr>
            <a:xfrm>
              <a:off x="7013238" y="4690675"/>
              <a:ext cx="33425" cy="25875"/>
            </a:xfrm>
            <a:custGeom>
              <a:rect b="b" l="l" r="r" t="t"/>
              <a:pathLst>
                <a:path extrusionOk="0" h="1035" w="1337">
                  <a:moveTo>
                    <a:pt x="670" y="1"/>
                  </a:moveTo>
                  <a:cubicBezTo>
                    <a:pt x="2" y="1"/>
                    <a:pt x="0" y="1035"/>
                    <a:pt x="670" y="1035"/>
                  </a:cubicBezTo>
                  <a:cubicBezTo>
                    <a:pt x="1336" y="1035"/>
                    <a:pt x="1336" y="1"/>
                    <a:pt x="6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2" name="Google Shape;572;p35"/>
          <p:cNvGrpSpPr/>
          <p:nvPr/>
        </p:nvGrpSpPr>
        <p:grpSpPr>
          <a:xfrm>
            <a:off x="821200" y="2952525"/>
            <a:ext cx="1283225" cy="1233550"/>
            <a:chOff x="1415300" y="3922225"/>
            <a:chExt cx="1283225" cy="1233550"/>
          </a:xfrm>
        </p:grpSpPr>
        <p:sp>
          <p:nvSpPr>
            <p:cNvPr id="573" name="Google Shape;573;p35"/>
            <p:cNvSpPr/>
            <p:nvPr/>
          </p:nvSpPr>
          <p:spPr>
            <a:xfrm>
              <a:off x="1507100" y="4306500"/>
              <a:ext cx="691275" cy="691275"/>
            </a:xfrm>
            <a:custGeom>
              <a:rect b="b" l="l" r="r" t="t"/>
              <a:pathLst>
                <a:path extrusionOk="0" h="27651" w="27651">
                  <a:moveTo>
                    <a:pt x="13824" y="10480"/>
                  </a:moveTo>
                  <a:cubicBezTo>
                    <a:pt x="15275" y="10480"/>
                    <a:pt x="16612" y="11432"/>
                    <a:pt x="17036" y="12896"/>
                  </a:cubicBezTo>
                  <a:cubicBezTo>
                    <a:pt x="17549" y="14670"/>
                    <a:pt x="16528" y="16525"/>
                    <a:pt x="14752" y="17039"/>
                  </a:cubicBezTo>
                  <a:cubicBezTo>
                    <a:pt x="14442" y="17129"/>
                    <a:pt x="14130" y="17172"/>
                    <a:pt x="13822" y="17172"/>
                  </a:cubicBezTo>
                  <a:cubicBezTo>
                    <a:pt x="12373" y="17172"/>
                    <a:pt x="11036" y="16219"/>
                    <a:pt x="10611" y="14755"/>
                  </a:cubicBezTo>
                  <a:cubicBezTo>
                    <a:pt x="10098" y="12981"/>
                    <a:pt x="11119" y="11126"/>
                    <a:pt x="12893" y="10612"/>
                  </a:cubicBezTo>
                  <a:cubicBezTo>
                    <a:pt x="13203" y="10522"/>
                    <a:pt x="13516" y="10480"/>
                    <a:pt x="13824" y="10480"/>
                  </a:cubicBezTo>
                  <a:close/>
                  <a:moveTo>
                    <a:pt x="11921" y="0"/>
                  </a:moveTo>
                  <a:lnTo>
                    <a:pt x="8052" y="1119"/>
                  </a:lnTo>
                  <a:lnTo>
                    <a:pt x="9063" y="4613"/>
                  </a:lnTo>
                  <a:cubicBezTo>
                    <a:pt x="7824" y="5252"/>
                    <a:pt x="6752" y="6120"/>
                    <a:pt x="5885" y="7150"/>
                  </a:cubicBezTo>
                  <a:lnTo>
                    <a:pt x="2702" y="5396"/>
                  </a:lnTo>
                  <a:lnTo>
                    <a:pt x="759" y="8924"/>
                  </a:lnTo>
                  <a:lnTo>
                    <a:pt x="3943" y="10678"/>
                  </a:lnTo>
                  <a:cubicBezTo>
                    <a:pt x="3532" y="11961"/>
                    <a:pt x="3371" y="13331"/>
                    <a:pt x="3493" y="14720"/>
                  </a:cubicBezTo>
                  <a:lnTo>
                    <a:pt x="0" y="15731"/>
                  </a:lnTo>
                  <a:lnTo>
                    <a:pt x="1120" y="19598"/>
                  </a:lnTo>
                  <a:lnTo>
                    <a:pt x="4613" y="18588"/>
                  </a:lnTo>
                  <a:cubicBezTo>
                    <a:pt x="5252" y="19828"/>
                    <a:pt x="6120" y="20900"/>
                    <a:pt x="7151" y="21766"/>
                  </a:cubicBezTo>
                  <a:lnTo>
                    <a:pt x="5396" y="24948"/>
                  </a:lnTo>
                  <a:lnTo>
                    <a:pt x="8924" y="26892"/>
                  </a:lnTo>
                  <a:lnTo>
                    <a:pt x="10678" y="23709"/>
                  </a:lnTo>
                  <a:cubicBezTo>
                    <a:pt x="11680" y="24030"/>
                    <a:pt x="12736" y="24198"/>
                    <a:pt x="13812" y="24198"/>
                  </a:cubicBezTo>
                  <a:cubicBezTo>
                    <a:pt x="14113" y="24198"/>
                    <a:pt x="14416" y="24185"/>
                    <a:pt x="14720" y="24158"/>
                  </a:cubicBezTo>
                  <a:lnTo>
                    <a:pt x="15731" y="27650"/>
                  </a:lnTo>
                  <a:lnTo>
                    <a:pt x="19598" y="26532"/>
                  </a:lnTo>
                  <a:lnTo>
                    <a:pt x="18588" y="23039"/>
                  </a:lnTo>
                  <a:cubicBezTo>
                    <a:pt x="19828" y="22400"/>
                    <a:pt x="20900" y="21531"/>
                    <a:pt x="21765" y="20499"/>
                  </a:cubicBezTo>
                  <a:lnTo>
                    <a:pt x="24948" y="22254"/>
                  </a:lnTo>
                  <a:lnTo>
                    <a:pt x="26892" y="18726"/>
                  </a:lnTo>
                  <a:lnTo>
                    <a:pt x="23709" y="16971"/>
                  </a:lnTo>
                  <a:cubicBezTo>
                    <a:pt x="24117" y="15692"/>
                    <a:pt x="24279" y="14321"/>
                    <a:pt x="24158" y="12931"/>
                  </a:cubicBezTo>
                  <a:lnTo>
                    <a:pt x="27650" y="11920"/>
                  </a:lnTo>
                  <a:lnTo>
                    <a:pt x="26531" y="8053"/>
                  </a:lnTo>
                  <a:lnTo>
                    <a:pt x="23039" y="9063"/>
                  </a:lnTo>
                  <a:cubicBezTo>
                    <a:pt x="22400" y="7824"/>
                    <a:pt x="21531" y="6751"/>
                    <a:pt x="20500" y="5885"/>
                  </a:cubicBezTo>
                  <a:lnTo>
                    <a:pt x="22255" y="2703"/>
                  </a:lnTo>
                  <a:lnTo>
                    <a:pt x="18728" y="759"/>
                  </a:lnTo>
                  <a:lnTo>
                    <a:pt x="16973" y="3942"/>
                  </a:lnTo>
                  <a:cubicBezTo>
                    <a:pt x="15971" y="3622"/>
                    <a:pt x="14915" y="3453"/>
                    <a:pt x="13838" y="3453"/>
                  </a:cubicBezTo>
                  <a:cubicBezTo>
                    <a:pt x="13537" y="3453"/>
                    <a:pt x="13234" y="3466"/>
                    <a:pt x="12931" y="3493"/>
                  </a:cubicBezTo>
                  <a:lnTo>
                    <a:pt x="1192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35"/>
            <p:cNvSpPr/>
            <p:nvPr/>
          </p:nvSpPr>
          <p:spPr>
            <a:xfrm>
              <a:off x="2070675" y="4007975"/>
              <a:ext cx="575750" cy="575750"/>
            </a:xfrm>
            <a:custGeom>
              <a:rect b="b" l="l" r="r" t="t"/>
              <a:pathLst>
                <a:path extrusionOk="0" h="23030" w="23030">
                  <a:moveTo>
                    <a:pt x="11512" y="8750"/>
                  </a:moveTo>
                  <a:cubicBezTo>
                    <a:pt x="12420" y="8750"/>
                    <a:pt x="13309" y="9196"/>
                    <a:pt x="13838" y="10015"/>
                  </a:cubicBezTo>
                  <a:cubicBezTo>
                    <a:pt x="14667" y="11299"/>
                    <a:pt x="14299" y="13011"/>
                    <a:pt x="13014" y="13840"/>
                  </a:cubicBezTo>
                  <a:cubicBezTo>
                    <a:pt x="12551" y="14139"/>
                    <a:pt x="12032" y="14282"/>
                    <a:pt x="11518" y="14282"/>
                  </a:cubicBezTo>
                  <a:cubicBezTo>
                    <a:pt x="10611" y="14282"/>
                    <a:pt x="9721" y="13835"/>
                    <a:pt x="9191" y="13016"/>
                  </a:cubicBezTo>
                  <a:cubicBezTo>
                    <a:pt x="8362" y="11734"/>
                    <a:pt x="8730" y="10021"/>
                    <a:pt x="10013" y="9193"/>
                  </a:cubicBezTo>
                  <a:cubicBezTo>
                    <a:pt x="10478" y="8893"/>
                    <a:pt x="10998" y="8750"/>
                    <a:pt x="11512" y="8750"/>
                  </a:cubicBezTo>
                  <a:close/>
                  <a:moveTo>
                    <a:pt x="12290" y="0"/>
                  </a:moveTo>
                  <a:lnTo>
                    <a:pt x="11657" y="2939"/>
                  </a:lnTo>
                  <a:cubicBezTo>
                    <a:pt x="11610" y="2938"/>
                    <a:pt x="11563" y="2938"/>
                    <a:pt x="11517" y="2938"/>
                  </a:cubicBezTo>
                  <a:cubicBezTo>
                    <a:pt x="10450" y="2938"/>
                    <a:pt x="9374" y="3137"/>
                    <a:pt x="8349" y="3545"/>
                  </a:cubicBezTo>
                  <a:lnTo>
                    <a:pt x="6718" y="1020"/>
                  </a:lnTo>
                  <a:lnTo>
                    <a:pt x="3921" y="2827"/>
                  </a:lnTo>
                  <a:lnTo>
                    <a:pt x="5552" y="5352"/>
                  </a:lnTo>
                  <a:cubicBezTo>
                    <a:pt x="4722" y="6154"/>
                    <a:pt x="4079" y="7095"/>
                    <a:pt x="3639" y="8118"/>
                  </a:cubicBezTo>
                  <a:lnTo>
                    <a:pt x="701" y="7485"/>
                  </a:lnTo>
                  <a:lnTo>
                    <a:pt x="1" y="10740"/>
                  </a:lnTo>
                  <a:lnTo>
                    <a:pt x="2940" y="11373"/>
                  </a:lnTo>
                  <a:cubicBezTo>
                    <a:pt x="2921" y="12486"/>
                    <a:pt x="3119" y="13610"/>
                    <a:pt x="3546" y="14680"/>
                  </a:cubicBezTo>
                  <a:lnTo>
                    <a:pt x="1021" y="16312"/>
                  </a:lnTo>
                  <a:lnTo>
                    <a:pt x="2828" y="19108"/>
                  </a:lnTo>
                  <a:lnTo>
                    <a:pt x="5353" y="17478"/>
                  </a:lnTo>
                  <a:cubicBezTo>
                    <a:pt x="6154" y="18308"/>
                    <a:pt x="7096" y="18951"/>
                    <a:pt x="8119" y="19390"/>
                  </a:cubicBezTo>
                  <a:lnTo>
                    <a:pt x="7486" y="22329"/>
                  </a:lnTo>
                  <a:lnTo>
                    <a:pt x="10741" y="23029"/>
                  </a:lnTo>
                  <a:lnTo>
                    <a:pt x="11374" y="20090"/>
                  </a:lnTo>
                  <a:cubicBezTo>
                    <a:pt x="11423" y="20090"/>
                    <a:pt x="11473" y="20091"/>
                    <a:pt x="11522" y="20091"/>
                  </a:cubicBezTo>
                  <a:cubicBezTo>
                    <a:pt x="12586" y="20091"/>
                    <a:pt x="13658" y="19892"/>
                    <a:pt x="14682" y="19484"/>
                  </a:cubicBezTo>
                  <a:lnTo>
                    <a:pt x="16312" y="22009"/>
                  </a:lnTo>
                  <a:lnTo>
                    <a:pt x="19110" y="20202"/>
                  </a:lnTo>
                  <a:lnTo>
                    <a:pt x="17479" y="17677"/>
                  </a:lnTo>
                  <a:cubicBezTo>
                    <a:pt x="18309" y="16876"/>
                    <a:pt x="18952" y="15934"/>
                    <a:pt x="19392" y="14912"/>
                  </a:cubicBezTo>
                  <a:lnTo>
                    <a:pt x="22330" y="15545"/>
                  </a:lnTo>
                  <a:lnTo>
                    <a:pt x="23029" y="12288"/>
                  </a:lnTo>
                  <a:lnTo>
                    <a:pt x="20091" y="11656"/>
                  </a:lnTo>
                  <a:cubicBezTo>
                    <a:pt x="20109" y="10544"/>
                    <a:pt x="19912" y="9419"/>
                    <a:pt x="19485" y="8348"/>
                  </a:cubicBezTo>
                  <a:lnTo>
                    <a:pt x="22010" y="6717"/>
                  </a:lnTo>
                  <a:lnTo>
                    <a:pt x="20203" y="3920"/>
                  </a:lnTo>
                  <a:lnTo>
                    <a:pt x="17678" y="5552"/>
                  </a:lnTo>
                  <a:cubicBezTo>
                    <a:pt x="16876" y="4722"/>
                    <a:pt x="15935" y="4079"/>
                    <a:pt x="14912" y="3639"/>
                  </a:cubicBezTo>
                  <a:lnTo>
                    <a:pt x="15545" y="701"/>
                  </a:lnTo>
                  <a:lnTo>
                    <a:pt x="1229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5"/>
            <p:cNvSpPr/>
            <p:nvPr/>
          </p:nvSpPr>
          <p:spPr>
            <a:xfrm>
              <a:off x="2199950" y="4582550"/>
              <a:ext cx="447875" cy="447850"/>
            </a:xfrm>
            <a:custGeom>
              <a:rect b="b" l="l" r="r" t="t"/>
              <a:pathLst>
                <a:path extrusionOk="0" h="17914" w="17915">
                  <a:moveTo>
                    <a:pt x="8957" y="6809"/>
                  </a:moveTo>
                  <a:cubicBezTo>
                    <a:pt x="10033" y="6809"/>
                    <a:pt x="10962" y="7615"/>
                    <a:pt x="11088" y="8711"/>
                  </a:cubicBezTo>
                  <a:cubicBezTo>
                    <a:pt x="11224" y="9889"/>
                    <a:pt x="10379" y="10955"/>
                    <a:pt x="9201" y="11090"/>
                  </a:cubicBezTo>
                  <a:cubicBezTo>
                    <a:pt x="9117" y="11099"/>
                    <a:pt x="9034" y="11104"/>
                    <a:pt x="8952" y="11104"/>
                  </a:cubicBezTo>
                  <a:cubicBezTo>
                    <a:pt x="7877" y="11104"/>
                    <a:pt x="6948" y="10297"/>
                    <a:pt x="6823" y="9203"/>
                  </a:cubicBezTo>
                  <a:cubicBezTo>
                    <a:pt x="6687" y="8024"/>
                    <a:pt x="7531" y="6959"/>
                    <a:pt x="8710" y="6824"/>
                  </a:cubicBezTo>
                  <a:cubicBezTo>
                    <a:pt x="8793" y="6814"/>
                    <a:pt x="8876" y="6809"/>
                    <a:pt x="8957" y="6809"/>
                  </a:cubicBezTo>
                  <a:close/>
                  <a:moveTo>
                    <a:pt x="9227" y="0"/>
                  </a:moveTo>
                  <a:lnTo>
                    <a:pt x="6659" y="297"/>
                  </a:lnTo>
                  <a:lnTo>
                    <a:pt x="6926" y="2616"/>
                  </a:lnTo>
                  <a:cubicBezTo>
                    <a:pt x="6073" y="2889"/>
                    <a:pt x="5301" y="3324"/>
                    <a:pt x="4643" y="3885"/>
                  </a:cubicBezTo>
                  <a:lnTo>
                    <a:pt x="2815" y="2434"/>
                  </a:lnTo>
                  <a:lnTo>
                    <a:pt x="1208" y="4459"/>
                  </a:lnTo>
                  <a:lnTo>
                    <a:pt x="3036" y="5910"/>
                  </a:lnTo>
                  <a:cubicBezTo>
                    <a:pt x="2639" y="6678"/>
                    <a:pt x="2391" y="7529"/>
                    <a:pt x="2321" y="8421"/>
                  </a:cubicBezTo>
                  <a:lnTo>
                    <a:pt x="1" y="8688"/>
                  </a:lnTo>
                  <a:lnTo>
                    <a:pt x="296" y="11257"/>
                  </a:lnTo>
                  <a:lnTo>
                    <a:pt x="2617" y="10989"/>
                  </a:lnTo>
                  <a:cubicBezTo>
                    <a:pt x="2889" y="11841"/>
                    <a:pt x="3324" y="12613"/>
                    <a:pt x="3885" y="13272"/>
                  </a:cubicBezTo>
                  <a:lnTo>
                    <a:pt x="2434" y="15100"/>
                  </a:lnTo>
                  <a:lnTo>
                    <a:pt x="4460" y="16707"/>
                  </a:lnTo>
                  <a:lnTo>
                    <a:pt x="5909" y="14879"/>
                  </a:lnTo>
                  <a:cubicBezTo>
                    <a:pt x="6678" y="15275"/>
                    <a:pt x="7528" y="15523"/>
                    <a:pt x="8421" y="15594"/>
                  </a:cubicBezTo>
                  <a:lnTo>
                    <a:pt x="8688" y="17914"/>
                  </a:lnTo>
                  <a:lnTo>
                    <a:pt x="11256" y="17618"/>
                  </a:lnTo>
                  <a:lnTo>
                    <a:pt x="10989" y="15298"/>
                  </a:lnTo>
                  <a:cubicBezTo>
                    <a:pt x="11842" y="15026"/>
                    <a:pt x="12613" y="14590"/>
                    <a:pt x="13272" y="14030"/>
                  </a:cubicBezTo>
                  <a:lnTo>
                    <a:pt x="15099" y="15480"/>
                  </a:lnTo>
                  <a:lnTo>
                    <a:pt x="16706" y="13455"/>
                  </a:lnTo>
                  <a:lnTo>
                    <a:pt x="14878" y="12005"/>
                  </a:lnTo>
                  <a:cubicBezTo>
                    <a:pt x="15273" y="11235"/>
                    <a:pt x="15523" y="10386"/>
                    <a:pt x="15594" y="9493"/>
                  </a:cubicBezTo>
                  <a:lnTo>
                    <a:pt x="17914" y="9226"/>
                  </a:lnTo>
                  <a:lnTo>
                    <a:pt x="17617" y="6657"/>
                  </a:lnTo>
                  <a:lnTo>
                    <a:pt x="15298" y="6925"/>
                  </a:lnTo>
                  <a:cubicBezTo>
                    <a:pt x="15026" y="6073"/>
                    <a:pt x="14589" y="5301"/>
                    <a:pt x="14030" y="4643"/>
                  </a:cubicBezTo>
                  <a:lnTo>
                    <a:pt x="15480" y="2815"/>
                  </a:lnTo>
                  <a:lnTo>
                    <a:pt x="13455" y="1209"/>
                  </a:lnTo>
                  <a:lnTo>
                    <a:pt x="12004" y="3037"/>
                  </a:lnTo>
                  <a:cubicBezTo>
                    <a:pt x="11237" y="2640"/>
                    <a:pt x="10386" y="2391"/>
                    <a:pt x="9493" y="2320"/>
                  </a:cubicBezTo>
                  <a:lnTo>
                    <a:pt x="922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5"/>
            <p:cNvSpPr/>
            <p:nvPr/>
          </p:nvSpPr>
          <p:spPr>
            <a:xfrm>
              <a:off x="1507100" y="4313125"/>
              <a:ext cx="672325" cy="684625"/>
            </a:xfrm>
            <a:custGeom>
              <a:rect b="b" l="l" r="r" t="t"/>
              <a:pathLst>
                <a:path extrusionOk="0" h="27385" w="26893">
                  <a:moveTo>
                    <a:pt x="11000" y="1"/>
                  </a:moveTo>
                  <a:lnTo>
                    <a:pt x="8052" y="853"/>
                  </a:lnTo>
                  <a:lnTo>
                    <a:pt x="9063" y="4346"/>
                  </a:lnTo>
                  <a:cubicBezTo>
                    <a:pt x="7824" y="4985"/>
                    <a:pt x="6752" y="5854"/>
                    <a:pt x="5885" y="6884"/>
                  </a:cubicBezTo>
                  <a:lnTo>
                    <a:pt x="2702" y="5130"/>
                  </a:lnTo>
                  <a:lnTo>
                    <a:pt x="759" y="8658"/>
                  </a:lnTo>
                  <a:lnTo>
                    <a:pt x="3943" y="10412"/>
                  </a:lnTo>
                  <a:cubicBezTo>
                    <a:pt x="3532" y="11694"/>
                    <a:pt x="3371" y="13065"/>
                    <a:pt x="3493" y="14454"/>
                  </a:cubicBezTo>
                  <a:lnTo>
                    <a:pt x="0" y="15465"/>
                  </a:lnTo>
                  <a:lnTo>
                    <a:pt x="1120" y="19332"/>
                  </a:lnTo>
                  <a:lnTo>
                    <a:pt x="4613" y="18322"/>
                  </a:lnTo>
                  <a:cubicBezTo>
                    <a:pt x="5252" y="19562"/>
                    <a:pt x="6120" y="20634"/>
                    <a:pt x="7151" y="21499"/>
                  </a:cubicBezTo>
                  <a:lnTo>
                    <a:pt x="5396" y="24682"/>
                  </a:lnTo>
                  <a:lnTo>
                    <a:pt x="8924" y="26626"/>
                  </a:lnTo>
                  <a:lnTo>
                    <a:pt x="10678" y="23443"/>
                  </a:lnTo>
                  <a:cubicBezTo>
                    <a:pt x="11681" y="23763"/>
                    <a:pt x="12739" y="23931"/>
                    <a:pt x="13817" y="23931"/>
                  </a:cubicBezTo>
                  <a:cubicBezTo>
                    <a:pt x="14116" y="23931"/>
                    <a:pt x="14418" y="23918"/>
                    <a:pt x="14720" y="23892"/>
                  </a:cubicBezTo>
                  <a:lnTo>
                    <a:pt x="15731" y="27384"/>
                  </a:lnTo>
                  <a:lnTo>
                    <a:pt x="19598" y="26265"/>
                  </a:lnTo>
                  <a:lnTo>
                    <a:pt x="18588" y="22773"/>
                  </a:lnTo>
                  <a:cubicBezTo>
                    <a:pt x="19828" y="22134"/>
                    <a:pt x="20900" y="21265"/>
                    <a:pt x="21765" y="20234"/>
                  </a:cubicBezTo>
                  <a:lnTo>
                    <a:pt x="24948" y="21989"/>
                  </a:lnTo>
                  <a:lnTo>
                    <a:pt x="26892" y="18461"/>
                  </a:lnTo>
                  <a:lnTo>
                    <a:pt x="25866" y="17896"/>
                  </a:lnTo>
                  <a:cubicBezTo>
                    <a:pt x="24975" y="18290"/>
                    <a:pt x="23972" y="18462"/>
                    <a:pt x="22932" y="18462"/>
                  </a:cubicBezTo>
                  <a:cubicBezTo>
                    <a:pt x="20463" y="18462"/>
                    <a:pt x="17780" y="17493"/>
                    <a:pt x="15862" y="16211"/>
                  </a:cubicBezTo>
                  <a:cubicBezTo>
                    <a:pt x="15540" y="16459"/>
                    <a:pt x="15169" y="16655"/>
                    <a:pt x="14755" y="16774"/>
                  </a:cubicBezTo>
                  <a:cubicBezTo>
                    <a:pt x="14445" y="16864"/>
                    <a:pt x="14132" y="16907"/>
                    <a:pt x="13824" y="16907"/>
                  </a:cubicBezTo>
                  <a:cubicBezTo>
                    <a:pt x="12373" y="16907"/>
                    <a:pt x="11036" y="15955"/>
                    <a:pt x="10613" y="14490"/>
                  </a:cubicBezTo>
                  <a:cubicBezTo>
                    <a:pt x="10232" y="13176"/>
                    <a:pt x="10695" y="11817"/>
                    <a:pt x="11684" y="10994"/>
                  </a:cubicBezTo>
                  <a:cubicBezTo>
                    <a:pt x="10320" y="7627"/>
                    <a:pt x="10418" y="3703"/>
                    <a:pt x="11000" y="1"/>
                  </a:cubicBezTo>
                  <a:close/>
                </a:path>
              </a:pathLst>
            </a:cu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35"/>
            <p:cNvSpPr/>
            <p:nvPr/>
          </p:nvSpPr>
          <p:spPr>
            <a:xfrm>
              <a:off x="2070650" y="4042050"/>
              <a:ext cx="477750" cy="541700"/>
            </a:xfrm>
            <a:custGeom>
              <a:rect b="b" l="l" r="r" t="t"/>
              <a:pathLst>
                <a:path extrusionOk="0" h="21668" w="19110">
                  <a:moveTo>
                    <a:pt x="6187" y="0"/>
                  </a:moveTo>
                  <a:lnTo>
                    <a:pt x="3921" y="1465"/>
                  </a:lnTo>
                  <a:lnTo>
                    <a:pt x="5552" y="3990"/>
                  </a:lnTo>
                  <a:cubicBezTo>
                    <a:pt x="4722" y="4792"/>
                    <a:pt x="4079" y="5734"/>
                    <a:pt x="3639" y="6756"/>
                  </a:cubicBezTo>
                  <a:lnTo>
                    <a:pt x="701" y="6123"/>
                  </a:lnTo>
                  <a:lnTo>
                    <a:pt x="0" y="9379"/>
                  </a:lnTo>
                  <a:lnTo>
                    <a:pt x="2940" y="10012"/>
                  </a:lnTo>
                  <a:cubicBezTo>
                    <a:pt x="2921" y="11124"/>
                    <a:pt x="3119" y="12249"/>
                    <a:pt x="3546" y="13320"/>
                  </a:cubicBezTo>
                  <a:lnTo>
                    <a:pt x="1021" y="14950"/>
                  </a:lnTo>
                  <a:lnTo>
                    <a:pt x="2828" y="17748"/>
                  </a:lnTo>
                  <a:lnTo>
                    <a:pt x="5353" y="16116"/>
                  </a:lnTo>
                  <a:cubicBezTo>
                    <a:pt x="6154" y="16946"/>
                    <a:pt x="7096" y="17589"/>
                    <a:pt x="8119" y="18029"/>
                  </a:cubicBezTo>
                  <a:lnTo>
                    <a:pt x="7486" y="20967"/>
                  </a:lnTo>
                  <a:lnTo>
                    <a:pt x="10741" y="21667"/>
                  </a:lnTo>
                  <a:lnTo>
                    <a:pt x="11374" y="18729"/>
                  </a:lnTo>
                  <a:cubicBezTo>
                    <a:pt x="11421" y="18729"/>
                    <a:pt x="11467" y="18730"/>
                    <a:pt x="11514" y="18730"/>
                  </a:cubicBezTo>
                  <a:cubicBezTo>
                    <a:pt x="12580" y="18730"/>
                    <a:pt x="13655" y="18531"/>
                    <a:pt x="14682" y="18123"/>
                  </a:cubicBezTo>
                  <a:lnTo>
                    <a:pt x="16312" y="20648"/>
                  </a:lnTo>
                  <a:lnTo>
                    <a:pt x="19110" y="18841"/>
                  </a:lnTo>
                  <a:lnTo>
                    <a:pt x="17479" y="16316"/>
                  </a:lnTo>
                  <a:cubicBezTo>
                    <a:pt x="17946" y="15866"/>
                    <a:pt x="18345" y="15367"/>
                    <a:pt x="18691" y="14838"/>
                  </a:cubicBezTo>
                  <a:lnTo>
                    <a:pt x="18691" y="14838"/>
                  </a:lnTo>
                  <a:cubicBezTo>
                    <a:pt x="18461" y="14851"/>
                    <a:pt x="18229" y="14858"/>
                    <a:pt x="17995" y="14858"/>
                  </a:cubicBezTo>
                  <a:cubicBezTo>
                    <a:pt x="16290" y="14858"/>
                    <a:pt x="14496" y="14490"/>
                    <a:pt x="12643" y="13679"/>
                  </a:cubicBezTo>
                  <a:cubicBezTo>
                    <a:pt x="12096" y="13439"/>
                    <a:pt x="11594" y="13169"/>
                    <a:pt x="11123" y="12880"/>
                  </a:cubicBezTo>
                  <a:cubicBezTo>
                    <a:pt x="10360" y="12770"/>
                    <a:pt x="9643" y="12355"/>
                    <a:pt x="9192" y="11655"/>
                  </a:cubicBezTo>
                  <a:cubicBezTo>
                    <a:pt x="9069" y="11465"/>
                    <a:pt x="8980" y="11262"/>
                    <a:pt x="8909" y="11056"/>
                  </a:cubicBezTo>
                  <a:cubicBezTo>
                    <a:pt x="6264" y="8161"/>
                    <a:pt x="5670" y="4072"/>
                    <a:pt x="6187" y="0"/>
                  </a:cubicBezTo>
                  <a:close/>
                </a:path>
              </a:pathLst>
            </a:cu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5"/>
            <p:cNvSpPr/>
            <p:nvPr/>
          </p:nvSpPr>
          <p:spPr>
            <a:xfrm>
              <a:off x="2199900" y="4643375"/>
              <a:ext cx="409100" cy="387000"/>
            </a:xfrm>
            <a:custGeom>
              <a:rect b="b" l="l" r="r" t="t"/>
              <a:pathLst>
                <a:path extrusionOk="0" h="15480" w="16364">
                  <a:moveTo>
                    <a:pt x="2815" y="0"/>
                  </a:moveTo>
                  <a:lnTo>
                    <a:pt x="1208" y="2025"/>
                  </a:lnTo>
                  <a:lnTo>
                    <a:pt x="3036" y="3475"/>
                  </a:lnTo>
                  <a:cubicBezTo>
                    <a:pt x="2639" y="4244"/>
                    <a:pt x="2391" y="5094"/>
                    <a:pt x="2320" y="5987"/>
                  </a:cubicBezTo>
                  <a:lnTo>
                    <a:pt x="0" y="6254"/>
                  </a:lnTo>
                  <a:lnTo>
                    <a:pt x="296" y="8822"/>
                  </a:lnTo>
                  <a:lnTo>
                    <a:pt x="2616" y="8555"/>
                  </a:lnTo>
                  <a:cubicBezTo>
                    <a:pt x="2888" y="9407"/>
                    <a:pt x="3324" y="10179"/>
                    <a:pt x="3884" y="10837"/>
                  </a:cubicBezTo>
                  <a:lnTo>
                    <a:pt x="2434" y="12665"/>
                  </a:lnTo>
                  <a:lnTo>
                    <a:pt x="4458" y="14272"/>
                  </a:lnTo>
                  <a:lnTo>
                    <a:pt x="5909" y="12444"/>
                  </a:lnTo>
                  <a:cubicBezTo>
                    <a:pt x="6677" y="12840"/>
                    <a:pt x="7528" y="13089"/>
                    <a:pt x="8420" y="13160"/>
                  </a:cubicBezTo>
                  <a:lnTo>
                    <a:pt x="8687" y="15480"/>
                  </a:lnTo>
                  <a:lnTo>
                    <a:pt x="11255" y="15183"/>
                  </a:lnTo>
                  <a:lnTo>
                    <a:pt x="10988" y="12864"/>
                  </a:lnTo>
                  <a:cubicBezTo>
                    <a:pt x="11840" y="12592"/>
                    <a:pt x="12612" y="12156"/>
                    <a:pt x="13271" y="11595"/>
                  </a:cubicBezTo>
                  <a:lnTo>
                    <a:pt x="15099" y="13046"/>
                  </a:lnTo>
                  <a:lnTo>
                    <a:pt x="16364" y="11452"/>
                  </a:lnTo>
                  <a:cubicBezTo>
                    <a:pt x="13951" y="11028"/>
                    <a:pt x="11528" y="10039"/>
                    <a:pt x="9544" y="8583"/>
                  </a:cubicBezTo>
                  <a:cubicBezTo>
                    <a:pt x="9432" y="8614"/>
                    <a:pt x="9321" y="8643"/>
                    <a:pt x="9203" y="8657"/>
                  </a:cubicBezTo>
                  <a:cubicBezTo>
                    <a:pt x="9120" y="8666"/>
                    <a:pt x="9037" y="8671"/>
                    <a:pt x="8955" y="8671"/>
                  </a:cubicBezTo>
                  <a:cubicBezTo>
                    <a:pt x="7879" y="8671"/>
                    <a:pt x="6950" y="7865"/>
                    <a:pt x="6825" y="6770"/>
                  </a:cubicBezTo>
                  <a:cubicBezTo>
                    <a:pt x="6791" y="6496"/>
                    <a:pt x="6818" y="6229"/>
                    <a:pt x="6885" y="5978"/>
                  </a:cubicBezTo>
                  <a:cubicBezTo>
                    <a:pt x="5842" y="4576"/>
                    <a:pt x="5166" y="2953"/>
                    <a:pt x="5032" y="1150"/>
                  </a:cubicBezTo>
                  <a:cubicBezTo>
                    <a:pt x="4900" y="1247"/>
                    <a:pt x="4767" y="1345"/>
                    <a:pt x="4643" y="1451"/>
                  </a:cubicBezTo>
                  <a:lnTo>
                    <a:pt x="2815" y="0"/>
                  </a:lnTo>
                  <a:close/>
                </a:path>
              </a:pathLst>
            </a:cu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35"/>
            <p:cNvSpPr/>
            <p:nvPr/>
          </p:nvSpPr>
          <p:spPr>
            <a:xfrm>
              <a:off x="1918350" y="3947725"/>
              <a:ext cx="30875" cy="28700"/>
            </a:xfrm>
            <a:custGeom>
              <a:rect b="b" l="l" r="r" t="t"/>
              <a:pathLst>
                <a:path extrusionOk="0" h="1148" w="1235">
                  <a:moveTo>
                    <a:pt x="618" y="0"/>
                  </a:moveTo>
                  <a:cubicBezTo>
                    <a:pt x="341" y="0"/>
                    <a:pt x="97" y="200"/>
                    <a:pt x="51" y="482"/>
                  </a:cubicBezTo>
                  <a:cubicBezTo>
                    <a:pt x="0" y="795"/>
                    <a:pt x="212" y="1089"/>
                    <a:pt x="525" y="1140"/>
                  </a:cubicBezTo>
                  <a:cubicBezTo>
                    <a:pt x="556" y="1145"/>
                    <a:pt x="588" y="1148"/>
                    <a:pt x="619" y="1148"/>
                  </a:cubicBezTo>
                  <a:cubicBezTo>
                    <a:pt x="895" y="1148"/>
                    <a:pt x="1138" y="948"/>
                    <a:pt x="1183" y="667"/>
                  </a:cubicBezTo>
                  <a:cubicBezTo>
                    <a:pt x="1235" y="354"/>
                    <a:pt x="1022" y="59"/>
                    <a:pt x="710" y="8"/>
                  </a:cubicBezTo>
                  <a:cubicBezTo>
                    <a:pt x="679" y="3"/>
                    <a:pt x="648" y="0"/>
                    <a:pt x="61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35"/>
            <p:cNvSpPr/>
            <p:nvPr/>
          </p:nvSpPr>
          <p:spPr>
            <a:xfrm>
              <a:off x="1415300" y="4850025"/>
              <a:ext cx="50900" cy="50900"/>
            </a:xfrm>
            <a:custGeom>
              <a:rect b="b" l="l" r="r" t="t"/>
              <a:pathLst>
                <a:path extrusionOk="0" h="2036" w="2036">
                  <a:moveTo>
                    <a:pt x="1018" y="0"/>
                  </a:moveTo>
                  <a:cubicBezTo>
                    <a:pt x="456" y="0"/>
                    <a:pt x="0" y="456"/>
                    <a:pt x="0" y="1018"/>
                  </a:cubicBezTo>
                  <a:cubicBezTo>
                    <a:pt x="0" y="1580"/>
                    <a:pt x="456" y="2035"/>
                    <a:pt x="1018" y="2035"/>
                  </a:cubicBezTo>
                  <a:cubicBezTo>
                    <a:pt x="1579" y="2035"/>
                    <a:pt x="2035" y="1580"/>
                    <a:pt x="2035" y="1018"/>
                  </a:cubicBezTo>
                  <a:cubicBezTo>
                    <a:pt x="2035" y="456"/>
                    <a:pt x="1579" y="0"/>
                    <a:pt x="101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35"/>
            <p:cNvSpPr/>
            <p:nvPr/>
          </p:nvSpPr>
          <p:spPr>
            <a:xfrm>
              <a:off x="2556750" y="3922225"/>
              <a:ext cx="50900" cy="50900"/>
            </a:xfrm>
            <a:custGeom>
              <a:rect b="b" l="l" r="r" t="t"/>
              <a:pathLst>
                <a:path extrusionOk="0" h="2036" w="2036">
                  <a:moveTo>
                    <a:pt x="1018" y="1"/>
                  </a:moveTo>
                  <a:cubicBezTo>
                    <a:pt x="456" y="1"/>
                    <a:pt x="0" y="456"/>
                    <a:pt x="0" y="1018"/>
                  </a:cubicBezTo>
                  <a:cubicBezTo>
                    <a:pt x="0" y="1580"/>
                    <a:pt x="456" y="2036"/>
                    <a:pt x="1018" y="2036"/>
                  </a:cubicBezTo>
                  <a:cubicBezTo>
                    <a:pt x="1579" y="2036"/>
                    <a:pt x="2035" y="1580"/>
                    <a:pt x="2035" y="1018"/>
                  </a:cubicBezTo>
                  <a:cubicBezTo>
                    <a:pt x="2035" y="456"/>
                    <a:pt x="1579" y="1"/>
                    <a:pt x="101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5"/>
            <p:cNvSpPr/>
            <p:nvPr/>
          </p:nvSpPr>
          <p:spPr>
            <a:xfrm>
              <a:off x="1773100" y="5104850"/>
              <a:ext cx="57725" cy="50925"/>
            </a:xfrm>
            <a:custGeom>
              <a:rect b="b" l="l" r="r" t="t"/>
              <a:pathLst>
                <a:path extrusionOk="0" h="2037" w="2309">
                  <a:moveTo>
                    <a:pt x="1155" y="1"/>
                  </a:moveTo>
                  <a:cubicBezTo>
                    <a:pt x="754" y="1"/>
                    <a:pt x="374" y="240"/>
                    <a:pt x="213" y="634"/>
                  </a:cubicBezTo>
                  <a:cubicBezTo>
                    <a:pt x="0" y="1154"/>
                    <a:pt x="250" y="1748"/>
                    <a:pt x="770" y="1960"/>
                  </a:cubicBezTo>
                  <a:cubicBezTo>
                    <a:pt x="896" y="2012"/>
                    <a:pt x="1026" y="2036"/>
                    <a:pt x="1154" y="2036"/>
                  </a:cubicBezTo>
                  <a:cubicBezTo>
                    <a:pt x="1555" y="2036"/>
                    <a:pt x="1936" y="1797"/>
                    <a:pt x="2096" y="1403"/>
                  </a:cubicBezTo>
                  <a:cubicBezTo>
                    <a:pt x="2309" y="883"/>
                    <a:pt x="2059" y="289"/>
                    <a:pt x="1539" y="77"/>
                  </a:cubicBezTo>
                  <a:cubicBezTo>
                    <a:pt x="1413" y="25"/>
                    <a:pt x="1283" y="1"/>
                    <a:pt x="1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5"/>
            <p:cNvSpPr/>
            <p:nvPr/>
          </p:nvSpPr>
          <p:spPr>
            <a:xfrm>
              <a:off x="2123025" y="4983425"/>
              <a:ext cx="28700" cy="28700"/>
            </a:xfrm>
            <a:custGeom>
              <a:rect b="b" l="l" r="r" t="t"/>
              <a:pathLst>
                <a:path extrusionOk="0" h="1148" w="1148">
                  <a:moveTo>
                    <a:pt x="574" y="1"/>
                  </a:moveTo>
                  <a:cubicBezTo>
                    <a:pt x="258" y="1"/>
                    <a:pt x="0" y="258"/>
                    <a:pt x="0" y="574"/>
                  </a:cubicBezTo>
                  <a:cubicBezTo>
                    <a:pt x="0" y="892"/>
                    <a:pt x="258" y="1148"/>
                    <a:pt x="574" y="1148"/>
                  </a:cubicBezTo>
                  <a:cubicBezTo>
                    <a:pt x="890" y="1148"/>
                    <a:pt x="1148" y="892"/>
                    <a:pt x="1148" y="574"/>
                  </a:cubicBezTo>
                  <a:cubicBezTo>
                    <a:pt x="1148" y="258"/>
                    <a:pt x="890" y="1"/>
                    <a:pt x="57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5"/>
            <p:cNvSpPr/>
            <p:nvPr/>
          </p:nvSpPr>
          <p:spPr>
            <a:xfrm>
              <a:off x="1614775" y="4268800"/>
              <a:ext cx="28675" cy="28700"/>
            </a:xfrm>
            <a:custGeom>
              <a:rect b="b" l="l" r="r" t="t"/>
              <a:pathLst>
                <a:path extrusionOk="0" h="1148" w="1147">
                  <a:moveTo>
                    <a:pt x="574" y="1"/>
                  </a:moveTo>
                  <a:cubicBezTo>
                    <a:pt x="256" y="1"/>
                    <a:pt x="0" y="258"/>
                    <a:pt x="0" y="574"/>
                  </a:cubicBezTo>
                  <a:cubicBezTo>
                    <a:pt x="0" y="892"/>
                    <a:pt x="256" y="1148"/>
                    <a:pt x="574" y="1148"/>
                  </a:cubicBezTo>
                  <a:cubicBezTo>
                    <a:pt x="890" y="1148"/>
                    <a:pt x="1146" y="892"/>
                    <a:pt x="1146" y="574"/>
                  </a:cubicBezTo>
                  <a:cubicBezTo>
                    <a:pt x="1146" y="258"/>
                    <a:pt x="890" y="1"/>
                    <a:pt x="57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5"/>
            <p:cNvSpPr/>
            <p:nvPr/>
          </p:nvSpPr>
          <p:spPr>
            <a:xfrm>
              <a:off x="2669825" y="4497775"/>
              <a:ext cx="28700" cy="28700"/>
            </a:xfrm>
            <a:custGeom>
              <a:rect b="b" l="l" r="r" t="t"/>
              <a:pathLst>
                <a:path extrusionOk="0" h="1148" w="1148">
                  <a:moveTo>
                    <a:pt x="574" y="0"/>
                  </a:moveTo>
                  <a:cubicBezTo>
                    <a:pt x="258" y="0"/>
                    <a:pt x="1" y="256"/>
                    <a:pt x="1" y="574"/>
                  </a:cubicBezTo>
                  <a:cubicBezTo>
                    <a:pt x="1" y="890"/>
                    <a:pt x="258" y="1147"/>
                    <a:pt x="574" y="1147"/>
                  </a:cubicBezTo>
                  <a:cubicBezTo>
                    <a:pt x="890" y="1147"/>
                    <a:pt x="1148" y="890"/>
                    <a:pt x="1148" y="574"/>
                  </a:cubicBezTo>
                  <a:cubicBezTo>
                    <a:pt x="1148" y="256"/>
                    <a:pt x="890" y="0"/>
                    <a:pt x="57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35"/>
            <p:cNvSpPr/>
            <p:nvPr/>
          </p:nvSpPr>
          <p:spPr>
            <a:xfrm>
              <a:off x="2387725" y="4108525"/>
              <a:ext cx="105700" cy="70675"/>
            </a:xfrm>
            <a:custGeom>
              <a:rect b="b" l="l" r="r" t="t"/>
              <a:pathLst>
                <a:path extrusionOk="0" h="2827" w="4228">
                  <a:moveTo>
                    <a:pt x="763" y="1"/>
                  </a:moveTo>
                  <a:cubicBezTo>
                    <a:pt x="199" y="1"/>
                    <a:pt x="1" y="896"/>
                    <a:pt x="620" y="1049"/>
                  </a:cubicBezTo>
                  <a:cubicBezTo>
                    <a:pt x="1634" y="1300"/>
                    <a:pt x="2478" y="1842"/>
                    <a:pt x="3141" y="2646"/>
                  </a:cubicBezTo>
                  <a:cubicBezTo>
                    <a:pt x="3246" y="2773"/>
                    <a:pt x="3369" y="2826"/>
                    <a:pt x="3490" y="2826"/>
                  </a:cubicBezTo>
                  <a:cubicBezTo>
                    <a:pt x="3872" y="2826"/>
                    <a:pt x="4228" y="2291"/>
                    <a:pt x="3897" y="1890"/>
                  </a:cubicBezTo>
                  <a:cubicBezTo>
                    <a:pt x="3125" y="954"/>
                    <a:pt x="2080" y="309"/>
                    <a:pt x="904" y="18"/>
                  </a:cubicBezTo>
                  <a:cubicBezTo>
                    <a:pt x="855" y="6"/>
                    <a:pt x="808" y="1"/>
                    <a:pt x="76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35"/>
            <p:cNvSpPr/>
            <p:nvPr/>
          </p:nvSpPr>
          <p:spPr>
            <a:xfrm>
              <a:off x="2481100" y="4185075"/>
              <a:ext cx="60975" cy="161075"/>
            </a:xfrm>
            <a:custGeom>
              <a:rect b="b" l="l" r="r" t="t"/>
              <a:pathLst>
                <a:path extrusionOk="0" h="6443" w="2439">
                  <a:moveTo>
                    <a:pt x="744" y="1"/>
                  </a:moveTo>
                  <a:cubicBezTo>
                    <a:pt x="370" y="1"/>
                    <a:pt x="1" y="383"/>
                    <a:pt x="262" y="787"/>
                  </a:cubicBezTo>
                  <a:cubicBezTo>
                    <a:pt x="1222" y="2271"/>
                    <a:pt x="1347" y="4052"/>
                    <a:pt x="546" y="5633"/>
                  </a:cubicBezTo>
                  <a:cubicBezTo>
                    <a:pt x="333" y="6054"/>
                    <a:pt x="704" y="6442"/>
                    <a:pt x="1057" y="6442"/>
                  </a:cubicBezTo>
                  <a:cubicBezTo>
                    <a:pt x="1216" y="6442"/>
                    <a:pt x="1372" y="6363"/>
                    <a:pt x="1468" y="6173"/>
                  </a:cubicBezTo>
                  <a:cubicBezTo>
                    <a:pt x="2439" y="4258"/>
                    <a:pt x="2355" y="2058"/>
                    <a:pt x="1184" y="248"/>
                  </a:cubicBezTo>
                  <a:cubicBezTo>
                    <a:pt x="1071" y="73"/>
                    <a:pt x="907" y="1"/>
                    <a:pt x="7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35"/>
            <p:cNvSpPr/>
            <p:nvPr/>
          </p:nvSpPr>
          <p:spPr>
            <a:xfrm>
              <a:off x="1864625" y="4426600"/>
              <a:ext cx="146675" cy="78600"/>
            </a:xfrm>
            <a:custGeom>
              <a:rect b="b" l="l" r="r" t="t"/>
              <a:pathLst>
                <a:path extrusionOk="0" h="3144" w="5867">
                  <a:moveTo>
                    <a:pt x="839" y="1"/>
                  </a:moveTo>
                  <a:cubicBezTo>
                    <a:pt x="233" y="1"/>
                    <a:pt x="1" y="940"/>
                    <a:pt x="646" y="1038"/>
                  </a:cubicBezTo>
                  <a:cubicBezTo>
                    <a:pt x="2196" y="1276"/>
                    <a:pt x="3575" y="1922"/>
                    <a:pt x="4719" y="2995"/>
                  </a:cubicBezTo>
                  <a:cubicBezTo>
                    <a:pt x="4831" y="3100"/>
                    <a:pt x="4955" y="3144"/>
                    <a:pt x="5076" y="3144"/>
                  </a:cubicBezTo>
                  <a:cubicBezTo>
                    <a:pt x="5496" y="3144"/>
                    <a:pt x="5866" y="2606"/>
                    <a:pt x="5475" y="2239"/>
                  </a:cubicBezTo>
                  <a:cubicBezTo>
                    <a:pt x="4205" y="1048"/>
                    <a:pt x="2656" y="272"/>
                    <a:pt x="931" y="8"/>
                  </a:cubicBezTo>
                  <a:cubicBezTo>
                    <a:pt x="900" y="3"/>
                    <a:pt x="869" y="1"/>
                    <a:pt x="8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5"/>
            <p:cNvSpPr/>
            <p:nvPr/>
          </p:nvSpPr>
          <p:spPr>
            <a:xfrm>
              <a:off x="2006500" y="4511075"/>
              <a:ext cx="65575" cy="200075"/>
            </a:xfrm>
            <a:custGeom>
              <a:rect b="b" l="l" r="r" t="t"/>
              <a:pathLst>
                <a:path extrusionOk="0" h="8003" w="2623">
                  <a:moveTo>
                    <a:pt x="755" y="0"/>
                  </a:moveTo>
                  <a:cubicBezTo>
                    <a:pt x="372" y="0"/>
                    <a:pt x="0" y="379"/>
                    <a:pt x="281" y="774"/>
                  </a:cubicBezTo>
                  <a:cubicBezTo>
                    <a:pt x="1559" y="2574"/>
                    <a:pt x="1114" y="5425"/>
                    <a:pt x="897" y="7491"/>
                  </a:cubicBezTo>
                  <a:cubicBezTo>
                    <a:pt x="861" y="7832"/>
                    <a:pt x="1109" y="8002"/>
                    <a:pt x="1376" y="8002"/>
                  </a:cubicBezTo>
                  <a:cubicBezTo>
                    <a:pt x="1643" y="8002"/>
                    <a:pt x="1930" y="7831"/>
                    <a:pt x="1965" y="7491"/>
                  </a:cubicBezTo>
                  <a:cubicBezTo>
                    <a:pt x="2205" y="5207"/>
                    <a:pt x="2622" y="2231"/>
                    <a:pt x="1203" y="236"/>
                  </a:cubicBezTo>
                  <a:cubicBezTo>
                    <a:pt x="1085" y="69"/>
                    <a:pt x="919" y="0"/>
                    <a:pt x="7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5"/>
            <p:cNvSpPr/>
            <p:nvPr/>
          </p:nvSpPr>
          <p:spPr>
            <a:xfrm>
              <a:off x="2391750" y="4665325"/>
              <a:ext cx="122625" cy="56025"/>
            </a:xfrm>
            <a:custGeom>
              <a:rect b="b" l="l" r="r" t="t"/>
              <a:pathLst>
                <a:path extrusionOk="0" h="2241" w="4905">
                  <a:moveTo>
                    <a:pt x="1523" y="0"/>
                  </a:moveTo>
                  <a:cubicBezTo>
                    <a:pt x="1228" y="0"/>
                    <a:pt x="929" y="31"/>
                    <a:pt x="631" y="92"/>
                  </a:cubicBezTo>
                  <a:cubicBezTo>
                    <a:pt x="1" y="223"/>
                    <a:pt x="210" y="1136"/>
                    <a:pt x="793" y="1136"/>
                  </a:cubicBezTo>
                  <a:cubicBezTo>
                    <a:pt x="832" y="1136"/>
                    <a:pt x="873" y="1131"/>
                    <a:pt x="916" y="1123"/>
                  </a:cubicBezTo>
                  <a:cubicBezTo>
                    <a:pt x="1124" y="1079"/>
                    <a:pt x="1332" y="1058"/>
                    <a:pt x="1537" y="1058"/>
                  </a:cubicBezTo>
                  <a:cubicBezTo>
                    <a:pt x="2392" y="1058"/>
                    <a:pt x="3192" y="1426"/>
                    <a:pt x="3791" y="2074"/>
                  </a:cubicBezTo>
                  <a:cubicBezTo>
                    <a:pt x="3900" y="2191"/>
                    <a:pt x="4025" y="2240"/>
                    <a:pt x="4146" y="2240"/>
                  </a:cubicBezTo>
                  <a:cubicBezTo>
                    <a:pt x="4544" y="2240"/>
                    <a:pt x="4905" y="1705"/>
                    <a:pt x="4547" y="1318"/>
                  </a:cubicBezTo>
                  <a:cubicBezTo>
                    <a:pt x="3747" y="452"/>
                    <a:pt x="2660" y="0"/>
                    <a:pt x="152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35"/>
            <p:cNvSpPr/>
            <p:nvPr/>
          </p:nvSpPr>
          <p:spPr>
            <a:xfrm>
              <a:off x="2510225" y="4740225"/>
              <a:ext cx="48350" cy="130825"/>
            </a:xfrm>
            <a:custGeom>
              <a:rect b="b" l="l" r="r" t="t"/>
              <a:pathLst>
                <a:path extrusionOk="0" h="5233" w="1934">
                  <a:moveTo>
                    <a:pt x="721" y="0"/>
                  </a:moveTo>
                  <a:cubicBezTo>
                    <a:pt x="372" y="0"/>
                    <a:pt x="0" y="388"/>
                    <a:pt x="204" y="812"/>
                  </a:cubicBezTo>
                  <a:cubicBezTo>
                    <a:pt x="784" y="2028"/>
                    <a:pt x="798" y="3340"/>
                    <a:pt x="321" y="4589"/>
                  </a:cubicBezTo>
                  <a:cubicBezTo>
                    <a:pt x="173" y="4978"/>
                    <a:pt x="492" y="5233"/>
                    <a:pt x="821" y="5233"/>
                  </a:cubicBezTo>
                  <a:cubicBezTo>
                    <a:pt x="1036" y="5233"/>
                    <a:pt x="1256" y="5124"/>
                    <a:pt x="1352" y="4873"/>
                  </a:cubicBezTo>
                  <a:cubicBezTo>
                    <a:pt x="1934" y="3347"/>
                    <a:pt x="1827" y="1739"/>
                    <a:pt x="1127" y="274"/>
                  </a:cubicBezTo>
                  <a:cubicBezTo>
                    <a:pt x="1034" y="80"/>
                    <a:pt x="880" y="0"/>
                    <a:pt x="7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92" name="Google Shape;592;p35"/>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spTree>
  </p:cSld>
  <p:clrMapOvr>
    <a:masterClrMapping/>
  </p:clrMapOvr>
  <p:transition spd="slow">
    <p:split orient="vert"/>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5">
  <p:cSld name="CAPTION_ONLY_1">
    <p:bg>
      <p:bgPr>
        <a:solidFill>
          <a:schemeClr val="dk2"/>
        </a:solidFill>
      </p:bgPr>
    </p:bg>
    <p:spTree>
      <p:nvGrpSpPr>
        <p:cNvPr id="593" name="Shape 593"/>
        <p:cNvGrpSpPr/>
        <p:nvPr/>
      </p:nvGrpSpPr>
      <p:grpSpPr>
        <a:xfrm>
          <a:off x="0" y="0"/>
          <a:ext cx="0" cy="0"/>
          <a:chOff x="0" y="0"/>
          <a:chExt cx="0" cy="0"/>
        </a:xfrm>
      </p:grpSpPr>
      <p:pic>
        <p:nvPicPr>
          <p:cNvPr id="594" name="Google Shape;594;p36"/>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sp>
        <p:nvSpPr>
          <p:cNvPr id="595" name="Google Shape;595;p36"/>
          <p:cNvSpPr/>
          <p:nvPr/>
        </p:nvSpPr>
        <p:spPr>
          <a:xfrm>
            <a:off x="372375" y="324675"/>
            <a:ext cx="8394900" cy="4500600"/>
          </a:xfrm>
          <a:prstGeom prst="rect">
            <a:avLst/>
          </a:prstGeom>
          <a:solidFill>
            <a:srgbClr val="7C7C7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6" name="Google Shape;596;p36"/>
          <p:cNvGrpSpPr/>
          <p:nvPr/>
        </p:nvGrpSpPr>
        <p:grpSpPr>
          <a:xfrm>
            <a:off x="372025" y="321975"/>
            <a:ext cx="8400000" cy="4499700"/>
            <a:chOff x="372025" y="321975"/>
            <a:chExt cx="8400000" cy="4499700"/>
          </a:xfrm>
        </p:grpSpPr>
        <p:sp>
          <p:nvSpPr>
            <p:cNvPr id="597" name="Google Shape;597;p36"/>
            <p:cNvSpPr/>
            <p:nvPr/>
          </p:nvSpPr>
          <p:spPr>
            <a:xfrm>
              <a:off x="372025" y="321975"/>
              <a:ext cx="8400000" cy="44997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6"/>
            <p:cNvSpPr/>
            <p:nvPr/>
          </p:nvSpPr>
          <p:spPr>
            <a:xfrm>
              <a:off x="372025" y="321975"/>
              <a:ext cx="8400000" cy="2181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6"/>
            <p:cNvSpPr/>
            <p:nvPr/>
          </p:nvSpPr>
          <p:spPr>
            <a:xfrm>
              <a:off x="48645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36"/>
            <p:cNvSpPr/>
            <p:nvPr/>
          </p:nvSpPr>
          <p:spPr>
            <a:xfrm>
              <a:off x="66990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36"/>
            <p:cNvSpPr/>
            <p:nvPr/>
          </p:nvSpPr>
          <p:spPr>
            <a:xfrm>
              <a:off x="85335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6"/>
            <p:cNvSpPr/>
            <p:nvPr/>
          </p:nvSpPr>
          <p:spPr>
            <a:xfrm>
              <a:off x="8537750" y="380900"/>
              <a:ext cx="100200" cy="1002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03" name="Google Shape;603;p36"/>
            <p:cNvCxnSpPr/>
            <p:nvPr/>
          </p:nvCxnSpPr>
          <p:spPr>
            <a:xfrm>
              <a:off x="7498375" y="431000"/>
              <a:ext cx="1039500" cy="0"/>
            </a:xfrm>
            <a:prstGeom prst="straightConnector1">
              <a:avLst/>
            </a:prstGeom>
            <a:noFill/>
            <a:ln cap="flat" cmpd="sng" w="9525">
              <a:solidFill>
                <a:schemeClr val="accent6"/>
              </a:solidFill>
              <a:prstDash val="solid"/>
              <a:round/>
              <a:headEnd len="sm" w="sm" type="none"/>
              <a:tailEnd len="sm" w="sm" type="none"/>
            </a:ln>
          </p:spPr>
        </p:cxnSp>
      </p:grpSp>
    </p:spTree>
  </p:cSld>
  <p:clrMapOvr>
    <a:masterClrMapping/>
  </p:clrMapOvr>
  <p:transition spd="slow">
    <p:split orient="vert"/>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6" name="Shape 56"/>
        <p:cNvGrpSpPr/>
        <p:nvPr/>
      </p:nvGrpSpPr>
      <p:grpSpPr>
        <a:xfrm>
          <a:off x="0" y="0"/>
          <a:ext cx="0" cy="0"/>
          <a:chOff x="0" y="0"/>
          <a:chExt cx="0" cy="0"/>
        </a:xfrm>
      </p:grpSpPr>
      <p:pic>
        <p:nvPicPr>
          <p:cNvPr id="57" name="Google Shape;57;p21"/>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58" name="Google Shape;58;p21"/>
          <p:cNvGrpSpPr/>
          <p:nvPr/>
        </p:nvGrpSpPr>
        <p:grpSpPr>
          <a:xfrm>
            <a:off x="372025" y="321975"/>
            <a:ext cx="8400000" cy="4503300"/>
            <a:chOff x="372025" y="321975"/>
            <a:chExt cx="8400000" cy="4503300"/>
          </a:xfrm>
        </p:grpSpPr>
        <p:grpSp>
          <p:nvGrpSpPr>
            <p:cNvPr id="59" name="Google Shape;59;p21"/>
            <p:cNvGrpSpPr/>
            <p:nvPr/>
          </p:nvGrpSpPr>
          <p:grpSpPr>
            <a:xfrm>
              <a:off x="372025" y="321975"/>
              <a:ext cx="8400000" cy="4503300"/>
              <a:chOff x="372025" y="321975"/>
              <a:chExt cx="8400000" cy="4503300"/>
            </a:xfrm>
          </p:grpSpPr>
          <p:sp>
            <p:nvSpPr>
              <p:cNvPr id="60" name="Google Shape;60;p21"/>
              <p:cNvSpPr/>
              <p:nvPr/>
            </p:nvSpPr>
            <p:spPr>
              <a:xfrm>
                <a:off x="372375" y="324675"/>
                <a:ext cx="8394900" cy="45006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 name="Google Shape;61;p21"/>
              <p:cNvGrpSpPr/>
              <p:nvPr/>
            </p:nvGrpSpPr>
            <p:grpSpPr>
              <a:xfrm>
                <a:off x="372025" y="321975"/>
                <a:ext cx="8400000" cy="4499700"/>
                <a:chOff x="372025" y="321975"/>
                <a:chExt cx="8400000" cy="4499700"/>
              </a:xfrm>
            </p:grpSpPr>
            <p:sp>
              <p:nvSpPr>
                <p:cNvPr id="62" name="Google Shape;62;p21"/>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1"/>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1"/>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1"/>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1"/>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1"/>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8" name="Google Shape;68;p21"/>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cxnSp>
          <p:nvCxnSpPr>
            <p:cNvPr id="69" name="Google Shape;69;p21"/>
            <p:cNvCxnSpPr/>
            <p:nvPr/>
          </p:nvCxnSpPr>
          <p:spPr>
            <a:xfrm>
              <a:off x="372025" y="1104300"/>
              <a:ext cx="8400000" cy="0"/>
            </a:xfrm>
            <a:prstGeom prst="straightConnector1">
              <a:avLst/>
            </a:prstGeom>
            <a:noFill/>
            <a:ln cap="flat" cmpd="sng" w="9525">
              <a:solidFill>
                <a:schemeClr val="dk2"/>
              </a:solidFill>
              <a:prstDash val="solid"/>
              <a:round/>
              <a:headEnd len="sm" w="sm" type="none"/>
              <a:tailEnd len="sm" w="sm" type="none"/>
            </a:ln>
          </p:spPr>
        </p:cxnSp>
      </p:grpSp>
      <p:sp>
        <p:nvSpPr>
          <p:cNvPr id="70" name="Google Shape;70;p21"/>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1" name="Google Shape;71;p21"/>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05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transition spd="slow">
    <p:split orient="vert"/>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72" name="Shape 72"/>
        <p:cNvGrpSpPr/>
        <p:nvPr/>
      </p:nvGrpSpPr>
      <p:grpSpPr>
        <a:xfrm>
          <a:off x="0" y="0"/>
          <a:ext cx="0" cy="0"/>
          <a:chOff x="0" y="0"/>
          <a:chExt cx="0" cy="0"/>
        </a:xfrm>
      </p:grpSpPr>
      <p:pic>
        <p:nvPicPr>
          <p:cNvPr id="73" name="Google Shape;73;p22"/>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74" name="Google Shape;74;p22"/>
          <p:cNvGrpSpPr/>
          <p:nvPr/>
        </p:nvGrpSpPr>
        <p:grpSpPr>
          <a:xfrm>
            <a:off x="372025" y="321975"/>
            <a:ext cx="8400000" cy="4503300"/>
            <a:chOff x="372025" y="321975"/>
            <a:chExt cx="8400000" cy="4503300"/>
          </a:xfrm>
        </p:grpSpPr>
        <p:sp>
          <p:nvSpPr>
            <p:cNvPr id="75" name="Google Shape;75;p22"/>
            <p:cNvSpPr/>
            <p:nvPr/>
          </p:nvSpPr>
          <p:spPr>
            <a:xfrm>
              <a:off x="372375" y="324675"/>
              <a:ext cx="8394900" cy="45006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 name="Google Shape;76;p22"/>
            <p:cNvGrpSpPr/>
            <p:nvPr/>
          </p:nvGrpSpPr>
          <p:grpSpPr>
            <a:xfrm>
              <a:off x="372025" y="321975"/>
              <a:ext cx="8400000" cy="4499700"/>
              <a:chOff x="372025" y="321975"/>
              <a:chExt cx="8400000" cy="4499700"/>
            </a:xfrm>
          </p:grpSpPr>
          <p:sp>
            <p:nvSpPr>
              <p:cNvPr id="77" name="Google Shape;77;p22"/>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2"/>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2"/>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2"/>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2"/>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2"/>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3" name="Google Shape;83;p22"/>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sp>
        <p:nvSpPr>
          <p:cNvPr id="84" name="Google Shape;84;p22"/>
          <p:cNvSpPr txBox="1"/>
          <p:nvPr>
            <p:ph type="title"/>
          </p:nvPr>
        </p:nvSpPr>
        <p:spPr>
          <a:xfrm>
            <a:off x="720000" y="1264700"/>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5" name="Google Shape;85;p22"/>
          <p:cNvSpPr txBox="1"/>
          <p:nvPr>
            <p:ph idx="2" type="title"/>
          </p:nvPr>
        </p:nvSpPr>
        <p:spPr>
          <a:xfrm>
            <a:off x="1781100" y="1046825"/>
            <a:ext cx="1275300" cy="218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1000">
                <a:solidFill>
                  <a:schemeClr val="accent6"/>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22"/>
          <p:cNvSpPr txBox="1"/>
          <p:nvPr>
            <p:ph idx="1" type="subTitle"/>
          </p:nvPr>
        </p:nvSpPr>
        <p:spPr>
          <a:xfrm>
            <a:off x="720000" y="1792400"/>
            <a:ext cx="2336400" cy="646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87" name="Google Shape;87;p22"/>
          <p:cNvSpPr txBox="1"/>
          <p:nvPr>
            <p:ph idx="3" type="title"/>
          </p:nvPr>
        </p:nvSpPr>
        <p:spPr>
          <a:xfrm>
            <a:off x="3403800" y="1264700"/>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8" name="Google Shape;88;p22"/>
          <p:cNvSpPr txBox="1"/>
          <p:nvPr>
            <p:ph idx="4" type="title"/>
          </p:nvPr>
        </p:nvSpPr>
        <p:spPr>
          <a:xfrm>
            <a:off x="4464900" y="1046825"/>
            <a:ext cx="1275300" cy="218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1000">
                <a:solidFill>
                  <a:schemeClr val="accent6"/>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9" name="Google Shape;89;p22"/>
          <p:cNvSpPr txBox="1"/>
          <p:nvPr>
            <p:ph idx="5" type="subTitle"/>
          </p:nvPr>
        </p:nvSpPr>
        <p:spPr>
          <a:xfrm>
            <a:off x="3403800" y="1792400"/>
            <a:ext cx="2336400" cy="646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90" name="Google Shape;90;p22"/>
          <p:cNvSpPr txBox="1"/>
          <p:nvPr>
            <p:ph idx="6" type="title"/>
          </p:nvPr>
        </p:nvSpPr>
        <p:spPr>
          <a:xfrm>
            <a:off x="6087600" y="1264700"/>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1" name="Google Shape;91;p22"/>
          <p:cNvSpPr txBox="1"/>
          <p:nvPr>
            <p:ph idx="7" type="title"/>
          </p:nvPr>
        </p:nvSpPr>
        <p:spPr>
          <a:xfrm>
            <a:off x="7148700" y="1046825"/>
            <a:ext cx="1275300" cy="218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1000">
                <a:solidFill>
                  <a:schemeClr val="accent6"/>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2" name="Google Shape;92;p22"/>
          <p:cNvSpPr txBox="1"/>
          <p:nvPr>
            <p:ph idx="8" type="subTitle"/>
          </p:nvPr>
        </p:nvSpPr>
        <p:spPr>
          <a:xfrm>
            <a:off x="6087600" y="1792400"/>
            <a:ext cx="2336400" cy="646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93" name="Google Shape;93;p22"/>
          <p:cNvSpPr txBox="1"/>
          <p:nvPr>
            <p:ph idx="9" type="title"/>
          </p:nvPr>
        </p:nvSpPr>
        <p:spPr>
          <a:xfrm>
            <a:off x="720000" y="3155075"/>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4" name="Google Shape;94;p22"/>
          <p:cNvSpPr txBox="1"/>
          <p:nvPr>
            <p:ph idx="13" type="title"/>
          </p:nvPr>
        </p:nvSpPr>
        <p:spPr>
          <a:xfrm>
            <a:off x="1781100" y="2937200"/>
            <a:ext cx="1275300" cy="218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1000">
                <a:solidFill>
                  <a:schemeClr val="accent6"/>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22"/>
          <p:cNvSpPr txBox="1"/>
          <p:nvPr>
            <p:ph idx="14" type="subTitle"/>
          </p:nvPr>
        </p:nvSpPr>
        <p:spPr>
          <a:xfrm>
            <a:off x="720000" y="3682800"/>
            <a:ext cx="2336400" cy="646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96" name="Google Shape;96;p22"/>
          <p:cNvSpPr txBox="1"/>
          <p:nvPr>
            <p:ph idx="15" type="title"/>
          </p:nvPr>
        </p:nvSpPr>
        <p:spPr>
          <a:xfrm>
            <a:off x="3403800" y="3155075"/>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7" name="Google Shape;97;p22"/>
          <p:cNvSpPr txBox="1"/>
          <p:nvPr>
            <p:ph idx="16" type="title"/>
          </p:nvPr>
        </p:nvSpPr>
        <p:spPr>
          <a:xfrm>
            <a:off x="4464900" y="2937200"/>
            <a:ext cx="1275300" cy="218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1000">
                <a:solidFill>
                  <a:schemeClr val="accent6"/>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8" name="Google Shape;98;p22"/>
          <p:cNvSpPr txBox="1"/>
          <p:nvPr>
            <p:ph idx="17" type="subTitle"/>
          </p:nvPr>
        </p:nvSpPr>
        <p:spPr>
          <a:xfrm>
            <a:off x="3403800" y="3682800"/>
            <a:ext cx="2336400" cy="646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99" name="Google Shape;99;p22"/>
          <p:cNvSpPr txBox="1"/>
          <p:nvPr>
            <p:ph idx="18" type="title"/>
          </p:nvPr>
        </p:nvSpPr>
        <p:spPr>
          <a:xfrm>
            <a:off x="6087600" y="3155075"/>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0" name="Google Shape;100;p22"/>
          <p:cNvSpPr txBox="1"/>
          <p:nvPr>
            <p:ph idx="19" type="title"/>
          </p:nvPr>
        </p:nvSpPr>
        <p:spPr>
          <a:xfrm>
            <a:off x="7148700" y="2937200"/>
            <a:ext cx="1275300" cy="218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1000">
                <a:solidFill>
                  <a:schemeClr val="accent6"/>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22"/>
          <p:cNvSpPr txBox="1"/>
          <p:nvPr>
            <p:ph idx="20" type="subTitle"/>
          </p:nvPr>
        </p:nvSpPr>
        <p:spPr>
          <a:xfrm>
            <a:off x="6087600" y="3682800"/>
            <a:ext cx="2336400" cy="646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Tree>
  </p:cSld>
  <p:clrMapOvr>
    <a:masterClrMapping/>
  </p:clrMapOvr>
  <p:transition spd="slow">
    <p:split orient="vert"/>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2" name="Shape 102"/>
        <p:cNvGrpSpPr/>
        <p:nvPr/>
      </p:nvGrpSpPr>
      <p:grpSpPr>
        <a:xfrm>
          <a:off x="0" y="0"/>
          <a:ext cx="0" cy="0"/>
          <a:chOff x="0" y="0"/>
          <a:chExt cx="0" cy="0"/>
        </a:xfrm>
      </p:grpSpPr>
      <p:grpSp>
        <p:nvGrpSpPr>
          <p:cNvPr id="103" name="Google Shape;103;p23"/>
          <p:cNvGrpSpPr/>
          <p:nvPr/>
        </p:nvGrpSpPr>
        <p:grpSpPr>
          <a:xfrm rot="-955960">
            <a:off x="6784480" y="1444921"/>
            <a:ext cx="1597432" cy="1754779"/>
            <a:chOff x="453638" y="2044550"/>
            <a:chExt cx="2348725" cy="2580075"/>
          </a:xfrm>
        </p:grpSpPr>
        <p:sp>
          <p:nvSpPr>
            <p:cNvPr id="104" name="Google Shape;104;p23"/>
            <p:cNvSpPr/>
            <p:nvPr/>
          </p:nvSpPr>
          <p:spPr>
            <a:xfrm>
              <a:off x="1978763" y="3581000"/>
              <a:ext cx="283125" cy="611275"/>
            </a:xfrm>
            <a:custGeom>
              <a:rect b="b" l="l" r="r" t="t"/>
              <a:pathLst>
                <a:path extrusionOk="0" h="24451" w="11325">
                  <a:moveTo>
                    <a:pt x="4620" y="7798"/>
                  </a:moveTo>
                  <a:cubicBezTo>
                    <a:pt x="5123" y="7798"/>
                    <a:pt x="5687" y="8015"/>
                    <a:pt x="6153" y="8266"/>
                  </a:cubicBezTo>
                  <a:cubicBezTo>
                    <a:pt x="5847" y="8678"/>
                    <a:pt x="5390" y="8964"/>
                    <a:pt x="4751" y="9018"/>
                  </a:cubicBezTo>
                  <a:cubicBezTo>
                    <a:pt x="4706" y="9022"/>
                    <a:pt x="4660" y="9024"/>
                    <a:pt x="4612" y="9024"/>
                  </a:cubicBezTo>
                  <a:cubicBezTo>
                    <a:pt x="4337" y="9024"/>
                    <a:pt x="4029" y="8959"/>
                    <a:pt x="3822" y="8782"/>
                  </a:cubicBezTo>
                  <a:cubicBezTo>
                    <a:pt x="3109" y="8167"/>
                    <a:pt x="3845" y="7881"/>
                    <a:pt x="4430" y="7809"/>
                  </a:cubicBezTo>
                  <a:cubicBezTo>
                    <a:pt x="4492" y="7802"/>
                    <a:pt x="4556" y="7798"/>
                    <a:pt x="4620" y="7798"/>
                  </a:cubicBezTo>
                  <a:close/>
                  <a:moveTo>
                    <a:pt x="4221" y="14526"/>
                  </a:moveTo>
                  <a:cubicBezTo>
                    <a:pt x="4746" y="14526"/>
                    <a:pt x="5582" y="14873"/>
                    <a:pt x="5781" y="15026"/>
                  </a:cubicBezTo>
                  <a:cubicBezTo>
                    <a:pt x="5940" y="15149"/>
                    <a:pt x="6078" y="15280"/>
                    <a:pt x="6206" y="15417"/>
                  </a:cubicBezTo>
                  <a:cubicBezTo>
                    <a:pt x="6103" y="15457"/>
                    <a:pt x="5995" y="15494"/>
                    <a:pt x="5888" y="15523"/>
                  </a:cubicBezTo>
                  <a:cubicBezTo>
                    <a:pt x="5699" y="15574"/>
                    <a:pt x="5390" y="15620"/>
                    <a:pt x="5068" y="15620"/>
                  </a:cubicBezTo>
                  <a:cubicBezTo>
                    <a:pt x="4557" y="15620"/>
                    <a:pt x="4010" y="15504"/>
                    <a:pt x="3850" y="15106"/>
                  </a:cubicBezTo>
                  <a:cubicBezTo>
                    <a:pt x="3673" y="14671"/>
                    <a:pt x="3882" y="14526"/>
                    <a:pt x="4221" y="14526"/>
                  </a:cubicBezTo>
                  <a:close/>
                  <a:moveTo>
                    <a:pt x="2870" y="1"/>
                  </a:moveTo>
                  <a:cubicBezTo>
                    <a:pt x="2142" y="1"/>
                    <a:pt x="1664" y="1030"/>
                    <a:pt x="2399" y="1474"/>
                  </a:cubicBezTo>
                  <a:cubicBezTo>
                    <a:pt x="3951" y="2412"/>
                    <a:pt x="5519" y="3160"/>
                    <a:pt x="6319" y="4907"/>
                  </a:cubicBezTo>
                  <a:cubicBezTo>
                    <a:pt x="6480" y="5264"/>
                    <a:pt x="6592" y="5688"/>
                    <a:pt x="6635" y="6127"/>
                  </a:cubicBezTo>
                  <a:cubicBezTo>
                    <a:pt x="5870" y="5780"/>
                    <a:pt x="5037" y="5554"/>
                    <a:pt x="4232" y="5554"/>
                  </a:cubicBezTo>
                  <a:cubicBezTo>
                    <a:pt x="3410" y="5554"/>
                    <a:pt x="2618" y="5789"/>
                    <a:pt x="1957" y="6370"/>
                  </a:cubicBezTo>
                  <a:cubicBezTo>
                    <a:pt x="0" y="8090"/>
                    <a:pt x="1566" y="10974"/>
                    <a:pt x="3791" y="11378"/>
                  </a:cubicBezTo>
                  <a:cubicBezTo>
                    <a:pt x="4038" y="11423"/>
                    <a:pt x="4280" y="11444"/>
                    <a:pt x="4518" y="11444"/>
                  </a:cubicBezTo>
                  <a:cubicBezTo>
                    <a:pt x="5857" y="11444"/>
                    <a:pt x="7026" y="10765"/>
                    <a:pt x="7821" y="9755"/>
                  </a:cubicBezTo>
                  <a:cubicBezTo>
                    <a:pt x="8391" y="10576"/>
                    <a:pt x="8703" y="11574"/>
                    <a:pt x="8550" y="12560"/>
                  </a:cubicBezTo>
                  <a:cubicBezTo>
                    <a:pt x="8463" y="13118"/>
                    <a:pt x="8227" y="13653"/>
                    <a:pt x="7887" y="14116"/>
                  </a:cubicBezTo>
                  <a:cubicBezTo>
                    <a:pt x="7701" y="13895"/>
                    <a:pt x="7497" y="13684"/>
                    <a:pt x="7276" y="13491"/>
                  </a:cubicBezTo>
                  <a:cubicBezTo>
                    <a:pt x="6494" y="12814"/>
                    <a:pt x="5290" y="12349"/>
                    <a:pt x="4163" y="12349"/>
                  </a:cubicBezTo>
                  <a:cubicBezTo>
                    <a:pt x="3015" y="12349"/>
                    <a:pt x="1946" y="12831"/>
                    <a:pt x="1483" y="14061"/>
                  </a:cubicBezTo>
                  <a:cubicBezTo>
                    <a:pt x="596" y="16417"/>
                    <a:pt x="3208" y="18025"/>
                    <a:pt x="5249" y="18025"/>
                  </a:cubicBezTo>
                  <a:cubicBezTo>
                    <a:pt x="5344" y="18025"/>
                    <a:pt x="5438" y="18022"/>
                    <a:pt x="5530" y="18015"/>
                  </a:cubicBezTo>
                  <a:cubicBezTo>
                    <a:pt x="6045" y="17975"/>
                    <a:pt x="6546" y="17853"/>
                    <a:pt x="7025" y="17671"/>
                  </a:cubicBezTo>
                  <a:lnTo>
                    <a:pt x="7025" y="17671"/>
                  </a:lnTo>
                  <a:cubicBezTo>
                    <a:pt x="6973" y="19759"/>
                    <a:pt x="5167" y="21951"/>
                    <a:pt x="3004" y="21951"/>
                  </a:cubicBezTo>
                  <a:cubicBezTo>
                    <a:pt x="2978" y="21951"/>
                    <a:pt x="2953" y="21951"/>
                    <a:pt x="2927" y="21950"/>
                  </a:cubicBezTo>
                  <a:cubicBezTo>
                    <a:pt x="2913" y="21950"/>
                    <a:pt x="2900" y="21950"/>
                    <a:pt x="2887" y="21950"/>
                  </a:cubicBezTo>
                  <a:cubicBezTo>
                    <a:pt x="1229" y="21950"/>
                    <a:pt x="1313" y="24450"/>
                    <a:pt x="2857" y="24450"/>
                  </a:cubicBezTo>
                  <a:cubicBezTo>
                    <a:pt x="2944" y="24450"/>
                    <a:pt x="3037" y="24442"/>
                    <a:pt x="3134" y="24425"/>
                  </a:cubicBezTo>
                  <a:cubicBezTo>
                    <a:pt x="5652" y="23983"/>
                    <a:pt x="7957" y="22485"/>
                    <a:pt x="8885" y="20019"/>
                  </a:cubicBezTo>
                  <a:cubicBezTo>
                    <a:pt x="9323" y="18849"/>
                    <a:pt x="9364" y="17565"/>
                    <a:pt x="9047" y="16378"/>
                  </a:cubicBezTo>
                  <a:cubicBezTo>
                    <a:pt x="9766" y="15686"/>
                    <a:pt x="10320" y="14826"/>
                    <a:pt x="10615" y="13880"/>
                  </a:cubicBezTo>
                  <a:cubicBezTo>
                    <a:pt x="11324" y="11620"/>
                    <a:pt x="10460" y="9203"/>
                    <a:pt x="8809" y="7595"/>
                  </a:cubicBezTo>
                  <a:cubicBezTo>
                    <a:pt x="8889" y="7183"/>
                    <a:pt x="8919" y="6761"/>
                    <a:pt x="8892" y="6339"/>
                  </a:cubicBezTo>
                  <a:cubicBezTo>
                    <a:pt x="8678" y="3255"/>
                    <a:pt x="5931" y="846"/>
                    <a:pt x="3094" y="33"/>
                  </a:cubicBezTo>
                  <a:cubicBezTo>
                    <a:pt x="3018" y="11"/>
                    <a:pt x="2943" y="1"/>
                    <a:pt x="287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3"/>
            <p:cNvSpPr/>
            <p:nvPr/>
          </p:nvSpPr>
          <p:spPr>
            <a:xfrm>
              <a:off x="670463" y="2129550"/>
              <a:ext cx="1719150" cy="2495075"/>
            </a:xfrm>
            <a:custGeom>
              <a:rect b="b" l="l" r="r" t="t"/>
              <a:pathLst>
                <a:path extrusionOk="0" h="99803" w="68766">
                  <a:moveTo>
                    <a:pt x="36466" y="1"/>
                  </a:moveTo>
                  <a:cubicBezTo>
                    <a:pt x="7531" y="1"/>
                    <a:pt x="1" y="73197"/>
                    <a:pt x="1" y="73197"/>
                  </a:cubicBezTo>
                  <a:cubicBezTo>
                    <a:pt x="1" y="73197"/>
                    <a:pt x="4559" y="76362"/>
                    <a:pt x="8865" y="76362"/>
                  </a:cubicBezTo>
                  <a:cubicBezTo>
                    <a:pt x="9110" y="76362"/>
                    <a:pt x="9354" y="76352"/>
                    <a:pt x="9597" y="76330"/>
                  </a:cubicBezTo>
                  <a:lnTo>
                    <a:pt x="21673" y="70904"/>
                  </a:lnTo>
                  <a:lnTo>
                    <a:pt x="19798" y="86218"/>
                  </a:lnTo>
                  <a:lnTo>
                    <a:pt x="9997" y="95196"/>
                  </a:lnTo>
                  <a:lnTo>
                    <a:pt x="24106" y="99802"/>
                  </a:lnTo>
                  <a:lnTo>
                    <a:pt x="57247" y="84702"/>
                  </a:lnTo>
                  <a:lnTo>
                    <a:pt x="51006" y="62365"/>
                  </a:lnTo>
                  <a:cubicBezTo>
                    <a:pt x="51006" y="62365"/>
                    <a:pt x="68766" y="50051"/>
                    <a:pt x="67085" y="36075"/>
                  </a:cubicBezTo>
                  <a:cubicBezTo>
                    <a:pt x="65403" y="22096"/>
                    <a:pt x="66297" y="842"/>
                    <a:pt x="36958" y="8"/>
                  </a:cubicBezTo>
                  <a:cubicBezTo>
                    <a:pt x="36794" y="3"/>
                    <a:pt x="36630" y="1"/>
                    <a:pt x="364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3"/>
            <p:cNvSpPr/>
            <p:nvPr/>
          </p:nvSpPr>
          <p:spPr>
            <a:xfrm>
              <a:off x="453638" y="2044550"/>
              <a:ext cx="1577950" cy="1992025"/>
            </a:xfrm>
            <a:custGeom>
              <a:rect b="b" l="l" r="r" t="t"/>
              <a:pathLst>
                <a:path extrusionOk="0" h="79681" w="63118">
                  <a:moveTo>
                    <a:pt x="42118" y="1"/>
                  </a:moveTo>
                  <a:cubicBezTo>
                    <a:pt x="39354" y="1"/>
                    <a:pt x="36399" y="187"/>
                    <a:pt x="33887" y="774"/>
                  </a:cubicBezTo>
                  <a:cubicBezTo>
                    <a:pt x="33194" y="934"/>
                    <a:pt x="32536" y="1126"/>
                    <a:pt x="31925" y="1351"/>
                  </a:cubicBezTo>
                  <a:cubicBezTo>
                    <a:pt x="22883" y="4698"/>
                    <a:pt x="15181" y="11540"/>
                    <a:pt x="10792" y="20129"/>
                  </a:cubicBezTo>
                  <a:cubicBezTo>
                    <a:pt x="9459" y="22741"/>
                    <a:pt x="10412" y="29688"/>
                    <a:pt x="10930" y="32574"/>
                  </a:cubicBezTo>
                  <a:cubicBezTo>
                    <a:pt x="7807" y="37053"/>
                    <a:pt x="4848" y="38297"/>
                    <a:pt x="1724" y="42776"/>
                  </a:cubicBezTo>
                  <a:cubicBezTo>
                    <a:pt x="884" y="43981"/>
                    <a:pt x="0" y="45379"/>
                    <a:pt x="328" y="46814"/>
                  </a:cubicBezTo>
                  <a:cubicBezTo>
                    <a:pt x="470" y="47445"/>
                    <a:pt x="834" y="47997"/>
                    <a:pt x="1211" y="48523"/>
                  </a:cubicBezTo>
                  <a:cubicBezTo>
                    <a:pt x="2381" y="50178"/>
                    <a:pt x="3694" y="51735"/>
                    <a:pt x="5123" y="53173"/>
                  </a:cubicBezTo>
                  <a:cubicBezTo>
                    <a:pt x="4926" y="56839"/>
                    <a:pt x="4767" y="60616"/>
                    <a:pt x="4608" y="64392"/>
                  </a:cubicBezTo>
                  <a:cubicBezTo>
                    <a:pt x="4438" y="68412"/>
                    <a:pt x="4273" y="72437"/>
                    <a:pt x="4060" y="76343"/>
                  </a:cubicBezTo>
                  <a:cubicBezTo>
                    <a:pt x="6000" y="78178"/>
                    <a:pt x="8465" y="79460"/>
                    <a:pt x="11126" y="79680"/>
                  </a:cubicBezTo>
                  <a:cubicBezTo>
                    <a:pt x="16334" y="71166"/>
                    <a:pt x="24578" y="63498"/>
                    <a:pt x="32922" y="58025"/>
                  </a:cubicBezTo>
                  <a:cubicBezTo>
                    <a:pt x="36931" y="59225"/>
                    <a:pt x="42355" y="59846"/>
                    <a:pt x="46541" y="59889"/>
                  </a:cubicBezTo>
                  <a:cubicBezTo>
                    <a:pt x="46619" y="59890"/>
                    <a:pt x="46697" y="59890"/>
                    <a:pt x="46775" y="59890"/>
                  </a:cubicBezTo>
                  <a:cubicBezTo>
                    <a:pt x="50886" y="59890"/>
                    <a:pt x="55110" y="58775"/>
                    <a:pt x="58217" y="56087"/>
                  </a:cubicBezTo>
                  <a:cubicBezTo>
                    <a:pt x="61378" y="53346"/>
                    <a:pt x="63118" y="48789"/>
                    <a:pt x="61843" y="44804"/>
                  </a:cubicBezTo>
                  <a:cubicBezTo>
                    <a:pt x="61288" y="43077"/>
                    <a:pt x="60223" y="41550"/>
                    <a:pt x="58985" y="40221"/>
                  </a:cubicBezTo>
                  <a:cubicBezTo>
                    <a:pt x="56934" y="38018"/>
                    <a:pt x="54373" y="36294"/>
                    <a:pt x="51561" y="35222"/>
                  </a:cubicBezTo>
                  <a:cubicBezTo>
                    <a:pt x="53937" y="33722"/>
                    <a:pt x="56233" y="31321"/>
                    <a:pt x="58609" y="29816"/>
                  </a:cubicBezTo>
                  <a:cubicBezTo>
                    <a:pt x="57339" y="19359"/>
                    <a:pt x="53034" y="8334"/>
                    <a:pt x="46414" y="135"/>
                  </a:cubicBezTo>
                  <a:cubicBezTo>
                    <a:pt x="45111" y="57"/>
                    <a:pt x="43644" y="1"/>
                    <a:pt x="421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3"/>
            <p:cNvSpPr/>
            <p:nvPr/>
          </p:nvSpPr>
          <p:spPr>
            <a:xfrm>
              <a:off x="1814813" y="2092400"/>
              <a:ext cx="594475" cy="1037250"/>
            </a:xfrm>
            <a:custGeom>
              <a:rect b="b" l="l" r="r" t="t"/>
              <a:pathLst>
                <a:path extrusionOk="0" h="41490" w="23779">
                  <a:moveTo>
                    <a:pt x="1" y="0"/>
                  </a:moveTo>
                  <a:cubicBezTo>
                    <a:pt x="1" y="0"/>
                    <a:pt x="6661" y="6860"/>
                    <a:pt x="8559" y="17784"/>
                  </a:cubicBezTo>
                  <a:cubicBezTo>
                    <a:pt x="10456" y="28709"/>
                    <a:pt x="9818" y="31622"/>
                    <a:pt x="9818" y="31622"/>
                  </a:cubicBezTo>
                  <a:lnTo>
                    <a:pt x="23305" y="41490"/>
                  </a:lnTo>
                  <a:cubicBezTo>
                    <a:pt x="23305" y="41490"/>
                    <a:pt x="23779" y="19471"/>
                    <a:pt x="20840" y="15078"/>
                  </a:cubicBezTo>
                  <a:cubicBezTo>
                    <a:pt x="17902" y="10686"/>
                    <a:pt x="14337" y="3432"/>
                    <a:pt x="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3"/>
            <p:cNvSpPr/>
            <p:nvPr/>
          </p:nvSpPr>
          <p:spPr>
            <a:xfrm>
              <a:off x="1667188" y="3815950"/>
              <a:ext cx="166000" cy="201525"/>
            </a:xfrm>
            <a:custGeom>
              <a:rect b="b" l="l" r="r" t="t"/>
              <a:pathLst>
                <a:path extrusionOk="0" h="8061" w="6640">
                  <a:moveTo>
                    <a:pt x="6639" y="1"/>
                  </a:moveTo>
                  <a:lnTo>
                    <a:pt x="0" y="956"/>
                  </a:lnTo>
                  <a:lnTo>
                    <a:pt x="2487" y="8013"/>
                  </a:lnTo>
                  <a:lnTo>
                    <a:pt x="5177" y="8060"/>
                  </a:lnTo>
                  <a:lnTo>
                    <a:pt x="66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3"/>
            <p:cNvSpPr/>
            <p:nvPr/>
          </p:nvSpPr>
          <p:spPr>
            <a:xfrm>
              <a:off x="1818413" y="3686950"/>
              <a:ext cx="311500" cy="237750"/>
            </a:xfrm>
            <a:custGeom>
              <a:rect b="b" l="l" r="r" t="t"/>
              <a:pathLst>
                <a:path extrusionOk="0" h="9510" w="12460">
                  <a:moveTo>
                    <a:pt x="1361" y="1"/>
                  </a:moveTo>
                  <a:lnTo>
                    <a:pt x="1" y="2573"/>
                  </a:lnTo>
                  <a:lnTo>
                    <a:pt x="7388" y="8005"/>
                  </a:lnTo>
                  <a:lnTo>
                    <a:pt x="11997" y="9509"/>
                  </a:lnTo>
                  <a:lnTo>
                    <a:pt x="12459" y="8099"/>
                  </a:lnTo>
                  <a:lnTo>
                    <a:pt x="8895" y="3709"/>
                  </a:lnTo>
                  <a:lnTo>
                    <a:pt x="136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3"/>
            <p:cNvSpPr/>
            <p:nvPr/>
          </p:nvSpPr>
          <p:spPr>
            <a:xfrm>
              <a:off x="1956788" y="3759950"/>
              <a:ext cx="120800" cy="146425"/>
            </a:xfrm>
            <a:custGeom>
              <a:rect b="b" l="l" r="r" t="t"/>
              <a:pathLst>
                <a:path extrusionOk="0" h="5857" w="4832">
                  <a:moveTo>
                    <a:pt x="1762" y="0"/>
                  </a:moveTo>
                  <a:lnTo>
                    <a:pt x="1" y="3723"/>
                  </a:lnTo>
                  <a:lnTo>
                    <a:pt x="1853" y="5085"/>
                  </a:lnTo>
                  <a:lnTo>
                    <a:pt x="4216" y="5857"/>
                  </a:lnTo>
                  <a:lnTo>
                    <a:pt x="4832" y="2600"/>
                  </a:lnTo>
                  <a:lnTo>
                    <a:pt x="3360" y="789"/>
                  </a:lnTo>
                  <a:lnTo>
                    <a:pt x="176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3"/>
            <p:cNvSpPr/>
            <p:nvPr/>
          </p:nvSpPr>
          <p:spPr>
            <a:xfrm>
              <a:off x="1043963" y="3656850"/>
              <a:ext cx="485200" cy="846875"/>
            </a:xfrm>
            <a:custGeom>
              <a:rect b="b" l="l" r="r" t="t"/>
              <a:pathLst>
                <a:path extrusionOk="0" h="33875" w="19408">
                  <a:moveTo>
                    <a:pt x="19407" y="0"/>
                  </a:moveTo>
                  <a:lnTo>
                    <a:pt x="11441" y="2085"/>
                  </a:lnTo>
                  <a:lnTo>
                    <a:pt x="7800" y="7974"/>
                  </a:lnTo>
                  <a:lnTo>
                    <a:pt x="6586" y="26525"/>
                  </a:lnTo>
                  <a:lnTo>
                    <a:pt x="1" y="31869"/>
                  </a:lnTo>
                  <a:lnTo>
                    <a:pt x="6148" y="33875"/>
                  </a:lnTo>
                  <a:cubicBezTo>
                    <a:pt x="8255" y="27692"/>
                    <a:pt x="17635" y="22012"/>
                    <a:pt x="17635" y="22012"/>
                  </a:cubicBezTo>
                  <a:lnTo>
                    <a:pt x="1940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3"/>
            <p:cNvSpPr/>
            <p:nvPr/>
          </p:nvSpPr>
          <p:spPr>
            <a:xfrm>
              <a:off x="1984763" y="3134050"/>
              <a:ext cx="514075" cy="575525"/>
            </a:xfrm>
            <a:custGeom>
              <a:rect b="b" l="l" r="r" t="t"/>
              <a:pathLst>
                <a:path extrusionOk="0" h="23021" w="20563">
                  <a:moveTo>
                    <a:pt x="11203" y="1"/>
                  </a:moveTo>
                  <a:cubicBezTo>
                    <a:pt x="7236" y="1"/>
                    <a:pt x="3329" y="3043"/>
                    <a:pt x="1816" y="7677"/>
                  </a:cubicBezTo>
                  <a:cubicBezTo>
                    <a:pt x="0" y="13236"/>
                    <a:pt x="1583" y="21237"/>
                    <a:pt x="6259" y="22763"/>
                  </a:cubicBezTo>
                  <a:cubicBezTo>
                    <a:pt x="6795" y="22938"/>
                    <a:pt x="7349" y="23020"/>
                    <a:pt x="7912" y="23020"/>
                  </a:cubicBezTo>
                  <a:cubicBezTo>
                    <a:pt x="12256" y="23020"/>
                    <a:pt x="17140" y="18126"/>
                    <a:pt x="18747" y="13205"/>
                  </a:cubicBezTo>
                  <a:cubicBezTo>
                    <a:pt x="20563" y="7647"/>
                    <a:pt x="18244" y="1901"/>
                    <a:pt x="13567" y="376"/>
                  </a:cubicBezTo>
                  <a:cubicBezTo>
                    <a:pt x="12789" y="122"/>
                    <a:pt x="11995" y="1"/>
                    <a:pt x="1120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3"/>
            <p:cNvSpPr/>
            <p:nvPr/>
          </p:nvSpPr>
          <p:spPr>
            <a:xfrm>
              <a:off x="2017688" y="3286050"/>
              <a:ext cx="143275" cy="123050"/>
            </a:xfrm>
            <a:custGeom>
              <a:rect b="b" l="l" r="r" t="t"/>
              <a:pathLst>
                <a:path extrusionOk="0" h="4922" w="5731">
                  <a:moveTo>
                    <a:pt x="708" y="1"/>
                  </a:moveTo>
                  <a:lnTo>
                    <a:pt x="1" y="2164"/>
                  </a:lnTo>
                  <a:lnTo>
                    <a:pt x="4305" y="4922"/>
                  </a:lnTo>
                  <a:lnTo>
                    <a:pt x="5730" y="2471"/>
                  </a:lnTo>
                  <a:lnTo>
                    <a:pt x="70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3"/>
            <p:cNvSpPr/>
            <p:nvPr/>
          </p:nvSpPr>
          <p:spPr>
            <a:xfrm>
              <a:off x="2043263" y="3489350"/>
              <a:ext cx="52725" cy="37325"/>
            </a:xfrm>
            <a:custGeom>
              <a:rect b="b" l="l" r="r" t="t"/>
              <a:pathLst>
                <a:path extrusionOk="0" h="1493" w="2109">
                  <a:moveTo>
                    <a:pt x="1042" y="1"/>
                  </a:moveTo>
                  <a:cubicBezTo>
                    <a:pt x="302" y="1"/>
                    <a:pt x="0" y="1183"/>
                    <a:pt x="823" y="1452"/>
                  </a:cubicBezTo>
                  <a:cubicBezTo>
                    <a:pt x="909" y="1480"/>
                    <a:pt x="990" y="1492"/>
                    <a:pt x="1067" y="1492"/>
                  </a:cubicBezTo>
                  <a:cubicBezTo>
                    <a:pt x="1806" y="1492"/>
                    <a:pt x="2108" y="311"/>
                    <a:pt x="1285" y="41"/>
                  </a:cubicBezTo>
                  <a:cubicBezTo>
                    <a:pt x="1200" y="13"/>
                    <a:pt x="1118" y="1"/>
                    <a:pt x="10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3"/>
            <p:cNvSpPr/>
            <p:nvPr/>
          </p:nvSpPr>
          <p:spPr>
            <a:xfrm>
              <a:off x="2168588" y="2417475"/>
              <a:ext cx="633775" cy="864125"/>
            </a:xfrm>
            <a:custGeom>
              <a:rect b="b" l="l" r="r" t="t"/>
              <a:pathLst>
                <a:path extrusionOk="0" h="34565" w="25351">
                  <a:moveTo>
                    <a:pt x="24226" y="1"/>
                  </a:moveTo>
                  <a:cubicBezTo>
                    <a:pt x="24122" y="1"/>
                    <a:pt x="24016" y="16"/>
                    <a:pt x="23910" y="48"/>
                  </a:cubicBezTo>
                  <a:cubicBezTo>
                    <a:pt x="23681" y="115"/>
                    <a:pt x="23481" y="257"/>
                    <a:pt x="23339" y="450"/>
                  </a:cubicBezTo>
                  <a:lnTo>
                    <a:pt x="631" y="31483"/>
                  </a:lnTo>
                  <a:cubicBezTo>
                    <a:pt x="0" y="32347"/>
                    <a:pt x="188" y="33561"/>
                    <a:pt x="1053" y="34193"/>
                  </a:cubicBezTo>
                  <a:cubicBezTo>
                    <a:pt x="1398" y="34444"/>
                    <a:pt x="1797" y="34564"/>
                    <a:pt x="2192" y="34564"/>
                  </a:cubicBezTo>
                  <a:cubicBezTo>
                    <a:pt x="2818" y="34564"/>
                    <a:pt x="3433" y="34263"/>
                    <a:pt x="3807" y="33701"/>
                  </a:cubicBezTo>
                  <a:lnTo>
                    <a:pt x="25351" y="1352"/>
                  </a:lnTo>
                  <a:lnTo>
                    <a:pt x="25312" y="980"/>
                  </a:lnTo>
                  <a:cubicBezTo>
                    <a:pt x="25252" y="409"/>
                    <a:pt x="24768" y="1"/>
                    <a:pt x="2422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3"/>
            <p:cNvSpPr/>
            <p:nvPr/>
          </p:nvSpPr>
          <p:spPr>
            <a:xfrm>
              <a:off x="2168188" y="3231025"/>
              <a:ext cx="272750" cy="426175"/>
            </a:xfrm>
            <a:custGeom>
              <a:rect b="b" l="l" r="r" t="t"/>
              <a:pathLst>
                <a:path extrusionOk="0" h="17047" w="10910">
                  <a:moveTo>
                    <a:pt x="7814" y="0"/>
                  </a:moveTo>
                  <a:cubicBezTo>
                    <a:pt x="7783" y="0"/>
                    <a:pt x="7752" y="1"/>
                    <a:pt x="7721" y="3"/>
                  </a:cubicBezTo>
                  <a:cubicBezTo>
                    <a:pt x="5996" y="106"/>
                    <a:pt x="4455" y="2920"/>
                    <a:pt x="3694" y="4191"/>
                  </a:cubicBezTo>
                  <a:cubicBezTo>
                    <a:pt x="1703" y="7519"/>
                    <a:pt x="1" y="11331"/>
                    <a:pt x="621" y="15158"/>
                  </a:cubicBezTo>
                  <a:cubicBezTo>
                    <a:pt x="733" y="15853"/>
                    <a:pt x="989" y="16621"/>
                    <a:pt x="1626" y="16922"/>
                  </a:cubicBezTo>
                  <a:cubicBezTo>
                    <a:pt x="1813" y="17010"/>
                    <a:pt x="2012" y="17047"/>
                    <a:pt x="2214" y="17047"/>
                  </a:cubicBezTo>
                  <a:cubicBezTo>
                    <a:pt x="2670" y="17047"/>
                    <a:pt x="3145" y="16858"/>
                    <a:pt x="3561" y="16643"/>
                  </a:cubicBezTo>
                  <a:cubicBezTo>
                    <a:pt x="6780" y="14980"/>
                    <a:pt x="9037" y="11800"/>
                    <a:pt x="10149" y="8353"/>
                  </a:cubicBezTo>
                  <a:cubicBezTo>
                    <a:pt x="10624" y="6877"/>
                    <a:pt x="10910" y="5307"/>
                    <a:pt x="10661" y="3777"/>
                  </a:cubicBezTo>
                  <a:cubicBezTo>
                    <a:pt x="10453" y="2484"/>
                    <a:pt x="9438" y="0"/>
                    <a:pt x="781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3"/>
            <p:cNvSpPr/>
            <p:nvPr/>
          </p:nvSpPr>
          <p:spPr>
            <a:xfrm>
              <a:off x="2244713" y="3319575"/>
              <a:ext cx="166300" cy="262000"/>
            </a:xfrm>
            <a:custGeom>
              <a:rect b="b" l="l" r="r" t="t"/>
              <a:pathLst>
                <a:path extrusionOk="0" h="10480" w="6652">
                  <a:moveTo>
                    <a:pt x="4923" y="0"/>
                  </a:moveTo>
                  <a:cubicBezTo>
                    <a:pt x="4568" y="0"/>
                    <a:pt x="4200" y="153"/>
                    <a:pt x="3873" y="433"/>
                  </a:cubicBezTo>
                  <a:cubicBezTo>
                    <a:pt x="1916" y="2110"/>
                    <a:pt x="882" y="5784"/>
                    <a:pt x="233" y="8168"/>
                  </a:cubicBezTo>
                  <a:cubicBezTo>
                    <a:pt x="114" y="8610"/>
                    <a:pt x="1" y="9070"/>
                    <a:pt x="82" y="9520"/>
                  </a:cubicBezTo>
                  <a:cubicBezTo>
                    <a:pt x="165" y="9971"/>
                    <a:pt x="492" y="10408"/>
                    <a:pt x="945" y="10471"/>
                  </a:cubicBezTo>
                  <a:cubicBezTo>
                    <a:pt x="985" y="10477"/>
                    <a:pt x="1024" y="10479"/>
                    <a:pt x="1064" y="10479"/>
                  </a:cubicBezTo>
                  <a:cubicBezTo>
                    <a:pt x="1344" y="10479"/>
                    <a:pt x="1617" y="10350"/>
                    <a:pt x="1862" y="10205"/>
                  </a:cubicBezTo>
                  <a:cubicBezTo>
                    <a:pt x="3916" y="8992"/>
                    <a:pt x="5063" y="6686"/>
                    <a:pt x="5783" y="4412"/>
                  </a:cubicBezTo>
                  <a:cubicBezTo>
                    <a:pt x="6111" y="3376"/>
                    <a:pt x="6651" y="1731"/>
                    <a:pt x="6038" y="702"/>
                  </a:cubicBezTo>
                  <a:cubicBezTo>
                    <a:pt x="5749" y="219"/>
                    <a:pt x="5346" y="0"/>
                    <a:pt x="492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3"/>
            <p:cNvSpPr/>
            <p:nvPr/>
          </p:nvSpPr>
          <p:spPr>
            <a:xfrm>
              <a:off x="2334663" y="3359550"/>
              <a:ext cx="47275" cy="42950"/>
            </a:xfrm>
            <a:custGeom>
              <a:rect b="b" l="l" r="r" t="t"/>
              <a:pathLst>
                <a:path extrusionOk="0" h="1718" w="1891">
                  <a:moveTo>
                    <a:pt x="960" y="0"/>
                  </a:moveTo>
                  <a:cubicBezTo>
                    <a:pt x="595" y="0"/>
                    <a:pt x="226" y="228"/>
                    <a:pt x="125" y="591"/>
                  </a:cubicBezTo>
                  <a:cubicBezTo>
                    <a:pt x="1" y="1042"/>
                    <a:pt x="218" y="1528"/>
                    <a:pt x="677" y="1678"/>
                  </a:cubicBezTo>
                  <a:cubicBezTo>
                    <a:pt x="759" y="1705"/>
                    <a:pt x="845" y="1718"/>
                    <a:pt x="932" y="1718"/>
                  </a:cubicBezTo>
                  <a:cubicBezTo>
                    <a:pt x="1296" y="1718"/>
                    <a:pt x="1665" y="1489"/>
                    <a:pt x="1764" y="1126"/>
                  </a:cubicBezTo>
                  <a:cubicBezTo>
                    <a:pt x="1890" y="677"/>
                    <a:pt x="1673" y="189"/>
                    <a:pt x="1212" y="39"/>
                  </a:cubicBezTo>
                  <a:cubicBezTo>
                    <a:pt x="1131" y="13"/>
                    <a:pt x="1045" y="0"/>
                    <a:pt x="96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3"/>
            <p:cNvSpPr/>
            <p:nvPr/>
          </p:nvSpPr>
          <p:spPr>
            <a:xfrm>
              <a:off x="2319513" y="3438625"/>
              <a:ext cx="26800" cy="24475"/>
            </a:xfrm>
            <a:custGeom>
              <a:rect b="b" l="l" r="r" t="t"/>
              <a:pathLst>
                <a:path extrusionOk="0" h="979" w="1072">
                  <a:moveTo>
                    <a:pt x="531" y="1"/>
                  </a:moveTo>
                  <a:cubicBezTo>
                    <a:pt x="417" y="1"/>
                    <a:pt x="302" y="40"/>
                    <a:pt x="209" y="122"/>
                  </a:cubicBezTo>
                  <a:cubicBezTo>
                    <a:pt x="6" y="302"/>
                    <a:pt x="0" y="610"/>
                    <a:pt x="167" y="816"/>
                  </a:cubicBezTo>
                  <a:cubicBezTo>
                    <a:pt x="260" y="929"/>
                    <a:pt x="382" y="978"/>
                    <a:pt x="506" y="978"/>
                  </a:cubicBezTo>
                  <a:cubicBezTo>
                    <a:pt x="670" y="978"/>
                    <a:pt x="838" y="893"/>
                    <a:pt x="946" y="760"/>
                  </a:cubicBezTo>
                  <a:cubicBezTo>
                    <a:pt x="1072" y="607"/>
                    <a:pt x="1043" y="366"/>
                    <a:pt x="938" y="215"/>
                  </a:cubicBezTo>
                  <a:cubicBezTo>
                    <a:pt x="843" y="75"/>
                    <a:pt x="688" y="1"/>
                    <a:pt x="5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3"/>
            <p:cNvSpPr/>
            <p:nvPr/>
          </p:nvSpPr>
          <p:spPr>
            <a:xfrm>
              <a:off x="2270588" y="3484500"/>
              <a:ext cx="58025" cy="41050"/>
            </a:xfrm>
            <a:custGeom>
              <a:rect b="b" l="l" r="r" t="t"/>
              <a:pathLst>
                <a:path extrusionOk="0" h="1642" w="2321">
                  <a:moveTo>
                    <a:pt x="1145" y="0"/>
                  </a:moveTo>
                  <a:cubicBezTo>
                    <a:pt x="331" y="0"/>
                    <a:pt x="0" y="1300"/>
                    <a:pt x="907" y="1597"/>
                  </a:cubicBezTo>
                  <a:cubicBezTo>
                    <a:pt x="1001" y="1628"/>
                    <a:pt x="1090" y="1641"/>
                    <a:pt x="1174" y="1641"/>
                  </a:cubicBezTo>
                  <a:cubicBezTo>
                    <a:pt x="1988" y="1641"/>
                    <a:pt x="2321" y="340"/>
                    <a:pt x="1413" y="45"/>
                  </a:cubicBezTo>
                  <a:cubicBezTo>
                    <a:pt x="1319" y="14"/>
                    <a:pt x="1229" y="0"/>
                    <a:pt x="114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3"/>
            <p:cNvSpPr/>
            <p:nvPr/>
          </p:nvSpPr>
          <p:spPr>
            <a:xfrm>
              <a:off x="2072263" y="3603325"/>
              <a:ext cx="97025" cy="82275"/>
            </a:xfrm>
            <a:custGeom>
              <a:rect b="b" l="l" r="r" t="t"/>
              <a:pathLst>
                <a:path extrusionOk="0" h="3291" w="3881">
                  <a:moveTo>
                    <a:pt x="103" y="1"/>
                  </a:moveTo>
                  <a:cubicBezTo>
                    <a:pt x="51" y="1"/>
                    <a:pt x="0" y="68"/>
                    <a:pt x="21" y="127"/>
                  </a:cubicBezTo>
                  <a:cubicBezTo>
                    <a:pt x="386" y="1130"/>
                    <a:pt x="713" y="1788"/>
                    <a:pt x="1572" y="2462"/>
                  </a:cubicBezTo>
                  <a:cubicBezTo>
                    <a:pt x="1980" y="2781"/>
                    <a:pt x="2642" y="3290"/>
                    <a:pt x="3224" y="3290"/>
                  </a:cubicBezTo>
                  <a:cubicBezTo>
                    <a:pt x="3414" y="3290"/>
                    <a:pt x="3596" y="3236"/>
                    <a:pt x="3757" y="3103"/>
                  </a:cubicBezTo>
                  <a:cubicBezTo>
                    <a:pt x="3875" y="3004"/>
                    <a:pt x="3880" y="2852"/>
                    <a:pt x="3830" y="2723"/>
                  </a:cubicBezTo>
                  <a:cubicBezTo>
                    <a:pt x="3590" y="2101"/>
                    <a:pt x="2599" y="2033"/>
                    <a:pt x="2067" y="1715"/>
                  </a:cubicBezTo>
                  <a:cubicBezTo>
                    <a:pt x="1400" y="1312"/>
                    <a:pt x="597" y="672"/>
                    <a:pt x="160" y="34"/>
                  </a:cubicBezTo>
                  <a:cubicBezTo>
                    <a:pt x="143" y="10"/>
                    <a:pt x="123" y="1"/>
                    <a:pt x="103" y="1"/>
                  </a:cubicBezTo>
                  <a:close/>
                </a:path>
              </a:pathLst>
            </a:custGeom>
            <a:solidFill>
              <a:srgbClr val="245A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3"/>
            <p:cNvSpPr/>
            <p:nvPr/>
          </p:nvSpPr>
          <p:spPr>
            <a:xfrm>
              <a:off x="753913" y="2583100"/>
              <a:ext cx="538625" cy="473225"/>
            </a:xfrm>
            <a:custGeom>
              <a:rect b="b" l="l" r="r" t="t"/>
              <a:pathLst>
                <a:path extrusionOk="0" h="18929" w="21545">
                  <a:moveTo>
                    <a:pt x="13506" y="1"/>
                  </a:moveTo>
                  <a:cubicBezTo>
                    <a:pt x="12791" y="1"/>
                    <a:pt x="12037" y="115"/>
                    <a:pt x="11253" y="362"/>
                  </a:cubicBezTo>
                  <a:cubicBezTo>
                    <a:pt x="6477" y="1866"/>
                    <a:pt x="0" y="9380"/>
                    <a:pt x="1727" y="14550"/>
                  </a:cubicBezTo>
                  <a:cubicBezTo>
                    <a:pt x="2522" y="16929"/>
                    <a:pt x="4960" y="18485"/>
                    <a:pt x="7446" y="18837"/>
                  </a:cubicBezTo>
                  <a:cubicBezTo>
                    <a:pt x="7879" y="18899"/>
                    <a:pt x="8316" y="18929"/>
                    <a:pt x="8752" y="18929"/>
                  </a:cubicBezTo>
                  <a:cubicBezTo>
                    <a:pt x="11011" y="18929"/>
                    <a:pt x="13265" y="18127"/>
                    <a:pt x="15092" y="16783"/>
                  </a:cubicBezTo>
                  <a:cubicBezTo>
                    <a:pt x="17271" y="15180"/>
                    <a:pt x="18861" y="12845"/>
                    <a:pt x="19788" y="10304"/>
                  </a:cubicBezTo>
                  <a:cubicBezTo>
                    <a:pt x="21545" y="5495"/>
                    <a:pt x="18464" y="1"/>
                    <a:pt x="1350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3"/>
            <p:cNvSpPr/>
            <p:nvPr/>
          </p:nvSpPr>
          <p:spPr>
            <a:xfrm>
              <a:off x="798313" y="2678600"/>
              <a:ext cx="337550" cy="328900"/>
            </a:xfrm>
            <a:custGeom>
              <a:rect b="b" l="l" r="r" t="t"/>
              <a:pathLst>
                <a:path extrusionOk="0" h="13156" w="13502">
                  <a:moveTo>
                    <a:pt x="8427" y="0"/>
                  </a:moveTo>
                  <a:cubicBezTo>
                    <a:pt x="7705" y="0"/>
                    <a:pt x="6943" y="188"/>
                    <a:pt x="6173" y="608"/>
                  </a:cubicBezTo>
                  <a:cubicBezTo>
                    <a:pt x="3257" y="2204"/>
                    <a:pt x="1" y="7941"/>
                    <a:pt x="1792" y="11088"/>
                  </a:cubicBezTo>
                  <a:cubicBezTo>
                    <a:pt x="2572" y="12455"/>
                    <a:pt x="4210" y="13155"/>
                    <a:pt x="5791" y="13155"/>
                  </a:cubicBezTo>
                  <a:cubicBezTo>
                    <a:pt x="5885" y="13155"/>
                    <a:pt x="5979" y="13153"/>
                    <a:pt x="6073" y="13148"/>
                  </a:cubicBezTo>
                  <a:cubicBezTo>
                    <a:pt x="7870" y="13050"/>
                    <a:pt x="9580" y="12149"/>
                    <a:pt x="10794" y="10823"/>
                  </a:cubicBezTo>
                  <a:cubicBezTo>
                    <a:pt x="12009" y="9496"/>
                    <a:pt x="12745" y="7770"/>
                    <a:pt x="13023" y="5992"/>
                  </a:cubicBezTo>
                  <a:cubicBezTo>
                    <a:pt x="13501" y="2922"/>
                    <a:pt x="11278" y="0"/>
                    <a:pt x="8427" y="0"/>
                  </a:cubicBezTo>
                  <a:close/>
                </a:path>
              </a:pathLst>
            </a:custGeom>
            <a:solidFill>
              <a:srgbClr val="245A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3"/>
            <p:cNvSpPr/>
            <p:nvPr/>
          </p:nvSpPr>
          <p:spPr>
            <a:xfrm>
              <a:off x="853363" y="2764700"/>
              <a:ext cx="145025" cy="141375"/>
            </a:xfrm>
            <a:custGeom>
              <a:rect b="b" l="l" r="r" t="t"/>
              <a:pathLst>
                <a:path extrusionOk="0" h="5655" w="5801">
                  <a:moveTo>
                    <a:pt x="3622" y="1"/>
                  </a:moveTo>
                  <a:cubicBezTo>
                    <a:pt x="3312" y="1"/>
                    <a:pt x="2984" y="81"/>
                    <a:pt x="2654" y="262"/>
                  </a:cubicBezTo>
                  <a:cubicBezTo>
                    <a:pt x="1398" y="949"/>
                    <a:pt x="0" y="3412"/>
                    <a:pt x="770" y="4766"/>
                  </a:cubicBezTo>
                  <a:cubicBezTo>
                    <a:pt x="1105" y="5354"/>
                    <a:pt x="1809" y="5654"/>
                    <a:pt x="2492" y="5654"/>
                  </a:cubicBezTo>
                  <a:cubicBezTo>
                    <a:pt x="2532" y="5654"/>
                    <a:pt x="2571" y="5653"/>
                    <a:pt x="2611" y="5651"/>
                  </a:cubicBezTo>
                  <a:cubicBezTo>
                    <a:pt x="3383" y="5610"/>
                    <a:pt x="4116" y="5222"/>
                    <a:pt x="4638" y="4651"/>
                  </a:cubicBezTo>
                  <a:cubicBezTo>
                    <a:pt x="5160" y="4082"/>
                    <a:pt x="5478" y="3341"/>
                    <a:pt x="5595" y="2575"/>
                  </a:cubicBezTo>
                  <a:cubicBezTo>
                    <a:pt x="5800" y="1256"/>
                    <a:pt x="4846" y="1"/>
                    <a:pt x="362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3"/>
            <p:cNvSpPr/>
            <p:nvPr/>
          </p:nvSpPr>
          <p:spPr>
            <a:xfrm>
              <a:off x="555138" y="2044550"/>
              <a:ext cx="1476450" cy="1992025"/>
            </a:xfrm>
            <a:custGeom>
              <a:rect b="b" l="l" r="r" t="t"/>
              <a:pathLst>
                <a:path extrusionOk="0" h="79681" w="59058">
                  <a:moveTo>
                    <a:pt x="38060" y="1"/>
                  </a:moveTo>
                  <a:cubicBezTo>
                    <a:pt x="35295" y="1"/>
                    <a:pt x="32340" y="187"/>
                    <a:pt x="29828" y="774"/>
                  </a:cubicBezTo>
                  <a:cubicBezTo>
                    <a:pt x="32550" y="1963"/>
                    <a:pt x="34749" y="4522"/>
                    <a:pt x="36311" y="7156"/>
                  </a:cubicBezTo>
                  <a:cubicBezTo>
                    <a:pt x="39860" y="13148"/>
                    <a:pt x="41472" y="20268"/>
                    <a:pt x="40856" y="27207"/>
                  </a:cubicBezTo>
                  <a:cubicBezTo>
                    <a:pt x="40703" y="28912"/>
                    <a:pt x="40347" y="30748"/>
                    <a:pt x="39069" y="31892"/>
                  </a:cubicBezTo>
                  <a:cubicBezTo>
                    <a:pt x="38003" y="32849"/>
                    <a:pt x="36566" y="33100"/>
                    <a:pt x="35097" y="33100"/>
                  </a:cubicBezTo>
                  <a:cubicBezTo>
                    <a:pt x="34410" y="33100"/>
                    <a:pt x="33716" y="33045"/>
                    <a:pt x="33050" y="32982"/>
                  </a:cubicBezTo>
                  <a:lnTo>
                    <a:pt x="33050" y="32982"/>
                  </a:lnTo>
                  <a:cubicBezTo>
                    <a:pt x="34730" y="36019"/>
                    <a:pt x="32908" y="39907"/>
                    <a:pt x="30320" y="42219"/>
                  </a:cubicBezTo>
                  <a:cubicBezTo>
                    <a:pt x="25792" y="46269"/>
                    <a:pt x="19358" y="47406"/>
                    <a:pt x="13277" y="47406"/>
                  </a:cubicBezTo>
                  <a:cubicBezTo>
                    <a:pt x="13220" y="47406"/>
                    <a:pt x="13162" y="47406"/>
                    <a:pt x="13105" y="47406"/>
                  </a:cubicBezTo>
                  <a:lnTo>
                    <a:pt x="13105" y="47406"/>
                  </a:lnTo>
                  <a:cubicBezTo>
                    <a:pt x="15809" y="51466"/>
                    <a:pt x="13853" y="57308"/>
                    <a:pt x="10071" y="60385"/>
                  </a:cubicBezTo>
                  <a:cubicBezTo>
                    <a:pt x="7365" y="62588"/>
                    <a:pt x="4010" y="63708"/>
                    <a:pt x="548" y="64392"/>
                  </a:cubicBezTo>
                  <a:cubicBezTo>
                    <a:pt x="378" y="68412"/>
                    <a:pt x="213" y="72437"/>
                    <a:pt x="0" y="76343"/>
                  </a:cubicBezTo>
                  <a:cubicBezTo>
                    <a:pt x="1940" y="78178"/>
                    <a:pt x="4405" y="79460"/>
                    <a:pt x="7066" y="79680"/>
                  </a:cubicBezTo>
                  <a:cubicBezTo>
                    <a:pt x="12274" y="71166"/>
                    <a:pt x="20518" y="63498"/>
                    <a:pt x="28862" y="58025"/>
                  </a:cubicBezTo>
                  <a:cubicBezTo>
                    <a:pt x="32871" y="59225"/>
                    <a:pt x="38295" y="59846"/>
                    <a:pt x="42481" y="59889"/>
                  </a:cubicBezTo>
                  <a:cubicBezTo>
                    <a:pt x="42559" y="59890"/>
                    <a:pt x="42637" y="59890"/>
                    <a:pt x="42715" y="59890"/>
                  </a:cubicBezTo>
                  <a:cubicBezTo>
                    <a:pt x="46826" y="59890"/>
                    <a:pt x="51050" y="58775"/>
                    <a:pt x="54157" y="56087"/>
                  </a:cubicBezTo>
                  <a:cubicBezTo>
                    <a:pt x="57318" y="53346"/>
                    <a:pt x="59058" y="48789"/>
                    <a:pt x="57785" y="44803"/>
                  </a:cubicBezTo>
                  <a:cubicBezTo>
                    <a:pt x="57230" y="43077"/>
                    <a:pt x="56164" y="41548"/>
                    <a:pt x="54927" y="40221"/>
                  </a:cubicBezTo>
                  <a:cubicBezTo>
                    <a:pt x="52877" y="38018"/>
                    <a:pt x="50316" y="36294"/>
                    <a:pt x="47502" y="35222"/>
                  </a:cubicBezTo>
                  <a:cubicBezTo>
                    <a:pt x="49880" y="33722"/>
                    <a:pt x="52176" y="31320"/>
                    <a:pt x="54552" y="29816"/>
                  </a:cubicBezTo>
                  <a:cubicBezTo>
                    <a:pt x="53280" y="19359"/>
                    <a:pt x="48976" y="8334"/>
                    <a:pt x="42357" y="135"/>
                  </a:cubicBezTo>
                  <a:cubicBezTo>
                    <a:pt x="41053" y="57"/>
                    <a:pt x="39586" y="1"/>
                    <a:pt x="38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3"/>
            <p:cNvSpPr/>
            <p:nvPr/>
          </p:nvSpPr>
          <p:spPr>
            <a:xfrm>
              <a:off x="589063" y="3280975"/>
              <a:ext cx="130450" cy="107200"/>
            </a:xfrm>
            <a:custGeom>
              <a:rect b="b" l="l" r="r" t="t"/>
              <a:pathLst>
                <a:path extrusionOk="0" h="4288" w="5218">
                  <a:moveTo>
                    <a:pt x="1" y="0"/>
                  </a:moveTo>
                  <a:lnTo>
                    <a:pt x="428" y="790"/>
                  </a:lnTo>
                  <a:cubicBezTo>
                    <a:pt x="989" y="1515"/>
                    <a:pt x="1551" y="2242"/>
                    <a:pt x="2114" y="2966"/>
                  </a:cubicBezTo>
                  <a:cubicBezTo>
                    <a:pt x="2478" y="3437"/>
                    <a:pt x="2865" y="3924"/>
                    <a:pt x="3411" y="4166"/>
                  </a:cubicBezTo>
                  <a:cubicBezTo>
                    <a:pt x="3593" y="4246"/>
                    <a:pt x="3797" y="4287"/>
                    <a:pt x="3999" y="4287"/>
                  </a:cubicBezTo>
                  <a:cubicBezTo>
                    <a:pt x="4402" y="4287"/>
                    <a:pt x="4797" y="4123"/>
                    <a:pt x="4986" y="3774"/>
                  </a:cubicBezTo>
                  <a:cubicBezTo>
                    <a:pt x="5218" y="3344"/>
                    <a:pt x="5056" y="2783"/>
                    <a:pt x="4729" y="2418"/>
                  </a:cubicBezTo>
                  <a:cubicBezTo>
                    <a:pt x="4401" y="2053"/>
                    <a:pt x="3943" y="1839"/>
                    <a:pt x="3498" y="1634"/>
                  </a:cubicBezTo>
                  <a:cubicBezTo>
                    <a:pt x="2331" y="1093"/>
                    <a:pt x="1165" y="550"/>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3"/>
            <p:cNvSpPr/>
            <p:nvPr/>
          </p:nvSpPr>
          <p:spPr>
            <a:xfrm>
              <a:off x="1796038" y="2713375"/>
              <a:ext cx="94475" cy="84300"/>
            </a:xfrm>
            <a:custGeom>
              <a:rect b="b" l="l" r="r" t="t"/>
              <a:pathLst>
                <a:path extrusionOk="0" h="3372" w="3779">
                  <a:moveTo>
                    <a:pt x="1887" y="1"/>
                  </a:moveTo>
                  <a:cubicBezTo>
                    <a:pt x="1178" y="1"/>
                    <a:pt x="519" y="453"/>
                    <a:pt x="288" y="1164"/>
                  </a:cubicBezTo>
                  <a:cubicBezTo>
                    <a:pt x="0" y="2048"/>
                    <a:pt x="481" y="2999"/>
                    <a:pt x="1367" y="3288"/>
                  </a:cubicBezTo>
                  <a:cubicBezTo>
                    <a:pt x="1540" y="3344"/>
                    <a:pt x="1716" y="3371"/>
                    <a:pt x="1889" y="3371"/>
                  </a:cubicBezTo>
                  <a:cubicBezTo>
                    <a:pt x="2599" y="3371"/>
                    <a:pt x="3259" y="2921"/>
                    <a:pt x="3491" y="2209"/>
                  </a:cubicBezTo>
                  <a:cubicBezTo>
                    <a:pt x="3778" y="1325"/>
                    <a:pt x="3295" y="374"/>
                    <a:pt x="2412" y="85"/>
                  </a:cubicBezTo>
                  <a:cubicBezTo>
                    <a:pt x="2238" y="28"/>
                    <a:pt x="2061" y="1"/>
                    <a:pt x="18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3"/>
            <p:cNvSpPr/>
            <p:nvPr/>
          </p:nvSpPr>
          <p:spPr>
            <a:xfrm>
              <a:off x="1816788" y="2731925"/>
              <a:ext cx="52975" cy="47250"/>
            </a:xfrm>
            <a:custGeom>
              <a:rect b="b" l="l" r="r" t="t"/>
              <a:pathLst>
                <a:path extrusionOk="0" h="1890" w="2119">
                  <a:moveTo>
                    <a:pt x="1059" y="0"/>
                  </a:moveTo>
                  <a:cubicBezTo>
                    <a:pt x="660" y="0"/>
                    <a:pt x="290" y="254"/>
                    <a:pt x="160" y="652"/>
                  </a:cubicBezTo>
                  <a:cubicBezTo>
                    <a:pt x="0" y="1147"/>
                    <a:pt x="269" y="1681"/>
                    <a:pt x="766" y="1842"/>
                  </a:cubicBezTo>
                  <a:cubicBezTo>
                    <a:pt x="863" y="1874"/>
                    <a:pt x="961" y="1889"/>
                    <a:pt x="1058" y="1889"/>
                  </a:cubicBezTo>
                  <a:cubicBezTo>
                    <a:pt x="1455" y="1889"/>
                    <a:pt x="1825" y="1636"/>
                    <a:pt x="1956" y="1239"/>
                  </a:cubicBezTo>
                  <a:cubicBezTo>
                    <a:pt x="2119" y="744"/>
                    <a:pt x="1848" y="210"/>
                    <a:pt x="1352" y="47"/>
                  </a:cubicBezTo>
                  <a:cubicBezTo>
                    <a:pt x="1255" y="15"/>
                    <a:pt x="1156"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3"/>
            <p:cNvSpPr/>
            <p:nvPr/>
          </p:nvSpPr>
          <p:spPr>
            <a:xfrm>
              <a:off x="2081738" y="2806700"/>
              <a:ext cx="94525" cy="84250"/>
            </a:xfrm>
            <a:custGeom>
              <a:rect b="b" l="l" r="r" t="t"/>
              <a:pathLst>
                <a:path extrusionOk="0" h="3370" w="3781">
                  <a:moveTo>
                    <a:pt x="1891" y="1"/>
                  </a:moveTo>
                  <a:cubicBezTo>
                    <a:pt x="1181" y="1"/>
                    <a:pt x="521" y="452"/>
                    <a:pt x="290" y="1161"/>
                  </a:cubicBezTo>
                  <a:cubicBezTo>
                    <a:pt x="1" y="2047"/>
                    <a:pt x="483" y="2998"/>
                    <a:pt x="1369" y="3286"/>
                  </a:cubicBezTo>
                  <a:cubicBezTo>
                    <a:pt x="1542" y="3342"/>
                    <a:pt x="1718" y="3369"/>
                    <a:pt x="1891" y="3369"/>
                  </a:cubicBezTo>
                  <a:cubicBezTo>
                    <a:pt x="2601" y="3369"/>
                    <a:pt x="3261" y="2919"/>
                    <a:pt x="3493" y="2209"/>
                  </a:cubicBezTo>
                  <a:cubicBezTo>
                    <a:pt x="3780" y="1323"/>
                    <a:pt x="3297" y="373"/>
                    <a:pt x="2414" y="84"/>
                  </a:cubicBezTo>
                  <a:cubicBezTo>
                    <a:pt x="2240" y="28"/>
                    <a:pt x="2064" y="1"/>
                    <a:pt x="18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3"/>
            <p:cNvSpPr/>
            <p:nvPr/>
          </p:nvSpPr>
          <p:spPr>
            <a:xfrm>
              <a:off x="2102538" y="2825175"/>
              <a:ext cx="52975" cy="47250"/>
            </a:xfrm>
            <a:custGeom>
              <a:rect b="b" l="l" r="r" t="t"/>
              <a:pathLst>
                <a:path extrusionOk="0" h="1890" w="2119">
                  <a:moveTo>
                    <a:pt x="1058" y="1"/>
                  </a:moveTo>
                  <a:cubicBezTo>
                    <a:pt x="661" y="1"/>
                    <a:pt x="291" y="254"/>
                    <a:pt x="160" y="651"/>
                  </a:cubicBezTo>
                  <a:cubicBezTo>
                    <a:pt x="0" y="1149"/>
                    <a:pt x="269" y="1681"/>
                    <a:pt x="765" y="1843"/>
                  </a:cubicBezTo>
                  <a:cubicBezTo>
                    <a:pt x="862" y="1874"/>
                    <a:pt x="961" y="1889"/>
                    <a:pt x="1057" y="1889"/>
                  </a:cubicBezTo>
                  <a:cubicBezTo>
                    <a:pt x="1454" y="1889"/>
                    <a:pt x="1824" y="1637"/>
                    <a:pt x="1956" y="1238"/>
                  </a:cubicBezTo>
                  <a:cubicBezTo>
                    <a:pt x="2119" y="743"/>
                    <a:pt x="1847" y="211"/>
                    <a:pt x="1350" y="48"/>
                  </a:cubicBezTo>
                  <a:cubicBezTo>
                    <a:pt x="1253" y="16"/>
                    <a:pt x="1155" y="1"/>
                    <a:pt x="10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3"/>
            <p:cNvSpPr/>
            <p:nvPr/>
          </p:nvSpPr>
          <p:spPr>
            <a:xfrm>
              <a:off x="1990238" y="2285925"/>
              <a:ext cx="94500" cy="84275"/>
            </a:xfrm>
            <a:custGeom>
              <a:rect b="b" l="l" r="r" t="t"/>
              <a:pathLst>
                <a:path extrusionOk="0" h="3371" w="3780">
                  <a:moveTo>
                    <a:pt x="1889" y="1"/>
                  </a:moveTo>
                  <a:cubicBezTo>
                    <a:pt x="1179" y="1"/>
                    <a:pt x="519" y="451"/>
                    <a:pt x="288" y="1163"/>
                  </a:cubicBezTo>
                  <a:cubicBezTo>
                    <a:pt x="0" y="2048"/>
                    <a:pt x="481" y="2999"/>
                    <a:pt x="1366" y="3287"/>
                  </a:cubicBezTo>
                  <a:cubicBezTo>
                    <a:pt x="1540" y="3343"/>
                    <a:pt x="1715" y="3370"/>
                    <a:pt x="1888" y="3370"/>
                  </a:cubicBezTo>
                  <a:cubicBezTo>
                    <a:pt x="2598" y="3370"/>
                    <a:pt x="3258" y="2919"/>
                    <a:pt x="3491" y="2208"/>
                  </a:cubicBezTo>
                  <a:cubicBezTo>
                    <a:pt x="3780" y="1324"/>
                    <a:pt x="3298" y="374"/>
                    <a:pt x="2412" y="84"/>
                  </a:cubicBezTo>
                  <a:cubicBezTo>
                    <a:pt x="2238" y="28"/>
                    <a:pt x="2062" y="1"/>
                    <a:pt x="188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3"/>
            <p:cNvSpPr/>
            <p:nvPr/>
          </p:nvSpPr>
          <p:spPr>
            <a:xfrm>
              <a:off x="2011013" y="2304450"/>
              <a:ext cx="52950" cy="47225"/>
            </a:xfrm>
            <a:custGeom>
              <a:rect b="b" l="l" r="r" t="t"/>
              <a:pathLst>
                <a:path extrusionOk="0" h="1889" w="2118">
                  <a:moveTo>
                    <a:pt x="1059" y="0"/>
                  </a:moveTo>
                  <a:cubicBezTo>
                    <a:pt x="662" y="0"/>
                    <a:pt x="290" y="253"/>
                    <a:pt x="161" y="651"/>
                  </a:cubicBezTo>
                  <a:cubicBezTo>
                    <a:pt x="0" y="1146"/>
                    <a:pt x="271" y="1679"/>
                    <a:pt x="766" y="1842"/>
                  </a:cubicBezTo>
                  <a:cubicBezTo>
                    <a:pt x="862" y="1873"/>
                    <a:pt x="960" y="1888"/>
                    <a:pt x="1057" y="1888"/>
                  </a:cubicBezTo>
                  <a:cubicBezTo>
                    <a:pt x="1455" y="1888"/>
                    <a:pt x="1826" y="1635"/>
                    <a:pt x="1956" y="1237"/>
                  </a:cubicBezTo>
                  <a:cubicBezTo>
                    <a:pt x="2118" y="742"/>
                    <a:pt x="1847" y="209"/>
                    <a:pt x="1352" y="47"/>
                  </a:cubicBezTo>
                  <a:cubicBezTo>
                    <a:pt x="1255" y="15"/>
                    <a:pt x="1156"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3"/>
            <p:cNvSpPr/>
            <p:nvPr/>
          </p:nvSpPr>
          <p:spPr>
            <a:xfrm>
              <a:off x="1532613" y="2067425"/>
              <a:ext cx="94500" cy="84250"/>
            </a:xfrm>
            <a:custGeom>
              <a:rect b="b" l="l" r="r" t="t"/>
              <a:pathLst>
                <a:path extrusionOk="0" h="3370" w="3780">
                  <a:moveTo>
                    <a:pt x="1890" y="0"/>
                  </a:moveTo>
                  <a:cubicBezTo>
                    <a:pt x="1180" y="0"/>
                    <a:pt x="520" y="451"/>
                    <a:pt x="289" y="1162"/>
                  </a:cubicBezTo>
                  <a:cubicBezTo>
                    <a:pt x="0" y="2048"/>
                    <a:pt x="482" y="2999"/>
                    <a:pt x="1366" y="3287"/>
                  </a:cubicBezTo>
                  <a:cubicBezTo>
                    <a:pt x="1540" y="3343"/>
                    <a:pt x="1716" y="3370"/>
                    <a:pt x="1889" y="3370"/>
                  </a:cubicBezTo>
                  <a:cubicBezTo>
                    <a:pt x="2599" y="3370"/>
                    <a:pt x="3260" y="2919"/>
                    <a:pt x="3492" y="2208"/>
                  </a:cubicBezTo>
                  <a:cubicBezTo>
                    <a:pt x="3780" y="1325"/>
                    <a:pt x="3299" y="374"/>
                    <a:pt x="2414" y="84"/>
                  </a:cubicBezTo>
                  <a:cubicBezTo>
                    <a:pt x="2240" y="27"/>
                    <a:pt x="2063" y="0"/>
                    <a:pt x="189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3"/>
            <p:cNvSpPr/>
            <p:nvPr/>
          </p:nvSpPr>
          <p:spPr>
            <a:xfrm>
              <a:off x="1553413" y="2085975"/>
              <a:ext cx="52950" cy="47250"/>
            </a:xfrm>
            <a:custGeom>
              <a:rect b="b" l="l" r="r" t="t"/>
              <a:pathLst>
                <a:path extrusionOk="0" h="1890" w="2118">
                  <a:moveTo>
                    <a:pt x="1060" y="0"/>
                  </a:moveTo>
                  <a:cubicBezTo>
                    <a:pt x="662" y="0"/>
                    <a:pt x="292" y="253"/>
                    <a:pt x="161" y="651"/>
                  </a:cubicBezTo>
                  <a:cubicBezTo>
                    <a:pt x="1" y="1147"/>
                    <a:pt x="271" y="1679"/>
                    <a:pt x="766" y="1842"/>
                  </a:cubicBezTo>
                  <a:cubicBezTo>
                    <a:pt x="864" y="1874"/>
                    <a:pt x="963" y="1890"/>
                    <a:pt x="1060" y="1890"/>
                  </a:cubicBezTo>
                  <a:cubicBezTo>
                    <a:pt x="1457" y="1890"/>
                    <a:pt x="1827" y="1636"/>
                    <a:pt x="1956" y="1237"/>
                  </a:cubicBezTo>
                  <a:cubicBezTo>
                    <a:pt x="2118" y="741"/>
                    <a:pt x="1848" y="207"/>
                    <a:pt x="1353" y="47"/>
                  </a:cubicBezTo>
                  <a:cubicBezTo>
                    <a:pt x="1255" y="15"/>
                    <a:pt x="1157" y="0"/>
                    <a:pt x="106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3"/>
            <p:cNvSpPr/>
            <p:nvPr/>
          </p:nvSpPr>
          <p:spPr>
            <a:xfrm>
              <a:off x="633213" y="3885425"/>
              <a:ext cx="94475" cy="84275"/>
            </a:xfrm>
            <a:custGeom>
              <a:rect b="b" l="l" r="r" t="t"/>
              <a:pathLst>
                <a:path extrusionOk="0" h="3371" w="3779">
                  <a:moveTo>
                    <a:pt x="1888" y="1"/>
                  </a:moveTo>
                  <a:cubicBezTo>
                    <a:pt x="1179" y="1"/>
                    <a:pt x="519" y="451"/>
                    <a:pt x="288" y="1163"/>
                  </a:cubicBezTo>
                  <a:cubicBezTo>
                    <a:pt x="0" y="2048"/>
                    <a:pt x="482" y="3000"/>
                    <a:pt x="1366" y="3287"/>
                  </a:cubicBezTo>
                  <a:cubicBezTo>
                    <a:pt x="1540" y="3343"/>
                    <a:pt x="1716" y="3370"/>
                    <a:pt x="1889" y="3370"/>
                  </a:cubicBezTo>
                  <a:cubicBezTo>
                    <a:pt x="2598" y="3370"/>
                    <a:pt x="3258" y="2920"/>
                    <a:pt x="3490" y="2208"/>
                  </a:cubicBezTo>
                  <a:cubicBezTo>
                    <a:pt x="3778" y="1324"/>
                    <a:pt x="3294" y="375"/>
                    <a:pt x="2412" y="84"/>
                  </a:cubicBezTo>
                  <a:cubicBezTo>
                    <a:pt x="2238" y="28"/>
                    <a:pt x="2062" y="1"/>
                    <a:pt x="18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3"/>
            <p:cNvSpPr/>
            <p:nvPr/>
          </p:nvSpPr>
          <p:spPr>
            <a:xfrm>
              <a:off x="653863" y="3903950"/>
              <a:ext cx="53075" cy="47225"/>
            </a:xfrm>
            <a:custGeom>
              <a:rect b="b" l="l" r="r" t="t"/>
              <a:pathLst>
                <a:path extrusionOk="0" h="1889" w="2123">
                  <a:moveTo>
                    <a:pt x="1062" y="0"/>
                  </a:moveTo>
                  <a:cubicBezTo>
                    <a:pt x="664" y="0"/>
                    <a:pt x="295" y="253"/>
                    <a:pt x="164" y="651"/>
                  </a:cubicBezTo>
                  <a:cubicBezTo>
                    <a:pt x="1" y="1146"/>
                    <a:pt x="273" y="1679"/>
                    <a:pt x="769" y="1842"/>
                  </a:cubicBezTo>
                  <a:cubicBezTo>
                    <a:pt x="866" y="1874"/>
                    <a:pt x="964" y="1889"/>
                    <a:pt x="1061" y="1889"/>
                  </a:cubicBezTo>
                  <a:cubicBezTo>
                    <a:pt x="1458" y="1889"/>
                    <a:pt x="1828" y="1635"/>
                    <a:pt x="1959" y="1237"/>
                  </a:cubicBezTo>
                  <a:cubicBezTo>
                    <a:pt x="2122" y="742"/>
                    <a:pt x="1851" y="209"/>
                    <a:pt x="1356" y="47"/>
                  </a:cubicBezTo>
                  <a:cubicBezTo>
                    <a:pt x="1258" y="15"/>
                    <a:pt x="1159" y="0"/>
                    <a:pt x="106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3"/>
            <p:cNvSpPr/>
            <p:nvPr/>
          </p:nvSpPr>
          <p:spPr>
            <a:xfrm>
              <a:off x="891488" y="2338175"/>
              <a:ext cx="353350" cy="161300"/>
            </a:xfrm>
            <a:custGeom>
              <a:rect b="b" l="l" r="r" t="t"/>
              <a:pathLst>
                <a:path extrusionOk="0" h="6452" w="14134">
                  <a:moveTo>
                    <a:pt x="5501" y="0"/>
                  </a:moveTo>
                  <a:cubicBezTo>
                    <a:pt x="3530" y="0"/>
                    <a:pt x="1601" y="214"/>
                    <a:pt x="0" y="666"/>
                  </a:cubicBezTo>
                  <a:cubicBezTo>
                    <a:pt x="836" y="2546"/>
                    <a:pt x="2060" y="4313"/>
                    <a:pt x="2923" y="6212"/>
                  </a:cubicBezTo>
                  <a:cubicBezTo>
                    <a:pt x="6659" y="6291"/>
                    <a:pt x="10397" y="6373"/>
                    <a:pt x="14134" y="6451"/>
                  </a:cubicBezTo>
                  <a:cubicBezTo>
                    <a:pt x="14054" y="4896"/>
                    <a:pt x="13878" y="3349"/>
                    <a:pt x="13606" y="1816"/>
                  </a:cubicBezTo>
                  <a:cubicBezTo>
                    <a:pt x="13574" y="1639"/>
                    <a:pt x="13539" y="1453"/>
                    <a:pt x="13420" y="1317"/>
                  </a:cubicBezTo>
                  <a:cubicBezTo>
                    <a:pt x="13284" y="1161"/>
                    <a:pt x="13070" y="1104"/>
                    <a:pt x="12869" y="1055"/>
                  </a:cubicBezTo>
                  <a:cubicBezTo>
                    <a:pt x="10776" y="372"/>
                    <a:pt x="8102" y="0"/>
                    <a:pt x="550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3"/>
            <p:cNvSpPr/>
            <p:nvPr/>
          </p:nvSpPr>
          <p:spPr>
            <a:xfrm>
              <a:off x="941713" y="2374850"/>
              <a:ext cx="33100" cy="47775"/>
            </a:xfrm>
            <a:custGeom>
              <a:rect b="b" l="l" r="r" t="t"/>
              <a:pathLst>
                <a:path extrusionOk="0" h="1911" w="1324">
                  <a:moveTo>
                    <a:pt x="222" y="0"/>
                  </a:moveTo>
                  <a:cubicBezTo>
                    <a:pt x="104" y="0"/>
                    <a:pt x="1" y="100"/>
                    <a:pt x="20" y="246"/>
                  </a:cubicBezTo>
                  <a:cubicBezTo>
                    <a:pt x="53" y="527"/>
                    <a:pt x="163" y="751"/>
                    <a:pt x="284" y="1005"/>
                  </a:cubicBezTo>
                  <a:cubicBezTo>
                    <a:pt x="402" y="1255"/>
                    <a:pt x="510" y="1512"/>
                    <a:pt x="658" y="1747"/>
                  </a:cubicBezTo>
                  <a:cubicBezTo>
                    <a:pt x="730" y="1862"/>
                    <a:pt x="833" y="1910"/>
                    <a:pt x="933" y="1910"/>
                  </a:cubicBezTo>
                  <a:cubicBezTo>
                    <a:pt x="1134" y="1910"/>
                    <a:pt x="1324" y="1714"/>
                    <a:pt x="1221" y="1461"/>
                  </a:cubicBezTo>
                  <a:cubicBezTo>
                    <a:pt x="1117" y="1205"/>
                    <a:pt x="971" y="966"/>
                    <a:pt x="838" y="724"/>
                  </a:cubicBezTo>
                  <a:cubicBezTo>
                    <a:pt x="702" y="478"/>
                    <a:pt x="586" y="258"/>
                    <a:pt x="379" y="65"/>
                  </a:cubicBezTo>
                  <a:cubicBezTo>
                    <a:pt x="330" y="20"/>
                    <a:pt x="275" y="0"/>
                    <a:pt x="222" y="0"/>
                  </a:cubicBezTo>
                  <a:close/>
                </a:path>
              </a:pathLst>
            </a:custGeom>
            <a:solidFill>
              <a:srgbClr val="85E2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3"/>
            <p:cNvSpPr/>
            <p:nvPr/>
          </p:nvSpPr>
          <p:spPr>
            <a:xfrm>
              <a:off x="973313" y="2371400"/>
              <a:ext cx="25300" cy="39225"/>
            </a:xfrm>
            <a:custGeom>
              <a:rect b="b" l="l" r="r" t="t"/>
              <a:pathLst>
                <a:path extrusionOk="0" h="1569" w="1012">
                  <a:moveTo>
                    <a:pt x="194" y="0"/>
                  </a:moveTo>
                  <a:cubicBezTo>
                    <a:pt x="171" y="0"/>
                    <a:pt x="144" y="12"/>
                    <a:pt x="133" y="33"/>
                  </a:cubicBezTo>
                  <a:cubicBezTo>
                    <a:pt x="95" y="111"/>
                    <a:pt x="47" y="201"/>
                    <a:pt x="30" y="281"/>
                  </a:cubicBezTo>
                  <a:cubicBezTo>
                    <a:pt x="0" y="413"/>
                    <a:pt x="47" y="537"/>
                    <a:pt x="90" y="661"/>
                  </a:cubicBezTo>
                  <a:cubicBezTo>
                    <a:pt x="181" y="911"/>
                    <a:pt x="266" y="1170"/>
                    <a:pt x="381" y="1412"/>
                  </a:cubicBezTo>
                  <a:cubicBezTo>
                    <a:pt x="434" y="1521"/>
                    <a:pt x="536" y="1568"/>
                    <a:pt x="640" y="1568"/>
                  </a:cubicBezTo>
                  <a:cubicBezTo>
                    <a:pt x="823" y="1568"/>
                    <a:pt x="1012" y="1421"/>
                    <a:pt x="949" y="1207"/>
                  </a:cubicBezTo>
                  <a:cubicBezTo>
                    <a:pt x="874" y="952"/>
                    <a:pt x="768" y="703"/>
                    <a:pt x="668" y="456"/>
                  </a:cubicBezTo>
                  <a:cubicBezTo>
                    <a:pt x="625" y="352"/>
                    <a:pt x="587" y="227"/>
                    <a:pt x="497" y="153"/>
                  </a:cubicBezTo>
                  <a:cubicBezTo>
                    <a:pt x="427" y="91"/>
                    <a:pt x="301" y="38"/>
                    <a:pt x="215" y="4"/>
                  </a:cubicBezTo>
                  <a:cubicBezTo>
                    <a:pt x="209" y="1"/>
                    <a:pt x="202" y="0"/>
                    <a:pt x="194" y="0"/>
                  </a:cubicBezTo>
                  <a:close/>
                </a:path>
              </a:pathLst>
            </a:custGeom>
            <a:solidFill>
              <a:srgbClr val="85E2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3"/>
            <p:cNvSpPr/>
            <p:nvPr/>
          </p:nvSpPr>
          <p:spPr>
            <a:xfrm>
              <a:off x="1003813" y="2362850"/>
              <a:ext cx="28525" cy="39300"/>
            </a:xfrm>
            <a:custGeom>
              <a:rect b="b" l="l" r="r" t="t"/>
              <a:pathLst>
                <a:path extrusionOk="0" h="1572" w="1141">
                  <a:moveTo>
                    <a:pt x="276" y="1"/>
                  </a:moveTo>
                  <a:cubicBezTo>
                    <a:pt x="142" y="1"/>
                    <a:pt x="0" y="123"/>
                    <a:pt x="43" y="272"/>
                  </a:cubicBezTo>
                  <a:cubicBezTo>
                    <a:pt x="171" y="695"/>
                    <a:pt x="328" y="1113"/>
                    <a:pt x="587" y="1475"/>
                  </a:cubicBezTo>
                  <a:cubicBezTo>
                    <a:pt x="636" y="1542"/>
                    <a:pt x="707" y="1571"/>
                    <a:pt x="781" y="1571"/>
                  </a:cubicBezTo>
                  <a:cubicBezTo>
                    <a:pt x="954" y="1571"/>
                    <a:pt x="1140" y="1411"/>
                    <a:pt x="1079" y="1224"/>
                  </a:cubicBezTo>
                  <a:cubicBezTo>
                    <a:pt x="942" y="802"/>
                    <a:pt x="694" y="429"/>
                    <a:pt x="428" y="76"/>
                  </a:cubicBezTo>
                  <a:cubicBezTo>
                    <a:pt x="389" y="23"/>
                    <a:pt x="333" y="1"/>
                    <a:pt x="276" y="1"/>
                  </a:cubicBezTo>
                  <a:close/>
                </a:path>
              </a:pathLst>
            </a:custGeom>
            <a:solidFill>
              <a:srgbClr val="85E2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3"/>
            <p:cNvSpPr/>
            <p:nvPr/>
          </p:nvSpPr>
          <p:spPr>
            <a:xfrm>
              <a:off x="1328188" y="3391125"/>
              <a:ext cx="94550" cy="84250"/>
            </a:xfrm>
            <a:custGeom>
              <a:rect b="b" l="l" r="r" t="t"/>
              <a:pathLst>
                <a:path extrusionOk="0" h="3370" w="3782">
                  <a:moveTo>
                    <a:pt x="1891" y="0"/>
                  </a:moveTo>
                  <a:cubicBezTo>
                    <a:pt x="1181" y="0"/>
                    <a:pt x="520" y="451"/>
                    <a:pt x="288" y="1162"/>
                  </a:cubicBezTo>
                  <a:cubicBezTo>
                    <a:pt x="0" y="2046"/>
                    <a:pt x="482" y="2997"/>
                    <a:pt x="1367" y="3286"/>
                  </a:cubicBezTo>
                  <a:cubicBezTo>
                    <a:pt x="1540" y="3343"/>
                    <a:pt x="1717" y="3370"/>
                    <a:pt x="1890" y="3370"/>
                  </a:cubicBezTo>
                  <a:cubicBezTo>
                    <a:pt x="2600" y="3370"/>
                    <a:pt x="3260" y="2919"/>
                    <a:pt x="3491" y="2208"/>
                  </a:cubicBezTo>
                  <a:cubicBezTo>
                    <a:pt x="3781" y="1324"/>
                    <a:pt x="3298" y="372"/>
                    <a:pt x="2414" y="83"/>
                  </a:cubicBezTo>
                  <a:cubicBezTo>
                    <a:pt x="2240" y="27"/>
                    <a:pt x="2064" y="0"/>
                    <a:pt x="189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3"/>
            <p:cNvSpPr/>
            <p:nvPr/>
          </p:nvSpPr>
          <p:spPr>
            <a:xfrm>
              <a:off x="1348963" y="3409625"/>
              <a:ext cx="53000" cy="47250"/>
            </a:xfrm>
            <a:custGeom>
              <a:rect b="b" l="l" r="r" t="t"/>
              <a:pathLst>
                <a:path extrusionOk="0" h="1890" w="2120">
                  <a:moveTo>
                    <a:pt x="1060" y="1"/>
                  </a:moveTo>
                  <a:cubicBezTo>
                    <a:pt x="663" y="1"/>
                    <a:pt x="293" y="254"/>
                    <a:pt x="162" y="652"/>
                  </a:cubicBezTo>
                  <a:cubicBezTo>
                    <a:pt x="1" y="1147"/>
                    <a:pt x="271" y="1681"/>
                    <a:pt x="767" y="1843"/>
                  </a:cubicBezTo>
                  <a:cubicBezTo>
                    <a:pt x="864" y="1874"/>
                    <a:pt x="963" y="1889"/>
                    <a:pt x="1060" y="1889"/>
                  </a:cubicBezTo>
                  <a:cubicBezTo>
                    <a:pt x="1457" y="1889"/>
                    <a:pt x="1826" y="1637"/>
                    <a:pt x="1957" y="1239"/>
                  </a:cubicBezTo>
                  <a:cubicBezTo>
                    <a:pt x="2119" y="744"/>
                    <a:pt x="1849" y="210"/>
                    <a:pt x="1352" y="47"/>
                  </a:cubicBezTo>
                  <a:cubicBezTo>
                    <a:pt x="1255" y="16"/>
                    <a:pt x="1157" y="1"/>
                    <a:pt x="10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 name="Google Shape;143;p23"/>
          <p:cNvGrpSpPr/>
          <p:nvPr/>
        </p:nvGrpSpPr>
        <p:grpSpPr>
          <a:xfrm rot="401786">
            <a:off x="1610189" y="3211662"/>
            <a:ext cx="1039046" cy="1489737"/>
            <a:chOff x="6224263" y="1126225"/>
            <a:chExt cx="1156125" cy="1657600"/>
          </a:xfrm>
        </p:grpSpPr>
        <p:sp>
          <p:nvSpPr>
            <p:cNvPr id="144" name="Google Shape;144;p23"/>
            <p:cNvSpPr/>
            <p:nvPr/>
          </p:nvSpPr>
          <p:spPr>
            <a:xfrm>
              <a:off x="6534363" y="1126225"/>
              <a:ext cx="426675" cy="954650"/>
            </a:xfrm>
            <a:custGeom>
              <a:rect b="b" l="l" r="r" t="t"/>
              <a:pathLst>
                <a:path extrusionOk="0" h="38186" w="17067">
                  <a:moveTo>
                    <a:pt x="3471" y="0"/>
                  </a:moveTo>
                  <a:cubicBezTo>
                    <a:pt x="1554" y="0"/>
                    <a:pt x="0" y="1554"/>
                    <a:pt x="0" y="3471"/>
                  </a:cubicBezTo>
                  <a:lnTo>
                    <a:pt x="0" y="34713"/>
                  </a:lnTo>
                  <a:cubicBezTo>
                    <a:pt x="0" y="36630"/>
                    <a:pt x="1554" y="38185"/>
                    <a:pt x="3471" y="38185"/>
                  </a:cubicBezTo>
                  <a:lnTo>
                    <a:pt x="13596" y="38185"/>
                  </a:lnTo>
                  <a:cubicBezTo>
                    <a:pt x="15513" y="38185"/>
                    <a:pt x="17067" y="36630"/>
                    <a:pt x="17067" y="34713"/>
                  </a:cubicBezTo>
                  <a:lnTo>
                    <a:pt x="17067" y="3471"/>
                  </a:lnTo>
                  <a:cubicBezTo>
                    <a:pt x="17067" y="1554"/>
                    <a:pt x="15513" y="0"/>
                    <a:pt x="135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3"/>
            <p:cNvSpPr/>
            <p:nvPr/>
          </p:nvSpPr>
          <p:spPr>
            <a:xfrm>
              <a:off x="6531963" y="1127100"/>
              <a:ext cx="426675" cy="843725"/>
            </a:xfrm>
            <a:custGeom>
              <a:rect b="b" l="l" r="r" t="t"/>
              <a:pathLst>
                <a:path extrusionOk="0" h="33749" w="17067">
                  <a:moveTo>
                    <a:pt x="3471" y="1"/>
                  </a:moveTo>
                  <a:cubicBezTo>
                    <a:pt x="1554" y="1"/>
                    <a:pt x="1" y="1554"/>
                    <a:pt x="1" y="3471"/>
                  </a:cubicBezTo>
                  <a:lnTo>
                    <a:pt x="1" y="33748"/>
                  </a:lnTo>
                  <a:cubicBezTo>
                    <a:pt x="4995" y="33173"/>
                    <a:pt x="9866" y="31723"/>
                    <a:pt x="14890" y="31362"/>
                  </a:cubicBezTo>
                  <a:cubicBezTo>
                    <a:pt x="15610" y="31309"/>
                    <a:pt x="16339" y="31281"/>
                    <a:pt x="17067" y="31275"/>
                  </a:cubicBezTo>
                  <a:lnTo>
                    <a:pt x="17067" y="3471"/>
                  </a:lnTo>
                  <a:cubicBezTo>
                    <a:pt x="17067" y="1554"/>
                    <a:pt x="15512" y="1"/>
                    <a:pt x="1359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3"/>
            <p:cNvSpPr/>
            <p:nvPr/>
          </p:nvSpPr>
          <p:spPr>
            <a:xfrm>
              <a:off x="6502713" y="1907250"/>
              <a:ext cx="491800" cy="65100"/>
            </a:xfrm>
            <a:custGeom>
              <a:rect b="b" l="l" r="r" t="t"/>
              <a:pathLst>
                <a:path extrusionOk="0" h="2604" w="19672">
                  <a:moveTo>
                    <a:pt x="0" y="0"/>
                  </a:moveTo>
                  <a:lnTo>
                    <a:pt x="0" y="2604"/>
                  </a:lnTo>
                  <a:lnTo>
                    <a:pt x="19672" y="2604"/>
                  </a:lnTo>
                  <a:lnTo>
                    <a:pt x="1967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3"/>
            <p:cNvSpPr/>
            <p:nvPr/>
          </p:nvSpPr>
          <p:spPr>
            <a:xfrm>
              <a:off x="6601988" y="1445000"/>
              <a:ext cx="122300" cy="472650"/>
            </a:xfrm>
            <a:custGeom>
              <a:rect b="b" l="l" r="r" t="t"/>
              <a:pathLst>
                <a:path extrusionOk="0" h="18906" w="4892">
                  <a:moveTo>
                    <a:pt x="415" y="1"/>
                  </a:moveTo>
                  <a:cubicBezTo>
                    <a:pt x="187" y="1"/>
                    <a:pt x="1" y="187"/>
                    <a:pt x="1" y="416"/>
                  </a:cubicBezTo>
                  <a:lnTo>
                    <a:pt x="1" y="5876"/>
                  </a:lnTo>
                  <a:cubicBezTo>
                    <a:pt x="1" y="7093"/>
                    <a:pt x="576" y="8268"/>
                    <a:pt x="1538" y="9013"/>
                  </a:cubicBezTo>
                  <a:lnTo>
                    <a:pt x="3261" y="10345"/>
                  </a:lnTo>
                  <a:cubicBezTo>
                    <a:pt x="3763" y="10733"/>
                    <a:pt x="4062" y="11343"/>
                    <a:pt x="4062" y="11977"/>
                  </a:cubicBezTo>
                  <a:lnTo>
                    <a:pt x="4062" y="18490"/>
                  </a:lnTo>
                  <a:cubicBezTo>
                    <a:pt x="4062" y="18719"/>
                    <a:pt x="4248" y="18905"/>
                    <a:pt x="4477" y="18905"/>
                  </a:cubicBezTo>
                  <a:cubicBezTo>
                    <a:pt x="4706" y="18905"/>
                    <a:pt x="4892" y="18719"/>
                    <a:pt x="4892" y="18490"/>
                  </a:cubicBezTo>
                  <a:lnTo>
                    <a:pt x="4892" y="11977"/>
                  </a:lnTo>
                  <a:cubicBezTo>
                    <a:pt x="4892" y="11089"/>
                    <a:pt x="4474" y="10235"/>
                    <a:pt x="3770" y="9691"/>
                  </a:cubicBezTo>
                  <a:lnTo>
                    <a:pt x="2049" y="8358"/>
                  </a:lnTo>
                  <a:cubicBezTo>
                    <a:pt x="1285" y="7769"/>
                    <a:pt x="830" y="6840"/>
                    <a:pt x="830" y="5876"/>
                  </a:cubicBezTo>
                  <a:lnTo>
                    <a:pt x="830" y="416"/>
                  </a:lnTo>
                  <a:cubicBezTo>
                    <a:pt x="830" y="187"/>
                    <a:pt x="644" y="1"/>
                    <a:pt x="41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3"/>
            <p:cNvSpPr/>
            <p:nvPr/>
          </p:nvSpPr>
          <p:spPr>
            <a:xfrm>
              <a:off x="6575813" y="1405675"/>
              <a:ext cx="75900" cy="75900"/>
            </a:xfrm>
            <a:custGeom>
              <a:rect b="b" l="l" r="r" t="t"/>
              <a:pathLst>
                <a:path extrusionOk="0" h="3036" w="3036">
                  <a:moveTo>
                    <a:pt x="1518" y="0"/>
                  </a:moveTo>
                  <a:cubicBezTo>
                    <a:pt x="680" y="0"/>
                    <a:pt x="0" y="680"/>
                    <a:pt x="0" y="1518"/>
                  </a:cubicBezTo>
                  <a:cubicBezTo>
                    <a:pt x="0" y="2356"/>
                    <a:pt x="680" y="3036"/>
                    <a:pt x="1518" y="3036"/>
                  </a:cubicBezTo>
                  <a:cubicBezTo>
                    <a:pt x="2357" y="3036"/>
                    <a:pt x="3036" y="2356"/>
                    <a:pt x="3036" y="1518"/>
                  </a:cubicBezTo>
                  <a:cubicBezTo>
                    <a:pt x="3036" y="680"/>
                    <a:pt x="2357" y="0"/>
                    <a:pt x="15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3"/>
            <p:cNvSpPr/>
            <p:nvPr/>
          </p:nvSpPr>
          <p:spPr>
            <a:xfrm>
              <a:off x="6769038" y="1445975"/>
              <a:ext cx="122300" cy="472625"/>
            </a:xfrm>
            <a:custGeom>
              <a:rect b="b" l="l" r="r" t="t"/>
              <a:pathLst>
                <a:path extrusionOk="0" h="18905" w="4892">
                  <a:moveTo>
                    <a:pt x="4477" y="0"/>
                  </a:moveTo>
                  <a:cubicBezTo>
                    <a:pt x="4248" y="0"/>
                    <a:pt x="4062" y="186"/>
                    <a:pt x="4062" y="415"/>
                  </a:cubicBezTo>
                  <a:lnTo>
                    <a:pt x="4062" y="5877"/>
                  </a:lnTo>
                  <a:cubicBezTo>
                    <a:pt x="4062" y="6841"/>
                    <a:pt x="3607" y="7768"/>
                    <a:pt x="2844" y="8359"/>
                  </a:cubicBezTo>
                  <a:lnTo>
                    <a:pt x="1122" y="9691"/>
                  </a:lnTo>
                  <a:cubicBezTo>
                    <a:pt x="421" y="10234"/>
                    <a:pt x="1" y="11090"/>
                    <a:pt x="1" y="11978"/>
                  </a:cubicBezTo>
                  <a:lnTo>
                    <a:pt x="1" y="18490"/>
                  </a:lnTo>
                  <a:cubicBezTo>
                    <a:pt x="1" y="18719"/>
                    <a:pt x="188" y="18905"/>
                    <a:pt x="417" y="18905"/>
                  </a:cubicBezTo>
                  <a:cubicBezTo>
                    <a:pt x="643" y="18905"/>
                    <a:pt x="829" y="18722"/>
                    <a:pt x="832" y="18490"/>
                  </a:cubicBezTo>
                  <a:lnTo>
                    <a:pt x="832" y="11978"/>
                  </a:lnTo>
                  <a:cubicBezTo>
                    <a:pt x="832" y="11343"/>
                    <a:pt x="1132" y="10734"/>
                    <a:pt x="1633" y="10346"/>
                  </a:cubicBezTo>
                  <a:lnTo>
                    <a:pt x="3354" y="9013"/>
                  </a:lnTo>
                  <a:cubicBezTo>
                    <a:pt x="4316" y="8267"/>
                    <a:pt x="4892" y="7096"/>
                    <a:pt x="4892" y="5877"/>
                  </a:cubicBezTo>
                  <a:lnTo>
                    <a:pt x="4892" y="415"/>
                  </a:lnTo>
                  <a:cubicBezTo>
                    <a:pt x="4892" y="186"/>
                    <a:pt x="4706" y="0"/>
                    <a:pt x="447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3"/>
            <p:cNvSpPr/>
            <p:nvPr/>
          </p:nvSpPr>
          <p:spPr>
            <a:xfrm>
              <a:off x="6841613" y="1406625"/>
              <a:ext cx="75950" cy="75950"/>
            </a:xfrm>
            <a:custGeom>
              <a:rect b="b" l="l" r="r" t="t"/>
              <a:pathLst>
                <a:path extrusionOk="0" h="3038" w="3038">
                  <a:moveTo>
                    <a:pt x="1519" y="1"/>
                  </a:moveTo>
                  <a:cubicBezTo>
                    <a:pt x="680" y="1"/>
                    <a:pt x="0" y="680"/>
                    <a:pt x="0" y="1520"/>
                  </a:cubicBezTo>
                  <a:cubicBezTo>
                    <a:pt x="0" y="2358"/>
                    <a:pt x="680" y="3038"/>
                    <a:pt x="1519" y="3038"/>
                  </a:cubicBezTo>
                  <a:cubicBezTo>
                    <a:pt x="2358" y="3038"/>
                    <a:pt x="3037" y="2358"/>
                    <a:pt x="3037" y="1520"/>
                  </a:cubicBezTo>
                  <a:cubicBezTo>
                    <a:pt x="3037" y="680"/>
                    <a:pt x="2358" y="1"/>
                    <a:pt x="151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3"/>
            <p:cNvSpPr/>
            <p:nvPr/>
          </p:nvSpPr>
          <p:spPr>
            <a:xfrm>
              <a:off x="6873963" y="1595150"/>
              <a:ext cx="50350" cy="45850"/>
            </a:xfrm>
            <a:custGeom>
              <a:rect b="b" l="l" r="r" t="t"/>
              <a:pathLst>
                <a:path extrusionOk="0" h="1834" w="2014">
                  <a:moveTo>
                    <a:pt x="1007" y="1"/>
                  </a:moveTo>
                  <a:cubicBezTo>
                    <a:pt x="772" y="1"/>
                    <a:pt x="537" y="90"/>
                    <a:pt x="358" y="269"/>
                  </a:cubicBezTo>
                  <a:cubicBezTo>
                    <a:pt x="1" y="627"/>
                    <a:pt x="1" y="1208"/>
                    <a:pt x="358" y="1565"/>
                  </a:cubicBezTo>
                  <a:cubicBezTo>
                    <a:pt x="537" y="1744"/>
                    <a:pt x="772" y="1833"/>
                    <a:pt x="1007" y="1833"/>
                  </a:cubicBezTo>
                  <a:cubicBezTo>
                    <a:pt x="1242" y="1833"/>
                    <a:pt x="1477" y="1744"/>
                    <a:pt x="1656" y="1565"/>
                  </a:cubicBezTo>
                  <a:cubicBezTo>
                    <a:pt x="2013" y="1208"/>
                    <a:pt x="2013" y="627"/>
                    <a:pt x="1656" y="269"/>
                  </a:cubicBezTo>
                  <a:cubicBezTo>
                    <a:pt x="1477" y="90"/>
                    <a:pt x="1242" y="1"/>
                    <a:pt x="100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3"/>
            <p:cNvSpPr/>
            <p:nvPr/>
          </p:nvSpPr>
          <p:spPr>
            <a:xfrm>
              <a:off x="6883163" y="1281750"/>
              <a:ext cx="40850" cy="251875"/>
            </a:xfrm>
            <a:custGeom>
              <a:rect b="b" l="l" r="r" t="t"/>
              <a:pathLst>
                <a:path extrusionOk="0" h="10075" w="1634">
                  <a:moveTo>
                    <a:pt x="817" y="1"/>
                  </a:moveTo>
                  <a:cubicBezTo>
                    <a:pt x="367" y="1"/>
                    <a:pt x="0" y="367"/>
                    <a:pt x="0" y="817"/>
                  </a:cubicBezTo>
                  <a:lnTo>
                    <a:pt x="0" y="9257"/>
                  </a:lnTo>
                  <a:cubicBezTo>
                    <a:pt x="0" y="9709"/>
                    <a:pt x="367" y="10074"/>
                    <a:pt x="817" y="10074"/>
                  </a:cubicBezTo>
                  <a:cubicBezTo>
                    <a:pt x="1268" y="10074"/>
                    <a:pt x="1634" y="9708"/>
                    <a:pt x="1634" y="9257"/>
                  </a:cubicBezTo>
                  <a:lnTo>
                    <a:pt x="1634" y="817"/>
                  </a:lnTo>
                  <a:cubicBezTo>
                    <a:pt x="1634" y="365"/>
                    <a:pt x="1268" y="1"/>
                    <a:pt x="81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3"/>
            <p:cNvSpPr/>
            <p:nvPr/>
          </p:nvSpPr>
          <p:spPr>
            <a:xfrm>
              <a:off x="6734838" y="1418750"/>
              <a:ext cx="20775" cy="492350"/>
            </a:xfrm>
            <a:custGeom>
              <a:rect b="b" l="l" r="r" t="t"/>
              <a:pathLst>
                <a:path extrusionOk="0" h="19694" w="831">
                  <a:moveTo>
                    <a:pt x="416" y="1"/>
                  </a:moveTo>
                  <a:cubicBezTo>
                    <a:pt x="187" y="1"/>
                    <a:pt x="1" y="187"/>
                    <a:pt x="1" y="416"/>
                  </a:cubicBezTo>
                  <a:lnTo>
                    <a:pt x="1" y="19279"/>
                  </a:lnTo>
                  <a:cubicBezTo>
                    <a:pt x="1" y="19507"/>
                    <a:pt x="187" y="19693"/>
                    <a:pt x="416" y="19693"/>
                  </a:cubicBezTo>
                  <a:cubicBezTo>
                    <a:pt x="645" y="19693"/>
                    <a:pt x="831" y="19507"/>
                    <a:pt x="831" y="19277"/>
                  </a:cubicBezTo>
                  <a:lnTo>
                    <a:pt x="831" y="416"/>
                  </a:lnTo>
                  <a:cubicBezTo>
                    <a:pt x="831" y="187"/>
                    <a:pt x="645" y="1"/>
                    <a:pt x="41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3"/>
            <p:cNvSpPr/>
            <p:nvPr/>
          </p:nvSpPr>
          <p:spPr>
            <a:xfrm>
              <a:off x="6705888" y="1349300"/>
              <a:ext cx="78400" cy="71400"/>
            </a:xfrm>
            <a:custGeom>
              <a:rect b="b" l="l" r="r" t="t"/>
              <a:pathLst>
                <a:path extrusionOk="0" h="2856" w="3136">
                  <a:moveTo>
                    <a:pt x="1568" y="0"/>
                  </a:moveTo>
                  <a:cubicBezTo>
                    <a:pt x="1203" y="0"/>
                    <a:pt x="837" y="140"/>
                    <a:pt x="558" y="418"/>
                  </a:cubicBezTo>
                  <a:cubicBezTo>
                    <a:pt x="0" y="976"/>
                    <a:pt x="0" y="1879"/>
                    <a:pt x="558" y="2437"/>
                  </a:cubicBezTo>
                  <a:cubicBezTo>
                    <a:pt x="837" y="2716"/>
                    <a:pt x="1203" y="2855"/>
                    <a:pt x="1568" y="2855"/>
                  </a:cubicBezTo>
                  <a:cubicBezTo>
                    <a:pt x="1934" y="2855"/>
                    <a:pt x="2299" y="2716"/>
                    <a:pt x="2578" y="2437"/>
                  </a:cubicBezTo>
                  <a:cubicBezTo>
                    <a:pt x="3136" y="1879"/>
                    <a:pt x="3136" y="976"/>
                    <a:pt x="2578" y="418"/>
                  </a:cubicBezTo>
                  <a:cubicBezTo>
                    <a:pt x="2299" y="140"/>
                    <a:pt x="1934" y="0"/>
                    <a:pt x="15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3"/>
            <p:cNvSpPr/>
            <p:nvPr/>
          </p:nvSpPr>
          <p:spPr>
            <a:xfrm>
              <a:off x="6664838" y="2067725"/>
              <a:ext cx="147350" cy="42575"/>
            </a:xfrm>
            <a:custGeom>
              <a:rect b="b" l="l" r="r" t="t"/>
              <a:pathLst>
                <a:path extrusionOk="0" h="1703" w="5894">
                  <a:moveTo>
                    <a:pt x="851" y="0"/>
                  </a:moveTo>
                  <a:cubicBezTo>
                    <a:pt x="382" y="0"/>
                    <a:pt x="0" y="383"/>
                    <a:pt x="0" y="851"/>
                  </a:cubicBezTo>
                  <a:cubicBezTo>
                    <a:pt x="0" y="1320"/>
                    <a:pt x="382" y="1702"/>
                    <a:pt x="851" y="1702"/>
                  </a:cubicBezTo>
                  <a:lnTo>
                    <a:pt x="5043" y="1702"/>
                  </a:lnTo>
                  <a:cubicBezTo>
                    <a:pt x="5510" y="1702"/>
                    <a:pt x="5894" y="1320"/>
                    <a:pt x="5894" y="851"/>
                  </a:cubicBezTo>
                  <a:cubicBezTo>
                    <a:pt x="5894" y="383"/>
                    <a:pt x="5510" y="0"/>
                    <a:pt x="50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3"/>
            <p:cNvSpPr/>
            <p:nvPr/>
          </p:nvSpPr>
          <p:spPr>
            <a:xfrm>
              <a:off x="6664838" y="2139775"/>
              <a:ext cx="147350" cy="42575"/>
            </a:xfrm>
            <a:custGeom>
              <a:rect b="b" l="l" r="r" t="t"/>
              <a:pathLst>
                <a:path extrusionOk="0" h="1703" w="5894">
                  <a:moveTo>
                    <a:pt x="851" y="1"/>
                  </a:moveTo>
                  <a:cubicBezTo>
                    <a:pt x="382" y="1"/>
                    <a:pt x="0" y="384"/>
                    <a:pt x="0" y="852"/>
                  </a:cubicBezTo>
                  <a:cubicBezTo>
                    <a:pt x="0" y="1321"/>
                    <a:pt x="382" y="1703"/>
                    <a:pt x="851" y="1703"/>
                  </a:cubicBezTo>
                  <a:lnTo>
                    <a:pt x="5043" y="1703"/>
                  </a:lnTo>
                  <a:cubicBezTo>
                    <a:pt x="5510" y="1703"/>
                    <a:pt x="5894" y="1320"/>
                    <a:pt x="5894" y="852"/>
                  </a:cubicBezTo>
                  <a:cubicBezTo>
                    <a:pt x="5894" y="384"/>
                    <a:pt x="5510" y="1"/>
                    <a:pt x="504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3"/>
            <p:cNvSpPr/>
            <p:nvPr/>
          </p:nvSpPr>
          <p:spPr>
            <a:xfrm>
              <a:off x="6389988" y="2164600"/>
              <a:ext cx="699075" cy="231950"/>
            </a:xfrm>
            <a:custGeom>
              <a:rect b="b" l="l" r="r" t="t"/>
              <a:pathLst>
                <a:path extrusionOk="0" h="9278" w="27963">
                  <a:moveTo>
                    <a:pt x="1009" y="0"/>
                  </a:moveTo>
                  <a:cubicBezTo>
                    <a:pt x="425" y="0"/>
                    <a:pt x="0" y="491"/>
                    <a:pt x="0" y="1073"/>
                  </a:cubicBezTo>
                  <a:lnTo>
                    <a:pt x="0" y="8239"/>
                  </a:lnTo>
                  <a:cubicBezTo>
                    <a:pt x="0" y="8821"/>
                    <a:pt x="425" y="9277"/>
                    <a:pt x="1009" y="9277"/>
                  </a:cubicBezTo>
                  <a:lnTo>
                    <a:pt x="26861" y="9277"/>
                  </a:lnTo>
                  <a:cubicBezTo>
                    <a:pt x="27445" y="9277"/>
                    <a:pt x="27963" y="8821"/>
                    <a:pt x="27963" y="8239"/>
                  </a:cubicBezTo>
                  <a:lnTo>
                    <a:pt x="27963" y="1073"/>
                  </a:lnTo>
                  <a:cubicBezTo>
                    <a:pt x="27963" y="491"/>
                    <a:pt x="27445" y="0"/>
                    <a:pt x="2686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3"/>
            <p:cNvSpPr/>
            <p:nvPr/>
          </p:nvSpPr>
          <p:spPr>
            <a:xfrm>
              <a:off x="6885563" y="2258875"/>
              <a:ext cx="110450" cy="110450"/>
            </a:xfrm>
            <a:custGeom>
              <a:rect b="b" l="l" r="r" t="t"/>
              <a:pathLst>
                <a:path extrusionOk="0" h="4418" w="4418">
                  <a:moveTo>
                    <a:pt x="2209" y="0"/>
                  </a:moveTo>
                  <a:cubicBezTo>
                    <a:pt x="989" y="0"/>
                    <a:pt x="0" y="990"/>
                    <a:pt x="0" y="2209"/>
                  </a:cubicBezTo>
                  <a:cubicBezTo>
                    <a:pt x="0" y="3429"/>
                    <a:pt x="989" y="4418"/>
                    <a:pt x="2209" y="4418"/>
                  </a:cubicBezTo>
                  <a:cubicBezTo>
                    <a:pt x="3428" y="4418"/>
                    <a:pt x="4418" y="3429"/>
                    <a:pt x="4418" y="2209"/>
                  </a:cubicBezTo>
                  <a:cubicBezTo>
                    <a:pt x="4418" y="990"/>
                    <a:pt x="3431" y="0"/>
                    <a:pt x="220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3"/>
            <p:cNvSpPr/>
            <p:nvPr/>
          </p:nvSpPr>
          <p:spPr>
            <a:xfrm>
              <a:off x="6444563" y="2290800"/>
              <a:ext cx="248975" cy="64800"/>
            </a:xfrm>
            <a:custGeom>
              <a:rect b="b" l="l" r="r" t="t"/>
              <a:pathLst>
                <a:path extrusionOk="0" h="2592" w="9959">
                  <a:moveTo>
                    <a:pt x="0" y="1"/>
                  </a:moveTo>
                  <a:lnTo>
                    <a:pt x="0" y="2591"/>
                  </a:lnTo>
                  <a:lnTo>
                    <a:pt x="9958" y="2591"/>
                  </a:lnTo>
                  <a:lnTo>
                    <a:pt x="995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3"/>
            <p:cNvSpPr/>
            <p:nvPr/>
          </p:nvSpPr>
          <p:spPr>
            <a:xfrm>
              <a:off x="6447963" y="2232825"/>
              <a:ext cx="64775" cy="30725"/>
            </a:xfrm>
            <a:custGeom>
              <a:rect b="b" l="l" r="r" t="t"/>
              <a:pathLst>
                <a:path extrusionOk="0" h="1229" w="2591">
                  <a:moveTo>
                    <a:pt x="0" y="1"/>
                  </a:moveTo>
                  <a:lnTo>
                    <a:pt x="0" y="1228"/>
                  </a:lnTo>
                  <a:lnTo>
                    <a:pt x="2591" y="122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3"/>
            <p:cNvSpPr/>
            <p:nvPr/>
          </p:nvSpPr>
          <p:spPr>
            <a:xfrm>
              <a:off x="6363888" y="2251400"/>
              <a:ext cx="233200" cy="229175"/>
            </a:xfrm>
            <a:custGeom>
              <a:rect b="b" l="l" r="r" t="t"/>
              <a:pathLst>
                <a:path extrusionOk="0" h="9167" w="9328">
                  <a:moveTo>
                    <a:pt x="8419" y="1"/>
                  </a:moveTo>
                  <a:cubicBezTo>
                    <a:pt x="8207" y="1"/>
                    <a:pt x="7995" y="81"/>
                    <a:pt x="7834" y="242"/>
                  </a:cubicBezTo>
                  <a:lnTo>
                    <a:pt x="322" y="7755"/>
                  </a:lnTo>
                  <a:cubicBezTo>
                    <a:pt x="0" y="8077"/>
                    <a:pt x="0" y="8603"/>
                    <a:pt x="322" y="8925"/>
                  </a:cubicBezTo>
                  <a:cubicBezTo>
                    <a:pt x="483" y="9086"/>
                    <a:pt x="695" y="9167"/>
                    <a:pt x="907" y="9167"/>
                  </a:cubicBezTo>
                  <a:cubicBezTo>
                    <a:pt x="1119" y="9167"/>
                    <a:pt x="1331" y="9086"/>
                    <a:pt x="1492" y="8925"/>
                  </a:cubicBezTo>
                  <a:lnTo>
                    <a:pt x="9005" y="1414"/>
                  </a:lnTo>
                  <a:cubicBezTo>
                    <a:pt x="9327" y="1092"/>
                    <a:pt x="9327" y="564"/>
                    <a:pt x="9005" y="242"/>
                  </a:cubicBezTo>
                  <a:cubicBezTo>
                    <a:pt x="8844" y="81"/>
                    <a:pt x="8632" y="1"/>
                    <a:pt x="84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3"/>
            <p:cNvSpPr/>
            <p:nvPr/>
          </p:nvSpPr>
          <p:spPr>
            <a:xfrm>
              <a:off x="6298888" y="2559200"/>
              <a:ext cx="78825" cy="77800"/>
            </a:xfrm>
            <a:custGeom>
              <a:rect b="b" l="l" r="r" t="t"/>
              <a:pathLst>
                <a:path extrusionOk="0" h="3112" w="3153">
                  <a:moveTo>
                    <a:pt x="227" y="1"/>
                  </a:moveTo>
                  <a:cubicBezTo>
                    <a:pt x="175" y="1"/>
                    <a:pt x="122" y="21"/>
                    <a:pt x="82" y="61"/>
                  </a:cubicBezTo>
                  <a:cubicBezTo>
                    <a:pt x="1" y="142"/>
                    <a:pt x="1" y="271"/>
                    <a:pt x="82" y="351"/>
                  </a:cubicBezTo>
                  <a:lnTo>
                    <a:pt x="2782" y="3051"/>
                  </a:lnTo>
                  <a:cubicBezTo>
                    <a:pt x="2822" y="3091"/>
                    <a:pt x="2874" y="3112"/>
                    <a:pt x="2926" y="3112"/>
                  </a:cubicBezTo>
                  <a:cubicBezTo>
                    <a:pt x="2979" y="3112"/>
                    <a:pt x="3031" y="3091"/>
                    <a:pt x="3072" y="3051"/>
                  </a:cubicBezTo>
                  <a:cubicBezTo>
                    <a:pt x="3152" y="2970"/>
                    <a:pt x="3152" y="2842"/>
                    <a:pt x="3072" y="2762"/>
                  </a:cubicBezTo>
                  <a:lnTo>
                    <a:pt x="371" y="61"/>
                  </a:lnTo>
                  <a:cubicBezTo>
                    <a:pt x="331" y="21"/>
                    <a:pt x="279" y="1"/>
                    <a:pt x="2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3"/>
            <p:cNvSpPr/>
            <p:nvPr/>
          </p:nvSpPr>
          <p:spPr>
            <a:xfrm>
              <a:off x="6276438" y="2640275"/>
              <a:ext cx="105700" cy="10225"/>
            </a:xfrm>
            <a:custGeom>
              <a:rect b="b" l="l" r="r" t="t"/>
              <a:pathLst>
                <a:path extrusionOk="0" h="409" w="4228">
                  <a:moveTo>
                    <a:pt x="204" y="1"/>
                  </a:moveTo>
                  <a:cubicBezTo>
                    <a:pt x="91" y="1"/>
                    <a:pt x="1" y="92"/>
                    <a:pt x="1" y="205"/>
                  </a:cubicBezTo>
                  <a:cubicBezTo>
                    <a:pt x="1" y="317"/>
                    <a:pt x="91" y="408"/>
                    <a:pt x="204" y="408"/>
                  </a:cubicBezTo>
                  <a:lnTo>
                    <a:pt x="4023" y="408"/>
                  </a:lnTo>
                  <a:cubicBezTo>
                    <a:pt x="4136" y="408"/>
                    <a:pt x="4228" y="318"/>
                    <a:pt x="4228" y="205"/>
                  </a:cubicBezTo>
                  <a:cubicBezTo>
                    <a:pt x="4228" y="92"/>
                    <a:pt x="4136" y="1"/>
                    <a:pt x="40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3"/>
            <p:cNvSpPr/>
            <p:nvPr/>
          </p:nvSpPr>
          <p:spPr>
            <a:xfrm>
              <a:off x="6312588" y="2647850"/>
              <a:ext cx="78775" cy="77775"/>
            </a:xfrm>
            <a:custGeom>
              <a:rect b="b" l="l" r="r" t="t"/>
              <a:pathLst>
                <a:path extrusionOk="0" h="3111" w="3151">
                  <a:moveTo>
                    <a:pt x="2926" y="1"/>
                  </a:moveTo>
                  <a:cubicBezTo>
                    <a:pt x="2873" y="1"/>
                    <a:pt x="2821" y="21"/>
                    <a:pt x="2782" y="61"/>
                  </a:cubicBezTo>
                  <a:lnTo>
                    <a:pt x="81" y="2762"/>
                  </a:lnTo>
                  <a:cubicBezTo>
                    <a:pt x="1" y="2842"/>
                    <a:pt x="1" y="2971"/>
                    <a:pt x="81" y="3051"/>
                  </a:cubicBezTo>
                  <a:cubicBezTo>
                    <a:pt x="121" y="3091"/>
                    <a:pt x="173" y="3111"/>
                    <a:pt x="226" y="3111"/>
                  </a:cubicBezTo>
                  <a:cubicBezTo>
                    <a:pt x="278" y="3111"/>
                    <a:pt x="331" y="3091"/>
                    <a:pt x="371" y="3051"/>
                  </a:cubicBezTo>
                  <a:lnTo>
                    <a:pt x="3071" y="351"/>
                  </a:lnTo>
                  <a:cubicBezTo>
                    <a:pt x="3151" y="270"/>
                    <a:pt x="3151" y="141"/>
                    <a:pt x="3071" y="61"/>
                  </a:cubicBezTo>
                  <a:cubicBezTo>
                    <a:pt x="3031" y="21"/>
                    <a:pt x="2978" y="1"/>
                    <a:pt x="29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3"/>
            <p:cNvSpPr/>
            <p:nvPr/>
          </p:nvSpPr>
          <p:spPr>
            <a:xfrm>
              <a:off x="6404338" y="2559200"/>
              <a:ext cx="78725" cy="77800"/>
            </a:xfrm>
            <a:custGeom>
              <a:rect b="b" l="l" r="r" t="t"/>
              <a:pathLst>
                <a:path extrusionOk="0" h="3112" w="3149">
                  <a:moveTo>
                    <a:pt x="2924" y="1"/>
                  </a:moveTo>
                  <a:cubicBezTo>
                    <a:pt x="2871" y="1"/>
                    <a:pt x="2819" y="21"/>
                    <a:pt x="2778" y="61"/>
                  </a:cubicBezTo>
                  <a:lnTo>
                    <a:pt x="79" y="2762"/>
                  </a:lnTo>
                  <a:cubicBezTo>
                    <a:pt x="0" y="2842"/>
                    <a:pt x="0" y="2970"/>
                    <a:pt x="79" y="3051"/>
                  </a:cubicBezTo>
                  <a:cubicBezTo>
                    <a:pt x="119" y="3091"/>
                    <a:pt x="171" y="3112"/>
                    <a:pt x="223" y="3112"/>
                  </a:cubicBezTo>
                  <a:cubicBezTo>
                    <a:pt x="275" y="3112"/>
                    <a:pt x="328" y="3091"/>
                    <a:pt x="368" y="3051"/>
                  </a:cubicBezTo>
                  <a:lnTo>
                    <a:pt x="3069" y="351"/>
                  </a:lnTo>
                  <a:cubicBezTo>
                    <a:pt x="3149" y="271"/>
                    <a:pt x="3149" y="142"/>
                    <a:pt x="3069" y="61"/>
                  </a:cubicBezTo>
                  <a:cubicBezTo>
                    <a:pt x="3028" y="21"/>
                    <a:pt x="2976" y="1"/>
                    <a:pt x="29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3"/>
            <p:cNvSpPr/>
            <p:nvPr/>
          </p:nvSpPr>
          <p:spPr>
            <a:xfrm>
              <a:off x="6402563" y="2640275"/>
              <a:ext cx="105725" cy="10225"/>
            </a:xfrm>
            <a:custGeom>
              <a:rect b="b" l="l" r="r" t="t"/>
              <a:pathLst>
                <a:path extrusionOk="0" h="409" w="4229">
                  <a:moveTo>
                    <a:pt x="206" y="1"/>
                  </a:moveTo>
                  <a:cubicBezTo>
                    <a:pt x="93" y="1"/>
                    <a:pt x="1" y="92"/>
                    <a:pt x="1" y="205"/>
                  </a:cubicBezTo>
                  <a:cubicBezTo>
                    <a:pt x="1" y="318"/>
                    <a:pt x="93" y="408"/>
                    <a:pt x="206" y="408"/>
                  </a:cubicBezTo>
                  <a:lnTo>
                    <a:pt x="4025" y="408"/>
                  </a:lnTo>
                  <a:cubicBezTo>
                    <a:pt x="4027" y="408"/>
                    <a:pt x="4028" y="408"/>
                    <a:pt x="4030" y="408"/>
                  </a:cubicBezTo>
                  <a:cubicBezTo>
                    <a:pt x="4139" y="408"/>
                    <a:pt x="4228" y="317"/>
                    <a:pt x="4228" y="205"/>
                  </a:cubicBezTo>
                  <a:cubicBezTo>
                    <a:pt x="4228" y="92"/>
                    <a:pt x="4137" y="1"/>
                    <a:pt x="40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3"/>
            <p:cNvSpPr/>
            <p:nvPr/>
          </p:nvSpPr>
          <p:spPr>
            <a:xfrm>
              <a:off x="6390638" y="2647850"/>
              <a:ext cx="78800" cy="77775"/>
            </a:xfrm>
            <a:custGeom>
              <a:rect b="b" l="l" r="r" t="t"/>
              <a:pathLst>
                <a:path extrusionOk="0" h="3111" w="3152">
                  <a:moveTo>
                    <a:pt x="226" y="1"/>
                  </a:moveTo>
                  <a:cubicBezTo>
                    <a:pt x="174" y="1"/>
                    <a:pt x="122" y="21"/>
                    <a:pt x="82" y="61"/>
                  </a:cubicBezTo>
                  <a:cubicBezTo>
                    <a:pt x="0" y="141"/>
                    <a:pt x="0" y="270"/>
                    <a:pt x="82" y="351"/>
                  </a:cubicBezTo>
                  <a:lnTo>
                    <a:pt x="2781" y="3051"/>
                  </a:lnTo>
                  <a:cubicBezTo>
                    <a:pt x="2821" y="3091"/>
                    <a:pt x="2873" y="3111"/>
                    <a:pt x="2926" y="3111"/>
                  </a:cubicBezTo>
                  <a:cubicBezTo>
                    <a:pt x="2978" y="3111"/>
                    <a:pt x="3031" y="3091"/>
                    <a:pt x="3072" y="3051"/>
                  </a:cubicBezTo>
                  <a:cubicBezTo>
                    <a:pt x="3152" y="2971"/>
                    <a:pt x="3152" y="2842"/>
                    <a:pt x="3072" y="2762"/>
                  </a:cubicBezTo>
                  <a:lnTo>
                    <a:pt x="371" y="61"/>
                  </a:lnTo>
                  <a:cubicBezTo>
                    <a:pt x="331" y="21"/>
                    <a:pt x="278" y="1"/>
                    <a:pt x="2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3"/>
            <p:cNvSpPr/>
            <p:nvPr/>
          </p:nvSpPr>
          <p:spPr>
            <a:xfrm>
              <a:off x="6388938" y="2643675"/>
              <a:ext cx="10225" cy="105700"/>
            </a:xfrm>
            <a:custGeom>
              <a:rect b="b" l="l" r="r" t="t"/>
              <a:pathLst>
                <a:path extrusionOk="0" h="4228" w="409">
                  <a:moveTo>
                    <a:pt x="204" y="1"/>
                  </a:moveTo>
                  <a:cubicBezTo>
                    <a:pt x="92" y="1"/>
                    <a:pt x="1" y="92"/>
                    <a:pt x="1" y="205"/>
                  </a:cubicBezTo>
                  <a:lnTo>
                    <a:pt x="1" y="4025"/>
                  </a:lnTo>
                  <a:cubicBezTo>
                    <a:pt x="1" y="4136"/>
                    <a:pt x="92" y="4228"/>
                    <a:pt x="204" y="4228"/>
                  </a:cubicBezTo>
                  <a:cubicBezTo>
                    <a:pt x="317" y="4228"/>
                    <a:pt x="409" y="4138"/>
                    <a:pt x="409" y="4025"/>
                  </a:cubicBezTo>
                  <a:lnTo>
                    <a:pt x="409" y="205"/>
                  </a:lnTo>
                  <a:cubicBezTo>
                    <a:pt x="409" y="92"/>
                    <a:pt x="317" y="1"/>
                    <a:pt x="2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3"/>
            <p:cNvSpPr/>
            <p:nvPr/>
          </p:nvSpPr>
          <p:spPr>
            <a:xfrm>
              <a:off x="6224263" y="2492250"/>
              <a:ext cx="331750" cy="291575"/>
            </a:xfrm>
            <a:custGeom>
              <a:rect b="b" l="l" r="r" t="t"/>
              <a:pathLst>
                <a:path extrusionOk="0" h="11663" w="13270">
                  <a:moveTo>
                    <a:pt x="6629" y="2611"/>
                  </a:moveTo>
                  <a:cubicBezTo>
                    <a:pt x="7864" y="2611"/>
                    <a:pt x="9044" y="3323"/>
                    <a:pt x="9578" y="4520"/>
                  </a:cubicBezTo>
                  <a:cubicBezTo>
                    <a:pt x="10302" y="6142"/>
                    <a:pt x="9571" y="8050"/>
                    <a:pt x="7947" y="8774"/>
                  </a:cubicBezTo>
                  <a:cubicBezTo>
                    <a:pt x="7522" y="8963"/>
                    <a:pt x="7078" y="9053"/>
                    <a:pt x="6640" y="9053"/>
                  </a:cubicBezTo>
                  <a:cubicBezTo>
                    <a:pt x="5406" y="9053"/>
                    <a:pt x="4226" y="8341"/>
                    <a:pt x="3693" y="7143"/>
                  </a:cubicBezTo>
                  <a:cubicBezTo>
                    <a:pt x="2970" y="5521"/>
                    <a:pt x="3701" y="3611"/>
                    <a:pt x="5323" y="2889"/>
                  </a:cubicBezTo>
                  <a:cubicBezTo>
                    <a:pt x="5748" y="2700"/>
                    <a:pt x="6192" y="2611"/>
                    <a:pt x="6629" y="2611"/>
                  </a:cubicBezTo>
                  <a:close/>
                  <a:moveTo>
                    <a:pt x="6626" y="1"/>
                  </a:moveTo>
                  <a:cubicBezTo>
                    <a:pt x="5834" y="1"/>
                    <a:pt x="5030" y="163"/>
                    <a:pt x="4262" y="506"/>
                  </a:cubicBezTo>
                  <a:cubicBezTo>
                    <a:pt x="1324" y="1815"/>
                    <a:pt x="0" y="5269"/>
                    <a:pt x="1309" y="8206"/>
                  </a:cubicBezTo>
                  <a:cubicBezTo>
                    <a:pt x="2276" y="10373"/>
                    <a:pt x="4411" y="11662"/>
                    <a:pt x="6644" y="11662"/>
                  </a:cubicBezTo>
                  <a:cubicBezTo>
                    <a:pt x="7436" y="11662"/>
                    <a:pt x="8240" y="11500"/>
                    <a:pt x="9008" y="11157"/>
                  </a:cubicBezTo>
                  <a:cubicBezTo>
                    <a:pt x="11945" y="9848"/>
                    <a:pt x="13270" y="6394"/>
                    <a:pt x="11961" y="3458"/>
                  </a:cubicBezTo>
                  <a:cubicBezTo>
                    <a:pt x="10995" y="1290"/>
                    <a:pt x="8859" y="1"/>
                    <a:pt x="662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3"/>
            <p:cNvSpPr/>
            <p:nvPr/>
          </p:nvSpPr>
          <p:spPr>
            <a:xfrm>
              <a:off x="6368463" y="2442950"/>
              <a:ext cx="47750" cy="181150"/>
            </a:xfrm>
            <a:custGeom>
              <a:rect b="b" l="l" r="r" t="t"/>
              <a:pathLst>
                <a:path extrusionOk="0" h="7246" w="1910">
                  <a:moveTo>
                    <a:pt x="956" y="0"/>
                  </a:moveTo>
                  <a:cubicBezTo>
                    <a:pt x="428" y="0"/>
                    <a:pt x="0" y="212"/>
                    <a:pt x="0" y="474"/>
                  </a:cubicBezTo>
                  <a:lnTo>
                    <a:pt x="0" y="6771"/>
                  </a:lnTo>
                  <a:cubicBezTo>
                    <a:pt x="0" y="7033"/>
                    <a:pt x="428" y="7246"/>
                    <a:pt x="956" y="7246"/>
                  </a:cubicBezTo>
                  <a:cubicBezTo>
                    <a:pt x="1484" y="7246"/>
                    <a:pt x="1910" y="7033"/>
                    <a:pt x="1910" y="6771"/>
                  </a:cubicBezTo>
                  <a:lnTo>
                    <a:pt x="1910" y="474"/>
                  </a:lnTo>
                  <a:cubicBezTo>
                    <a:pt x="1910" y="212"/>
                    <a:pt x="1484" y="0"/>
                    <a:pt x="9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3"/>
            <p:cNvSpPr/>
            <p:nvPr/>
          </p:nvSpPr>
          <p:spPr>
            <a:xfrm>
              <a:off x="6362838" y="2431000"/>
              <a:ext cx="56425" cy="56425"/>
            </a:xfrm>
            <a:custGeom>
              <a:rect b="b" l="l" r="r" t="t"/>
              <a:pathLst>
                <a:path extrusionOk="0" h="2257" w="2257">
                  <a:moveTo>
                    <a:pt x="1129" y="0"/>
                  </a:moveTo>
                  <a:cubicBezTo>
                    <a:pt x="507" y="0"/>
                    <a:pt x="1" y="504"/>
                    <a:pt x="1" y="1129"/>
                  </a:cubicBezTo>
                  <a:cubicBezTo>
                    <a:pt x="1" y="1753"/>
                    <a:pt x="507" y="2256"/>
                    <a:pt x="1129" y="2256"/>
                  </a:cubicBezTo>
                  <a:cubicBezTo>
                    <a:pt x="1752" y="2256"/>
                    <a:pt x="2257" y="1750"/>
                    <a:pt x="2257" y="1129"/>
                  </a:cubicBezTo>
                  <a:cubicBezTo>
                    <a:pt x="2257" y="505"/>
                    <a:pt x="1752" y="0"/>
                    <a:pt x="112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3"/>
            <p:cNvSpPr/>
            <p:nvPr/>
          </p:nvSpPr>
          <p:spPr>
            <a:xfrm>
              <a:off x="6361638" y="2604350"/>
              <a:ext cx="63675" cy="63675"/>
            </a:xfrm>
            <a:custGeom>
              <a:rect b="b" l="l" r="r" t="t"/>
              <a:pathLst>
                <a:path extrusionOk="0" h="2547" w="2547">
                  <a:moveTo>
                    <a:pt x="1273" y="0"/>
                  </a:moveTo>
                  <a:cubicBezTo>
                    <a:pt x="571" y="0"/>
                    <a:pt x="0" y="571"/>
                    <a:pt x="0" y="1273"/>
                  </a:cubicBezTo>
                  <a:cubicBezTo>
                    <a:pt x="0" y="1977"/>
                    <a:pt x="571" y="2546"/>
                    <a:pt x="1273" y="2546"/>
                  </a:cubicBezTo>
                  <a:cubicBezTo>
                    <a:pt x="1976" y="2546"/>
                    <a:pt x="2546" y="1977"/>
                    <a:pt x="2546" y="1273"/>
                  </a:cubicBezTo>
                  <a:cubicBezTo>
                    <a:pt x="2546" y="569"/>
                    <a:pt x="1976" y="0"/>
                    <a:pt x="127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3"/>
            <p:cNvSpPr/>
            <p:nvPr/>
          </p:nvSpPr>
          <p:spPr>
            <a:xfrm>
              <a:off x="7029513" y="2282650"/>
              <a:ext cx="219525" cy="215750"/>
            </a:xfrm>
            <a:custGeom>
              <a:rect b="b" l="l" r="r" t="t"/>
              <a:pathLst>
                <a:path extrusionOk="0" h="8630" w="8781">
                  <a:moveTo>
                    <a:pt x="854" y="0"/>
                  </a:moveTo>
                  <a:cubicBezTo>
                    <a:pt x="654" y="0"/>
                    <a:pt x="454" y="76"/>
                    <a:pt x="302" y="228"/>
                  </a:cubicBezTo>
                  <a:cubicBezTo>
                    <a:pt x="0" y="533"/>
                    <a:pt x="0" y="1028"/>
                    <a:pt x="302" y="1331"/>
                  </a:cubicBezTo>
                  <a:lnTo>
                    <a:pt x="7373" y="8402"/>
                  </a:lnTo>
                  <a:cubicBezTo>
                    <a:pt x="7525" y="8554"/>
                    <a:pt x="7725" y="8629"/>
                    <a:pt x="7924" y="8629"/>
                  </a:cubicBezTo>
                  <a:cubicBezTo>
                    <a:pt x="8124" y="8629"/>
                    <a:pt x="8324" y="8554"/>
                    <a:pt x="8476" y="8402"/>
                  </a:cubicBezTo>
                  <a:cubicBezTo>
                    <a:pt x="8781" y="8097"/>
                    <a:pt x="8781" y="7602"/>
                    <a:pt x="8476" y="7299"/>
                  </a:cubicBezTo>
                  <a:lnTo>
                    <a:pt x="1406" y="228"/>
                  </a:lnTo>
                  <a:cubicBezTo>
                    <a:pt x="1254" y="76"/>
                    <a:pt x="1054" y="0"/>
                    <a:pt x="85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3"/>
            <p:cNvSpPr/>
            <p:nvPr/>
          </p:nvSpPr>
          <p:spPr>
            <a:xfrm>
              <a:off x="7235988" y="2572400"/>
              <a:ext cx="74125" cy="73225"/>
            </a:xfrm>
            <a:custGeom>
              <a:rect b="b" l="l" r="r" t="t"/>
              <a:pathLst>
                <a:path extrusionOk="0" h="2929" w="2965">
                  <a:moveTo>
                    <a:pt x="2754" y="1"/>
                  </a:moveTo>
                  <a:cubicBezTo>
                    <a:pt x="2705" y="1"/>
                    <a:pt x="2656" y="20"/>
                    <a:pt x="2619" y="58"/>
                  </a:cubicBezTo>
                  <a:lnTo>
                    <a:pt x="75" y="2600"/>
                  </a:lnTo>
                  <a:cubicBezTo>
                    <a:pt x="1" y="2676"/>
                    <a:pt x="1" y="2797"/>
                    <a:pt x="75" y="2872"/>
                  </a:cubicBezTo>
                  <a:cubicBezTo>
                    <a:pt x="113" y="2910"/>
                    <a:pt x="163" y="2928"/>
                    <a:pt x="212" y="2928"/>
                  </a:cubicBezTo>
                  <a:cubicBezTo>
                    <a:pt x="261" y="2928"/>
                    <a:pt x="310" y="2910"/>
                    <a:pt x="347" y="2872"/>
                  </a:cubicBezTo>
                  <a:lnTo>
                    <a:pt x="2891" y="330"/>
                  </a:lnTo>
                  <a:cubicBezTo>
                    <a:pt x="2965" y="254"/>
                    <a:pt x="2965" y="132"/>
                    <a:pt x="2891" y="58"/>
                  </a:cubicBezTo>
                  <a:cubicBezTo>
                    <a:pt x="2853" y="20"/>
                    <a:pt x="2803" y="1"/>
                    <a:pt x="27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3"/>
            <p:cNvSpPr/>
            <p:nvPr/>
          </p:nvSpPr>
          <p:spPr>
            <a:xfrm>
              <a:off x="7231838" y="2648675"/>
              <a:ext cx="99575" cy="9700"/>
            </a:xfrm>
            <a:custGeom>
              <a:rect b="b" l="l" r="r" t="t"/>
              <a:pathLst>
                <a:path extrusionOk="0" h="388" w="3983">
                  <a:moveTo>
                    <a:pt x="193" y="1"/>
                  </a:moveTo>
                  <a:cubicBezTo>
                    <a:pt x="87" y="1"/>
                    <a:pt x="1" y="90"/>
                    <a:pt x="1" y="194"/>
                  </a:cubicBezTo>
                  <a:cubicBezTo>
                    <a:pt x="1" y="300"/>
                    <a:pt x="85" y="387"/>
                    <a:pt x="193" y="387"/>
                  </a:cubicBezTo>
                  <a:lnTo>
                    <a:pt x="3789" y="387"/>
                  </a:lnTo>
                  <a:cubicBezTo>
                    <a:pt x="3895" y="387"/>
                    <a:pt x="3982" y="301"/>
                    <a:pt x="3982" y="194"/>
                  </a:cubicBezTo>
                  <a:cubicBezTo>
                    <a:pt x="3982" y="90"/>
                    <a:pt x="3896" y="1"/>
                    <a:pt x="378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3"/>
            <p:cNvSpPr/>
            <p:nvPr/>
          </p:nvSpPr>
          <p:spPr>
            <a:xfrm>
              <a:off x="7223163" y="2655875"/>
              <a:ext cx="74150" cy="73200"/>
            </a:xfrm>
            <a:custGeom>
              <a:rect b="b" l="l" r="r" t="t"/>
              <a:pathLst>
                <a:path extrusionOk="0" h="2928" w="2966">
                  <a:moveTo>
                    <a:pt x="212" y="0"/>
                  </a:moveTo>
                  <a:cubicBezTo>
                    <a:pt x="162" y="0"/>
                    <a:pt x="113" y="19"/>
                    <a:pt x="76" y="56"/>
                  </a:cubicBezTo>
                  <a:cubicBezTo>
                    <a:pt x="0" y="132"/>
                    <a:pt x="0" y="254"/>
                    <a:pt x="76" y="328"/>
                  </a:cubicBezTo>
                  <a:lnTo>
                    <a:pt x="2618" y="2871"/>
                  </a:lnTo>
                  <a:cubicBezTo>
                    <a:pt x="2656" y="2909"/>
                    <a:pt x="2705" y="2927"/>
                    <a:pt x="2755" y="2927"/>
                  </a:cubicBezTo>
                  <a:cubicBezTo>
                    <a:pt x="2804" y="2927"/>
                    <a:pt x="2853" y="2909"/>
                    <a:pt x="2890" y="2871"/>
                  </a:cubicBezTo>
                  <a:cubicBezTo>
                    <a:pt x="2966" y="2796"/>
                    <a:pt x="2966" y="2674"/>
                    <a:pt x="2890" y="2600"/>
                  </a:cubicBezTo>
                  <a:lnTo>
                    <a:pt x="348" y="56"/>
                  </a:lnTo>
                  <a:cubicBezTo>
                    <a:pt x="310" y="19"/>
                    <a:pt x="261" y="0"/>
                    <a:pt x="2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3"/>
            <p:cNvSpPr/>
            <p:nvPr/>
          </p:nvSpPr>
          <p:spPr>
            <a:xfrm>
              <a:off x="7136788" y="2572400"/>
              <a:ext cx="74175" cy="73225"/>
            </a:xfrm>
            <a:custGeom>
              <a:rect b="b" l="l" r="r" t="t"/>
              <a:pathLst>
                <a:path extrusionOk="0" h="2929" w="2967">
                  <a:moveTo>
                    <a:pt x="211" y="1"/>
                  </a:moveTo>
                  <a:cubicBezTo>
                    <a:pt x="162" y="1"/>
                    <a:pt x="113" y="20"/>
                    <a:pt x="75" y="58"/>
                  </a:cubicBezTo>
                  <a:cubicBezTo>
                    <a:pt x="1" y="132"/>
                    <a:pt x="1" y="254"/>
                    <a:pt x="75" y="330"/>
                  </a:cubicBezTo>
                  <a:lnTo>
                    <a:pt x="2618" y="2872"/>
                  </a:lnTo>
                  <a:cubicBezTo>
                    <a:pt x="2656" y="2910"/>
                    <a:pt x="2705" y="2928"/>
                    <a:pt x="2754" y="2928"/>
                  </a:cubicBezTo>
                  <a:cubicBezTo>
                    <a:pt x="2803" y="2928"/>
                    <a:pt x="2852" y="2910"/>
                    <a:pt x="2890" y="2872"/>
                  </a:cubicBezTo>
                  <a:cubicBezTo>
                    <a:pt x="2966" y="2797"/>
                    <a:pt x="2966" y="2676"/>
                    <a:pt x="2890" y="2600"/>
                  </a:cubicBezTo>
                  <a:lnTo>
                    <a:pt x="347" y="58"/>
                  </a:lnTo>
                  <a:cubicBezTo>
                    <a:pt x="310" y="20"/>
                    <a:pt x="261" y="1"/>
                    <a:pt x="21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3"/>
            <p:cNvSpPr/>
            <p:nvPr/>
          </p:nvSpPr>
          <p:spPr>
            <a:xfrm>
              <a:off x="7113038" y="2648675"/>
              <a:ext cx="99550" cy="9700"/>
            </a:xfrm>
            <a:custGeom>
              <a:rect b="b" l="l" r="r" t="t"/>
              <a:pathLst>
                <a:path extrusionOk="0" h="388" w="3982">
                  <a:moveTo>
                    <a:pt x="194" y="1"/>
                  </a:moveTo>
                  <a:cubicBezTo>
                    <a:pt x="87" y="1"/>
                    <a:pt x="1" y="90"/>
                    <a:pt x="1" y="194"/>
                  </a:cubicBezTo>
                  <a:cubicBezTo>
                    <a:pt x="1" y="300"/>
                    <a:pt x="87" y="387"/>
                    <a:pt x="194" y="387"/>
                  </a:cubicBezTo>
                  <a:lnTo>
                    <a:pt x="3789" y="387"/>
                  </a:lnTo>
                  <a:cubicBezTo>
                    <a:pt x="3896" y="387"/>
                    <a:pt x="3982" y="300"/>
                    <a:pt x="3982" y="194"/>
                  </a:cubicBezTo>
                  <a:cubicBezTo>
                    <a:pt x="3982" y="87"/>
                    <a:pt x="3896" y="1"/>
                    <a:pt x="378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3"/>
            <p:cNvSpPr/>
            <p:nvPr/>
          </p:nvSpPr>
          <p:spPr>
            <a:xfrm>
              <a:off x="7149638" y="2655875"/>
              <a:ext cx="74125" cy="73200"/>
            </a:xfrm>
            <a:custGeom>
              <a:rect b="b" l="l" r="r" t="t"/>
              <a:pathLst>
                <a:path extrusionOk="0" h="2928" w="2965">
                  <a:moveTo>
                    <a:pt x="2753" y="0"/>
                  </a:moveTo>
                  <a:cubicBezTo>
                    <a:pt x="2704" y="0"/>
                    <a:pt x="2655" y="19"/>
                    <a:pt x="2618" y="56"/>
                  </a:cubicBezTo>
                  <a:lnTo>
                    <a:pt x="75" y="2600"/>
                  </a:lnTo>
                  <a:cubicBezTo>
                    <a:pt x="0" y="2674"/>
                    <a:pt x="0" y="2796"/>
                    <a:pt x="75" y="2871"/>
                  </a:cubicBezTo>
                  <a:cubicBezTo>
                    <a:pt x="112" y="2909"/>
                    <a:pt x="162" y="2927"/>
                    <a:pt x="211" y="2927"/>
                  </a:cubicBezTo>
                  <a:cubicBezTo>
                    <a:pt x="260" y="2927"/>
                    <a:pt x="309" y="2909"/>
                    <a:pt x="346" y="2871"/>
                  </a:cubicBezTo>
                  <a:lnTo>
                    <a:pt x="2890" y="328"/>
                  </a:lnTo>
                  <a:cubicBezTo>
                    <a:pt x="2964" y="254"/>
                    <a:pt x="2964" y="132"/>
                    <a:pt x="2890" y="56"/>
                  </a:cubicBezTo>
                  <a:cubicBezTo>
                    <a:pt x="2852" y="19"/>
                    <a:pt x="2803" y="0"/>
                    <a:pt x="275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3"/>
            <p:cNvSpPr/>
            <p:nvPr/>
          </p:nvSpPr>
          <p:spPr>
            <a:xfrm>
              <a:off x="7215788" y="2651875"/>
              <a:ext cx="9675" cy="99575"/>
            </a:xfrm>
            <a:custGeom>
              <a:rect b="b" l="l" r="r" t="t"/>
              <a:pathLst>
                <a:path extrusionOk="0" h="3983" w="387">
                  <a:moveTo>
                    <a:pt x="194" y="0"/>
                  </a:moveTo>
                  <a:cubicBezTo>
                    <a:pt x="88" y="0"/>
                    <a:pt x="1" y="86"/>
                    <a:pt x="1" y="193"/>
                  </a:cubicBezTo>
                  <a:lnTo>
                    <a:pt x="1" y="3790"/>
                  </a:lnTo>
                  <a:cubicBezTo>
                    <a:pt x="1" y="3895"/>
                    <a:pt x="86" y="3983"/>
                    <a:pt x="194" y="3983"/>
                  </a:cubicBezTo>
                  <a:cubicBezTo>
                    <a:pt x="301" y="3983"/>
                    <a:pt x="387" y="3897"/>
                    <a:pt x="387" y="3790"/>
                  </a:cubicBezTo>
                  <a:lnTo>
                    <a:pt x="387" y="193"/>
                  </a:lnTo>
                  <a:cubicBezTo>
                    <a:pt x="387" y="87"/>
                    <a:pt x="301" y="0"/>
                    <a:pt x="1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3"/>
            <p:cNvSpPr/>
            <p:nvPr/>
          </p:nvSpPr>
          <p:spPr>
            <a:xfrm>
              <a:off x="7068138" y="2509350"/>
              <a:ext cx="312250" cy="274450"/>
            </a:xfrm>
            <a:custGeom>
              <a:rect b="b" l="l" r="r" t="t"/>
              <a:pathLst>
                <a:path extrusionOk="0" h="10978" w="12490">
                  <a:moveTo>
                    <a:pt x="6252" y="2458"/>
                  </a:moveTo>
                  <a:cubicBezTo>
                    <a:pt x="6663" y="2458"/>
                    <a:pt x="7081" y="2542"/>
                    <a:pt x="7480" y="2720"/>
                  </a:cubicBezTo>
                  <a:cubicBezTo>
                    <a:pt x="9007" y="3399"/>
                    <a:pt x="9696" y="5196"/>
                    <a:pt x="9014" y="6724"/>
                  </a:cubicBezTo>
                  <a:cubicBezTo>
                    <a:pt x="8511" y="7852"/>
                    <a:pt x="7402" y="8522"/>
                    <a:pt x="6241" y="8522"/>
                  </a:cubicBezTo>
                  <a:cubicBezTo>
                    <a:pt x="5829" y="8522"/>
                    <a:pt x="5411" y="8437"/>
                    <a:pt x="5011" y="8259"/>
                  </a:cubicBezTo>
                  <a:cubicBezTo>
                    <a:pt x="3483" y="7579"/>
                    <a:pt x="2795" y="5781"/>
                    <a:pt x="3476" y="4256"/>
                  </a:cubicBezTo>
                  <a:cubicBezTo>
                    <a:pt x="3979" y="3129"/>
                    <a:pt x="5090" y="2458"/>
                    <a:pt x="6252" y="2458"/>
                  </a:cubicBezTo>
                  <a:close/>
                  <a:moveTo>
                    <a:pt x="6252" y="1"/>
                  </a:moveTo>
                  <a:cubicBezTo>
                    <a:pt x="4150" y="1"/>
                    <a:pt x="2142" y="1214"/>
                    <a:pt x="1232" y="3255"/>
                  </a:cubicBezTo>
                  <a:cubicBezTo>
                    <a:pt x="0" y="6020"/>
                    <a:pt x="1246" y="9270"/>
                    <a:pt x="4011" y="10502"/>
                  </a:cubicBezTo>
                  <a:cubicBezTo>
                    <a:pt x="4735" y="10825"/>
                    <a:pt x="5492" y="10978"/>
                    <a:pt x="6238" y="10978"/>
                  </a:cubicBezTo>
                  <a:cubicBezTo>
                    <a:pt x="8340" y="10978"/>
                    <a:pt x="10349" y="9764"/>
                    <a:pt x="11258" y="7724"/>
                  </a:cubicBezTo>
                  <a:cubicBezTo>
                    <a:pt x="12490" y="4959"/>
                    <a:pt x="11244" y="1709"/>
                    <a:pt x="8480" y="477"/>
                  </a:cubicBezTo>
                  <a:cubicBezTo>
                    <a:pt x="7756" y="154"/>
                    <a:pt x="6998" y="1"/>
                    <a:pt x="625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3"/>
            <p:cNvSpPr/>
            <p:nvPr/>
          </p:nvSpPr>
          <p:spPr>
            <a:xfrm>
              <a:off x="7199738" y="2462975"/>
              <a:ext cx="44975" cy="170525"/>
            </a:xfrm>
            <a:custGeom>
              <a:rect b="b" l="l" r="r" t="t"/>
              <a:pathLst>
                <a:path extrusionOk="0" h="6821" w="1799">
                  <a:moveTo>
                    <a:pt x="900" y="0"/>
                  </a:moveTo>
                  <a:cubicBezTo>
                    <a:pt x="402" y="0"/>
                    <a:pt x="0" y="200"/>
                    <a:pt x="0" y="447"/>
                  </a:cubicBezTo>
                  <a:lnTo>
                    <a:pt x="0" y="6375"/>
                  </a:lnTo>
                  <a:cubicBezTo>
                    <a:pt x="0" y="6621"/>
                    <a:pt x="402" y="6821"/>
                    <a:pt x="900" y="6821"/>
                  </a:cubicBezTo>
                  <a:cubicBezTo>
                    <a:pt x="1397" y="6821"/>
                    <a:pt x="1799" y="6621"/>
                    <a:pt x="1799" y="6375"/>
                  </a:cubicBezTo>
                  <a:lnTo>
                    <a:pt x="1799" y="447"/>
                  </a:lnTo>
                  <a:cubicBezTo>
                    <a:pt x="1799" y="200"/>
                    <a:pt x="1397" y="0"/>
                    <a:pt x="90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3"/>
            <p:cNvSpPr/>
            <p:nvPr/>
          </p:nvSpPr>
          <p:spPr>
            <a:xfrm>
              <a:off x="7196838" y="2451700"/>
              <a:ext cx="53125" cy="53125"/>
            </a:xfrm>
            <a:custGeom>
              <a:rect b="b" l="l" r="r" t="t"/>
              <a:pathLst>
                <a:path extrusionOk="0" h="2125" w="2125">
                  <a:moveTo>
                    <a:pt x="1062" y="1"/>
                  </a:moveTo>
                  <a:cubicBezTo>
                    <a:pt x="475" y="1"/>
                    <a:pt x="0" y="475"/>
                    <a:pt x="0" y="1062"/>
                  </a:cubicBezTo>
                  <a:cubicBezTo>
                    <a:pt x="0" y="1649"/>
                    <a:pt x="475" y="2125"/>
                    <a:pt x="1062" y="2125"/>
                  </a:cubicBezTo>
                  <a:cubicBezTo>
                    <a:pt x="1648" y="2125"/>
                    <a:pt x="2125" y="1649"/>
                    <a:pt x="2125" y="1062"/>
                  </a:cubicBezTo>
                  <a:cubicBezTo>
                    <a:pt x="2125" y="475"/>
                    <a:pt x="1648" y="1"/>
                    <a:pt x="106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3"/>
            <p:cNvSpPr/>
            <p:nvPr/>
          </p:nvSpPr>
          <p:spPr>
            <a:xfrm>
              <a:off x="7191188" y="2614900"/>
              <a:ext cx="59925" cy="59925"/>
            </a:xfrm>
            <a:custGeom>
              <a:rect b="b" l="l" r="r" t="t"/>
              <a:pathLst>
                <a:path extrusionOk="0" h="2397" w="2397">
                  <a:moveTo>
                    <a:pt x="1197" y="0"/>
                  </a:moveTo>
                  <a:cubicBezTo>
                    <a:pt x="535" y="0"/>
                    <a:pt x="0" y="536"/>
                    <a:pt x="0" y="1199"/>
                  </a:cubicBezTo>
                  <a:cubicBezTo>
                    <a:pt x="0" y="1860"/>
                    <a:pt x="537" y="2396"/>
                    <a:pt x="1199" y="2396"/>
                  </a:cubicBezTo>
                  <a:cubicBezTo>
                    <a:pt x="1860" y="2396"/>
                    <a:pt x="2397" y="1860"/>
                    <a:pt x="2397" y="1199"/>
                  </a:cubicBezTo>
                  <a:cubicBezTo>
                    <a:pt x="2397" y="536"/>
                    <a:pt x="1860" y="0"/>
                    <a:pt x="1199" y="0"/>
                  </a:cubicBezTo>
                  <a:cubicBezTo>
                    <a:pt x="1198" y="0"/>
                    <a:pt x="1197" y="0"/>
                    <a:pt x="11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3"/>
            <p:cNvSpPr/>
            <p:nvPr/>
          </p:nvSpPr>
          <p:spPr>
            <a:xfrm>
              <a:off x="6769013" y="2248025"/>
              <a:ext cx="39325" cy="198775"/>
            </a:xfrm>
            <a:custGeom>
              <a:rect b="b" l="l" r="r" t="t"/>
              <a:pathLst>
                <a:path extrusionOk="0" h="7951" w="1573">
                  <a:moveTo>
                    <a:pt x="764" y="1"/>
                  </a:moveTo>
                  <a:cubicBezTo>
                    <a:pt x="343" y="1"/>
                    <a:pt x="0" y="344"/>
                    <a:pt x="0" y="763"/>
                  </a:cubicBezTo>
                  <a:lnTo>
                    <a:pt x="0" y="7186"/>
                  </a:lnTo>
                  <a:cubicBezTo>
                    <a:pt x="0" y="7607"/>
                    <a:pt x="343" y="7950"/>
                    <a:pt x="764" y="7950"/>
                  </a:cubicBezTo>
                  <a:lnTo>
                    <a:pt x="808" y="7950"/>
                  </a:lnTo>
                  <a:cubicBezTo>
                    <a:pt x="1228" y="7950"/>
                    <a:pt x="1571" y="7607"/>
                    <a:pt x="1572" y="7186"/>
                  </a:cubicBezTo>
                  <a:lnTo>
                    <a:pt x="1572" y="763"/>
                  </a:lnTo>
                  <a:cubicBezTo>
                    <a:pt x="1572" y="344"/>
                    <a:pt x="1229" y="1"/>
                    <a:pt x="8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3"/>
            <p:cNvSpPr/>
            <p:nvPr/>
          </p:nvSpPr>
          <p:spPr>
            <a:xfrm>
              <a:off x="6695038" y="2559200"/>
              <a:ext cx="78750" cy="77800"/>
            </a:xfrm>
            <a:custGeom>
              <a:rect b="b" l="l" r="r" t="t"/>
              <a:pathLst>
                <a:path extrusionOk="0" h="3112" w="3150">
                  <a:moveTo>
                    <a:pt x="225" y="1"/>
                  </a:moveTo>
                  <a:cubicBezTo>
                    <a:pt x="173" y="1"/>
                    <a:pt x="121" y="21"/>
                    <a:pt x="81" y="61"/>
                  </a:cubicBezTo>
                  <a:cubicBezTo>
                    <a:pt x="1" y="142"/>
                    <a:pt x="1" y="271"/>
                    <a:pt x="81" y="351"/>
                  </a:cubicBezTo>
                  <a:lnTo>
                    <a:pt x="2780" y="3051"/>
                  </a:lnTo>
                  <a:cubicBezTo>
                    <a:pt x="2821" y="3091"/>
                    <a:pt x="2874" y="3112"/>
                    <a:pt x="2926" y="3112"/>
                  </a:cubicBezTo>
                  <a:cubicBezTo>
                    <a:pt x="2978" y="3112"/>
                    <a:pt x="3031" y="3091"/>
                    <a:pt x="3071" y="3051"/>
                  </a:cubicBezTo>
                  <a:cubicBezTo>
                    <a:pt x="3149" y="2970"/>
                    <a:pt x="3149" y="2842"/>
                    <a:pt x="3071" y="2762"/>
                  </a:cubicBezTo>
                  <a:lnTo>
                    <a:pt x="370" y="61"/>
                  </a:lnTo>
                  <a:cubicBezTo>
                    <a:pt x="330" y="21"/>
                    <a:pt x="278" y="1"/>
                    <a:pt x="2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3"/>
            <p:cNvSpPr/>
            <p:nvPr/>
          </p:nvSpPr>
          <p:spPr>
            <a:xfrm>
              <a:off x="6672513" y="2640275"/>
              <a:ext cx="105700" cy="10225"/>
            </a:xfrm>
            <a:custGeom>
              <a:rect b="b" l="l" r="r" t="t"/>
              <a:pathLst>
                <a:path extrusionOk="0" h="409" w="4228">
                  <a:moveTo>
                    <a:pt x="204" y="1"/>
                  </a:moveTo>
                  <a:cubicBezTo>
                    <a:pt x="91" y="1"/>
                    <a:pt x="1" y="92"/>
                    <a:pt x="1" y="205"/>
                  </a:cubicBezTo>
                  <a:cubicBezTo>
                    <a:pt x="1" y="317"/>
                    <a:pt x="91" y="408"/>
                    <a:pt x="204" y="408"/>
                  </a:cubicBezTo>
                  <a:lnTo>
                    <a:pt x="4023" y="408"/>
                  </a:lnTo>
                  <a:cubicBezTo>
                    <a:pt x="4136" y="408"/>
                    <a:pt x="4228" y="318"/>
                    <a:pt x="4228" y="205"/>
                  </a:cubicBezTo>
                  <a:cubicBezTo>
                    <a:pt x="4228" y="92"/>
                    <a:pt x="4136" y="1"/>
                    <a:pt x="40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3"/>
            <p:cNvSpPr/>
            <p:nvPr/>
          </p:nvSpPr>
          <p:spPr>
            <a:xfrm>
              <a:off x="6708663" y="2647850"/>
              <a:ext cx="78775" cy="77775"/>
            </a:xfrm>
            <a:custGeom>
              <a:rect b="b" l="l" r="r" t="t"/>
              <a:pathLst>
                <a:path extrusionOk="0" h="3111" w="3151">
                  <a:moveTo>
                    <a:pt x="2926" y="1"/>
                  </a:moveTo>
                  <a:cubicBezTo>
                    <a:pt x="2874" y="1"/>
                    <a:pt x="2822" y="21"/>
                    <a:pt x="2782" y="61"/>
                  </a:cubicBezTo>
                  <a:lnTo>
                    <a:pt x="81" y="2762"/>
                  </a:lnTo>
                  <a:cubicBezTo>
                    <a:pt x="1" y="2842"/>
                    <a:pt x="1" y="2971"/>
                    <a:pt x="81" y="3051"/>
                  </a:cubicBezTo>
                  <a:cubicBezTo>
                    <a:pt x="121" y="3091"/>
                    <a:pt x="173" y="3111"/>
                    <a:pt x="226" y="3111"/>
                  </a:cubicBezTo>
                  <a:cubicBezTo>
                    <a:pt x="278" y="3111"/>
                    <a:pt x="331" y="3091"/>
                    <a:pt x="371" y="3051"/>
                  </a:cubicBezTo>
                  <a:lnTo>
                    <a:pt x="3071" y="351"/>
                  </a:lnTo>
                  <a:cubicBezTo>
                    <a:pt x="3151" y="270"/>
                    <a:pt x="3151" y="141"/>
                    <a:pt x="3071" y="61"/>
                  </a:cubicBezTo>
                  <a:cubicBezTo>
                    <a:pt x="3031" y="21"/>
                    <a:pt x="2978" y="1"/>
                    <a:pt x="29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3"/>
            <p:cNvSpPr/>
            <p:nvPr/>
          </p:nvSpPr>
          <p:spPr>
            <a:xfrm>
              <a:off x="6800413" y="2559200"/>
              <a:ext cx="78775" cy="77800"/>
            </a:xfrm>
            <a:custGeom>
              <a:rect b="b" l="l" r="r" t="t"/>
              <a:pathLst>
                <a:path extrusionOk="0" h="3112" w="3151">
                  <a:moveTo>
                    <a:pt x="2926" y="1"/>
                  </a:moveTo>
                  <a:cubicBezTo>
                    <a:pt x="2873" y="1"/>
                    <a:pt x="2821" y="21"/>
                    <a:pt x="2781" y="61"/>
                  </a:cubicBezTo>
                  <a:lnTo>
                    <a:pt x="80" y="2762"/>
                  </a:lnTo>
                  <a:cubicBezTo>
                    <a:pt x="0" y="2842"/>
                    <a:pt x="0" y="2970"/>
                    <a:pt x="80" y="3051"/>
                  </a:cubicBezTo>
                  <a:cubicBezTo>
                    <a:pt x="120" y="3091"/>
                    <a:pt x="173" y="3112"/>
                    <a:pt x="225" y="3112"/>
                  </a:cubicBezTo>
                  <a:cubicBezTo>
                    <a:pt x="277" y="3112"/>
                    <a:pt x="330" y="3091"/>
                    <a:pt x="371" y="3051"/>
                  </a:cubicBezTo>
                  <a:lnTo>
                    <a:pt x="3070" y="351"/>
                  </a:lnTo>
                  <a:cubicBezTo>
                    <a:pt x="3150" y="271"/>
                    <a:pt x="3150" y="142"/>
                    <a:pt x="3070" y="61"/>
                  </a:cubicBezTo>
                  <a:cubicBezTo>
                    <a:pt x="3030" y="21"/>
                    <a:pt x="2978" y="1"/>
                    <a:pt x="29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3"/>
            <p:cNvSpPr/>
            <p:nvPr/>
          </p:nvSpPr>
          <p:spPr>
            <a:xfrm>
              <a:off x="6798688" y="2640275"/>
              <a:ext cx="105700" cy="10225"/>
            </a:xfrm>
            <a:custGeom>
              <a:rect b="b" l="l" r="r" t="t"/>
              <a:pathLst>
                <a:path extrusionOk="0" h="409" w="4228">
                  <a:moveTo>
                    <a:pt x="205" y="1"/>
                  </a:moveTo>
                  <a:cubicBezTo>
                    <a:pt x="92" y="1"/>
                    <a:pt x="0" y="92"/>
                    <a:pt x="0" y="205"/>
                  </a:cubicBezTo>
                  <a:cubicBezTo>
                    <a:pt x="0" y="318"/>
                    <a:pt x="92" y="408"/>
                    <a:pt x="205" y="408"/>
                  </a:cubicBezTo>
                  <a:lnTo>
                    <a:pt x="4025" y="408"/>
                  </a:lnTo>
                  <a:cubicBezTo>
                    <a:pt x="4026" y="408"/>
                    <a:pt x="4028" y="408"/>
                    <a:pt x="4029" y="408"/>
                  </a:cubicBezTo>
                  <a:cubicBezTo>
                    <a:pt x="4137" y="408"/>
                    <a:pt x="4228" y="317"/>
                    <a:pt x="4228" y="205"/>
                  </a:cubicBezTo>
                  <a:cubicBezTo>
                    <a:pt x="4228" y="92"/>
                    <a:pt x="4138" y="1"/>
                    <a:pt x="40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3"/>
            <p:cNvSpPr/>
            <p:nvPr/>
          </p:nvSpPr>
          <p:spPr>
            <a:xfrm>
              <a:off x="6786788" y="2647850"/>
              <a:ext cx="78775" cy="77775"/>
            </a:xfrm>
            <a:custGeom>
              <a:rect b="b" l="l" r="r" t="t"/>
              <a:pathLst>
                <a:path extrusionOk="0" h="3111" w="3151">
                  <a:moveTo>
                    <a:pt x="224" y="1"/>
                  </a:moveTo>
                  <a:cubicBezTo>
                    <a:pt x="172" y="1"/>
                    <a:pt x="120" y="21"/>
                    <a:pt x="80" y="61"/>
                  </a:cubicBezTo>
                  <a:cubicBezTo>
                    <a:pt x="0" y="141"/>
                    <a:pt x="0" y="270"/>
                    <a:pt x="80" y="351"/>
                  </a:cubicBezTo>
                  <a:lnTo>
                    <a:pt x="2780" y="3051"/>
                  </a:lnTo>
                  <a:cubicBezTo>
                    <a:pt x="2820" y="3091"/>
                    <a:pt x="2873" y="3111"/>
                    <a:pt x="2925" y="3111"/>
                  </a:cubicBezTo>
                  <a:cubicBezTo>
                    <a:pt x="2978" y="3111"/>
                    <a:pt x="3030" y="3091"/>
                    <a:pt x="3070" y="3051"/>
                  </a:cubicBezTo>
                  <a:cubicBezTo>
                    <a:pt x="3150" y="2971"/>
                    <a:pt x="3150" y="2842"/>
                    <a:pt x="3070" y="2762"/>
                  </a:cubicBezTo>
                  <a:lnTo>
                    <a:pt x="369" y="61"/>
                  </a:lnTo>
                  <a:cubicBezTo>
                    <a:pt x="329" y="21"/>
                    <a:pt x="277" y="1"/>
                    <a:pt x="2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3"/>
            <p:cNvSpPr/>
            <p:nvPr/>
          </p:nvSpPr>
          <p:spPr>
            <a:xfrm>
              <a:off x="6785063" y="2643675"/>
              <a:ext cx="10225" cy="105700"/>
            </a:xfrm>
            <a:custGeom>
              <a:rect b="b" l="l" r="r" t="t"/>
              <a:pathLst>
                <a:path extrusionOk="0" h="4228" w="409">
                  <a:moveTo>
                    <a:pt x="205" y="1"/>
                  </a:moveTo>
                  <a:cubicBezTo>
                    <a:pt x="92" y="1"/>
                    <a:pt x="0" y="92"/>
                    <a:pt x="0" y="205"/>
                  </a:cubicBezTo>
                  <a:lnTo>
                    <a:pt x="0" y="4025"/>
                  </a:lnTo>
                  <a:cubicBezTo>
                    <a:pt x="0" y="4136"/>
                    <a:pt x="92" y="4228"/>
                    <a:pt x="205" y="4228"/>
                  </a:cubicBezTo>
                  <a:cubicBezTo>
                    <a:pt x="317" y="4228"/>
                    <a:pt x="408" y="4138"/>
                    <a:pt x="408" y="4025"/>
                  </a:cubicBezTo>
                  <a:lnTo>
                    <a:pt x="408" y="205"/>
                  </a:lnTo>
                  <a:cubicBezTo>
                    <a:pt x="408" y="92"/>
                    <a:pt x="317" y="1"/>
                    <a:pt x="20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3"/>
            <p:cNvSpPr/>
            <p:nvPr/>
          </p:nvSpPr>
          <p:spPr>
            <a:xfrm>
              <a:off x="6620363" y="2492250"/>
              <a:ext cx="331775" cy="291575"/>
            </a:xfrm>
            <a:custGeom>
              <a:rect b="b" l="l" r="r" t="t"/>
              <a:pathLst>
                <a:path extrusionOk="0" h="11663" w="13271">
                  <a:moveTo>
                    <a:pt x="6630" y="2611"/>
                  </a:moveTo>
                  <a:cubicBezTo>
                    <a:pt x="7864" y="2611"/>
                    <a:pt x="9045" y="3323"/>
                    <a:pt x="9578" y="4520"/>
                  </a:cubicBezTo>
                  <a:cubicBezTo>
                    <a:pt x="10301" y="6142"/>
                    <a:pt x="9570" y="8050"/>
                    <a:pt x="7947" y="8774"/>
                  </a:cubicBezTo>
                  <a:cubicBezTo>
                    <a:pt x="7523" y="8963"/>
                    <a:pt x="7078" y="9053"/>
                    <a:pt x="6641" y="9053"/>
                  </a:cubicBezTo>
                  <a:cubicBezTo>
                    <a:pt x="5407" y="9053"/>
                    <a:pt x="4226" y="8341"/>
                    <a:pt x="3693" y="7143"/>
                  </a:cubicBezTo>
                  <a:cubicBezTo>
                    <a:pt x="2971" y="5521"/>
                    <a:pt x="3703" y="3611"/>
                    <a:pt x="5324" y="2889"/>
                  </a:cubicBezTo>
                  <a:cubicBezTo>
                    <a:pt x="5748" y="2700"/>
                    <a:pt x="6192" y="2611"/>
                    <a:pt x="6630" y="2611"/>
                  </a:cubicBezTo>
                  <a:close/>
                  <a:moveTo>
                    <a:pt x="6627" y="1"/>
                  </a:moveTo>
                  <a:cubicBezTo>
                    <a:pt x="5835" y="1"/>
                    <a:pt x="5031" y="163"/>
                    <a:pt x="4262" y="506"/>
                  </a:cubicBezTo>
                  <a:cubicBezTo>
                    <a:pt x="1324" y="1815"/>
                    <a:pt x="1" y="5269"/>
                    <a:pt x="1310" y="8206"/>
                  </a:cubicBezTo>
                  <a:cubicBezTo>
                    <a:pt x="2276" y="10373"/>
                    <a:pt x="4411" y="11662"/>
                    <a:pt x="6644" y="11662"/>
                  </a:cubicBezTo>
                  <a:cubicBezTo>
                    <a:pt x="7436" y="11662"/>
                    <a:pt x="8241" y="11500"/>
                    <a:pt x="9010" y="11157"/>
                  </a:cubicBezTo>
                  <a:cubicBezTo>
                    <a:pt x="11946" y="9848"/>
                    <a:pt x="13270" y="6394"/>
                    <a:pt x="11961" y="3458"/>
                  </a:cubicBezTo>
                  <a:cubicBezTo>
                    <a:pt x="10995" y="1290"/>
                    <a:pt x="8860" y="1"/>
                    <a:pt x="662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3"/>
            <p:cNvSpPr/>
            <p:nvPr/>
          </p:nvSpPr>
          <p:spPr>
            <a:xfrm>
              <a:off x="6764538" y="2442950"/>
              <a:ext cx="47775" cy="181150"/>
            </a:xfrm>
            <a:custGeom>
              <a:rect b="b" l="l" r="r" t="t"/>
              <a:pathLst>
                <a:path extrusionOk="0" h="7246" w="1911">
                  <a:moveTo>
                    <a:pt x="956" y="0"/>
                  </a:moveTo>
                  <a:cubicBezTo>
                    <a:pt x="428" y="0"/>
                    <a:pt x="0" y="212"/>
                    <a:pt x="0" y="474"/>
                  </a:cubicBezTo>
                  <a:lnTo>
                    <a:pt x="0" y="6771"/>
                  </a:lnTo>
                  <a:cubicBezTo>
                    <a:pt x="0" y="7033"/>
                    <a:pt x="428" y="7246"/>
                    <a:pt x="956" y="7246"/>
                  </a:cubicBezTo>
                  <a:cubicBezTo>
                    <a:pt x="1484" y="7246"/>
                    <a:pt x="1910" y="7033"/>
                    <a:pt x="1910" y="6771"/>
                  </a:cubicBezTo>
                  <a:lnTo>
                    <a:pt x="1910" y="474"/>
                  </a:lnTo>
                  <a:cubicBezTo>
                    <a:pt x="1910" y="212"/>
                    <a:pt x="1484" y="0"/>
                    <a:pt x="9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3"/>
            <p:cNvSpPr/>
            <p:nvPr/>
          </p:nvSpPr>
          <p:spPr>
            <a:xfrm>
              <a:off x="6758963" y="2431000"/>
              <a:ext cx="56450" cy="56425"/>
            </a:xfrm>
            <a:custGeom>
              <a:rect b="b" l="l" r="r" t="t"/>
              <a:pathLst>
                <a:path extrusionOk="0" h="2257" w="2258">
                  <a:moveTo>
                    <a:pt x="1129" y="0"/>
                  </a:moveTo>
                  <a:cubicBezTo>
                    <a:pt x="505" y="0"/>
                    <a:pt x="0" y="504"/>
                    <a:pt x="0" y="1129"/>
                  </a:cubicBezTo>
                  <a:cubicBezTo>
                    <a:pt x="0" y="1753"/>
                    <a:pt x="507" y="2256"/>
                    <a:pt x="1129" y="2256"/>
                  </a:cubicBezTo>
                  <a:cubicBezTo>
                    <a:pt x="1751" y="2256"/>
                    <a:pt x="2258" y="1750"/>
                    <a:pt x="2258" y="1129"/>
                  </a:cubicBezTo>
                  <a:cubicBezTo>
                    <a:pt x="2258" y="505"/>
                    <a:pt x="1751" y="0"/>
                    <a:pt x="112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3"/>
            <p:cNvSpPr/>
            <p:nvPr/>
          </p:nvSpPr>
          <p:spPr>
            <a:xfrm>
              <a:off x="6757713" y="2604350"/>
              <a:ext cx="63675" cy="63675"/>
            </a:xfrm>
            <a:custGeom>
              <a:rect b="b" l="l" r="r" t="t"/>
              <a:pathLst>
                <a:path extrusionOk="0" h="2547" w="2547">
                  <a:moveTo>
                    <a:pt x="1273" y="0"/>
                  </a:moveTo>
                  <a:cubicBezTo>
                    <a:pt x="571" y="0"/>
                    <a:pt x="0" y="571"/>
                    <a:pt x="0" y="1273"/>
                  </a:cubicBezTo>
                  <a:cubicBezTo>
                    <a:pt x="0" y="1977"/>
                    <a:pt x="571" y="2546"/>
                    <a:pt x="1273" y="2546"/>
                  </a:cubicBezTo>
                  <a:cubicBezTo>
                    <a:pt x="1976" y="2546"/>
                    <a:pt x="2546" y="1977"/>
                    <a:pt x="2546" y="1273"/>
                  </a:cubicBezTo>
                  <a:cubicBezTo>
                    <a:pt x="2546" y="569"/>
                    <a:pt x="1976" y="0"/>
                    <a:pt x="127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3"/>
            <p:cNvSpPr/>
            <p:nvPr/>
          </p:nvSpPr>
          <p:spPr>
            <a:xfrm>
              <a:off x="6579038" y="1203475"/>
              <a:ext cx="66775" cy="51825"/>
            </a:xfrm>
            <a:custGeom>
              <a:rect b="b" l="l" r="r" t="t"/>
              <a:pathLst>
                <a:path extrusionOk="0" h="2073" w="2671">
                  <a:moveTo>
                    <a:pt x="1336" y="0"/>
                  </a:moveTo>
                  <a:cubicBezTo>
                    <a:pt x="2" y="2"/>
                    <a:pt x="0" y="2073"/>
                    <a:pt x="1336" y="2073"/>
                  </a:cubicBezTo>
                  <a:cubicBezTo>
                    <a:pt x="2668" y="2073"/>
                    <a:pt x="2671" y="0"/>
                    <a:pt x="13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3"/>
            <p:cNvSpPr/>
            <p:nvPr/>
          </p:nvSpPr>
          <p:spPr>
            <a:xfrm>
              <a:off x="6665963" y="1249275"/>
              <a:ext cx="50100" cy="38900"/>
            </a:xfrm>
            <a:custGeom>
              <a:rect b="b" l="l" r="r" t="t"/>
              <a:pathLst>
                <a:path extrusionOk="0" h="1556" w="2004">
                  <a:moveTo>
                    <a:pt x="1002" y="1"/>
                  </a:moveTo>
                  <a:cubicBezTo>
                    <a:pt x="2" y="1"/>
                    <a:pt x="1" y="1556"/>
                    <a:pt x="1002" y="1556"/>
                  </a:cubicBezTo>
                  <a:cubicBezTo>
                    <a:pt x="2002" y="1556"/>
                    <a:pt x="2004" y="1"/>
                    <a:pt x="10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3"/>
            <p:cNvSpPr/>
            <p:nvPr/>
          </p:nvSpPr>
          <p:spPr>
            <a:xfrm>
              <a:off x="6873263" y="2047225"/>
              <a:ext cx="45975" cy="38825"/>
            </a:xfrm>
            <a:custGeom>
              <a:rect b="b" l="l" r="r" t="t"/>
              <a:pathLst>
                <a:path extrusionOk="0" h="1553" w="1839">
                  <a:moveTo>
                    <a:pt x="797" y="0"/>
                  </a:moveTo>
                  <a:cubicBezTo>
                    <a:pt x="391" y="0"/>
                    <a:pt x="0" y="358"/>
                    <a:pt x="20" y="776"/>
                  </a:cubicBezTo>
                  <a:cubicBezTo>
                    <a:pt x="40" y="1196"/>
                    <a:pt x="362" y="1552"/>
                    <a:pt x="797" y="1552"/>
                  </a:cubicBezTo>
                  <a:lnTo>
                    <a:pt x="1043" y="1552"/>
                  </a:lnTo>
                  <a:cubicBezTo>
                    <a:pt x="1449" y="1552"/>
                    <a:pt x="1838" y="1195"/>
                    <a:pt x="1820" y="776"/>
                  </a:cubicBezTo>
                  <a:cubicBezTo>
                    <a:pt x="1801" y="355"/>
                    <a:pt x="1478" y="0"/>
                    <a:pt x="104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00" name="Google Shape;200;p23"/>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201" name="Google Shape;201;p23"/>
          <p:cNvGrpSpPr/>
          <p:nvPr/>
        </p:nvGrpSpPr>
        <p:grpSpPr>
          <a:xfrm>
            <a:off x="372025" y="321975"/>
            <a:ext cx="8400000" cy="4503300"/>
            <a:chOff x="372025" y="321975"/>
            <a:chExt cx="8400000" cy="4503300"/>
          </a:xfrm>
        </p:grpSpPr>
        <p:grpSp>
          <p:nvGrpSpPr>
            <p:cNvPr id="202" name="Google Shape;202;p23"/>
            <p:cNvGrpSpPr/>
            <p:nvPr/>
          </p:nvGrpSpPr>
          <p:grpSpPr>
            <a:xfrm>
              <a:off x="372025" y="321975"/>
              <a:ext cx="8400000" cy="4503300"/>
              <a:chOff x="372025" y="321975"/>
              <a:chExt cx="8400000" cy="4503300"/>
            </a:xfrm>
          </p:grpSpPr>
          <p:sp>
            <p:nvSpPr>
              <p:cNvPr id="203" name="Google Shape;203;p23"/>
              <p:cNvSpPr/>
              <p:nvPr/>
            </p:nvSpPr>
            <p:spPr>
              <a:xfrm>
                <a:off x="372375" y="324675"/>
                <a:ext cx="8394900" cy="45006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4" name="Google Shape;204;p23"/>
              <p:cNvGrpSpPr/>
              <p:nvPr/>
            </p:nvGrpSpPr>
            <p:grpSpPr>
              <a:xfrm>
                <a:off x="372025" y="321975"/>
                <a:ext cx="8400000" cy="4499700"/>
                <a:chOff x="372025" y="321975"/>
                <a:chExt cx="8400000" cy="4499700"/>
              </a:xfrm>
            </p:grpSpPr>
            <p:sp>
              <p:nvSpPr>
                <p:cNvPr id="205" name="Google Shape;205;p23"/>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3"/>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3"/>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3"/>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3"/>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3"/>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1" name="Google Shape;211;p23"/>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cxnSp>
          <p:nvCxnSpPr>
            <p:cNvPr id="212" name="Google Shape;212;p23"/>
            <p:cNvCxnSpPr/>
            <p:nvPr/>
          </p:nvCxnSpPr>
          <p:spPr>
            <a:xfrm>
              <a:off x="372025" y="1104300"/>
              <a:ext cx="8400000" cy="0"/>
            </a:xfrm>
            <a:prstGeom prst="straightConnector1">
              <a:avLst/>
            </a:prstGeom>
            <a:noFill/>
            <a:ln cap="flat" cmpd="sng" w="9525">
              <a:solidFill>
                <a:schemeClr val="dk2"/>
              </a:solidFill>
              <a:prstDash val="solid"/>
              <a:round/>
              <a:headEnd len="sm" w="sm" type="none"/>
              <a:tailEnd len="sm" w="sm" type="none"/>
            </a:ln>
          </p:spPr>
        </p:cxnSp>
      </p:grpSp>
      <p:sp>
        <p:nvSpPr>
          <p:cNvPr id="213" name="Google Shape;213;p23"/>
          <p:cNvSpPr txBox="1"/>
          <p:nvPr>
            <p:ph idx="1" type="subTitle"/>
          </p:nvPr>
        </p:nvSpPr>
        <p:spPr>
          <a:xfrm>
            <a:off x="1359525" y="1645625"/>
            <a:ext cx="2907600" cy="46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1600"/>
              <a:buFont typeface="Zen Dots"/>
              <a:buNone/>
              <a:defRPr sz="1600">
                <a:solidFill>
                  <a:schemeClr val="lt2"/>
                </a:solidFill>
                <a:latin typeface="Zen Dots"/>
                <a:ea typeface="Zen Dots"/>
                <a:cs typeface="Zen Dots"/>
                <a:sym typeface="Zen Dots"/>
              </a:defRPr>
            </a:lvl1pPr>
            <a:lvl2pPr lvl="1"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2pPr>
            <a:lvl3pPr lvl="2"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3pPr>
            <a:lvl4pPr lvl="3"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4pPr>
            <a:lvl5pPr lvl="4"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5pPr>
            <a:lvl6pPr lvl="5"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6pPr>
            <a:lvl7pPr lvl="6"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7pPr>
            <a:lvl8pPr lvl="7"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8pPr>
            <a:lvl9pPr lvl="8" algn="ctr">
              <a:lnSpc>
                <a:spcPct val="100000"/>
              </a:lnSpc>
              <a:spcBef>
                <a:spcPts val="1600"/>
              </a:spcBef>
              <a:spcAft>
                <a:spcPts val="1600"/>
              </a:spcAft>
              <a:buClr>
                <a:schemeClr val="lt2"/>
              </a:buClr>
              <a:buSzPts val="1600"/>
              <a:buFont typeface="Zen Dots"/>
              <a:buNone/>
              <a:defRPr sz="1600">
                <a:solidFill>
                  <a:schemeClr val="lt2"/>
                </a:solidFill>
                <a:latin typeface="Zen Dots"/>
                <a:ea typeface="Zen Dots"/>
                <a:cs typeface="Zen Dots"/>
                <a:sym typeface="Zen Dots"/>
              </a:defRPr>
            </a:lvl9pPr>
          </a:lstStyle>
          <a:p/>
        </p:txBody>
      </p:sp>
      <p:sp>
        <p:nvSpPr>
          <p:cNvPr id="214" name="Google Shape;214;p23"/>
          <p:cNvSpPr txBox="1"/>
          <p:nvPr>
            <p:ph idx="2" type="subTitle"/>
          </p:nvPr>
        </p:nvSpPr>
        <p:spPr>
          <a:xfrm>
            <a:off x="4876875" y="3506050"/>
            <a:ext cx="2907600" cy="46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1600"/>
              <a:buFont typeface="Zen Dots"/>
              <a:buNone/>
              <a:defRPr sz="1600">
                <a:solidFill>
                  <a:schemeClr val="lt2"/>
                </a:solidFill>
                <a:latin typeface="Zen Dots"/>
                <a:ea typeface="Zen Dots"/>
                <a:cs typeface="Zen Dots"/>
                <a:sym typeface="Zen Dots"/>
              </a:defRPr>
            </a:lvl1pPr>
            <a:lvl2pPr lvl="1"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2pPr>
            <a:lvl3pPr lvl="2"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3pPr>
            <a:lvl4pPr lvl="3"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4pPr>
            <a:lvl5pPr lvl="4"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5pPr>
            <a:lvl6pPr lvl="5"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6pPr>
            <a:lvl7pPr lvl="6"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7pPr>
            <a:lvl8pPr lvl="7"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8pPr>
            <a:lvl9pPr lvl="8" algn="ctr">
              <a:lnSpc>
                <a:spcPct val="100000"/>
              </a:lnSpc>
              <a:spcBef>
                <a:spcPts val="1600"/>
              </a:spcBef>
              <a:spcAft>
                <a:spcPts val="1600"/>
              </a:spcAft>
              <a:buClr>
                <a:schemeClr val="lt2"/>
              </a:buClr>
              <a:buSzPts val="1600"/>
              <a:buFont typeface="Zen Dots"/>
              <a:buNone/>
              <a:defRPr sz="1600">
                <a:solidFill>
                  <a:schemeClr val="lt2"/>
                </a:solidFill>
                <a:latin typeface="Zen Dots"/>
                <a:ea typeface="Zen Dots"/>
                <a:cs typeface="Zen Dots"/>
                <a:sym typeface="Zen Dots"/>
              </a:defRPr>
            </a:lvl9pPr>
          </a:lstStyle>
          <a:p/>
        </p:txBody>
      </p:sp>
      <p:sp>
        <p:nvSpPr>
          <p:cNvPr id="215" name="Google Shape;215;p23"/>
          <p:cNvSpPr txBox="1"/>
          <p:nvPr>
            <p:ph idx="3" type="subTitle"/>
          </p:nvPr>
        </p:nvSpPr>
        <p:spPr>
          <a:xfrm>
            <a:off x="1359525" y="2108625"/>
            <a:ext cx="2907600" cy="6381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16" name="Google Shape;216;p23"/>
          <p:cNvSpPr txBox="1"/>
          <p:nvPr>
            <p:ph idx="4" type="subTitle"/>
          </p:nvPr>
        </p:nvSpPr>
        <p:spPr>
          <a:xfrm>
            <a:off x="4876875" y="3969050"/>
            <a:ext cx="2907600" cy="6381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17" name="Google Shape;217;p23"/>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transition spd="slow">
    <p:split orient="vert"/>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18" name="Shape 218"/>
        <p:cNvGrpSpPr/>
        <p:nvPr/>
      </p:nvGrpSpPr>
      <p:grpSpPr>
        <a:xfrm>
          <a:off x="0" y="0"/>
          <a:ext cx="0" cy="0"/>
          <a:chOff x="0" y="0"/>
          <a:chExt cx="0" cy="0"/>
        </a:xfrm>
      </p:grpSpPr>
      <p:grpSp>
        <p:nvGrpSpPr>
          <p:cNvPr id="219" name="Google Shape;219;p24"/>
          <p:cNvGrpSpPr/>
          <p:nvPr/>
        </p:nvGrpSpPr>
        <p:grpSpPr>
          <a:xfrm>
            <a:off x="818830" y="3790732"/>
            <a:ext cx="757775" cy="901643"/>
            <a:chOff x="1081548" y="3586707"/>
            <a:chExt cx="975133" cy="1160267"/>
          </a:xfrm>
        </p:grpSpPr>
        <p:sp>
          <p:nvSpPr>
            <p:cNvPr id="220" name="Google Shape;220;p24"/>
            <p:cNvSpPr/>
            <p:nvPr/>
          </p:nvSpPr>
          <p:spPr>
            <a:xfrm rot="448199">
              <a:off x="1199243" y="4572582"/>
              <a:ext cx="415099" cy="148037"/>
            </a:xfrm>
            <a:custGeom>
              <a:rect b="b" l="l" r="r" t="t"/>
              <a:pathLst>
                <a:path extrusionOk="0" h="6700" w="18787">
                  <a:moveTo>
                    <a:pt x="9393" y="0"/>
                  </a:moveTo>
                  <a:cubicBezTo>
                    <a:pt x="5040" y="0"/>
                    <a:pt x="1342" y="2801"/>
                    <a:pt x="0" y="6699"/>
                  </a:cubicBezTo>
                  <a:lnTo>
                    <a:pt x="18786" y="6699"/>
                  </a:lnTo>
                  <a:cubicBezTo>
                    <a:pt x="17443" y="2803"/>
                    <a:pt x="13748" y="0"/>
                    <a:pt x="939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4"/>
            <p:cNvSpPr/>
            <p:nvPr/>
          </p:nvSpPr>
          <p:spPr>
            <a:xfrm rot="448199">
              <a:off x="1455355" y="4141939"/>
              <a:ext cx="63236" cy="528844"/>
            </a:xfrm>
            <a:custGeom>
              <a:rect b="b" l="l" r="r" t="t"/>
              <a:pathLst>
                <a:path extrusionOk="0" h="23935" w="2862">
                  <a:moveTo>
                    <a:pt x="1431" y="0"/>
                  </a:moveTo>
                  <a:cubicBezTo>
                    <a:pt x="644" y="0"/>
                    <a:pt x="0" y="644"/>
                    <a:pt x="0" y="1431"/>
                  </a:cubicBezTo>
                  <a:lnTo>
                    <a:pt x="0" y="22504"/>
                  </a:lnTo>
                  <a:cubicBezTo>
                    <a:pt x="0" y="23291"/>
                    <a:pt x="644" y="23934"/>
                    <a:pt x="1431" y="23934"/>
                  </a:cubicBezTo>
                  <a:cubicBezTo>
                    <a:pt x="2216" y="23934"/>
                    <a:pt x="2860" y="23291"/>
                    <a:pt x="2861" y="22504"/>
                  </a:cubicBezTo>
                  <a:lnTo>
                    <a:pt x="2861" y="1431"/>
                  </a:lnTo>
                  <a:cubicBezTo>
                    <a:pt x="2861" y="644"/>
                    <a:pt x="2217" y="0"/>
                    <a:pt x="143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4"/>
            <p:cNvSpPr/>
            <p:nvPr/>
          </p:nvSpPr>
          <p:spPr>
            <a:xfrm rot="448199">
              <a:off x="1381310" y="3758307"/>
              <a:ext cx="437393" cy="437371"/>
            </a:xfrm>
            <a:custGeom>
              <a:rect b="b" l="l" r="r" t="t"/>
              <a:pathLst>
                <a:path extrusionOk="0" h="19795" w="19796">
                  <a:moveTo>
                    <a:pt x="9898" y="0"/>
                  </a:moveTo>
                  <a:cubicBezTo>
                    <a:pt x="7273" y="0"/>
                    <a:pt x="4755" y="1042"/>
                    <a:pt x="2900" y="2899"/>
                  </a:cubicBezTo>
                  <a:cubicBezTo>
                    <a:pt x="1043" y="4754"/>
                    <a:pt x="0" y="7272"/>
                    <a:pt x="0" y="9897"/>
                  </a:cubicBezTo>
                  <a:cubicBezTo>
                    <a:pt x="0" y="12522"/>
                    <a:pt x="1043" y="15039"/>
                    <a:pt x="2900" y="16896"/>
                  </a:cubicBezTo>
                  <a:cubicBezTo>
                    <a:pt x="4755" y="18752"/>
                    <a:pt x="7273" y="19794"/>
                    <a:pt x="9898" y="19794"/>
                  </a:cubicBezTo>
                  <a:cubicBezTo>
                    <a:pt x="12523" y="19794"/>
                    <a:pt x="15041" y="18752"/>
                    <a:pt x="16898" y="16896"/>
                  </a:cubicBezTo>
                  <a:cubicBezTo>
                    <a:pt x="18753" y="15039"/>
                    <a:pt x="19796" y="12522"/>
                    <a:pt x="19796" y="9897"/>
                  </a:cubicBezTo>
                  <a:cubicBezTo>
                    <a:pt x="19796" y="7272"/>
                    <a:pt x="18753" y="4754"/>
                    <a:pt x="16898" y="2899"/>
                  </a:cubicBezTo>
                  <a:cubicBezTo>
                    <a:pt x="15041" y="1042"/>
                    <a:pt x="12523" y="0"/>
                    <a:pt x="989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4"/>
            <p:cNvSpPr/>
            <p:nvPr/>
          </p:nvSpPr>
          <p:spPr>
            <a:xfrm rot="448199">
              <a:off x="1101491" y="3700859"/>
              <a:ext cx="732892" cy="354647"/>
            </a:xfrm>
            <a:custGeom>
              <a:rect b="b" l="l" r="r" t="t"/>
              <a:pathLst>
                <a:path extrusionOk="0" h="16051" w="33170">
                  <a:moveTo>
                    <a:pt x="8025" y="0"/>
                  </a:moveTo>
                  <a:cubicBezTo>
                    <a:pt x="3609" y="0"/>
                    <a:pt x="0" y="3612"/>
                    <a:pt x="0" y="8025"/>
                  </a:cubicBezTo>
                  <a:cubicBezTo>
                    <a:pt x="0" y="12440"/>
                    <a:pt x="3612" y="16051"/>
                    <a:pt x="8025" y="16051"/>
                  </a:cubicBezTo>
                  <a:lnTo>
                    <a:pt x="25144" y="16051"/>
                  </a:lnTo>
                  <a:cubicBezTo>
                    <a:pt x="29558" y="16051"/>
                    <a:pt x="33168" y="12440"/>
                    <a:pt x="33170" y="8025"/>
                  </a:cubicBezTo>
                  <a:cubicBezTo>
                    <a:pt x="33170" y="3611"/>
                    <a:pt x="29558" y="0"/>
                    <a:pt x="2514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4"/>
            <p:cNvSpPr/>
            <p:nvPr/>
          </p:nvSpPr>
          <p:spPr>
            <a:xfrm rot="448199">
              <a:off x="1637174" y="3633965"/>
              <a:ext cx="359839" cy="941402"/>
            </a:xfrm>
            <a:custGeom>
              <a:rect b="b" l="l" r="r" t="t"/>
              <a:pathLst>
                <a:path extrusionOk="0" h="42607" w="16286">
                  <a:moveTo>
                    <a:pt x="5123" y="1"/>
                  </a:moveTo>
                  <a:cubicBezTo>
                    <a:pt x="3640" y="1"/>
                    <a:pt x="2314" y="734"/>
                    <a:pt x="1532" y="2714"/>
                  </a:cubicBezTo>
                  <a:cubicBezTo>
                    <a:pt x="533" y="5248"/>
                    <a:pt x="937" y="7974"/>
                    <a:pt x="1963" y="10433"/>
                  </a:cubicBezTo>
                  <a:cubicBezTo>
                    <a:pt x="2595" y="11944"/>
                    <a:pt x="3540" y="13347"/>
                    <a:pt x="4099" y="14884"/>
                  </a:cubicBezTo>
                  <a:cubicBezTo>
                    <a:pt x="4634" y="16347"/>
                    <a:pt x="4694" y="18011"/>
                    <a:pt x="4617" y="19549"/>
                  </a:cubicBezTo>
                  <a:cubicBezTo>
                    <a:pt x="4421" y="23536"/>
                    <a:pt x="1698" y="26787"/>
                    <a:pt x="943" y="30634"/>
                  </a:cubicBezTo>
                  <a:cubicBezTo>
                    <a:pt x="0" y="35417"/>
                    <a:pt x="667" y="41118"/>
                    <a:pt x="6283" y="42427"/>
                  </a:cubicBezTo>
                  <a:cubicBezTo>
                    <a:pt x="6807" y="42549"/>
                    <a:pt x="7317" y="42607"/>
                    <a:pt x="7811" y="42607"/>
                  </a:cubicBezTo>
                  <a:cubicBezTo>
                    <a:pt x="11663" y="42607"/>
                    <a:pt x="14500" y="39100"/>
                    <a:pt x="14500" y="35234"/>
                  </a:cubicBezTo>
                  <a:lnTo>
                    <a:pt x="14500" y="21554"/>
                  </a:lnTo>
                  <a:cubicBezTo>
                    <a:pt x="15637" y="19403"/>
                    <a:pt x="16285" y="16955"/>
                    <a:pt x="16285" y="14353"/>
                  </a:cubicBezTo>
                  <a:cubicBezTo>
                    <a:pt x="16285" y="9987"/>
                    <a:pt x="14391" y="5760"/>
                    <a:pt x="11136" y="2847"/>
                  </a:cubicBezTo>
                  <a:cubicBezTo>
                    <a:pt x="9514" y="1398"/>
                    <a:pt x="7169" y="1"/>
                    <a:pt x="512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4"/>
            <p:cNvSpPr/>
            <p:nvPr/>
          </p:nvSpPr>
          <p:spPr>
            <a:xfrm rot="448199">
              <a:off x="1091629" y="3870125"/>
              <a:ext cx="269780" cy="95870"/>
            </a:xfrm>
            <a:custGeom>
              <a:rect b="b" l="l" r="r" t="t"/>
              <a:pathLst>
                <a:path extrusionOk="0" h="4339" w="12210">
                  <a:moveTo>
                    <a:pt x="208" y="1"/>
                  </a:moveTo>
                  <a:cubicBezTo>
                    <a:pt x="93" y="1"/>
                    <a:pt x="0" y="92"/>
                    <a:pt x="0" y="208"/>
                  </a:cubicBezTo>
                  <a:cubicBezTo>
                    <a:pt x="0" y="323"/>
                    <a:pt x="93" y="414"/>
                    <a:pt x="208" y="414"/>
                  </a:cubicBezTo>
                  <a:lnTo>
                    <a:pt x="7089" y="414"/>
                  </a:lnTo>
                  <a:lnTo>
                    <a:pt x="11847" y="4292"/>
                  </a:lnTo>
                  <a:cubicBezTo>
                    <a:pt x="11885" y="4324"/>
                    <a:pt x="11931" y="4338"/>
                    <a:pt x="11978" y="4338"/>
                  </a:cubicBezTo>
                  <a:cubicBezTo>
                    <a:pt x="12038" y="4338"/>
                    <a:pt x="12097" y="4314"/>
                    <a:pt x="12138" y="4261"/>
                  </a:cubicBezTo>
                  <a:cubicBezTo>
                    <a:pt x="12210" y="4172"/>
                    <a:pt x="12197" y="4042"/>
                    <a:pt x="12108" y="3970"/>
                  </a:cubicBezTo>
                  <a:lnTo>
                    <a:pt x="7292" y="47"/>
                  </a:lnTo>
                  <a:cubicBezTo>
                    <a:pt x="7255" y="16"/>
                    <a:pt x="7210" y="1"/>
                    <a:pt x="71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4"/>
            <p:cNvSpPr/>
            <p:nvPr/>
          </p:nvSpPr>
          <p:spPr>
            <a:xfrm rot="448199">
              <a:off x="1330623" y="3968076"/>
              <a:ext cx="37473" cy="37473"/>
            </a:xfrm>
            <a:custGeom>
              <a:rect b="b" l="l" r="r" t="t"/>
              <a:pathLst>
                <a:path extrusionOk="0" h="1696" w="1696">
                  <a:moveTo>
                    <a:pt x="848" y="0"/>
                  </a:moveTo>
                  <a:cubicBezTo>
                    <a:pt x="382" y="0"/>
                    <a:pt x="0" y="381"/>
                    <a:pt x="0" y="847"/>
                  </a:cubicBezTo>
                  <a:cubicBezTo>
                    <a:pt x="0" y="1314"/>
                    <a:pt x="382" y="1695"/>
                    <a:pt x="848" y="1695"/>
                  </a:cubicBezTo>
                  <a:cubicBezTo>
                    <a:pt x="1315" y="1695"/>
                    <a:pt x="1695" y="1314"/>
                    <a:pt x="1695" y="847"/>
                  </a:cubicBezTo>
                  <a:cubicBezTo>
                    <a:pt x="1695" y="381"/>
                    <a:pt x="1315" y="0"/>
                    <a:pt x="8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4"/>
            <p:cNvSpPr/>
            <p:nvPr/>
          </p:nvSpPr>
          <p:spPr>
            <a:xfrm rot="448199">
              <a:off x="1121684" y="3771313"/>
              <a:ext cx="243730" cy="166795"/>
            </a:xfrm>
            <a:custGeom>
              <a:rect b="b" l="l" r="r" t="t"/>
              <a:pathLst>
                <a:path extrusionOk="0" h="7549" w="11031">
                  <a:moveTo>
                    <a:pt x="10820" y="1"/>
                  </a:moveTo>
                  <a:cubicBezTo>
                    <a:pt x="10713" y="1"/>
                    <a:pt x="10618" y="85"/>
                    <a:pt x="10612" y="197"/>
                  </a:cubicBezTo>
                  <a:lnTo>
                    <a:pt x="10439" y="3999"/>
                  </a:lnTo>
                  <a:lnTo>
                    <a:pt x="4083" y="7134"/>
                  </a:lnTo>
                  <a:lnTo>
                    <a:pt x="208" y="7134"/>
                  </a:lnTo>
                  <a:cubicBezTo>
                    <a:pt x="94" y="7134"/>
                    <a:pt x="1" y="7227"/>
                    <a:pt x="1" y="7341"/>
                  </a:cubicBezTo>
                  <a:cubicBezTo>
                    <a:pt x="1" y="7456"/>
                    <a:pt x="94" y="7549"/>
                    <a:pt x="208" y="7549"/>
                  </a:cubicBezTo>
                  <a:lnTo>
                    <a:pt x="4132" y="7549"/>
                  </a:lnTo>
                  <a:cubicBezTo>
                    <a:pt x="4162" y="7549"/>
                    <a:pt x="4195" y="7541"/>
                    <a:pt x="4224" y="7527"/>
                  </a:cubicBezTo>
                  <a:lnTo>
                    <a:pt x="10732" y="4317"/>
                  </a:lnTo>
                  <a:cubicBezTo>
                    <a:pt x="10798" y="4284"/>
                    <a:pt x="10843" y="4215"/>
                    <a:pt x="10847" y="4141"/>
                  </a:cubicBezTo>
                  <a:lnTo>
                    <a:pt x="11026" y="217"/>
                  </a:lnTo>
                  <a:cubicBezTo>
                    <a:pt x="11030" y="103"/>
                    <a:pt x="10943" y="7"/>
                    <a:pt x="10828" y="1"/>
                  </a:cubicBezTo>
                  <a:cubicBezTo>
                    <a:pt x="10826" y="1"/>
                    <a:pt x="10823" y="1"/>
                    <a:pt x="1082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4"/>
            <p:cNvSpPr/>
            <p:nvPr/>
          </p:nvSpPr>
          <p:spPr>
            <a:xfrm rot="448199">
              <a:off x="1348743" y="3773242"/>
              <a:ext cx="29563" cy="29563"/>
            </a:xfrm>
            <a:custGeom>
              <a:rect b="b" l="l" r="r" t="t"/>
              <a:pathLst>
                <a:path extrusionOk="0" h="1338" w="1338">
                  <a:moveTo>
                    <a:pt x="668" y="0"/>
                  </a:moveTo>
                  <a:cubicBezTo>
                    <a:pt x="301" y="0"/>
                    <a:pt x="0" y="301"/>
                    <a:pt x="0" y="668"/>
                  </a:cubicBezTo>
                  <a:cubicBezTo>
                    <a:pt x="0" y="1038"/>
                    <a:pt x="301" y="1338"/>
                    <a:pt x="668" y="1338"/>
                  </a:cubicBezTo>
                  <a:cubicBezTo>
                    <a:pt x="1035" y="1338"/>
                    <a:pt x="1338" y="1036"/>
                    <a:pt x="1338" y="668"/>
                  </a:cubicBezTo>
                  <a:cubicBezTo>
                    <a:pt x="1338" y="301"/>
                    <a:pt x="1038" y="0"/>
                    <a:pt x="66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4"/>
            <p:cNvSpPr/>
            <p:nvPr/>
          </p:nvSpPr>
          <p:spPr>
            <a:xfrm rot="448199">
              <a:off x="1141995" y="3755918"/>
              <a:ext cx="451158" cy="184471"/>
            </a:xfrm>
            <a:custGeom>
              <a:rect b="b" l="l" r="r" t="t"/>
              <a:pathLst>
                <a:path extrusionOk="0" h="8349" w="20419">
                  <a:moveTo>
                    <a:pt x="0" y="0"/>
                  </a:moveTo>
                  <a:lnTo>
                    <a:pt x="0" y="414"/>
                  </a:lnTo>
                  <a:lnTo>
                    <a:pt x="3923" y="414"/>
                  </a:lnTo>
                  <a:lnTo>
                    <a:pt x="11323" y="8259"/>
                  </a:lnTo>
                  <a:lnTo>
                    <a:pt x="20415" y="8349"/>
                  </a:lnTo>
                  <a:lnTo>
                    <a:pt x="20418" y="7935"/>
                  </a:lnTo>
                  <a:lnTo>
                    <a:pt x="11503" y="7847"/>
                  </a:lnTo>
                  <a:lnTo>
                    <a:pt x="410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4"/>
            <p:cNvSpPr/>
            <p:nvPr/>
          </p:nvSpPr>
          <p:spPr>
            <a:xfrm rot="448199">
              <a:off x="1556068" y="3947692"/>
              <a:ext cx="33562" cy="33518"/>
            </a:xfrm>
            <a:custGeom>
              <a:rect b="b" l="l" r="r" t="t"/>
              <a:pathLst>
                <a:path extrusionOk="0" h="1517" w="1519">
                  <a:moveTo>
                    <a:pt x="760" y="1"/>
                  </a:moveTo>
                  <a:cubicBezTo>
                    <a:pt x="341" y="1"/>
                    <a:pt x="1" y="340"/>
                    <a:pt x="1" y="759"/>
                  </a:cubicBezTo>
                  <a:cubicBezTo>
                    <a:pt x="1" y="1178"/>
                    <a:pt x="341" y="1517"/>
                    <a:pt x="760" y="1517"/>
                  </a:cubicBezTo>
                  <a:cubicBezTo>
                    <a:pt x="1178" y="1517"/>
                    <a:pt x="1518" y="1178"/>
                    <a:pt x="1518" y="759"/>
                  </a:cubicBezTo>
                  <a:cubicBezTo>
                    <a:pt x="1518" y="340"/>
                    <a:pt x="1178" y="1"/>
                    <a:pt x="76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4"/>
            <p:cNvSpPr/>
            <p:nvPr/>
          </p:nvSpPr>
          <p:spPr>
            <a:xfrm rot="448199">
              <a:off x="1117365" y="3708388"/>
              <a:ext cx="103095" cy="116861"/>
            </a:xfrm>
            <a:custGeom>
              <a:rect b="b" l="l" r="r" t="t"/>
              <a:pathLst>
                <a:path extrusionOk="0" h="5289" w="4666">
                  <a:moveTo>
                    <a:pt x="4251" y="0"/>
                  </a:moveTo>
                  <a:lnTo>
                    <a:pt x="4251" y="4874"/>
                  </a:lnTo>
                  <a:lnTo>
                    <a:pt x="1" y="4874"/>
                  </a:lnTo>
                  <a:lnTo>
                    <a:pt x="1" y="5289"/>
                  </a:lnTo>
                  <a:lnTo>
                    <a:pt x="4666" y="5289"/>
                  </a:lnTo>
                  <a:lnTo>
                    <a:pt x="46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4"/>
            <p:cNvSpPr/>
            <p:nvPr/>
          </p:nvSpPr>
          <p:spPr>
            <a:xfrm rot="448199">
              <a:off x="1210047" y="3695309"/>
              <a:ext cx="27597" cy="27575"/>
            </a:xfrm>
            <a:custGeom>
              <a:rect b="b" l="l" r="r" t="t"/>
              <a:pathLst>
                <a:path extrusionOk="0" h="1248" w="1249">
                  <a:moveTo>
                    <a:pt x="624" y="0"/>
                  </a:moveTo>
                  <a:cubicBezTo>
                    <a:pt x="280" y="0"/>
                    <a:pt x="1" y="279"/>
                    <a:pt x="1" y="624"/>
                  </a:cubicBezTo>
                  <a:cubicBezTo>
                    <a:pt x="1" y="969"/>
                    <a:pt x="280" y="1248"/>
                    <a:pt x="624" y="1248"/>
                  </a:cubicBezTo>
                  <a:cubicBezTo>
                    <a:pt x="969" y="1248"/>
                    <a:pt x="1248" y="969"/>
                    <a:pt x="1248" y="624"/>
                  </a:cubicBezTo>
                  <a:cubicBezTo>
                    <a:pt x="1248" y="279"/>
                    <a:pt x="969" y="0"/>
                    <a:pt x="62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4"/>
            <p:cNvSpPr/>
            <p:nvPr/>
          </p:nvSpPr>
          <p:spPr>
            <a:xfrm rot="448199">
              <a:off x="1456382" y="3745409"/>
              <a:ext cx="72229" cy="254137"/>
            </a:xfrm>
            <a:custGeom>
              <a:rect b="b" l="l" r="r" t="t"/>
              <a:pathLst>
                <a:path extrusionOk="0" h="11502" w="3269">
                  <a:moveTo>
                    <a:pt x="2854" y="0"/>
                  </a:moveTo>
                  <a:lnTo>
                    <a:pt x="2854" y="2940"/>
                  </a:lnTo>
                  <a:lnTo>
                    <a:pt x="0" y="5526"/>
                  </a:lnTo>
                  <a:lnTo>
                    <a:pt x="0" y="11501"/>
                  </a:lnTo>
                  <a:lnTo>
                    <a:pt x="415" y="11501"/>
                  </a:lnTo>
                  <a:lnTo>
                    <a:pt x="415" y="5709"/>
                  </a:lnTo>
                  <a:lnTo>
                    <a:pt x="3269" y="3124"/>
                  </a:lnTo>
                  <a:lnTo>
                    <a:pt x="326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4"/>
            <p:cNvSpPr/>
            <p:nvPr/>
          </p:nvSpPr>
          <p:spPr>
            <a:xfrm rot="448199">
              <a:off x="1430645" y="3980801"/>
              <a:ext cx="31574" cy="31530"/>
            </a:xfrm>
            <a:custGeom>
              <a:rect b="b" l="l" r="r" t="t"/>
              <a:pathLst>
                <a:path extrusionOk="0" h="1427" w="1429">
                  <a:moveTo>
                    <a:pt x="715" y="1"/>
                  </a:moveTo>
                  <a:cubicBezTo>
                    <a:pt x="321" y="1"/>
                    <a:pt x="1" y="321"/>
                    <a:pt x="1" y="715"/>
                  </a:cubicBezTo>
                  <a:cubicBezTo>
                    <a:pt x="1" y="1108"/>
                    <a:pt x="321" y="1427"/>
                    <a:pt x="715" y="1427"/>
                  </a:cubicBezTo>
                  <a:cubicBezTo>
                    <a:pt x="1108" y="1427"/>
                    <a:pt x="1428" y="1108"/>
                    <a:pt x="1428" y="715"/>
                  </a:cubicBezTo>
                  <a:cubicBezTo>
                    <a:pt x="1428" y="321"/>
                    <a:pt x="1108" y="1"/>
                    <a:pt x="7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4"/>
            <p:cNvSpPr/>
            <p:nvPr/>
          </p:nvSpPr>
          <p:spPr>
            <a:xfrm rot="448199">
              <a:off x="1407896" y="3696379"/>
              <a:ext cx="163547" cy="188471"/>
            </a:xfrm>
            <a:custGeom>
              <a:rect b="b" l="l" r="r" t="t"/>
              <a:pathLst>
                <a:path extrusionOk="0" h="8530" w="7402">
                  <a:moveTo>
                    <a:pt x="305" y="1"/>
                  </a:moveTo>
                  <a:cubicBezTo>
                    <a:pt x="205" y="5"/>
                    <a:pt x="96" y="88"/>
                    <a:pt x="92" y="203"/>
                  </a:cubicBezTo>
                  <a:lnTo>
                    <a:pt x="3" y="3590"/>
                  </a:lnTo>
                  <a:cubicBezTo>
                    <a:pt x="0" y="3662"/>
                    <a:pt x="34" y="3729"/>
                    <a:pt x="93" y="3768"/>
                  </a:cubicBezTo>
                  <a:lnTo>
                    <a:pt x="7048" y="8494"/>
                  </a:lnTo>
                  <a:cubicBezTo>
                    <a:pt x="7084" y="8520"/>
                    <a:pt x="7124" y="8530"/>
                    <a:pt x="7164" y="8530"/>
                  </a:cubicBezTo>
                  <a:cubicBezTo>
                    <a:pt x="7230" y="8530"/>
                    <a:pt x="7294" y="8498"/>
                    <a:pt x="7337" y="8438"/>
                  </a:cubicBezTo>
                  <a:cubicBezTo>
                    <a:pt x="7402" y="8344"/>
                    <a:pt x="7377" y="8215"/>
                    <a:pt x="7281" y="8151"/>
                  </a:cubicBezTo>
                  <a:lnTo>
                    <a:pt x="421" y="3489"/>
                  </a:lnTo>
                  <a:lnTo>
                    <a:pt x="506" y="213"/>
                  </a:lnTo>
                  <a:cubicBezTo>
                    <a:pt x="508" y="98"/>
                    <a:pt x="419" y="4"/>
                    <a:pt x="30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4"/>
            <p:cNvSpPr/>
            <p:nvPr/>
          </p:nvSpPr>
          <p:spPr>
            <a:xfrm rot="448199">
              <a:off x="1541589" y="3876264"/>
              <a:ext cx="33518" cy="33518"/>
            </a:xfrm>
            <a:custGeom>
              <a:rect b="b" l="l" r="r" t="t"/>
              <a:pathLst>
                <a:path extrusionOk="0" h="1517" w="1517">
                  <a:moveTo>
                    <a:pt x="759" y="1"/>
                  </a:moveTo>
                  <a:cubicBezTo>
                    <a:pt x="340" y="1"/>
                    <a:pt x="1" y="340"/>
                    <a:pt x="1" y="759"/>
                  </a:cubicBezTo>
                  <a:cubicBezTo>
                    <a:pt x="1" y="1176"/>
                    <a:pt x="340" y="1517"/>
                    <a:pt x="759" y="1517"/>
                  </a:cubicBezTo>
                  <a:cubicBezTo>
                    <a:pt x="1177" y="1517"/>
                    <a:pt x="1517" y="1176"/>
                    <a:pt x="1517" y="759"/>
                  </a:cubicBezTo>
                  <a:cubicBezTo>
                    <a:pt x="1517" y="340"/>
                    <a:pt x="1177" y="1"/>
                    <a:pt x="75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4"/>
            <p:cNvSpPr/>
            <p:nvPr/>
          </p:nvSpPr>
          <p:spPr>
            <a:xfrm rot="448199">
              <a:off x="1306695" y="3694565"/>
              <a:ext cx="185841" cy="40058"/>
            </a:xfrm>
            <a:custGeom>
              <a:rect b="b" l="l" r="r" t="t"/>
              <a:pathLst>
                <a:path extrusionOk="0" h="1813" w="8411">
                  <a:moveTo>
                    <a:pt x="0" y="0"/>
                  </a:moveTo>
                  <a:lnTo>
                    <a:pt x="0" y="1813"/>
                  </a:lnTo>
                  <a:lnTo>
                    <a:pt x="8411" y="1813"/>
                  </a:lnTo>
                  <a:lnTo>
                    <a:pt x="8411" y="1397"/>
                  </a:lnTo>
                  <a:lnTo>
                    <a:pt x="415" y="1397"/>
                  </a:lnTo>
                  <a:lnTo>
                    <a:pt x="41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4"/>
            <p:cNvSpPr/>
            <p:nvPr/>
          </p:nvSpPr>
          <p:spPr>
            <a:xfrm rot="448199">
              <a:off x="1471933" y="3729510"/>
              <a:ext cx="25630" cy="25630"/>
            </a:xfrm>
            <a:custGeom>
              <a:rect b="b" l="l" r="r" t="t"/>
              <a:pathLst>
                <a:path extrusionOk="0" h="1160" w="1160">
                  <a:moveTo>
                    <a:pt x="580" y="0"/>
                  </a:moveTo>
                  <a:cubicBezTo>
                    <a:pt x="259" y="0"/>
                    <a:pt x="0" y="259"/>
                    <a:pt x="0" y="580"/>
                  </a:cubicBezTo>
                  <a:cubicBezTo>
                    <a:pt x="0" y="900"/>
                    <a:pt x="259" y="1159"/>
                    <a:pt x="580" y="1159"/>
                  </a:cubicBezTo>
                  <a:cubicBezTo>
                    <a:pt x="900" y="1159"/>
                    <a:pt x="1159" y="900"/>
                    <a:pt x="1159" y="580"/>
                  </a:cubicBezTo>
                  <a:cubicBezTo>
                    <a:pt x="1159" y="259"/>
                    <a:pt x="900" y="0"/>
                    <a:pt x="58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4"/>
            <p:cNvSpPr/>
            <p:nvPr/>
          </p:nvSpPr>
          <p:spPr>
            <a:xfrm rot="448199">
              <a:off x="1186301" y="4113114"/>
              <a:ext cx="141121" cy="83342"/>
            </a:xfrm>
            <a:custGeom>
              <a:rect b="b" l="l" r="r" t="t"/>
              <a:pathLst>
                <a:path extrusionOk="0" h="3772" w="6387">
                  <a:moveTo>
                    <a:pt x="6087" y="2981"/>
                  </a:moveTo>
                  <a:cubicBezTo>
                    <a:pt x="6091" y="2982"/>
                    <a:pt x="6095" y="2984"/>
                    <a:pt x="6095" y="2987"/>
                  </a:cubicBezTo>
                  <a:cubicBezTo>
                    <a:pt x="6092" y="2985"/>
                    <a:pt x="6089" y="2983"/>
                    <a:pt x="6087" y="2981"/>
                  </a:cubicBezTo>
                  <a:close/>
                  <a:moveTo>
                    <a:pt x="870" y="3159"/>
                  </a:moveTo>
                  <a:lnTo>
                    <a:pt x="870" y="3159"/>
                  </a:lnTo>
                  <a:cubicBezTo>
                    <a:pt x="870" y="3159"/>
                    <a:pt x="870" y="3159"/>
                    <a:pt x="870" y="3159"/>
                  </a:cubicBezTo>
                  <a:lnTo>
                    <a:pt x="870" y="3159"/>
                  </a:lnTo>
                  <a:close/>
                  <a:moveTo>
                    <a:pt x="3027" y="1"/>
                  </a:moveTo>
                  <a:cubicBezTo>
                    <a:pt x="2848" y="1"/>
                    <a:pt x="2691" y="144"/>
                    <a:pt x="2669" y="325"/>
                  </a:cubicBezTo>
                  <a:cubicBezTo>
                    <a:pt x="2660" y="392"/>
                    <a:pt x="2673" y="464"/>
                    <a:pt x="2700" y="524"/>
                  </a:cubicBezTo>
                  <a:cubicBezTo>
                    <a:pt x="2626" y="534"/>
                    <a:pt x="2553" y="552"/>
                    <a:pt x="2480" y="570"/>
                  </a:cubicBezTo>
                  <a:lnTo>
                    <a:pt x="2480" y="570"/>
                  </a:lnTo>
                  <a:cubicBezTo>
                    <a:pt x="2492" y="383"/>
                    <a:pt x="2356" y="219"/>
                    <a:pt x="2166" y="196"/>
                  </a:cubicBezTo>
                  <a:cubicBezTo>
                    <a:pt x="2152" y="195"/>
                    <a:pt x="2138" y="194"/>
                    <a:pt x="2124" y="194"/>
                  </a:cubicBezTo>
                  <a:cubicBezTo>
                    <a:pt x="1947" y="194"/>
                    <a:pt x="1793" y="326"/>
                    <a:pt x="1772" y="507"/>
                  </a:cubicBezTo>
                  <a:cubicBezTo>
                    <a:pt x="1757" y="618"/>
                    <a:pt x="1799" y="720"/>
                    <a:pt x="1870" y="796"/>
                  </a:cubicBezTo>
                  <a:cubicBezTo>
                    <a:pt x="1789" y="836"/>
                    <a:pt x="1706" y="926"/>
                    <a:pt x="1636" y="926"/>
                  </a:cubicBezTo>
                  <a:cubicBezTo>
                    <a:pt x="1617" y="778"/>
                    <a:pt x="1493" y="631"/>
                    <a:pt x="1322" y="611"/>
                  </a:cubicBezTo>
                  <a:cubicBezTo>
                    <a:pt x="1308" y="609"/>
                    <a:pt x="1294" y="609"/>
                    <a:pt x="1280" y="609"/>
                  </a:cubicBezTo>
                  <a:cubicBezTo>
                    <a:pt x="1103" y="609"/>
                    <a:pt x="947" y="741"/>
                    <a:pt x="925" y="921"/>
                  </a:cubicBezTo>
                  <a:cubicBezTo>
                    <a:pt x="906" y="1092"/>
                    <a:pt x="1008" y="1249"/>
                    <a:pt x="1164" y="1301"/>
                  </a:cubicBezTo>
                  <a:cubicBezTo>
                    <a:pt x="1099" y="1365"/>
                    <a:pt x="1036" y="1434"/>
                    <a:pt x="978" y="1504"/>
                  </a:cubicBezTo>
                  <a:cubicBezTo>
                    <a:pt x="922" y="1414"/>
                    <a:pt x="829" y="1349"/>
                    <a:pt x="716" y="1335"/>
                  </a:cubicBezTo>
                  <a:cubicBezTo>
                    <a:pt x="702" y="1333"/>
                    <a:pt x="689" y="1333"/>
                    <a:pt x="676" y="1333"/>
                  </a:cubicBezTo>
                  <a:cubicBezTo>
                    <a:pt x="504" y="1333"/>
                    <a:pt x="391" y="1472"/>
                    <a:pt x="370" y="1654"/>
                  </a:cubicBezTo>
                  <a:cubicBezTo>
                    <a:pt x="347" y="1847"/>
                    <a:pt x="355" y="2007"/>
                    <a:pt x="723" y="2056"/>
                  </a:cubicBezTo>
                  <a:cubicBezTo>
                    <a:pt x="501" y="2113"/>
                    <a:pt x="599" y="2209"/>
                    <a:pt x="566" y="2293"/>
                  </a:cubicBezTo>
                  <a:cubicBezTo>
                    <a:pt x="533" y="2278"/>
                    <a:pt x="471" y="2263"/>
                    <a:pt x="433" y="2258"/>
                  </a:cubicBezTo>
                  <a:cubicBezTo>
                    <a:pt x="418" y="2256"/>
                    <a:pt x="404" y="2255"/>
                    <a:pt x="390" y="2255"/>
                  </a:cubicBezTo>
                  <a:cubicBezTo>
                    <a:pt x="210" y="2255"/>
                    <a:pt x="46" y="2386"/>
                    <a:pt x="25" y="2567"/>
                  </a:cubicBezTo>
                  <a:cubicBezTo>
                    <a:pt x="1" y="2763"/>
                    <a:pt x="151" y="2934"/>
                    <a:pt x="347" y="2957"/>
                  </a:cubicBezTo>
                  <a:cubicBezTo>
                    <a:pt x="347" y="2957"/>
                    <a:pt x="348" y="2957"/>
                    <a:pt x="348" y="2957"/>
                  </a:cubicBezTo>
                  <a:cubicBezTo>
                    <a:pt x="352" y="2957"/>
                    <a:pt x="345" y="2952"/>
                    <a:pt x="364" y="2952"/>
                  </a:cubicBezTo>
                  <a:cubicBezTo>
                    <a:pt x="370" y="2952"/>
                    <a:pt x="379" y="2952"/>
                    <a:pt x="393" y="2954"/>
                  </a:cubicBezTo>
                  <a:lnTo>
                    <a:pt x="393" y="2954"/>
                  </a:lnTo>
                  <a:lnTo>
                    <a:pt x="391" y="2971"/>
                  </a:lnTo>
                  <a:cubicBezTo>
                    <a:pt x="384" y="3034"/>
                    <a:pt x="335" y="3094"/>
                    <a:pt x="341" y="3094"/>
                  </a:cubicBezTo>
                  <a:lnTo>
                    <a:pt x="870" y="3159"/>
                  </a:lnTo>
                  <a:lnTo>
                    <a:pt x="870" y="3159"/>
                  </a:lnTo>
                  <a:cubicBezTo>
                    <a:pt x="866" y="3158"/>
                    <a:pt x="873" y="3081"/>
                    <a:pt x="880" y="3030"/>
                  </a:cubicBezTo>
                  <a:cubicBezTo>
                    <a:pt x="1022" y="1874"/>
                    <a:pt x="2001" y="1037"/>
                    <a:pt x="3136" y="1037"/>
                  </a:cubicBezTo>
                  <a:cubicBezTo>
                    <a:pt x="3229" y="1037"/>
                    <a:pt x="3322" y="1043"/>
                    <a:pt x="3417" y="1055"/>
                  </a:cubicBezTo>
                  <a:cubicBezTo>
                    <a:pt x="4667" y="1206"/>
                    <a:pt x="5558" y="2322"/>
                    <a:pt x="5408" y="3572"/>
                  </a:cubicBezTo>
                  <a:cubicBezTo>
                    <a:pt x="5401" y="3623"/>
                    <a:pt x="5391" y="3706"/>
                    <a:pt x="5387" y="3707"/>
                  </a:cubicBezTo>
                  <a:lnTo>
                    <a:pt x="5387" y="3707"/>
                  </a:lnTo>
                  <a:lnTo>
                    <a:pt x="5387" y="3707"/>
                  </a:lnTo>
                  <a:lnTo>
                    <a:pt x="5387" y="3707"/>
                  </a:lnTo>
                  <a:cubicBezTo>
                    <a:pt x="5387" y="3707"/>
                    <a:pt x="5387" y="3707"/>
                    <a:pt x="5387" y="3707"/>
                  </a:cubicBezTo>
                  <a:cubicBezTo>
                    <a:pt x="5387" y="3707"/>
                    <a:pt x="5387" y="3707"/>
                    <a:pt x="5387" y="3707"/>
                  </a:cubicBezTo>
                  <a:lnTo>
                    <a:pt x="5387" y="3707"/>
                  </a:lnTo>
                  <a:lnTo>
                    <a:pt x="5916" y="3771"/>
                  </a:lnTo>
                  <a:cubicBezTo>
                    <a:pt x="5920" y="3771"/>
                    <a:pt x="5940" y="3738"/>
                    <a:pt x="5947" y="3682"/>
                  </a:cubicBezTo>
                  <a:lnTo>
                    <a:pt x="5954" y="3625"/>
                  </a:lnTo>
                  <a:lnTo>
                    <a:pt x="5954" y="3625"/>
                  </a:lnTo>
                  <a:cubicBezTo>
                    <a:pt x="5966" y="3626"/>
                    <a:pt x="5978" y="3627"/>
                    <a:pt x="5990" y="3627"/>
                  </a:cubicBezTo>
                  <a:cubicBezTo>
                    <a:pt x="6171" y="3627"/>
                    <a:pt x="6353" y="3522"/>
                    <a:pt x="6374" y="3345"/>
                  </a:cubicBezTo>
                  <a:cubicBezTo>
                    <a:pt x="6387" y="3150"/>
                    <a:pt x="6288" y="3006"/>
                    <a:pt x="6093" y="2980"/>
                  </a:cubicBezTo>
                  <a:cubicBezTo>
                    <a:pt x="6089" y="2980"/>
                    <a:pt x="6087" y="2979"/>
                    <a:pt x="6085" y="2979"/>
                  </a:cubicBezTo>
                  <a:lnTo>
                    <a:pt x="6085" y="2979"/>
                  </a:lnTo>
                  <a:cubicBezTo>
                    <a:pt x="5950" y="2868"/>
                    <a:pt x="5984" y="2779"/>
                    <a:pt x="5962" y="2685"/>
                  </a:cubicBezTo>
                  <a:lnTo>
                    <a:pt x="5962" y="2685"/>
                  </a:lnTo>
                  <a:cubicBezTo>
                    <a:pt x="5966" y="2685"/>
                    <a:pt x="5971" y="2686"/>
                    <a:pt x="5975" y="2686"/>
                  </a:cubicBezTo>
                  <a:cubicBezTo>
                    <a:pt x="6149" y="2686"/>
                    <a:pt x="6264" y="2550"/>
                    <a:pt x="6285" y="2369"/>
                  </a:cubicBezTo>
                  <a:cubicBezTo>
                    <a:pt x="6308" y="2173"/>
                    <a:pt x="6149" y="1994"/>
                    <a:pt x="5955" y="1971"/>
                  </a:cubicBezTo>
                  <a:cubicBezTo>
                    <a:pt x="5940" y="1970"/>
                    <a:pt x="5925" y="1969"/>
                    <a:pt x="5910" y="1969"/>
                  </a:cubicBezTo>
                  <a:cubicBezTo>
                    <a:pt x="5819" y="1969"/>
                    <a:pt x="5730" y="2002"/>
                    <a:pt x="5666" y="2057"/>
                  </a:cubicBezTo>
                  <a:lnTo>
                    <a:pt x="5656" y="2107"/>
                  </a:lnTo>
                  <a:cubicBezTo>
                    <a:pt x="5608" y="2013"/>
                    <a:pt x="5555" y="1884"/>
                    <a:pt x="5490" y="1884"/>
                  </a:cubicBezTo>
                  <a:cubicBezTo>
                    <a:pt x="5663" y="1662"/>
                    <a:pt x="5770" y="1685"/>
                    <a:pt x="5790" y="1525"/>
                  </a:cubicBezTo>
                  <a:cubicBezTo>
                    <a:pt x="5813" y="1329"/>
                    <a:pt x="5633" y="1120"/>
                    <a:pt x="5437" y="1097"/>
                  </a:cubicBezTo>
                  <a:cubicBezTo>
                    <a:pt x="5421" y="1096"/>
                    <a:pt x="5408" y="1095"/>
                    <a:pt x="5395" y="1095"/>
                  </a:cubicBezTo>
                  <a:cubicBezTo>
                    <a:pt x="5266" y="1095"/>
                    <a:pt x="5234" y="1182"/>
                    <a:pt x="5020" y="1299"/>
                  </a:cubicBezTo>
                  <a:lnTo>
                    <a:pt x="5020" y="1296"/>
                  </a:lnTo>
                  <a:cubicBezTo>
                    <a:pt x="5025" y="1258"/>
                    <a:pt x="4976" y="1213"/>
                    <a:pt x="4927" y="1172"/>
                  </a:cubicBezTo>
                  <a:cubicBezTo>
                    <a:pt x="4972" y="1120"/>
                    <a:pt x="5026" y="1056"/>
                    <a:pt x="5035" y="983"/>
                  </a:cubicBezTo>
                  <a:cubicBezTo>
                    <a:pt x="5058" y="788"/>
                    <a:pt x="4977" y="617"/>
                    <a:pt x="4783" y="592"/>
                  </a:cubicBezTo>
                  <a:cubicBezTo>
                    <a:pt x="4769" y="591"/>
                    <a:pt x="4755" y="590"/>
                    <a:pt x="4741" y="590"/>
                  </a:cubicBezTo>
                  <a:cubicBezTo>
                    <a:pt x="4603" y="590"/>
                    <a:pt x="4490" y="672"/>
                    <a:pt x="4478" y="798"/>
                  </a:cubicBezTo>
                  <a:lnTo>
                    <a:pt x="4478" y="799"/>
                  </a:lnTo>
                  <a:lnTo>
                    <a:pt x="4478" y="799"/>
                  </a:lnTo>
                  <a:cubicBezTo>
                    <a:pt x="4475" y="775"/>
                    <a:pt x="4304" y="681"/>
                    <a:pt x="4242" y="674"/>
                  </a:cubicBezTo>
                  <a:lnTo>
                    <a:pt x="4226" y="671"/>
                  </a:lnTo>
                  <a:lnTo>
                    <a:pt x="4226" y="671"/>
                  </a:lnTo>
                  <a:cubicBezTo>
                    <a:pt x="4227" y="671"/>
                    <a:pt x="4228" y="671"/>
                    <a:pt x="4229" y="671"/>
                  </a:cubicBezTo>
                  <a:cubicBezTo>
                    <a:pt x="4260" y="671"/>
                    <a:pt x="4281" y="580"/>
                    <a:pt x="4288" y="514"/>
                  </a:cubicBezTo>
                  <a:cubicBezTo>
                    <a:pt x="4311" y="319"/>
                    <a:pt x="4168" y="152"/>
                    <a:pt x="3970" y="126"/>
                  </a:cubicBezTo>
                  <a:cubicBezTo>
                    <a:pt x="3949" y="124"/>
                    <a:pt x="3928" y="122"/>
                    <a:pt x="3908" y="122"/>
                  </a:cubicBezTo>
                  <a:cubicBezTo>
                    <a:pt x="3740" y="122"/>
                    <a:pt x="3600" y="206"/>
                    <a:pt x="3577" y="382"/>
                  </a:cubicBezTo>
                  <a:cubicBezTo>
                    <a:pt x="3574" y="407"/>
                    <a:pt x="3574" y="409"/>
                    <a:pt x="3579" y="409"/>
                  </a:cubicBezTo>
                  <a:lnTo>
                    <a:pt x="3579" y="409"/>
                  </a:lnTo>
                  <a:cubicBezTo>
                    <a:pt x="3558" y="409"/>
                    <a:pt x="3538" y="411"/>
                    <a:pt x="3518" y="411"/>
                  </a:cubicBezTo>
                  <a:cubicBezTo>
                    <a:pt x="3508" y="411"/>
                    <a:pt x="3497" y="410"/>
                    <a:pt x="3487" y="409"/>
                  </a:cubicBezTo>
                  <a:cubicBezTo>
                    <a:pt x="3473" y="407"/>
                    <a:pt x="3459" y="407"/>
                    <a:pt x="3446" y="407"/>
                  </a:cubicBezTo>
                  <a:cubicBezTo>
                    <a:pt x="3419" y="407"/>
                    <a:pt x="3392" y="409"/>
                    <a:pt x="3367" y="409"/>
                  </a:cubicBezTo>
                  <a:cubicBezTo>
                    <a:pt x="3374" y="409"/>
                    <a:pt x="3377" y="404"/>
                    <a:pt x="3381" y="375"/>
                  </a:cubicBezTo>
                  <a:cubicBezTo>
                    <a:pt x="3404" y="180"/>
                    <a:pt x="3262" y="26"/>
                    <a:pt x="3066" y="3"/>
                  </a:cubicBezTo>
                  <a:cubicBezTo>
                    <a:pt x="3053" y="2"/>
                    <a:pt x="3040" y="1"/>
                    <a:pt x="302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4"/>
            <p:cNvSpPr/>
            <p:nvPr/>
          </p:nvSpPr>
          <p:spPr>
            <a:xfrm rot="448199">
              <a:off x="1226441" y="4149285"/>
              <a:ext cx="25652" cy="24437"/>
            </a:xfrm>
            <a:custGeom>
              <a:rect b="b" l="l" r="r" t="t"/>
              <a:pathLst>
                <a:path extrusionOk="0" h="1106" w="1161">
                  <a:moveTo>
                    <a:pt x="577" y="0"/>
                  </a:moveTo>
                  <a:cubicBezTo>
                    <a:pt x="297" y="0"/>
                    <a:pt x="58" y="213"/>
                    <a:pt x="30" y="498"/>
                  </a:cubicBezTo>
                  <a:cubicBezTo>
                    <a:pt x="0" y="801"/>
                    <a:pt x="222" y="1072"/>
                    <a:pt x="525" y="1103"/>
                  </a:cubicBezTo>
                  <a:cubicBezTo>
                    <a:pt x="544" y="1105"/>
                    <a:pt x="562" y="1106"/>
                    <a:pt x="580" y="1106"/>
                  </a:cubicBezTo>
                  <a:cubicBezTo>
                    <a:pt x="862" y="1106"/>
                    <a:pt x="1101" y="893"/>
                    <a:pt x="1130" y="607"/>
                  </a:cubicBezTo>
                  <a:cubicBezTo>
                    <a:pt x="1160" y="304"/>
                    <a:pt x="937" y="33"/>
                    <a:pt x="634" y="3"/>
                  </a:cubicBezTo>
                  <a:cubicBezTo>
                    <a:pt x="615" y="1"/>
                    <a:pt x="596" y="0"/>
                    <a:pt x="57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4"/>
            <p:cNvSpPr/>
            <p:nvPr/>
          </p:nvSpPr>
          <p:spPr>
            <a:xfrm rot="448199">
              <a:off x="1261483" y="4170774"/>
              <a:ext cx="25697" cy="24459"/>
            </a:xfrm>
            <a:custGeom>
              <a:rect b="b" l="l" r="r" t="t"/>
              <a:pathLst>
                <a:path extrusionOk="0" h="1107" w="1163">
                  <a:moveTo>
                    <a:pt x="578" y="0"/>
                  </a:moveTo>
                  <a:cubicBezTo>
                    <a:pt x="299" y="0"/>
                    <a:pt x="60" y="213"/>
                    <a:pt x="32" y="498"/>
                  </a:cubicBezTo>
                  <a:cubicBezTo>
                    <a:pt x="1" y="802"/>
                    <a:pt x="222" y="1072"/>
                    <a:pt x="527" y="1103"/>
                  </a:cubicBezTo>
                  <a:cubicBezTo>
                    <a:pt x="546" y="1105"/>
                    <a:pt x="564" y="1106"/>
                    <a:pt x="582" y="1106"/>
                  </a:cubicBezTo>
                  <a:cubicBezTo>
                    <a:pt x="862" y="1106"/>
                    <a:pt x="1103" y="893"/>
                    <a:pt x="1131" y="607"/>
                  </a:cubicBezTo>
                  <a:cubicBezTo>
                    <a:pt x="1162" y="304"/>
                    <a:pt x="941" y="33"/>
                    <a:pt x="636" y="3"/>
                  </a:cubicBezTo>
                  <a:cubicBezTo>
                    <a:pt x="617" y="1"/>
                    <a:pt x="597" y="0"/>
                    <a:pt x="5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4"/>
            <p:cNvSpPr/>
            <p:nvPr/>
          </p:nvSpPr>
          <p:spPr>
            <a:xfrm rot="448199">
              <a:off x="1278862" y="4219205"/>
              <a:ext cx="226982" cy="226982"/>
            </a:xfrm>
            <a:custGeom>
              <a:rect b="b" l="l" r="r" t="t"/>
              <a:pathLst>
                <a:path extrusionOk="0" h="10273" w="10273">
                  <a:moveTo>
                    <a:pt x="5139" y="1"/>
                  </a:moveTo>
                  <a:cubicBezTo>
                    <a:pt x="5138" y="1"/>
                    <a:pt x="5137" y="1"/>
                    <a:pt x="5136" y="1"/>
                  </a:cubicBezTo>
                  <a:cubicBezTo>
                    <a:pt x="2301" y="1"/>
                    <a:pt x="1" y="2300"/>
                    <a:pt x="1" y="5137"/>
                  </a:cubicBezTo>
                  <a:cubicBezTo>
                    <a:pt x="1" y="7972"/>
                    <a:pt x="2301" y="10272"/>
                    <a:pt x="5136" y="10272"/>
                  </a:cubicBezTo>
                  <a:cubicBezTo>
                    <a:pt x="7972" y="10272"/>
                    <a:pt x="10272" y="7972"/>
                    <a:pt x="10272" y="5137"/>
                  </a:cubicBezTo>
                  <a:cubicBezTo>
                    <a:pt x="10272" y="2299"/>
                    <a:pt x="7975" y="1"/>
                    <a:pt x="513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4"/>
            <p:cNvSpPr/>
            <p:nvPr/>
          </p:nvSpPr>
          <p:spPr>
            <a:xfrm rot="448199">
              <a:off x="1329218" y="4272717"/>
              <a:ext cx="122031" cy="122031"/>
            </a:xfrm>
            <a:custGeom>
              <a:rect b="b" l="l" r="r" t="t"/>
              <a:pathLst>
                <a:path extrusionOk="0" h="5523" w="5523">
                  <a:moveTo>
                    <a:pt x="2762" y="0"/>
                  </a:moveTo>
                  <a:cubicBezTo>
                    <a:pt x="1235" y="0"/>
                    <a:pt x="1" y="1236"/>
                    <a:pt x="1" y="2761"/>
                  </a:cubicBezTo>
                  <a:cubicBezTo>
                    <a:pt x="1" y="4286"/>
                    <a:pt x="1235" y="5522"/>
                    <a:pt x="2762" y="5522"/>
                  </a:cubicBezTo>
                  <a:cubicBezTo>
                    <a:pt x="4287" y="5522"/>
                    <a:pt x="5523" y="4286"/>
                    <a:pt x="5523" y="2761"/>
                  </a:cubicBezTo>
                  <a:cubicBezTo>
                    <a:pt x="5523" y="1236"/>
                    <a:pt x="4287" y="0"/>
                    <a:pt x="276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4"/>
            <p:cNvSpPr/>
            <p:nvPr/>
          </p:nvSpPr>
          <p:spPr>
            <a:xfrm rot="448199">
              <a:off x="1352837" y="4296357"/>
              <a:ext cx="74770" cy="74770"/>
            </a:xfrm>
            <a:custGeom>
              <a:rect b="b" l="l" r="r" t="t"/>
              <a:pathLst>
                <a:path extrusionOk="0" h="3384" w="3384">
                  <a:moveTo>
                    <a:pt x="1693" y="0"/>
                  </a:moveTo>
                  <a:cubicBezTo>
                    <a:pt x="759" y="0"/>
                    <a:pt x="0" y="756"/>
                    <a:pt x="0" y="1691"/>
                  </a:cubicBezTo>
                  <a:cubicBezTo>
                    <a:pt x="0" y="2625"/>
                    <a:pt x="757" y="3384"/>
                    <a:pt x="1693" y="3384"/>
                  </a:cubicBezTo>
                  <a:cubicBezTo>
                    <a:pt x="2625" y="3384"/>
                    <a:pt x="3384" y="2627"/>
                    <a:pt x="3384" y="1691"/>
                  </a:cubicBezTo>
                  <a:cubicBezTo>
                    <a:pt x="3384" y="756"/>
                    <a:pt x="2627" y="0"/>
                    <a:pt x="169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4"/>
            <p:cNvSpPr/>
            <p:nvPr/>
          </p:nvSpPr>
          <p:spPr>
            <a:xfrm rot="448199">
              <a:off x="1396860" y="4191294"/>
              <a:ext cx="24459" cy="55392"/>
            </a:xfrm>
            <a:custGeom>
              <a:rect b="b" l="l" r="r" t="t"/>
              <a:pathLst>
                <a:path extrusionOk="0" h="2507" w="1107">
                  <a:moveTo>
                    <a:pt x="536" y="0"/>
                  </a:moveTo>
                  <a:cubicBezTo>
                    <a:pt x="241" y="0"/>
                    <a:pt x="1" y="240"/>
                    <a:pt x="1" y="535"/>
                  </a:cubicBezTo>
                  <a:lnTo>
                    <a:pt x="1" y="1971"/>
                  </a:lnTo>
                  <a:cubicBezTo>
                    <a:pt x="1" y="2266"/>
                    <a:pt x="241" y="2506"/>
                    <a:pt x="536" y="2506"/>
                  </a:cubicBezTo>
                  <a:lnTo>
                    <a:pt x="572" y="2506"/>
                  </a:lnTo>
                  <a:cubicBezTo>
                    <a:pt x="866" y="2506"/>
                    <a:pt x="1107" y="2266"/>
                    <a:pt x="1107" y="1971"/>
                  </a:cubicBezTo>
                  <a:lnTo>
                    <a:pt x="1107" y="535"/>
                  </a:lnTo>
                  <a:cubicBezTo>
                    <a:pt x="1107" y="240"/>
                    <a:pt x="866" y="0"/>
                    <a:pt x="57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4"/>
            <p:cNvSpPr/>
            <p:nvPr/>
          </p:nvSpPr>
          <p:spPr>
            <a:xfrm rot="448199">
              <a:off x="1367875" y="4412341"/>
              <a:ext cx="24459" cy="55414"/>
            </a:xfrm>
            <a:custGeom>
              <a:rect b="b" l="l" r="r" t="t"/>
              <a:pathLst>
                <a:path extrusionOk="0" h="2508" w="1107">
                  <a:moveTo>
                    <a:pt x="536" y="1"/>
                  </a:moveTo>
                  <a:cubicBezTo>
                    <a:pt x="241" y="1"/>
                    <a:pt x="1" y="241"/>
                    <a:pt x="1" y="536"/>
                  </a:cubicBezTo>
                  <a:lnTo>
                    <a:pt x="1" y="1972"/>
                  </a:lnTo>
                  <a:cubicBezTo>
                    <a:pt x="1" y="2267"/>
                    <a:pt x="241" y="2507"/>
                    <a:pt x="536" y="2507"/>
                  </a:cubicBezTo>
                  <a:lnTo>
                    <a:pt x="572" y="2507"/>
                  </a:lnTo>
                  <a:cubicBezTo>
                    <a:pt x="866" y="2507"/>
                    <a:pt x="1107" y="2267"/>
                    <a:pt x="1107" y="1972"/>
                  </a:cubicBezTo>
                  <a:lnTo>
                    <a:pt x="1107" y="536"/>
                  </a:lnTo>
                  <a:cubicBezTo>
                    <a:pt x="1107" y="241"/>
                    <a:pt x="866" y="1"/>
                    <a:pt x="57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4"/>
            <p:cNvSpPr/>
            <p:nvPr/>
          </p:nvSpPr>
          <p:spPr>
            <a:xfrm rot="448199">
              <a:off x="1255994" y="4306080"/>
              <a:ext cx="55326" cy="24415"/>
            </a:xfrm>
            <a:custGeom>
              <a:rect b="b" l="l" r="r" t="t"/>
              <a:pathLst>
                <a:path extrusionOk="0" h="1105" w="2504">
                  <a:moveTo>
                    <a:pt x="521" y="0"/>
                  </a:moveTo>
                  <a:cubicBezTo>
                    <a:pt x="221" y="0"/>
                    <a:pt x="0" y="248"/>
                    <a:pt x="0" y="541"/>
                  </a:cubicBezTo>
                  <a:lnTo>
                    <a:pt x="0" y="581"/>
                  </a:lnTo>
                  <a:cubicBezTo>
                    <a:pt x="0" y="876"/>
                    <a:pt x="219" y="1105"/>
                    <a:pt x="521" y="1105"/>
                  </a:cubicBezTo>
                  <a:lnTo>
                    <a:pt x="1934" y="1105"/>
                  </a:lnTo>
                  <a:cubicBezTo>
                    <a:pt x="2235" y="1105"/>
                    <a:pt x="2504" y="876"/>
                    <a:pt x="2504" y="581"/>
                  </a:cubicBezTo>
                  <a:lnTo>
                    <a:pt x="2504" y="541"/>
                  </a:lnTo>
                  <a:cubicBezTo>
                    <a:pt x="2504" y="248"/>
                    <a:pt x="2236" y="0"/>
                    <a:pt x="193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4"/>
            <p:cNvSpPr/>
            <p:nvPr/>
          </p:nvSpPr>
          <p:spPr>
            <a:xfrm rot="448199">
              <a:off x="1476997" y="4335061"/>
              <a:ext cx="55370" cy="24415"/>
            </a:xfrm>
            <a:custGeom>
              <a:rect b="b" l="l" r="r" t="t"/>
              <a:pathLst>
                <a:path extrusionOk="0" h="1105" w="2506">
                  <a:moveTo>
                    <a:pt x="534" y="0"/>
                  </a:moveTo>
                  <a:cubicBezTo>
                    <a:pt x="239" y="0"/>
                    <a:pt x="0" y="239"/>
                    <a:pt x="0" y="534"/>
                  </a:cubicBezTo>
                  <a:lnTo>
                    <a:pt x="0" y="570"/>
                  </a:lnTo>
                  <a:cubicBezTo>
                    <a:pt x="0" y="866"/>
                    <a:pt x="239" y="1105"/>
                    <a:pt x="534" y="1105"/>
                  </a:cubicBezTo>
                  <a:lnTo>
                    <a:pt x="1970" y="1105"/>
                  </a:lnTo>
                  <a:cubicBezTo>
                    <a:pt x="2265" y="1105"/>
                    <a:pt x="2505" y="866"/>
                    <a:pt x="2505" y="570"/>
                  </a:cubicBezTo>
                  <a:lnTo>
                    <a:pt x="2505" y="534"/>
                  </a:lnTo>
                  <a:cubicBezTo>
                    <a:pt x="2505" y="239"/>
                    <a:pt x="2265" y="0"/>
                    <a:pt x="197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4"/>
            <p:cNvSpPr/>
            <p:nvPr/>
          </p:nvSpPr>
          <p:spPr>
            <a:xfrm rot="448199">
              <a:off x="1291632" y="4228239"/>
              <a:ext cx="48211" cy="45958"/>
            </a:xfrm>
            <a:custGeom>
              <a:rect b="b" l="l" r="r" t="t"/>
              <a:pathLst>
                <a:path extrusionOk="0" h="2080" w="2182">
                  <a:moveTo>
                    <a:pt x="587" y="0"/>
                  </a:moveTo>
                  <a:cubicBezTo>
                    <a:pt x="450" y="0"/>
                    <a:pt x="313" y="53"/>
                    <a:pt x="209" y="157"/>
                  </a:cubicBezTo>
                  <a:cubicBezTo>
                    <a:pt x="0" y="367"/>
                    <a:pt x="0" y="705"/>
                    <a:pt x="209" y="914"/>
                  </a:cubicBezTo>
                  <a:lnTo>
                    <a:pt x="1218" y="1922"/>
                  </a:lnTo>
                  <a:cubicBezTo>
                    <a:pt x="1322" y="2027"/>
                    <a:pt x="1459" y="2079"/>
                    <a:pt x="1596" y="2079"/>
                  </a:cubicBezTo>
                  <a:cubicBezTo>
                    <a:pt x="1733" y="2079"/>
                    <a:pt x="1870" y="2027"/>
                    <a:pt x="1974" y="1922"/>
                  </a:cubicBezTo>
                  <a:cubicBezTo>
                    <a:pt x="2182" y="1714"/>
                    <a:pt x="2182" y="1376"/>
                    <a:pt x="1974" y="1166"/>
                  </a:cubicBezTo>
                  <a:lnTo>
                    <a:pt x="966" y="157"/>
                  </a:lnTo>
                  <a:cubicBezTo>
                    <a:pt x="861" y="53"/>
                    <a:pt x="724" y="0"/>
                    <a:pt x="58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4"/>
            <p:cNvSpPr/>
            <p:nvPr/>
          </p:nvSpPr>
          <p:spPr>
            <a:xfrm rot="448199">
              <a:off x="1428283" y="4406158"/>
              <a:ext cx="48233" cy="45936"/>
            </a:xfrm>
            <a:custGeom>
              <a:rect b="b" l="l" r="r" t="t"/>
              <a:pathLst>
                <a:path extrusionOk="0" h="2079" w="2183">
                  <a:moveTo>
                    <a:pt x="588" y="0"/>
                  </a:moveTo>
                  <a:cubicBezTo>
                    <a:pt x="451" y="0"/>
                    <a:pt x="314" y="52"/>
                    <a:pt x="210" y="157"/>
                  </a:cubicBezTo>
                  <a:cubicBezTo>
                    <a:pt x="1" y="366"/>
                    <a:pt x="1" y="705"/>
                    <a:pt x="210" y="914"/>
                  </a:cubicBezTo>
                  <a:lnTo>
                    <a:pt x="1218" y="1922"/>
                  </a:lnTo>
                  <a:cubicBezTo>
                    <a:pt x="1323" y="2027"/>
                    <a:pt x="1459" y="2079"/>
                    <a:pt x="1596" y="2079"/>
                  </a:cubicBezTo>
                  <a:cubicBezTo>
                    <a:pt x="1733" y="2079"/>
                    <a:pt x="1870" y="2027"/>
                    <a:pt x="1975" y="1922"/>
                  </a:cubicBezTo>
                  <a:cubicBezTo>
                    <a:pt x="2183" y="1713"/>
                    <a:pt x="2183" y="1374"/>
                    <a:pt x="1975" y="1165"/>
                  </a:cubicBezTo>
                  <a:lnTo>
                    <a:pt x="967" y="157"/>
                  </a:lnTo>
                  <a:cubicBezTo>
                    <a:pt x="861" y="52"/>
                    <a:pt x="724" y="0"/>
                    <a:pt x="58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4"/>
            <p:cNvSpPr/>
            <p:nvPr/>
          </p:nvSpPr>
          <p:spPr>
            <a:xfrm rot="448199">
              <a:off x="1455848" y="4236536"/>
              <a:ext cx="48233" cy="45958"/>
            </a:xfrm>
            <a:custGeom>
              <a:rect b="b" l="l" r="r" t="t"/>
              <a:pathLst>
                <a:path extrusionOk="0" h="2080" w="2183">
                  <a:moveTo>
                    <a:pt x="1595" y="1"/>
                  </a:moveTo>
                  <a:cubicBezTo>
                    <a:pt x="1458" y="1"/>
                    <a:pt x="1321" y="53"/>
                    <a:pt x="1217" y="157"/>
                  </a:cubicBezTo>
                  <a:lnTo>
                    <a:pt x="208" y="1166"/>
                  </a:lnTo>
                  <a:cubicBezTo>
                    <a:pt x="1" y="1376"/>
                    <a:pt x="1" y="1714"/>
                    <a:pt x="208" y="1923"/>
                  </a:cubicBezTo>
                  <a:cubicBezTo>
                    <a:pt x="313" y="2027"/>
                    <a:pt x="450" y="2079"/>
                    <a:pt x="587" y="2079"/>
                  </a:cubicBezTo>
                  <a:cubicBezTo>
                    <a:pt x="724" y="2079"/>
                    <a:pt x="861" y="2027"/>
                    <a:pt x="965" y="1923"/>
                  </a:cubicBezTo>
                  <a:lnTo>
                    <a:pt x="1974" y="914"/>
                  </a:lnTo>
                  <a:cubicBezTo>
                    <a:pt x="2182" y="705"/>
                    <a:pt x="2182" y="368"/>
                    <a:pt x="1974" y="157"/>
                  </a:cubicBezTo>
                  <a:cubicBezTo>
                    <a:pt x="1869" y="53"/>
                    <a:pt x="1732" y="1"/>
                    <a:pt x="159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4"/>
            <p:cNvSpPr/>
            <p:nvPr/>
          </p:nvSpPr>
          <p:spPr>
            <a:xfrm rot="448199">
              <a:off x="1926942" y="4104648"/>
              <a:ext cx="98013" cy="218719"/>
            </a:xfrm>
            <a:custGeom>
              <a:rect b="b" l="l" r="r" t="t"/>
              <a:pathLst>
                <a:path extrusionOk="0" h="9899" w="4436">
                  <a:moveTo>
                    <a:pt x="1" y="1"/>
                  </a:moveTo>
                  <a:lnTo>
                    <a:pt x="447" y="9899"/>
                  </a:lnTo>
                  <a:lnTo>
                    <a:pt x="3056" y="8568"/>
                  </a:lnTo>
                  <a:cubicBezTo>
                    <a:pt x="4091" y="8040"/>
                    <a:pt x="4435" y="6734"/>
                    <a:pt x="3797" y="5764"/>
                  </a:cubicBez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4"/>
            <p:cNvSpPr/>
            <p:nvPr/>
          </p:nvSpPr>
          <p:spPr>
            <a:xfrm rot="448199">
              <a:off x="1788097" y="4048989"/>
              <a:ext cx="127798" cy="60629"/>
            </a:xfrm>
            <a:custGeom>
              <a:rect b="b" l="l" r="r" t="t"/>
              <a:pathLst>
                <a:path extrusionOk="0" h="2744" w="5784">
                  <a:moveTo>
                    <a:pt x="0" y="1"/>
                  </a:moveTo>
                  <a:cubicBezTo>
                    <a:pt x="1525" y="976"/>
                    <a:pt x="3077" y="1908"/>
                    <a:pt x="4679" y="2743"/>
                  </a:cubicBezTo>
                  <a:cubicBezTo>
                    <a:pt x="5362" y="2031"/>
                    <a:pt x="5784" y="1065"/>
                    <a:pt x="578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4"/>
            <p:cNvSpPr/>
            <p:nvPr/>
          </p:nvSpPr>
          <p:spPr>
            <a:xfrm rot="448199">
              <a:off x="1871179" y="4054391"/>
              <a:ext cx="44367" cy="60585"/>
            </a:xfrm>
            <a:custGeom>
              <a:rect b="b" l="l" r="r" t="t"/>
              <a:pathLst>
                <a:path extrusionOk="0" h="2742" w="2008">
                  <a:moveTo>
                    <a:pt x="1" y="0"/>
                  </a:moveTo>
                  <a:lnTo>
                    <a:pt x="1" y="2"/>
                  </a:lnTo>
                  <a:lnTo>
                    <a:pt x="1" y="2255"/>
                  </a:lnTo>
                  <a:cubicBezTo>
                    <a:pt x="301" y="2419"/>
                    <a:pt x="600" y="2584"/>
                    <a:pt x="903" y="2741"/>
                  </a:cubicBezTo>
                  <a:cubicBezTo>
                    <a:pt x="1586" y="2030"/>
                    <a:pt x="2008" y="1065"/>
                    <a:pt x="200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4"/>
            <p:cNvSpPr/>
            <p:nvPr/>
          </p:nvSpPr>
          <p:spPr>
            <a:xfrm rot="448199">
              <a:off x="1852976" y="4339552"/>
              <a:ext cx="102410" cy="91562"/>
            </a:xfrm>
            <a:custGeom>
              <a:rect b="b" l="l" r="r" t="t"/>
              <a:pathLst>
                <a:path extrusionOk="0" h="4144" w="4635">
                  <a:moveTo>
                    <a:pt x="3403" y="1"/>
                  </a:moveTo>
                  <a:cubicBezTo>
                    <a:pt x="3282" y="1"/>
                    <a:pt x="3152" y="52"/>
                    <a:pt x="3015" y="167"/>
                  </a:cubicBezTo>
                  <a:cubicBezTo>
                    <a:pt x="2938" y="231"/>
                    <a:pt x="2859" y="314"/>
                    <a:pt x="2779" y="420"/>
                  </a:cubicBezTo>
                  <a:cubicBezTo>
                    <a:pt x="1852" y="1640"/>
                    <a:pt x="926" y="2860"/>
                    <a:pt x="1" y="4081"/>
                  </a:cubicBezTo>
                  <a:cubicBezTo>
                    <a:pt x="399" y="4112"/>
                    <a:pt x="800" y="4144"/>
                    <a:pt x="1199" y="4144"/>
                  </a:cubicBezTo>
                  <a:cubicBezTo>
                    <a:pt x="1470" y="4144"/>
                    <a:pt x="1740" y="4129"/>
                    <a:pt x="2008" y="4091"/>
                  </a:cubicBezTo>
                  <a:cubicBezTo>
                    <a:pt x="2672" y="3996"/>
                    <a:pt x="3333" y="3740"/>
                    <a:pt x="3798" y="3257"/>
                  </a:cubicBezTo>
                  <a:cubicBezTo>
                    <a:pt x="4635" y="2387"/>
                    <a:pt x="4231" y="1"/>
                    <a:pt x="340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4"/>
            <p:cNvSpPr/>
            <p:nvPr/>
          </p:nvSpPr>
          <p:spPr>
            <a:xfrm rot="448199">
              <a:off x="1846512" y="4416594"/>
              <a:ext cx="123820" cy="35772"/>
            </a:xfrm>
            <a:custGeom>
              <a:rect b="b" l="l" r="r" t="t"/>
              <a:pathLst>
                <a:path extrusionOk="0" h="1619" w="5604">
                  <a:moveTo>
                    <a:pt x="2796" y="0"/>
                  </a:moveTo>
                  <a:cubicBezTo>
                    <a:pt x="2772" y="0"/>
                    <a:pt x="2749" y="1"/>
                    <a:pt x="2728" y="2"/>
                  </a:cubicBezTo>
                  <a:cubicBezTo>
                    <a:pt x="1810" y="74"/>
                    <a:pt x="916" y="533"/>
                    <a:pt x="0" y="550"/>
                  </a:cubicBezTo>
                  <a:cubicBezTo>
                    <a:pt x="9" y="550"/>
                    <a:pt x="18" y="550"/>
                    <a:pt x="26" y="550"/>
                  </a:cubicBezTo>
                  <a:cubicBezTo>
                    <a:pt x="1073" y="550"/>
                    <a:pt x="2183" y="1618"/>
                    <a:pt x="3346" y="1618"/>
                  </a:cubicBezTo>
                  <a:cubicBezTo>
                    <a:pt x="3574" y="1618"/>
                    <a:pt x="3803" y="1578"/>
                    <a:pt x="4034" y="1480"/>
                  </a:cubicBezTo>
                  <a:cubicBezTo>
                    <a:pt x="5604" y="818"/>
                    <a:pt x="3564" y="0"/>
                    <a:pt x="27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4"/>
            <p:cNvSpPr/>
            <p:nvPr/>
          </p:nvSpPr>
          <p:spPr>
            <a:xfrm rot="448199">
              <a:off x="1723523" y="3704850"/>
              <a:ext cx="25630" cy="25630"/>
            </a:xfrm>
            <a:custGeom>
              <a:rect b="b" l="l" r="r" t="t"/>
              <a:pathLst>
                <a:path extrusionOk="0" h="1160" w="1160">
                  <a:moveTo>
                    <a:pt x="580" y="1"/>
                  </a:moveTo>
                  <a:cubicBezTo>
                    <a:pt x="261" y="1"/>
                    <a:pt x="1" y="261"/>
                    <a:pt x="1" y="580"/>
                  </a:cubicBezTo>
                  <a:cubicBezTo>
                    <a:pt x="1" y="901"/>
                    <a:pt x="261" y="1160"/>
                    <a:pt x="580" y="1160"/>
                  </a:cubicBezTo>
                  <a:cubicBezTo>
                    <a:pt x="900" y="1160"/>
                    <a:pt x="1159" y="901"/>
                    <a:pt x="1159" y="580"/>
                  </a:cubicBezTo>
                  <a:cubicBezTo>
                    <a:pt x="1159" y="261"/>
                    <a:pt x="900" y="1"/>
                    <a:pt x="5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4"/>
            <p:cNvSpPr/>
            <p:nvPr/>
          </p:nvSpPr>
          <p:spPr>
            <a:xfrm rot="448199">
              <a:off x="1640860" y="4410073"/>
              <a:ext cx="36766" cy="33496"/>
            </a:xfrm>
            <a:custGeom>
              <a:rect b="b" l="l" r="r" t="t"/>
              <a:pathLst>
                <a:path extrusionOk="0" h="1516" w="1664">
                  <a:moveTo>
                    <a:pt x="832" y="1"/>
                  </a:moveTo>
                  <a:cubicBezTo>
                    <a:pt x="638" y="1"/>
                    <a:pt x="444" y="74"/>
                    <a:pt x="296" y="222"/>
                  </a:cubicBezTo>
                  <a:cubicBezTo>
                    <a:pt x="0" y="516"/>
                    <a:pt x="0" y="996"/>
                    <a:pt x="296" y="1293"/>
                  </a:cubicBezTo>
                  <a:cubicBezTo>
                    <a:pt x="444" y="1441"/>
                    <a:pt x="637" y="1515"/>
                    <a:pt x="831" y="1515"/>
                  </a:cubicBezTo>
                  <a:cubicBezTo>
                    <a:pt x="1025" y="1515"/>
                    <a:pt x="1219" y="1441"/>
                    <a:pt x="1368" y="1293"/>
                  </a:cubicBezTo>
                  <a:cubicBezTo>
                    <a:pt x="1664" y="997"/>
                    <a:pt x="1664" y="518"/>
                    <a:pt x="1368" y="222"/>
                  </a:cubicBezTo>
                  <a:cubicBezTo>
                    <a:pt x="1221" y="74"/>
                    <a:pt x="1026" y="1"/>
                    <a:pt x="8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4"/>
            <p:cNvSpPr/>
            <p:nvPr/>
          </p:nvSpPr>
          <p:spPr>
            <a:xfrm rot="448199">
              <a:off x="1722719" y="3761526"/>
              <a:ext cx="13854" cy="13854"/>
            </a:xfrm>
            <a:custGeom>
              <a:rect b="b" l="l" r="r" t="t"/>
              <a:pathLst>
                <a:path extrusionOk="0" h="627" w="627">
                  <a:moveTo>
                    <a:pt x="314" y="1"/>
                  </a:moveTo>
                  <a:cubicBezTo>
                    <a:pt x="140" y="1"/>
                    <a:pt x="0" y="141"/>
                    <a:pt x="0" y="313"/>
                  </a:cubicBezTo>
                  <a:cubicBezTo>
                    <a:pt x="0" y="487"/>
                    <a:pt x="142" y="626"/>
                    <a:pt x="314" y="626"/>
                  </a:cubicBezTo>
                  <a:cubicBezTo>
                    <a:pt x="487" y="626"/>
                    <a:pt x="627" y="484"/>
                    <a:pt x="627" y="313"/>
                  </a:cubicBezTo>
                  <a:cubicBezTo>
                    <a:pt x="627" y="141"/>
                    <a:pt x="487" y="2"/>
                    <a:pt x="31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4"/>
            <p:cNvSpPr/>
            <p:nvPr/>
          </p:nvSpPr>
          <p:spPr>
            <a:xfrm rot="448199">
              <a:off x="1632416" y="4372046"/>
              <a:ext cx="19731" cy="19687"/>
            </a:xfrm>
            <a:custGeom>
              <a:rect b="b" l="l" r="r" t="t"/>
              <a:pathLst>
                <a:path extrusionOk="0" h="891" w="893">
                  <a:moveTo>
                    <a:pt x="447" y="0"/>
                  </a:moveTo>
                  <a:cubicBezTo>
                    <a:pt x="201" y="0"/>
                    <a:pt x="1" y="198"/>
                    <a:pt x="1" y="445"/>
                  </a:cubicBezTo>
                  <a:cubicBezTo>
                    <a:pt x="1" y="690"/>
                    <a:pt x="201" y="890"/>
                    <a:pt x="447" y="890"/>
                  </a:cubicBezTo>
                  <a:cubicBezTo>
                    <a:pt x="692" y="890"/>
                    <a:pt x="892" y="691"/>
                    <a:pt x="892" y="445"/>
                  </a:cubicBezTo>
                  <a:cubicBezTo>
                    <a:pt x="892" y="198"/>
                    <a:pt x="692" y="0"/>
                    <a:pt x="4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4"/>
            <p:cNvSpPr/>
            <p:nvPr/>
          </p:nvSpPr>
          <p:spPr>
            <a:xfrm rot="448199">
              <a:off x="1316783" y="3642236"/>
              <a:ext cx="428467" cy="32502"/>
            </a:xfrm>
            <a:custGeom>
              <a:rect b="b" l="l" r="r" t="t"/>
              <a:pathLst>
                <a:path extrusionOk="0" h="1471" w="19392">
                  <a:moveTo>
                    <a:pt x="736" y="0"/>
                  </a:moveTo>
                  <a:cubicBezTo>
                    <a:pt x="331" y="0"/>
                    <a:pt x="0" y="331"/>
                    <a:pt x="0" y="736"/>
                  </a:cubicBezTo>
                  <a:cubicBezTo>
                    <a:pt x="0" y="1139"/>
                    <a:pt x="331" y="1471"/>
                    <a:pt x="736" y="1471"/>
                  </a:cubicBezTo>
                  <a:lnTo>
                    <a:pt x="18656" y="1471"/>
                  </a:lnTo>
                  <a:cubicBezTo>
                    <a:pt x="19061" y="1471"/>
                    <a:pt x="19391" y="1139"/>
                    <a:pt x="19391" y="736"/>
                  </a:cubicBezTo>
                  <a:cubicBezTo>
                    <a:pt x="19391" y="331"/>
                    <a:pt x="19061" y="0"/>
                    <a:pt x="186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4"/>
            <p:cNvSpPr/>
            <p:nvPr/>
          </p:nvSpPr>
          <p:spPr>
            <a:xfrm rot="448199">
              <a:off x="1446906" y="3602934"/>
              <a:ext cx="251176" cy="23642"/>
            </a:xfrm>
            <a:custGeom>
              <a:rect b="b" l="l" r="r" t="t"/>
              <a:pathLst>
                <a:path extrusionOk="0" h="1070" w="11368">
                  <a:moveTo>
                    <a:pt x="536" y="1"/>
                  </a:moveTo>
                  <a:cubicBezTo>
                    <a:pt x="242" y="1"/>
                    <a:pt x="1" y="240"/>
                    <a:pt x="1" y="534"/>
                  </a:cubicBezTo>
                  <a:cubicBezTo>
                    <a:pt x="1" y="828"/>
                    <a:pt x="241" y="1069"/>
                    <a:pt x="536" y="1069"/>
                  </a:cubicBezTo>
                  <a:lnTo>
                    <a:pt x="10834" y="1069"/>
                  </a:lnTo>
                  <a:cubicBezTo>
                    <a:pt x="11127" y="1069"/>
                    <a:pt x="11367" y="828"/>
                    <a:pt x="11367" y="534"/>
                  </a:cubicBezTo>
                  <a:cubicBezTo>
                    <a:pt x="11367" y="241"/>
                    <a:pt x="11129" y="1"/>
                    <a:pt x="108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4"/>
            <p:cNvSpPr/>
            <p:nvPr/>
          </p:nvSpPr>
          <p:spPr>
            <a:xfrm rot="448199">
              <a:off x="1421805" y="4543099"/>
              <a:ext cx="86480" cy="86480"/>
            </a:xfrm>
            <a:custGeom>
              <a:rect b="b" l="l" r="r" t="t"/>
              <a:pathLst>
                <a:path extrusionOk="0" h="3914" w="3914">
                  <a:moveTo>
                    <a:pt x="1958" y="1"/>
                  </a:moveTo>
                  <a:cubicBezTo>
                    <a:pt x="880" y="1"/>
                    <a:pt x="1" y="880"/>
                    <a:pt x="1" y="1956"/>
                  </a:cubicBezTo>
                  <a:cubicBezTo>
                    <a:pt x="1" y="3033"/>
                    <a:pt x="880" y="3913"/>
                    <a:pt x="1958" y="3913"/>
                  </a:cubicBezTo>
                  <a:cubicBezTo>
                    <a:pt x="3032" y="3913"/>
                    <a:pt x="3913" y="3032"/>
                    <a:pt x="3913" y="1956"/>
                  </a:cubicBezTo>
                  <a:cubicBezTo>
                    <a:pt x="3913" y="880"/>
                    <a:pt x="3033" y="1"/>
                    <a:pt x="19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4"/>
            <p:cNvSpPr/>
            <p:nvPr/>
          </p:nvSpPr>
          <p:spPr>
            <a:xfrm rot="448199">
              <a:off x="1835047" y="3675643"/>
              <a:ext cx="82680" cy="53227"/>
            </a:xfrm>
            <a:custGeom>
              <a:rect b="b" l="l" r="r" t="t"/>
              <a:pathLst>
                <a:path extrusionOk="0" h="2409" w="3742">
                  <a:moveTo>
                    <a:pt x="744" y="1"/>
                  </a:moveTo>
                  <a:cubicBezTo>
                    <a:pt x="297" y="1"/>
                    <a:pt x="1" y="683"/>
                    <a:pt x="482" y="972"/>
                  </a:cubicBezTo>
                  <a:cubicBezTo>
                    <a:pt x="1233" y="1424"/>
                    <a:pt x="1986" y="1876"/>
                    <a:pt x="2737" y="2331"/>
                  </a:cubicBezTo>
                  <a:cubicBezTo>
                    <a:pt x="2826" y="2385"/>
                    <a:pt x="2915" y="2409"/>
                    <a:pt x="2998" y="2409"/>
                  </a:cubicBezTo>
                  <a:cubicBezTo>
                    <a:pt x="3446" y="2409"/>
                    <a:pt x="3741" y="1727"/>
                    <a:pt x="3259" y="1437"/>
                  </a:cubicBezTo>
                  <a:cubicBezTo>
                    <a:pt x="2508" y="985"/>
                    <a:pt x="1755" y="532"/>
                    <a:pt x="1004" y="78"/>
                  </a:cubicBezTo>
                  <a:cubicBezTo>
                    <a:pt x="915" y="24"/>
                    <a:pt x="827" y="1"/>
                    <a:pt x="7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4"/>
            <p:cNvSpPr/>
            <p:nvPr/>
          </p:nvSpPr>
          <p:spPr>
            <a:xfrm rot="448199">
              <a:off x="1920319" y="3760564"/>
              <a:ext cx="47350" cy="37915"/>
            </a:xfrm>
            <a:custGeom>
              <a:rect b="b" l="l" r="r" t="t"/>
              <a:pathLst>
                <a:path extrusionOk="0" h="1716" w="2143">
                  <a:moveTo>
                    <a:pt x="754" y="0"/>
                  </a:moveTo>
                  <a:cubicBezTo>
                    <a:pt x="356" y="0"/>
                    <a:pt x="1" y="520"/>
                    <a:pt x="366" y="885"/>
                  </a:cubicBezTo>
                  <a:lnTo>
                    <a:pt x="1044" y="1563"/>
                  </a:lnTo>
                  <a:cubicBezTo>
                    <a:pt x="1151" y="1670"/>
                    <a:pt x="1272" y="1716"/>
                    <a:pt x="1389" y="1716"/>
                  </a:cubicBezTo>
                  <a:cubicBezTo>
                    <a:pt x="1787" y="1716"/>
                    <a:pt x="2142" y="1195"/>
                    <a:pt x="1777" y="831"/>
                  </a:cubicBezTo>
                  <a:lnTo>
                    <a:pt x="1099" y="153"/>
                  </a:lnTo>
                  <a:cubicBezTo>
                    <a:pt x="992" y="45"/>
                    <a:pt x="871" y="0"/>
                    <a:pt x="7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4"/>
            <p:cNvSpPr/>
            <p:nvPr/>
          </p:nvSpPr>
          <p:spPr>
            <a:xfrm rot="448199">
              <a:off x="1935673" y="4199834"/>
              <a:ext cx="42224" cy="42798"/>
            </a:xfrm>
            <a:custGeom>
              <a:rect b="b" l="l" r="r" t="t"/>
              <a:pathLst>
                <a:path extrusionOk="0" h="1937" w="1911">
                  <a:moveTo>
                    <a:pt x="605" y="0"/>
                  </a:moveTo>
                  <a:cubicBezTo>
                    <a:pt x="523" y="0"/>
                    <a:pt x="439" y="22"/>
                    <a:pt x="357" y="70"/>
                  </a:cubicBezTo>
                  <a:cubicBezTo>
                    <a:pt x="135" y="199"/>
                    <a:pt x="1" y="553"/>
                    <a:pt x="171" y="779"/>
                  </a:cubicBezTo>
                  <a:cubicBezTo>
                    <a:pt x="395" y="1079"/>
                    <a:pt x="621" y="1381"/>
                    <a:pt x="849" y="1681"/>
                  </a:cubicBezTo>
                  <a:cubicBezTo>
                    <a:pt x="964" y="1834"/>
                    <a:pt x="1131" y="1936"/>
                    <a:pt x="1309" y="1936"/>
                  </a:cubicBezTo>
                  <a:cubicBezTo>
                    <a:pt x="1391" y="1936"/>
                    <a:pt x="1475" y="1915"/>
                    <a:pt x="1557" y="1867"/>
                  </a:cubicBezTo>
                  <a:cubicBezTo>
                    <a:pt x="1776" y="1738"/>
                    <a:pt x="1910" y="1384"/>
                    <a:pt x="1743" y="1159"/>
                  </a:cubicBezTo>
                  <a:cubicBezTo>
                    <a:pt x="1517" y="859"/>
                    <a:pt x="1291" y="557"/>
                    <a:pt x="1065" y="256"/>
                  </a:cubicBezTo>
                  <a:cubicBezTo>
                    <a:pt x="949" y="103"/>
                    <a:pt x="782" y="0"/>
                    <a:pt x="60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4"/>
            <p:cNvSpPr/>
            <p:nvPr/>
          </p:nvSpPr>
          <p:spPr>
            <a:xfrm rot="448199">
              <a:off x="1897639" y="3943250"/>
              <a:ext cx="47151" cy="58927"/>
            </a:xfrm>
            <a:custGeom>
              <a:rect b="b" l="l" r="r" t="t"/>
              <a:pathLst>
                <a:path extrusionOk="0" h="2667" w="2134">
                  <a:moveTo>
                    <a:pt x="701" y="0"/>
                  </a:moveTo>
                  <a:cubicBezTo>
                    <a:pt x="359" y="0"/>
                    <a:pt x="0" y="376"/>
                    <a:pt x="208" y="784"/>
                  </a:cubicBezTo>
                  <a:cubicBezTo>
                    <a:pt x="483" y="1325"/>
                    <a:pt x="757" y="1865"/>
                    <a:pt x="1032" y="2405"/>
                  </a:cubicBezTo>
                  <a:cubicBezTo>
                    <a:pt x="1126" y="2590"/>
                    <a:pt x="1277" y="2666"/>
                    <a:pt x="1432" y="2666"/>
                  </a:cubicBezTo>
                  <a:cubicBezTo>
                    <a:pt x="1775" y="2666"/>
                    <a:pt x="2134" y="2291"/>
                    <a:pt x="1926" y="1883"/>
                  </a:cubicBezTo>
                  <a:cubicBezTo>
                    <a:pt x="1651" y="1343"/>
                    <a:pt x="1377" y="803"/>
                    <a:pt x="1102" y="263"/>
                  </a:cubicBezTo>
                  <a:cubicBezTo>
                    <a:pt x="1008" y="77"/>
                    <a:pt x="856" y="0"/>
                    <a:pt x="70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4"/>
            <p:cNvSpPr/>
            <p:nvPr/>
          </p:nvSpPr>
          <p:spPr>
            <a:xfrm rot="448199">
              <a:off x="1704175" y="4198913"/>
              <a:ext cx="29519" cy="22890"/>
            </a:xfrm>
            <a:custGeom>
              <a:rect b="b" l="l" r="r" t="t"/>
              <a:pathLst>
                <a:path extrusionOk="0" h="1036" w="1336">
                  <a:moveTo>
                    <a:pt x="667" y="0"/>
                  </a:moveTo>
                  <a:cubicBezTo>
                    <a:pt x="2" y="0"/>
                    <a:pt x="1" y="1036"/>
                    <a:pt x="667" y="1036"/>
                  </a:cubicBezTo>
                  <a:cubicBezTo>
                    <a:pt x="1335" y="1036"/>
                    <a:pt x="1335" y="0"/>
                    <a:pt x="6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4"/>
            <p:cNvSpPr/>
            <p:nvPr/>
          </p:nvSpPr>
          <p:spPr>
            <a:xfrm rot="448199">
              <a:off x="1726745" y="4257245"/>
              <a:ext cx="29475" cy="22868"/>
            </a:xfrm>
            <a:custGeom>
              <a:rect b="b" l="l" r="r" t="t"/>
              <a:pathLst>
                <a:path extrusionOk="0" h="1035" w="1334">
                  <a:moveTo>
                    <a:pt x="667" y="0"/>
                  </a:moveTo>
                  <a:cubicBezTo>
                    <a:pt x="1" y="0"/>
                    <a:pt x="1" y="1034"/>
                    <a:pt x="667" y="1034"/>
                  </a:cubicBezTo>
                  <a:cubicBezTo>
                    <a:pt x="1334" y="1034"/>
                    <a:pt x="1334" y="0"/>
                    <a:pt x="6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70" name="Google Shape;270;p24"/>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271" name="Google Shape;271;p24"/>
          <p:cNvGrpSpPr/>
          <p:nvPr/>
        </p:nvGrpSpPr>
        <p:grpSpPr>
          <a:xfrm>
            <a:off x="372025" y="321975"/>
            <a:ext cx="8400000" cy="4503300"/>
            <a:chOff x="372025" y="321975"/>
            <a:chExt cx="8400000" cy="4503300"/>
          </a:xfrm>
        </p:grpSpPr>
        <p:grpSp>
          <p:nvGrpSpPr>
            <p:cNvPr id="272" name="Google Shape;272;p24"/>
            <p:cNvGrpSpPr/>
            <p:nvPr/>
          </p:nvGrpSpPr>
          <p:grpSpPr>
            <a:xfrm>
              <a:off x="372025" y="321975"/>
              <a:ext cx="8400000" cy="4503300"/>
              <a:chOff x="372025" y="321975"/>
              <a:chExt cx="8400000" cy="4503300"/>
            </a:xfrm>
          </p:grpSpPr>
          <p:sp>
            <p:nvSpPr>
              <p:cNvPr id="273" name="Google Shape;273;p24"/>
              <p:cNvSpPr/>
              <p:nvPr/>
            </p:nvSpPr>
            <p:spPr>
              <a:xfrm>
                <a:off x="372375" y="324675"/>
                <a:ext cx="8394900" cy="45006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4" name="Google Shape;274;p24"/>
              <p:cNvGrpSpPr/>
              <p:nvPr/>
            </p:nvGrpSpPr>
            <p:grpSpPr>
              <a:xfrm>
                <a:off x="372025" y="321975"/>
                <a:ext cx="8400000" cy="4499700"/>
                <a:chOff x="372025" y="321975"/>
                <a:chExt cx="8400000" cy="4499700"/>
              </a:xfrm>
            </p:grpSpPr>
            <p:sp>
              <p:nvSpPr>
                <p:cNvPr id="275" name="Google Shape;275;p24"/>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4"/>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4"/>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4"/>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4"/>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4"/>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1" name="Google Shape;281;p24"/>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cxnSp>
          <p:nvCxnSpPr>
            <p:cNvPr id="282" name="Google Shape;282;p24"/>
            <p:cNvCxnSpPr/>
            <p:nvPr/>
          </p:nvCxnSpPr>
          <p:spPr>
            <a:xfrm>
              <a:off x="372025" y="1104300"/>
              <a:ext cx="8400000" cy="0"/>
            </a:xfrm>
            <a:prstGeom prst="straightConnector1">
              <a:avLst/>
            </a:prstGeom>
            <a:noFill/>
            <a:ln cap="flat" cmpd="sng" w="9525">
              <a:solidFill>
                <a:schemeClr val="dk2"/>
              </a:solidFill>
              <a:prstDash val="solid"/>
              <a:round/>
              <a:headEnd len="sm" w="sm" type="none"/>
              <a:tailEnd len="sm" w="sm" type="none"/>
            </a:ln>
          </p:spPr>
        </p:cxnSp>
      </p:grpSp>
      <p:sp>
        <p:nvSpPr>
          <p:cNvPr id="283" name="Google Shape;283;p24"/>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4" name="Google Shape;284;p24"/>
          <p:cNvSpPr txBox="1"/>
          <p:nvPr>
            <p:ph idx="2" type="title"/>
          </p:nvPr>
        </p:nvSpPr>
        <p:spPr>
          <a:xfrm>
            <a:off x="1355100" y="2482871"/>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85" name="Google Shape;285;p24"/>
          <p:cNvSpPr txBox="1"/>
          <p:nvPr>
            <p:ph idx="1" type="subTitle"/>
          </p:nvPr>
        </p:nvSpPr>
        <p:spPr>
          <a:xfrm>
            <a:off x="1355100" y="3010584"/>
            <a:ext cx="2336400" cy="657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86" name="Google Shape;286;p24"/>
          <p:cNvSpPr txBox="1"/>
          <p:nvPr>
            <p:ph idx="3" type="title"/>
          </p:nvPr>
        </p:nvSpPr>
        <p:spPr>
          <a:xfrm>
            <a:off x="5452500" y="1598709"/>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87" name="Google Shape;287;p24"/>
          <p:cNvSpPr txBox="1"/>
          <p:nvPr>
            <p:ph idx="4" type="subTitle"/>
          </p:nvPr>
        </p:nvSpPr>
        <p:spPr>
          <a:xfrm>
            <a:off x="5452500" y="2126421"/>
            <a:ext cx="2336400" cy="657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88" name="Google Shape;288;p24"/>
          <p:cNvSpPr txBox="1"/>
          <p:nvPr>
            <p:ph idx="5" type="title"/>
          </p:nvPr>
        </p:nvSpPr>
        <p:spPr>
          <a:xfrm>
            <a:off x="5452500" y="3367059"/>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89" name="Google Shape;289;p24"/>
          <p:cNvSpPr txBox="1"/>
          <p:nvPr>
            <p:ph idx="6" type="subTitle"/>
          </p:nvPr>
        </p:nvSpPr>
        <p:spPr>
          <a:xfrm>
            <a:off x="5452500" y="3894771"/>
            <a:ext cx="2336400" cy="657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transition spd="slow">
    <p:split orient="vert"/>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0" name="Shape 290"/>
        <p:cNvGrpSpPr/>
        <p:nvPr/>
      </p:nvGrpSpPr>
      <p:grpSpPr>
        <a:xfrm>
          <a:off x="0" y="0"/>
          <a:ext cx="0" cy="0"/>
          <a:chOff x="0" y="0"/>
          <a:chExt cx="0" cy="0"/>
        </a:xfrm>
      </p:grpSpPr>
      <p:pic>
        <p:nvPicPr>
          <p:cNvPr id="291" name="Google Shape;291;p25"/>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292" name="Google Shape;292;p25"/>
          <p:cNvGrpSpPr/>
          <p:nvPr/>
        </p:nvGrpSpPr>
        <p:grpSpPr>
          <a:xfrm>
            <a:off x="372025" y="321975"/>
            <a:ext cx="8400000" cy="4503300"/>
            <a:chOff x="372025" y="321975"/>
            <a:chExt cx="8400000" cy="4503300"/>
          </a:xfrm>
        </p:grpSpPr>
        <p:grpSp>
          <p:nvGrpSpPr>
            <p:cNvPr id="293" name="Google Shape;293;p25"/>
            <p:cNvGrpSpPr/>
            <p:nvPr/>
          </p:nvGrpSpPr>
          <p:grpSpPr>
            <a:xfrm>
              <a:off x="372025" y="321975"/>
              <a:ext cx="8400000" cy="4503300"/>
              <a:chOff x="372025" y="321975"/>
              <a:chExt cx="8400000" cy="4503300"/>
            </a:xfrm>
          </p:grpSpPr>
          <p:sp>
            <p:nvSpPr>
              <p:cNvPr id="294" name="Google Shape;294;p25"/>
              <p:cNvSpPr/>
              <p:nvPr/>
            </p:nvSpPr>
            <p:spPr>
              <a:xfrm>
                <a:off x="372375" y="324675"/>
                <a:ext cx="8394900" cy="45006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5" name="Google Shape;295;p25"/>
              <p:cNvGrpSpPr/>
              <p:nvPr/>
            </p:nvGrpSpPr>
            <p:grpSpPr>
              <a:xfrm>
                <a:off x="372025" y="321975"/>
                <a:ext cx="8400000" cy="4499700"/>
                <a:chOff x="372025" y="321975"/>
                <a:chExt cx="8400000" cy="4499700"/>
              </a:xfrm>
            </p:grpSpPr>
            <p:sp>
              <p:nvSpPr>
                <p:cNvPr id="296" name="Google Shape;296;p25"/>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5"/>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5"/>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5"/>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5"/>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5"/>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2" name="Google Shape;302;p25"/>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cxnSp>
          <p:nvCxnSpPr>
            <p:cNvPr id="303" name="Google Shape;303;p25"/>
            <p:cNvCxnSpPr/>
            <p:nvPr/>
          </p:nvCxnSpPr>
          <p:spPr>
            <a:xfrm>
              <a:off x="372025" y="1104300"/>
              <a:ext cx="8400000" cy="0"/>
            </a:xfrm>
            <a:prstGeom prst="straightConnector1">
              <a:avLst/>
            </a:prstGeom>
            <a:noFill/>
            <a:ln cap="flat" cmpd="sng" w="9525">
              <a:solidFill>
                <a:schemeClr val="dk2"/>
              </a:solidFill>
              <a:prstDash val="solid"/>
              <a:round/>
              <a:headEnd len="sm" w="sm" type="none"/>
              <a:tailEnd len="sm" w="sm" type="none"/>
            </a:ln>
          </p:spPr>
        </p:cxnSp>
      </p:grpSp>
      <p:sp>
        <p:nvSpPr>
          <p:cNvPr id="304" name="Google Shape;304;p25"/>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transition spd="slow">
    <p:split orient="vert"/>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ONE_COLUMN_TEXT_1">
    <p:spTree>
      <p:nvGrpSpPr>
        <p:cNvPr id="305" name="Shape 305"/>
        <p:cNvGrpSpPr/>
        <p:nvPr/>
      </p:nvGrpSpPr>
      <p:grpSpPr>
        <a:xfrm>
          <a:off x="0" y="0"/>
          <a:ext cx="0" cy="0"/>
          <a:chOff x="0" y="0"/>
          <a:chExt cx="0" cy="0"/>
        </a:xfrm>
      </p:grpSpPr>
      <p:pic>
        <p:nvPicPr>
          <p:cNvPr id="306" name="Google Shape;306;p26"/>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307" name="Google Shape;307;p26"/>
          <p:cNvGrpSpPr/>
          <p:nvPr/>
        </p:nvGrpSpPr>
        <p:grpSpPr>
          <a:xfrm>
            <a:off x="372025" y="321975"/>
            <a:ext cx="8400000" cy="4503300"/>
            <a:chOff x="372025" y="321975"/>
            <a:chExt cx="8400000" cy="4503300"/>
          </a:xfrm>
        </p:grpSpPr>
        <p:grpSp>
          <p:nvGrpSpPr>
            <p:cNvPr id="308" name="Google Shape;308;p26"/>
            <p:cNvGrpSpPr/>
            <p:nvPr/>
          </p:nvGrpSpPr>
          <p:grpSpPr>
            <a:xfrm>
              <a:off x="372025" y="321975"/>
              <a:ext cx="8400000" cy="4503300"/>
              <a:chOff x="372025" y="321975"/>
              <a:chExt cx="8400000" cy="4503300"/>
            </a:xfrm>
          </p:grpSpPr>
          <p:sp>
            <p:nvSpPr>
              <p:cNvPr id="309" name="Google Shape;309;p26"/>
              <p:cNvSpPr/>
              <p:nvPr/>
            </p:nvSpPr>
            <p:spPr>
              <a:xfrm>
                <a:off x="372375" y="324675"/>
                <a:ext cx="8394900" cy="45006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0" name="Google Shape;310;p26"/>
              <p:cNvGrpSpPr/>
              <p:nvPr/>
            </p:nvGrpSpPr>
            <p:grpSpPr>
              <a:xfrm>
                <a:off x="372025" y="321975"/>
                <a:ext cx="8400000" cy="4499700"/>
                <a:chOff x="372025" y="321975"/>
                <a:chExt cx="8400000" cy="4499700"/>
              </a:xfrm>
            </p:grpSpPr>
            <p:sp>
              <p:nvSpPr>
                <p:cNvPr id="311" name="Google Shape;311;p26"/>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6"/>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6"/>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6"/>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6"/>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6"/>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7" name="Google Shape;317;p26"/>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cxnSp>
          <p:nvCxnSpPr>
            <p:cNvPr id="318" name="Google Shape;318;p26"/>
            <p:cNvCxnSpPr/>
            <p:nvPr/>
          </p:nvCxnSpPr>
          <p:spPr>
            <a:xfrm>
              <a:off x="372025" y="1104300"/>
              <a:ext cx="8400000" cy="0"/>
            </a:xfrm>
            <a:prstGeom prst="straightConnector1">
              <a:avLst/>
            </a:prstGeom>
            <a:noFill/>
            <a:ln cap="flat" cmpd="sng" w="9525">
              <a:solidFill>
                <a:schemeClr val="dk2"/>
              </a:solidFill>
              <a:prstDash val="solid"/>
              <a:round/>
              <a:headEnd len="sm" w="sm" type="none"/>
              <a:tailEnd len="sm" w="sm" type="none"/>
            </a:ln>
          </p:spPr>
        </p:cxnSp>
      </p:grpSp>
      <p:sp>
        <p:nvSpPr>
          <p:cNvPr id="319" name="Google Shape;319;p26"/>
          <p:cNvSpPr txBox="1"/>
          <p:nvPr>
            <p:ph idx="1" type="subTitle"/>
          </p:nvPr>
        </p:nvSpPr>
        <p:spPr>
          <a:xfrm>
            <a:off x="1272075" y="2229875"/>
            <a:ext cx="3201000" cy="1717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1600"/>
              </a:spcBef>
              <a:spcAft>
                <a:spcPts val="0"/>
              </a:spcAft>
              <a:buSzPts val="1400"/>
              <a:buChar char="■"/>
              <a:defRPr/>
            </a:lvl3pPr>
            <a:lvl4pPr lvl="3" algn="ctr">
              <a:lnSpc>
                <a:spcPct val="100000"/>
              </a:lnSpc>
              <a:spcBef>
                <a:spcPts val="1600"/>
              </a:spcBef>
              <a:spcAft>
                <a:spcPts val="0"/>
              </a:spcAft>
              <a:buSzPts val="1400"/>
              <a:buChar char="●"/>
              <a:defRPr/>
            </a:lvl4pPr>
            <a:lvl5pPr lvl="4" algn="ctr">
              <a:lnSpc>
                <a:spcPct val="100000"/>
              </a:lnSpc>
              <a:spcBef>
                <a:spcPts val="1600"/>
              </a:spcBef>
              <a:spcAft>
                <a:spcPts val="0"/>
              </a:spcAft>
              <a:buSzPts val="1400"/>
              <a:buChar char="○"/>
              <a:defRPr/>
            </a:lvl5pPr>
            <a:lvl6pPr lvl="5" algn="ctr">
              <a:lnSpc>
                <a:spcPct val="100000"/>
              </a:lnSpc>
              <a:spcBef>
                <a:spcPts val="1600"/>
              </a:spcBef>
              <a:spcAft>
                <a:spcPts val="0"/>
              </a:spcAft>
              <a:buSzPts val="1400"/>
              <a:buChar char="■"/>
              <a:defRPr/>
            </a:lvl6pPr>
            <a:lvl7pPr lvl="6" algn="ctr">
              <a:lnSpc>
                <a:spcPct val="100000"/>
              </a:lnSpc>
              <a:spcBef>
                <a:spcPts val="1600"/>
              </a:spcBef>
              <a:spcAft>
                <a:spcPts val="0"/>
              </a:spcAft>
              <a:buSzPts val="1400"/>
              <a:buChar char="●"/>
              <a:defRPr/>
            </a:lvl7pPr>
            <a:lvl8pPr lvl="7" algn="ctr">
              <a:lnSpc>
                <a:spcPct val="100000"/>
              </a:lnSpc>
              <a:spcBef>
                <a:spcPts val="1600"/>
              </a:spcBef>
              <a:spcAft>
                <a:spcPts val="0"/>
              </a:spcAft>
              <a:buSzPts val="1400"/>
              <a:buChar char="○"/>
              <a:defRPr/>
            </a:lvl8pPr>
            <a:lvl9pPr lvl="8" algn="ctr">
              <a:lnSpc>
                <a:spcPct val="100000"/>
              </a:lnSpc>
              <a:spcBef>
                <a:spcPts val="1600"/>
              </a:spcBef>
              <a:spcAft>
                <a:spcPts val="1600"/>
              </a:spcAft>
              <a:buSzPts val="1400"/>
              <a:buChar char="■"/>
              <a:defRPr/>
            </a:lvl9pPr>
          </a:lstStyle>
          <a:p/>
        </p:txBody>
      </p:sp>
      <p:sp>
        <p:nvSpPr>
          <p:cNvPr id="320" name="Google Shape;320;p26"/>
          <p:cNvSpPr txBox="1"/>
          <p:nvPr>
            <p:ph idx="2" type="subTitle"/>
          </p:nvPr>
        </p:nvSpPr>
        <p:spPr>
          <a:xfrm>
            <a:off x="4964325" y="2654613"/>
            <a:ext cx="2907600" cy="863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21" name="Google Shape;321;p26"/>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transition spd="slow">
    <p:split orient="vert"/>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22" name="Shape 322"/>
        <p:cNvGrpSpPr/>
        <p:nvPr/>
      </p:nvGrpSpPr>
      <p:grpSpPr>
        <a:xfrm>
          <a:off x="0" y="0"/>
          <a:ext cx="0" cy="0"/>
          <a:chOff x="0" y="0"/>
          <a:chExt cx="0" cy="0"/>
        </a:xfrm>
      </p:grpSpPr>
      <p:pic>
        <p:nvPicPr>
          <p:cNvPr id="323" name="Google Shape;323;p27"/>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324" name="Google Shape;324;p27"/>
          <p:cNvGrpSpPr/>
          <p:nvPr/>
        </p:nvGrpSpPr>
        <p:grpSpPr>
          <a:xfrm>
            <a:off x="372025" y="321975"/>
            <a:ext cx="8400000" cy="4503300"/>
            <a:chOff x="372025" y="321975"/>
            <a:chExt cx="8400000" cy="4503300"/>
          </a:xfrm>
        </p:grpSpPr>
        <p:grpSp>
          <p:nvGrpSpPr>
            <p:cNvPr id="325" name="Google Shape;325;p27"/>
            <p:cNvGrpSpPr/>
            <p:nvPr/>
          </p:nvGrpSpPr>
          <p:grpSpPr>
            <a:xfrm>
              <a:off x="372025" y="321975"/>
              <a:ext cx="8400000" cy="4503300"/>
              <a:chOff x="372025" y="321975"/>
              <a:chExt cx="8400000" cy="4503300"/>
            </a:xfrm>
          </p:grpSpPr>
          <p:sp>
            <p:nvSpPr>
              <p:cNvPr id="326" name="Google Shape;326;p27"/>
              <p:cNvSpPr/>
              <p:nvPr/>
            </p:nvSpPr>
            <p:spPr>
              <a:xfrm>
                <a:off x="372375" y="324675"/>
                <a:ext cx="8394900" cy="45006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7" name="Google Shape;327;p27"/>
              <p:cNvGrpSpPr/>
              <p:nvPr/>
            </p:nvGrpSpPr>
            <p:grpSpPr>
              <a:xfrm>
                <a:off x="372025" y="321975"/>
                <a:ext cx="8400000" cy="4499700"/>
                <a:chOff x="372025" y="321975"/>
                <a:chExt cx="8400000" cy="4499700"/>
              </a:xfrm>
            </p:grpSpPr>
            <p:sp>
              <p:nvSpPr>
                <p:cNvPr id="328" name="Google Shape;328;p27"/>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7"/>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7"/>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7"/>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7"/>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7"/>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4" name="Google Shape;334;p27"/>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cxnSp>
          <p:nvCxnSpPr>
            <p:cNvPr id="335" name="Google Shape;335;p27"/>
            <p:cNvCxnSpPr/>
            <p:nvPr/>
          </p:nvCxnSpPr>
          <p:spPr>
            <a:xfrm>
              <a:off x="372025" y="1104300"/>
              <a:ext cx="8400000" cy="0"/>
            </a:xfrm>
            <a:prstGeom prst="straightConnector1">
              <a:avLst/>
            </a:prstGeom>
            <a:noFill/>
            <a:ln cap="flat" cmpd="sng" w="9525">
              <a:solidFill>
                <a:schemeClr val="dk2"/>
              </a:solidFill>
              <a:prstDash val="solid"/>
              <a:round/>
              <a:headEnd len="sm" w="sm" type="none"/>
              <a:tailEnd len="sm" w="sm" type="none"/>
            </a:ln>
          </p:spPr>
        </p:cxnSp>
      </p:grpSp>
      <p:sp>
        <p:nvSpPr>
          <p:cNvPr id="336" name="Google Shape;336;p27"/>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7" name="Google Shape;337;p27"/>
          <p:cNvSpPr txBox="1"/>
          <p:nvPr>
            <p:ph idx="2" type="title"/>
          </p:nvPr>
        </p:nvSpPr>
        <p:spPr>
          <a:xfrm>
            <a:off x="720000" y="1639250"/>
            <a:ext cx="23055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38" name="Google Shape;338;p27"/>
          <p:cNvSpPr txBox="1"/>
          <p:nvPr>
            <p:ph idx="1" type="subTitle"/>
          </p:nvPr>
        </p:nvSpPr>
        <p:spPr>
          <a:xfrm>
            <a:off x="720000" y="2166950"/>
            <a:ext cx="2305500" cy="61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39" name="Google Shape;339;p27"/>
          <p:cNvSpPr txBox="1"/>
          <p:nvPr>
            <p:ph idx="3" type="title"/>
          </p:nvPr>
        </p:nvSpPr>
        <p:spPr>
          <a:xfrm>
            <a:off x="3419269" y="1639250"/>
            <a:ext cx="23055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40" name="Google Shape;340;p27"/>
          <p:cNvSpPr txBox="1"/>
          <p:nvPr>
            <p:ph idx="4" type="subTitle"/>
          </p:nvPr>
        </p:nvSpPr>
        <p:spPr>
          <a:xfrm>
            <a:off x="3419271" y="2166950"/>
            <a:ext cx="2305500" cy="61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41" name="Google Shape;341;p27"/>
          <p:cNvSpPr txBox="1"/>
          <p:nvPr>
            <p:ph idx="5" type="title"/>
          </p:nvPr>
        </p:nvSpPr>
        <p:spPr>
          <a:xfrm>
            <a:off x="720000" y="3325325"/>
            <a:ext cx="23055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42" name="Google Shape;342;p27"/>
          <p:cNvSpPr txBox="1"/>
          <p:nvPr>
            <p:ph idx="6" type="subTitle"/>
          </p:nvPr>
        </p:nvSpPr>
        <p:spPr>
          <a:xfrm>
            <a:off x="720000" y="3853025"/>
            <a:ext cx="2305500" cy="61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43" name="Google Shape;343;p27"/>
          <p:cNvSpPr txBox="1"/>
          <p:nvPr>
            <p:ph idx="7" type="title"/>
          </p:nvPr>
        </p:nvSpPr>
        <p:spPr>
          <a:xfrm>
            <a:off x="3419269" y="3325325"/>
            <a:ext cx="23055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44" name="Google Shape;344;p27"/>
          <p:cNvSpPr txBox="1"/>
          <p:nvPr>
            <p:ph idx="8" type="subTitle"/>
          </p:nvPr>
        </p:nvSpPr>
        <p:spPr>
          <a:xfrm>
            <a:off x="3419271" y="3853025"/>
            <a:ext cx="2305500" cy="61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45" name="Google Shape;345;p27"/>
          <p:cNvSpPr txBox="1"/>
          <p:nvPr>
            <p:ph idx="9" type="title"/>
          </p:nvPr>
        </p:nvSpPr>
        <p:spPr>
          <a:xfrm>
            <a:off x="6118545" y="1639250"/>
            <a:ext cx="23055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46" name="Google Shape;346;p27"/>
          <p:cNvSpPr txBox="1"/>
          <p:nvPr>
            <p:ph idx="13" type="subTitle"/>
          </p:nvPr>
        </p:nvSpPr>
        <p:spPr>
          <a:xfrm>
            <a:off x="6118549" y="2166950"/>
            <a:ext cx="2305500" cy="61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47" name="Google Shape;347;p27"/>
          <p:cNvSpPr txBox="1"/>
          <p:nvPr>
            <p:ph idx="14" type="title"/>
          </p:nvPr>
        </p:nvSpPr>
        <p:spPr>
          <a:xfrm>
            <a:off x="6118545" y="3325325"/>
            <a:ext cx="23055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48" name="Google Shape;348;p27"/>
          <p:cNvSpPr txBox="1"/>
          <p:nvPr>
            <p:ph idx="15" type="subTitle"/>
          </p:nvPr>
        </p:nvSpPr>
        <p:spPr>
          <a:xfrm>
            <a:off x="6118550" y="3853025"/>
            <a:ext cx="2305500" cy="61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transition spd="slow">
    <p:split orient="vert"/>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49" name="Shape 349"/>
        <p:cNvGrpSpPr/>
        <p:nvPr/>
      </p:nvGrpSpPr>
      <p:grpSpPr>
        <a:xfrm>
          <a:off x="0" y="0"/>
          <a:ext cx="0" cy="0"/>
          <a:chOff x="0" y="0"/>
          <a:chExt cx="0" cy="0"/>
        </a:xfrm>
      </p:grpSpPr>
      <p:pic>
        <p:nvPicPr>
          <p:cNvPr id="350" name="Google Shape;350;p28"/>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351" name="Google Shape;351;p28"/>
          <p:cNvGrpSpPr/>
          <p:nvPr/>
        </p:nvGrpSpPr>
        <p:grpSpPr>
          <a:xfrm>
            <a:off x="372025" y="321975"/>
            <a:ext cx="8400000" cy="4503300"/>
            <a:chOff x="372025" y="321975"/>
            <a:chExt cx="8400000" cy="4503300"/>
          </a:xfrm>
        </p:grpSpPr>
        <p:grpSp>
          <p:nvGrpSpPr>
            <p:cNvPr id="352" name="Google Shape;352;p28"/>
            <p:cNvGrpSpPr/>
            <p:nvPr/>
          </p:nvGrpSpPr>
          <p:grpSpPr>
            <a:xfrm>
              <a:off x="372025" y="321975"/>
              <a:ext cx="8400000" cy="4503300"/>
              <a:chOff x="372025" y="321975"/>
              <a:chExt cx="8400000" cy="4503300"/>
            </a:xfrm>
          </p:grpSpPr>
          <p:sp>
            <p:nvSpPr>
              <p:cNvPr id="353" name="Google Shape;353;p28"/>
              <p:cNvSpPr/>
              <p:nvPr/>
            </p:nvSpPr>
            <p:spPr>
              <a:xfrm>
                <a:off x="372375" y="324675"/>
                <a:ext cx="8394900" cy="45006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4" name="Google Shape;354;p28"/>
              <p:cNvGrpSpPr/>
              <p:nvPr/>
            </p:nvGrpSpPr>
            <p:grpSpPr>
              <a:xfrm>
                <a:off x="372025" y="321975"/>
                <a:ext cx="8400000" cy="4499700"/>
                <a:chOff x="372025" y="321975"/>
                <a:chExt cx="8400000" cy="4499700"/>
              </a:xfrm>
            </p:grpSpPr>
            <p:sp>
              <p:nvSpPr>
                <p:cNvPr id="355" name="Google Shape;355;p28"/>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8"/>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8"/>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8"/>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8"/>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8"/>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1" name="Google Shape;361;p28"/>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cxnSp>
          <p:nvCxnSpPr>
            <p:cNvPr id="362" name="Google Shape;362;p28"/>
            <p:cNvCxnSpPr/>
            <p:nvPr/>
          </p:nvCxnSpPr>
          <p:spPr>
            <a:xfrm>
              <a:off x="372025" y="1104300"/>
              <a:ext cx="8400000" cy="0"/>
            </a:xfrm>
            <a:prstGeom prst="straightConnector1">
              <a:avLst/>
            </a:prstGeom>
            <a:noFill/>
            <a:ln cap="flat" cmpd="sng" w="9525">
              <a:solidFill>
                <a:schemeClr val="dk2"/>
              </a:solidFill>
              <a:prstDash val="solid"/>
              <a:round/>
              <a:headEnd len="sm" w="sm" type="none"/>
              <a:tailEnd len="sm" w="sm" type="none"/>
            </a:ln>
          </p:spPr>
        </p:cxnSp>
      </p:grpSp>
      <p:sp>
        <p:nvSpPr>
          <p:cNvPr id="363" name="Google Shape;363;p28"/>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4" name="Google Shape;364;p28"/>
          <p:cNvSpPr txBox="1"/>
          <p:nvPr>
            <p:ph idx="2" type="title"/>
          </p:nvPr>
        </p:nvSpPr>
        <p:spPr>
          <a:xfrm>
            <a:off x="1544823" y="1649108"/>
            <a:ext cx="28671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65" name="Google Shape;365;p28"/>
          <p:cNvSpPr txBox="1"/>
          <p:nvPr>
            <p:ph idx="1" type="subTitle"/>
          </p:nvPr>
        </p:nvSpPr>
        <p:spPr>
          <a:xfrm>
            <a:off x="1544848" y="2176808"/>
            <a:ext cx="2867100" cy="599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66" name="Google Shape;366;p28"/>
          <p:cNvSpPr txBox="1"/>
          <p:nvPr>
            <p:ph idx="3" type="title"/>
          </p:nvPr>
        </p:nvSpPr>
        <p:spPr>
          <a:xfrm>
            <a:off x="5556855" y="1649108"/>
            <a:ext cx="28671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67" name="Google Shape;367;p28"/>
          <p:cNvSpPr txBox="1"/>
          <p:nvPr>
            <p:ph idx="4" type="subTitle"/>
          </p:nvPr>
        </p:nvSpPr>
        <p:spPr>
          <a:xfrm>
            <a:off x="5556877" y="2176808"/>
            <a:ext cx="2867100" cy="599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68" name="Google Shape;368;p28"/>
          <p:cNvSpPr txBox="1"/>
          <p:nvPr>
            <p:ph idx="5" type="title"/>
          </p:nvPr>
        </p:nvSpPr>
        <p:spPr>
          <a:xfrm>
            <a:off x="1544823" y="3367383"/>
            <a:ext cx="28671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69" name="Google Shape;369;p28"/>
          <p:cNvSpPr txBox="1"/>
          <p:nvPr>
            <p:ph idx="6" type="subTitle"/>
          </p:nvPr>
        </p:nvSpPr>
        <p:spPr>
          <a:xfrm>
            <a:off x="1544848" y="3895083"/>
            <a:ext cx="2867100" cy="599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70" name="Google Shape;370;p28"/>
          <p:cNvSpPr txBox="1"/>
          <p:nvPr>
            <p:ph idx="7" type="title"/>
          </p:nvPr>
        </p:nvSpPr>
        <p:spPr>
          <a:xfrm>
            <a:off x="5556855" y="3367383"/>
            <a:ext cx="28671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71" name="Google Shape;371;p28"/>
          <p:cNvSpPr txBox="1"/>
          <p:nvPr>
            <p:ph idx="8" type="subTitle"/>
          </p:nvPr>
        </p:nvSpPr>
        <p:spPr>
          <a:xfrm>
            <a:off x="5556877" y="3895083"/>
            <a:ext cx="2867100" cy="599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transition spd="slow">
    <p:split orient="vert"/>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Zen Dots"/>
              <a:buNone/>
              <a:defRPr b="0" i="0" sz="2800" u="none" cap="none" strike="noStrike">
                <a:solidFill>
                  <a:schemeClr val="dk2"/>
                </a:solidFill>
                <a:latin typeface="Zen Dots"/>
                <a:ea typeface="Zen Dots"/>
                <a:cs typeface="Zen Dots"/>
                <a:sym typeface="Zen Dots"/>
              </a:defRPr>
            </a:lvl1pPr>
            <a:lvl2pPr lvl="1" marR="0" rtl="0" algn="l">
              <a:lnSpc>
                <a:spcPct val="100000"/>
              </a:lnSpc>
              <a:spcBef>
                <a:spcPts val="0"/>
              </a:spcBef>
              <a:spcAft>
                <a:spcPts val="0"/>
              </a:spcAft>
              <a:buClr>
                <a:schemeClr val="dk2"/>
              </a:buClr>
              <a:buSzPts val="2800"/>
              <a:buFont typeface="Zen Dots"/>
              <a:buNone/>
              <a:defRPr b="0" i="0" sz="2800" u="none" cap="none" strike="noStrike">
                <a:solidFill>
                  <a:schemeClr val="dk2"/>
                </a:solidFill>
                <a:latin typeface="Zen Dots"/>
                <a:ea typeface="Zen Dots"/>
                <a:cs typeface="Zen Dots"/>
                <a:sym typeface="Zen Dots"/>
              </a:defRPr>
            </a:lvl2pPr>
            <a:lvl3pPr lvl="2" marR="0" rtl="0" algn="l">
              <a:lnSpc>
                <a:spcPct val="100000"/>
              </a:lnSpc>
              <a:spcBef>
                <a:spcPts val="0"/>
              </a:spcBef>
              <a:spcAft>
                <a:spcPts val="0"/>
              </a:spcAft>
              <a:buClr>
                <a:schemeClr val="dk2"/>
              </a:buClr>
              <a:buSzPts val="2800"/>
              <a:buFont typeface="Zen Dots"/>
              <a:buNone/>
              <a:defRPr b="0" i="0" sz="2800" u="none" cap="none" strike="noStrike">
                <a:solidFill>
                  <a:schemeClr val="dk2"/>
                </a:solidFill>
                <a:latin typeface="Zen Dots"/>
                <a:ea typeface="Zen Dots"/>
                <a:cs typeface="Zen Dots"/>
                <a:sym typeface="Zen Dots"/>
              </a:defRPr>
            </a:lvl3pPr>
            <a:lvl4pPr lvl="3" marR="0" rtl="0" algn="l">
              <a:lnSpc>
                <a:spcPct val="100000"/>
              </a:lnSpc>
              <a:spcBef>
                <a:spcPts val="0"/>
              </a:spcBef>
              <a:spcAft>
                <a:spcPts val="0"/>
              </a:spcAft>
              <a:buClr>
                <a:schemeClr val="dk2"/>
              </a:buClr>
              <a:buSzPts val="2800"/>
              <a:buFont typeface="Zen Dots"/>
              <a:buNone/>
              <a:defRPr b="0" i="0" sz="2800" u="none" cap="none" strike="noStrike">
                <a:solidFill>
                  <a:schemeClr val="dk2"/>
                </a:solidFill>
                <a:latin typeface="Zen Dots"/>
                <a:ea typeface="Zen Dots"/>
                <a:cs typeface="Zen Dots"/>
                <a:sym typeface="Zen Dots"/>
              </a:defRPr>
            </a:lvl4pPr>
            <a:lvl5pPr lvl="4" marR="0" rtl="0" algn="l">
              <a:lnSpc>
                <a:spcPct val="100000"/>
              </a:lnSpc>
              <a:spcBef>
                <a:spcPts val="0"/>
              </a:spcBef>
              <a:spcAft>
                <a:spcPts val="0"/>
              </a:spcAft>
              <a:buClr>
                <a:schemeClr val="dk2"/>
              </a:buClr>
              <a:buSzPts val="2800"/>
              <a:buFont typeface="Zen Dots"/>
              <a:buNone/>
              <a:defRPr b="0" i="0" sz="2800" u="none" cap="none" strike="noStrike">
                <a:solidFill>
                  <a:schemeClr val="dk2"/>
                </a:solidFill>
                <a:latin typeface="Zen Dots"/>
                <a:ea typeface="Zen Dots"/>
                <a:cs typeface="Zen Dots"/>
                <a:sym typeface="Zen Dots"/>
              </a:defRPr>
            </a:lvl5pPr>
            <a:lvl6pPr lvl="5" marR="0" rtl="0" algn="l">
              <a:lnSpc>
                <a:spcPct val="100000"/>
              </a:lnSpc>
              <a:spcBef>
                <a:spcPts val="0"/>
              </a:spcBef>
              <a:spcAft>
                <a:spcPts val="0"/>
              </a:spcAft>
              <a:buClr>
                <a:schemeClr val="dk2"/>
              </a:buClr>
              <a:buSzPts val="2800"/>
              <a:buFont typeface="Zen Dots"/>
              <a:buNone/>
              <a:defRPr b="0" i="0" sz="2800" u="none" cap="none" strike="noStrike">
                <a:solidFill>
                  <a:schemeClr val="dk2"/>
                </a:solidFill>
                <a:latin typeface="Zen Dots"/>
                <a:ea typeface="Zen Dots"/>
                <a:cs typeface="Zen Dots"/>
                <a:sym typeface="Zen Dots"/>
              </a:defRPr>
            </a:lvl6pPr>
            <a:lvl7pPr lvl="6" marR="0" rtl="0" algn="l">
              <a:lnSpc>
                <a:spcPct val="100000"/>
              </a:lnSpc>
              <a:spcBef>
                <a:spcPts val="0"/>
              </a:spcBef>
              <a:spcAft>
                <a:spcPts val="0"/>
              </a:spcAft>
              <a:buClr>
                <a:schemeClr val="dk2"/>
              </a:buClr>
              <a:buSzPts val="2800"/>
              <a:buFont typeface="Zen Dots"/>
              <a:buNone/>
              <a:defRPr b="0" i="0" sz="2800" u="none" cap="none" strike="noStrike">
                <a:solidFill>
                  <a:schemeClr val="dk2"/>
                </a:solidFill>
                <a:latin typeface="Zen Dots"/>
                <a:ea typeface="Zen Dots"/>
                <a:cs typeface="Zen Dots"/>
                <a:sym typeface="Zen Dots"/>
              </a:defRPr>
            </a:lvl7pPr>
            <a:lvl8pPr lvl="7" marR="0" rtl="0" algn="l">
              <a:lnSpc>
                <a:spcPct val="100000"/>
              </a:lnSpc>
              <a:spcBef>
                <a:spcPts val="0"/>
              </a:spcBef>
              <a:spcAft>
                <a:spcPts val="0"/>
              </a:spcAft>
              <a:buClr>
                <a:schemeClr val="dk2"/>
              </a:buClr>
              <a:buSzPts val="2800"/>
              <a:buFont typeface="Zen Dots"/>
              <a:buNone/>
              <a:defRPr b="0" i="0" sz="2800" u="none" cap="none" strike="noStrike">
                <a:solidFill>
                  <a:schemeClr val="dk2"/>
                </a:solidFill>
                <a:latin typeface="Zen Dots"/>
                <a:ea typeface="Zen Dots"/>
                <a:cs typeface="Zen Dots"/>
                <a:sym typeface="Zen Dots"/>
              </a:defRPr>
            </a:lvl8pPr>
            <a:lvl9pPr lvl="8" marR="0" rtl="0" algn="l">
              <a:lnSpc>
                <a:spcPct val="100000"/>
              </a:lnSpc>
              <a:spcBef>
                <a:spcPts val="0"/>
              </a:spcBef>
              <a:spcAft>
                <a:spcPts val="0"/>
              </a:spcAft>
              <a:buClr>
                <a:schemeClr val="dk2"/>
              </a:buClr>
              <a:buSzPts val="2800"/>
              <a:buFont typeface="Zen Dots"/>
              <a:buNone/>
              <a:defRPr b="0" i="0" sz="2800" u="none" cap="none" strike="noStrike">
                <a:solidFill>
                  <a:schemeClr val="dk2"/>
                </a:solidFill>
                <a:latin typeface="Zen Dots"/>
                <a:ea typeface="Zen Dots"/>
                <a:cs typeface="Zen Dots"/>
                <a:sym typeface="Zen Dots"/>
              </a:defRPr>
            </a:lvl9pPr>
          </a:lstStyle>
          <a:p/>
        </p:txBody>
      </p:sp>
      <p:sp>
        <p:nvSpPr>
          <p:cNvPr id="7" name="Google Shape;7;p19"/>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1pPr>
            <a:lvl2pPr indent="-317500" lvl="1" marL="914400" marR="0" rtl="0" algn="l">
              <a:lnSpc>
                <a:spcPct val="100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2pPr>
            <a:lvl3pPr indent="-317500" lvl="2" marL="1371600" marR="0" rtl="0" algn="l">
              <a:lnSpc>
                <a:spcPct val="100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3pPr>
            <a:lvl4pPr indent="-317500" lvl="3" marL="1828800" marR="0" rtl="0" algn="l">
              <a:lnSpc>
                <a:spcPct val="100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4pPr>
            <a:lvl5pPr indent="-317500" lvl="4" marL="2286000" marR="0" rtl="0" algn="l">
              <a:lnSpc>
                <a:spcPct val="100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5pPr>
            <a:lvl6pPr indent="-317500" lvl="5" marL="2743200" marR="0" rtl="0" algn="l">
              <a:lnSpc>
                <a:spcPct val="100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6pPr>
            <a:lvl7pPr indent="-317500" lvl="6" marL="3200400" marR="0" rtl="0" algn="l">
              <a:lnSpc>
                <a:spcPct val="100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7pPr>
            <a:lvl8pPr indent="-317500" lvl="7" marL="3657600" marR="0" rtl="0" algn="l">
              <a:lnSpc>
                <a:spcPct val="100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8pPr>
            <a:lvl9pPr indent="-317500" lvl="8" marL="4114800" marR="0" rtl="0" algn="l">
              <a:lnSpc>
                <a:spcPct val="100000"/>
              </a:lnSpc>
              <a:spcBef>
                <a:spcPts val="1600"/>
              </a:spcBef>
              <a:spcAft>
                <a:spcPts val="160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slow">
    <p:split orient="vert"/>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chart" Target="../charts/chart1.xml"/><Relationship Id="rId4" Type="http://schemas.openxmlformats.org/officeDocument/2006/relationships/image" Target="../media/image4.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1"/>
          <p:cNvSpPr txBox="1"/>
          <p:nvPr>
            <p:ph type="ctrTitle"/>
          </p:nvPr>
        </p:nvSpPr>
        <p:spPr>
          <a:xfrm>
            <a:off x="775122" y="1083430"/>
            <a:ext cx="7593806" cy="240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US">
                <a:latin typeface="Zen Dots"/>
                <a:ea typeface="Zen Dots"/>
                <a:cs typeface="Zen Dots"/>
                <a:sym typeface="Zen Dots"/>
              </a:rPr>
              <a:t> </a:t>
            </a:r>
            <a:r>
              <a:rPr b="1" lang="en-US" sz="6200"/>
              <a:t>COMPUTER ENGINEERING</a:t>
            </a:r>
            <a:br>
              <a:rPr lang="en-US"/>
            </a:br>
            <a:r>
              <a:rPr lang="en-US" sz="2800">
                <a:solidFill>
                  <a:schemeClr val="dk2"/>
                </a:solidFill>
                <a:latin typeface="Zen Dots"/>
                <a:ea typeface="Zen Dots"/>
                <a:cs typeface="Zen Dots"/>
                <a:sym typeface="Zen Dots"/>
              </a:rPr>
              <a:t>Degree for College</a:t>
            </a:r>
            <a:endParaRPr sz="2800">
              <a:solidFill>
                <a:schemeClr val="dk2"/>
              </a:solidFill>
              <a:latin typeface="Zen Dots"/>
              <a:ea typeface="Zen Dots"/>
              <a:cs typeface="Zen Dots"/>
              <a:sym typeface="Zen Dots"/>
            </a:endParaRPr>
          </a:p>
        </p:txBody>
      </p:sp>
      <p:sp>
        <p:nvSpPr>
          <p:cNvPr id="609" name="Google Shape;609;p1"/>
          <p:cNvSpPr txBox="1"/>
          <p:nvPr>
            <p:ph idx="1" type="subTitle"/>
          </p:nvPr>
        </p:nvSpPr>
        <p:spPr>
          <a:xfrm>
            <a:off x="2672227" y="3434079"/>
            <a:ext cx="3799596" cy="1002189"/>
          </a:xfrm>
          <a:prstGeom prst="rect">
            <a:avLst/>
          </a:prstGeom>
          <a:gradFill>
            <a:gsLst>
              <a:gs pos="0">
                <a:srgbClr val="935E73"/>
              </a:gs>
              <a:gs pos="50000">
                <a:srgbClr val="D489A6"/>
              </a:gs>
              <a:gs pos="100000">
                <a:srgbClr val="FEA4C8"/>
              </a:gs>
            </a:gsLst>
            <a:lin ang="16200000" scaled="0"/>
          </a:gra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2"/>
              </a:buClr>
              <a:buSzPts val="2800"/>
              <a:buNone/>
            </a:pPr>
            <a:r>
              <a:rPr b="1" lang="en-US" sz="1800">
                <a:solidFill>
                  <a:srgbClr val="262626"/>
                </a:solidFill>
                <a:latin typeface="Open Sans"/>
                <a:ea typeface="Open Sans"/>
                <a:cs typeface="Open Sans"/>
                <a:sym typeface="Open Sans"/>
              </a:rPr>
              <a:t>Đồ án thiết kế luận lí</a:t>
            </a:r>
            <a:endParaRPr/>
          </a:p>
          <a:p>
            <a:pPr indent="0" lvl="0" marL="0" rtl="0" algn="ctr">
              <a:lnSpc>
                <a:spcPct val="100000"/>
              </a:lnSpc>
              <a:spcBef>
                <a:spcPts val="0"/>
              </a:spcBef>
              <a:spcAft>
                <a:spcPts val="0"/>
              </a:spcAft>
              <a:buClr>
                <a:schemeClr val="dk2"/>
              </a:buClr>
              <a:buSzPts val="2800"/>
              <a:buNone/>
            </a:pPr>
            <a:r>
              <a:rPr b="1" lang="en-US" sz="1800">
                <a:solidFill>
                  <a:srgbClr val="262626"/>
                </a:solidFill>
                <a:latin typeface="Open Sans"/>
                <a:ea typeface="Open Sans"/>
                <a:cs typeface="Open Sans"/>
                <a:sym typeface="Open Sans"/>
              </a:rPr>
              <a:t>Hệ thống mở cửa với cử chỉ bàn tay</a:t>
            </a:r>
            <a:endParaRPr b="1" sz="1800">
              <a:solidFill>
                <a:srgbClr val="262626"/>
              </a:solidFill>
              <a:latin typeface="Open Sans"/>
              <a:ea typeface="Open Sans"/>
              <a:cs typeface="Open Sans"/>
              <a:sym typeface="Open Sans"/>
            </a:endParaRPr>
          </a:p>
        </p:txBody>
      </p:sp>
    </p:spTree>
  </p:cSld>
  <p:clrMapOvr>
    <a:masterClrMapping/>
  </p:clrMapOvr>
  <p:transition spd="slow">
    <p:split orient="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609">
                                            <p:txEl>
                                              <p:pRg end="0" st="0"/>
                                            </p:txEl>
                                          </p:spTgt>
                                        </p:tgtEl>
                                        <p:attrNameLst>
                                          <p:attrName>style.visibility</p:attrName>
                                        </p:attrNameLst>
                                      </p:cBhvr>
                                      <p:to>
                                        <p:strVal val="visible"/>
                                      </p:to>
                                    </p:set>
                                    <p:anim calcmode="lin" valueType="num">
                                      <p:cBhvr additive="base">
                                        <p:cTn dur="500"/>
                                        <p:tgtEl>
                                          <p:spTgt spid="609">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09">
                                            <p:txEl>
                                              <p:pRg end="1" st="1"/>
                                            </p:txEl>
                                          </p:spTgt>
                                        </p:tgtEl>
                                        <p:attrNameLst>
                                          <p:attrName>style.visibility</p:attrName>
                                        </p:attrNameLst>
                                      </p:cBhvr>
                                      <p:to>
                                        <p:strVal val="visible"/>
                                      </p:to>
                                    </p:set>
                                    <p:anim calcmode="lin" valueType="num">
                                      <p:cBhvr additive="base">
                                        <p:cTn dur="500"/>
                                        <p:tgtEl>
                                          <p:spTgt spid="60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10"/>
          <p:cNvSpPr txBox="1"/>
          <p:nvPr>
            <p:ph idx="2" type="subTitle"/>
          </p:nvPr>
        </p:nvSpPr>
        <p:spPr>
          <a:xfrm>
            <a:off x="4928743" y="2491750"/>
            <a:ext cx="2907600" cy="863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SzPts val="1400"/>
              <a:buNone/>
            </a:pPr>
            <a:r>
              <a:rPr lang="en-US" sz="1200">
                <a:latin typeface="Open Sans"/>
                <a:ea typeface="Open Sans"/>
                <a:cs typeface="Open Sans"/>
                <a:sym typeface="Open Sans"/>
              </a:rPr>
              <a:t>Tương tác: Chế độ tương tác cho phép người lập trình thử nghiệm tương tác sửa lỗi của các đoạn mã.</a:t>
            </a:r>
            <a:endParaRPr sz="1200">
              <a:latin typeface="Open Sans"/>
              <a:ea typeface="Open Sans"/>
              <a:cs typeface="Open Sans"/>
              <a:sym typeface="Open Sans"/>
            </a:endParaRPr>
          </a:p>
        </p:txBody>
      </p:sp>
      <p:sp>
        <p:nvSpPr>
          <p:cNvPr id="795" name="Google Shape;795;p10"/>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US"/>
              <a:t>Python</a:t>
            </a:r>
            <a:endParaRPr/>
          </a:p>
        </p:txBody>
      </p:sp>
      <p:sp>
        <p:nvSpPr>
          <p:cNvPr id="796" name="Google Shape;796;p10"/>
          <p:cNvSpPr txBox="1"/>
          <p:nvPr>
            <p:ph idx="1" type="subTitle"/>
          </p:nvPr>
        </p:nvSpPr>
        <p:spPr>
          <a:xfrm>
            <a:off x="882947" y="2246313"/>
            <a:ext cx="3201000" cy="1354573"/>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39700" rtl="0" algn="l">
              <a:lnSpc>
                <a:spcPct val="115000"/>
              </a:lnSpc>
              <a:spcBef>
                <a:spcPts val="0"/>
              </a:spcBef>
              <a:spcAft>
                <a:spcPts val="0"/>
              </a:spcAft>
              <a:buSzPts val="1400"/>
              <a:buNone/>
            </a:pPr>
            <a:r>
              <a:rPr lang="en-US" sz="1600">
                <a:latin typeface="Open Sans"/>
                <a:ea typeface="Open Sans"/>
                <a:cs typeface="Open Sans"/>
                <a:sym typeface="Open Sans"/>
              </a:rPr>
              <a:t>Python là một ngôn ngữ lập trình bậc cao cho các mục đích lập trình đa năng.</a:t>
            </a:r>
            <a:endParaRPr sz="1600">
              <a:latin typeface="Open Sans"/>
              <a:ea typeface="Open Sans"/>
              <a:cs typeface="Open Sans"/>
              <a:sym typeface="Open Sans"/>
            </a:endParaRPr>
          </a:p>
        </p:txBody>
      </p:sp>
      <p:sp>
        <p:nvSpPr>
          <p:cNvPr id="797" name="Google Shape;797;p10"/>
          <p:cNvSpPr txBox="1"/>
          <p:nvPr/>
        </p:nvSpPr>
        <p:spPr>
          <a:xfrm>
            <a:off x="4928743" y="3663168"/>
            <a:ext cx="2907600" cy="817857"/>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39700" marR="0" rtl="0" algn="l">
              <a:lnSpc>
                <a:spcPct val="115000"/>
              </a:lnSpc>
              <a:spcBef>
                <a:spcPts val="0"/>
              </a:spcBef>
              <a:spcAft>
                <a:spcPts val="0"/>
              </a:spcAft>
              <a:buClr>
                <a:schemeClr val="lt1"/>
              </a:buClr>
              <a:buSzPts val="1400"/>
              <a:buFont typeface="Anaheim"/>
              <a:buNone/>
            </a:pPr>
            <a:r>
              <a:rPr b="0" i="0" lang="en-US" sz="1200" u="none" cap="none" strike="noStrike">
                <a:solidFill>
                  <a:schemeClr val="lt1"/>
                </a:solidFill>
                <a:latin typeface="Open Sans"/>
                <a:ea typeface="Open Sans"/>
                <a:cs typeface="Open Sans"/>
                <a:sym typeface="Open Sans"/>
              </a:rPr>
              <a:t>Thuận tiện: Python được biên dịch và chạy trên tất cả các nền tảng lớn hiện nay.</a:t>
            </a:r>
            <a:endParaRPr b="0" i="0" sz="1400" u="none" cap="none" strike="noStrike">
              <a:solidFill>
                <a:srgbClr val="000000"/>
              </a:solidFill>
              <a:latin typeface="Arial"/>
              <a:ea typeface="Arial"/>
              <a:cs typeface="Arial"/>
              <a:sym typeface="Arial"/>
            </a:endParaRPr>
          </a:p>
        </p:txBody>
      </p:sp>
      <p:sp>
        <p:nvSpPr>
          <p:cNvPr id="798" name="Google Shape;798;p10"/>
          <p:cNvSpPr txBox="1"/>
          <p:nvPr/>
        </p:nvSpPr>
        <p:spPr>
          <a:xfrm>
            <a:off x="4928743" y="1366175"/>
            <a:ext cx="2907600" cy="863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Clr>
                <a:schemeClr val="lt1"/>
              </a:buClr>
              <a:buSzPts val="1400"/>
              <a:buFont typeface="Anaheim"/>
              <a:buNone/>
            </a:pPr>
            <a:r>
              <a:rPr b="0" i="0" lang="en-US" sz="1200" u="none" cap="none" strike="noStrike">
                <a:solidFill>
                  <a:schemeClr val="lt1"/>
                </a:solidFill>
                <a:latin typeface="Open Sans"/>
                <a:ea typeface="Open Sans"/>
                <a:cs typeface="Open Sans"/>
                <a:sym typeface="Open Sans"/>
              </a:rPr>
              <a:t>Đơn giản: Cú pháp đơn giản giúp cho người lập trình dễ dàng đọc và tìm hiểu.</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lt1"/>
              </a:buClr>
              <a:buSzPts val="1400"/>
              <a:buFont typeface="Anaheim"/>
              <a:buNone/>
            </a:pPr>
            <a:r>
              <a:t/>
            </a:r>
            <a:endParaRPr b="0" i="0" sz="1200" u="none" cap="none" strike="noStrike">
              <a:solidFill>
                <a:schemeClr val="lt1"/>
              </a:solidFill>
              <a:latin typeface="Open Sans"/>
              <a:ea typeface="Open Sans"/>
              <a:cs typeface="Open Sans"/>
              <a:sym typeface="Open Sans"/>
            </a:endParaRPr>
          </a:p>
        </p:txBody>
      </p:sp>
      <p:cxnSp>
        <p:nvCxnSpPr>
          <p:cNvPr id="799" name="Google Shape;799;p10"/>
          <p:cNvCxnSpPr>
            <a:stCxn id="796" idx="3"/>
            <a:endCxn id="798" idx="1"/>
          </p:cNvCxnSpPr>
          <p:nvPr/>
        </p:nvCxnSpPr>
        <p:spPr>
          <a:xfrm flipH="1" rot="10800000">
            <a:off x="4083947" y="1798000"/>
            <a:ext cx="844800" cy="1125600"/>
          </a:xfrm>
          <a:prstGeom prst="bentConnector3">
            <a:avLst>
              <a:gd fmla="val 50000" name="adj1"/>
            </a:avLst>
          </a:prstGeom>
          <a:noFill/>
          <a:ln cap="flat" cmpd="sng" w="9525">
            <a:solidFill>
              <a:srgbClr val="F7E9EF"/>
            </a:solidFill>
            <a:prstDash val="solid"/>
            <a:round/>
            <a:headEnd len="sm" w="sm" type="none"/>
            <a:tailEnd len="sm" w="sm" type="none"/>
          </a:ln>
        </p:spPr>
      </p:cxnSp>
      <p:cxnSp>
        <p:nvCxnSpPr>
          <p:cNvPr id="800" name="Google Shape;800;p10"/>
          <p:cNvCxnSpPr>
            <a:stCxn id="796" idx="3"/>
            <a:endCxn id="797" idx="1"/>
          </p:cNvCxnSpPr>
          <p:nvPr/>
        </p:nvCxnSpPr>
        <p:spPr>
          <a:xfrm>
            <a:off x="4083947" y="2923600"/>
            <a:ext cx="844800" cy="1148400"/>
          </a:xfrm>
          <a:prstGeom prst="bentConnector3">
            <a:avLst>
              <a:gd fmla="val 50000" name="adj1"/>
            </a:avLst>
          </a:prstGeom>
          <a:noFill/>
          <a:ln cap="flat" cmpd="sng" w="9525">
            <a:solidFill>
              <a:srgbClr val="F7E9EF"/>
            </a:solidFill>
            <a:prstDash val="solid"/>
            <a:round/>
            <a:headEnd len="sm" w="sm" type="none"/>
            <a:tailEnd len="sm" w="sm" type="none"/>
          </a:ln>
        </p:spPr>
      </p:cxnSp>
      <p:cxnSp>
        <p:nvCxnSpPr>
          <p:cNvPr id="801" name="Google Shape;801;p10"/>
          <p:cNvCxnSpPr>
            <a:stCxn id="796" idx="3"/>
            <a:endCxn id="794" idx="1"/>
          </p:cNvCxnSpPr>
          <p:nvPr/>
        </p:nvCxnSpPr>
        <p:spPr>
          <a:xfrm>
            <a:off x="4083947" y="2923600"/>
            <a:ext cx="844800" cy="0"/>
          </a:xfrm>
          <a:prstGeom prst="straightConnector1">
            <a:avLst/>
          </a:prstGeom>
          <a:noFill/>
          <a:ln cap="flat" cmpd="sng" w="9525">
            <a:solidFill>
              <a:srgbClr val="F7E9EF"/>
            </a:solidFill>
            <a:prstDash val="solid"/>
            <a:round/>
            <a:headEnd len="sm" w="sm" type="none"/>
            <a:tailEnd len="sm" w="sm" type="none"/>
          </a:ln>
        </p:spPr>
      </p:cxnSp>
    </p:spTree>
  </p:cSld>
  <p:clrMapOvr>
    <a:masterClrMapping/>
  </p:clrMapOvr>
  <p:transition spd="slow">
    <p:split orient="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95"/>
                                        </p:tgtEl>
                                        <p:attrNameLst>
                                          <p:attrName>style.visibility</p:attrName>
                                        </p:attrNameLst>
                                      </p:cBhvr>
                                      <p:to>
                                        <p:strVal val="visible"/>
                                      </p:to>
                                    </p:set>
                                    <p:animEffect filter="fade" transition="in">
                                      <p:cBhvr>
                                        <p:cTn dur="500"/>
                                        <p:tgtEl>
                                          <p:spTgt spid="79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96">
                                            <p:txEl>
                                              <p:pRg end="0" st="0"/>
                                            </p:txEl>
                                          </p:spTgt>
                                        </p:tgtEl>
                                        <p:attrNameLst>
                                          <p:attrName>style.visibility</p:attrName>
                                        </p:attrNameLst>
                                      </p:cBhvr>
                                      <p:to>
                                        <p:strVal val="visible"/>
                                      </p:to>
                                    </p:set>
                                    <p:animEffect filter="fade" transition="in">
                                      <p:cBhvr>
                                        <p:cTn dur="500"/>
                                        <p:tgtEl>
                                          <p:spTgt spid="796">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99"/>
                                        </p:tgtEl>
                                        <p:attrNameLst>
                                          <p:attrName>style.visibility</p:attrName>
                                        </p:attrNameLst>
                                      </p:cBhvr>
                                      <p:to>
                                        <p:strVal val="visible"/>
                                      </p:to>
                                    </p:set>
                                    <p:animEffect filter="fade" transition="in">
                                      <p:cBhvr>
                                        <p:cTn dur="500"/>
                                        <p:tgtEl>
                                          <p:spTgt spid="799"/>
                                        </p:tgtEl>
                                      </p:cBhvr>
                                    </p:animEffect>
                                  </p:childTnLst>
                                </p:cTn>
                              </p:par>
                            </p:childTnLst>
                          </p:cTn>
                        </p:par>
                        <p:par>
                          <p:cTn fill="hold">
                            <p:stCondLst>
                              <p:cond delay="1500"/>
                            </p:stCondLst>
                            <p:childTnLst>
                              <p:par>
                                <p:cTn fill="hold" nodeType="afterEffect" presetClass="entr" presetID="2" presetSubtype="2">
                                  <p:stCondLst>
                                    <p:cond delay="0"/>
                                  </p:stCondLst>
                                  <p:childTnLst>
                                    <p:set>
                                      <p:cBhvr>
                                        <p:cTn dur="1" fill="hold">
                                          <p:stCondLst>
                                            <p:cond delay="0"/>
                                          </p:stCondLst>
                                        </p:cTn>
                                        <p:tgtEl>
                                          <p:spTgt spid="798"/>
                                        </p:tgtEl>
                                        <p:attrNameLst>
                                          <p:attrName>style.visibility</p:attrName>
                                        </p:attrNameLst>
                                      </p:cBhvr>
                                      <p:to>
                                        <p:strVal val="visible"/>
                                      </p:to>
                                    </p:set>
                                    <p:anim calcmode="lin" valueType="num">
                                      <p:cBhvr additive="base">
                                        <p:cTn dur="500"/>
                                        <p:tgtEl>
                                          <p:spTgt spid="798"/>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01"/>
                                        </p:tgtEl>
                                        <p:attrNameLst>
                                          <p:attrName>style.visibility</p:attrName>
                                        </p:attrNameLst>
                                      </p:cBhvr>
                                      <p:to>
                                        <p:strVal val="visible"/>
                                      </p:to>
                                    </p:set>
                                    <p:animEffect filter="fade" transition="in">
                                      <p:cBhvr>
                                        <p:cTn dur="500"/>
                                        <p:tgtEl>
                                          <p:spTgt spid="801"/>
                                        </p:tgtEl>
                                      </p:cBhvr>
                                    </p:animEffect>
                                  </p:childTnLst>
                                </p:cTn>
                              </p:par>
                            </p:childTnLst>
                          </p:cTn>
                        </p:par>
                        <p:par>
                          <p:cTn fill="hold">
                            <p:stCondLst>
                              <p:cond delay="2500"/>
                            </p:stCondLst>
                            <p:childTnLst>
                              <p:par>
                                <p:cTn fill="hold" nodeType="afterEffect" presetClass="entr" presetID="2" presetSubtype="2">
                                  <p:stCondLst>
                                    <p:cond delay="0"/>
                                  </p:stCondLst>
                                  <p:childTnLst>
                                    <p:set>
                                      <p:cBhvr>
                                        <p:cTn dur="1" fill="hold">
                                          <p:stCondLst>
                                            <p:cond delay="0"/>
                                          </p:stCondLst>
                                        </p:cTn>
                                        <p:tgtEl>
                                          <p:spTgt spid="794">
                                            <p:txEl>
                                              <p:pRg end="0" st="0"/>
                                            </p:txEl>
                                          </p:spTgt>
                                        </p:tgtEl>
                                        <p:attrNameLst>
                                          <p:attrName>style.visibility</p:attrName>
                                        </p:attrNameLst>
                                      </p:cBhvr>
                                      <p:to>
                                        <p:strVal val="visible"/>
                                      </p:to>
                                    </p:set>
                                    <p:anim calcmode="lin" valueType="num">
                                      <p:cBhvr additive="base">
                                        <p:cTn dur="500"/>
                                        <p:tgtEl>
                                          <p:spTgt spid="794">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800"/>
                                        </p:tgtEl>
                                        <p:attrNameLst>
                                          <p:attrName>style.visibility</p:attrName>
                                        </p:attrNameLst>
                                      </p:cBhvr>
                                      <p:to>
                                        <p:strVal val="visible"/>
                                      </p:to>
                                    </p:set>
                                    <p:animEffect filter="fade" transition="in">
                                      <p:cBhvr>
                                        <p:cTn dur="500"/>
                                        <p:tgtEl>
                                          <p:spTgt spid="800"/>
                                        </p:tgtEl>
                                      </p:cBhvr>
                                    </p:animEffect>
                                  </p:childTnLst>
                                </p:cTn>
                              </p:par>
                            </p:childTnLst>
                          </p:cTn>
                        </p:par>
                        <p:par>
                          <p:cTn fill="hold">
                            <p:stCondLst>
                              <p:cond delay="3500"/>
                            </p:stCondLst>
                            <p:childTnLst>
                              <p:par>
                                <p:cTn fill="hold" nodeType="afterEffect" presetClass="entr" presetID="2" presetSubtype="2">
                                  <p:stCondLst>
                                    <p:cond delay="0"/>
                                  </p:stCondLst>
                                  <p:childTnLst>
                                    <p:set>
                                      <p:cBhvr>
                                        <p:cTn dur="1" fill="hold">
                                          <p:stCondLst>
                                            <p:cond delay="0"/>
                                          </p:stCondLst>
                                        </p:cTn>
                                        <p:tgtEl>
                                          <p:spTgt spid="797"/>
                                        </p:tgtEl>
                                        <p:attrNameLst>
                                          <p:attrName>style.visibility</p:attrName>
                                        </p:attrNameLst>
                                      </p:cBhvr>
                                      <p:to>
                                        <p:strVal val="visible"/>
                                      </p:to>
                                    </p:set>
                                    <p:anim calcmode="lin" valueType="num">
                                      <p:cBhvr additive="base">
                                        <p:cTn dur="500"/>
                                        <p:tgtEl>
                                          <p:spTgt spid="79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11"/>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US"/>
              <a:t>Mediapine</a:t>
            </a:r>
            <a:endParaRPr/>
          </a:p>
        </p:txBody>
      </p:sp>
      <p:sp>
        <p:nvSpPr>
          <p:cNvPr id="807" name="Google Shape;807;p11"/>
          <p:cNvSpPr txBox="1"/>
          <p:nvPr>
            <p:ph idx="4" type="subTitle"/>
          </p:nvPr>
        </p:nvSpPr>
        <p:spPr>
          <a:xfrm>
            <a:off x="5452500" y="1560591"/>
            <a:ext cx="2336400" cy="657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SzPts val="1400"/>
              <a:buNone/>
            </a:pPr>
            <a:r>
              <a:rPr lang="en-US">
                <a:latin typeface="Open Sans"/>
                <a:ea typeface="Open Sans"/>
                <a:cs typeface="Open Sans"/>
                <a:sym typeface="Open Sans"/>
              </a:rPr>
              <a:t>Nhận diện khuôn mặt và lưới khuôn mặt</a:t>
            </a:r>
            <a:endParaRPr>
              <a:latin typeface="Open Sans"/>
              <a:ea typeface="Open Sans"/>
              <a:cs typeface="Open Sans"/>
              <a:sym typeface="Open Sans"/>
            </a:endParaRPr>
          </a:p>
        </p:txBody>
      </p:sp>
      <p:sp>
        <p:nvSpPr>
          <p:cNvPr id="808" name="Google Shape;808;p11"/>
          <p:cNvSpPr txBox="1"/>
          <p:nvPr>
            <p:ph idx="5" type="title"/>
          </p:nvPr>
        </p:nvSpPr>
        <p:spPr>
          <a:xfrm>
            <a:off x="5452500" y="3228410"/>
            <a:ext cx="2336400" cy="666361"/>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39700" rtl="0" algn="l">
              <a:lnSpc>
                <a:spcPct val="115000"/>
              </a:lnSpc>
              <a:spcBef>
                <a:spcPts val="0"/>
              </a:spcBef>
              <a:spcAft>
                <a:spcPts val="0"/>
              </a:spcAft>
              <a:buClr>
                <a:schemeClr val="lt1"/>
              </a:buClr>
              <a:buSzPts val="1400"/>
              <a:buNone/>
            </a:pPr>
            <a:r>
              <a:rPr lang="en-US" sz="1400">
                <a:solidFill>
                  <a:schemeClr val="lt1"/>
                </a:solidFill>
                <a:latin typeface="Open Sans"/>
                <a:ea typeface="Open Sans"/>
                <a:cs typeface="Open Sans"/>
                <a:sym typeface="Open Sans"/>
              </a:rPr>
              <a:t>Ứng dụng trong xe tự hành</a:t>
            </a:r>
            <a:endParaRPr sz="1400">
              <a:solidFill>
                <a:schemeClr val="lt1"/>
              </a:solidFill>
              <a:latin typeface="Open Sans"/>
              <a:ea typeface="Open Sans"/>
              <a:cs typeface="Open Sans"/>
              <a:sym typeface="Open Sans"/>
            </a:endParaRPr>
          </a:p>
        </p:txBody>
      </p:sp>
      <p:sp>
        <p:nvSpPr>
          <p:cNvPr id="809" name="Google Shape;809;p11"/>
          <p:cNvSpPr txBox="1"/>
          <p:nvPr>
            <p:ph idx="6" type="subTitle"/>
          </p:nvPr>
        </p:nvSpPr>
        <p:spPr>
          <a:xfrm>
            <a:off x="5452500" y="3894771"/>
            <a:ext cx="2336400" cy="657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SzPts val="1400"/>
              <a:buNone/>
            </a:pPr>
            <a:r>
              <a:rPr lang="en-US">
                <a:latin typeface="Open Sans"/>
                <a:ea typeface="Open Sans"/>
                <a:cs typeface="Open Sans"/>
                <a:sym typeface="Open Sans"/>
              </a:rPr>
              <a:t>Theo dõi và phát hiện đối tượng</a:t>
            </a:r>
            <a:endParaRPr>
              <a:latin typeface="Open Sans"/>
              <a:ea typeface="Open Sans"/>
              <a:cs typeface="Open Sans"/>
              <a:sym typeface="Open Sans"/>
            </a:endParaRPr>
          </a:p>
        </p:txBody>
      </p:sp>
      <p:sp>
        <p:nvSpPr>
          <p:cNvPr id="810" name="Google Shape;810;p11"/>
          <p:cNvSpPr/>
          <p:nvPr/>
        </p:nvSpPr>
        <p:spPr>
          <a:xfrm>
            <a:off x="4242379" y="1936965"/>
            <a:ext cx="650997" cy="634066"/>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1"/>
          <p:cNvSpPr/>
          <p:nvPr/>
        </p:nvSpPr>
        <p:spPr>
          <a:xfrm>
            <a:off x="4242379" y="3705328"/>
            <a:ext cx="650997" cy="634066"/>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1"/>
          <p:cNvSpPr/>
          <p:nvPr/>
        </p:nvSpPr>
        <p:spPr>
          <a:xfrm>
            <a:off x="4242379" y="2821140"/>
            <a:ext cx="650997" cy="634066"/>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13" name="Google Shape;813;p11"/>
          <p:cNvCxnSpPr>
            <a:stCxn id="810" idx="3"/>
          </p:cNvCxnSpPr>
          <p:nvPr/>
        </p:nvCxnSpPr>
        <p:spPr>
          <a:xfrm flipH="1" rot="10800000">
            <a:off x="4893376" y="1862498"/>
            <a:ext cx="559200" cy="391500"/>
          </a:xfrm>
          <a:prstGeom prst="bentConnector3">
            <a:avLst>
              <a:gd fmla="val 49993" name="adj1"/>
            </a:avLst>
          </a:prstGeom>
          <a:noFill/>
          <a:ln cap="flat" cmpd="sng" w="9525">
            <a:solidFill>
              <a:schemeClr val="dk2"/>
            </a:solidFill>
            <a:prstDash val="solid"/>
            <a:round/>
            <a:headEnd len="sm" w="sm" type="none"/>
            <a:tailEnd len="sm" w="sm" type="none"/>
          </a:ln>
        </p:spPr>
      </p:cxnSp>
      <p:cxnSp>
        <p:nvCxnSpPr>
          <p:cNvPr id="814" name="Google Shape;814;p11"/>
          <p:cNvCxnSpPr>
            <a:endCxn id="812" idx="1"/>
          </p:cNvCxnSpPr>
          <p:nvPr/>
        </p:nvCxnSpPr>
        <p:spPr>
          <a:xfrm>
            <a:off x="3691579" y="2746673"/>
            <a:ext cx="550800" cy="391500"/>
          </a:xfrm>
          <a:prstGeom prst="bentConnector3">
            <a:avLst>
              <a:gd fmla="val 49993" name="adj1"/>
            </a:avLst>
          </a:prstGeom>
          <a:noFill/>
          <a:ln cap="flat" cmpd="sng" w="9525">
            <a:solidFill>
              <a:schemeClr val="dk2"/>
            </a:solidFill>
            <a:prstDash val="solid"/>
            <a:round/>
            <a:headEnd len="sm" w="sm" type="none"/>
            <a:tailEnd len="sm" w="sm" type="none"/>
          </a:ln>
        </p:spPr>
      </p:cxnSp>
      <p:cxnSp>
        <p:nvCxnSpPr>
          <p:cNvPr id="815" name="Google Shape;815;p11"/>
          <p:cNvCxnSpPr>
            <a:stCxn id="811" idx="3"/>
            <a:endCxn id="808" idx="1"/>
          </p:cNvCxnSpPr>
          <p:nvPr/>
        </p:nvCxnSpPr>
        <p:spPr>
          <a:xfrm flipH="1" rot="10800000">
            <a:off x="4893376" y="3561561"/>
            <a:ext cx="559200" cy="460800"/>
          </a:xfrm>
          <a:prstGeom prst="bentConnector3">
            <a:avLst>
              <a:gd fmla="val 49993" name="adj1"/>
            </a:avLst>
          </a:prstGeom>
          <a:noFill/>
          <a:ln cap="flat" cmpd="sng" w="9525">
            <a:solidFill>
              <a:schemeClr val="dk2"/>
            </a:solidFill>
            <a:prstDash val="solid"/>
            <a:round/>
            <a:headEnd len="sm" w="sm" type="none"/>
            <a:tailEnd len="sm" w="sm" type="none"/>
          </a:ln>
        </p:spPr>
      </p:cxnSp>
      <p:grpSp>
        <p:nvGrpSpPr>
          <p:cNvPr id="816" name="Google Shape;816;p11"/>
          <p:cNvGrpSpPr/>
          <p:nvPr/>
        </p:nvGrpSpPr>
        <p:grpSpPr>
          <a:xfrm>
            <a:off x="4411203" y="3887933"/>
            <a:ext cx="327024" cy="269048"/>
            <a:chOff x="3437462" y="2859987"/>
            <a:chExt cx="327024" cy="269048"/>
          </a:xfrm>
        </p:grpSpPr>
        <p:sp>
          <p:nvSpPr>
            <p:cNvPr id="817" name="Google Shape;817;p11"/>
            <p:cNvSpPr/>
            <p:nvPr/>
          </p:nvSpPr>
          <p:spPr>
            <a:xfrm>
              <a:off x="3461569" y="2903372"/>
              <a:ext cx="279760" cy="192153"/>
            </a:xfrm>
            <a:custGeom>
              <a:rect b="b" l="l" r="r" t="t"/>
              <a:pathLst>
                <a:path extrusionOk="0" h="5412" w="7880">
                  <a:moveTo>
                    <a:pt x="306" y="1"/>
                  </a:moveTo>
                  <a:cubicBezTo>
                    <a:pt x="137" y="1"/>
                    <a:pt x="1" y="137"/>
                    <a:pt x="1" y="306"/>
                  </a:cubicBezTo>
                  <a:lnTo>
                    <a:pt x="1" y="5105"/>
                  </a:lnTo>
                  <a:cubicBezTo>
                    <a:pt x="1" y="5275"/>
                    <a:pt x="137" y="5411"/>
                    <a:pt x="306" y="5411"/>
                  </a:cubicBezTo>
                  <a:lnTo>
                    <a:pt x="7571" y="5411"/>
                  </a:lnTo>
                  <a:cubicBezTo>
                    <a:pt x="7740" y="5411"/>
                    <a:pt x="7879" y="5275"/>
                    <a:pt x="7876" y="5105"/>
                  </a:cubicBezTo>
                  <a:lnTo>
                    <a:pt x="7876" y="306"/>
                  </a:lnTo>
                  <a:cubicBezTo>
                    <a:pt x="7876" y="137"/>
                    <a:pt x="7740" y="1"/>
                    <a:pt x="757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11"/>
            <p:cNvSpPr/>
            <p:nvPr/>
          </p:nvSpPr>
          <p:spPr>
            <a:xfrm>
              <a:off x="3717267" y="2903372"/>
              <a:ext cx="24071" cy="192153"/>
            </a:xfrm>
            <a:custGeom>
              <a:rect b="b" l="l" r="r" t="t"/>
              <a:pathLst>
                <a:path extrusionOk="0" h="5412" w="678">
                  <a:moveTo>
                    <a:pt x="1" y="1"/>
                  </a:moveTo>
                  <a:cubicBezTo>
                    <a:pt x="169" y="1"/>
                    <a:pt x="306" y="137"/>
                    <a:pt x="306" y="306"/>
                  </a:cubicBezTo>
                  <a:lnTo>
                    <a:pt x="306" y="5105"/>
                  </a:lnTo>
                  <a:cubicBezTo>
                    <a:pt x="306" y="5275"/>
                    <a:pt x="169" y="5411"/>
                    <a:pt x="1" y="5411"/>
                  </a:cubicBezTo>
                  <a:lnTo>
                    <a:pt x="371" y="5411"/>
                  </a:lnTo>
                  <a:cubicBezTo>
                    <a:pt x="541" y="5411"/>
                    <a:pt x="677" y="5275"/>
                    <a:pt x="677" y="5105"/>
                  </a:cubicBezTo>
                  <a:lnTo>
                    <a:pt x="677" y="306"/>
                  </a:lnTo>
                  <a:cubicBezTo>
                    <a:pt x="677" y="137"/>
                    <a:pt x="538" y="1"/>
                    <a:pt x="371"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1"/>
            <p:cNvSpPr/>
            <p:nvPr/>
          </p:nvSpPr>
          <p:spPr>
            <a:xfrm>
              <a:off x="3482871" y="2921266"/>
              <a:ext cx="237086" cy="156364"/>
            </a:xfrm>
            <a:custGeom>
              <a:rect b="b" l="l" r="r" t="t"/>
              <a:pathLst>
                <a:path extrusionOk="0" h="4404" w="6678">
                  <a:moveTo>
                    <a:pt x="206" y="0"/>
                  </a:moveTo>
                  <a:cubicBezTo>
                    <a:pt x="93" y="0"/>
                    <a:pt x="1" y="92"/>
                    <a:pt x="1" y="205"/>
                  </a:cubicBezTo>
                  <a:lnTo>
                    <a:pt x="1" y="4198"/>
                  </a:lnTo>
                  <a:cubicBezTo>
                    <a:pt x="1" y="4312"/>
                    <a:pt x="93" y="4404"/>
                    <a:pt x="206" y="4404"/>
                  </a:cubicBezTo>
                  <a:lnTo>
                    <a:pt x="6473" y="4404"/>
                  </a:lnTo>
                  <a:cubicBezTo>
                    <a:pt x="6586" y="4404"/>
                    <a:pt x="6678" y="4312"/>
                    <a:pt x="6678" y="4198"/>
                  </a:cubicBezTo>
                  <a:lnTo>
                    <a:pt x="6678" y="205"/>
                  </a:lnTo>
                  <a:cubicBezTo>
                    <a:pt x="6678" y="92"/>
                    <a:pt x="6586" y="0"/>
                    <a:pt x="647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1"/>
            <p:cNvSpPr/>
            <p:nvPr/>
          </p:nvSpPr>
          <p:spPr>
            <a:xfrm>
              <a:off x="3699302" y="2921266"/>
              <a:ext cx="20662" cy="156364"/>
            </a:xfrm>
            <a:custGeom>
              <a:rect b="b" l="l" r="r" t="t"/>
              <a:pathLst>
                <a:path extrusionOk="0" h="4404" w="582">
                  <a:moveTo>
                    <a:pt x="380" y="0"/>
                  </a:moveTo>
                  <a:cubicBezTo>
                    <a:pt x="379" y="0"/>
                    <a:pt x="378" y="0"/>
                    <a:pt x="377" y="0"/>
                  </a:cubicBezTo>
                  <a:lnTo>
                    <a:pt x="0" y="0"/>
                  </a:lnTo>
                  <a:cubicBezTo>
                    <a:pt x="114" y="0"/>
                    <a:pt x="206" y="92"/>
                    <a:pt x="206" y="205"/>
                  </a:cubicBezTo>
                  <a:lnTo>
                    <a:pt x="206" y="4198"/>
                  </a:lnTo>
                  <a:cubicBezTo>
                    <a:pt x="206" y="4312"/>
                    <a:pt x="114" y="4404"/>
                    <a:pt x="0" y="4404"/>
                  </a:cubicBezTo>
                  <a:lnTo>
                    <a:pt x="377" y="4404"/>
                  </a:lnTo>
                  <a:cubicBezTo>
                    <a:pt x="490" y="4404"/>
                    <a:pt x="582" y="4312"/>
                    <a:pt x="582" y="4198"/>
                  </a:cubicBezTo>
                  <a:lnTo>
                    <a:pt x="582" y="205"/>
                  </a:lnTo>
                  <a:cubicBezTo>
                    <a:pt x="582" y="93"/>
                    <a:pt x="491" y="0"/>
                    <a:pt x="380"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1"/>
            <p:cNvSpPr/>
            <p:nvPr/>
          </p:nvSpPr>
          <p:spPr>
            <a:xfrm>
              <a:off x="3538825" y="3014712"/>
              <a:ext cx="96744" cy="62915"/>
            </a:xfrm>
            <a:custGeom>
              <a:rect b="b" l="l" r="r" t="t"/>
              <a:pathLst>
                <a:path extrusionOk="0" h="1772" w="2725">
                  <a:moveTo>
                    <a:pt x="1362" y="0"/>
                  </a:moveTo>
                  <a:cubicBezTo>
                    <a:pt x="611" y="0"/>
                    <a:pt x="0" y="609"/>
                    <a:pt x="0" y="1362"/>
                  </a:cubicBezTo>
                  <a:lnTo>
                    <a:pt x="0" y="1772"/>
                  </a:lnTo>
                  <a:lnTo>
                    <a:pt x="2724" y="1772"/>
                  </a:lnTo>
                  <a:lnTo>
                    <a:pt x="2724" y="1362"/>
                  </a:lnTo>
                  <a:cubicBezTo>
                    <a:pt x="2724" y="609"/>
                    <a:pt x="2114" y="0"/>
                    <a:pt x="136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1"/>
            <p:cNvSpPr/>
            <p:nvPr/>
          </p:nvSpPr>
          <p:spPr>
            <a:xfrm>
              <a:off x="3580222" y="3014712"/>
              <a:ext cx="55348" cy="62915"/>
            </a:xfrm>
            <a:custGeom>
              <a:rect b="b" l="l" r="r" t="t"/>
              <a:pathLst>
                <a:path extrusionOk="0" h="1772" w="1559">
                  <a:moveTo>
                    <a:pt x="196" y="0"/>
                  </a:moveTo>
                  <a:cubicBezTo>
                    <a:pt x="130" y="0"/>
                    <a:pt x="65" y="5"/>
                    <a:pt x="0" y="15"/>
                  </a:cubicBezTo>
                  <a:cubicBezTo>
                    <a:pt x="296" y="58"/>
                    <a:pt x="563" y="196"/>
                    <a:pt x="767" y="399"/>
                  </a:cubicBezTo>
                  <a:cubicBezTo>
                    <a:pt x="1013" y="645"/>
                    <a:pt x="1166" y="986"/>
                    <a:pt x="1166" y="1362"/>
                  </a:cubicBezTo>
                  <a:lnTo>
                    <a:pt x="1166" y="1772"/>
                  </a:lnTo>
                  <a:lnTo>
                    <a:pt x="1558" y="1772"/>
                  </a:lnTo>
                  <a:lnTo>
                    <a:pt x="1558" y="1362"/>
                  </a:lnTo>
                  <a:cubicBezTo>
                    <a:pt x="1558" y="986"/>
                    <a:pt x="1405" y="645"/>
                    <a:pt x="1158" y="399"/>
                  </a:cubicBezTo>
                  <a:cubicBezTo>
                    <a:pt x="912" y="153"/>
                    <a:pt x="571" y="0"/>
                    <a:pt x="196"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1"/>
            <p:cNvSpPr/>
            <p:nvPr/>
          </p:nvSpPr>
          <p:spPr>
            <a:xfrm>
              <a:off x="3576530" y="2990854"/>
              <a:ext cx="21337" cy="38949"/>
            </a:xfrm>
            <a:custGeom>
              <a:rect b="b" l="l" r="r" t="t"/>
              <a:pathLst>
                <a:path extrusionOk="0" h="1097" w="601">
                  <a:moveTo>
                    <a:pt x="0" y="0"/>
                  </a:moveTo>
                  <a:lnTo>
                    <a:pt x="0" y="796"/>
                  </a:lnTo>
                  <a:cubicBezTo>
                    <a:pt x="0" y="962"/>
                    <a:pt x="134" y="1097"/>
                    <a:pt x="300" y="1097"/>
                  </a:cubicBezTo>
                  <a:cubicBezTo>
                    <a:pt x="465" y="1097"/>
                    <a:pt x="600" y="962"/>
                    <a:pt x="600" y="796"/>
                  </a:cubicBezTo>
                  <a:lnTo>
                    <a:pt x="60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1"/>
            <p:cNvSpPr/>
            <p:nvPr/>
          </p:nvSpPr>
          <p:spPr>
            <a:xfrm>
              <a:off x="3581785" y="2990783"/>
              <a:ext cx="16083" cy="38913"/>
            </a:xfrm>
            <a:custGeom>
              <a:rect b="b" l="l" r="r" t="t"/>
              <a:pathLst>
                <a:path extrusionOk="0" h="1096" w="453">
                  <a:moveTo>
                    <a:pt x="152" y="1"/>
                  </a:moveTo>
                  <a:lnTo>
                    <a:pt x="152" y="797"/>
                  </a:lnTo>
                  <a:cubicBezTo>
                    <a:pt x="152" y="907"/>
                    <a:pt x="91" y="1005"/>
                    <a:pt x="1" y="1057"/>
                  </a:cubicBezTo>
                  <a:cubicBezTo>
                    <a:pt x="47" y="1082"/>
                    <a:pt x="98" y="1096"/>
                    <a:pt x="152" y="1096"/>
                  </a:cubicBezTo>
                  <a:cubicBezTo>
                    <a:pt x="317" y="1096"/>
                    <a:pt x="452" y="961"/>
                    <a:pt x="452" y="797"/>
                  </a:cubicBezTo>
                  <a:lnTo>
                    <a:pt x="452" y="1"/>
                  </a:ln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1"/>
            <p:cNvSpPr/>
            <p:nvPr/>
          </p:nvSpPr>
          <p:spPr>
            <a:xfrm>
              <a:off x="3543973" y="2909550"/>
              <a:ext cx="86378" cy="92455"/>
            </a:xfrm>
            <a:custGeom>
              <a:rect b="b" l="l" r="r" t="t"/>
              <a:pathLst>
                <a:path extrusionOk="0" h="2604" w="2433">
                  <a:moveTo>
                    <a:pt x="1217" y="1"/>
                  </a:moveTo>
                  <a:lnTo>
                    <a:pt x="1" y="645"/>
                  </a:lnTo>
                  <a:lnTo>
                    <a:pt x="1" y="1388"/>
                  </a:lnTo>
                  <a:cubicBezTo>
                    <a:pt x="1" y="2060"/>
                    <a:pt x="546" y="2604"/>
                    <a:pt x="1217" y="2604"/>
                  </a:cubicBezTo>
                  <a:cubicBezTo>
                    <a:pt x="1889" y="2604"/>
                    <a:pt x="2433" y="2059"/>
                    <a:pt x="2433" y="1388"/>
                  </a:cubicBezTo>
                  <a:lnTo>
                    <a:pt x="2433" y="645"/>
                  </a:lnTo>
                  <a:lnTo>
                    <a:pt x="12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1"/>
            <p:cNvSpPr/>
            <p:nvPr/>
          </p:nvSpPr>
          <p:spPr>
            <a:xfrm>
              <a:off x="3580577" y="2925385"/>
              <a:ext cx="49775" cy="76584"/>
            </a:xfrm>
            <a:custGeom>
              <a:rect b="b" l="l" r="r" t="t"/>
              <a:pathLst>
                <a:path extrusionOk="0" h="2157" w="1402">
                  <a:moveTo>
                    <a:pt x="1032" y="1"/>
                  </a:moveTo>
                  <a:lnTo>
                    <a:pt x="1032" y="941"/>
                  </a:lnTo>
                  <a:cubicBezTo>
                    <a:pt x="1032" y="1548"/>
                    <a:pt x="583" y="2053"/>
                    <a:pt x="0" y="2142"/>
                  </a:cubicBezTo>
                  <a:cubicBezTo>
                    <a:pt x="62" y="2151"/>
                    <a:pt x="122" y="2157"/>
                    <a:pt x="186" y="2157"/>
                  </a:cubicBezTo>
                  <a:cubicBezTo>
                    <a:pt x="858" y="2157"/>
                    <a:pt x="1402" y="1613"/>
                    <a:pt x="1402" y="942"/>
                  </a:cubicBezTo>
                  <a:lnTo>
                    <a:pt x="1402" y="199"/>
                  </a:lnTo>
                  <a:lnTo>
                    <a:pt x="1032" y="1"/>
                  </a:ln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1"/>
            <p:cNvSpPr/>
            <p:nvPr/>
          </p:nvSpPr>
          <p:spPr>
            <a:xfrm>
              <a:off x="3543973" y="2887218"/>
              <a:ext cx="86378" cy="50737"/>
            </a:xfrm>
            <a:custGeom>
              <a:rect b="b" l="l" r="r" t="t"/>
              <a:pathLst>
                <a:path extrusionOk="0" h="1429" w="2433">
                  <a:moveTo>
                    <a:pt x="1217" y="1"/>
                  </a:moveTo>
                  <a:cubicBezTo>
                    <a:pt x="546" y="1"/>
                    <a:pt x="1" y="543"/>
                    <a:pt x="1" y="1217"/>
                  </a:cubicBezTo>
                  <a:lnTo>
                    <a:pt x="1" y="1428"/>
                  </a:lnTo>
                  <a:cubicBezTo>
                    <a:pt x="1" y="1428"/>
                    <a:pt x="1" y="1428"/>
                    <a:pt x="2" y="1428"/>
                  </a:cubicBezTo>
                  <a:cubicBezTo>
                    <a:pt x="38" y="1428"/>
                    <a:pt x="799" y="1422"/>
                    <a:pt x="1217" y="843"/>
                  </a:cubicBezTo>
                  <a:cubicBezTo>
                    <a:pt x="1635" y="1422"/>
                    <a:pt x="2396" y="1428"/>
                    <a:pt x="2431" y="1428"/>
                  </a:cubicBezTo>
                  <a:cubicBezTo>
                    <a:pt x="2432" y="1428"/>
                    <a:pt x="2433" y="1428"/>
                    <a:pt x="2433" y="1428"/>
                  </a:cubicBezTo>
                  <a:lnTo>
                    <a:pt x="2433" y="1217"/>
                  </a:lnTo>
                  <a:cubicBezTo>
                    <a:pt x="2433" y="543"/>
                    <a:pt x="1889" y="1"/>
                    <a:pt x="12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1"/>
            <p:cNvSpPr/>
            <p:nvPr/>
          </p:nvSpPr>
          <p:spPr>
            <a:xfrm>
              <a:off x="3580577" y="2887147"/>
              <a:ext cx="49775" cy="50772"/>
            </a:xfrm>
            <a:custGeom>
              <a:rect b="b" l="l" r="r" t="t"/>
              <a:pathLst>
                <a:path extrusionOk="0" h="1430" w="1402">
                  <a:moveTo>
                    <a:pt x="186" y="0"/>
                  </a:moveTo>
                  <a:cubicBezTo>
                    <a:pt x="122" y="0"/>
                    <a:pt x="62" y="6"/>
                    <a:pt x="0" y="14"/>
                  </a:cubicBezTo>
                  <a:cubicBezTo>
                    <a:pt x="586" y="105"/>
                    <a:pt x="1032" y="609"/>
                    <a:pt x="1032" y="1216"/>
                  </a:cubicBezTo>
                  <a:lnTo>
                    <a:pt x="1032" y="1379"/>
                  </a:lnTo>
                  <a:cubicBezTo>
                    <a:pt x="1232" y="1428"/>
                    <a:pt x="1385" y="1429"/>
                    <a:pt x="1400" y="1429"/>
                  </a:cubicBezTo>
                  <a:cubicBezTo>
                    <a:pt x="1401" y="1429"/>
                    <a:pt x="1402" y="1429"/>
                    <a:pt x="1402" y="1429"/>
                  </a:cubicBezTo>
                  <a:lnTo>
                    <a:pt x="1402" y="1216"/>
                  </a:lnTo>
                  <a:cubicBezTo>
                    <a:pt x="1402" y="545"/>
                    <a:pt x="858" y="3"/>
                    <a:pt x="186"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1"/>
            <p:cNvSpPr/>
            <p:nvPr/>
          </p:nvSpPr>
          <p:spPr>
            <a:xfrm>
              <a:off x="3527535" y="2937811"/>
              <a:ext cx="16580" cy="23291"/>
            </a:xfrm>
            <a:custGeom>
              <a:rect b="b" l="l" r="r" t="t"/>
              <a:pathLst>
                <a:path extrusionOk="0" h="656" w="467">
                  <a:moveTo>
                    <a:pt x="327" y="1"/>
                  </a:moveTo>
                  <a:cubicBezTo>
                    <a:pt x="146" y="1"/>
                    <a:pt x="0" y="146"/>
                    <a:pt x="0" y="327"/>
                  </a:cubicBezTo>
                  <a:cubicBezTo>
                    <a:pt x="0" y="509"/>
                    <a:pt x="147" y="655"/>
                    <a:pt x="327" y="655"/>
                  </a:cubicBezTo>
                  <a:lnTo>
                    <a:pt x="467" y="655"/>
                  </a:lnTo>
                  <a:lnTo>
                    <a:pt x="4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11"/>
            <p:cNvSpPr/>
            <p:nvPr/>
          </p:nvSpPr>
          <p:spPr>
            <a:xfrm>
              <a:off x="3630318" y="2937811"/>
              <a:ext cx="16580" cy="23291"/>
            </a:xfrm>
            <a:custGeom>
              <a:rect b="b" l="l" r="r" t="t"/>
              <a:pathLst>
                <a:path extrusionOk="0" h="656" w="467">
                  <a:moveTo>
                    <a:pt x="1" y="1"/>
                  </a:moveTo>
                  <a:lnTo>
                    <a:pt x="1" y="655"/>
                  </a:lnTo>
                  <a:lnTo>
                    <a:pt x="140" y="655"/>
                  </a:lnTo>
                  <a:cubicBezTo>
                    <a:pt x="320" y="655"/>
                    <a:pt x="467" y="509"/>
                    <a:pt x="467" y="327"/>
                  </a:cubicBezTo>
                  <a:cubicBezTo>
                    <a:pt x="467" y="146"/>
                    <a:pt x="322" y="1"/>
                    <a:pt x="1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1"/>
            <p:cNvSpPr/>
            <p:nvPr/>
          </p:nvSpPr>
          <p:spPr>
            <a:xfrm>
              <a:off x="3630318" y="2939125"/>
              <a:ext cx="16580" cy="21978"/>
            </a:xfrm>
            <a:custGeom>
              <a:rect b="b" l="l" r="r" t="t"/>
              <a:pathLst>
                <a:path extrusionOk="0" h="619" w="467">
                  <a:moveTo>
                    <a:pt x="291" y="1"/>
                  </a:moveTo>
                  <a:lnTo>
                    <a:pt x="291" y="1"/>
                  </a:lnTo>
                  <a:cubicBezTo>
                    <a:pt x="303" y="36"/>
                    <a:pt x="310" y="74"/>
                    <a:pt x="310" y="115"/>
                  </a:cubicBezTo>
                  <a:cubicBezTo>
                    <a:pt x="310" y="290"/>
                    <a:pt x="173" y="433"/>
                    <a:pt x="1" y="441"/>
                  </a:cubicBezTo>
                  <a:lnTo>
                    <a:pt x="1" y="618"/>
                  </a:lnTo>
                  <a:lnTo>
                    <a:pt x="140" y="618"/>
                  </a:lnTo>
                  <a:cubicBezTo>
                    <a:pt x="322" y="618"/>
                    <a:pt x="467" y="470"/>
                    <a:pt x="467" y="290"/>
                  </a:cubicBezTo>
                  <a:cubicBezTo>
                    <a:pt x="467" y="201"/>
                    <a:pt x="430" y="119"/>
                    <a:pt x="372" y="60"/>
                  </a:cubicBezTo>
                  <a:cubicBezTo>
                    <a:pt x="349" y="37"/>
                    <a:pt x="322" y="17"/>
                    <a:pt x="291"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1"/>
            <p:cNvSpPr/>
            <p:nvPr/>
          </p:nvSpPr>
          <p:spPr>
            <a:xfrm>
              <a:off x="3563003" y="2944592"/>
              <a:ext cx="9586" cy="15019"/>
            </a:xfrm>
            <a:custGeom>
              <a:rect b="b" l="l" r="r" t="t"/>
              <a:pathLst>
                <a:path extrusionOk="0" h="423" w="270">
                  <a:moveTo>
                    <a:pt x="134" y="1"/>
                  </a:moveTo>
                  <a:cubicBezTo>
                    <a:pt x="61" y="1"/>
                    <a:pt x="0" y="63"/>
                    <a:pt x="0" y="136"/>
                  </a:cubicBezTo>
                  <a:lnTo>
                    <a:pt x="0" y="287"/>
                  </a:lnTo>
                  <a:cubicBezTo>
                    <a:pt x="0" y="361"/>
                    <a:pt x="61" y="423"/>
                    <a:pt x="134" y="423"/>
                  </a:cubicBezTo>
                  <a:cubicBezTo>
                    <a:pt x="210" y="423"/>
                    <a:pt x="269" y="364"/>
                    <a:pt x="269" y="287"/>
                  </a:cubicBezTo>
                  <a:lnTo>
                    <a:pt x="269" y="136"/>
                  </a:lnTo>
                  <a:cubicBezTo>
                    <a:pt x="269" y="63"/>
                    <a:pt x="209" y="1"/>
                    <a:pt x="1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1"/>
            <p:cNvSpPr/>
            <p:nvPr/>
          </p:nvSpPr>
          <p:spPr>
            <a:xfrm>
              <a:off x="3601809" y="2944592"/>
              <a:ext cx="9586" cy="15019"/>
            </a:xfrm>
            <a:custGeom>
              <a:rect b="b" l="l" r="r" t="t"/>
              <a:pathLst>
                <a:path extrusionOk="0" h="423" w="270">
                  <a:moveTo>
                    <a:pt x="135" y="1"/>
                  </a:moveTo>
                  <a:cubicBezTo>
                    <a:pt x="61" y="1"/>
                    <a:pt x="1" y="63"/>
                    <a:pt x="1" y="136"/>
                  </a:cubicBezTo>
                  <a:lnTo>
                    <a:pt x="1" y="287"/>
                  </a:lnTo>
                  <a:cubicBezTo>
                    <a:pt x="1" y="361"/>
                    <a:pt x="61" y="423"/>
                    <a:pt x="135" y="423"/>
                  </a:cubicBezTo>
                  <a:cubicBezTo>
                    <a:pt x="209" y="423"/>
                    <a:pt x="270" y="364"/>
                    <a:pt x="270" y="287"/>
                  </a:cubicBezTo>
                  <a:lnTo>
                    <a:pt x="270" y="136"/>
                  </a:lnTo>
                  <a:cubicBezTo>
                    <a:pt x="270" y="63"/>
                    <a:pt x="209" y="1"/>
                    <a:pt x="1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1"/>
            <p:cNvSpPr/>
            <p:nvPr/>
          </p:nvSpPr>
          <p:spPr>
            <a:xfrm>
              <a:off x="3636105" y="2972356"/>
              <a:ext cx="127951" cy="84786"/>
            </a:xfrm>
            <a:custGeom>
              <a:rect b="b" l="l" r="r" t="t"/>
              <a:pathLst>
                <a:path extrusionOk="0" h="2388" w="3604">
                  <a:moveTo>
                    <a:pt x="727" y="0"/>
                  </a:moveTo>
                  <a:cubicBezTo>
                    <a:pt x="633" y="0"/>
                    <a:pt x="557" y="75"/>
                    <a:pt x="557" y="169"/>
                  </a:cubicBezTo>
                  <a:lnTo>
                    <a:pt x="557" y="652"/>
                  </a:lnTo>
                  <a:cubicBezTo>
                    <a:pt x="557" y="750"/>
                    <a:pt x="507" y="838"/>
                    <a:pt x="425" y="888"/>
                  </a:cubicBezTo>
                  <a:lnTo>
                    <a:pt x="74" y="1097"/>
                  </a:lnTo>
                  <a:cubicBezTo>
                    <a:pt x="0" y="1140"/>
                    <a:pt x="0" y="1247"/>
                    <a:pt x="74" y="1290"/>
                  </a:cubicBezTo>
                  <a:lnTo>
                    <a:pt x="425" y="1498"/>
                  </a:lnTo>
                  <a:cubicBezTo>
                    <a:pt x="507" y="1547"/>
                    <a:pt x="557" y="1637"/>
                    <a:pt x="557" y="1734"/>
                  </a:cubicBezTo>
                  <a:lnTo>
                    <a:pt x="557" y="2218"/>
                  </a:lnTo>
                  <a:cubicBezTo>
                    <a:pt x="557" y="2311"/>
                    <a:pt x="633" y="2388"/>
                    <a:pt x="727" y="2388"/>
                  </a:cubicBezTo>
                  <a:lnTo>
                    <a:pt x="3434" y="2388"/>
                  </a:lnTo>
                  <a:cubicBezTo>
                    <a:pt x="3527" y="2388"/>
                    <a:pt x="3604" y="2311"/>
                    <a:pt x="3604" y="2218"/>
                  </a:cubicBezTo>
                  <a:lnTo>
                    <a:pt x="3604" y="169"/>
                  </a:lnTo>
                  <a:cubicBezTo>
                    <a:pt x="3604" y="75"/>
                    <a:pt x="3527" y="0"/>
                    <a:pt x="343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1"/>
            <p:cNvSpPr/>
            <p:nvPr/>
          </p:nvSpPr>
          <p:spPr>
            <a:xfrm>
              <a:off x="3745385" y="2972356"/>
              <a:ext cx="18674" cy="84750"/>
            </a:xfrm>
            <a:custGeom>
              <a:rect b="b" l="l" r="r" t="t"/>
              <a:pathLst>
                <a:path extrusionOk="0" h="2387" w="526">
                  <a:moveTo>
                    <a:pt x="0" y="0"/>
                  </a:moveTo>
                  <a:cubicBezTo>
                    <a:pt x="91" y="0"/>
                    <a:pt x="167" y="75"/>
                    <a:pt x="167" y="169"/>
                  </a:cubicBezTo>
                  <a:lnTo>
                    <a:pt x="167" y="2218"/>
                  </a:lnTo>
                  <a:cubicBezTo>
                    <a:pt x="167" y="2311"/>
                    <a:pt x="94" y="2386"/>
                    <a:pt x="0" y="2386"/>
                  </a:cubicBezTo>
                  <a:lnTo>
                    <a:pt x="357" y="2386"/>
                  </a:lnTo>
                  <a:cubicBezTo>
                    <a:pt x="449" y="2386"/>
                    <a:pt x="526" y="2311"/>
                    <a:pt x="526" y="2218"/>
                  </a:cubicBezTo>
                  <a:lnTo>
                    <a:pt x="526" y="169"/>
                  </a:lnTo>
                  <a:cubicBezTo>
                    <a:pt x="526" y="75"/>
                    <a:pt x="449" y="0"/>
                    <a:pt x="356"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1"/>
            <p:cNvSpPr/>
            <p:nvPr/>
          </p:nvSpPr>
          <p:spPr>
            <a:xfrm>
              <a:off x="3675940" y="2988120"/>
              <a:ext cx="68058" cy="53186"/>
            </a:xfrm>
            <a:custGeom>
              <a:rect b="b" l="l" r="r" t="t"/>
              <a:pathLst>
                <a:path extrusionOk="0" h="1498" w="1917">
                  <a:moveTo>
                    <a:pt x="1388" y="0"/>
                  </a:moveTo>
                  <a:cubicBezTo>
                    <a:pt x="1184" y="0"/>
                    <a:pt x="1011" y="140"/>
                    <a:pt x="959" y="328"/>
                  </a:cubicBezTo>
                  <a:cubicBezTo>
                    <a:pt x="908" y="139"/>
                    <a:pt x="734" y="0"/>
                    <a:pt x="528" y="0"/>
                  </a:cubicBezTo>
                  <a:cubicBezTo>
                    <a:pt x="519" y="0"/>
                    <a:pt x="509" y="0"/>
                    <a:pt x="500" y="1"/>
                  </a:cubicBezTo>
                  <a:cubicBezTo>
                    <a:pt x="345" y="10"/>
                    <a:pt x="202" y="106"/>
                    <a:pt x="132" y="246"/>
                  </a:cubicBezTo>
                  <a:cubicBezTo>
                    <a:pt x="1" y="502"/>
                    <a:pt x="93" y="787"/>
                    <a:pt x="304" y="965"/>
                  </a:cubicBezTo>
                  <a:cubicBezTo>
                    <a:pt x="304" y="965"/>
                    <a:pt x="792" y="1375"/>
                    <a:pt x="925" y="1486"/>
                  </a:cubicBezTo>
                  <a:cubicBezTo>
                    <a:pt x="935" y="1494"/>
                    <a:pt x="947" y="1498"/>
                    <a:pt x="959" y="1498"/>
                  </a:cubicBezTo>
                  <a:cubicBezTo>
                    <a:pt x="971" y="1498"/>
                    <a:pt x="983" y="1494"/>
                    <a:pt x="992" y="1486"/>
                  </a:cubicBezTo>
                  <a:cubicBezTo>
                    <a:pt x="1125" y="1372"/>
                    <a:pt x="1612" y="965"/>
                    <a:pt x="1612" y="965"/>
                  </a:cubicBezTo>
                  <a:cubicBezTo>
                    <a:pt x="1827" y="785"/>
                    <a:pt x="1916" y="502"/>
                    <a:pt x="1787" y="246"/>
                  </a:cubicBezTo>
                  <a:cubicBezTo>
                    <a:pt x="1716" y="106"/>
                    <a:pt x="1575" y="10"/>
                    <a:pt x="1418" y="1"/>
                  </a:cubicBezTo>
                  <a:cubicBezTo>
                    <a:pt x="1408" y="0"/>
                    <a:pt x="1398" y="0"/>
                    <a:pt x="138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1"/>
            <p:cNvSpPr/>
            <p:nvPr/>
          </p:nvSpPr>
          <p:spPr>
            <a:xfrm>
              <a:off x="3698947" y="2988049"/>
              <a:ext cx="45053" cy="53258"/>
            </a:xfrm>
            <a:custGeom>
              <a:rect b="b" l="l" r="r" t="t"/>
              <a:pathLst>
                <a:path extrusionOk="0" h="1500" w="1269">
                  <a:moveTo>
                    <a:pt x="723" y="0"/>
                  </a:moveTo>
                  <a:cubicBezTo>
                    <a:pt x="733" y="15"/>
                    <a:pt x="741" y="32"/>
                    <a:pt x="750" y="48"/>
                  </a:cubicBezTo>
                  <a:cubicBezTo>
                    <a:pt x="881" y="305"/>
                    <a:pt x="790" y="589"/>
                    <a:pt x="577" y="767"/>
                  </a:cubicBezTo>
                  <a:cubicBezTo>
                    <a:pt x="577" y="767"/>
                    <a:pt x="173" y="1107"/>
                    <a:pt x="0" y="1252"/>
                  </a:cubicBezTo>
                  <a:cubicBezTo>
                    <a:pt x="114" y="1350"/>
                    <a:pt x="225" y="1443"/>
                    <a:pt x="279" y="1488"/>
                  </a:cubicBezTo>
                  <a:cubicBezTo>
                    <a:pt x="288" y="1496"/>
                    <a:pt x="300" y="1500"/>
                    <a:pt x="312" y="1500"/>
                  </a:cubicBezTo>
                  <a:cubicBezTo>
                    <a:pt x="323" y="1500"/>
                    <a:pt x="336" y="1496"/>
                    <a:pt x="346" y="1488"/>
                  </a:cubicBezTo>
                  <a:cubicBezTo>
                    <a:pt x="478" y="1377"/>
                    <a:pt x="966" y="967"/>
                    <a:pt x="966" y="967"/>
                  </a:cubicBezTo>
                  <a:cubicBezTo>
                    <a:pt x="1179" y="787"/>
                    <a:pt x="1268" y="504"/>
                    <a:pt x="1140" y="245"/>
                  </a:cubicBezTo>
                  <a:cubicBezTo>
                    <a:pt x="1071" y="107"/>
                    <a:pt x="929" y="10"/>
                    <a:pt x="772"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1"/>
            <p:cNvSpPr/>
            <p:nvPr/>
          </p:nvSpPr>
          <p:spPr>
            <a:xfrm>
              <a:off x="3437462" y="2859987"/>
              <a:ext cx="84993" cy="85034"/>
            </a:xfrm>
            <a:custGeom>
              <a:rect b="b" l="l" r="r" t="t"/>
              <a:pathLst>
                <a:path extrusionOk="0" h="2395" w="2394">
                  <a:moveTo>
                    <a:pt x="1196" y="1"/>
                  </a:moveTo>
                  <a:cubicBezTo>
                    <a:pt x="536" y="1"/>
                    <a:pt x="0" y="536"/>
                    <a:pt x="0" y="1197"/>
                  </a:cubicBezTo>
                  <a:cubicBezTo>
                    <a:pt x="0" y="1857"/>
                    <a:pt x="536" y="2394"/>
                    <a:pt x="1196" y="2394"/>
                  </a:cubicBezTo>
                  <a:cubicBezTo>
                    <a:pt x="1858" y="2394"/>
                    <a:pt x="2393" y="1857"/>
                    <a:pt x="2393" y="1197"/>
                  </a:cubicBezTo>
                  <a:cubicBezTo>
                    <a:pt x="2393" y="536"/>
                    <a:pt x="1858" y="1"/>
                    <a:pt x="11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1"/>
            <p:cNvSpPr/>
            <p:nvPr/>
          </p:nvSpPr>
          <p:spPr>
            <a:xfrm>
              <a:off x="3450385" y="2863785"/>
              <a:ext cx="72035" cy="81235"/>
            </a:xfrm>
            <a:custGeom>
              <a:rect b="b" l="l" r="r" t="t"/>
              <a:pathLst>
                <a:path extrusionOk="0" h="2288" w="2029">
                  <a:moveTo>
                    <a:pt x="1320" y="0"/>
                  </a:moveTo>
                  <a:lnTo>
                    <a:pt x="1320" y="0"/>
                  </a:lnTo>
                  <a:cubicBezTo>
                    <a:pt x="1546" y="218"/>
                    <a:pt x="1686" y="521"/>
                    <a:pt x="1686" y="860"/>
                  </a:cubicBezTo>
                  <a:cubicBezTo>
                    <a:pt x="1686" y="1520"/>
                    <a:pt x="1150" y="2057"/>
                    <a:pt x="490" y="2057"/>
                  </a:cubicBezTo>
                  <a:cubicBezTo>
                    <a:pt x="316" y="2057"/>
                    <a:pt x="150" y="2018"/>
                    <a:pt x="0" y="1952"/>
                  </a:cubicBezTo>
                  <a:lnTo>
                    <a:pt x="0" y="1952"/>
                  </a:lnTo>
                  <a:cubicBezTo>
                    <a:pt x="216" y="2159"/>
                    <a:pt x="510" y="2287"/>
                    <a:pt x="831" y="2287"/>
                  </a:cubicBezTo>
                  <a:cubicBezTo>
                    <a:pt x="1493" y="2287"/>
                    <a:pt x="2028" y="1750"/>
                    <a:pt x="2028" y="1090"/>
                  </a:cubicBezTo>
                  <a:cubicBezTo>
                    <a:pt x="2028" y="605"/>
                    <a:pt x="1737" y="186"/>
                    <a:pt x="1320"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1"/>
            <p:cNvSpPr/>
            <p:nvPr/>
          </p:nvSpPr>
          <p:spPr>
            <a:xfrm>
              <a:off x="3457735" y="2884768"/>
              <a:ext cx="9586" cy="16403"/>
            </a:xfrm>
            <a:custGeom>
              <a:rect b="b" l="l" r="r" t="t"/>
              <a:pathLst>
                <a:path extrusionOk="0" h="462" w="270">
                  <a:moveTo>
                    <a:pt x="134" y="1"/>
                  </a:moveTo>
                  <a:cubicBezTo>
                    <a:pt x="61" y="1"/>
                    <a:pt x="1" y="61"/>
                    <a:pt x="1" y="136"/>
                  </a:cubicBezTo>
                  <a:lnTo>
                    <a:pt x="1" y="326"/>
                  </a:lnTo>
                  <a:cubicBezTo>
                    <a:pt x="1" y="401"/>
                    <a:pt x="61" y="461"/>
                    <a:pt x="134" y="461"/>
                  </a:cubicBezTo>
                  <a:cubicBezTo>
                    <a:pt x="211" y="461"/>
                    <a:pt x="270" y="401"/>
                    <a:pt x="270" y="326"/>
                  </a:cubicBezTo>
                  <a:lnTo>
                    <a:pt x="270" y="136"/>
                  </a:lnTo>
                  <a:cubicBezTo>
                    <a:pt x="270" y="61"/>
                    <a:pt x="209" y="1"/>
                    <a:pt x="134"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1"/>
            <p:cNvSpPr/>
            <p:nvPr/>
          </p:nvSpPr>
          <p:spPr>
            <a:xfrm>
              <a:off x="3492528" y="2884768"/>
              <a:ext cx="9586" cy="16403"/>
            </a:xfrm>
            <a:custGeom>
              <a:rect b="b" l="l" r="r" t="t"/>
              <a:pathLst>
                <a:path extrusionOk="0" h="462" w="270">
                  <a:moveTo>
                    <a:pt x="136" y="1"/>
                  </a:moveTo>
                  <a:cubicBezTo>
                    <a:pt x="61" y="1"/>
                    <a:pt x="1" y="61"/>
                    <a:pt x="1" y="136"/>
                  </a:cubicBezTo>
                  <a:lnTo>
                    <a:pt x="1" y="326"/>
                  </a:lnTo>
                  <a:cubicBezTo>
                    <a:pt x="1" y="401"/>
                    <a:pt x="61" y="461"/>
                    <a:pt x="136" y="461"/>
                  </a:cubicBezTo>
                  <a:cubicBezTo>
                    <a:pt x="209" y="461"/>
                    <a:pt x="270" y="401"/>
                    <a:pt x="270" y="326"/>
                  </a:cubicBezTo>
                  <a:lnTo>
                    <a:pt x="270" y="136"/>
                  </a:lnTo>
                  <a:cubicBezTo>
                    <a:pt x="270" y="61"/>
                    <a:pt x="209" y="1"/>
                    <a:pt x="136"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1"/>
            <p:cNvSpPr/>
            <p:nvPr/>
          </p:nvSpPr>
          <p:spPr>
            <a:xfrm>
              <a:off x="3462954" y="2911787"/>
              <a:ext cx="33763" cy="15196"/>
            </a:xfrm>
            <a:custGeom>
              <a:rect b="b" l="l" r="r" t="t"/>
              <a:pathLst>
                <a:path extrusionOk="0" h="428" w="951">
                  <a:moveTo>
                    <a:pt x="800" y="0"/>
                  </a:moveTo>
                  <a:cubicBezTo>
                    <a:pt x="760" y="0"/>
                    <a:pt x="720" y="18"/>
                    <a:pt x="693" y="51"/>
                  </a:cubicBezTo>
                  <a:cubicBezTo>
                    <a:pt x="639" y="119"/>
                    <a:pt x="560" y="158"/>
                    <a:pt x="474" y="158"/>
                  </a:cubicBezTo>
                  <a:cubicBezTo>
                    <a:pt x="389" y="158"/>
                    <a:pt x="310" y="119"/>
                    <a:pt x="257" y="53"/>
                  </a:cubicBezTo>
                  <a:cubicBezTo>
                    <a:pt x="230" y="20"/>
                    <a:pt x="190" y="3"/>
                    <a:pt x="151" y="3"/>
                  </a:cubicBezTo>
                  <a:cubicBezTo>
                    <a:pt x="121" y="3"/>
                    <a:pt x="91" y="13"/>
                    <a:pt x="67" y="33"/>
                  </a:cubicBezTo>
                  <a:cubicBezTo>
                    <a:pt x="9" y="82"/>
                    <a:pt x="0" y="167"/>
                    <a:pt x="48" y="224"/>
                  </a:cubicBezTo>
                  <a:cubicBezTo>
                    <a:pt x="153" y="354"/>
                    <a:pt x="308" y="427"/>
                    <a:pt x="475" y="427"/>
                  </a:cubicBezTo>
                  <a:cubicBezTo>
                    <a:pt x="645" y="427"/>
                    <a:pt x="801" y="352"/>
                    <a:pt x="904" y="218"/>
                  </a:cubicBezTo>
                  <a:cubicBezTo>
                    <a:pt x="950" y="161"/>
                    <a:pt x="940" y="76"/>
                    <a:pt x="883" y="30"/>
                  </a:cubicBezTo>
                  <a:cubicBezTo>
                    <a:pt x="858" y="10"/>
                    <a:pt x="829" y="0"/>
                    <a:pt x="800"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1"/>
            <p:cNvSpPr/>
            <p:nvPr/>
          </p:nvSpPr>
          <p:spPr>
            <a:xfrm>
              <a:off x="3575252" y="2965894"/>
              <a:ext cx="23929" cy="12888"/>
            </a:xfrm>
            <a:custGeom>
              <a:rect b="b" l="l" r="r" t="t"/>
              <a:pathLst>
                <a:path extrusionOk="0" h="363" w="674">
                  <a:moveTo>
                    <a:pt x="524" y="0"/>
                  </a:moveTo>
                  <a:cubicBezTo>
                    <a:pt x="484" y="0"/>
                    <a:pt x="444" y="18"/>
                    <a:pt x="418" y="51"/>
                  </a:cubicBezTo>
                  <a:cubicBezTo>
                    <a:pt x="398" y="76"/>
                    <a:pt x="367" y="90"/>
                    <a:pt x="336" y="90"/>
                  </a:cubicBezTo>
                  <a:cubicBezTo>
                    <a:pt x="306" y="90"/>
                    <a:pt x="277" y="76"/>
                    <a:pt x="257" y="53"/>
                  </a:cubicBezTo>
                  <a:cubicBezTo>
                    <a:pt x="230" y="20"/>
                    <a:pt x="190" y="3"/>
                    <a:pt x="151" y="3"/>
                  </a:cubicBezTo>
                  <a:cubicBezTo>
                    <a:pt x="121" y="3"/>
                    <a:pt x="91" y="13"/>
                    <a:pt x="67" y="33"/>
                  </a:cubicBezTo>
                  <a:cubicBezTo>
                    <a:pt x="9" y="82"/>
                    <a:pt x="0" y="167"/>
                    <a:pt x="46" y="224"/>
                  </a:cubicBezTo>
                  <a:cubicBezTo>
                    <a:pt x="118" y="312"/>
                    <a:pt x="223" y="362"/>
                    <a:pt x="336" y="362"/>
                  </a:cubicBezTo>
                  <a:cubicBezTo>
                    <a:pt x="449" y="362"/>
                    <a:pt x="556" y="312"/>
                    <a:pt x="628" y="218"/>
                  </a:cubicBezTo>
                  <a:cubicBezTo>
                    <a:pt x="674" y="161"/>
                    <a:pt x="664" y="76"/>
                    <a:pt x="606" y="30"/>
                  </a:cubicBezTo>
                  <a:cubicBezTo>
                    <a:pt x="582" y="10"/>
                    <a:pt x="553" y="0"/>
                    <a:pt x="5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1"/>
            <p:cNvSpPr/>
            <p:nvPr/>
          </p:nvSpPr>
          <p:spPr>
            <a:xfrm>
              <a:off x="3438314" y="3094205"/>
              <a:ext cx="326161" cy="34830"/>
            </a:xfrm>
            <a:custGeom>
              <a:rect b="b" l="l" r="r" t="t"/>
              <a:pathLst>
                <a:path extrusionOk="0" h="981" w="9187">
                  <a:moveTo>
                    <a:pt x="248" y="0"/>
                  </a:moveTo>
                  <a:cubicBezTo>
                    <a:pt x="112" y="0"/>
                    <a:pt x="1" y="111"/>
                    <a:pt x="1" y="248"/>
                  </a:cubicBezTo>
                  <a:lnTo>
                    <a:pt x="1" y="583"/>
                  </a:lnTo>
                  <a:cubicBezTo>
                    <a:pt x="1" y="802"/>
                    <a:pt x="178" y="980"/>
                    <a:pt x="398" y="980"/>
                  </a:cubicBezTo>
                  <a:lnTo>
                    <a:pt x="8789" y="980"/>
                  </a:lnTo>
                  <a:cubicBezTo>
                    <a:pt x="9009" y="980"/>
                    <a:pt x="9186" y="802"/>
                    <a:pt x="9185" y="583"/>
                  </a:cubicBezTo>
                  <a:lnTo>
                    <a:pt x="9185" y="248"/>
                  </a:lnTo>
                  <a:cubicBezTo>
                    <a:pt x="9185" y="111"/>
                    <a:pt x="9074" y="0"/>
                    <a:pt x="893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1"/>
            <p:cNvSpPr/>
            <p:nvPr/>
          </p:nvSpPr>
          <p:spPr>
            <a:xfrm>
              <a:off x="3737149" y="3094205"/>
              <a:ext cx="27337" cy="34830"/>
            </a:xfrm>
            <a:custGeom>
              <a:rect b="b" l="l" r="r" t="t"/>
              <a:pathLst>
                <a:path extrusionOk="0" h="981" w="770">
                  <a:moveTo>
                    <a:pt x="150" y="0"/>
                  </a:moveTo>
                  <a:cubicBezTo>
                    <a:pt x="287" y="0"/>
                    <a:pt x="399" y="111"/>
                    <a:pt x="399" y="248"/>
                  </a:cubicBezTo>
                  <a:lnTo>
                    <a:pt x="399" y="583"/>
                  </a:lnTo>
                  <a:cubicBezTo>
                    <a:pt x="399" y="802"/>
                    <a:pt x="221" y="980"/>
                    <a:pt x="1" y="980"/>
                  </a:cubicBezTo>
                  <a:lnTo>
                    <a:pt x="372" y="980"/>
                  </a:lnTo>
                  <a:cubicBezTo>
                    <a:pt x="592" y="980"/>
                    <a:pt x="769" y="802"/>
                    <a:pt x="769" y="583"/>
                  </a:cubicBezTo>
                  <a:lnTo>
                    <a:pt x="769" y="248"/>
                  </a:lnTo>
                  <a:cubicBezTo>
                    <a:pt x="769" y="111"/>
                    <a:pt x="658" y="0"/>
                    <a:pt x="522"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1"/>
            <p:cNvSpPr/>
            <p:nvPr/>
          </p:nvSpPr>
          <p:spPr>
            <a:xfrm>
              <a:off x="3568506" y="3094205"/>
              <a:ext cx="65786" cy="16936"/>
            </a:xfrm>
            <a:custGeom>
              <a:rect b="b" l="l" r="r" t="t"/>
              <a:pathLst>
                <a:path extrusionOk="0" h="477" w="1853">
                  <a:moveTo>
                    <a:pt x="0" y="0"/>
                  </a:moveTo>
                  <a:lnTo>
                    <a:pt x="0" y="140"/>
                  </a:lnTo>
                  <a:cubicBezTo>
                    <a:pt x="0" y="326"/>
                    <a:pt x="152" y="477"/>
                    <a:pt x="337" y="477"/>
                  </a:cubicBezTo>
                  <a:lnTo>
                    <a:pt x="1516" y="477"/>
                  </a:lnTo>
                  <a:cubicBezTo>
                    <a:pt x="1701" y="477"/>
                    <a:pt x="1853" y="326"/>
                    <a:pt x="1853" y="140"/>
                  </a:cubicBezTo>
                  <a:lnTo>
                    <a:pt x="185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1"/>
            <p:cNvSpPr/>
            <p:nvPr/>
          </p:nvSpPr>
          <p:spPr>
            <a:xfrm>
              <a:off x="3609122" y="3094205"/>
              <a:ext cx="25171" cy="16936"/>
            </a:xfrm>
            <a:custGeom>
              <a:rect b="b" l="l" r="r" t="t"/>
              <a:pathLst>
                <a:path extrusionOk="0" h="477" w="709">
                  <a:moveTo>
                    <a:pt x="337" y="0"/>
                  </a:moveTo>
                  <a:lnTo>
                    <a:pt x="337" y="140"/>
                  </a:lnTo>
                  <a:cubicBezTo>
                    <a:pt x="337" y="326"/>
                    <a:pt x="186" y="477"/>
                    <a:pt x="1" y="477"/>
                  </a:cubicBezTo>
                  <a:lnTo>
                    <a:pt x="372" y="477"/>
                  </a:lnTo>
                  <a:cubicBezTo>
                    <a:pt x="557" y="477"/>
                    <a:pt x="709" y="326"/>
                    <a:pt x="709" y="140"/>
                  </a:cubicBezTo>
                  <a:lnTo>
                    <a:pt x="709" y="0"/>
                  </a:ln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8" name="Google Shape;848;p11"/>
          <p:cNvGrpSpPr/>
          <p:nvPr/>
        </p:nvGrpSpPr>
        <p:grpSpPr>
          <a:xfrm>
            <a:off x="4429175" y="2073026"/>
            <a:ext cx="285663" cy="327001"/>
            <a:chOff x="2163412" y="2831051"/>
            <a:chExt cx="285663" cy="327001"/>
          </a:xfrm>
        </p:grpSpPr>
        <p:sp>
          <p:nvSpPr>
            <p:cNvPr id="849" name="Google Shape;849;p11"/>
            <p:cNvSpPr/>
            <p:nvPr/>
          </p:nvSpPr>
          <p:spPr>
            <a:xfrm>
              <a:off x="2163412" y="2831051"/>
              <a:ext cx="179643" cy="326895"/>
            </a:xfrm>
            <a:custGeom>
              <a:rect b="b" l="l" r="r" t="t"/>
              <a:pathLst>
                <a:path extrusionOk="0" h="9207" w="5060">
                  <a:moveTo>
                    <a:pt x="425" y="0"/>
                  </a:moveTo>
                  <a:cubicBezTo>
                    <a:pt x="190" y="0"/>
                    <a:pt x="0" y="190"/>
                    <a:pt x="0" y="425"/>
                  </a:cubicBezTo>
                  <a:lnTo>
                    <a:pt x="0" y="8782"/>
                  </a:lnTo>
                  <a:cubicBezTo>
                    <a:pt x="0" y="9017"/>
                    <a:pt x="190" y="9207"/>
                    <a:pt x="425" y="9207"/>
                  </a:cubicBezTo>
                  <a:lnTo>
                    <a:pt x="4635" y="9207"/>
                  </a:lnTo>
                  <a:cubicBezTo>
                    <a:pt x="4870" y="9207"/>
                    <a:pt x="5060" y="9017"/>
                    <a:pt x="5060" y="8782"/>
                  </a:cubicBezTo>
                  <a:lnTo>
                    <a:pt x="5060" y="3209"/>
                  </a:lnTo>
                  <a:lnTo>
                    <a:pt x="4880" y="1766"/>
                  </a:lnTo>
                  <a:lnTo>
                    <a:pt x="5060" y="425"/>
                  </a:lnTo>
                  <a:cubicBezTo>
                    <a:pt x="5060" y="190"/>
                    <a:pt x="4870" y="0"/>
                    <a:pt x="463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1"/>
            <p:cNvSpPr/>
            <p:nvPr/>
          </p:nvSpPr>
          <p:spPr>
            <a:xfrm>
              <a:off x="2314871" y="2831086"/>
              <a:ext cx="28260" cy="326966"/>
            </a:xfrm>
            <a:custGeom>
              <a:rect b="b" l="l" r="r" t="t"/>
              <a:pathLst>
                <a:path extrusionOk="0" h="9209" w="796">
                  <a:moveTo>
                    <a:pt x="373" y="0"/>
                  </a:moveTo>
                  <a:cubicBezTo>
                    <a:pt x="373" y="0"/>
                    <a:pt x="372" y="0"/>
                    <a:pt x="371" y="0"/>
                  </a:cubicBezTo>
                  <a:lnTo>
                    <a:pt x="1" y="0"/>
                  </a:lnTo>
                  <a:cubicBezTo>
                    <a:pt x="234" y="0"/>
                    <a:pt x="425" y="189"/>
                    <a:pt x="425" y="425"/>
                  </a:cubicBezTo>
                  <a:lnTo>
                    <a:pt x="425" y="8784"/>
                  </a:lnTo>
                  <a:cubicBezTo>
                    <a:pt x="425" y="9017"/>
                    <a:pt x="234" y="9209"/>
                    <a:pt x="1" y="9209"/>
                  </a:cubicBezTo>
                  <a:lnTo>
                    <a:pt x="371" y="9209"/>
                  </a:lnTo>
                  <a:cubicBezTo>
                    <a:pt x="605" y="9209"/>
                    <a:pt x="795" y="9019"/>
                    <a:pt x="795" y="8784"/>
                  </a:cubicBezTo>
                  <a:lnTo>
                    <a:pt x="795" y="3504"/>
                  </a:lnTo>
                  <a:lnTo>
                    <a:pt x="597" y="2054"/>
                  </a:lnTo>
                  <a:lnTo>
                    <a:pt x="795" y="424"/>
                  </a:lnTo>
                  <a:cubicBezTo>
                    <a:pt x="795" y="190"/>
                    <a:pt x="607" y="0"/>
                    <a:pt x="373"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1"/>
            <p:cNvSpPr/>
            <p:nvPr/>
          </p:nvSpPr>
          <p:spPr>
            <a:xfrm>
              <a:off x="2341747" y="2921870"/>
              <a:ext cx="107324" cy="155121"/>
            </a:xfrm>
            <a:custGeom>
              <a:rect b="b" l="l" r="r" t="t"/>
              <a:pathLst>
                <a:path extrusionOk="0" h="4369" w="3023">
                  <a:moveTo>
                    <a:pt x="1" y="1"/>
                  </a:moveTo>
                  <a:lnTo>
                    <a:pt x="1" y="4368"/>
                  </a:lnTo>
                  <a:lnTo>
                    <a:pt x="2922" y="4368"/>
                  </a:lnTo>
                  <a:cubicBezTo>
                    <a:pt x="2978" y="4368"/>
                    <a:pt x="3023" y="4323"/>
                    <a:pt x="3023" y="4267"/>
                  </a:cubicBezTo>
                  <a:lnTo>
                    <a:pt x="3023" y="101"/>
                  </a:lnTo>
                  <a:cubicBezTo>
                    <a:pt x="3023" y="47"/>
                    <a:pt x="2978" y="1"/>
                    <a:pt x="29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1"/>
            <p:cNvSpPr/>
            <p:nvPr/>
          </p:nvSpPr>
          <p:spPr>
            <a:xfrm>
              <a:off x="2432353" y="2921870"/>
              <a:ext cx="16722" cy="155121"/>
            </a:xfrm>
            <a:custGeom>
              <a:rect b="b" l="l" r="r" t="t"/>
              <a:pathLst>
                <a:path extrusionOk="0" h="4369" w="471">
                  <a:moveTo>
                    <a:pt x="0" y="1"/>
                  </a:moveTo>
                  <a:cubicBezTo>
                    <a:pt x="55" y="1"/>
                    <a:pt x="101" y="47"/>
                    <a:pt x="101" y="101"/>
                  </a:cubicBezTo>
                  <a:lnTo>
                    <a:pt x="101" y="4267"/>
                  </a:lnTo>
                  <a:cubicBezTo>
                    <a:pt x="101" y="4323"/>
                    <a:pt x="55" y="4368"/>
                    <a:pt x="0" y="4368"/>
                  </a:cubicBezTo>
                  <a:lnTo>
                    <a:pt x="370" y="4368"/>
                  </a:lnTo>
                  <a:cubicBezTo>
                    <a:pt x="426" y="4368"/>
                    <a:pt x="471" y="4323"/>
                    <a:pt x="471" y="4267"/>
                  </a:cubicBezTo>
                  <a:lnTo>
                    <a:pt x="471" y="101"/>
                  </a:lnTo>
                  <a:cubicBezTo>
                    <a:pt x="471" y="47"/>
                    <a:pt x="426" y="1"/>
                    <a:pt x="370"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1"/>
            <p:cNvSpPr/>
            <p:nvPr/>
          </p:nvSpPr>
          <p:spPr>
            <a:xfrm>
              <a:off x="2341818" y="2870425"/>
              <a:ext cx="24497" cy="248180"/>
            </a:xfrm>
            <a:custGeom>
              <a:rect b="b" l="l" r="r" t="t"/>
              <a:pathLst>
                <a:path extrusionOk="0" h="6990" w="690">
                  <a:moveTo>
                    <a:pt x="0" y="0"/>
                  </a:moveTo>
                  <a:lnTo>
                    <a:pt x="0" y="6990"/>
                  </a:lnTo>
                  <a:lnTo>
                    <a:pt x="583" y="6744"/>
                  </a:lnTo>
                  <a:cubicBezTo>
                    <a:pt x="648" y="6716"/>
                    <a:pt x="690" y="6655"/>
                    <a:pt x="690" y="6584"/>
                  </a:cubicBezTo>
                  <a:lnTo>
                    <a:pt x="690" y="405"/>
                  </a:lnTo>
                  <a:cubicBezTo>
                    <a:pt x="690" y="334"/>
                    <a:pt x="648" y="272"/>
                    <a:pt x="583" y="245"/>
                  </a:cubicBez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1"/>
            <p:cNvSpPr/>
            <p:nvPr/>
          </p:nvSpPr>
          <p:spPr>
            <a:xfrm>
              <a:off x="2352753" y="2875076"/>
              <a:ext cx="13526" cy="238949"/>
            </a:xfrm>
            <a:custGeom>
              <a:rect b="b" l="l" r="r" t="t"/>
              <a:pathLst>
                <a:path extrusionOk="0" h="6730" w="381">
                  <a:moveTo>
                    <a:pt x="0" y="0"/>
                  </a:moveTo>
                  <a:cubicBezTo>
                    <a:pt x="6" y="16"/>
                    <a:pt x="7" y="34"/>
                    <a:pt x="7" y="51"/>
                  </a:cubicBezTo>
                  <a:lnTo>
                    <a:pt x="7" y="6679"/>
                  </a:lnTo>
                  <a:cubicBezTo>
                    <a:pt x="7" y="6698"/>
                    <a:pt x="6" y="6714"/>
                    <a:pt x="0" y="6729"/>
                  </a:cubicBezTo>
                  <a:lnTo>
                    <a:pt x="274" y="6614"/>
                  </a:lnTo>
                  <a:cubicBezTo>
                    <a:pt x="338" y="6588"/>
                    <a:pt x="380" y="6525"/>
                    <a:pt x="380" y="6454"/>
                  </a:cubicBezTo>
                  <a:lnTo>
                    <a:pt x="380" y="275"/>
                  </a:lnTo>
                  <a:cubicBezTo>
                    <a:pt x="380" y="206"/>
                    <a:pt x="338" y="143"/>
                    <a:pt x="274" y="116"/>
                  </a:cubicBezTo>
                  <a:lnTo>
                    <a:pt x="0" y="0"/>
                  </a:ln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1"/>
            <p:cNvSpPr/>
            <p:nvPr/>
          </p:nvSpPr>
          <p:spPr>
            <a:xfrm>
              <a:off x="2163412" y="2831051"/>
              <a:ext cx="179714" cy="327001"/>
            </a:xfrm>
            <a:custGeom>
              <a:rect b="b" l="l" r="r" t="t"/>
              <a:pathLst>
                <a:path extrusionOk="0" h="9210" w="5062">
                  <a:moveTo>
                    <a:pt x="425" y="0"/>
                  </a:moveTo>
                  <a:cubicBezTo>
                    <a:pt x="190" y="0"/>
                    <a:pt x="0" y="190"/>
                    <a:pt x="0" y="425"/>
                  </a:cubicBezTo>
                  <a:lnTo>
                    <a:pt x="0" y="3231"/>
                  </a:lnTo>
                  <a:lnTo>
                    <a:pt x="557" y="3946"/>
                  </a:lnTo>
                  <a:cubicBezTo>
                    <a:pt x="633" y="4044"/>
                    <a:pt x="675" y="4162"/>
                    <a:pt x="675" y="4284"/>
                  </a:cubicBezTo>
                  <a:lnTo>
                    <a:pt x="675" y="9210"/>
                  </a:lnTo>
                  <a:lnTo>
                    <a:pt x="4388" y="9210"/>
                  </a:lnTo>
                  <a:lnTo>
                    <a:pt x="4388" y="4284"/>
                  </a:lnTo>
                  <a:cubicBezTo>
                    <a:pt x="4388" y="4162"/>
                    <a:pt x="4428" y="4041"/>
                    <a:pt x="4504" y="3946"/>
                  </a:cubicBezTo>
                  <a:lnTo>
                    <a:pt x="5061" y="3231"/>
                  </a:lnTo>
                  <a:lnTo>
                    <a:pt x="5061" y="425"/>
                  </a:lnTo>
                  <a:cubicBezTo>
                    <a:pt x="5061" y="190"/>
                    <a:pt x="4871" y="0"/>
                    <a:pt x="463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1"/>
            <p:cNvSpPr/>
            <p:nvPr/>
          </p:nvSpPr>
          <p:spPr>
            <a:xfrm>
              <a:off x="2305782" y="2831051"/>
              <a:ext cx="37349" cy="326895"/>
            </a:xfrm>
            <a:custGeom>
              <a:rect b="b" l="l" r="r" t="t"/>
              <a:pathLst>
                <a:path extrusionOk="0" h="9207" w="1052">
                  <a:moveTo>
                    <a:pt x="251" y="0"/>
                  </a:moveTo>
                  <a:cubicBezTo>
                    <a:pt x="486" y="0"/>
                    <a:pt x="676" y="189"/>
                    <a:pt x="676" y="425"/>
                  </a:cubicBezTo>
                  <a:lnTo>
                    <a:pt x="676" y="3051"/>
                  </a:lnTo>
                  <a:cubicBezTo>
                    <a:pt x="676" y="3120"/>
                    <a:pt x="653" y="3189"/>
                    <a:pt x="610" y="3245"/>
                  </a:cubicBezTo>
                  <a:lnTo>
                    <a:pt x="119" y="3874"/>
                  </a:lnTo>
                  <a:cubicBezTo>
                    <a:pt x="43" y="3972"/>
                    <a:pt x="1" y="4090"/>
                    <a:pt x="1" y="4212"/>
                  </a:cubicBezTo>
                  <a:lnTo>
                    <a:pt x="1" y="9207"/>
                  </a:lnTo>
                  <a:lnTo>
                    <a:pt x="378" y="9207"/>
                  </a:lnTo>
                  <a:lnTo>
                    <a:pt x="378" y="4283"/>
                  </a:lnTo>
                  <a:cubicBezTo>
                    <a:pt x="378" y="4160"/>
                    <a:pt x="418" y="4041"/>
                    <a:pt x="494" y="3944"/>
                  </a:cubicBezTo>
                  <a:lnTo>
                    <a:pt x="1051" y="3228"/>
                  </a:lnTo>
                  <a:lnTo>
                    <a:pt x="1051" y="425"/>
                  </a:lnTo>
                  <a:cubicBezTo>
                    <a:pt x="1051" y="190"/>
                    <a:pt x="861" y="0"/>
                    <a:pt x="627"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1"/>
            <p:cNvSpPr/>
            <p:nvPr/>
          </p:nvSpPr>
          <p:spPr>
            <a:xfrm>
              <a:off x="2187981" y="2879407"/>
              <a:ext cx="130578" cy="61850"/>
            </a:xfrm>
            <a:custGeom>
              <a:rect b="b" l="l" r="r" t="t"/>
              <a:pathLst>
                <a:path extrusionOk="0" h="1742" w="3678">
                  <a:moveTo>
                    <a:pt x="200" y="1"/>
                  </a:moveTo>
                  <a:cubicBezTo>
                    <a:pt x="88" y="1"/>
                    <a:pt x="0" y="90"/>
                    <a:pt x="0" y="201"/>
                  </a:cubicBezTo>
                  <a:lnTo>
                    <a:pt x="0" y="1542"/>
                  </a:lnTo>
                  <a:cubicBezTo>
                    <a:pt x="0" y="1653"/>
                    <a:pt x="91" y="1742"/>
                    <a:pt x="200" y="1742"/>
                  </a:cubicBezTo>
                  <a:lnTo>
                    <a:pt x="3477" y="1742"/>
                  </a:lnTo>
                  <a:cubicBezTo>
                    <a:pt x="3588" y="1742"/>
                    <a:pt x="3677" y="1653"/>
                    <a:pt x="3677" y="1542"/>
                  </a:cubicBezTo>
                  <a:lnTo>
                    <a:pt x="3677" y="201"/>
                  </a:lnTo>
                  <a:cubicBezTo>
                    <a:pt x="3677" y="90"/>
                    <a:pt x="3588" y="1"/>
                    <a:pt x="347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1"/>
            <p:cNvSpPr/>
            <p:nvPr/>
          </p:nvSpPr>
          <p:spPr>
            <a:xfrm>
              <a:off x="2298291" y="2879478"/>
              <a:ext cx="20272" cy="61850"/>
            </a:xfrm>
            <a:custGeom>
              <a:rect b="b" l="l" r="r" t="t"/>
              <a:pathLst>
                <a:path extrusionOk="0" h="1742" w="571">
                  <a:moveTo>
                    <a:pt x="0" y="0"/>
                  </a:moveTo>
                  <a:cubicBezTo>
                    <a:pt x="110" y="0"/>
                    <a:pt x="200" y="91"/>
                    <a:pt x="200" y="200"/>
                  </a:cubicBezTo>
                  <a:lnTo>
                    <a:pt x="200" y="1543"/>
                  </a:lnTo>
                  <a:cubicBezTo>
                    <a:pt x="200" y="1652"/>
                    <a:pt x="110" y="1741"/>
                    <a:pt x="0" y="1741"/>
                  </a:cubicBezTo>
                  <a:lnTo>
                    <a:pt x="370" y="1741"/>
                  </a:lnTo>
                  <a:cubicBezTo>
                    <a:pt x="481" y="1741"/>
                    <a:pt x="570" y="1652"/>
                    <a:pt x="570" y="1543"/>
                  </a:cubicBezTo>
                  <a:lnTo>
                    <a:pt x="570" y="200"/>
                  </a:lnTo>
                  <a:cubicBezTo>
                    <a:pt x="570" y="89"/>
                    <a:pt x="481" y="0"/>
                    <a:pt x="370"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1"/>
            <p:cNvSpPr/>
            <p:nvPr/>
          </p:nvSpPr>
          <p:spPr>
            <a:xfrm>
              <a:off x="2209603" y="2979705"/>
              <a:ext cx="34650" cy="22013"/>
            </a:xfrm>
            <a:custGeom>
              <a:rect b="b" l="l" r="r" t="t"/>
              <a:pathLst>
                <a:path extrusionOk="0" h="620" w="976">
                  <a:moveTo>
                    <a:pt x="308" y="1"/>
                  </a:moveTo>
                  <a:cubicBezTo>
                    <a:pt x="138" y="1"/>
                    <a:pt x="0" y="139"/>
                    <a:pt x="0" y="310"/>
                  </a:cubicBezTo>
                  <a:cubicBezTo>
                    <a:pt x="0" y="480"/>
                    <a:pt x="138" y="619"/>
                    <a:pt x="308" y="619"/>
                  </a:cubicBezTo>
                  <a:lnTo>
                    <a:pt x="665" y="619"/>
                  </a:lnTo>
                  <a:cubicBezTo>
                    <a:pt x="838" y="619"/>
                    <a:pt x="976" y="480"/>
                    <a:pt x="974" y="310"/>
                  </a:cubicBezTo>
                  <a:cubicBezTo>
                    <a:pt x="974" y="139"/>
                    <a:pt x="836" y="1"/>
                    <a:pt x="66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1"/>
            <p:cNvSpPr/>
            <p:nvPr/>
          </p:nvSpPr>
          <p:spPr>
            <a:xfrm>
              <a:off x="2262326" y="2979705"/>
              <a:ext cx="34650" cy="22013"/>
            </a:xfrm>
            <a:custGeom>
              <a:rect b="b" l="l" r="r" t="t"/>
              <a:pathLst>
                <a:path extrusionOk="0" h="620" w="976">
                  <a:moveTo>
                    <a:pt x="310" y="1"/>
                  </a:moveTo>
                  <a:cubicBezTo>
                    <a:pt x="138" y="1"/>
                    <a:pt x="0" y="139"/>
                    <a:pt x="0" y="310"/>
                  </a:cubicBezTo>
                  <a:cubicBezTo>
                    <a:pt x="0" y="480"/>
                    <a:pt x="138" y="619"/>
                    <a:pt x="310" y="619"/>
                  </a:cubicBezTo>
                  <a:lnTo>
                    <a:pt x="666" y="619"/>
                  </a:lnTo>
                  <a:cubicBezTo>
                    <a:pt x="836" y="619"/>
                    <a:pt x="976" y="480"/>
                    <a:pt x="976" y="310"/>
                  </a:cubicBezTo>
                  <a:cubicBezTo>
                    <a:pt x="976" y="139"/>
                    <a:pt x="836" y="1"/>
                    <a:pt x="66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1"/>
            <p:cNvSpPr/>
            <p:nvPr/>
          </p:nvSpPr>
          <p:spPr>
            <a:xfrm>
              <a:off x="2220467" y="2979705"/>
              <a:ext cx="23787" cy="22013"/>
            </a:xfrm>
            <a:custGeom>
              <a:rect b="b" l="l" r="r" t="t"/>
              <a:pathLst>
                <a:path extrusionOk="0" h="620" w="670">
                  <a:moveTo>
                    <a:pt x="1" y="1"/>
                  </a:moveTo>
                  <a:cubicBezTo>
                    <a:pt x="172" y="2"/>
                    <a:pt x="309" y="139"/>
                    <a:pt x="309" y="310"/>
                  </a:cubicBezTo>
                  <a:cubicBezTo>
                    <a:pt x="309" y="396"/>
                    <a:pt x="274" y="473"/>
                    <a:pt x="219" y="529"/>
                  </a:cubicBezTo>
                  <a:cubicBezTo>
                    <a:pt x="165" y="583"/>
                    <a:pt x="87" y="619"/>
                    <a:pt x="4" y="619"/>
                  </a:cubicBezTo>
                  <a:lnTo>
                    <a:pt x="360" y="619"/>
                  </a:lnTo>
                  <a:cubicBezTo>
                    <a:pt x="447" y="619"/>
                    <a:pt x="524" y="585"/>
                    <a:pt x="581" y="529"/>
                  </a:cubicBezTo>
                  <a:cubicBezTo>
                    <a:pt x="637" y="473"/>
                    <a:pt x="670" y="396"/>
                    <a:pt x="670" y="310"/>
                  </a:cubicBezTo>
                  <a:cubicBezTo>
                    <a:pt x="670" y="139"/>
                    <a:pt x="532" y="1"/>
                    <a:pt x="359"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1"/>
            <p:cNvSpPr/>
            <p:nvPr/>
          </p:nvSpPr>
          <p:spPr>
            <a:xfrm>
              <a:off x="2273261" y="2979705"/>
              <a:ext cx="23716" cy="22013"/>
            </a:xfrm>
            <a:custGeom>
              <a:rect b="b" l="l" r="r" t="t"/>
              <a:pathLst>
                <a:path extrusionOk="0" h="620" w="668">
                  <a:moveTo>
                    <a:pt x="0" y="1"/>
                  </a:moveTo>
                  <a:cubicBezTo>
                    <a:pt x="171" y="2"/>
                    <a:pt x="308" y="139"/>
                    <a:pt x="308" y="310"/>
                  </a:cubicBezTo>
                  <a:cubicBezTo>
                    <a:pt x="308" y="396"/>
                    <a:pt x="274" y="473"/>
                    <a:pt x="217" y="529"/>
                  </a:cubicBezTo>
                  <a:cubicBezTo>
                    <a:pt x="161" y="583"/>
                    <a:pt x="85" y="619"/>
                    <a:pt x="0" y="619"/>
                  </a:cubicBezTo>
                  <a:lnTo>
                    <a:pt x="358" y="619"/>
                  </a:lnTo>
                  <a:cubicBezTo>
                    <a:pt x="445" y="619"/>
                    <a:pt x="521" y="585"/>
                    <a:pt x="577" y="529"/>
                  </a:cubicBezTo>
                  <a:cubicBezTo>
                    <a:pt x="633" y="473"/>
                    <a:pt x="668" y="396"/>
                    <a:pt x="668" y="310"/>
                  </a:cubicBezTo>
                  <a:cubicBezTo>
                    <a:pt x="668" y="139"/>
                    <a:pt x="528" y="1"/>
                    <a:pt x="358"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1"/>
            <p:cNvSpPr/>
            <p:nvPr/>
          </p:nvSpPr>
          <p:spPr>
            <a:xfrm>
              <a:off x="2207543" y="3024831"/>
              <a:ext cx="16651" cy="9870"/>
            </a:xfrm>
            <a:custGeom>
              <a:rect b="b" l="l" r="r" t="t"/>
              <a:pathLst>
                <a:path extrusionOk="0" h="278" w="469">
                  <a:moveTo>
                    <a:pt x="139" y="0"/>
                  </a:moveTo>
                  <a:cubicBezTo>
                    <a:pt x="62" y="0"/>
                    <a:pt x="1" y="64"/>
                    <a:pt x="1" y="140"/>
                  </a:cubicBezTo>
                  <a:cubicBezTo>
                    <a:pt x="1" y="215"/>
                    <a:pt x="61" y="278"/>
                    <a:pt x="139" y="278"/>
                  </a:cubicBezTo>
                  <a:lnTo>
                    <a:pt x="329" y="278"/>
                  </a:lnTo>
                  <a:cubicBezTo>
                    <a:pt x="405" y="278"/>
                    <a:pt x="468" y="215"/>
                    <a:pt x="468" y="140"/>
                  </a:cubicBezTo>
                  <a:cubicBezTo>
                    <a:pt x="468" y="64"/>
                    <a:pt x="406" y="0"/>
                    <a:pt x="329"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1"/>
            <p:cNvSpPr/>
            <p:nvPr/>
          </p:nvSpPr>
          <p:spPr>
            <a:xfrm>
              <a:off x="2244929" y="3024831"/>
              <a:ext cx="16651" cy="9870"/>
            </a:xfrm>
            <a:custGeom>
              <a:rect b="b" l="l" r="r" t="t"/>
              <a:pathLst>
                <a:path extrusionOk="0" h="278" w="469">
                  <a:moveTo>
                    <a:pt x="139" y="0"/>
                  </a:moveTo>
                  <a:cubicBezTo>
                    <a:pt x="64" y="0"/>
                    <a:pt x="1" y="64"/>
                    <a:pt x="1" y="140"/>
                  </a:cubicBezTo>
                  <a:cubicBezTo>
                    <a:pt x="1" y="215"/>
                    <a:pt x="63" y="278"/>
                    <a:pt x="139" y="278"/>
                  </a:cubicBezTo>
                  <a:lnTo>
                    <a:pt x="330" y="278"/>
                  </a:lnTo>
                  <a:cubicBezTo>
                    <a:pt x="408" y="278"/>
                    <a:pt x="469" y="215"/>
                    <a:pt x="469" y="140"/>
                  </a:cubicBezTo>
                  <a:cubicBezTo>
                    <a:pt x="469" y="64"/>
                    <a:pt x="408" y="0"/>
                    <a:pt x="330"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1"/>
            <p:cNvSpPr/>
            <p:nvPr/>
          </p:nvSpPr>
          <p:spPr>
            <a:xfrm>
              <a:off x="2282456" y="3024831"/>
              <a:ext cx="16615" cy="9870"/>
            </a:xfrm>
            <a:custGeom>
              <a:rect b="b" l="l" r="r" t="t"/>
              <a:pathLst>
                <a:path extrusionOk="0" h="278" w="468">
                  <a:moveTo>
                    <a:pt x="138" y="0"/>
                  </a:moveTo>
                  <a:cubicBezTo>
                    <a:pt x="63" y="0"/>
                    <a:pt x="0" y="64"/>
                    <a:pt x="0" y="140"/>
                  </a:cubicBezTo>
                  <a:cubicBezTo>
                    <a:pt x="0" y="215"/>
                    <a:pt x="61" y="278"/>
                    <a:pt x="138" y="278"/>
                  </a:cubicBezTo>
                  <a:lnTo>
                    <a:pt x="330" y="278"/>
                  </a:lnTo>
                  <a:cubicBezTo>
                    <a:pt x="405" y="278"/>
                    <a:pt x="468" y="215"/>
                    <a:pt x="468" y="140"/>
                  </a:cubicBezTo>
                  <a:cubicBezTo>
                    <a:pt x="468" y="64"/>
                    <a:pt x="406" y="0"/>
                    <a:pt x="330"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1"/>
            <p:cNvSpPr/>
            <p:nvPr/>
          </p:nvSpPr>
          <p:spPr>
            <a:xfrm>
              <a:off x="2207543" y="3048441"/>
              <a:ext cx="16651" cy="9835"/>
            </a:xfrm>
            <a:custGeom>
              <a:rect b="b" l="l" r="r" t="t"/>
              <a:pathLst>
                <a:path extrusionOk="0" h="277" w="469">
                  <a:moveTo>
                    <a:pt x="139" y="0"/>
                  </a:moveTo>
                  <a:cubicBezTo>
                    <a:pt x="62" y="0"/>
                    <a:pt x="1" y="61"/>
                    <a:pt x="1" y="138"/>
                  </a:cubicBezTo>
                  <a:cubicBezTo>
                    <a:pt x="1" y="213"/>
                    <a:pt x="61" y="276"/>
                    <a:pt x="139" y="276"/>
                  </a:cubicBezTo>
                  <a:lnTo>
                    <a:pt x="329" y="276"/>
                  </a:lnTo>
                  <a:cubicBezTo>
                    <a:pt x="405" y="276"/>
                    <a:pt x="468" y="216"/>
                    <a:pt x="468" y="138"/>
                  </a:cubicBezTo>
                  <a:cubicBezTo>
                    <a:pt x="468" y="62"/>
                    <a:pt x="406" y="0"/>
                    <a:pt x="329"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1"/>
            <p:cNvSpPr/>
            <p:nvPr/>
          </p:nvSpPr>
          <p:spPr>
            <a:xfrm>
              <a:off x="2244929" y="3048441"/>
              <a:ext cx="16651" cy="9835"/>
            </a:xfrm>
            <a:custGeom>
              <a:rect b="b" l="l" r="r" t="t"/>
              <a:pathLst>
                <a:path extrusionOk="0" h="277" w="469">
                  <a:moveTo>
                    <a:pt x="139" y="0"/>
                  </a:moveTo>
                  <a:cubicBezTo>
                    <a:pt x="64" y="0"/>
                    <a:pt x="1" y="61"/>
                    <a:pt x="1" y="138"/>
                  </a:cubicBezTo>
                  <a:cubicBezTo>
                    <a:pt x="1" y="213"/>
                    <a:pt x="63" y="276"/>
                    <a:pt x="139" y="276"/>
                  </a:cubicBezTo>
                  <a:lnTo>
                    <a:pt x="330" y="276"/>
                  </a:lnTo>
                  <a:cubicBezTo>
                    <a:pt x="408" y="276"/>
                    <a:pt x="469" y="216"/>
                    <a:pt x="469" y="138"/>
                  </a:cubicBezTo>
                  <a:cubicBezTo>
                    <a:pt x="469" y="62"/>
                    <a:pt x="408" y="0"/>
                    <a:pt x="330"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1"/>
            <p:cNvSpPr/>
            <p:nvPr/>
          </p:nvSpPr>
          <p:spPr>
            <a:xfrm>
              <a:off x="2282456" y="3048441"/>
              <a:ext cx="16615" cy="9835"/>
            </a:xfrm>
            <a:custGeom>
              <a:rect b="b" l="l" r="r" t="t"/>
              <a:pathLst>
                <a:path extrusionOk="0" h="277" w="468">
                  <a:moveTo>
                    <a:pt x="138" y="0"/>
                  </a:moveTo>
                  <a:cubicBezTo>
                    <a:pt x="63" y="0"/>
                    <a:pt x="0" y="61"/>
                    <a:pt x="0" y="138"/>
                  </a:cubicBezTo>
                  <a:cubicBezTo>
                    <a:pt x="0" y="213"/>
                    <a:pt x="61" y="276"/>
                    <a:pt x="138" y="276"/>
                  </a:cubicBezTo>
                  <a:lnTo>
                    <a:pt x="330" y="276"/>
                  </a:lnTo>
                  <a:cubicBezTo>
                    <a:pt x="405" y="276"/>
                    <a:pt x="468" y="216"/>
                    <a:pt x="468" y="138"/>
                  </a:cubicBezTo>
                  <a:cubicBezTo>
                    <a:pt x="468" y="62"/>
                    <a:pt x="406" y="0"/>
                    <a:pt x="330"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1"/>
            <p:cNvSpPr/>
            <p:nvPr/>
          </p:nvSpPr>
          <p:spPr>
            <a:xfrm>
              <a:off x="2207543" y="3072015"/>
              <a:ext cx="16651" cy="9906"/>
            </a:xfrm>
            <a:custGeom>
              <a:rect b="b" l="l" r="r" t="t"/>
              <a:pathLst>
                <a:path extrusionOk="0" h="279" w="469">
                  <a:moveTo>
                    <a:pt x="139" y="1"/>
                  </a:moveTo>
                  <a:cubicBezTo>
                    <a:pt x="62" y="1"/>
                    <a:pt x="1" y="64"/>
                    <a:pt x="1" y="139"/>
                  </a:cubicBezTo>
                  <a:cubicBezTo>
                    <a:pt x="1" y="215"/>
                    <a:pt x="61" y="279"/>
                    <a:pt x="139" y="279"/>
                  </a:cubicBezTo>
                  <a:lnTo>
                    <a:pt x="329" y="279"/>
                  </a:lnTo>
                  <a:cubicBezTo>
                    <a:pt x="405" y="279"/>
                    <a:pt x="468" y="215"/>
                    <a:pt x="468" y="139"/>
                  </a:cubicBezTo>
                  <a:cubicBezTo>
                    <a:pt x="468" y="64"/>
                    <a:pt x="406" y="1"/>
                    <a:pt x="329"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1"/>
            <p:cNvSpPr/>
            <p:nvPr/>
          </p:nvSpPr>
          <p:spPr>
            <a:xfrm>
              <a:off x="2244929" y="3072015"/>
              <a:ext cx="16651" cy="9906"/>
            </a:xfrm>
            <a:custGeom>
              <a:rect b="b" l="l" r="r" t="t"/>
              <a:pathLst>
                <a:path extrusionOk="0" h="279" w="469">
                  <a:moveTo>
                    <a:pt x="139" y="1"/>
                  </a:moveTo>
                  <a:cubicBezTo>
                    <a:pt x="64" y="1"/>
                    <a:pt x="1" y="64"/>
                    <a:pt x="1" y="139"/>
                  </a:cubicBezTo>
                  <a:cubicBezTo>
                    <a:pt x="1" y="215"/>
                    <a:pt x="63" y="279"/>
                    <a:pt x="139" y="279"/>
                  </a:cubicBezTo>
                  <a:lnTo>
                    <a:pt x="330" y="279"/>
                  </a:lnTo>
                  <a:cubicBezTo>
                    <a:pt x="408" y="279"/>
                    <a:pt x="469" y="215"/>
                    <a:pt x="469" y="139"/>
                  </a:cubicBezTo>
                  <a:cubicBezTo>
                    <a:pt x="469" y="64"/>
                    <a:pt x="408" y="1"/>
                    <a:pt x="330"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1"/>
            <p:cNvSpPr/>
            <p:nvPr/>
          </p:nvSpPr>
          <p:spPr>
            <a:xfrm>
              <a:off x="2282456" y="3072015"/>
              <a:ext cx="16615" cy="9906"/>
            </a:xfrm>
            <a:custGeom>
              <a:rect b="b" l="l" r="r" t="t"/>
              <a:pathLst>
                <a:path extrusionOk="0" h="279" w="468">
                  <a:moveTo>
                    <a:pt x="138" y="1"/>
                  </a:moveTo>
                  <a:cubicBezTo>
                    <a:pt x="63" y="1"/>
                    <a:pt x="0" y="64"/>
                    <a:pt x="0" y="139"/>
                  </a:cubicBezTo>
                  <a:cubicBezTo>
                    <a:pt x="0" y="215"/>
                    <a:pt x="61" y="279"/>
                    <a:pt x="138" y="279"/>
                  </a:cubicBezTo>
                  <a:lnTo>
                    <a:pt x="330" y="279"/>
                  </a:lnTo>
                  <a:cubicBezTo>
                    <a:pt x="405" y="279"/>
                    <a:pt x="468" y="215"/>
                    <a:pt x="468" y="139"/>
                  </a:cubicBezTo>
                  <a:cubicBezTo>
                    <a:pt x="468" y="64"/>
                    <a:pt x="406" y="1"/>
                    <a:pt x="330"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1"/>
            <p:cNvSpPr/>
            <p:nvPr/>
          </p:nvSpPr>
          <p:spPr>
            <a:xfrm>
              <a:off x="2207543" y="3095696"/>
              <a:ext cx="16651" cy="9835"/>
            </a:xfrm>
            <a:custGeom>
              <a:rect b="b" l="l" r="r" t="t"/>
              <a:pathLst>
                <a:path extrusionOk="0" h="277" w="469">
                  <a:moveTo>
                    <a:pt x="139" y="0"/>
                  </a:moveTo>
                  <a:cubicBezTo>
                    <a:pt x="62" y="0"/>
                    <a:pt x="1" y="61"/>
                    <a:pt x="1" y="138"/>
                  </a:cubicBezTo>
                  <a:cubicBezTo>
                    <a:pt x="1" y="213"/>
                    <a:pt x="61" y="276"/>
                    <a:pt x="139" y="276"/>
                  </a:cubicBezTo>
                  <a:lnTo>
                    <a:pt x="329" y="276"/>
                  </a:lnTo>
                  <a:cubicBezTo>
                    <a:pt x="405" y="276"/>
                    <a:pt x="468" y="213"/>
                    <a:pt x="468" y="138"/>
                  </a:cubicBezTo>
                  <a:cubicBezTo>
                    <a:pt x="468" y="62"/>
                    <a:pt x="406" y="0"/>
                    <a:pt x="329"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1"/>
            <p:cNvSpPr/>
            <p:nvPr/>
          </p:nvSpPr>
          <p:spPr>
            <a:xfrm>
              <a:off x="2244929" y="3095696"/>
              <a:ext cx="16651" cy="9835"/>
            </a:xfrm>
            <a:custGeom>
              <a:rect b="b" l="l" r="r" t="t"/>
              <a:pathLst>
                <a:path extrusionOk="0" h="277" w="469">
                  <a:moveTo>
                    <a:pt x="139" y="0"/>
                  </a:moveTo>
                  <a:cubicBezTo>
                    <a:pt x="64" y="0"/>
                    <a:pt x="1" y="61"/>
                    <a:pt x="1" y="138"/>
                  </a:cubicBezTo>
                  <a:cubicBezTo>
                    <a:pt x="1" y="213"/>
                    <a:pt x="63" y="276"/>
                    <a:pt x="139" y="276"/>
                  </a:cubicBezTo>
                  <a:lnTo>
                    <a:pt x="330" y="276"/>
                  </a:lnTo>
                  <a:cubicBezTo>
                    <a:pt x="408" y="276"/>
                    <a:pt x="469" y="213"/>
                    <a:pt x="469" y="138"/>
                  </a:cubicBezTo>
                  <a:cubicBezTo>
                    <a:pt x="469" y="62"/>
                    <a:pt x="408" y="0"/>
                    <a:pt x="330"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1"/>
            <p:cNvSpPr/>
            <p:nvPr/>
          </p:nvSpPr>
          <p:spPr>
            <a:xfrm>
              <a:off x="2282456" y="3095696"/>
              <a:ext cx="16615" cy="9835"/>
            </a:xfrm>
            <a:custGeom>
              <a:rect b="b" l="l" r="r" t="t"/>
              <a:pathLst>
                <a:path extrusionOk="0" h="277" w="468">
                  <a:moveTo>
                    <a:pt x="138" y="0"/>
                  </a:moveTo>
                  <a:cubicBezTo>
                    <a:pt x="63" y="0"/>
                    <a:pt x="0" y="61"/>
                    <a:pt x="0" y="138"/>
                  </a:cubicBezTo>
                  <a:cubicBezTo>
                    <a:pt x="0" y="213"/>
                    <a:pt x="61" y="276"/>
                    <a:pt x="138" y="276"/>
                  </a:cubicBezTo>
                  <a:lnTo>
                    <a:pt x="330" y="276"/>
                  </a:lnTo>
                  <a:cubicBezTo>
                    <a:pt x="405" y="276"/>
                    <a:pt x="468" y="213"/>
                    <a:pt x="468" y="138"/>
                  </a:cubicBezTo>
                  <a:cubicBezTo>
                    <a:pt x="468" y="62"/>
                    <a:pt x="406" y="0"/>
                    <a:pt x="330"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1"/>
            <p:cNvSpPr/>
            <p:nvPr/>
          </p:nvSpPr>
          <p:spPr>
            <a:xfrm>
              <a:off x="2183117" y="2850330"/>
              <a:ext cx="140341" cy="9906"/>
            </a:xfrm>
            <a:custGeom>
              <a:rect b="b" l="l" r="r" t="t"/>
              <a:pathLst>
                <a:path extrusionOk="0" h="279" w="3953">
                  <a:moveTo>
                    <a:pt x="139" y="1"/>
                  </a:moveTo>
                  <a:cubicBezTo>
                    <a:pt x="64" y="1"/>
                    <a:pt x="1" y="64"/>
                    <a:pt x="1" y="141"/>
                  </a:cubicBezTo>
                  <a:cubicBezTo>
                    <a:pt x="1" y="215"/>
                    <a:pt x="63" y="279"/>
                    <a:pt x="139" y="279"/>
                  </a:cubicBezTo>
                  <a:lnTo>
                    <a:pt x="3814" y="279"/>
                  </a:lnTo>
                  <a:cubicBezTo>
                    <a:pt x="3890" y="279"/>
                    <a:pt x="3952" y="215"/>
                    <a:pt x="3952" y="141"/>
                  </a:cubicBezTo>
                  <a:cubicBezTo>
                    <a:pt x="3952" y="64"/>
                    <a:pt x="3892" y="1"/>
                    <a:pt x="3814"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1"/>
            <p:cNvSpPr/>
            <p:nvPr/>
          </p:nvSpPr>
          <p:spPr>
            <a:xfrm>
              <a:off x="2209603" y="3128537"/>
              <a:ext cx="87443" cy="29505"/>
            </a:xfrm>
            <a:custGeom>
              <a:rect b="b" l="l" r="r" t="t"/>
              <a:pathLst>
                <a:path extrusionOk="0" h="831" w="2463">
                  <a:moveTo>
                    <a:pt x="328" y="0"/>
                  </a:moveTo>
                  <a:cubicBezTo>
                    <a:pt x="147" y="0"/>
                    <a:pt x="0" y="149"/>
                    <a:pt x="0" y="330"/>
                  </a:cubicBezTo>
                  <a:lnTo>
                    <a:pt x="0" y="831"/>
                  </a:lnTo>
                  <a:lnTo>
                    <a:pt x="2461" y="831"/>
                  </a:lnTo>
                  <a:lnTo>
                    <a:pt x="2462" y="330"/>
                  </a:lnTo>
                  <a:cubicBezTo>
                    <a:pt x="2462" y="149"/>
                    <a:pt x="2314" y="0"/>
                    <a:pt x="21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1"/>
            <p:cNvSpPr/>
            <p:nvPr/>
          </p:nvSpPr>
          <p:spPr>
            <a:xfrm>
              <a:off x="2272089" y="3128537"/>
              <a:ext cx="24887" cy="29505"/>
            </a:xfrm>
            <a:custGeom>
              <a:rect b="b" l="l" r="r" t="t"/>
              <a:pathLst>
                <a:path extrusionOk="0" h="831" w="701">
                  <a:moveTo>
                    <a:pt x="0" y="0"/>
                  </a:moveTo>
                  <a:cubicBezTo>
                    <a:pt x="183" y="0"/>
                    <a:pt x="330" y="149"/>
                    <a:pt x="330" y="330"/>
                  </a:cubicBezTo>
                  <a:lnTo>
                    <a:pt x="330" y="831"/>
                  </a:lnTo>
                  <a:lnTo>
                    <a:pt x="701" y="831"/>
                  </a:lnTo>
                  <a:lnTo>
                    <a:pt x="701" y="330"/>
                  </a:lnTo>
                  <a:cubicBezTo>
                    <a:pt x="701" y="150"/>
                    <a:pt x="554" y="3"/>
                    <a:pt x="371"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8" name="Google Shape;878;p11"/>
          <p:cNvGrpSpPr/>
          <p:nvPr/>
        </p:nvGrpSpPr>
        <p:grpSpPr>
          <a:xfrm>
            <a:off x="4418492" y="2973670"/>
            <a:ext cx="301603" cy="326966"/>
            <a:chOff x="1508121" y="2831086"/>
            <a:chExt cx="301603" cy="326966"/>
          </a:xfrm>
        </p:grpSpPr>
        <p:sp>
          <p:nvSpPr>
            <p:cNvPr id="879" name="Google Shape;879;p11"/>
            <p:cNvSpPr/>
            <p:nvPr/>
          </p:nvSpPr>
          <p:spPr>
            <a:xfrm>
              <a:off x="1508121" y="2831086"/>
              <a:ext cx="256080" cy="326966"/>
            </a:xfrm>
            <a:custGeom>
              <a:rect b="b" l="l" r="r" t="t"/>
              <a:pathLst>
                <a:path extrusionOk="0" h="9209" w="7213">
                  <a:moveTo>
                    <a:pt x="436" y="0"/>
                  </a:moveTo>
                  <a:cubicBezTo>
                    <a:pt x="196" y="0"/>
                    <a:pt x="0" y="196"/>
                    <a:pt x="0" y="438"/>
                  </a:cubicBezTo>
                  <a:lnTo>
                    <a:pt x="0" y="8771"/>
                  </a:lnTo>
                  <a:cubicBezTo>
                    <a:pt x="0" y="9012"/>
                    <a:pt x="196" y="9209"/>
                    <a:pt x="436" y="9209"/>
                  </a:cubicBezTo>
                  <a:lnTo>
                    <a:pt x="6774" y="9209"/>
                  </a:lnTo>
                  <a:cubicBezTo>
                    <a:pt x="7017" y="9209"/>
                    <a:pt x="7213" y="9012"/>
                    <a:pt x="7211" y="8771"/>
                  </a:cubicBezTo>
                  <a:lnTo>
                    <a:pt x="7211" y="438"/>
                  </a:lnTo>
                  <a:cubicBezTo>
                    <a:pt x="7211" y="196"/>
                    <a:pt x="7015" y="0"/>
                    <a:pt x="677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1"/>
            <p:cNvSpPr/>
            <p:nvPr/>
          </p:nvSpPr>
          <p:spPr>
            <a:xfrm>
              <a:off x="1735522" y="2831086"/>
              <a:ext cx="28686" cy="326966"/>
            </a:xfrm>
            <a:custGeom>
              <a:rect b="b" l="l" r="r" t="t"/>
              <a:pathLst>
                <a:path extrusionOk="0" h="9209" w="808">
                  <a:moveTo>
                    <a:pt x="373" y="0"/>
                  </a:moveTo>
                  <a:cubicBezTo>
                    <a:pt x="372" y="0"/>
                    <a:pt x="371" y="0"/>
                    <a:pt x="370" y="0"/>
                  </a:cubicBezTo>
                  <a:lnTo>
                    <a:pt x="0" y="0"/>
                  </a:lnTo>
                  <a:cubicBezTo>
                    <a:pt x="241" y="0"/>
                    <a:pt x="438" y="195"/>
                    <a:pt x="438" y="438"/>
                  </a:cubicBezTo>
                  <a:lnTo>
                    <a:pt x="438" y="8771"/>
                  </a:lnTo>
                  <a:cubicBezTo>
                    <a:pt x="438" y="9012"/>
                    <a:pt x="241" y="9209"/>
                    <a:pt x="0" y="9209"/>
                  </a:cubicBezTo>
                  <a:lnTo>
                    <a:pt x="370" y="9209"/>
                  </a:lnTo>
                  <a:cubicBezTo>
                    <a:pt x="612" y="9209"/>
                    <a:pt x="808" y="9015"/>
                    <a:pt x="808" y="8771"/>
                  </a:cubicBezTo>
                  <a:lnTo>
                    <a:pt x="808" y="438"/>
                  </a:lnTo>
                  <a:cubicBezTo>
                    <a:pt x="808" y="196"/>
                    <a:pt x="613" y="0"/>
                    <a:pt x="373"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1"/>
            <p:cNvSpPr/>
            <p:nvPr/>
          </p:nvSpPr>
          <p:spPr>
            <a:xfrm>
              <a:off x="1530701" y="2853667"/>
              <a:ext cx="210814" cy="266181"/>
            </a:xfrm>
            <a:custGeom>
              <a:rect b="b" l="l" r="r" t="t"/>
              <a:pathLst>
                <a:path extrusionOk="0" h="7497" w="5938">
                  <a:moveTo>
                    <a:pt x="222" y="0"/>
                  </a:moveTo>
                  <a:cubicBezTo>
                    <a:pt x="100" y="0"/>
                    <a:pt x="0" y="100"/>
                    <a:pt x="0" y="222"/>
                  </a:cubicBezTo>
                  <a:lnTo>
                    <a:pt x="0" y="7275"/>
                  </a:lnTo>
                  <a:cubicBezTo>
                    <a:pt x="0" y="7397"/>
                    <a:pt x="100" y="7496"/>
                    <a:pt x="222" y="7496"/>
                  </a:cubicBezTo>
                  <a:lnTo>
                    <a:pt x="5718" y="7496"/>
                  </a:lnTo>
                  <a:cubicBezTo>
                    <a:pt x="5840" y="7496"/>
                    <a:pt x="5938" y="7397"/>
                    <a:pt x="5938" y="7275"/>
                  </a:cubicBezTo>
                  <a:lnTo>
                    <a:pt x="5938" y="222"/>
                  </a:lnTo>
                  <a:cubicBezTo>
                    <a:pt x="5938" y="100"/>
                    <a:pt x="5840" y="0"/>
                    <a:pt x="571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1"/>
            <p:cNvSpPr/>
            <p:nvPr/>
          </p:nvSpPr>
          <p:spPr>
            <a:xfrm>
              <a:off x="1721001" y="2853667"/>
              <a:ext cx="20520" cy="266181"/>
            </a:xfrm>
            <a:custGeom>
              <a:rect b="b" l="l" r="r" t="t"/>
              <a:pathLst>
                <a:path extrusionOk="0" h="7497" w="578">
                  <a:moveTo>
                    <a:pt x="1" y="0"/>
                  </a:moveTo>
                  <a:cubicBezTo>
                    <a:pt x="123" y="0"/>
                    <a:pt x="222" y="100"/>
                    <a:pt x="222" y="222"/>
                  </a:cubicBezTo>
                  <a:lnTo>
                    <a:pt x="222" y="7275"/>
                  </a:lnTo>
                  <a:cubicBezTo>
                    <a:pt x="222" y="7397"/>
                    <a:pt x="123" y="7496"/>
                    <a:pt x="1" y="7496"/>
                  </a:cubicBezTo>
                  <a:lnTo>
                    <a:pt x="358" y="7496"/>
                  </a:lnTo>
                  <a:cubicBezTo>
                    <a:pt x="480" y="7496"/>
                    <a:pt x="578" y="7397"/>
                    <a:pt x="578" y="7275"/>
                  </a:cubicBezTo>
                  <a:lnTo>
                    <a:pt x="578" y="222"/>
                  </a:lnTo>
                  <a:cubicBezTo>
                    <a:pt x="578" y="100"/>
                    <a:pt x="480" y="0"/>
                    <a:pt x="358"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1"/>
            <p:cNvSpPr/>
            <p:nvPr/>
          </p:nvSpPr>
          <p:spPr>
            <a:xfrm>
              <a:off x="1621875" y="3134005"/>
              <a:ext cx="28473" cy="9835"/>
            </a:xfrm>
            <a:custGeom>
              <a:rect b="b" l="l" r="r" t="t"/>
              <a:pathLst>
                <a:path extrusionOk="0" h="277" w="802">
                  <a:moveTo>
                    <a:pt x="139" y="0"/>
                  </a:moveTo>
                  <a:cubicBezTo>
                    <a:pt x="64" y="0"/>
                    <a:pt x="1" y="61"/>
                    <a:pt x="1" y="139"/>
                  </a:cubicBezTo>
                  <a:cubicBezTo>
                    <a:pt x="1" y="213"/>
                    <a:pt x="61" y="277"/>
                    <a:pt x="139" y="277"/>
                  </a:cubicBezTo>
                  <a:lnTo>
                    <a:pt x="661" y="277"/>
                  </a:lnTo>
                  <a:cubicBezTo>
                    <a:pt x="739" y="277"/>
                    <a:pt x="801" y="216"/>
                    <a:pt x="800" y="139"/>
                  </a:cubicBezTo>
                  <a:cubicBezTo>
                    <a:pt x="800" y="62"/>
                    <a:pt x="739" y="0"/>
                    <a:pt x="661"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1"/>
            <p:cNvSpPr/>
            <p:nvPr/>
          </p:nvSpPr>
          <p:spPr>
            <a:xfrm>
              <a:off x="1784162" y="2920485"/>
              <a:ext cx="25562" cy="219989"/>
            </a:xfrm>
            <a:custGeom>
              <a:rect b="b" l="l" r="r" t="t"/>
              <a:pathLst>
                <a:path extrusionOk="0" h="6196" w="720">
                  <a:moveTo>
                    <a:pt x="360" y="1"/>
                  </a:moveTo>
                  <a:lnTo>
                    <a:pt x="0" y="148"/>
                  </a:lnTo>
                  <a:lnTo>
                    <a:pt x="0" y="6022"/>
                  </a:lnTo>
                  <a:lnTo>
                    <a:pt x="360" y="6196"/>
                  </a:lnTo>
                  <a:lnTo>
                    <a:pt x="720" y="6022"/>
                  </a:lnTo>
                  <a:lnTo>
                    <a:pt x="720" y="148"/>
                  </a:lnTo>
                  <a:lnTo>
                    <a:pt x="36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1"/>
            <p:cNvSpPr/>
            <p:nvPr/>
          </p:nvSpPr>
          <p:spPr>
            <a:xfrm>
              <a:off x="1796943" y="2925704"/>
              <a:ext cx="12781" cy="208592"/>
            </a:xfrm>
            <a:custGeom>
              <a:rect b="b" l="l" r="r" t="t"/>
              <a:pathLst>
                <a:path extrusionOk="0" h="5875" w="360">
                  <a:moveTo>
                    <a:pt x="0" y="1"/>
                  </a:moveTo>
                  <a:lnTo>
                    <a:pt x="0" y="5875"/>
                  </a:lnTo>
                  <a:lnTo>
                    <a:pt x="360" y="5875"/>
                  </a:lnTo>
                  <a:lnTo>
                    <a:pt x="360" y="1"/>
                  </a:ln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1"/>
            <p:cNvSpPr/>
            <p:nvPr/>
          </p:nvSpPr>
          <p:spPr>
            <a:xfrm>
              <a:off x="1549909" y="2877845"/>
              <a:ext cx="59715" cy="54997"/>
            </a:xfrm>
            <a:custGeom>
              <a:rect b="b" l="l" r="r" t="t"/>
              <a:pathLst>
                <a:path extrusionOk="0" h="1549" w="1682">
                  <a:moveTo>
                    <a:pt x="152" y="1"/>
                  </a:moveTo>
                  <a:cubicBezTo>
                    <a:pt x="143" y="1"/>
                    <a:pt x="134" y="1"/>
                    <a:pt x="126" y="3"/>
                  </a:cubicBezTo>
                  <a:cubicBezTo>
                    <a:pt x="49" y="17"/>
                    <a:pt x="0" y="91"/>
                    <a:pt x="15" y="167"/>
                  </a:cubicBezTo>
                  <a:cubicBezTo>
                    <a:pt x="15" y="167"/>
                    <a:pt x="15" y="167"/>
                    <a:pt x="15" y="167"/>
                  </a:cubicBezTo>
                  <a:lnTo>
                    <a:pt x="15" y="167"/>
                  </a:lnTo>
                  <a:cubicBezTo>
                    <a:pt x="12" y="167"/>
                    <a:pt x="264" y="1431"/>
                    <a:pt x="265" y="1438"/>
                  </a:cubicBezTo>
                  <a:cubicBezTo>
                    <a:pt x="288" y="1504"/>
                    <a:pt x="351" y="1549"/>
                    <a:pt x="423" y="1549"/>
                  </a:cubicBezTo>
                  <a:lnTo>
                    <a:pt x="425" y="1549"/>
                  </a:lnTo>
                  <a:cubicBezTo>
                    <a:pt x="497" y="1549"/>
                    <a:pt x="560" y="1501"/>
                    <a:pt x="583" y="1435"/>
                  </a:cubicBezTo>
                  <a:cubicBezTo>
                    <a:pt x="583" y="1433"/>
                    <a:pt x="583" y="1433"/>
                    <a:pt x="586" y="1432"/>
                  </a:cubicBezTo>
                  <a:lnTo>
                    <a:pt x="839" y="612"/>
                  </a:lnTo>
                  <a:lnTo>
                    <a:pt x="1093" y="1432"/>
                  </a:lnTo>
                  <a:cubicBezTo>
                    <a:pt x="1093" y="1433"/>
                    <a:pt x="1094" y="1435"/>
                    <a:pt x="1094" y="1438"/>
                  </a:cubicBezTo>
                  <a:cubicBezTo>
                    <a:pt x="1118" y="1504"/>
                    <a:pt x="1180" y="1549"/>
                    <a:pt x="1252" y="1549"/>
                  </a:cubicBezTo>
                  <a:lnTo>
                    <a:pt x="1255" y="1549"/>
                  </a:lnTo>
                  <a:cubicBezTo>
                    <a:pt x="1327" y="1549"/>
                    <a:pt x="1389" y="1501"/>
                    <a:pt x="1413" y="1435"/>
                  </a:cubicBezTo>
                  <a:cubicBezTo>
                    <a:pt x="1415" y="1429"/>
                    <a:pt x="1667" y="169"/>
                    <a:pt x="1667" y="169"/>
                  </a:cubicBezTo>
                  <a:cubicBezTo>
                    <a:pt x="1681" y="94"/>
                    <a:pt x="1632" y="20"/>
                    <a:pt x="1557" y="4"/>
                  </a:cubicBezTo>
                  <a:cubicBezTo>
                    <a:pt x="1548" y="3"/>
                    <a:pt x="1539" y="2"/>
                    <a:pt x="1531" y="2"/>
                  </a:cubicBezTo>
                  <a:cubicBezTo>
                    <a:pt x="1465" y="2"/>
                    <a:pt x="1406" y="48"/>
                    <a:pt x="1393" y="115"/>
                  </a:cubicBezTo>
                  <a:lnTo>
                    <a:pt x="1231" y="931"/>
                  </a:lnTo>
                  <a:lnTo>
                    <a:pt x="975" y="98"/>
                  </a:lnTo>
                  <a:cubicBezTo>
                    <a:pt x="955" y="39"/>
                    <a:pt x="901" y="1"/>
                    <a:pt x="842" y="1"/>
                  </a:cubicBezTo>
                  <a:cubicBezTo>
                    <a:pt x="828" y="1"/>
                    <a:pt x="813" y="3"/>
                    <a:pt x="799" y="7"/>
                  </a:cubicBezTo>
                  <a:cubicBezTo>
                    <a:pt x="749" y="23"/>
                    <a:pt x="713" y="65"/>
                    <a:pt x="704" y="112"/>
                  </a:cubicBezTo>
                  <a:lnTo>
                    <a:pt x="451" y="933"/>
                  </a:lnTo>
                  <a:lnTo>
                    <a:pt x="288" y="112"/>
                  </a:lnTo>
                  <a:cubicBezTo>
                    <a:pt x="275" y="46"/>
                    <a:pt x="217" y="1"/>
                    <a:pt x="152"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1"/>
            <p:cNvSpPr/>
            <p:nvPr/>
          </p:nvSpPr>
          <p:spPr>
            <a:xfrm>
              <a:off x="1611863" y="2923006"/>
              <a:ext cx="110129" cy="9835"/>
            </a:xfrm>
            <a:custGeom>
              <a:rect b="b" l="l" r="r" t="t"/>
              <a:pathLst>
                <a:path extrusionOk="0" h="277" w="3102">
                  <a:moveTo>
                    <a:pt x="139" y="0"/>
                  </a:moveTo>
                  <a:cubicBezTo>
                    <a:pt x="61" y="0"/>
                    <a:pt x="1" y="62"/>
                    <a:pt x="1" y="138"/>
                  </a:cubicBezTo>
                  <a:cubicBezTo>
                    <a:pt x="1" y="213"/>
                    <a:pt x="64" y="277"/>
                    <a:pt x="139" y="277"/>
                  </a:cubicBezTo>
                  <a:lnTo>
                    <a:pt x="2964" y="277"/>
                  </a:lnTo>
                  <a:cubicBezTo>
                    <a:pt x="3040" y="277"/>
                    <a:pt x="3102" y="213"/>
                    <a:pt x="3102" y="138"/>
                  </a:cubicBezTo>
                  <a:cubicBezTo>
                    <a:pt x="3102" y="62"/>
                    <a:pt x="3039" y="0"/>
                    <a:pt x="2964"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1"/>
            <p:cNvSpPr/>
            <p:nvPr/>
          </p:nvSpPr>
          <p:spPr>
            <a:xfrm>
              <a:off x="1611863" y="2946261"/>
              <a:ext cx="110129" cy="9835"/>
            </a:xfrm>
            <a:custGeom>
              <a:rect b="b" l="l" r="r" t="t"/>
              <a:pathLst>
                <a:path extrusionOk="0" h="277" w="3102">
                  <a:moveTo>
                    <a:pt x="139" y="0"/>
                  </a:moveTo>
                  <a:cubicBezTo>
                    <a:pt x="61" y="0"/>
                    <a:pt x="1" y="62"/>
                    <a:pt x="1" y="138"/>
                  </a:cubicBezTo>
                  <a:cubicBezTo>
                    <a:pt x="1" y="216"/>
                    <a:pt x="64" y="276"/>
                    <a:pt x="139" y="276"/>
                  </a:cubicBezTo>
                  <a:lnTo>
                    <a:pt x="2964" y="276"/>
                  </a:lnTo>
                  <a:cubicBezTo>
                    <a:pt x="3040" y="276"/>
                    <a:pt x="3102" y="213"/>
                    <a:pt x="3102" y="138"/>
                  </a:cubicBezTo>
                  <a:cubicBezTo>
                    <a:pt x="3102" y="60"/>
                    <a:pt x="3040" y="0"/>
                    <a:pt x="2964"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1"/>
            <p:cNvSpPr/>
            <p:nvPr/>
          </p:nvSpPr>
          <p:spPr>
            <a:xfrm>
              <a:off x="1550264" y="2946261"/>
              <a:ext cx="48567" cy="9835"/>
            </a:xfrm>
            <a:custGeom>
              <a:rect b="b" l="l" r="r" t="t"/>
              <a:pathLst>
                <a:path extrusionOk="0" h="277" w="1368">
                  <a:moveTo>
                    <a:pt x="139" y="0"/>
                  </a:moveTo>
                  <a:cubicBezTo>
                    <a:pt x="61" y="0"/>
                    <a:pt x="0" y="62"/>
                    <a:pt x="0" y="138"/>
                  </a:cubicBezTo>
                  <a:cubicBezTo>
                    <a:pt x="0" y="216"/>
                    <a:pt x="61" y="276"/>
                    <a:pt x="139" y="276"/>
                  </a:cubicBezTo>
                  <a:lnTo>
                    <a:pt x="1228" y="276"/>
                  </a:lnTo>
                  <a:cubicBezTo>
                    <a:pt x="1306" y="276"/>
                    <a:pt x="1367" y="213"/>
                    <a:pt x="1367" y="138"/>
                  </a:cubicBezTo>
                  <a:cubicBezTo>
                    <a:pt x="1367" y="60"/>
                    <a:pt x="1304" y="0"/>
                    <a:pt x="1228"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1"/>
            <p:cNvSpPr/>
            <p:nvPr/>
          </p:nvSpPr>
          <p:spPr>
            <a:xfrm>
              <a:off x="1678396" y="2969480"/>
              <a:ext cx="43597" cy="9870"/>
            </a:xfrm>
            <a:custGeom>
              <a:rect b="b" l="l" r="r" t="t"/>
              <a:pathLst>
                <a:path extrusionOk="0" h="278" w="1228">
                  <a:moveTo>
                    <a:pt x="140" y="1"/>
                  </a:moveTo>
                  <a:cubicBezTo>
                    <a:pt x="62" y="1"/>
                    <a:pt x="0" y="63"/>
                    <a:pt x="0" y="139"/>
                  </a:cubicBezTo>
                  <a:cubicBezTo>
                    <a:pt x="0" y="214"/>
                    <a:pt x="64" y="277"/>
                    <a:pt x="140" y="277"/>
                  </a:cubicBezTo>
                  <a:lnTo>
                    <a:pt x="1090" y="277"/>
                  </a:lnTo>
                  <a:cubicBezTo>
                    <a:pt x="1166" y="277"/>
                    <a:pt x="1228" y="214"/>
                    <a:pt x="1228" y="139"/>
                  </a:cubicBezTo>
                  <a:cubicBezTo>
                    <a:pt x="1228" y="63"/>
                    <a:pt x="1166" y="1"/>
                    <a:pt x="1090"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1"/>
            <p:cNvSpPr/>
            <p:nvPr/>
          </p:nvSpPr>
          <p:spPr>
            <a:xfrm>
              <a:off x="1550264" y="2969551"/>
              <a:ext cx="114815" cy="9835"/>
            </a:xfrm>
            <a:custGeom>
              <a:rect b="b" l="l" r="r" t="t"/>
              <a:pathLst>
                <a:path extrusionOk="0" h="277" w="3234">
                  <a:moveTo>
                    <a:pt x="139" y="0"/>
                  </a:moveTo>
                  <a:cubicBezTo>
                    <a:pt x="61" y="0"/>
                    <a:pt x="0" y="64"/>
                    <a:pt x="0" y="138"/>
                  </a:cubicBezTo>
                  <a:cubicBezTo>
                    <a:pt x="0" y="215"/>
                    <a:pt x="61" y="277"/>
                    <a:pt x="139" y="277"/>
                  </a:cubicBezTo>
                  <a:lnTo>
                    <a:pt x="3096" y="277"/>
                  </a:lnTo>
                  <a:cubicBezTo>
                    <a:pt x="3173" y="277"/>
                    <a:pt x="3234" y="215"/>
                    <a:pt x="3234" y="138"/>
                  </a:cubicBezTo>
                  <a:cubicBezTo>
                    <a:pt x="3234" y="64"/>
                    <a:pt x="3171" y="0"/>
                    <a:pt x="3096"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1"/>
            <p:cNvSpPr/>
            <p:nvPr/>
          </p:nvSpPr>
          <p:spPr>
            <a:xfrm>
              <a:off x="1550264" y="2992771"/>
              <a:ext cx="171726" cy="9870"/>
            </a:xfrm>
            <a:custGeom>
              <a:rect b="b" l="l" r="r" t="t"/>
              <a:pathLst>
                <a:path extrusionOk="0" h="278" w="4837">
                  <a:moveTo>
                    <a:pt x="139" y="1"/>
                  </a:moveTo>
                  <a:cubicBezTo>
                    <a:pt x="61" y="1"/>
                    <a:pt x="0" y="64"/>
                    <a:pt x="0" y="139"/>
                  </a:cubicBezTo>
                  <a:cubicBezTo>
                    <a:pt x="0" y="217"/>
                    <a:pt x="62" y="277"/>
                    <a:pt x="139" y="277"/>
                  </a:cubicBezTo>
                  <a:lnTo>
                    <a:pt x="4699" y="277"/>
                  </a:lnTo>
                  <a:cubicBezTo>
                    <a:pt x="4775" y="277"/>
                    <a:pt x="4837" y="215"/>
                    <a:pt x="4837" y="139"/>
                  </a:cubicBezTo>
                  <a:cubicBezTo>
                    <a:pt x="4837" y="61"/>
                    <a:pt x="4775" y="1"/>
                    <a:pt x="4699"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1"/>
            <p:cNvSpPr/>
            <p:nvPr/>
          </p:nvSpPr>
          <p:spPr>
            <a:xfrm>
              <a:off x="1659402" y="3016026"/>
              <a:ext cx="62591" cy="9870"/>
            </a:xfrm>
            <a:custGeom>
              <a:rect b="b" l="l" r="r" t="t"/>
              <a:pathLst>
                <a:path extrusionOk="0" h="278" w="1763">
                  <a:moveTo>
                    <a:pt x="138" y="1"/>
                  </a:moveTo>
                  <a:cubicBezTo>
                    <a:pt x="61" y="1"/>
                    <a:pt x="0" y="64"/>
                    <a:pt x="0" y="139"/>
                  </a:cubicBezTo>
                  <a:cubicBezTo>
                    <a:pt x="0" y="214"/>
                    <a:pt x="63" y="277"/>
                    <a:pt x="138" y="277"/>
                  </a:cubicBezTo>
                  <a:lnTo>
                    <a:pt x="1625" y="277"/>
                  </a:lnTo>
                  <a:cubicBezTo>
                    <a:pt x="1701" y="277"/>
                    <a:pt x="1763" y="214"/>
                    <a:pt x="1763" y="139"/>
                  </a:cubicBezTo>
                  <a:cubicBezTo>
                    <a:pt x="1763" y="64"/>
                    <a:pt x="1701" y="1"/>
                    <a:pt x="1625"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1"/>
            <p:cNvSpPr/>
            <p:nvPr/>
          </p:nvSpPr>
          <p:spPr>
            <a:xfrm>
              <a:off x="1550299" y="3016026"/>
              <a:ext cx="96283" cy="9870"/>
            </a:xfrm>
            <a:custGeom>
              <a:rect b="b" l="l" r="r" t="t"/>
              <a:pathLst>
                <a:path extrusionOk="0" h="278" w="2712">
                  <a:moveTo>
                    <a:pt x="139" y="1"/>
                  </a:moveTo>
                  <a:cubicBezTo>
                    <a:pt x="61" y="1"/>
                    <a:pt x="1" y="64"/>
                    <a:pt x="1" y="139"/>
                  </a:cubicBezTo>
                  <a:cubicBezTo>
                    <a:pt x="1" y="215"/>
                    <a:pt x="64" y="277"/>
                    <a:pt x="139" y="277"/>
                  </a:cubicBezTo>
                  <a:lnTo>
                    <a:pt x="2572" y="277"/>
                  </a:lnTo>
                  <a:cubicBezTo>
                    <a:pt x="2574" y="277"/>
                    <a:pt x="2576" y="277"/>
                    <a:pt x="2577" y="277"/>
                  </a:cubicBezTo>
                  <a:cubicBezTo>
                    <a:pt x="2651" y="277"/>
                    <a:pt x="2712" y="215"/>
                    <a:pt x="2712" y="139"/>
                  </a:cubicBezTo>
                  <a:cubicBezTo>
                    <a:pt x="2712" y="61"/>
                    <a:pt x="2649" y="1"/>
                    <a:pt x="2572"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1"/>
            <p:cNvSpPr/>
            <p:nvPr/>
          </p:nvSpPr>
          <p:spPr>
            <a:xfrm>
              <a:off x="1585767" y="3039316"/>
              <a:ext cx="136223" cy="9870"/>
            </a:xfrm>
            <a:custGeom>
              <a:rect b="b" l="l" r="r" t="t"/>
              <a:pathLst>
                <a:path extrusionOk="0" h="278" w="3837">
                  <a:moveTo>
                    <a:pt x="139" y="1"/>
                  </a:moveTo>
                  <a:cubicBezTo>
                    <a:pt x="61" y="1"/>
                    <a:pt x="1" y="64"/>
                    <a:pt x="1" y="139"/>
                  </a:cubicBezTo>
                  <a:cubicBezTo>
                    <a:pt x="1" y="217"/>
                    <a:pt x="62" y="277"/>
                    <a:pt x="139" y="277"/>
                  </a:cubicBezTo>
                  <a:lnTo>
                    <a:pt x="3699" y="277"/>
                  </a:lnTo>
                  <a:cubicBezTo>
                    <a:pt x="3775" y="277"/>
                    <a:pt x="3837" y="215"/>
                    <a:pt x="3837" y="139"/>
                  </a:cubicBezTo>
                  <a:cubicBezTo>
                    <a:pt x="3837" y="63"/>
                    <a:pt x="3775" y="1"/>
                    <a:pt x="3699"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1"/>
            <p:cNvSpPr/>
            <p:nvPr/>
          </p:nvSpPr>
          <p:spPr>
            <a:xfrm>
              <a:off x="1550264" y="3039316"/>
              <a:ext cx="22864" cy="9870"/>
            </a:xfrm>
            <a:custGeom>
              <a:rect b="b" l="l" r="r" t="t"/>
              <a:pathLst>
                <a:path extrusionOk="0" h="278" w="644">
                  <a:moveTo>
                    <a:pt x="139" y="1"/>
                  </a:moveTo>
                  <a:cubicBezTo>
                    <a:pt x="61" y="1"/>
                    <a:pt x="0" y="64"/>
                    <a:pt x="0" y="139"/>
                  </a:cubicBezTo>
                  <a:cubicBezTo>
                    <a:pt x="0" y="217"/>
                    <a:pt x="62" y="277"/>
                    <a:pt x="139" y="277"/>
                  </a:cubicBezTo>
                  <a:lnTo>
                    <a:pt x="506" y="277"/>
                  </a:lnTo>
                  <a:cubicBezTo>
                    <a:pt x="583" y="277"/>
                    <a:pt x="644" y="215"/>
                    <a:pt x="644" y="139"/>
                  </a:cubicBezTo>
                  <a:cubicBezTo>
                    <a:pt x="644" y="63"/>
                    <a:pt x="583" y="1"/>
                    <a:pt x="506"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1"/>
            <p:cNvSpPr/>
            <p:nvPr/>
          </p:nvSpPr>
          <p:spPr>
            <a:xfrm>
              <a:off x="1637425" y="3062571"/>
              <a:ext cx="84567" cy="9906"/>
            </a:xfrm>
            <a:custGeom>
              <a:rect b="b" l="l" r="r" t="t"/>
              <a:pathLst>
                <a:path extrusionOk="0" h="279" w="2382">
                  <a:moveTo>
                    <a:pt x="139" y="1"/>
                  </a:moveTo>
                  <a:cubicBezTo>
                    <a:pt x="61" y="1"/>
                    <a:pt x="0" y="64"/>
                    <a:pt x="0" y="139"/>
                  </a:cubicBezTo>
                  <a:cubicBezTo>
                    <a:pt x="0" y="217"/>
                    <a:pt x="64" y="278"/>
                    <a:pt x="139" y="278"/>
                  </a:cubicBezTo>
                  <a:lnTo>
                    <a:pt x="2244" y="278"/>
                  </a:lnTo>
                  <a:cubicBezTo>
                    <a:pt x="2320" y="278"/>
                    <a:pt x="2382" y="215"/>
                    <a:pt x="2382" y="139"/>
                  </a:cubicBezTo>
                  <a:cubicBezTo>
                    <a:pt x="2382" y="64"/>
                    <a:pt x="2320" y="1"/>
                    <a:pt x="2244"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1"/>
            <p:cNvSpPr/>
            <p:nvPr/>
          </p:nvSpPr>
          <p:spPr>
            <a:xfrm>
              <a:off x="1550264" y="3062571"/>
              <a:ext cx="74378" cy="9906"/>
            </a:xfrm>
            <a:custGeom>
              <a:rect b="b" l="l" r="r" t="t"/>
              <a:pathLst>
                <a:path extrusionOk="0" h="279" w="2095">
                  <a:moveTo>
                    <a:pt x="139" y="1"/>
                  </a:moveTo>
                  <a:cubicBezTo>
                    <a:pt x="61" y="1"/>
                    <a:pt x="0" y="64"/>
                    <a:pt x="0" y="139"/>
                  </a:cubicBezTo>
                  <a:cubicBezTo>
                    <a:pt x="0" y="217"/>
                    <a:pt x="62" y="278"/>
                    <a:pt x="139" y="278"/>
                  </a:cubicBezTo>
                  <a:lnTo>
                    <a:pt x="1955" y="278"/>
                  </a:lnTo>
                  <a:cubicBezTo>
                    <a:pt x="2032" y="278"/>
                    <a:pt x="2094" y="215"/>
                    <a:pt x="2094" y="139"/>
                  </a:cubicBezTo>
                  <a:cubicBezTo>
                    <a:pt x="2094" y="64"/>
                    <a:pt x="2031" y="1"/>
                    <a:pt x="1955"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1"/>
            <p:cNvSpPr/>
            <p:nvPr/>
          </p:nvSpPr>
          <p:spPr>
            <a:xfrm>
              <a:off x="1670692" y="3085826"/>
              <a:ext cx="51301" cy="9906"/>
            </a:xfrm>
            <a:custGeom>
              <a:rect b="b" l="l" r="r" t="t"/>
              <a:pathLst>
                <a:path extrusionOk="0" h="279" w="1445">
                  <a:moveTo>
                    <a:pt x="138" y="0"/>
                  </a:moveTo>
                  <a:cubicBezTo>
                    <a:pt x="62" y="0"/>
                    <a:pt x="0" y="64"/>
                    <a:pt x="0" y="139"/>
                  </a:cubicBezTo>
                  <a:cubicBezTo>
                    <a:pt x="0" y="215"/>
                    <a:pt x="64" y="278"/>
                    <a:pt x="138" y="278"/>
                  </a:cubicBezTo>
                  <a:lnTo>
                    <a:pt x="1307" y="278"/>
                  </a:lnTo>
                  <a:cubicBezTo>
                    <a:pt x="1383" y="278"/>
                    <a:pt x="1445" y="215"/>
                    <a:pt x="1445" y="139"/>
                  </a:cubicBezTo>
                  <a:cubicBezTo>
                    <a:pt x="1445" y="64"/>
                    <a:pt x="1383" y="0"/>
                    <a:pt x="1307"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1"/>
            <p:cNvSpPr/>
            <p:nvPr/>
          </p:nvSpPr>
          <p:spPr>
            <a:xfrm>
              <a:off x="1550264" y="3085826"/>
              <a:ext cx="107715" cy="9906"/>
            </a:xfrm>
            <a:custGeom>
              <a:rect b="b" l="l" r="r" t="t"/>
              <a:pathLst>
                <a:path extrusionOk="0" h="279" w="3034">
                  <a:moveTo>
                    <a:pt x="139" y="0"/>
                  </a:moveTo>
                  <a:cubicBezTo>
                    <a:pt x="61" y="0"/>
                    <a:pt x="0" y="64"/>
                    <a:pt x="0" y="139"/>
                  </a:cubicBezTo>
                  <a:cubicBezTo>
                    <a:pt x="0" y="215"/>
                    <a:pt x="62" y="278"/>
                    <a:pt x="139" y="278"/>
                  </a:cubicBezTo>
                  <a:lnTo>
                    <a:pt x="2896" y="278"/>
                  </a:lnTo>
                  <a:cubicBezTo>
                    <a:pt x="2973" y="278"/>
                    <a:pt x="3034" y="215"/>
                    <a:pt x="3034" y="139"/>
                  </a:cubicBezTo>
                  <a:cubicBezTo>
                    <a:pt x="3034" y="64"/>
                    <a:pt x="2973" y="0"/>
                    <a:pt x="2896"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1"/>
            <p:cNvSpPr/>
            <p:nvPr/>
          </p:nvSpPr>
          <p:spPr>
            <a:xfrm>
              <a:off x="1784162" y="3134254"/>
              <a:ext cx="25562" cy="23788"/>
            </a:xfrm>
            <a:custGeom>
              <a:rect b="b" l="l" r="r" t="t"/>
              <a:pathLst>
                <a:path extrusionOk="0" h="670" w="720">
                  <a:moveTo>
                    <a:pt x="0" y="1"/>
                  </a:moveTo>
                  <a:lnTo>
                    <a:pt x="256" y="601"/>
                  </a:lnTo>
                  <a:cubicBezTo>
                    <a:pt x="276" y="647"/>
                    <a:pt x="318" y="670"/>
                    <a:pt x="360" y="670"/>
                  </a:cubicBezTo>
                  <a:cubicBezTo>
                    <a:pt x="402" y="670"/>
                    <a:pt x="445" y="647"/>
                    <a:pt x="465" y="601"/>
                  </a:cubicBezTo>
                  <a:lnTo>
                    <a:pt x="72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1"/>
            <p:cNvSpPr/>
            <p:nvPr/>
          </p:nvSpPr>
          <p:spPr>
            <a:xfrm>
              <a:off x="1790553" y="3134254"/>
              <a:ext cx="19171" cy="23788"/>
            </a:xfrm>
            <a:custGeom>
              <a:rect b="b" l="l" r="r" t="t"/>
              <a:pathLst>
                <a:path extrusionOk="0" h="670" w="540">
                  <a:moveTo>
                    <a:pt x="180" y="1"/>
                  </a:moveTo>
                  <a:lnTo>
                    <a:pt x="0" y="422"/>
                  </a:lnTo>
                  <a:lnTo>
                    <a:pt x="76" y="601"/>
                  </a:lnTo>
                  <a:cubicBezTo>
                    <a:pt x="96" y="647"/>
                    <a:pt x="138" y="670"/>
                    <a:pt x="180" y="670"/>
                  </a:cubicBezTo>
                  <a:cubicBezTo>
                    <a:pt x="222" y="670"/>
                    <a:pt x="265" y="647"/>
                    <a:pt x="285" y="601"/>
                  </a:cubicBezTo>
                  <a:lnTo>
                    <a:pt x="540" y="1"/>
                  </a:ln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1"/>
            <p:cNvSpPr/>
            <p:nvPr/>
          </p:nvSpPr>
          <p:spPr>
            <a:xfrm>
              <a:off x="1784162" y="2893005"/>
              <a:ext cx="25562" cy="32736"/>
            </a:xfrm>
            <a:custGeom>
              <a:rect b="b" l="l" r="r" t="t"/>
              <a:pathLst>
                <a:path extrusionOk="0" h="922" w="720">
                  <a:moveTo>
                    <a:pt x="360" y="1"/>
                  </a:moveTo>
                  <a:cubicBezTo>
                    <a:pt x="163" y="1"/>
                    <a:pt x="0" y="162"/>
                    <a:pt x="0" y="360"/>
                  </a:cubicBezTo>
                  <a:lnTo>
                    <a:pt x="0" y="922"/>
                  </a:lnTo>
                  <a:lnTo>
                    <a:pt x="720" y="922"/>
                  </a:lnTo>
                  <a:lnTo>
                    <a:pt x="720" y="360"/>
                  </a:lnTo>
                  <a:cubicBezTo>
                    <a:pt x="720" y="163"/>
                    <a:pt x="559" y="1"/>
                    <a:pt x="36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1"/>
            <p:cNvSpPr/>
            <p:nvPr/>
          </p:nvSpPr>
          <p:spPr>
            <a:xfrm>
              <a:off x="1790553" y="2892970"/>
              <a:ext cx="19171" cy="32771"/>
            </a:xfrm>
            <a:custGeom>
              <a:rect b="b" l="l" r="r" t="t"/>
              <a:pathLst>
                <a:path extrusionOk="0" h="923" w="540">
                  <a:moveTo>
                    <a:pt x="180" y="0"/>
                  </a:moveTo>
                  <a:cubicBezTo>
                    <a:pt x="115" y="0"/>
                    <a:pt x="53" y="19"/>
                    <a:pt x="0" y="49"/>
                  </a:cubicBezTo>
                  <a:cubicBezTo>
                    <a:pt x="28" y="65"/>
                    <a:pt x="53" y="85"/>
                    <a:pt x="75" y="107"/>
                  </a:cubicBezTo>
                  <a:cubicBezTo>
                    <a:pt x="141" y="173"/>
                    <a:pt x="180" y="263"/>
                    <a:pt x="180" y="361"/>
                  </a:cubicBezTo>
                  <a:lnTo>
                    <a:pt x="180" y="923"/>
                  </a:lnTo>
                  <a:lnTo>
                    <a:pt x="540" y="923"/>
                  </a:lnTo>
                  <a:lnTo>
                    <a:pt x="540" y="361"/>
                  </a:lnTo>
                  <a:cubicBezTo>
                    <a:pt x="540" y="263"/>
                    <a:pt x="502" y="173"/>
                    <a:pt x="436" y="107"/>
                  </a:cubicBezTo>
                  <a:cubicBezTo>
                    <a:pt x="370" y="40"/>
                    <a:pt x="279" y="0"/>
                    <a:pt x="180"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5" name="Google Shape;905;p11"/>
          <p:cNvSpPr txBox="1"/>
          <p:nvPr>
            <p:ph idx="1" type="subTitle"/>
          </p:nvPr>
        </p:nvSpPr>
        <p:spPr>
          <a:xfrm>
            <a:off x="1357593" y="1889241"/>
            <a:ext cx="2333868" cy="1598013"/>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SzPts val="1400"/>
              <a:buNone/>
            </a:pPr>
            <a:r>
              <a:rPr lang="en-US" sz="1300">
                <a:latin typeface="Open Sans"/>
                <a:ea typeface="Open Sans"/>
                <a:cs typeface="Open Sans"/>
                <a:sym typeface="Open Sans"/>
              </a:rPr>
              <a:t>Mediapipe là một gói Python được tạo sẵn trên PyPI. Nó cũng cung cấp các công cụ để người dùng xây dựng các giải pháp của riêng họ.</a:t>
            </a:r>
            <a:endParaRPr sz="1300">
              <a:latin typeface="Open Sans"/>
              <a:ea typeface="Open Sans"/>
              <a:cs typeface="Open Sans"/>
              <a:sym typeface="Open Sans"/>
            </a:endParaRPr>
          </a:p>
        </p:txBody>
      </p:sp>
    </p:spTree>
  </p:cSld>
  <p:clrMapOvr>
    <a:masterClrMapping/>
  </p:clrMapOvr>
  <p:transition spd="slow">
    <p:split orient="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8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8"/>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814"/>
                                        </p:tgtEl>
                                        <p:attrNameLst>
                                          <p:attrName>style.visibility</p:attrName>
                                        </p:attrNameLst>
                                      </p:cBhvr>
                                      <p:to>
                                        <p:strVal val="visible"/>
                                      </p:to>
                                    </p:set>
                                    <p:animEffect filter="fade" transition="in">
                                      <p:cBhvr>
                                        <p:cTn dur="500"/>
                                        <p:tgtEl>
                                          <p:spTgt spid="81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05">
                                            <p:txEl>
                                              <p:pRg end="0" st="0"/>
                                            </p:txEl>
                                          </p:spTgt>
                                        </p:tgtEl>
                                        <p:attrNameLst>
                                          <p:attrName>style.visibility</p:attrName>
                                        </p:attrNameLst>
                                      </p:cBhvr>
                                      <p:to>
                                        <p:strVal val="visible"/>
                                      </p:to>
                                    </p:set>
                                    <p:animEffect filter="fade" transition="in">
                                      <p:cBhvr>
                                        <p:cTn dur="500"/>
                                        <p:tgtEl>
                                          <p:spTgt spid="905">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13"/>
                                        </p:tgtEl>
                                        <p:attrNameLst>
                                          <p:attrName>style.visibility</p:attrName>
                                        </p:attrNameLst>
                                      </p:cBhvr>
                                      <p:to>
                                        <p:strVal val="visible"/>
                                      </p:to>
                                    </p:set>
                                    <p:animEffect filter="fade" transition="in">
                                      <p:cBhvr>
                                        <p:cTn dur="500"/>
                                        <p:tgtEl>
                                          <p:spTgt spid="81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807">
                                            <p:txEl>
                                              <p:pRg end="0" st="0"/>
                                            </p:txEl>
                                          </p:spTgt>
                                        </p:tgtEl>
                                        <p:attrNameLst>
                                          <p:attrName>style.visibility</p:attrName>
                                        </p:attrNameLst>
                                      </p:cBhvr>
                                      <p:to>
                                        <p:strVal val="visible"/>
                                      </p:to>
                                    </p:set>
                                    <p:animEffect filter="fade" transition="in">
                                      <p:cBhvr>
                                        <p:cTn dur="500"/>
                                        <p:tgtEl>
                                          <p:spTgt spid="807">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15"/>
                                        </p:tgtEl>
                                        <p:attrNameLst>
                                          <p:attrName>style.visibility</p:attrName>
                                        </p:attrNameLst>
                                      </p:cBhvr>
                                      <p:to>
                                        <p:strVal val="visible"/>
                                      </p:to>
                                    </p:set>
                                    <p:animEffect filter="fade" transition="in">
                                      <p:cBhvr>
                                        <p:cTn dur="500"/>
                                        <p:tgtEl>
                                          <p:spTgt spid="815"/>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808"/>
                                        </p:tgtEl>
                                        <p:attrNameLst>
                                          <p:attrName>style.visibility</p:attrName>
                                        </p:attrNameLst>
                                      </p:cBhvr>
                                      <p:to>
                                        <p:strVal val="visible"/>
                                      </p:to>
                                    </p:set>
                                    <p:animEffect filter="fade" transition="in">
                                      <p:cBhvr>
                                        <p:cTn dur="500"/>
                                        <p:tgtEl>
                                          <p:spTgt spid="808"/>
                                        </p:tgtEl>
                                      </p:cBhvr>
                                    </p:animEffect>
                                  </p:childTnLst>
                                </p:cTn>
                              </p:par>
                              <p:par>
                                <p:cTn fill="hold" nodeType="withEffect" presetClass="entr" presetID="10" presetSubtype="0">
                                  <p:stCondLst>
                                    <p:cond delay="0"/>
                                  </p:stCondLst>
                                  <p:childTnLst>
                                    <p:set>
                                      <p:cBhvr>
                                        <p:cTn dur="1" fill="hold">
                                          <p:stCondLst>
                                            <p:cond delay="0"/>
                                          </p:stCondLst>
                                        </p:cTn>
                                        <p:tgtEl>
                                          <p:spTgt spid="809">
                                            <p:txEl>
                                              <p:pRg end="0" st="0"/>
                                            </p:txEl>
                                          </p:spTgt>
                                        </p:tgtEl>
                                        <p:attrNameLst>
                                          <p:attrName>style.visibility</p:attrName>
                                        </p:attrNameLst>
                                      </p:cBhvr>
                                      <p:to>
                                        <p:strVal val="visible"/>
                                      </p:to>
                                    </p:set>
                                    <p:animEffect filter="fade" transition="in">
                                      <p:cBhvr>
                                        <p:cTn dur="500"/>
                                        <p:tgtEl>
                                          <p:spTgt spid="80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12"/>
          <p:cNvSpPr txBox="1"/>
          <p:nvPr>
            <p:ph idx="1" type="subTitle"/>
          </p:nvPr>
        </p:nvSpPr>
        <p:spPr>
          <a:xfrm>
            <a:off x="383822" y="1104300"/>
            <a:ext cx="8387645" cy="3716056"/>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US">
                <a:latin typeface="Open Sans"/>
                <a:ea typeface="Open Sans"/>
                <a:cs typeface="Open Sans"/>
                <a:sym typeface="Open Sans"/>
              </a:rPr>
              <a:t>OpenCV viết tắt cho Open Source Computer Vision Library. OpenCV là thư viện nguồn mở hàng đầu cho Computer Vision và Machine Learning, và hiện có thêm tính năng tăng tốc GPU cho các hoạt động theo real-time.</a:t>
            </a:r>
            <a:endParaRPr/>
          </a:p>
          <a:p>
            <a:pPr indent="0" lvl="0" marL="139700" rtl="0" algn="l">
              <a:lnSpc>
                <a:spcPct val="100000"/>
              </a:lnSpc>
              <a:spcBef>
                <a:spcPts val="0"/>
              </a:spcBef>
              <a:spcAft>
                <a:spcPts val="0"/>
              </a:spcAft>
              <a:buSzPts val="1400"/>
              <a:buNone/>
            </a:pPr>
            <a:r>
              <a:t/>
            </a:r>
            <a:endParaRPr>
              <a:latin typeface="Open Sans"/>
              <a:ea typeface="Open Sans"/>
              <a:cs typeface="Open Sans"/>
              <a:sym typeface="Open Sans"/>
            </a:endParaRPr>
          </a:p>
          <a:p>
            <a:pPr indent="-317500" lvl="0" marL="457200" rtl="0" algn="l">
              <a:lnSpc>
                <a:spcPct val="100000"/>
              </a:lnSpc>
              <a:spcBef>
                <a:spcPts val="0"/>
              </a:spcBef>
              <a:spcAft>
                <a:spcPts val="0"/>
              </a:spcAft>
              <a:buSzPts val="1400"/>
              <a:buChar char="●"/>
            </a:pPr>
            <a:r>
              <a:rPr lang="en-US">
                <a:latin typeface="Open Sans"/>
                <a:ea typeface="Open Sans"/>
                <a:cs typeface="Open Sans"/>
                <a:sym typeface="Open Sans"/>
              </a:rPr>
              <a:t>OpenCV hỗ trợ cho nhiều ngôn ngữ lập trình như C, C++, Python và Java; Hỗ trợ cho nhiều hệ điều hành như Windows, Linux, Mac OS và Android. OpenCV được thiết kế để hỗ trợ hiệu quả về tính toán và chuyên dùng cho các ứng dụng real-time (thời gian thực). Nếu được viết trên C/C++ tối ưu, thư viện này có thể tận dụng được bộ xử lý đa lõi (multi-core processing). </a:t>
            </a:r>
            <a:endParaRPr/>
          </a:p>
          <a:p>
            <a:pPr indent="0" lvl="0" marL="139700" rtl="0" algn="l">
              <a:lnSpc>
                <a:spcPct val="100000"/>
              </a:lnSpc>
              <a:spcBef>
                <a:spcPts val="0"/>
              </a:spcBef>
              <a:spcAft>
                <a:spcPts val="0"/>
              </a:spcAft>
              <a:buSzPts val="1400"/>
              <a:buNone/>
            </a:pPr>
            <a:r>
              <a:t/>
            </a:r>
            <a:endParaRPr>
              <a:latin typeface="Open Sans"/>
              <a:ea typeface="Open Sans"/>
              <a:cs typeface="Open Sans"/>
              <a:sym typeface="Open Sans"/>
            </a:endParaRPr>
          </a:p>
          <a:p>
            <a:pPr indent="-317500" lvl="0" marL="457200" rtl="0" algn="l">
              <a:lnSpc>
                <a:spcPct val="100000"/>
              </a:lnSpc>
              <a:spcBef>
                <a:spcPts val="0"/>
              </a:spcBef>
              <a:spcAft>
                <a:spcPts val="0"/>
              </a:spcAft>
              <a:buSzPts val="1400"/>
              <a:buChar char="●"/>
            </a:pPr>
            <a:r>
              <a:rPr lang="en-US">
                <a:latin typeface="Open Sans"/>
                <a:ea typeface="Open Sans"/>
                <a:cs typeface="Open Sans"/>
                <a:sym typeface="Open Sans"/>
              </a:rPr>
              <a:t>OpenCV được sử dụng cho đa dạng nhiều mục đích và ứng dụng khác nhau bao gồm:</a:t>
            </a:r>
            <a:endParaRPr>
              <a:latin typeface="Open Sans"/>
              <a:ea typeface="Open Sans"/>
              <a:cs typeface="Open Sans"/>
              <a:sym typeface="Open Sans"/>
            </a:endParaRPr>
          </a:p>
          <a:p>
            <a:pPr indent="-317500" lvl="0" marL="457200" rtl="0" algn="l">
              <a:lnSpc>
                <a:spcPct val="100000"/>
              </a:lnSpc>
              <a:spcBef>
                <a:spcPts val="0"/>
              </a:spcBef>
              <a:spcAft>
                <a:spcPts val="0"/>
              </a:spcAft>
              <a:buSzPts val="1400"/>
              <a:buFont typeface="Noto Sans Symbols"/>
              <a:buChar char="⮚"/>
            </a:pPr>
            <a:r>
              <a:rPr lang="en-US">
                <a:latin typeface="Open Sans"/>
                <a:ea typeface="Open Sans"/>
                <a:cs typeface="Open Sans"/>
                <a:sym typeface="Open Sans"/>
              </a:rPr>
              <a:t>Hình ảnh street view.</a:t>
            </a:r>
            <a:endParaRPr>
              <a:latin typeface="Open Sans"/>
              <a:ea typeface="Open Sans"/>
              <a:cs typeface="Open Sans"/>
              <a:sym typeface="Open Sans"/>
            </a:endParaRPr>
          </a:p>
          <a:p>
            <a:pPr indent="-317500" lvl="0" marL="457200" rtl="0" algn="l">
              <a:lnSpc>
                <a:spcPct val="100000"/>
              </a:lnSpc>
              <a:spcBef>
                <a:spcPts val="0"/>
              </a:spcBef>
              <a:spcAft>
                <a:spcPts val="0"/>
              </a:spcAft>
              <a:buSzPts val="1400"/>
              <a:buFont typeface="Noto Sans Symbols"/>
              <a:buChar char="⮚"/>
            </a:pPr>
            <a:r>
              <a:rPr lang="en-US">
                <a:latin typeface="Open Sans"/>
                <a:ea typeface="Open Sans"/>
                <a:cs typeface="Open Sans"/>
                <a:sym typeface="Open Sans"/>
              </a:rPr>
              <a:t>Kiểm tra và giám sát tự động.</a:t>
            </a:r>
            <a:endParaRPr>
              <a:latin typeface="Open Sans"/>
              <a:ea typeface="Open Sans"/>
              <a:cs typeface="Open Sans"/>
              <a:sym typeface="Open Sans"/>
            </a:endParaRPr>
          </a:p>
          <a:p>
            <a:pPr indent="-317500" lvl="0" marL="457200" rtl="0" algn="l">
              <a:lnSpc>
                <a:spcPct val="100000"/>
              </a:lnSpc>
              <a:spcBef>
                <a:spcPts val="0"/>
              </a:spcBef>
              <a:spcAft>
                <a:spcPts val="0"/>
              </a:spcAft>
              <a:buSzPts val="1400"/>
              <a:buFont typeface="Noto Sans Symbols"/>
              <a:buChar char="⮚"/>
            </a:pPr>
            <a:r>
              <a:rPr lang="en-US">
                <a:latin typeface="Open Sans"/>
                <a:ea typeface="Open Sans"/>
                <a:cs typeface="Open Sans"/>
                <a:sym typeface="Open Sans"/>
              </a:rPr>
              <a:t>Robot và xe hơi tự lái.</a:t>
            </a:r>
            <a:endParaRPr>
              <a:latin typeface="Open Sans"/>
              <a:ea typeface="Open Sans"/>
              <a:cs typeface="Open Sans"/>
              <a:sym typeface="Open Sans"/>
            </a:endParaRPr>
          </a:p>
          <a:p>
            <a:pPr indent="-317500" lvl="0" marL="457200" rtl="0" algn="l">
              <a:lnSpc>
                <a:spcPct val="100000"/>
              </a:lnSpc>
              <a:spcBef>
                <a:spcPts val="0"/>
              </a:spcBef>
              <a:spcAft>
                <a:spcPts val="0"/>
              </a:spcAft>
              <a:buSzPts val="1400"/>
              <a:buFont typeface="Noto Sans Symbols"/>
              <a:buChar char="⮚"/>
            </a:pPr>
            <a:r>
              <a:rPr lang="en-US">
                <a:latin typeface="Open Sans"/>
                <a:ea typeface="Open Sans"/>
                <a:cs typeface="Open Sans"/>
                <a:sym typeface="Open Sans"/>
              </a:rPr>
              <a:t>Phân tích hình ảnh y học...</a:t>
            </a:r>
            <a:endParaRPr>
              <a:latin typeface="Open Sans"/>
              <a:ea typeface="Open Sans"/>
              <a:cs typeface="Open Sans"/>
              <a:sym typeface="Open Sans"/>
            </a:endParaRPr>
          </a:p>
        </p:txBody>
      </p:sp>
      <p:sp>
        <p:nvSpPr>
          <p:cNvPr id="911" name="Google Shape;911;p12"/>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US"/>
              <a:t>OpenCV</a:t>
            </a:r>
            <a:endParaRPr/>
          </a:p>
        </p:txBody>
      </p:sp>
    </p:spTree>
  </p:cSld>
  <p:clrMapOvr>
    <a:masterClrMapping/>
  </p:clrMapOvr>
  <p:transition spd="slow">
    <p:split orient="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11"/>
                                        </p:tgtEl>
                                        <p:attrNameLst>
                                          <p:attrName>style.visibility</p:attrName>
                                        </p:attrNameLst>
                                      </p:cBhvr>
                                      <p:to>
                                        <p:strVal val="visible"/>
                                      </p:to>
                                    </p:set>
                                    <p:animEffect filter="fade" transition="in">
                                      <p:cBhvr>
                                        <p:cTn dur="500"/>
                                        <p:tgtEl>
                                          <p:spTgt spid="91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10">
                                            <p:txEl>
                                              <p:pRg end="0" st="0"/>
                                            </p:txEl>
                                          </p:spTgt>
                                        </p:tgtEl>
                                        <p:attrNameLst>
                                          <p:attrName>style.visibility</p:attrName>
                                        </p:attrNameLst>
                                      </p:cBhvr>
                                      <p:to>
                                        <p:strVal val="visible"/>
                                      </p:to>
                                    </p:set>
                                    <p:animEffect filter="fade" transition="in">
                                      <p:cBhvr>
                                        <p:cTn dur="1000"/>
                                        <p:tgtEl>
                                          <p:spTgt spid="910">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10">
                                            <p:txEl>
                                              <p:pRg end="1" st="1"/>
                                            </p:txEl>
                                          </p:spTgt>
                                        </p:tgtEl>
                                        <p:attrNameLst>
                                          <p:attrName>style.visibility</p:attrName>
                                        </p:attrNameLst>
                                      </p:cBhvr>
                                      <p:to>
                                        <p:strVal val="visible"/>
                                      </p:to>
                                    </p:set>
                                    <p:animEffect filter="fade" transition="in">
                                      <p:cBhvr>
                                        <p:cTn dur="1000"/>
                                        <p:tgtEl>
                                          <p:spTgt spid="910">
                                            <p:txEl>
                                              <p:pRg end="1" st="1"/>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910">
                                            <p:txEl>
                                              <p:pRg end="2" st="2"/>
                                            </p:txEl>
                                          </p:spTgt>
                                        </p:tgtEl>
                                        <p:attrNameLst>
                                          <p:attrName>style.visibility</p:attrName>
                                        </p:attrNameLst>
                                      </p:cBhvr>
                                      <p:to>
                                        <p:strVal val="visible"/>
                                      </p:to>
                                    </p:set>
                                    <p:animEffect filter="fade" transition="in">
                                      <p:cBhvr>
                                        <p:cTn dur="1000"/>
                                        <p:tgtEl>
                                          <p:spTgt spid="910">
                                            <p:txEl>
                                              <p:pRg end="2" st="2"/>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910">
                                            <p:txEl>
                                              <p:pRg end="3" st="3"/>
                                            </p:txEl>
                                          </p:spTgt>
                                        </p:tgtEl>
                                        <p:attrNameLst>
                                          <p:attrName>style.visibility</p:attrName>
                                        </p:attrNameLst>
                                      </p:cBhvr>
                                      <p:to>
                                        <p:strVal val="visible"/>
                                      </p:to>
                                    </p:set>
                                    <p:animEffect filter="fade" transition="in">
                                      <p:cBhvr>
                                        <p:cTn dur="1000"/>
                                        <p:tgtEl>
                                          <p:spTgt spid="910">
                                            <p:txEl>
                                              <p:pRg end="3" st="3"/>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910">
                                            <p:txEl>
                                              <p:pRg end="4" st="4"/>
                                            </p:txEl>
                                          </p:spTgt>
                                        </p:tgtEl>
                                        <p:attrNameLst>
                                          <p:attrName>style.visibility</p:attrName>
                                        </p:attrNameLst>
                                      </p:cBhvr>
                                      <p:to>
                                        <p:strVal val="visible"/>
                                      </p:to>
                                    </p:set>
                                    <p:animEffect filter="fade" transition="in">
                                      <p:cBhvr>
                                        <p:cTn dur="1000"/>
                                        <p:tgtEl>
                                          <p:spTgt spid="910">
                                            <p:txEl>
                                              <p:pRg end="4" st="4"/>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910">
                                            <p:txEl>
                                              <p:pRg end="5" st="5"/>
                                            </p:txEl>
                                          </p:spTgt>
                                        </p:tgtEl>
                                        <p:attrNameLst>
                                          <p:attrName>style.visibility</p:attrName>
                                        </p:attrNameLst>
                                      </p:cBhvr>
                                      <p:to>
                                        <p:strVal val="visible"/>
                                      </p:to>
                                    </p:set>
                                    <p:animEffect filter="fade" transition="in">
                                      <p:cBhvr>
                                        <p:cTn dur="1000"/>
                                        <p:tgtEl>
                                          <p:spTgt spid="910">
                                            <p:txEl>
                                              <p:pRg end="5" st="5"/>
                                            </p:txEl>
                                          </p:spTgt>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910">
                                            <p:txEl>
                                              <p:pRg end="6" st="6"/>
                                            </p:txEl>
                                          </p:spTgt>
                                        </p:tgtEl>
                                        <p:attrNameLst>
                                          <p:attrName>style.visibility</p:attrName>
                                        </p:attrNameLst>
                                      </p:cBhvr>
                                      <p:to>
                                        <p:strVal val="visible"/>
                                      </p:to>
                                    </p:set>
                                    <p:animEffect filter="fade" transition="in">
                                      <p:cBhvr>
                                        <p:cTn dur="1000"/>
                                        <p:tgtEl>
                                          <p:spTgt spid="910">
                                            <p:txEl>
                                              <p:pRg end="6" st="6"/>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910">
                                            <p:txEl>
                                              <p:pRg end="7" st="7"/>
                                            </p:txEl>
                                          </p:spTgt>
                                        </p:tgtEl>
                                        <p:attrNameLst>
                                          <p:attrName>style.visibility</p:attrName>
                                        </p:attrNameLst>
                                      </p:cBhvr>
                                      <p:to>
                                        <p:strVal val="visible"/>
                                      </p:to>
                                    </p:set>
                                    <p:animEffect filter="fade" transition="in">
                                      <p:cBhvr>
                                        <p:cTn dur="1000"/>
                                        <p:tgtEl>
                                          <p:spTgt spid="910">
                                            <p:txEl>
                                              <p:pRg end="7" st="7"/>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910">
                                            <p:txEl>
                                              <p:pRg end="8" st="8"/>
                                            </p:txEl>
                                          </p:spTgt>
                                        </p:tgtEl>
                                        <p:attrNameLst>
                                          <p:attrName>style.visibility</p:attrName>
                                        </p:attrNameLst>
                                      </p:cBhvr>
                                      <p:to>
                                        <p:strVal val="visible"/>
                                      </p:to>
                                    </p:set>
                                    <p:animEffect filter="fade" transition="in">
                                      <p:cBhvr>
                                        <p:cTn dur="1000"/>
                                        <p:tgtEl>
                                          <p:spTgt spid="91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grpSp>
        <p:nvGrpSpPr>
          <p:cNvPr id="916" name="Google Shape;916;p13"/>
          <p:cNvGrpSpPr/>
          <p:nvPr/>
        </p:nvGrpSpPr>
        <p:grpSpPr>
          <a:xfrm>
            <a:off x="715228" y="2163136"/>
            <a:ext cx="2971499" cy="301707"/>
            <a:chOff x="1290775" y="1427525"/>
            <a:chExt cx="2336400" cy="218100"/>
          </a:xfrm>
        </p:grpSpPr>
        <p:sp>
          <p:nvSpPr>
            <p:cNvPr id="917" name="Google Shape;917;p13"/>
            <p:cNvSpPr/>
            <p:nvPr/>
          </p:nvSpPr>
          <p:spPr>
            <a:xfrm>
              <a:off x="1290775" y="1427525"/>
              <a:ext cx="2336400" cy="218100"/>
            </a:xfrm>
            <a:prstGeom prst="rect">
              <a:avLst/>
            </a:prstGeom>
            <a:solidFill>
              <a:srgbClr val="ECE5B4"/>
            </a:solid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3"/>
            <p:cNvSpPr/>
            <p:nvPr/>
          </p:nvSpPr>
          <p:spPr>
            <a:xfrm>
              <a:off x="14052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3"/>
            <p:cNvSpPr/>
            <p:nvPr/>
          </p:nvSpPr>
          <p:spPr>
            <a:xfrm>
              <a:off x="158865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3"/>
            <p:cNvSpPr/>
            <p:nvPr/>
          </p:nvSpPr>
          <p:spPr>
            <a:xfrm>
              <a:off x="17721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1" name="Google Shape;921;p13"/>
          <p:cNvGrpSpPr/>
          <p:nvPr/>
        </p:nvGrpSpPr>
        <p:grpSpPr>
          <a:xfrm>
            <a:off x="5452500" y="3148937"/>
            <a:ext cx="2352900" cy="218100"/>
            <a:chOff x="1290775" y="1427525"/>
            <a:chExt cx="2336400" cy="218100"/>
          </a:xfrm>
        </p:grpSpPr>
        <p:sp>
          <p:nvSpPr>
            <p:cNvPr id="922" name="Google Shape;922;p13"/>
            <p:cNvSpPr/>
            <p:nvPr/>
          </p:nvSpPr>
          <p:spPr>
            <a:xfrm>
              <a:off x="1290775" y="1427525"/>
              <a:ext cx="2336400" cy="218100"/>
            </a:xfrm>
            <a:prstGeom prst="rect">
              <a:avLst/>
            </a:prstGeom>
            <a:solidFill>
              <a:srgbClr val="ECE5B4"/>
            </a:solid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3"/>
            <p:cNvSpPr/>
            <p:nvPr/>
          </p:nvSpPr>
          <p:spPr>
            <a:xfrm>
              <a:off x="14052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3"/>
            <p:cNvSpPr/>
            <p:nvPr/>
          </p:nvSpPr>
          <p:spPr>
            <a:xfrm>
              <a:off x="158865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3"/>
            <p:cNvSpPr/>
            <p:nvPr/>
          </p:nvSpPr>
          <p:spPr>
            <a:xfrm>
              <a:off x="17721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6" name="Google Shape;926;p13"/>
          <p:cNvGrpSpPr/>
          <p:nvPr/>
        </p:nvGrpSpPr>
        <p:grpSpPr>
          <a:xfrm>
            <a:off x="5452500" y="1380608"/>
            <a:ext cx="2336400" cy="218100"/>
            <a:chOff x="1290775" y="1427525"/>
            <a:chExt cx="2336400" cy="218100"/>
          </a:xfrm>
        </p:grpSpPr>
        <p:sp>
          <p:nvSpPr>
            <p:cNvPr id="927" name="Google Shape;927;p13"/>
            <p:cNvSpPr/>
            <p:nvPr/>
          </p:nvSpPr>
          <p:spPr>
            <a:xfrm>
              <a:off x="1290775" y="1427525"/>
              <a:ext cx="2336400" cy="218100"/>
            </a:xfrm>
            <a:prstGeom prst="rect">
              <a:avLst/>
            </a:prstGeom>
            <a:solidFill>
              <a:srgbClr val="ECE5B4"/>
            </a:solid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3"/>
            <p:cNvSpPr/>
            <p:nvPr/>
          </p:nvSpPr>
          <p:spPr>
            <a:xfrm>
              <a:off x="14052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3"/>
            <p:cNvSpPr/>
            <p:nvPr/>
          </p:nvSpPr>
          <p:spPr>
            <a:xfrm>
              <a:off x="158865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3"/>
            <p:cNvSpPr/>
            <p:nvPr/>
          </p:nvSpPr>
          <p:spPr>
            <a:xfrm>
              <a:off x="17721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1" name="Google Shape;931;p13"/>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US"/>
              <a:t>Tesseract </a:t>
            </a:r>
            <a:endParaRPr/>
          </a:p>
        </p:txBody>
      </p:sp>
      <p:sp>
        <p:nvSpPr>
          <p:cNvPr id="932" name="Google Shape;932;p13"/>
          <p:cNvSpPr txBox="1"/>
          <p:nvPr>
            <p:ph idx="2" type="title"/>
          </p:nvPr>
        </p:nvSpPr>
        <p:spPr>
          <a:xfrm>
            <a:off x="713234" y="2477105"/>
            <a:ext cx="2971500" cy="830957"/>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39700" rtl="0" algn="l">
              <a:lnSpc>
                <a:spcPct val="115000"/>
              </a:lnSpc>
              <a:spcBef>
                <a:spcPts val="0"/>
              </a:spcBef>
              <a:spcAft>
                <a:spcPts val="0"/>
              </a:spcAft>
              <a:buClr>
                <a:schemeClr val="lt1"/>
              </a:buClr>
              <a:buSzPts val="1400"/>
              <a:buNone/>
            </a:pPr>
            <a:r>
              <a:rPr lang="en-US" sz="1300">
                <a:solidFill>
                  <a:schemeClr val="lt1"/>
                </a:solidFill>
                <a:latin typeface="Open Sans"/>
                <a:ea typeface="Open Sans"/>
                <a:cs typeface="Open Sans"/>
                <a:sym typeface="Open Sans"/>
              </a:rPr>
              <a:t>Là công cụ dùng để xuất ra chữ viết từ hình ảnh của chữ viết tay hay chữ đánh máy</a:t>
            </a:r>
            <a:endParaRPr sz="1300">
              <a:solidFill>
                <a:schemeClr val="lt1"/>
              </a:solidFill>
              <a:latin typeface="Open Sans"/>
              <a:ea typeface="Open Sans"/>
              <a:cs typeface="Open Sans"/>
              <a:sym typeface="Open Sans"/>
            </a:endParaRPr>
          </a:p>
        </p:txBody>
      </p:sp>
      <p:sp>
        <p:nvSpPr>
          <p:cNvPr id="933" name="Google Shape;933;p13"/>
          <p:cNvSpPr txBox="1"/>
          <p:nvPr>
            <p:ph idx="3" type="title"/>
          </p:nvPr>
        </p:nvSpPr>
        <p:spPr>
          <a:xfrm>
            <a:off x="5452500" y="1598708"/>
            <a:ext cx="2344650" cy="738963"/>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39700" rtl="0" algn="l">
              <a:lnSpc>
                <a:spcPct val="115000"/>
              </a:lnSpc>
              <a:spcBef>
                <a:spcPts val="0"/>
              </a:spcBef>
              <a:spcAft>
                <a:spcPts val="0"/>
              </a:spcAft>
              <a:buClr>
                <a:schemeClr val="lt1"/>
              </a:buClr>
              <a:buSzPts val="1400"/>
              <a:buNone/>
            </a:pPr>
            <a:r>
              <a:rPr lang="en-US" sz="1400">
                <a:solidFill>
                  <a:schemeClr val="lt1"/>
                </a:solidFill>
                <a:latin typeface="Open Sans"/>
                <a:ea typeface="Open Sans"/>
                <a:cs typeface="Open Sans"/>
                <a:sym typeface="Open Sans"/>
              </a:rPr>
              <a:t>Chuyển đổi tài liệu giấy in thành tài liệu văn bản</a:t>
            </a:r>
            <a:endParaRPr sz="1400">
              <a:solidFill>
                <a:schemeClr val="lt1"/>
              </a:solidFill>
              <a:latin typeface="Open Sans"/>
              <a:ea typeface="Open Sans"/>
              <a:cs typeface="Open Sans"/>
              <a:sym typeface="Open Sans"/>
            </a:endParaRPr>
          </a:p>
        </p:txBody>
      </p:sp>
      <p:sp>
        <p:nvSpPr>
          <p:cNvPr id="934" name="Google Shape;934;p13"/>
          <p:cNvSpPr txBox="1"/>
          <p:nvPr>
            <p:ph idx="5" type="title"/>
          </p:nvPr>
        </p:nvSpPr>
        <p:spPr>
          <a:xfrm>
            <a:off x="5452500" y="3367058"/>
            <a:ext cx="2352900" cy="789923"/>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39700" rtl="0" algn="l">
              <a:lnSpc>
                <a:spcPct val="115000"/>
              </a:lnSpc>
              <a:spcBef>
                <a:spcPts val="0"/>
              </a:spcBef>
              <a:spcAft>
                <a:spcPts val="0"/>
              </a:spcAft>
              <a:buClr>
                <a:schemeClr val="lt1"/>
              </a:buClr>
              <a:buSzPts val="1400"/>
              <a:buNone/>
            </a:pPr>
            <a:r>
              <a:rPr lang="en-US" sz="1400">
                <a:solidFill>
                  <a:schemeClr val="lt1"/>
                </a:solidFill>
                <a:latin typeface="Open Sans"/>
                <a:ea typeface="Open Sans"/>
                <a:cs typeface="Open Sans"/>
                <a:sym typeface="Open Sans"/>
              </a:rPr>
              <a:t>Nhận dạng văn bản bên trong hình ảnh</a:t>
            </a:r>
            <a:endParaRPr sz="1400">
              <a:solidFill>
                <a:schemeClr val="lt1"/>
              </a:solidFill>
              <a:latin typeface="Open Sans"/>
              <a:ea typeface="Open Sans"/>
              <a:cs typeface="Open Sans"/>
              <a:sym typeface="Open Sans"/>
            </a:endParaRPr>
          </a:p>
        </p:txBody>
      </p:sp>
      <p:sp>
        <p:nvSpPr>
          <p:cNvPr id="935" name="Google Shape;935;p13"/>
          <p:cNvSpPr/>
          <p:nvPr/>
        </p:nvSpPr>
        <p:spPr>
          <a:xfrm>
            <a:off x="4242379" y="1936965"/>
            <a:ext cx="650997" cy="634066"/>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13"/>
          <p:cNvSpPr/>
          <p:nvPr/>
        </p:nvSpPr>
        <p:spPr>
          <a:xfrm>
            <a:off x="4242379" y="3705328"/>
            <a:ext cx="650997" cy="634066"/>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3"/>
          <p:cNvSpPr/>
          <p:nvPr/>
        </p:nvSpPr>
        <p:spPr>
          <a:xfrm>
            <a:off x="4242379" y="2821140"/>
            <a:ext cx="650997" cy="634066"/>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8" name="Google Shape;938;p13"/>
          <p:cNvCxnSpPr>
            <a:stCxn id="935" idx="3"/>
            <a:endCxn id="933" idx="1"/>
          </p:cNvCxnSpPr>
          <p:nvPr/>
        </p:nvCxnSpPr>
        <p:spPr>
          <a:xfrm flipH="1" rot="10800000">
            <a:off x="4893376" y="1968098"/>
            <a:ext cx="559200" cy="285900"/>
          </a:xfrm>
          <a:prstGeom prst="bentConnector3">
            <a:avLst>
              <a:gd fmla="val 49993" name="adj1"/>
            </a:avLst>
          </a:prstGeom>
          <a:noFill/>
          <a:ln cap="flat" cmpd="sng" w="9525">
            <a:solidFill>
              <a:schemeClr val="dk2"/>
            </a:solidFill>
            <a:prstDash val="solid"/>
            <a:round/>
            <a:headEnd len="sm" w="sm" type="none"/>
            <a:tailEnd len="sm" w="sm" type="none"/>
          </a:ln>
        </p:spPr>
      </p:cxnSp>
      <p:cxnSp>
        <p:nvCxnSpPr>
          <p:cNvPr id="939" name="Google Shape;939;p13"/>
          <p:cNvCxnSpPr>
            <a:endCxn id="937" idx="1"/>
          </p:cNvCxnSpPr>
          <p:nvPr/>
        </p:nvCxnSpPr>
        <p:spPr>
          <a:xfrm>
            <a:off x="3691579" y="2746673"/>
            <a:ext cx="550800" cy="391500"/>
          </a:xfrm>
          <a:prstGeom prst="bentConnector3">
            <a:avLst>
              <a:gd fmla="val 49993" name="adj1"/>
            </a:avLst>
          </a:prstGeom>
          <a:noFill/>
          <a:ln cap="flat" cmpd="sng" w="9525">
            <a:solidFill>
              <a:schemeClr val="dk2"/>
            </a:solidFill>
            <a:prstDash val="solid"/>
            <a:round/>
            <a:headEnd len="sm" w="sm" type="none"/>
            <a:tailEnd len="sm" w="sm" type="none"/>
          </a:ln>
        </p:spPr>
      </p:cxnSp>
      <p:cxnSp>
        <p:nvCxnSpPr>
          <p:cNvPr id="940" name="Google Shape;940;p13"/>
          <p:cNvCxnSpPr>
            <a:stCxn id="936" idx="3"/>
            <a:endCxn id="934" idx="1"/>
          </p:cNvCxnSpPr>
          <p:nvPr/>
        </p:nvCxnSpPr>
        <p:spPr>
          <a:xfrm flipH="1" rot="10800000">
            <a:off x="4893376" y="3761961"/>
            <a:ext cx="559200" cy="260400"/>
          </a:xfrm>
          <a:prstGeom prst="bentConnector3">
            <a:avLst>
              <a:gd fmla="val 49993" name="adj1"/>
            </a:avLst>
          </a:prstGeom>
          <a:noFill/>
          <a:ln cap="flat" cmpd="sng" w="9525">
            <a:solidFill>
              <a:schemeClr val="dk2"/>
            </a:solidFill>
            <a:prstDash val="solid"/>
            <a:round/>
            <a:headEnd len="sm" w="sm" type="none"/>
            <a:tailEnd len="sm" w="sm" type="none"/>
          </a:ln>
        </p:spPr>
      </p:cxnSp>
      <p:grpSp>
        <p:nvGrpSpPr>
          <p:cNvPr id="941" name="Google Shape;941;p13"/>
          <p:cNvGrpSpPr/>
          <p:nvPr/>
        </p:nvGrpSpPr>
        <p:grpSpPr>
          <a:xfrm>
            <a:off x="4411203" y="3887933"/>
            <a:ext cx="327024" cy="269048"/>
            <a:chOff x="3437462" y="2859987"/>
            <a:chExt cx="327024" cy="269048"/>
          </a:xfrm>
        </p:grpSpPr>
        <p:sp>
          <p:nvSpPr>
            <p:cNvPr id="942" name="Google Shape;942;p13"/>
            <p:cNvSpPr/>
            <p:nvPr/>
          </p:nvSpPr>
          <p:spPr>
            <a:xfrm>
              <a:off x="3461569" y="2903372"/>
              <a:ext cx="279760" cy="192153"/>
            </a:xfrm>
            <a:custGeom>
              <a:rect b="b" l="l" r="r" t="t"/>
              <a:pathLst>
                <a:path extrusionOk="0" h="5412" w="7880">
                  <a:moveTo>
                    <a:pt x="306" y="1"/>
                  </a:moveTo>
                  <a:cubicBezTo>
                    <a:pt x="137" y="1"/>
                    <a:pt x="1" y="137"/>
                    <a:pt x="1" y="306"/>
                  </a:cubicBezTo>
                  <a:lnTo>
                    <a:pt x="1" y="5105"/>
                  </a:lnTo>
                  <a:cubicBezTo>
                    <a:pt x="1" y="5275"/>
                    <a:pt x="137" y="5411"/>
                    <a:pt x="306" y="5411"/>
                  </a:cubicBezTo>
                  <a:lnTo>
                    <a:pt x="7571" y="5411"/>
                  </a:lnTo>
                  <a:cubicBezTo>
                    <a:pt x="7740" y="5411"/>
                    <a:pt x="7879" y="5275"/>
                    <a:pt x="7876" y="5105"/>
                  </a:cubicBezTo>
                  <a:lnTo>
                    <a:pt x="7876" y="306"/>
                  </a:lnTo>
                  <a:cubicBezTo>
                    <a:pt x="7876" y="137"/>
                    <a:pt x="7740" y="1"/>
                    <a:pt x="757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3"/>
            <p:cNvSpPr/>
            <p:nvPr/>
          </p:nvSpPr>
          <p:spPr>
            <a:xfrm>
              <a:off x="3717267" y="2903372"/>
              <a:ext cx="24071" cy="192153"/>
            </a:xfrm>
            <a:custGeom>
              <a:rect b="b" l="l" r="r" t="t"/>
              <a:pathLst>
                <a:path extrusionOk="0" h="5412" w="678">
                  <a:moveTo>
                    <a:pt x="1" y="1"/>
                  </a:moveTo>
                  <a:cubicBezTo>
                    <a:pt x="169" y="1"/>
                    <a:pt x="306" y="137"/>
                    <a:pt x="306" y="306"/>
                  </a:cubicBezTo>
                  <a:lnTo>
                    <a:pt x="306" y="5105"/>
                  </a:lnTo>
                  <a:cubicBezTo>
                    <a:pt x="306" y="5275"/>
                    <a:pt x="169" y="5411"/>
                    <a:pt x="1" y="5411"/>
                  </a:cubicBezTo>
                  <a:lnTo>
                    <a:pt x="371" y="5411"/>
                  </a:lnTo>
                  <a:cubicBezTo>
                    <a:pt x="541" y="5411"/>
                    <a:pt x="677" y="5275"/>
                    <a:pt x="677" y="5105"/>
                  </a:cubicBezTo>
                  <a:lnTo>
                    <a:pt x="677" y="306"/>
                  </a:lnTo>
                  <a:cubicBezTo>
                    <a:pt x="677" y="137"/>
                    <a:pt x="538" y="1"/>
                    <a:pt x="371"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13"/>
            <p:cNvSpPr/>
            <p:nvPr/>
          </p:nvSpPr>
          <p:spPr>
            <a:xfrm>
              <a:off x="3482871" y="2921266"/>
              <a:ext cx="237086" cy="156364"/>
            </a:xfrm>
            <a:custGeom>
              <a:rect b="b" l="l" r="r" t="t"/>
              <a:pathLst>
                <a:path extrusionOk="0" h="4404" w="6678">
                  <a:moveTo>
                    <a:pt x="206" y="0"/>
                  </a:moveTo>
                  <a:cubicBezTo>
                    <a:pt x="93" y="0"/>
                    <a:pt x="1" y="92"/>
                    <a:pt x="1" y="205"/>
                  </a:cubicBezTo>
                  <a:lnTo>
                    <a:pt x="1" y="4198"/>
                  </a:lnTo>
                  <a:cubicBezTo>
                    <a:pt x="1" y="4312"/>
                    <a:pt x="93" y="4404"/>
                    <a:pt x="206" y="4404"/>
                  </a:cubicBezTo>
                  <a:lnTo>
                    <a:pt x="6473" y="4404"/>
                  </a:lnTo>
                  <a:cubicBezTo>
                    <a:pt x="6586" y="4404"/>
                    <a:pt x="6678" y="4312"/>
                    <a:pt x="6678" y="4198"/>
                  </a:cubicBezTo>
                  <a:lnTo>
                    <a:pt x="6678" y="205"/>
                  </a:lnTo>
                  <a:cubicBezTo>
                    <a:pt x="6678" y="92"/>
                    <a:pt x="6586" y="0"/>
                    <a:pt x="647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3"/>
            <p:cNvSpPr/>
            <p:nvPr/>
          </p:nvSpPr>
          <p:spPr>
            <a:xfrm>
              <a:off x="3699302" y="2921266"/>
              <a:ext cx="20662" cy="156364"/>
            </a:xfrm>
            <a:custGeom>
              <a:rect b="b" l="l" r="r" t="t"/>
              <a:pathLst>
                <a:path extrusionOk="0" h="4404" w="582">
                  <a:moveTo>
                    <a:pt x="380" y="0"/>
                  </a:moveTo>
                  <a:cubicBezTo>
                    <a:pt x="379" y="0"/>
                    <a:pt x="378" y="0"/>
                    <a:pt x="377" y="0"/>
                  </a:cubicBezTo>
                  <a:lnTo>
                    <a:pt x="0" y="0"/>
                  </a:lnTo>
                  <a:cubicBezTo>
                    <a:pt x="114" y="0"/>
                    <a:pt x="206" y="92"/>
                    <a:pt x="206" y="205"/>
                  </a:cubicBezTo>
                  <a:lnTo>
                    <a:pt x="206" y="4198"/>
                  </a:lnTo>
                  <a:cubicBezTo>
                    <a:pt x="206" y="4312"/>
                    <a:pt x="114" y="4404"/>
                    <a:pt x="0" y="4404"/>
                  </a:cubicBezTo>
                  <a:lnTo>
                    <a:pt x="377" y="4404"/>
                  </a:lnTo>
                  <a:cubicBezTo>
                    <a:pt x="490" y="4404"/>
                    <a:pt x="582" y="4312"/>
                    <a:pt x="582" y="4198"/>
                  </a:cubicBezTo>
                  <a:lnTo>
                    <a:pt x="582" y="205"/>
                  </a:lnTo>
                  <a:cubicBezTo>
                    <a:pt x="582" y="93"/>
                    <a:pt x="491" y="0"/>
                    <a:pt x="380"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3"/>
            <p:cNvSpPr/>
            <p:nvPr/>
          </p:nvSpPr>
          <p:spPr>
            <a:xfrm>
              <a:off x="3538825" y="3014712"/>
              <a:ext cx="96744" cy="62915"/>
            </a:xfrm>
            <a:custGeom>
              <a:rect b="b" l="l" r="r" t="t"/>
              <a:pathLst>
                <a:path extrusionOk="0" h="1772" w="2725">
                  <a:moveTo>
                    <a:pt x="1362" y="0"/>
                  </a:moveTo>
                  <a:cubicBezTo>
                    <a:pt x="611" y="0"/>
                    <a:pt x="0" y="609"/>
                    <a:pt x="0" y="1362"/>
                  </a:cubicBezTo>
                  <a:lnTo>
                    <a:pt x="0" y="1772"/>
                  </a:lnTo>
                  <a:lnTo>
                    <a:pt x="2724" y="1772"/>
                  </a:lnTo>
                  <a:lnTo>
                    <a:pt x="2724" y="1362"/>
                  </a:lnTo>
                  <a:cubicBezTo>
                    <a:pt x="2724" y="609"/>
                    <a:pt x="2114" y="0"/>
                    <a:pt x="136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3"/>
            <p:cNvSpPr/>
            <p:nvPr/>
          </p:nvSpPr>
          <p:spPr>
            <a:xfrm>
              <a:off x="3580222" y="3014712"/>
              <a:ext cx="55348" cy="62915"/>
            </a:xfrm>
            <a:custGeom>
              <a:rect b="b" l="l" r="r" t="t"/>
              <a:pathLst>
                <a:path extrusionOk="0" h="1772" w="1559">
                  <a:moveTo>
                    <a:pt x="196" y="0"/>
                  </a:moveTo>
                  <a:cubicBezTo>
                    <a:pt x="130" y="0"/>
                    <a:pt x="65" y="5"/>
                    <a:pt x="0" y="15"/>
                  </a:cubicBezTo>
                  <a:cubicBezTo>
                    <a:pt x="296" y="58"/>
                    <a:pt x="563" y="196"/>
                    <a:pt x="767" y="399"/>
                  </a:cubicBezTo>
                  <a:cubicBezTo>
                    <a:pt x="1013" y="645"/>
                    <a:pt x="1166" y="986"/>
                    <a:pt x="1166" y="1362"/>
                  </a:cubicBezTo>
                  <a:lnTo>
                    <a:pt x="1166" y="1772"/>
                  </a:lnTo>
                  <a:lnTo>
                    <a:pt x="1558" y="1772"/>
                  </a:lnTo>
                  <a:lnTo>
                    <a:pt x="1558" y="1362"/>
                  </a:lnTo>
                  <a:cubicBezTo>
                    <a:pt x="1558" y="986"/>
                    <a:pt x="1405" y="645"/>
                    <a:pt x="1158" y="399"/>
                  </a:cubicBezTo>
                  <a:cubicBezTo>
                    <a:pt x="912" y="153"/>
                    <a:pt x="571" y="0"/>
                    <a:pt x="196"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3"/>
            <p:cNvSpPr/>
            <p:nvPr/>
          </p:nvSpPr>
          <p:spPr>
            <a:xfrm>
              <a:off x="3576530" y="2990854"/>
              <a:ext cx="21337" cy="38949"/>
            </a:xfrm>
            <a:custGeom>
              <a:rect b="b" l="l" r="r" t="t"/>
              <a:pathLst>
                <a:path extrusionOk="0" h="1097" w="601">
                  <a:moveTo>
                    <a:pt x="0" y="0"/>
                  </a:moveTo>
                  <a:lnTo>
                    <a:pt x="0" y="796"/>
                  </a:lnTo>
                  <a:cubicBezTo>
                    <a:pt x="0" y="962"/>
                    <a:pt x="134" y="1097"/>
                    <a:pt x="300" y="1097"/>
                  </a:cubicBezTo>
                  <a:cubicBezTo>
                    <a:pt x="465" y="1097"/>
                    <a:pt x="600" y="962"/>
                    <a:pt x="600" y="796"/>
                  </a:cubicBezTo>
                  <a:lnTo>
                    <a:pt x="60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3"/>
            <p:cNvSpPr/>
            <p:nvPr/>
          </p:nvSpPr>
          <p:spPr>
            <a:xfrm>
              <a:off x="3581785" y="2990783"/>
              <a:ext cx="16083" cy="38913"/>
            </a:xfrm>
            <a:custGeom>
              <a:rect b="b" l="l" r="r" t="t"/>
              <a:pathLst>
                <a:path extrusionOk="0" h="1096" w="453">
                  <a:moveTo>
                    <a:pt x="152" y="1"/>
                  </a:moveTo>
                  <a:lnTo>
                    <a:pt x="152" y="797"/>
                  </a:lnTo>
                  <a:cubicBezTo>
                    <a:pt x="152" y="907"/>
                    <a:pt x="91" y="1005"/>
                    <a:pt x="1" y="1057"/>
                  </a:cubicBezTo>
                  <a:cubicBezTo>
                    <a:pt x="47" y="1082"/>
                    <a:pt x="98" y="1096"/>
                    <a:pt x="152" y="1096"/>
                  </a:cubicBezTo>
                  <a:cubicBezTo>
                    <a:pt x="317" y="1096"/>
                    <a:pt x="452" y="961"/>
                    <a:pt x="452" y="797"/>
                  </a:cubicBezTo>
                  <a:lnTo>
                    <a:pt x="452" y="1"/>
                  </a:ln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3"/>
            <p:cNvSpPr/>
            <p:nvPr/>
          </p:nvSpPr>
          <p:spPr>
            <a:xfrm>
              <a:off x="3543973" y="2909550"/>
              <a:ext cx="86378" cy="92455"/>
            </a:xfrm>
            <a:custGeom>
              <a:rect b="b" l="l" r="r" t="t"/>
              <a:pathLst>
                <a:path extrusionOk="0" h="2604" w="2433">
                  <a:moveTo>
                    <a:pt x="1217" y="1"/>
                  </a:moveTo>
                  <a:lnTo>
                    <a:pt x="1" y="645"/>
                  </a:lnTo>
                  <a:lnTo>
                    <a:pt x="1" y="1388"/>
                  </a:lnTo>
                  <a:cubicBezTo>
                    <a:pt x="1" y="2060"/>
                    <a:pt x="546" y="2604"/>
                    <a:pt x="1217" y="2604"/>
                  </a:cubicBezTo>
                  <a:cubicBezTo>
                    <a:pt x="1889" y="2604"/>
                    <a:pt x="2433" y="2059"/>
                    <a:pt x="2433" y="1388"/>
                  </a:cubicBezTo>
                  <a:lnTo>
                    <a:pt x="2433" y="645"/>
                  </a:lnTo>
                  <a:lnTo>
                    <a:pt x="12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3"/>
            <p:cNvSpPr/>
            <p:nvPr/>
          </p:nvSpPr>
          <p:spPr>
            <a:xfrm>
              <a:off x="3580577" y="2925385"/>
              <a:ext cx="49775" cy="76584"/>
            </a:xfrm>
            <a:custGeom>
              <a:rect b="b" l="l" r="r" t="t"/>
              <a:pathLst>
                <a:path extrusionOk="0" h="2157" w="1402">
                  <a:moveTo>
                    <a:pt x="1032" y="1"/>
                  </a:moveTo>
                  <a:lnTo>
                    <a:pt x="1032" y="941"/>
                  </a:lnTo>
                  <a:cubicBezTo>
                    <a:pt x="1032" y="1548"/>
                    <a:pt x="583" y="2053"/>
                    <a:pt x="0" y="2142"/>
                  </a:cubicBezTo>
                  <a:cubicBezTo>
                    <a:pt x="62" y="2151"/>
                    <a:pt x="122" y="2157"/>
                    <a:pt x="186" y="2157"/>
                  </a:cubicBezTo>
                  <a:cubicBezTo>
                    <a:pt x="858" y="2157"/>
                    <a:pt x="1402" y="1613"/>
                    <a:pt x="1402" y="942"/>
                  </a:cubicBezTo>
                  <a:lnTo>
                    <a:pt x="1402" y="199"/>
                  </a:lnTo>
                  <a:lnTo>
                    <a:pt x="1032" y="1"/>
                  </a:ln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13"/>
            <p:cNvSpPr/>
            <p:nvPr/>
          </p:nvSpPr>
          <p:spPr>
            <a:xfrm>
              <a:off x="3543973" y="2887218"/>
              <a:ext cx="86378" cy="50737"/>
            </a:xfrm>
            <a:custGeom>
              <a:rect b="b" l="l" r="r" t="t"/>
              <a:pathLst>
                <a:path extrusionOk="0" h="1429" w="2433">
                  <a:moveTo>
                    <a:pt x="1217" y="1"/>
                  </a:moveTo>
                  <a:cubicBezTo>
                    <a:pt x="546" y="1"/>
                    <a:pt x="1" y="543"/>
                    <a:pt x="1" y="1217"/>
                  </a:cubicBezTo>
                  <a:lnTo>
                    <a:pt x="1" y="1428"/>
                  </a:lnTo>
                  <a:cubicBezTo>
                    <a:pt x="1" y="1428"/>
                    <a:pt x="1" y="1428"/>
                    <a:pt x="2" y="1428"/>
                  </a:cubicBezTo>
                  <a:cubicBezTo>
                    <a:pt x="38" y="1428"/>
                    <a:pt x="799" y="1422"/>
                    <a:pt x="1217" y="843"/>
                  </a:cubicBezTo>
                  <a:cubicBezTo>
                    <a:pt x="1635" y="1422"/>
                    <a:pt x="2396" y="1428"/>
                    <a:pt x="2431" y="1428"/>
                  </a:cubicBezTo>
                  <a:cubicBezTo>
                    <a:pt x="2432" y="1428"/>
                    <a:pt x="2433" y="1428"/>
                    <a:pt x="2433" y="1428"/>
                  </a:cubicBezTo>
                  <a:lnTo>
                    <a:pt x="2433" y="1217"/>
                  </a:lnTo>
                  <a:cubicBezTo>
                    <a:pt x="2433" y="543"/>
                    <a:pt x="1889" y="1"/>
                    <a:pt x="12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13"/>
            <p:cNvSpPr/>
            <p:nvPr/>
          </p:nvSpPr>
          <p:spPr>
            <a:xfrm>
              <a:off x="3580577" y="2887147"/>
              <a:ext cx="49775" cy="50772"/>
            </a:xfrm>
            <a:custGeom>
              <a:rect b="b" l="l" r="r" t="t"/>
              <a:pathLst>
                <a:path extrusionOk="0" h="1430" w="1402">
                  <a:moveTo>
                    <a:pt x="186" y="0"/>
                  </a:moveTo>
                  <a:cubicBezTo>
                    <a:pt x="122" y="0"/>
                    <a:pt x="62" y="6"/>
                    <a:pt x="0" y="14"/>
                  </a:cubicBezTo>
                  <a:cubicBezTo>
                    <a:pt x="586" y="105"/>
                    <a:pt x="1032" y="609"/>
                    <a:pt x="1032" y="1216"/>
                  </a:cubicBezTo>
                  <a:lnTo>
                    <a:pt x="1032" y="1379"/>
                  </a:lnTo>
                  <a:cubicBezTo>
                    <a:pt x="1232" y="1428"/>
                    <a:pt x="1385" y="1429"/>
                    <a:pt x="1400" y="1429"/>
                  </a:cubicBezTo>
                  <a:cubicBezTo>
                    <a:pt x="1401" y="1429"/>
                    <a:pt x="1402" y="1429"/>
                    <a:pt x="1402" y="1429"/>
                  </a:cubicBezTo>
                  <a:lnTo>
                    <a:pt x="1402" y="1216"/>
                  </a:lnTo>
                  <a:cubicBezTo>
                    <a:pt x="1402" y="545"/>
                    <a:pt x="858" y="3"/>
                    <a:pt x="186"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3"/>
            <p:cNvSpPr/>
            <p:nvPr/>
          </p:nvSpPr>
          <p:spPr>
            <a:xfrm>
              <a:off x="3527535" y="2937811"/>
              <a:ext cx="16580" cy="23291"/>
            </a:xfrm>
            <a:custGeom>
              <a:rect b="b" l="l" r="r" t="t"/>
              <a:pathLst>
                <a:path extrusionOk="0" h="656" w="467">
                  <a:moveTo>
                    <a:pt x="327" y="1"/>
                  </a:moveTo>
                  <a:cubicBezTo>
                    <a:pt x="146" y="1"/>
                    <a:pt x="0" y="146"/>
                    <a:pt x="0" y="327"/>
                  </a:cubicBezTo>
                  <a:cubicBezTo>
                    <a:pt x="0" y="509"/>
                    <a:pt x="147" y="655"/>
                    <a:pt x="327" y="655"/>
                  </a:cubicBezTo>
                  <a:lnTo>
                    <a:pt x="467" y="655"/>
                  </a:lnTo>
                  <a:lnTo>
                    <a:pt x="4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3"/>
            <p:cNvSpPr/>
            <p:nvPr/>
          </p:nvSpPr>
          <p:spPr>
            <a:xfrm>
              <a:off x="3630318" y="2937811"/>
              <a:ext cx="16580" cy="23291"/>
            </a:xfrm>
            <a:custGeom>
              <a:rect b="b" l="l" r="r" t="t"/>
              <a:pathLst>
                <a:path extrusionOk="0" h="656" w="467">
                  <a:moveTo>
                    <a:pt x="1" y="1"/>
                  </a:moveTo>
                  <a:lnTo>
                    <a:pt x="1" y="655"/>
                  </a:lnTo>
                  <a:lnTo>
                    <a:pt x="140" y="655"/>
                  </a:lnTo>
                  <a:cubicBezTo>
                    <a:pt x="320" y="655"/>
                    <a:pt x="467" y="509"/>
                    <a:pt x="467" y="327"/>
                  </a:cubicBezTo>
                  <a:cubicBezTo>
                    <a:pt x="467" y="146"/>
                    <a:pt x="322" y="1"/>
                    <a:pt x="1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13"/>
            <p:cNvSpPr/>
            <p:nvPr/>
          </p:nvSpPr>
          <p:spPr>
            <a:xfrm>
              <a:off x="3630318" y="2939125"/>
              <a:ext cx="16580" cy="21978"/>
            </a:xfrm>
            <a:custGeom>
              <a:rect b="b" l="l" r="r" t="t"/>
              <a:pathLst>
                <a:path extrusionOk="0" h="619" w="467">
                  <a:moveTo>
                    <a:pt x="291" y="1"/>
                  </a:moveTo>
                  <a:lnTo>
                    <a:pt x="291" y="1"/>
                  </a:lnTo>
                  <a:cubicBezTo>
                    <a:pt x="303" y="36"/>
                    <a:pt x="310" y="74"/>
                    <a:pt x="310" y="115"/>
                  </a:cubicBezTo>
                  <a:cubicBezTo>
                    <a:pt x="310" y="290"/>
                    <a:pt x="173" y="433"/>
                    <a:pt x="1" y="441"/>
                  </a:cubicBezTo>
                  <a:lnTo>
                    <a:pt x="1" y="618"/>
                  </a:lnTo>
                  <a:lnTo>
                    <a:pt x="140" y="618"/>
                  </a:lnTo>
                  <a:cubicBezTo>
                    <a:pt x="322" y="618"/>
                    <a:pt x="467" y="470"/>
                    <a:pt x="467" y="290"/>
                  </a:cubicBezTo>
                  <a:cubicBezTo>
                    <a:pt x="467" y="201"/>
                    <a:pt x="430" y="119"/>
                    <a:pt x="372" y="60"/>
                  </a:cubicBezTo>
                  <a:cubicBezTo>
                    <a:pt x="349" y="37"/>
                    <a:pt x="322" y="17"/>
                    <a:pt x="291"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13"/>
            <p:cNvSpPr/>
            <p:nvPr/>
          </p:nvSpPr>
          <p:spPr>
            <a:xfrm>
              <a:off x="3563003" y="2944592"/>
              <a:ext cx="9586" cy="15019"/>
            </a:xfrm>
            <a:custGeom>
              <a:rect b="b" l="l" r="r" t="t"/>
              <a:pathLst>
                <a:path extrusionOk="0" h="423" w="270">
                  <a:moveTo>
                    <a:pt x="134" y="1"/>
                  </a:moveTo>
                  <a:cubicBezTo>
                    <a:pt x="61" y="1"/>
                    <a:pt x="0" y="63"/>
                    <a:pt x="0" y="136"/>
                  </a:cubicBezTo>
                  <a:lnTo>
                    <a:pt x="0" y="287"/>
                  </a:lnTo>
                  <a:cubicBezTo>
                    <a:pt x="0" y="361"/>
                    <a:pt x="61" y="423"/>
                    <a:pt x="134" y="423"/>
                  </a:cubicBezTo>
                  <a:cubicBezTo>
                    <a:pt x="210" y="423"/>
                    <a:pt x="269" y="364"/>
                    <a:pt x="269" y="287"/>
                  </a:cubicBezTo>
                  <a:lnTo>
                    <a:pt x="269" y="136"/>
                  </a:lnTo>
                  <a:cubicBezTo>
                    <a:pt x="269" y="63"/>
                    <a:pt x="209" y="1"/>
                    <a:pt x="1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13"/>
            <p:cNvSpPr/>
            <p:nvPr/>
          </p:nvSpPr>
          <p:spPr>
            <a:xfrm>
              <a:off x="3601809" y="2944592"/>
              <a:ext cx="9586" cy="15019"/>
            </a:xfrm>
            <a:custGeom>
              <a:rect b="b" l="l" r="r" t="t"/>
              <a:pathLst>
                <a:path extrusionOk="0" h="423" w="270">
                  <a:moveTo>
                    <a:pt x="135" y="1"/>
                  </a:moveTo>
                  <a:cubicBezTo>
                    <a:pt x="61" y="1"/>
                    <a:pt x="1" y="63"/>
                    <a:pt x="1" y="136"/>
                  </a:cubicBezTo>
                  <a:lnTo>
                    <a:pt x="1" y="287"/>
                  </a:lnTo>
                  <a:cubicBezTo>
                    <a:pt x="1" y="361"/>
                    <a:pt x="61" y="423"/>
                    <a:pt x="135" y="423"/>
                  </a:cubicBezTo>
                  <a:cubicBezTo>
                    <a:pt x="209" y="423"/>
                    <a:pt x="270" y="364"/>
                    <a:pt x="270" y="287"/>
                  </a:cubicBezTo>
                  <a:lnTo>
                    <a:pt x="270" y="136"/>
                  </a:lnTo>
                  <a:cubicBezTo>
                    <a:pt x="270" y="63"/>
                    <a:pt x="209" y="1"/>
                    <a:pt x="1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13"/>
            <p:cNvSpPr/>
            <p:nvPr/>
          </p:nvSpPr>
          <p:spPr>
            <a:xfrm>
              <a:off x="3636105" y="2972356"/>
              <a:ext cx="127951" cy="84786"/>
            </a:xfrm>
            <a:custGeom>
              <a:rect b="b" l="l" r="r" t="t"/>
              <a:pathLst>
                <a:path extrusionOk="0" h="2388" w="3604">
                  <a:moveTo>
                    <a:pt x="727" y="0"/>
                  </a:moveTo>
                  <a:cubicBezTo>
                    <a:pt x="633" y="0"/>
                    <a:pt x="557" y="75"/>
                    <a:pt x="557" y="169"/>
                  </a:cubicBezTo>
                  <a:lnTo>
                    <a:pt x="557" y="652"/>
                  </a:lnTo>
                  <a:cubicBezTo>
                    <a:pt x="557" y="750"/>
                    <a:pt x="507" y="838"/>
                    <a:pt x="425" y="888"/>
                  </a:cubicBezTo>
                  <a:lnTo>
                    <a:pt x="74" y="1097"/>
                  </a:lnTo>
                  <a:cubicBezTo>
                    <a:pt x="0" y="1140"/>
                    <a:pt x="0" y="1247"/>
                    <a:pt x="74" y="1290"/>
                  </a:cubicBezTo>
                  <a:lnTo>
                    <a:pt x="425" y="1498"/>
                  </a:lnTo>
                  <a:cubicBezTo>
                    <a:pt x="507" y="1547"/>
                    <a:pt x="557" y="1637"/>
                    <a:pt x="557" y="1734"/>
                  </a:cubicBezTo>
                  <a:lnTo>
                    <a:pt x="557" y="2218"/>
                  </a:lnTo>
                  <a:cubicBezTo>
                    <a:pt x="557" y="2311"/>
                    <a:pt x="633" y="2388"/>
                    <a:pt x="727" y="2388"/>
                  </a:cubicBezTo>
                  <a:lnTo>
                    <a:pt x="3434" y="2388"/>
                  </a:lnTo>
                  <a:cubicBezTo>
                    <a:pt x="3527" y="2388"/>
                    <a:pt x="3604" y="2311"/>
                    <a:pt x="3604" y="2218"/>
                  </a:cubicBezTo>
                  <a:lnTo>
                    <a:pt x="3604" y="169"/>
                  </a:lnTo>
                  <a:cubicBezTo>
                    <a:pt x="3604" y="75"/>
                    <a:pt x="3527" y="0"/>
                    <a:pt x="343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13"/>
            <p:cNvSpPr/>
            <p:nvPr/>
          </p:nvSpPr>
          <p:spPr>
            <a:xfrm>
              <a:off x="3745385" y="2972356"/>
              <a:ext cx="18674" cy="84750"/>
            </a:xfrm>
            <a:custGeom>
              <a:rect b="b" l="l" r="r" t="t"/>
              <a:pathLst>
                <a:path extrusionOk="0" h="2387" w="526">
                  <a:moveTo>
                    <a:pt x="0" y="0"/>
                  </a:moveTo>
                  <a:cubicBezTo>
                    <a:pt x="91" y="0"/>
                    <a:pt x="167" y="75"/>
                    <a:pt x="167" y="169"/>
                  </a:cubicBezTo>
                  <a:lnTo>
                    <a:pt x="167" y="2218"/>
                  </a:lnTo>
                  <a:cubicBezTo>
                    <a:pt x="167" y="2311"/>
                    <a:pt x="94" y="2386"/>
                    <a:pt x="0" y="2386"/>
                  </a:cubicBezTo>
                  <a:lnTo>
                    <a:pt x="357" y="2386"/>
                  </a:lnTo>
                  <a:cubicBezTo>
                    <a:pt x="449" y="2386"/>
                    <a:pt x="526" y="2311"/>
                    <a:pt x="526" y="2218"/>
                  </a:cubicBezTo>
                  <a:lnTo>
                    <a:pt x="526" y="169"/>
                  </a:lnTo>
                  <a:cubicBezTo>
                    <a:pt x="526" y="75"/>
                    <a:pt x="449" y="0"/>
                    <a:pt x="356"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13"/>
            <p:cNvSpPr/>
            <p:nvPr/>
          </p:nvSpPr>
          <p:spPr>
            <a:xfrm>
              <a:off x="3675940" y="2988120"/>
              <a:ext cx="68058" cy="53186"/>
            </a:xfrm>
            <a:custGeom>
              <a:rect b="b" l="l" r="r" t="t"/>
              <a:pathLst>
                <a:path extrusionOk="0" h="1498" w="1917">
                  <a:moveTo>
                    <a:pt x="1388" y="0"/>
                  </a:moveTo>
                  <a:cubicBezTo>
                    <a:pt x="1184" y="0"/>
                    <a:pt x="1011" y="140"/>
                    <a:pt x="959" y="328"/>
                  </a:cubicBezTo>
                  <a:cubicBezTo>
                    <a:pt x="908" y="139"/>
                    <a:pt x="734" y="0"/>
                    <a:pt x="528" y="0"/>
                  </a:cubicBezTo>
                  <a:cubicBezTo>
                    <a:pt x="519" y="0"/>
                    <a:pt x="509" y="0"/>
                    <a:pt x="500" y="1"/>
                  </a:cubicBezTo>
                  <a:cubicBezTo>
                    <a:pt x="345" y="10"/>
                    <a:pt x="202" y="106"/>
                    <a:pt x="132" y="246"/>
                  </a:cubicBezTo>
                  <a:cubicBezTo>
                    <a:pt x="1" y="502"/>
                    <a:pt x="93" y="787"/>
                    <a:pt x="304" y="965"/>
                  </a:cubicBezTo>
                  <a:cubicBezTo>
                    <a:pt x="304" y="965"/>
                    <a:pt x="792" y="1375"/>
                    <a:pt x="925" y="1486"/>
                  </a:cubicBezTo>
                  <a:cubicBezTo>
                    <a:pt x="935" y="1494"/>
                    <a:pt x="947" y="1498"/>
                    <a:pt x="959" y="1498"/>
                  </a:cubicBezTo>
                  <a:cubicBezTo>
                    <a:pt x="971" y="1498"/>
                    <a:pt x="983" y="1494"/>
                    <a:pt x="992" y="1486"/>
                  </a:cubicBezTo>
                  <a:cubicBezTo>
                    <a:pt x="1125" y="1372"/>
                    <a:pt x="1612" y="965"/>
                    <a:pt x="1612" y="965"/>
                  </a:cubicBezTo>
                  <a:cubicBezTo>
                    <a:pt x="1827" y="785"/>
                    <a:pt x="1916" y="502"/>
                    <a:pt x="1787" y="246"/>
                  </a:cubicBezTo>
                  <a:cubicBezTo>
                    <a:pt x="1716" y="106"/>
                    <a:pt x="1575" y="10"/>
                    <a:pt x="1418" y="1"/>
                  </a:cubicBezTo>
                  <a:cubicBezTo>
                    <a:pt x="1408" y="0"/>
                    <a:pt x="1398" y="0"/>
                    <a:pt x="138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3"/>
            <p:cNvSpPr/>
            <p:nvPr/>
          </p:nvSpPr>
          <p:spPr>
            <a:xfrm>
              <a:off x="3698947" y="2988049"/>
              <a:ext cx="45053" cy="53258"/>
            </a:xfrm>
            <a:custGeom>
              <a:rect b="b" l="l" r="r" t="t"/>
              <a:pathLst>
                <a:path extrusionOk="0" h="1500" w="1269">
                  <a:moveTo>
                    <a:pt x="723" y="0"/>
                  </a:moveTo>
                  <a:cubicBezTo>
                    <a:pt x="733" y="15"/>
                    <a:pt x="741" y="32"/>
                    <a:pt x="750" y="48"/>
                  </a:cubicBezTo>
                  <a:cubicBezTo>
                    <a:pt x="881" y="305"/>
                    <a:pt x="790" y="589"/>
                    <a:pt x="577" y="767"/>
                  </a:cubicBezTo>
                  <a:cubicBezTo>
                    <a:pt x="577" y="767"/>
                    <a:pt x="173" y="1107"/>
                    <a:pt x="0" y="1252"/>
                  </a:cubicBezTo>
                  <a:cubicBezTo>
                    <a:pt x="114" y="1350"/>
                    <a:pt x="225" y="1443"/>
                    <a:pt x="279" y="1488"/>
                  </a:cubicBezTo>
                  <a:cubicBezTo>
                    <a:pt x="288" y="1496"/>
                    <a:pt x="300" y="1500"/>
                    <a:pt x="312" y="1500"/>
                  </a:cubicBezTo>
                  <a:cubicBezTo>
                    <a:pt x="323" y="1500"/>
                    <a:pt x="336" y="1496"/>
                    <a:pt x="346" y="1488"/>
                  </a:cubicBezTo>
                  <a:cubicBezTo>
                    <a:pt x="478" y="1377"/>
                    <a:pt x="966" y="967"/>
                    <a:pt x="966" y="967"/>
                  </a:cubicBezTo>
                  <a:cubicBezTo>
                    <a:pt x="1179" y="787"/>
                    <a:pt x="1268" y="504"/>
                    <a:pt x="1140" y="245"/>
                  </a:cubicBezTo>
                  <a:cubicBezTo>
                    <a:pt x="1071" y="107"/>
                    <a:pt x="929" y="10"/>
                    <a:pt x="772"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3"/>
            <p:cNvSpPr/>
            <p:nvPr/>
          </p:nvSpPr>
          <p:spPr>
            <a:xfrm>
              <a:off x="3437462" y="2859987"/>
              <a:ext cx="84993" cy="85034"/>
            </a:xfrm>
            <a:custGeom>
              <a:rect b="b" l="l" r="r" t="t"/>
              <a:pathLst>
                <a:path extrusionOk="0" h="2395" w="2394">
                  <a:moveTo>
                    <a:pt x="1196" y="1"/>
                  </a:moveTo>
                  <a:cubicBezTo>
                    <a:pt x="536" y="1"/>
                    <a:pt x="0" y="536"/>
                    <a:pt x="0" y="1197"/>
                  </a:cubicBezTo>
                  <a:cubicBezTo>
                    <a:pt x="0" y="1857"/>
                    <a:pt x="536" y="2394"/>
                    <a:pt x="1196" y="2394"/>
                  </a:cubicBezTo>
                  <a:cubicBezTo>
                    <a:pt x="1858" y="2394"/>
                    <a:pt x="2393" y="1857"/>
                    <a:pt x="2393" y="1197"/>
                  </a:cubicBezTo>
                  <a:cubicBezTo>
                    <a:pt x="2393" y="536"/>
                    <a:pt x="1858" y="1"/>
                    <a:pt x="11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3"/>
            <p:cNvSpPr/>
            <p:nvPr/>
          </p:nvSpPr>
          <p:spPr>
            <a:xfrm>
              <a:off x="3450385" y="2863785"/>
              <a:ext cx="72035" cy="81235"/>
            </a:xfrm>
            <a:custGeom>
              <a:rect b="b" l="l" r="r" t="t"/>
              <a:pathLst>
                <a:path extrusionOk="0" h="2288" w="2029">
                  <a:moveTo>
                    <a:pt x="1320" y="0"/>
                  </a:moveTo>
                  <a:lnTo>
                    <a:pt x="1320" y="0"/>
                  </a:lnTo>
                  <a:cubicBezTo>
                    <a:pt x="1546" y="218"/>
                    <a:pt x="1686" y="521"/>
                    <a:pt x="1686" y="860"/>
                  </a:cubicBezTo>
                  <a:cubicBezTo>
                    <a:pt x="1686" y="1520"/>
                    <a:pt x="1150" y="2057"/>
                    <a:pt x="490" y="2057"/>
                  </a:cubicBezTo>
                  <a:cubicBezTo>
                    <a:pt x="316" y="2057"/>
                    <a:pt x="150" y="2018"/>
                    <a:pt x="0" y="1952"/>
                  </a:cubicBezTo>
                  <a:lnTo>
                    <a:pt x="0" y="1952"/>
                  </a:lnTo>
                  <a:cubicBezTo>
                    <a:pt x="216" y="2159"/>
                    <a:pt x="510" y="2287"/>
                    <a:pt x="831" y="2287"/>
                  </a:cubicBezTo>
                  <a:cubicBezTo>
                    <a:pt x="1493" y="2287"/>
                    <a:pt x="2028" y="1750"/>
                    <a:pt x="2028" y="1090"/>
                  </a:cubicBezTo>
                  <a:cubicBezTo>
                    <a:pt x="2028" y="605"/>
                    <a:pt x="1737" y="186"/>
                    <a:pt x="1320"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13"/>
            <p:cNvSpPr/>
            <p:nvPr/>
          </p:nvSpPr>
          <p:spPr>
            <a:xfrm>
              <a:off x="3457735" y="2884768"/>
              <a:ext cx="9586" cy="16403"/>
            </a:xfrm>
            <a:custGeom>
              <a:rect b="b" l="l" r="r" t="t"/>
              <a:pathLst>
                <a:path extrusionOk="0" h="462" w="270">
                  <a:moveTo>
                    <a:pt x="134" y="1"/>
                  </a:moveTo>
                  <a:cubicBezTo>
                    <a:pt x="61" y="1"/>
                    <a:pt x="1" y="61"/>
                    <a:pt x="1" y="136"/>
                  </a:cubicBezTo>
                  <a:lnTo>
                    <a:pt x="1" y="326"/>
                  </a:lnTo>
                  <a:cubicBezTo>
                    <a:pt x="1" y="401"/>
                    <a:pt x="61" y="461"/>
                    <a:pt x="134" y="461"/>
                  </a:cubicBezTo>
                  <a:cubicBezTo>
                    <a:pt x="211" y="461"/>
                    <a:pt x="270" y="401"/>
                    <a:pt x="270" y="326"/>
                  </a:cubicBezTo>
                  <a:lnTo>
                    <a:pt x="270" y="136"/>
                  </a:lnTo>
                  <a:cubicBezTo>
                    <a:pt x="270" y="61"/>
                    <a:pt x="209" y="1"/>
                    <a:pt x="134"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13"/>
            <p:cNvSpPr/>
            <p:nvPr/>
          </p:nvSpPr>
          <p:spPr>
            <a:xfrm>
              <a:off x="3492528" y="2884768"/>
              <a:ext cx="9586" cy="16403"/>
            </a:xfrm>
            <a:custGeom>
              <a:rect b="b" l="l" r="r" t="t"/>
              <a:pathLst>
                <a:path extrusionOk="0" h="462" w="270">
                  <a:moveTo>
                    <a:pt x="136" y="1"/>
                  </a:moveTo>
                  <a:cubicBezTo>
                    <a:pt x="61" y="1"/>
                    <a:pt x="1" y="61"/>
                    <a:pt x="1" y="136"/>
                  </a:cubicBezTo>
                  <a:lnTo>
                    <a:pt x="1" y="326"/>
                  </a:lnTo>
                  <a:cubicBezTo>
                    <a:pt x="1" y="401"/>
                    <a:pt x="61" y="461"/>
                    <a:pt x="136" y="461"/>
                  </a:cubicBezTo>
                  <a:cubicBezTo>
                    <a:pt x="209" y="461"/>
                    <a:pt x="270" y="401"/>
                    <a:pt x="270" y="326"/>
                  </a:cubicBezTo>
                  <a:lnTo>
                    <a:pt x="270" y="136"/>
                  </a:lnTo>
                  <a:cubicBezTo>
                    <a:pt x="270" y="61"/>
                    <a:pt x="209" y="1"/>
                    <a:pt x="136"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3"/>
            <p:cNvSpPr/>
            <p:nvPr/>
          </p:nvSpPr>
          <p:spPr>
            <a:xfrm>
              <a:off x="3462954" y="2911787"/>
              <a:ext cx="33763" cy="15196"/>
            </a:xfrm>
            <a:custGeom>
              <a:rect b="b" l="l" r="r" t="t"/>
              <a:pathLst>
                <a:path extrusionOk="0" h="428" w="951">
                  <a:moveTo>
                    <a:pt x="800" y="0"/>
                  </a:moveTo>
                  <a:cubicBezTo>
                    <a:pt x="760" y="0"/>
                    <a:pt x="720" y="18"/>
                    <a:pt x="693" y="51"/>
                  </a:cubicBezTo>
                  <a:cubicBezTo>
                    <a:pt x="639" y="119"/>
                    <a:pt x="560" y="158"/>
                    <a:pt x="474" y="158"/>
                  </a:cubicBezTo>
                  <a:cubicBezTo>
                    <a:pt x="389" y="158"/>
                    <a:pt x="310" y="119"/>
                    <a:pt x="257" y="53"/>
                  </a:cubicBezTo>
                  <a:cubicBezTo>
                    <a:pt x="230" y="20"/>
                    <a:pt x="190" y="3"/>
                    <a:pt x="151" y="3"/>
                  </a:cubicBezTo>
                  <a:cubicBezTo>
                    <a:pt x="121" y="3"/>
                    <a:pt x="91" y="13"/>
                    <a:pt x="67" y="33"/>
                  </a:cubicBezTo>
                  <a:cubicBezTo>
                    <a:pt x="9" y="82"/>
                    <a:pt x="0" y="167"/>
                    <a:pt x="48" y="224"/>
                  </a:cubicBezTo>
                  <a:cubicBezTo>
                    <a:pt x="153" y="354"/>
                    <a:pt x="308" y="427"/>
                    <a:pt x="475" y="427"/>
                  </a:cubicBezTo>
                  <a:cubicBezTo>
                    <a:pt x="645" y="427"/>
                    <a:pt x="801" y="352"/>
                    <a:pt x="904" y="218"/>
                  </a:cubicBezTo>
                  <a:cubicBezTo>
                    <a:pt x="950" y="161"/>
                    <a:pt x="940" y="76"/>
                    <a:pt x="883" y="30"/>
                  </a:cubicBezTo>
                  <a:cubicBezTo>
                    <a:pt x="858" y="10"/>
                    <a:pt x="829" y="0"/>
                    <a:pt x="800"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13"/>
            <p:cNvSpPr/>
            <p:nvPr/>
          </p:nvSpPr>
          <p:spPr>
            <a:xfrm>
              <a:off x="3575252" y="2965894"/>
              <a:ext cx="23929" cy="12888"/>
            </a:xfrm>
            <a:custGeom>
              <a:rect b="b" l="l" r="r" t="t"/>
              <a:pathLst>
                <a:path extrusionOk="0" h="363" w="674">
                  <a:moveTo>
                    <a:pt x="524" y="0"/>
                  </a:moveTo>
                  <a:cubicBezTo>
                    <a:pt x="484" y="0"/>
                    <a:pt x="444" y="18"/>
                    <a:pt x="418" y="51"/>
                  </a:cubicBezTo>
                  <a:cubicBezTo>
                    <a:pt x="398" y="76"/>
                    <a:pt x="367" y="90"/>
                    <a:pt x="336" y="90"/>
                  </a:cubicBezTo>
                  <a:cubicBezTo>
                    <a:pt x="306" y="90"/>
                    <a:pt x="277" y="76"/>
                    <a:pt x="257" y="53"/>
                  </a:cubicBezTo>
                  <a:cubicBezTo>
                    <a:pt x="230" y="20"/>
                    <a:pt x="190" y="3"/>
                    <a:pt x="151" y="3"/>
                  </a:cubicBezTo>
                  <a:cubicBezTo>
                    <a:pt x="121" y="3"/>
                    <a:pt x="91" y="13"/>
                    <a:pt x="67" y="33"/>
                  </a:cubicBezTo>
                  <a:cubicBezTo>
                    <a:pt x="9" y="82"/>
                    <a:pt x="0" y="167"/>
                    <a:pt x="46" y="224"/>
                  </a:cubicBezTo>
                  <a:cubicBezTo>
                    <a:pt x="118" y="312"/>
                    <a:pt x="223" y="362"/>
                    <a:pt x="336" y="362"/>
                  </a:cubicBezTo>
                  <a:cubicBezTo>
                    <a:pt x="449" y="362"/>
                    <a:pt x="556" y="312"/>
                    <a:pt x="628" y="218"/>
                  </a:cubicBezTo>
                  <a:cubicBezTo>
                    <a:pt x="674" y="161"/>
                    <a:pt x="664" y="76"/>
                    <a:pt x="606" y="30"/>
                  </a:cubicBezTo>
                  <a:cubicBezTo>
                    <a:pt x="582" y="10"/>
                    <a:pt x="553" y="0"/>
                    <a:pt x="5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13"/>
            <p:cNvSpPr/>
            <p:nvPr/>
          </p:nvSpPr>
          <p:spPr>
            <a:xfrm>
              <a:off x="3438314" y="3094205"/>
              <a:ext cx="326161" cy="34830"/>
            </a:xfrm>
            <a:custGeom>
              <a:rect b="b" l="l" r="r" t="t"/>
              <a:pathLst>
                <a:path extrusionOk="0" h="981" w="9187">
                  <a:moveTo>
                    <a:pt x="248" y="0"/>
                  </a:moveTo>
                  <a:cubicBezTo>
                    <a:pt x="112" y="0"/>
                    <a:pt x="1" y="111"/>
                    <a:pt x="1" y="248"/>
                  </a:cubicBezTo>
                  <a:lnTo>
                    <a:pt x="1" y="583"/>
                  </a:lnTo>
                  <a:cubicBezTo>
                    <a:pt x="1" y="802"/>
                    <a:pt x="178" y="980"/>
                    <a:pt x="398" y="980"/>
                  </a:cubicBezTo>
                  <a:lnTo>
                    <a:pt x="8789" y="980"/>
                  </a:lnTo>
                  <a:cubicBezTo>
                    <a:pt x="9009" y="980"/>
                    <a:pt x="9186" y="802"/>
                    <a:pt x="9185" y="583"/>
                  </a:cubicBezTo>
                  <a:lnTo>
                    <a:pt x="9185" y="248"/>
                  </a:lnTo>
                  <a:cubicBezTo>
                    <a:pt x="9185" y="111"/>
                    <a:pt x="9074" y="0"/>
                    <a:pt x="893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13"/>
            <p:cNvSpPr/>
            <p:nvPr/>
          </p:nvSpPr>
          <p:spPr>
            <a:xfrm>
              <a:off x="3737149" y="3094205"/>
              <a:ext cx="27337" cy="34830"/>
            </a:xfrm>
            <a:custGeom>
              <a:rect b="b" l="l" r="r" t="t"/>
              <a:pathLst>
                <a:path extrusionOk="0" h="981" w="770">
                  <a:moveTo>
                    <a:pt x="150" y="0"/>
                  </a:moveTo>
                  <a:cubicBezTo>
                    <a:pt x="287" y="0"/>
                    <a:pt x="399" y="111"/>
                    <a:pt x="399" y="248"/>
                  </a:cubicBezTo>
                  <a:lnTo>
                    <a:pt x="399" y="583"/>
                  </a:lnTo>
                  <a:cubicBezTo>
                    <a:pt x="399" y="802"/>
                    <a:pt x="221" y="980"/>
                    <a:pt x="1" y="980"/>
                  </a:cubicBezTo>
                  <a:lnTo>
                    <a:pt x="372" y="980"/>
                  </a:lnTo>
                  <a:cubicBezTo>
                    <a:pt x="592" y="980"/>
                    <a:pt x="769" y="802"/>
                    <a:pt x="769" y="583"/>
                  </a:cubicBezTo>
                  <a:lnTo>
                    <a:pt x="769" y="248"/>
                  </a:lnTo>
                  <a:cubicBezTo>
                    <a:pt x="769" y="111"/>
                    <a:pt x="658" y="0"/>
                    <a:pt x="522"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3"/>
            <p:cNvSpPr/>
            <p:nvPr/>
          </p:nvSpPr>
          <p:spPr>
            <a:xfrm>
              <a:off x="3568506" y="3094205"/>
              <a:ext cx="65786" cy="16936"/>
            </a:xfrm>
            <a:custGeom>
              <a:rect b="b" l="l" r="r" t="t"/>
              <a:pathLst>
                <a:path extrusionOk="0" h="477" w="1853">
                  <a:moveTo>
                    <a:pt x="0" y="0"/>
                  </a:moveTo>
                  <a:lnTo>
                    <a:pt x="0" y="140"/>
                  </a:lnTo>
                  <a:cubicBezTo>
                    <a:pt x="0" y="326"/>
                    <a:pt x="152" y="477"/>
                    <a:pt x="337" y="477"/>
                  </a:cubicBezTo>
                  <a:lnTo>
                    <a:pt x="1516" y="477"/>
                  </a:lnTo>
                  <a:cubicBezTo>
                    <a:pt x="1701" y="477"/>
                    <a:pt x="1853" y="326"/>
                    <a:pt x="1853" y="140"/>
                  </a:cubicBezTo>
                  <a:lnTo>
                    <a:pt x="185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3"/>
            <p:cNvSpPr/>
            <p:nvPr/>
          </p:nvSpPr>
          <p:spPr>
            <a:xfrm>
              <a:off x="3609122" y="3094205"/>
              <a:ext cx="25171" cy="16936"/>
            </a:xfrm>
            <a:custGeom>
              <a:rect b="b" l="l" r="r" t="t"/>
              <a:pathLst>
                <a:path extrusionOk="0" h="477" w="709">
                  <a:moveTo>
                    <a:pt x="337" y="0"/>
                  </a:moveTo>
                  <a:lnTo>
                    <a:pt x="337" y="140"/>
                  </a:lnTo>
                  <a:cubicBezTo>
                    <a:pt x="337" y="326"/>
                    <a:pt x="186" y="477"/>
                    <a:pt x="1" y="477"/>
                  </a:cubicBezTo>
                  <a:lnTo>
                    <a:pt x="372" y="477"/>
                  </a:lnTo>
                  <a:cubicBezTo>
                    <a:pt x="557" y="477"/>
                    <a:pt x="709" y="326"/>
                    <a:pt x="709" y="140"/>
                  </a:cubicBezTo>
                  <a:lnTo>
                    <a:pt x="709" y="0"/>
                  </a:ln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3" name="Google Shape;973;p13"/>
          <p:cNvGrpSpPr/>
          <p:nvPr/>
        </p:nvGrpSpPr>
        <p:grpSpPr>
          <a:xfrm>
            <a:off x="4429175" y="2073026"/>
            <a:ext cx="285663" cy="327001"/>
            <a:chOff x="2163412" y="2831051"/>
            <a:chExt cx="285663" cy="327001"/>
          </a:xfrm>
        </p:grpSpPr>
        <p:sp>
          <p:nvSpPr>
            <p:cNvPr id="974" name="Google Shape;974;p13"/>
            <p:cNvSpPr/>
            <p:nvPr/>
          </p:nvSpPr>
          <p:spPr>
            <a:xfrm>
              <a:off x="2163412" y="2831051"/>
              <a:ext cx="179643" cy="326895"/>
            </a:xfrm>
            <a:custGeom>
              <a:rect b="b" l="l" r="r" t="t"/>
              <a:pathLst>
                <a:path extrusionOk="0" h="9207" w="5060">
                  <a:moveTo>
                    <a:pt x="425" y="0"/>
                  </a:moveTo>
                  <a:cubicBezTo>
                    <a:pt x="190" y="0"/>
                    <a:pt x="0" y="190"/>
                    <a:pt x="0" y="425"/>
                  </a:cubicBezTo>
                  <a:lnTo>
                    <a:pt x="0" y="8782"/>
                  </a:lnTo>
                  <a:cubicBezTo>
                    <a:pt x="0" y="9017"/>
                    <a:pt x="190" y="9207"/>
                    <a:pt x="425" y="9207"/>
                  </a:cubicBezTo>
                  <a:lnTo>
                    <a:pt x="4635" y="9207"/>
                  </a:lnTo>
                  <a:cubicBezTo>
                    <a:pt x="4870" y="9207"/>
                    <a:pt x="5060" y="9017"/>
                    <a:pt x="5060" y="8782"/>
                  </a:cubicBezTo>
                  <a:lnTo>
                    <a:pt x="5060" y="3209"/>
                  </a:lnTo>
                  <a:lnTo>
                    <a:pt x="4880" y="1766"/>
                  </a:lnTo>
                  <a:lnTo>
                    <a:pt x="5060" y="425"/>
                  </a:lnTo>
                  <a:cubicBezTo>
                    <a:pt x="5060" y="190"/>
                    <a:pt x="4870" y="0"/>
                    <a:pt x="463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3"/>
            <p:cNvSpPr/>
            <p:nvPr/>
          </p:nvSpPr>
          <p:spPr>
            <a:xfrm>
              <a:off x="2314871" y="2831086"/>
              <a:ext cx="28260" cy="326966"/>
            </a:xfrm>
            <a:custGeom>
              <a:rect b="b" l="l" r="r" t="t"/>
              <a:pathLst>
                <a:path extrusionOk="0" h="9209" w="796">
                  <a:moveTo>
                    <a:pt x="373" y="0"/>
                  </a:moveTo>
                  <a:cubicBezTo>
                    <a:pt x="373" y="0"/>
                    <a:pt x="372" y="0"/>
                    <a:pt x="371" y="0"/>
                  </a:cubicBezTo>
                  <a:lnTo>
                    <a:pt x="1" y="0"/>
                  </a:lnTo>
                  <a:cubicBezTo>
                    <a:pt x="234" y="0"/>
                    <a:pt x="425" y="189"/>
                    <a:pt x="425" y="425"/>
                  </a:cubicBezTo>
                  <a:lnTo>
                    <a:pt x="425" y="8784"/>
                  </a:lnTo>
                  <a:cubicBezTo>
                    <a:pt x="425" y="9017"/>
                    <a:pt x="234" y="9209"/>
                    <a:pt x="1" y="9209"/>
                  </a:cubicBezTo>
                  <a:lnTo>
                    <a:pt x="371" y="9209"/>
                  </a:lnTo>
                  <a:cubicBezTo>
                    <a:pt x="605" y="9209"/>
                    <a:pt x="795" y="9019"/>
                    <a:pt x="795" y="8784"/>
                  </a:cubicBezTo>
                  <a:lnTo>
                    <a:pt x="795" y="3504"/>
                  </a:lnTo>
                  <a:lnTo>
                    <a:pt x="597" y="2054"/>
                  </a:lnTo>
                  <a:lnTo>
                    <a:pt x="795" y="424"/>
                  </a:lnTo>
                  <a:cubicBezTo>
                    <a:pt x="795" y="190"/>
                    <a:pt x="607" y="0"/>
                    <a:pt x="373"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3"/>
            <p:cNvSpPr/>
            <p:nvPr/>
          </p:nvSpPr>
          <p:spPr>
            <a:xfrm>
              <a:off x="2341747" y="2921870"/>
              <a:ext cx="107324" cy="155121"/>
            </a:xfrm>
            <a:custGeom>
              <a:rect b="b" l="l" r="r" t="t"/>
              <a:pathLst>
                <a:path extrusionOk="0" h="4369" w="3023">
                  <a:moveTo>
                    <a:pt x="1" y="1"/>
                  </a:moveTo>
                  <a:lnTo>
                    <a:pt x="1" y="4368"/>
                  </a:lnTo>
                  <a:lnTo>
                    <a:pt x="2922" y="4368"/>
                  </a:lnTo>
                  <a:cubicBezTo>
                    <a:pt x="2978" y="4368"/>
                    <a:pt x="3023" y="4323"/>
                    <a:pt x="3023" y="4267"/>
                  </a:cubicBezTo>
                  <a:lnTo>
                    <a:pt x="3023" y="101"/>
                  </a:lnTo>
                  <a:cubicBezTo>
                    <a:pt x="3023" y="47"/>
                    <a:pt x="2978" y="1"/>
                    <a:pt x="29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3"/>
            <p:cNvSpPr/>
            <p:nvPr/>
          </p:nvSpPr>
          <p:spPr>
            <a:xfrm>
              <a:off x="2432353" y="2921870"/>
              <a:ext cx="16722" cy="155121"/>
            </a:xfrm>
            <a:custGeom>
              <a:rect b="b" l="l" r="r" t="t"/>
              <a:pathLst>
                <a:path extrusionOk="0" h="4369" w="471">
                  <a:moveTo>
                    <a:pt x="0" y="1"/>
                  </a:moveTo>
                  <a:cubicBezTo>
                    <a:pt x="55" y="1"/>
                    <a:pt x="101" y="47"/>
                    <a:pt x="101" y="101"/>
                  </a:cubicBezTo>
                  <a:lnTo>
                    <a:pt x="101" y="4267"/>
                  </a:lnTo>
                  <a:cubicBezTo>
                    <a:pt x="101" y="4323"/>
                    <a:pt x="55" y="4368"/>
                    <a:pt x="0" y="4368"/>
                  </a:cubicBezTo>
                  <a:lnTo>
                    <a:pt x="370" y="4368"/>
                  </a:lnTo>
                  <a:cubicBezTo>
                    <a:pt x="426" y="4368"/>
                    <a:pt x="471" y="4323"/>
                    <a:pt x="471" y="4267"/>
                  </a:cubicBezTo>
                  <a:lnTo>
                    <a:pt x="471" y="101"/>
                  </a:lnTo>
                  <a:cubicBezTo>
                    <a:pt x="471" y="47"/>
                    <a:pt x="426" y="1"/>
                    <a:pt x="370"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3"/>
            <p:cNvSpPr/>
            <p:nvPr/>
          </p:nvSpPr>
          <p:spPr>
            <a:xfrm>
              <a:off x="2341818" y="2870425"/>
              <a:ext cx="24497" cy="248180"/>
            </a:xfrm>
            <a:custGeom>
              <a:rect b="b" l="l" r="r" t="t"/>
              <a:pathLst>
                <a:path extrusionOk="0" h="6990" w="690">
                  <a:moveTo>
                    <a:pt x="0" y="0"/>
                  </a:moveTo>
                  <a:lnTo>
                    <a:pt x="0" y="6990"/>
                  </a:lnTo>
                  <a:lnTo>
                    <a:pt x="583" y="6744"/>
                  </a:lnTo>
                  <a:cubicBezTo>
                    <a:pt x="648" y="6716"/>
                    <a:pt x="690" y="6655"/>
                    <a:pt x="690" y="6584"/>
                  </a:cubicBezTo>
                  <a:lnTo>
                    <a:pt x="690" y="405"/>
                  </a:lnTo>
                  <a:cubicBezTo>
                    <a:pt x="690" y="334"/>
                    <a:pt x="648" y="272"/>
                    <a:pt x="583" y="245"/>
                  </a:cubicBez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3"/>
            <p:cNvSpPr/>
            <p:nvPr/>
          </p:nvSpPr>
          <p:spPr>
            <a:xfrm>
              <a:off x="2352753" y="2875076"/>
              <a:ext cx="13526" cy="238949"/>
            </a:xfrm>
            <a:custGeom>
              <a:rect b="b" l="l" r="r" t="t"/>
              <a:pathLst>
                <a:path extrusionOk="0" h="6730" w="381">
                  <a:moveTo>
                    <a:pt x="0" y="0"/>
                  </a:moveTo>
                  <a:cubicBezTo>
                    <a:pt x="6" y="16"/>
                    <a:pt x="7" y="34"/>
                    <a:pt x="7" y="51"/>
                  </a:cubicBezTo>
                  <a:lnTo>
                    <a:pt x="7" y="6679"/>
                  </a:lnTo>
                  <a:cubicBezTo>
                    <a:pt x="7" y="6698"/>
                    <a:pt x="6" y="6714"/>
                    <a:pt x="0" y="6729"/>
                  </a:cubicBezTo>
                  <a:lnTo>
                    <a:pt x="274" y="6614"/>
                  </a:lnTo>
                  <a:cubicBezTo>
                    <a:pt x="338" y="6588"/>
                    <a:pt x="380" y="6525"/>
                    <a:pt x="380" y="6454"/>
                  </a:cubicBezTo>
                  <a:lnTo>
                    <a:pt x="380" y="275"/>
                  </a:lnTo>
                  <a:cubicBezTo>
                    <a:pt x="380" y="206"/>
                    <a:pt x="338" y="143"/>
                    <a:pt x="274" y="116"/>
                  </a:cubicBezTo>
                  <a:lnTo>
                    <a:pt x="0" y="0"/>
                  </a:ln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13"/>
            <p:cNvSpPr/>
            <p:nvPr/>
          </p:nvSpPr>
          <p:spPr>
            <a:xfrm>
              <a:off x="2163412" y="2831051"/>
              <a:ext cx="179714" cy="327001"/>
            </a:xfrm>
            <a:custGeom>
              <a:rect b="b" l="l" r="r" t="t"/>
              <a:pathLst>
                <a:path extrusionOk="0" h="9210" w="5062">
                  <a:moveTo>
                    <a:pt x="425" y="0"/>
                  </a:moveTo>
                  <a:cubicBezTo>
                    <a:pt x="190" y="0"/>
                    <a:pt x="0" y="190"/>
                    <a:pt x="0" y="425"/>
                  </a:cubicBezTo>
                  <a:lnTo>
                    <a:pt x="0" y="3231"/>
                  </a:lnTo>
                  <a:lnTo>
                    <a:pt x="557" y="3946"/>
                  </a:lnTo>
                  <a:cubicBezTo>
                    <a:pt x="633" y="4044"/>
                    <a:pt x="675" y="4162"/>
                    <a:pt x="675" y="4284"/>
                  </a:cubicBezTo>
                  <a:lnTo>
                    <a:pt x="675" y="9210"/>
                  </a:lnTo>
                  <a:lnTo>
                    <a:pt x="4388" y="9210"/>
                  </a:lnTo>
                  <a:lnTo>
                    <a:pt x="4388" y="4284"/>
                  </a:lnTo>
                  <a:cubicBezTo>
                    <a:pt x="4388" y="4162"/>
                    <a:pt x="4428" y="4041"/>
                    <a:pt x="4504" y="3946"/>
                  </a:cubicBezTo>
                  <a:lnTo>
                    <a:pt x="5061" y="3231"/>
                  </a:lnTo>
                  <a:lnTo>
                    <a:pt x="5061" y="425"/>
                  </a:lnTo>
                  <a:cubicBezTo>
                    <a:pt x="5061" y="190"/>
                    <a:pt x="4871" y="0"/>
                    <a:pt x="463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3"/>
            <p:cNvSpPr/>
            <p:nvPr/>
          </p:nvSpPr>
          <p:spPr>
            <a:xfrm>
              <a:off x="2305782" y="2831051"/>
              <a:ext cx="37349" cy="326895"/>
            </a:xfrm>
            <a:custGeom>
              <a:rect b="b" l="l" r="r" t="t"/>
              <a:pathLst>
                <a:path extrusionOk="0" h="9207" w="1052">
                  <a:moveTo>
                    <a:pt x="251" y="0"/>
                  </a:moveTo>
                  <a:cubicBezTo>
                    <a:pt x="486" y="0"/>
                    <a:pt x="676" y="189"/>
                    <a:pt x="676" y="425"/>
                  </a:cubicBezTo>
                  <a:lnTo>
                    <a:pt x="676" y="3051"/>
                  </a:lnTo>
                  <a:cubicBezTo>
                    <a:pt x="676" y="3120"/>
                    <a:pt x="653" y="3189"/>
                    <a:pt x="610" y="3245"/>
                  </a:cubicBezTo>
                  <a:lnTo>
                    <a:pt x="119" y="3874"/>
                  </a:lnTo>
                  <a:cubicBezTo>
                    <a:pt x="43" y="3972"/>
                    <a:pt x="1" y="4090"/>
                    <a:pt x="1" y="4212"/>
                  </a:cubicBezTo>
                  <a:lnTo>
                    <a:pt x="1" y="9207"/>
                  </a:lnTo>
                  <a:lnTo>
                    <a:pt x="378" y="9207"/>
                  </a:lnTo>
                  <a:lnTo>
                    <a:pt x="378" y="4283"/>
                  </a:lnTo>
                  <a:cubicBezTo>
                    <a:pt x="378" y="4160"/>
                    <a:pt x="418" y="4041"/>
                    <a:pt x="494" y="3944"/>
                  </a:cubicBezTo>
                  <a:lnTo>
                    <a:pt x="1051" y="3228"/>
                  </a:lnTo>
                  <a:lnTo>
                    <a:pt x="1051" y="425"/>
                  </a:lnTo>
                  <a:cubicBezTo>
                    <a:pt x="1051" y="190"/>
                    <a:pt x="861" y="0"/>
                    <a:pt x="627"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13"/>
            <p:cNvSpPr/>
            <p:nvPr/>
          </p:nvSpPr>
          <p:spPr>
            <a:xfrm>
              <a:off x="2187981" y="2879407"/>
              <a:ext cx="130578" cy="61850"/>
            </a:xfrm>
            <a:custGeom>
              <a:rect b="b" l="l" r="r" t="t"/>
              <a:pathLst>
                <a:path extrusionOk="0" h="1742" w="3678">
                  <a:moveTo>
                    <a:pt x="200" y="1"/>
                  </a:moveTo>
                  <a:cubicBezTo>
                    <a:pt x="88" y="1"/>
                    <a:pt x="0" y="90"/>
                    <a:pt x="0" y="201"/>
                  </a:cubicBezTo>
                  <a:lnTo>
                    <a:pt x="0" y="1542"/>
                  </a:lnTo>
                  <a:cubicBezTo>
                    <a:pt x="0" y="1653"/>
                    <a:pt x="91" y="1742"/>
                    <a:pt x="200" y="1742"/>
                  </a:cubicBezTo>
                  <a:lnTo>
                    <a:pt x="3477" y="1742"/>
                  </a:lnTo>
                  <a:cubicBezTo>
                    <a:pt x="3588" y="1742"/>
                    <a:pt x="3677" y="1653"/>
                    <a:pt x="3677" y="1542"/>
                  </a:cubicBezTo>
                  <a:lnTo>
                    <a:pt x="3677" y="201"/>
                  </a:lnTo>
                  <a:cubicBezTo>
                    <a:pt x="3677" y="90"/>
                    <a:pt x="3588" y="1"/>
                    <a:pt x="347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13"/>
            <p:cNvSpPr/>
            <p:nvPr/>
          </p:nvSpPr>
          <p:spPr>
            <a:xfrm>
              <a:off x="2298291" y="2879478"/>
              <a:ext cx="20272" cy="61850"/>
            </a:xfrm>
            <a:custGeom>
              <a:rect b="b" l="l" r="r" t="t"/>
              <a:pathLst>
                <a:path extrusionOk="0" h="1742" w="571">
                  <a:moveTo>
                    <a:pt x="0" y="0"/>
                  </a:moveTo>
                  <a:cubicBezTo>
                    <a:pt x="110" y="0"/>
                    <a:pt x="200" y="91"/>
                    <a:pt x="200" y="200"/>
                  </a:cubicBezTo>
                  <a:lnTo>
                    <a:pt x="200" y="1543"/>
                  </a:lnTo>
                  <a:cubicBezTo>
                    <a:pt x="200" y="1652"/>
                    <a:pt x="110" y="1741"/>
                    <a:pt x="0" y="1741"/>
                  </a:cubicBezTo>
                  <a:lnTo>
                    <a:pt x="370" y="1741"/>
                  </a:lnTo>
                  <a:cubicBezTo>
                    <a:pt x="481" y="1741"/>
                    <a:pt x="570" y="1652"/>
                    <a:pt x="570" y="1543"/>
                  </a:cubicBezTo>
                  <a:lnTo>
                    <a:pt x="570" y="200"/>
                  </a:lnTo>
                  <a:cubicBezTo>
                    <a:pt x="570" y="89"/>
                    <a:pt x="481" y="0"/>
                    <a:pt x="370"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3"/>
            <p:cNvSpPr/>
            <p:nvPr/>
          </p:nvSpPr>
          <p:spPr>
            <a:xfrm>
              <a:off x="2209603" y="2979705"/>
              <a:ext cx="34650" cy="22013"/>
            </a:xfrm>
            <a:custGeom>
              <a:rect b="b" l="l" r="r" t="t"/>
              <a:pathLst>
                <a:path extrusionOk="0" h="620" w="976">
                  <a:moveTo>
                    <a:pt x="308" y="1"/>
                  </a:moveTo>
                  <a:cubicBezTo>
                    <a:pt x="138" y="1"/>
                    <a:pt x="0" y="139"/>
                    <a:pt x="0" y="310"/>
                  </a:cubicBezTo>
                  <a:cubicBezTo>
                    <a:pt x="0" y="480"/>
                    <a:pt x="138" y="619"/>
                    <a:pt x="308" y="619"/>
                  </a:cubicBezTo>
                  <a:lnTo>
                    <a:pt x="665" y="619"/>
                  </a:lnTo>
                  <a:cubicBezTo>
                    <a:pt x="838" y="619"/>
                    <a:pt x="976" y="480"/>
                    <a:pt x="974" y="310"/>
                  </a:cubicBezTo>
                  <a:cubicBezTo>
                    <a:pt x="974" y="139"/>
                    <a:pt x="836" y="1"/>
                    <a:pt x="66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3"/>
            <p:cNvSpPr/>
            <p:nvPr/>
          </p:nvSpPr>
          <p:spPr>
            <a:xfrm>
              <a:off x="2262326" y="2979705"/>
              <a:ext cx="34650" cy="22013"/>
            </a:xfrm>
            <a:custGeom>
              <a:rect b="b" l="l" r="r" t="t"/>
              <a:pathLst>
                <a:path extrusionOk="0" h="620" w="976">
                  <a:moveTo>
                    <a:pt x="310" y="1"/>
                  </a:moveTo>
                  <a:cubicBezTo>
                    <a:pt x="138" y="1"/>
                    <a:pt x="0" y="139"/>
                    <a:pt x="0" y="310"/>
                  </a:cubicBezTo>
                  <a:cubicBezTo>
                    <a:pt x="0" y="480"/>
                    <a:pt x="138" y="619"/>
                    <a:pt x="310" y="619"/>
                  </a:cubicBezTo>
                  <a:lnTo>
                    <a:pt x="666" y="619"/>
                  </a:lnTo>
                  <a:cubicBezTo>
                    <a:pt x="836" y="619"/>
                    <a:pt x="976" y="480"/>
                    <a:pt x="976" y="310"/>
                  </a:cubicBezTo>
                  <a:cubicBezTo>
                    <a:pt x="976" y="139"/>
                    <a:pt x="836" y="1"/>
                    <a:pt x="66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3"/>
            <p:cNvSpPr/>
            <p:nvPr/>
          </p:nvSpPr>
          <p:spPr>
            <a:xfrm>
              <a:off x="2220467" y="2979705"/>
              <a:ext cx="23787" cy="22013"/>
            </a:xfrm>
            <a:custGeom>
              <a:rect b="b" l="l" r="r" t="t"/>
              <a:pathLst>
                <a:path extrusionOk="0" h="620" w="670">
                  <a:moveTo>
                    <a:pt x="1" y="1"/>
                  </a:moveTo>
                  <a:cubicBezTo>
                    <a:pt x="172" y="2"/>
                    <a:pt x="309" y="139"/>
                    <a:pt x="309" y="310"/>
                  </a:cubicBezTo>
                  <a:cubicBezTo>
                    <a:pt x="309" y="396"/>
                    <a:pt x="274" y="473"/>
                    <a:pt x="219" y="529"/>
                  </a:cubicBezTo>
                  <a:cubicBezTo>
                    <a:pt x="165" y="583"/>
                    <a:pt x="87" y="619"/>
                    <a:pt x="4" y="619"/>
                  </a:cubicBezTo>
                  <a:lnTo>
                    <a:pt x="360" y="619"/>
                  </a:lnTo>
                  <a:cubicBezTo>
                    <a:pt x="447" y="619"/>
                    <a:pt x="524" y="585"/>
                    <a:pt x="581" y="529"/>
                  </a:cubicBezTo>
                  <a:cubicBezTo>
                    <a:pt x="637" y="473"/>
                    <a:pt x="670" y="396"/>
                    <a:pt x="670" y="310"/>
                  </a:cubicBezTo>
                  <a:cubicBezTo>
                    <a:pt x="670" y="139"/>
                    <a:pt x="532" y="1"/>
                    <a:pt x="359"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3"/>
            <p:cNvSpPr/>
            <p:nvPr/>
          </p:nvSpPr>
          <p:spPr>
            <a:xfrm>
              <a:off x="2273261" y="2979705"/>
              <a:ext cx="23716" cy="22013"/>
            </a:xfrm>
            <a:custGeom>
              <a:rect b="b" l="l" r="r" t="t"/>
              <a:pathLst>
                <a:path extrusionOk="0" h="620" w="668">
                  <a:moveTo>
                    <a:pt x="0" y="1"/>
                  </a:moveTo>
                  <a:cubicBezTo>
                    <a:pt x="171" y="2"/>
                    <a:pt x="308" y="139"/>
                    <a:pt x="308" y="310"/>
                  </a:cubicBezTo>
                  <a:cubicBezTo>
                    <a:pt x="308" y="396"/>
                    <a:pt x="274" y="473"/>
                    <a:pt x="217" y="529"/>
                  </a:cubicBezTo>
                  <a:cubicBezTo>
                    <a:pt x="161" y="583"/>
                    <a:pt x="85" y="619"/>
                    <a:pt x="0" y="619"/>
                  </a:cubicBezTo>
                  <a:lnTo>
                    <a:pt x="358" y="619"/>
                  </a:lnTo>
                  <a:cubicBezTo>
                    <a:pt x="445" y="619"/>
                    <a:pt x="521" y="585"/>
                    <a:pt x="577" y="529"/>
                  </a:cubicBezTo>
                  <a:cubicBezTo>
                    <a:pt x="633" y="473"/>
                    <a:pt x="668" y="396"/>
                    <a:pt x="668" y="310"/>
                  </a:cubicBezTo>
                  <a:cubicBezTo>
                    <a:pt x="668" y="139"/>
                    <a:pt x="528" y="1"/>
                    <a:pt x="358"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3"/>
            <p:cNvSpPr/>
            <p:nvPr/>
          </p:nvSpPr>
          <p:spPr>
            <a:xfrm>
              <a:off x="2207543" y="3024831"/>
              <a:ext cx="16651" cy="9870"/>
            </a:xfrm>
            <a:custGeom>
              <a:rect b="b" l="l" r="r" t="t"/>
              <a:pathLst>
                <a:path extrusionOk="0" h="278" w="469">
                  <a:moveTo>
                    <a:pt x="139" y="0"/>
                  </a:moveTo>
                  <a:cubicBezTo>
                    <a:pt x="62" y="0"/>
                    <a:pt x="1" y="64"/>
                    <a:pt x="1" y="140"/>
                  </a:cubicBezTo>
                  <a:cubicBezTo>
                    <a:pt x="1" y="215"/>
                    <a:pt x="61" y="278"/>
                    <a:pt x="139" y="278"/>
                  </a:cubicBezTo>
                  <a:lnTo>
                    <a:pt x="329" y="278"/>
                  </a:lnTo>
                  <a:cubicBezTo>
                    <a:pt x="405" y="278"/>
                    <a:pt x="468" y="215"/>
                    <a:pt x="468" y="140"/>
                  </a:cubicBezTo>
                  <a:cubicBezTo>
                    <a:pt x="468" y="64"/>
                    <a:pt x="406" y="0"/>
                    <a:pt x="329"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3"/>
            <p:cNvSpPr/>
            <p:nvPr/>
          </p:nvSpPr>
          <p:spPr>
            <a:xfrm>
              <a:off x="2244929" y="3024831"/>
              <a:ext cx="16651" cy="9870"/>
            </a:xfrm>
            <a:custGeom>
              <a:rect b="b" l="l" r="r" t="t"/>
              <a:pathLst>
                <a:path extrusionOk="0" h="278" w="469">
                  <a:moveTo>
                    <a:pt x="139" y="0"/>
                  </a:moveTo>
                  <a:cubicBezTo>
                    <a:pt x="64" y="0"/>
                    <a:pt x="1" y="64"/>
                    <a:pt x="1" y="140"/>
                  </a:cubicBezTo>
                  <a:cubicBezTo>
                    <a:pt x="1" y="215"/>
                    <a:pt x="63" y="278"/>
                    <a:pt x="139" y="278"/>
                  </a:cubicBezTo>
                  <a:lnTo>
                    <a:pt x="330" y="278"/>
                  </a:lnTo>
                  <a:cubicBezTo>
                    <a:pt x="408" y="278"/>
                    <a:pt x="469" y="215"/>
                    <a:pt x="469" y="140"/>
                  </a:cubicBezTo>
                  <a:cubicBezTo>
                    <a:pt x="469" y="64"/>
                    <a:pt x="408" y="0"/>
                    <a:pt x="330"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13"/>
            <p:cNvSpPr/>
            <p:nvPr/>
          </p:nvSpPr>
          <p:spPr>
            <a:xfrm>
              <a:off x="2282456" y="3024831"/>
              <a:ext cx="16615" cy="9870"/>
            </a:xfrm>
            <a:custGeom>
              <a:rect b="b" l="l" r="r" t="t"/>
              <a:pathLst>
                <a:path extrusionOk="0" h="278" w="468">
                  <a:moveTo>
                    <a:pt x="138" y="0"/>
                  </a:moveTo>
                  <a:cubicBezTo>
                    <a:pt x="63" y="0"/>
                    <a:pt x="0" y="64"/>
                    <a:pt x="0" y="140"/>
                  </a:cubicBezTo>
                  <a:cubicBezTo>
                    <a:pt x="0" y="215"/>
                    <a:pt x="61" y="278"/>
                    <a:pt x="138" y="278"/>
                  </a:cubicBezTo>
                  <a:lnTo>
                    <a:pt x="330" y="278"/>
                  </a:lnTo>
                  <a:cubicBezTo>
                    <a:pt x="405" y="278"/>
                    <a:pt x="468" y="215"/>
                    <a:pt x="468" y="140"/>
                  </a:cubicBezTo>
                  <a:cubicBezTo>
                    <a:pt x="468" y="64"/>
                    <a:pt x="406" y="0"/>
                    <a:pt x="330"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13"/>
            <p:cNvSpPr/>
            <p:nvPr/>
          </p:nvSpPr>
          <p:spPr>
            <a:xfrm>
              <a:off x="2207543" y="3048441"/>
              <a:ext cx="16651" cy="9835"/>
            </a:xfrm>
            <a:custGeom>
              <a:rect b="b" l="l" r="r" t="t"/>
              <a:pathLst>
                <a:path extrusionOk="0" h="277" w="469">
                  <a:moveTo>
                    <a:pt x="139" y="0"/>
                  </a:moveTo>
                  <a:cubicBezTo>
                    <a:pt x="62" y="0"/>
                    <a:pt x="1" y="61"/>
                    <a:pt x="1" y="138"/>
                  </a:cubicBezTo>
                  <a:cubicBezTo>
                    <a:pt x="1" y="213"/>
                    <a:pt x="61" y="276"/>
                    <a:pt x="139" y="276"/>
                  </a:cubicBezTo>
                  <a:lnTo>
                    <a:pt x="329" y="276"/>
                  </a:lnTo>
                  <a:cubicBezTo>
                    <a:pt x="405" y="276"/>
                    <a:pt x="468" y="216"/>
                    <a:pt x="468" y="138"/>
                  </a:cubicBezTo>
                  <a:cubicBezTo>
                    <a:pt x="468" y="62"/>
                    <a:pt x="406" y="0"/>
                    <a:pt x="329"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3"/>
            <p:cNvSpPr/>
            <p:nvPr/>
          </p:nvSpPr>
          <p:spPr>
            <a:xfrm>
              <a:off x="2244929" y="3048441"/>
              <a:ext cx="16651" cy="9835"/>
            </a:xfrm>
            <a:custGeom>
              <a:rect b="b" l="l" r="r" t="t"/>
              <a:pathLst>
                <a:path extrusionOk="0" h="277" w="469">
                  <a:moveTo>
                    <a:pt x="139" y="0"/>
                  </a:moveTo>
                  <a:cubicBezTo>
                    <a:pt x="64" y="0"/>
                    <a:pt x="1" y="61"/>
                    <a:pt x="1" y="138"/>
                  </a:cubicBezTo>
                  <a:cubicBezTo>
                    <a:pt x="1" y="213"/>
                    <a:pt x="63" y="276"/>
                    <a:pt x="139" y="276"/>
                  </a:cubicBezTo>
                  <a:lnTo>
                    <a:pt x="330" y="276"/>
                  </a:lnTo>
                  <a:cubicBezTo>
                    <a:pt x="408" y="276"/>
                    <a:pt x="469" y="216"/>
                    <a:pt x="469" y="138"/>
                  </a:cubicBezTo>
                  <a:cubicBezTo>
                    <a:pt x="469" y="62"/>
                    <a:pt x="408" y="0"/>
                    <a:pt x="330"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13"/>
            <p:cNvSpPr/>
            <p:nvPr/>
          </p:nvSpPr>
          <p:spPr>
            <a:xfrm>
              <a:off x="2282456" y="3048441"/>
              <a:ext cx="16615" cy="9835"/>
            </a:xfrm>
            <a:custGeom>
              <a:rect b="b" l="l" r="r" t="t"/>
              <a:pathLst>
                <a:path extrusionOk="0" h="277" w="468">
                  <a:moveTo>
                    <a:pt x="138" y="0"/>
                  </a:moveTo>
                  <a:cubicBezTo>
                    <a:pt x="63" y="0"/>
                    <a:pt x="0" y="61"/>
                    <a:pt x="0" y="138"/>
                  </a:cubicBezTo>
                  <a:cubicBezTo>
                    <a:pt x="0" y="213"/>
                    <a:pt x="61" y="276"/>
                    <a:pt x="138" y="276"/>
                  </a:cubicBezTo>
                  <a:lnTo>
                    <a:pt x="330" y="276"/>
                  </a:lnTo>
                  <a:cubicBezTo>
                    <a:pt x="405" y="276"/>
                    <a:pt x="468" y="216"/>
                    <a:pt x="468" y="138"/>
                  </a:cubicBezTo>
                  <a:cubicBezTo>
                    <a:pt x="468" y="62"/>
                    <a:pt x="406" y="0"/>
                    <a:pt x="330"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13"/>
            <p:cNvSpPr/>
            <p:nvPr/>
          </p:nvSpPr>
          <p:spPr>
            <a:xfrm>
              <a:off x="2207543" y="3072015"/>
              <a:ext cx="16651" cy="9906"/>
            </a:xfrm>
            <a:custGeom>
              <a:rect b="b" l="l" r="r" t="t"/>
              <a:pathLst>
                <a:path extrusionOk="0" h="279" w="469">
                  <a:moveTo>
                    <a:pt x="139" y="1"/>
                  </a:moveTo>
                  <a:cubicBezTo>
                    <a:pt x="62" y="1"/>
                    <a:pt x="1" y="64"/>
                    <a:pt x="1" y="139"/>
                  </a:cubicBezTo>
                  <a:cubicBezTo>
                    <a:pt x="1" y="215"/>
                    <a:pt x="61" y="279"/>
                    <a:pt x="139" y="279"/>
                  </a:cubicBezTo>
                  <a:lnTo>
                    <a:pt x="329" y="279"/>
                  </a:lnTo>
                  <a:cubicBezTo>
                    <a:pt x="405" y="279"/>
                    <a:pt x="468" y="215"/>
                    <a:pt x="468" y="139"/>
                  </a:cubicBezTo>
                  <a:cubicBezTo>
                    <a:pt x="468" y="64"/>
                    <a:pt x="406" y="1"/>
                    <a:pt x="329"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13"/>
            <p:cNvSpPr/>
            <p:nvPr/>
          </p:nvSpPr>
          <p:spPr>
            <a:xfrm>
              <a:off x="2244929" y="3072015"/>
              <a:ext cx="16651" cy="9906"/>
            </a:xfrm>
            <a:custGeom>
              <a:rect b="b" l="l" r="r" t="t"/>
              <a:pathLst>
                <a:path extrusionOk="0" h="279" w="469">
                  <a:moveTo>
                    <a:pt x="139" y="1"/>
                  </a:moveTo>
                  <a:cubicBezTo>
                    <a:pt x="64" y="1"/>
                    <a:pt x="1" y="64"/>
                    <a:pt x="1" y="139"/>
                  </a:cubicBezTo>
                  <a:cubicBezTo>
                    <a:pt x="1" y="215"/>
                    <a:pt x="63" y="279"/>
                    <a:pt x="139" y="279"/>
                  </a:cubicBezTo>
                  <a:lnTo>
                    <a:pt x="330" y="279"/>
                  </a:lnTo>
                  <a:cubicBezTo>
                    <a:pt x="408" y="279"/>
                    <a:pt x="469" y="215"/>
                    <a:pt x="469" y="139"/>
                  </a:cubicBezTo>
                  <a:cubicBezTo>
                    <a:pt x="469" y="64"/>
                    <a:pt x="408" y="1"/>
                    <a:pt x="330"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13"/>
            <p:cNvSpPr/>
            <p:nvPr/>
          </p:nvSpPr>
          <p:spPr>
            <a:xfrm>
              <a:off x="2282456" y="3072015"/>
              <a:ext cx="16615" cy="9906"/>
            </a:xfrm>
            <a:custGeom>
              <a:rect b="b" l="l" r="r" t="t"/>
              <a:pathLst>
                <a:path extrusionOk="0" h="279" w="468">
                  <a:moveTo>
                    <a:pt x="138" y="1"/>
                  </a:moveTo>
                  <a:cubicBezTo>
                    <a:pt x="63" y="1"/>
                    <a:pt x="0" y="64"/>
                    <a:pt x="0" y="139"/>
                  </a:cubicBezTo>
                  <a:cubicBezTo>
                    <a:pt x="0" y="215"/>
                    <a:pt x="61" y="279"/>
                    <a:pt x="138" y="279"/>
                  </a:cubicBezTo>
                  <a:lnTo>
                    <a:pt x="330" y="279"/>
                  </a:lnTo>
                  <a:cubicBezTo>
                    <a:pt x="405" y="279"/>
                    <a:pt x="468" y="215"/>
                    <a:pt x="468" y="139"/>
                  </a:cubicBezTo>
                  <a:cubicBezTo>
                    <a:pt x="468" y="64"/>
                    <a:pt x="406" y="1"/>
                    <a:pt x="330"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13"/>
            <p:cNvSpPr/>
            <p:nvPr/>
          </p:nvSpPr>
          <p:spPr>
            <a:xfrm>
              <a:off x="2207543" y="3095696"/>
              <a:ext cx="16651" cy="9835"/>
            </a:xfrm>
            <a:custGeom>
              <a:rect b="b" l="l" r="r" t="t"/>
              <a:pathLst>
                <a:path extrusionOk="0" h="277" w="469">
                  <a:moveTo>
                    <a:pt x="139" y="0"/>
                  </a:moveTo>
                  <a:cubicBezTo>
                    <a:pt x="62" y="0"/>
                    <a:pt x="1" y="61"/>
                    <a:pt x="1" y="138"/>
                  </a:cubicBezTo>
                  <a:cubicBezTo>
                    <a:pt x="1" y="213"/>
                    <a:pt x="61" y="276"/>
                    <a:pt x="139" y="276"/>
                  </a:cubicBezTo>
                  <a:lnTo>
                    <a:pt x="329" y="276"/>
                  </a:lnTo>
                  <a:cubicBezTo>
                    <a:pt x="405" y="276"/>
                    <a:pt x="468" y="213"/>
                    <a:pt x="468" y="138"/>
                  </a:cubicBezTo>
                  <a:cubicBezTo>
                    <a:pt x="468" y="62"/>
                    <a:pt x="406" y="0"/>
                    <a:pt x="329"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13"/>
            <p:cNvSpPr/>
            <p:nvPr/>
          </p:nvSpPr>
          <p:spPr>
            <a:xfrm>
              <a:off x="2244929" y="3095696"/>
              <a:ext cx="16651" cy="9835"/>
            </a:xfrm>
            <a:custGeom>
              <a:rect b="b" l="l" r="r" t="t"/>
              <a:pathLst>
                <a:path extrusionOk="0" h="277" w="469">
                  <a:moveTo>
                    <a:pt x="139" y="0"/>
                  </a:moveTo>
                  <a:cubicBezTo>
                    <a:pt x="64" y="0"/>
                    <a:pt x="1" y="61"/>
                    <a:pt x="1" y="138"/>
                  </a:cubicBezTo>
                  <a:cubicBezTo>
                    <a:pt x="1" y="213"/>
                    <a:pt x="63" y="276"/>
                    <a:pt x="139" y="276"/>
                  </a:cubicBezTo>
                  <a:lnTo>
                    <a:pt x="330" y="276"/>
                  </a:lnTo>
                  <a:cubicBezTo>
                    <a:pt x="408" y="276"/>
                    <a:pt x="469" y="213"/>
                    <a:pt x="469" y="138"/>
                  </a:cubicBezTo>
                  <a:cubicBezTo>
                    <a:pt x="469" y="62"/>
                    <a:pt x="408" y="0"/>
                    <a:pt x="330"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13"/>
            <p:cNvSpPr/>
            <p:nvPr/>
          </p:nvSpPr>
          <p:spPr>
            <a:xfrm>
              <a:off x="2282456" y="3095696"/>
              <a:ext cx="16615" cy="9835"/>
            </a:xfrm>
            <a:custGeom>
              <a:rect b="b" l="l" r="r" t="t"/>
              <a:pathLst>
                <a:path extrusionOk="0" h="277" w="468">
                  <a:moveTo>
                    <a:pt x="138" y="0"/>
                  </a:moveTo>
                  <a:cubicBezTo>
                    <a:pt x="63" y="0"/>
                    <a:pt x="0" y="61"/>
                    <a:pt x="0" y="138"/>
                  </a:cubicBezTo>
                  <a:cubicBezTo>
                    <a:pt x="0" y="213"/>
                    <a:pt x="61" y="276"/>
                    <a:pt x="138" y="276"/>
                  </a:cubicBezTo>
                  <a:lnTo>
                    <a:pt x="330" y="276"/>
                  </a:lnTo>
                  <a:cubicBezTo>
                    <a:pt x="405" y="276"/>
                    <a:pt x="468" y="213"/>
                    <a:pt x="468" y="138"/>
                  </a:cubicBezTo>
                  <a:cubicBezTo>
                    <a:pt x="468" y="62"/>
                    <a:pt x="406" y="0"/>
                    <a:pt x="330"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13"/>
            <p:cNvSpPr/>
            <p:nvPr/>
          </p:nvSpPr>
          <p:spPr>
            <a:xfrm>
              <a:off x="2183117" y="2850330"/>
              <a:ext cx="140341" cy="9906"/>
            </a:xfrm>
            <a:custGeom>
              <a:rect b="b" l="l" r="r" t="t"/>
              <a:pathLst>
                <a:path extrusionOk="0" h="279" w="3953">
                  <a:moveTo>
                    <a:pt x="139" y="1"/>
                  </a:moveTo>
                  <a:cubicBezTo>
                    <a:pt x="64" y="1"/>
                    <a:pt x="1" y="64"/>
                    <a:pt x="1" y="141"/>
                  </a:cubicBezTo>
                  <a:cubicBezTo>
                    <a:pt x="1" y="215"/>
                    <a:pt x="63" y="279"/>
                    <a:pt x="139" y="279"/>
                  </a:cubicBezTo>
                  <a:lnTo>
                    <a:pt x="3814" y="279"/>
                  </a:lnTo>
                  <a:cubicBezTo>
                    <a:pt x="3890" y="279"/>
                    <a:pt x="3952" y="215"/>
                    <a:pt x="3952" y="141"/>
                  </a:cubicBezTo>
                  <a:cubicBezTo>
                    <a:pt x="3952" y="64"/>
                    <a:pt x="3892" y="1"/>
                    <a:pt x="3814"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13"/>
            <p:cNvSpPr/>
            <p:nvPr/>
          </p:nvSpPr>
          <p:spPr>
            <a:xfrm>
              <a:off x="2209603" y="3128537"/>
              <a:ext cx="87443" cy="29505"/>
            </a:xfrm>
            <a:custGeom>
              <a:rect b="b" l="l" r="r" t="t"/>
              <a:pathLst>
                <a:path extrusionOk="0" h="831" w="2463">
                  <a:moveTo>
                    <a:pt x="328" y="0"/>
                  </a:moveTo>
                  <a:cubicBezTo>
                    <a:pt x="147" y="0"/>
                    <a:pt x="0" y="149"/>
                    <a:pt x="0" y="330"/>
                  </a:cubicBezTo>
                  <a:lnTo>
                    <a:pt x="0" y="831"/>
                  </a:lnTo>
                  <a:lnTo>
                    <a:pt x="2461" y="831"/>
                  </a:lnTo>
                  <a:lnTo>
                    <a:pt x="2462" y="330"/>
                  </a:lnTo>
                  <a:cubicBezTo>
                    <a:pt x="2462" y="149"/>
                    <a:pt x="2314" y="0"/>
                    <a:pt x="21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13"/>
            <p:cNvSpPr/>
            <p:nvPr/>
          </p:nvSpPr>
          <p:spPr>
            <a:xfrm>
              <a:off x="2272089" y="3128537"/>
              <a:ext cx="24887" cy="29505"/>
            </a:xfrm>
            <a:custGeom>
              <a:rect b="b" l="l" r="r" t="t"/>
              <a:pathLst>
                <a:path extrusionOk="0" h="831" w="701">
                  <a:moveTo>
                    <a:pt x="0" y="0"/>
                  </a:moveTo>
                  <a:cubicBezTo>
                    <a:pt x="183" y="0"/>
                    <a:pt x="330" y="149"/>
                    <a:pt x="330" y="330"/>
                  </a:cubicBezTo>
                  <a:lnTo>
                    <a:pt x="330" y="831"/>
                  </a:lnTo>
                  <a:lnTo>
                    <a:pt x="701" y="831"/>
                  </a:lnTo>
                  <a:lnTo>
                    <a:pt x="701" y="330"/>
                  </a:lnTo>
                  <a:cubicBezTo>
                    <a:pt x="701" y="150"/>
                    <a:pt x="554" y="3"/>
                    <a:pt x="371"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3" name="Google Shape;1003;p13"/>
          <p:cNvGrpSpPr/>
          <p:nvPr/>
        </p:nvGrpSpPr>
        <p:grpSpPr>
          <a:xfrm>
            <a:off x="4418492" y="2973670"/>
            <a:ext cx="301603" cy="326966"/>
            <a:chOff x="1508121" y="2831086"/>
            <a:chExt cx="301603" cy="326966"/>
          </a:xfrm>
        </p:grpSpPr>
        <p:sp>
          <p:nvSpPr>
            <p:cNvPr id="1004" name="Google Shape;1004;p13"/>
            <p:cNvSpPr/>
            <p:nvPr/>
          </p:nvSpPr>
          <p:spPr>
            <a:xfrm>
              <a:off x="1508121" y="2831086"/>
              <a:ext cx="256080" cy="326966"/>
            </a:xfrm>
            <a:custGeom>
              <a:rect b="b" l="l" r="r" t="t"/>
              <a:pathLst>
                <a:path extrusionOk="0" h="9209" w="7213">
                  <a:moveTo>
                    <a:pt x="436" y="0"/>
                  </a:moveTo>
                  <a:cubicBezTo>
                    <a:pt x="196" y="0"/>
                    <a:pt x="0" y="196"/>
                    <a:pt x="0" y="438"/>
                  </a:cubicBezTo>
                  <a:lnTo>
                    <a:pt x="0" y="8771"/>
                  </a:lnTo>
                  <a:cubicBezTo>
                    <a:pt x="0" y="9012"/>
                    <a:pt x="196" y="9209"/>
                    <a:pt x="436" y="9209"/>
                  </a:cubicBezTo>
                  <a:lnTo>
                    <a:pt x="6774" y="9209"/>
                  </a:lnTo>
                  <a:cubicBezTo>
                    <a:pt x="7017" y="9209"/>
                    <a:pt x="7213" y="9012"/>
                    <a:pt x="7211" y="8771"/>
                  </a:cubicBezTo>
                  <a:lnTo>
                    <a:pt x="7211" y="438"/>
                  </a:lnTo>
                  <a:cubicBezTo>
                    <a:pt x="7211" y="196"/>
                    <a:pt x="7015" y="0"/>
                    <a:pt x="677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13"/>
            <p:cNvSpPr/>
            <p:nvPr/>
          </p:nvSpPr>
          <p:spPr>
            <a:xfrm>
              <a:off x="1735522" y="2831086"/>
              <a:ext cx="28686" cy="326966"/>
            </a:xfrm>
            <a:custGeom>
              <a:rect b="b" l="l" r="r" t="t"/>
              <a:pathLst>
                <a:path extrusionOk="0" h="9209" w="808">
                  <a:moveTo>
                    <a:pt x="373" y="0"/>
                  </a:moveTo>
                  <a:cubicBezTo>
                    <a:pt x="372" y="0"/>
                    <a:pt x="371" y="0"/>
                    <a:pt x="370" y="0"/>
                  </a:cubicBezTo>
                  <a:lnTo>
                    <a:pt x="0" y="0"/>
                  </a:lnTo>
                  <a:cubicBezTo>
                    <a:pt x="241" y="0"/>
                    <a:pt x="438" y="195"/>
                    <a:pt x="438" y="438"/>
                  </a:cubicBezTo>
                  <a:lnTo>
                    <a:pt x="438" y="8771"/>
                  </a:lnTo>
                  <a:cubicBezTo>
                    <a:pt x="438" y="9012"/>
                    <a:pt x="241" y="9209"/>
                    <a:pt x="0" y="9209"/>
                  </a:cubicBezTo>
                  <a:lnTo>
                    <a:pt x="370" y="9209"/>
                  </a:lnTo>
                  <a:cubicBezTo>
                    <a:pt x="612" y="9209"/>
                    <a:pt x="808" y="9015"/>
                    <a:pt x="808" y="8771"/>
                  </a:cubicBezTo>
                  <a:lnTo>
                    <a:pt x="808" y="438"/>
                  </a:lnTo>
                  <a:cubicBezTo>
                    <a:pt x="808" y="196"/>
                    <a:pt x="613" y="0"/>
                    <a:pt x="373"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13"/>
            <p:cNvSpPr/>
            <p:nvPr/>
          </p:nvSpPr>
          <p:spPr>
            <a:xfrm>
              <a:off x="1530701" y="2853667"/>
              <a:ext cx="210814" cy="266181"/>
            </a:xfrm>
            <a:custGeom>
              <a:rect b="b" l="l" r="r" t="t"/>
              <a:pathLst>
                <a:path extrusionOk="0" h="7497" w="5938">
                  <a:moveTo>
                    <a:pt x="222" y="0"/>
                  </a:moveTo>
                  <a:cubicBezTo>
                    <a:pt x="100" y="0"/>
                    <a:pt x="0" y="100"/>
                    <a:pt x="0" y="222"/>
                  </a:cubicBezTo>
                  <a:lnTo>
                    <a:pt x="0" y="7275"/>
                  </a:lnTo>
                  <a:cubicBezTo>
                    <a:pt x="0" y="7397"/>
                    <a:pt x="100" y="7496"/>
                    <a:pt x="222" y="7496"/>
                  </a:cubicBezTo>
                  <a:lnTo>
                    <a:pt x="5718" y="7496"/>
                  </a:lnTo>
                  <a:cubicBezTo>
                    <a:pt x="5840" y="7496"/>
                    <a:pt x="5938" y="7397"/>
                    <a:pt x="5938" y="7275"/>
                  </a:cubicBezTo>
                  <a:lnTo>
                    <a:pt x="5938" y="222"/>
                  </a:lnTo>
                  <a:cubicBezTo>
                    <a:pt x="5938" y="100"/>
                    <a:pt x="5840" y="0"/>
                    <a:pt x="571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3"/>
            <p:cNvSpPr/>
            <p:nvPr/>
          </p:nvSpPr>
          <p:spPr>
            <a:xfrm>
              <a:off x="1721001" y="2853667"/>
              <a:ext cx="20520" cy="266181"/>
            </a:xfrm>
            <a:custGeom>
              <a:rect b="b" l="l" r="r" t="t"/>
              <a:pathLst>
                <a:path extrusionOk="0" h="7497" w="578">
                  <a:moveTo>
                    <a:pt x="1" y="0"/>
                  </a:moveTo>
                  <a:cubicBezTo>
                    <a:pt x="123" y="0"/>
                    <a:pt x="222" y="100"/>
                    <a:pt x="222" y="222"/>
                  </a:cubicBezTo>
                  <a:lnTo>
                    <a:pt x="222" y="7275"/>
                  </a:lnTo>
                  <a:cubicBezTo>
                    <a:pt x="222" y="7397"/>
                    <a:pt x="123" y="7496"/>
                    <a:pt x="1" y="7496"/>
                  </a:cubicBezTo>
                  <a:lnTo>
                    <a:pt x="358" y="7496"/>
                  </a:lnTo>
                  <a:cubicBezTo>
                    <a:pt x="480" y="7496"/>
                    <a:pt x="578" y="7397"/>
                    <a:pt x="578" y="7275"/>
                  </a:cubicBezTo>
                  <a:lnTo>
                    <a:pt x="578" y="222"/>
                  </a:lnTo>
                  <a:cubicBezTo>
                    <a:pt x="578" y="100"/>
                    <a:pt x="480" y="0"/>
                    <a:pt x="358"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3"/>
            <p:cNvSpPr/>
            <p:nvPr/>
          </p:nvSpPr>
          <p:spPr>
            <a:xfrm>
              <a:off x="1621875" y="3134005"/>
              <a:ext cx="28473" cy="9835"/>
            </a:xfrm>
            <a:custGeom>
              <a:rect b="b" l="l" r="r" t="t"/>
              <a:pathLst>
                <a:path extrusionOk="0" h="277" w="802">
                  <a:moveTo>
                    <a:pt x="139" y="0"/>
                  </a:moveTo>
                  <a:cubicBezTo>
                    <a:pt x="64" y="0"/>
                    <a:pt x="1" y="61"/>
                    <a:pt x="1" y="139"/>
                  </a:cubicBezTo>
                  <a:cubicBezTo>
                    <a:pt x="1" y="213"/>
                    <a:pt x="61" y="277"/>
                    <a:pt x="139" y="277"/>
                  </a:cubicBezTo>
                  <a:lnTo>
                    <a:pt x="661" y="277"/>
                  </a:lnTo>
                  <a:cubicBezTo>
                    <a:pt x="739" y="277"/>
                    <a:pt x="801" y="216"/>
                    <a:pt x="800" y="139"/>
                  </a:cubicBezTo>
                  <a:cubicBezTo>
                    <a:pt x="800" y="62"/>
                    <a:pt x="739" y="0"/>
                    <a:pt x="661"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3"/>
            <p:cNvSpPr/>
            <p:nvPr/>
          </p:nvSpPr>
          <p:spPr>
            <a:xfrm>
              <a:off x="1784162" y="2920485"/>
              <a:ext cx="25562" cy="219989"/>
            </a:xfrm>
            <a:custGeom>
              <a:rect b="b" l="l" r="r" t="t"/>
              <a:pathLst>
                <a:path extrusionOk="0" h="6196" w="720">
                  <a:moveTo>
                    <a:pt x="360" y="1"/>
                  </a:moveTo>
                  <a:lnTo>
                    <a:pt x="0" y="148"/>
                  </a:lnTo>
                  <a:lnTo>
                    <a:pt x="0" y="6022"/>
                  </a:lnTo>
                  <a:lnTo>
                    <a:pt x="360" y="6196"/>
                  </a:lnTo>
                  <a:lnTo>
                    <a:pt x="720" y="6022"/>
                  </a:lnTo>
                  <a:lnTo>
                    <a:pt x="720" y="148"/>
                  </a:lnTo>
                  <a:lnTo>
                    <a:pt x="36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3"/>
            <p:cNvSpPr/>
            <p:nvPr/>
          </p:nvSpPr>
          <p:spPr>
            <a:xfrm>
              <a:off x="1796943" y="2925704"/>
              <a:ext cx="12781" cy="208592"/>
            </a:xfrm>
            <a:custGeom>
              <a:rect b="b" l="l" r="r" t="t"/>
              <a:pathLst>
                <a:path extrusionOk="0" h="5875" w="360">
                  <a:moveTo>
                    <a:pt x="0" y="1"/>
                  </a:moveTo>
                  <a:lnTo>
                    <a:pt x="0" y="5875"/>
                  </a:lnTo>
                  <a:lnTo>
                    <a:pt x="360" y="5875"/>
                  </a:lnTo>
                  <a:lnTo>
                    <a:pt x="360" y="1"/>
                  </a:ln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13"/>
            <p:cNvSpPr/>
            <p:nvPr/>
          </p:nvSpPr>
          <p:spPr>
            <a:xfrm>
              <a:off x="1549909" y="2877845"/>
              <a:ext cx="59715" cy="54997"/>
            </a:xfrm>
            <a:custGeom>
              <a:rect b="b" l="l" r="r" t="t"/>
              <a:pathLst>
                <a:path extrusionOk="0" h="1549" w="1682">
                  <a:moveTo>
                    <a:pt x="152" y="1"/>
                  </a:moveTo>
                  <a:cubicBezTo>
                    <a:pt x="143" y="1"/>
                    <a:pt x="134" y="1"/>
                    <a:pt x="126" y="3"/>
                  </a:cubicBezTo>
                  <a:cubicBezTo>
                    <a:pt x="49" y="17"/>
                    <a:pt x="0" y="91"/>
                    <a:pt x="15" y="167"/>
                  </a:cubicBezTo>
                  <a:cubicBezTo>
                    <a:pt x="15" y="167"/>
                    <a:pt x="15" y="167"/>
                    <a:pt x="15" y="167"/>
                  </a:cubicBezTo>
                  <a:lnTo>
                    <a:pt x="15" y="167"/>
                  </a:lnTo>
                  <a:cubicBezTo>
                    <a:pt x="12" y="167"/>
                    <a:pt x="264" y="1431"/>
                    <a:pt x="265" y="1438"/>
                  </a:cubicBezTo>
                  <a:cubicBezTo>
                    <a:pt x="288" y="1504"/>
                    <a:pt x="351" y="1549"/>
                    <a:pt x="423" y="1549"/>
                  </a:cubicBezTo>
                  <a:lnTo>
                    <a:pt x="425" y="1549"/>
                  </a:lnTo>
                  <a:cubicBezTo>
                    <a:pt x="497" y="1549"/>
                    <a:pt x="560" y="1501"/>
                    <a:pt x="583" y="1435"/>
                  </a:cubicBezTo>
                  <a:cubicBezTo>
                    <a:pt x="583" y="1433"/>
                    <a:pt x="583" y="1433"/>
                    <a:pt x="586" y="1432"/>
                  </a:cubicBezTo>
                  <a:lnTo>
                    <a:pt x="839" y="612"/>
                  </a:lnTo>
                  <a:lnTo>
                    <a:pt x="1093" y="1432"/>
                  </a:lnTo>
                  <a:cubicBezTo>
                    <a:pt x="1093" y="1433"/>
                    <a:pt x="1094" y="1435"/>
                    <a:pt x="1094" y="1438"/>
                  </a:cubicBezTo>
                  <a:cubicBezTo>
                    <a:pt x="1118" y="1504"/>
                    <a:pt x="1180" y="1549"/>
                    <a:pt x="1252" y="1549"/>
                  </a:cubicBezTo>
                  <a:lnTo>
                    <a:pt x="1255" y="1549"/>
                  </a:lnTo>
                  <a:cubicBezTo>
                    <a:pt x="1327" y="1549"/>
                    <a:pt x="1389" y="1501"/>
                    <a:pt x="1413" y="1435"/>
                  </a:cubicBezTo>
                  <a:cubicBezTo>
                    <a:pt x="1415" y="1429"/>
                    <a:pt x="1667" y="169"/>
                    <a:pt x="1667" y="169"/>
                  </a:cubicBezTo>
                  <a:cubicBezTo>
                    <a:pt x="1681" y="94"/>
                    <a:pt x="1632" y="20"/>
                    <a:pt x="1557" y="4"/>
                  </a:cubicBezTo>
                  <a:cubicBezTo>
                    <a:pt x="1548" y="3"/>
                    <a:pt x="1539" y="2"/>
                    <a:pt x="1531" y="2"/>
                  </a:cubicBezTo>
                  <a:cubicBezTo>
                    <a:pt x="1465" y="2"/>
                    <a:pt x="1406" y="48"/>
                    <a:pt x="1393" y="115"/>
                  </a:cubicBezTo>
                  <a:lnTo>
                    <a:pt x="1231" y="931"/>
                  </a:lnTo>
                  <a:lnTo>
                    <a:pt x="975" y="98"/>
                  </a:lnTo>
                  <a:cubicBezTo>
                    <a:pt x="955" y="39"/>
                    <a:pt x="901" y="1"/>
                    <a:pt x="842" y="1"/>
                  </a:cubicBezTo>
                  <a:cubicBezTo>
                    <a:pt x="828" y="1"/>
                    <a:pt x="813" y="3"/>
                    <a:pt x="799" y="7"/>
                  </a:cubicBezTo>
                  <a:cubicBezTo>
                    <a:pt x="749" y="23"/>
                    <a:pt x="713" y="65"/>
                    <a:pt x="704" y="112"/>
                  </a:cubicBezTo>
                  <a:lnTo>
                    <a:pt x="451" y="933"/>
                  </a:lnTo>
                  <a:lnTo>
                    <a:pt x="288" y="112"/>
                  </a:lnTo>
                  <a:cubicBezTo>
                    <a:pt x="275" y="46"/>
                    <a:pt x="217" y="1"/>
                    <a:pt x="152"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13"/>
            <p:cNvSpPr/>
            <p:nvPr/>
          </p:nvSpPr>
          <p:spPr>
            <a:xfrm>
              <a:off x="1611863" y="2923006"/>
              <a:ext cx="110129" cy="9835"/>
            </a:xfrm>
            <a:custGeom>
              <a:rect b="b" l="l" r="r" t="t"/>
              <a:pathLst>
                <a:path extrusionOk="0" h="277" w="3102">
                  <a:moveTo>
                    <a:pt x="139" y="0"/>
                  </a:moveTo>
                  <a:cubicBezTo>
                    <a:pt x="61" y="0"/>
                    <a:pt x="1" y="62"/>
                    <a:pt x="1" y="138"/>
                  </a:cubicBezTo>
                  <a:cubicBezTo>
                    <a:pt x="1" y="213"/>
                    <a:pt x="64" y="277"/>
                    <a:pt x="139" y="277"/>
                  </a:cubicBezTo>
                  <a:lnTo>
                    <a:pt x="2964" y="277"/>
                  </a:lnTo>
                  <a:cubicBezTo>
                    <a:pt x="3040" y="277"/>
                    <a:pt x="3102" y="213"/>
                    <a:pt x="3102" y="138"/>
                  </a:cubicBezTo>
                  <a:cubicBezTo>
                    <a:pt x="3102" y="62"/>
                    <a:pt x="3039" y="0"/>
                    <a:pt x="2964"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3"/>
            <p:cNvSpPr/>
            <p:nvPr/>
          </p:nvSpPr>
          <p:spPr>
            <a:xfrm>
              <a:off x="1611863" y="2946261"/>
              <a:ext cx="110129" cy="9835"/>
            </a:xfrm>
            <a:custGeom>
              <a:rect b="b" l="l" r="r" t="t"/>
              <a:pathLst>
                <a:path extrusionOk="0" h="277" w="3102">
                  <a:moveTo>
                    <a:pt x="139" y="0"/>
                  </a:moveTo>
                  <a:cubicBezTo>
                    <a:pt x="61" y="0"/>
                    <a:pt x="1" y="62"/>
                    <a:pt x="1" y="138"/>
                  </a:cubicBezTo>
                  <a:cubicBezTo>
                    <a:pt x="1" y="216"/>
                    <a:pt x="64" y="276"/>
                    <a:pt x="139" y="276"/>
                  </a:cubicBezTo>
                  <a:lnTo>
                    <a:pt x="2964" y="276"/>
                  </a:lnTo>
                  <a:cubicBezTo>
                    <a:pt x="3040" y="276"/>
                    <a:pt x="3102" y="213"/>
                    <a:pt x="3102" y="138"/>
                  </a:cubicBezTo>
                  <a:cubicBezTo>
                    <a:pt x="3102" y="60"/>
                    <a:pt x="3040" y="0"/>
                    <a:pt x="2964"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13"/>
            <p:cNvSpPr/>
            <p:nvPr/>
          </p:nvSpPr>
          <p:spPr>
            <a:xfrm>
              <a:off x="1550264" y="2946261"/>
              <a:ext cx="48567" cy="9835"/>
            </a:xfrm>
            <a:custGeom>
              <a:rect b="b" l="l" r="r" t="t"/>
              <a:pathLst>
                <a:path extrusionOk="0" h="277" w="1368">
                  <a:moveTo>
                    <a:pt x="139" y="0"/>
                  </a:moveTo>
                  <a:cubicBezTo>
                    <a:pt x="61" y="0"/>
                    <a:pt x="0" y="62"/>
                    <a:pt x="0" y="138"/>
                  </a:cubicBezTo>
                  <a:cubicBezTo>
                    <a:pt x="0" y="216"/>
                    <a:pt x="61" y="276"/>
                    <a:pt x="139" y="276"/>
                  </a:cubicBezTo>
                  <a:lnTo>
                    <a:pt x="1228" y="276"/>
                  </a:lnTo>
                  <a:cubicBezTo>
                    <a:pt x="1306" y="276"/>
                    <a:pt x="1367" y="213"/>
                    <a:pt x="1367" y="138"/>
                  </a:cubicBezTo>
                  <a:cubicBezTo>
                    <a:pt x="1367" y="60"/>
                    <a:pt x="1304" y="0"/>
                    <a:pt x="1228"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13"/>
            <p:cNvSpPr/>
            <p:nvPr/>
          </p:nvSpPr>
          <p:spPr>
            <a:xfrm>
              <a:off x="1678396" y="2969480"/>
              <a:ext cx="43597" cy="9870"/>
            </a:xfrm>
            <a:custGeom>
              <a:rect b="b" l="l" r="r" t="t"/>
              <a:pathLst>
                <a:path extrusionOk="0" h="278" w="1228">
                  <a:moveTo>
                    <a:pt x="140" y="1"/>
                  </a:moveTo>
                  <a:cubicBezTo>
                    <a:pt x="62" y="1"/>
                    <a:pt x="0" y="63"/>
                    <a:pt x="0" y="139"/>
                  </a:cubicBezTo>
                  <a:cubicBezTo>
                    <a:pt x="0" y="214"/>
                    <a:pt x="64" y="277"/>
                    <a:pt x="140" y="277"/>
                  </a:cubicBezTo>
                  <a:lnTo>
                    <a:pt x="1090" y="277"/>
                  </a:lnTo>
                  <a:cubicBezTo>
                    <a:pt x="1166" y="277"/>
                    <a:pt x="1228" y="214"/>
                    <a:pt x="1228" y="139"/>
                  </a:cubicBezTo>
                  <a:cubicBezTo>
                    <a:pt x="1228" y="63"/>
                    <a:pt x="1166" y="1"/>
                    <a:pt x="1090"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3"/>
            <p:cNvSpPr/>
            <p:nvPr/>
          </p:nvSpPr>
          <p:spPr>
            <a:xfrm>
              <a:off x="1550264" y="2969551"/>
              <a:ext cx="114815" cy="9835"/>
            </a:xfrm>
            <a:custGeom>
              <a:rect b="b" l="l" r="r" t="t"/>
              <a:pathLst>
                <a:path extrusionOk="0" h="277" w="3234">
                  <a:moveTo>
                    <a:pt x="139" y="0"/>
                  </a:moveTo>
                  <a:cubicBezTo>
                    <a:pt x="61" y="0"/>
                    <a:pt x="0" y="64"/>
                    <a:pt x="0" y="138"/>
                  </a:cubicBezTo>
                  <a:cubicBezTo>
                    <a:pt x="0" y="215"/>
                    <a:pt x="61" y="277"/>
                    <a:pt x="139" y="277"/>
                  </a:cubicBezTo>
                  <a:lnTo>
                    <a:pt x="3096" y="277"/>
                  </a:lnTo>
                  <a:cubicBezTo>
                    <a:pt x="3173" y="277"/>
                    <a:pt x="3234" y="215"/>
                    <a:pt x="3234" y="138"/>
                  </a:cubicBezTo>
                  <a:cubicBezTo>
                    <a:pt x="3234" y="64"/>
                    <a:pt x="3171" y="0"/>
                    <a:pt x="3096"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3"/>
            <p:cNvSpPr/>
            <p:nvPr/>
          </p:nvSpPr>
          <p:spPr>
            <a:xfrm>
              <a:off x="1550264" y="2992771"/>
              <a:ext cx="171726" cy="9870"/>
            </a:xfrm>
            <a:custGeom>
              <a:rect b="b" l="l" r="r" t="t"/>
              <a:pathLst>
                <a:path extrusionOk="0" h="278" w="4837">
                  <a:moveTo>
                    <a:pt x="139" y="1"/>
                  </a:moveTo>
                  <a:cubicBezTo>
                    <a:pt x="61" y="1"/>
                    <a:pt x="0" y="64"/>
                    <a:pt x="0" y="139"/>
                  </a:cubicBezTo>
                  <a:cubicBezTo>
                    <a:pt x="0" y="217"/>
                    <a:pt x="62" y="277"/>
                    <a:pt x="139" y="277"/>
                  </a:cubicBezTo>
                  <a:lnTo>
                    <a:pt x="4699" y="277"/>
                  </a:lnTo>
                  <a:cubicBezTo>
                    <a:pt x="4775" y="277"/>
                    <a:pt x="4837" y="215"/>
                    <a:pt x="4837" y="139"/>
                  </a:cubicBezTo>
                  <a:cubicBezTo>
                    <a:pt x="4837" y="61"/>
                    <a:pt x="4775" y="1"/>
                    <a:pt x="4699"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13"/>
            <p:cNvSpPr/>
            <p:nvPr/>
          </p:nvSpPr>
          <p:spPr>
            <a:xfrm>
              <a:off x="1659402" y="3016026"/>
              <a:ext cx="62591" cy="9870"/>
            </a:xfrm>
            <a:custGeom>
              <a:rect b="b" l="l" r="r" t="t"/>
              <a:pathLst>
                <a:path extrusionOk="0" h="278" w="1763">
                  <a:moveTo>
                    <a:pt x="138" y="1"/>
                  </a:moveTo>
                  <a:cubicBezTo>
                    <a:pt x="61" y="1"/>
                    <a:pt x="0" y="64"/>
                    <a:pt x="0" y="139"/>
                  </a:cubicBezTo>
                  <a:cubicBezTo>
                    <a:pt x="0" y="214"/>
                    <a:pt x="63" y="277"/>
                    <a:pt x="138" y="277"/>
                  </a:cubicBezTo>
                  <a:lnTo>
                    <a:pt x="1625" y="277"/>
                  </a:lnTo>
                  <a:cubicBezTo>
                    <a:pt x="1701" y="277"/>
                    <a:pt x="1763" y="214"/>
                    <a:pt x="1763" y="139"/>
                  </a:cubicBezTo>
                  <a:cubicBezTo>
                    <a:pt x="1763" y="64"/>
                    <a:pt x="1701" y="1"/>
                    <a:pt x="1625"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13"/>
            <p:cNvSpPr/>
            <p:nvPr/>
          </p:nvSpPr>
          <p:spPr>
            <a:xfrm>
              <a:off x="1550299" y="3016026"/>
              <a:ext cx="96283" cy="9870"/>
            </a:xfrm>
            <a:custGeom>
              <a:rect b="b" l="l" r="r" t="t"/>
              <a:pathLst>
                <a:path extrusionOk="0" h="278" w="2712">
                  <a:moveTo>
                    <a:pt x="139" y="1"/>
                  </a:moveTo>
                  <a:cubicBezTo>
                    <a:pt x="61" y="1"/>
                    <a:pt x="1" y="64"/>
                    <a:pt x="1" y="139"/>
                  </a:cubicBezTo>
                  <a:cubicBezTo>
                    <a:pt x="1" y="215"/>
                    <a:pt x="64" y="277"/>
                    <a:pt x="139" y="277"/>
                  </a:cubicBezTo>
                  <a:lnTo>
                    <a:pt x="2572" y="277"/>
                  </a:lnTo>
                  <a:cubicBezTo>
                    <a:pt x="2574" y="277"/>
                    <a:pt x="2576" y="277"/>
                    <a:pt x="2577" y="277"/>
                  </a:cubicBezTo>
                  <a:cubicBezTo>
                    <a:pt x="2651" y="277"/>
                    <a:pt x="2712" y="215"/>
                    <a:pt x="2712" y="139"/>
                  </a:cubicBezTo>
                  <a:cubicBezTo>
                    <a:pt x="2712" y="61"/>
                    <a:pt x="2649" y="1"/>
                    <a:pt x="2572"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3"/>
            <p:cNvSpPr/>
            <p:nvPr/>
          </p:nvSpPr>
          <p:spPr>
            <a:xfrm>
              <a:off x="1585767" y="3039316"/>
              <a:ext cx="136223" cy="9870"/>
            </a:xfrm>
            <a:custGeom>
              <a:rect b="b" l="l" r="r" t="t"/>
              <a:pathLst>
                <a:path extrusionOk="0" h="278" w="3837">
                  <a:moveTo>
                    <a:pt x="139" y="1"/>
                  </a:moveTo>
                  <a:cubicBezTo>
                    <a:pt x="61" y="1"/>
                    <a:pt x="1" y="64"/>
                    <a:pt x="1" y="139"/>
                  </a:cubicBezTo>
                  <a:cubicBezTo>
                    <a:pt x="1" y="217"/>
                    <a:pt x="62" y="277"/>
                    <a:pt x="139" y="277"/>
                  </a:cubicBezTo>
                  <a:lnTo>
                    <a:pt x="3699" y="277"/>
                  </a:lnTo>
                  <a:cubicBezTo>
                    <a:pt x="3775" y="277"/>
                    <a:pt x="3837" y="215"/>
                    <a:pt x="3837" y="139"/>
                  </a:cubicBezTo>
                  <a:cubicBezTo>
                    <a:pt x="3837" y="63"/>
                    <a:pt x="3775" y="1"/>
                    <a:pt x="3699"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3"/>
            <p:cNvSpPr/>
            <p:nvPr/>
          </p:nvSpPr>
          <p:spPr>
            <a:xfrm>
              <a:off x="1550264" y="3039316"/>
              <a:ext cx="22864" cy="9870"/>
            </a:xfrm>
            <a:custGeom>
              <a:rect b="b" l="l" r="r" t="t"/>
              <a:pathLst>
                <a:path extrusionOk="0" h="278" w="644">
                  <a:moveTo>
                    <a:pt x="139" y="1"/>
                  </a:moveTo>
                  <a:cubicBezTo>
                    <a:pt x="61" y="1"/>
                    <a:pt x="0" y="64"/>
                    <a:pt x="0" y="139"/>
                  </a:cubicBezTo>
                  <a:cubicBezTo>
                    <a:pt x="0" y="217"/>
                    <a:pt x="62" y="277"/>
                    <a:pt x="139" y="277"/>
                  </a:cubicBezTo>
                  <a:lnTo>
                    <a:pt x="506" y="277"/>
                  </a:lnTo>
                  <a:cubicBezTo>
                    <a:pt x="583" y="277"/>
                    <a:pt x="644" y="215"/>
                    <a:pt x="644" y="139"/>
                  </a:cubicBezTo>
                  <a:cubicBezTo>
                    <a:pt x="644" y="63"/>
                    <a:pt x="583" y="1"/>
                    <a:pt x="506"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3"/>
            <p:cNvSpPr/>
            <p:nvPr/>
          </p:nvSpPr>
          <p:spPr>
            <a:xfrm>
              <a:off x="1637425" y="3062571"/>
              <a:ext cx="84567" cy="9906"/>
            </a:xfrm>
            <a:custGeom>
              <a:rect b="b" l="l" r="r" t="t"/>
              <a:pathLst>
                <a:path extrusionOk="0" h="279" w="2382">
                  <a:moveTo>
                    <a:pt x="139" y="1"/>
                  </a:moveTo>
                  <a:cubicBezTo>
                    <a:pt x="61" y="1"/>
                    <a:pt x="0" y="64"/>
                    <a:pt x="0" y="139"/>
                  </a:cubicBezTo>
                  <a:cubicBezTo>
                    <a:pt x="0" y="217"/>
                    <a:pt x="64" y="278"/>
                    <a:pt x="139" y="278"/>
                  </a:cubicBezTo>
                  <a:lnTo>
                    <a:pt x="2244" y="278"/>
                  </a:lnTo>
                  <a:cubicBezTo>
                    <a:pt x="2320" y="278"/>
                    <a:pt x="2382" y="215"/>
                    <a:pt x="2382" y="139"/>
                  </a:cubicBezTo>
                  <a:cubicBezTo>
                    <a:pt x="2382" y="64"/>
                    <a:pt x="2320" y="1"/>
                    <a:pt x="2244"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3"/>
            <p:cNvSpPr/>
            <p:nvPr/>
          </p:nvSpPr>
          <p:spPr>
            <a:xfrm>
              <a:off x="1550264" y="3062571"/>
              <a:ext cx="74378" cy="9906"/>
            </a:xfrm>
            <a:custGeom>
              <a:rect b="b" l="l" r="r" t="t"/>
              <a:pathLst>
                <a:path extrusionOk="0" h="279" w="2095">
                  <a:moveTo>
                    <a:pt x="139" y="1"/>
                  </a:moveTo>
                  <a:cubicBezTo>
                    <a:pt x="61" y="1"/>
                    <a:pt x="0" y="64"/>
                    <a:pt x="0" y="139"/>
                  </a:cubicBezTo>
                  <a:cubicBezTo>
                    <a:pt x="0" y="217"/>
                    <a:pt x="62" y="278"/>
                    <a:pt x="139" y="278"/>
                  </a:cubicBezTo>
                  <a:lnTo>
                    <a:pt x="1955" y="278"/>
                  </a:lnTo>
                  <a:cubicBezTo>
                    <a:pt x="2032" y="278"/>
                    <a:pt x="2094" y="215"/>
                    <a:pt x="2094" y="139"/>
                  </a:cubicBezTo>
                  <a:cubicBezTo>
                    <a:pt x="2094" y="64"/>
                    <a:pt x="2031" y="1"/>
                    <a:pt x="1955"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3"/>
            <p:cNvSpPr/>
            <p:nvPr/>
          </p:nvSpPr>
          <p:spPr>
            <a:xfrm>
              <a:off x="1670692" y="3085826"/>
              <a:ext cx="51301" cy="9906"/>
            </a:xfrm>
            <a:custGeom>
              <a:rect b="b" l="l" r="r" t="t"/>
              <a:pathLst>
                <a:path extrusionOk="0" h="279" w="1445">
                  <a:moveTo>
                    <a:pt x="138" y="0"/>
                  </a:moveTo>
                  <a:cubicBezTo>
                    <a:pt x="62" y="0"/>
                    <a:pt x="0" y="64"/>
                    <a:pt x="0" y="139"/>
                  </a:cubicBezTo>
                  <a:cubicBezTo>
                    <a:pt x="0" y="215"/>
                    <a:pt x="64" y="278"/>
                    <a:pt x="138" y="278"/>
                  </a:cubicBezTo>
                  <a:lnTo>
                    <a:pt x="1307" y="278"/>
                  </a:lnTo>
                  <a:cubicBezTo>
                    <a:pt x="1383" y="278"/>
                    <a:pt x="1445" y="215"/>
                    <a:pt x="1445" y="139"/>
                  </a:cubicBezTo>
                  <a:cubicBezTo>
                    <a:pt x="1445" y="64"/>
                    <a:pt x="1383" y="0"/>
                    <a:pt x="1307"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3"/>
            <p:cNvSpPr/>
            <p:nvPr/>
          </p:nvSpPr>
          <p:spPr>
            <a:xfrm>
              <a:off x="1550264" y="3085826"/>
              <a:ext cx="107715" cy="9906"/>
            </a:xfrm>
            <a:custGeom>
              <a:rect b="b" l="l" r="r" t="t"/>
              <a:pathLst>
                <a:path extrusionOk="0" h="279" w="3034">
                  <a:moveTo>
                    <a:pt x="139" y="0"/>
                  </a:moveTo>
                  <a:cubicBezTo>
                    <a:pt x="61" y="0"/>
                    <a:pt x="0" y="64"/>
                    <a:pt x="0" y="139"/>
                  </a:cubicBezTo>
                  <a:cubicBezTo>
                    <a:pt x="0" y="215"/>
                    <a:pt x="62" y="278"/>
                    <a:pt x="139" y="278"/>
                  </a:cubicBezTo>
                  <a:lnTo>
                    <a:pt x="2896" y="278"/>
                  </a:lnTo>
                  <a:cubicBezTo>
                    <a:pt x="2973" y="278"/>
                    <a:pt x="3034" y="215"/>
                    <a:pt x="3034" y="139"/>
                  </a:cubicBezTo>
                  <a:cubicBezTo>
                    <a:pt x="3034" y="64"/>
                    <a:pt x="2973" y="0"/>
                    <a:pt x="2896"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3"/>
            <p:cNvSpPr/>
            <p:nvPr/>
          </p:nvSpPr>
          <p:spPr>
            <a:xfrm>
              <a:off x="1784162" y="3134254"/>
              <a:ext cx="25562" cy="23788"/>
            </a:xfrm>
            <a:custGeom>
              <a:rect b="b" l="l" r="r" t="t"/>
              <a:pathLst>
                <a:path extrusionOk="0" h="670" w="720">
                  <a:moveTo>
                    <a:pt x="0" y="1"/>
                  </a:moveTo>
                  <a:lnTo>
                    <a:pt x="256" y="601"/>
                  </a:lnTo>
                  <a:cubicBezTo>
                    <a:pt x="276" y="647"/>
                    <a:pt x="318" y="670"/>
                    <a:pt x="360" y="670"/>
                  </a:cubicBezTo>
                  <a:cubicBezTo>
                    <a:pt x="402" y="670"/>
                    <a:pt x="445" y="647"/>
                    <a:pt x="465" y="601"/>
                  </a:cubicBezTo>
                  <a:lnTo>
                    <a:pt x="72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3"/>
            <p:cNvSpPr/>
            <p:nvPr/>
          </p:nvSpPr>
          <p:spPr>
            <a:xfrm>
              <a:off x="1790553" y="3134254"/>
              <a:ext cx="19171" cy="23788"/>
            </a:xfrm>
            <a:custGeom>
              <a:rect b="b" l="l" r="r" t="t"/>
              <a:pathLst>
                <a:path extrusionOk="0" h="670" w="540">
                  <a:moveTo>
                    <a:pt x="180" y="1"/>
                  </a:moveTo>
                  <a:lnTo>
                    <a:pt x="0" y="422"/>
                  </a:lnTo>
                  <a:lnTo>
                    <a:pt x="76" y="601"/>
                  </a:lnTo>
                  <a:cubicBezTo>
                    <a:pt x="96" y="647"/>
                    <a:pt x="138" y="670"/>
                    <a:pt x="180" y="670"/>
                  </a:cubicBezTo>
                  <a:cubicBezTo>
                    <a:pt x="222" y="670"/>
                    <a:pt x="265" y="647"/>
                    <a:pt x="285" y="601"/>
                  </a:cubicBezTo>
                  <a:lnTo>
                    <a:pt x="540" y="1"/>
                  </a:ln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3"/>
            <p:cNvSpPr/>
            <p:nvPr/>
          </p:nvSpPr>
          <p:spPr>
            <a:xfrm>
              <a:off x="1784162" y="2893005"/>
              <a:ext cx="25562" cy="32736"/>
            </a:xfrm>
            <a:custGeom>
              <a:rect b="b" l="l" r="r" t="t"/>
              <a:pathLst>
                <a:path extrusionOk="0" h="922" w="720">
                  <a:moveTo>
                    <a:pt x="360" y="1"/>
                  </a:moveTo>
                  <a:cubicBezTo>
                    <a:pt x="163" y="1"/>
                    <a:pt x="0" y="162"/>
                    <a:pt x="0" y="360"/>
                  </a:cubicBezTo>
                  <a:lnTo>
                    <a:pt x="0" y="922"/>
                  </a:lnTo>
                  <a:lnTo>
                    <a:pt x="720" y="922"/>
                  </a:lnTo>
                  <a:lnTo>
                    <a:pt x="720" y="360"/>
                  </a:lnTo>
                  <a:cubicBezTo>
                    <a:pt x="720" y="163"/>
                    <a:pt x="559" y="1"/>
                    <a:pt x="36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3"/>
            <p:cNvSpPr/>
            <p:nvPr/>
          </p:nvSpPr>
          <p:spPr>
            <a:xfrm>
              <a:off x="1790553" y="2892970"/>
              <a:ext cx="19171" cy="32771"/>
            </a:xfrm>
            <a:custGeom>
              <a:rect b="b" l="l" r="r" t="t"/>
              <a:pathLst>
                <a:path extrusionOk="0" h="923" w="540">
                  <a:moveTo>
                    <a:pt x="180" y="0"/>
                  </a:moveTo>
                  <a:cubicBezTo>
                    <a:pt x="115" y="0"/>
                    <a:pt x="53" y="19"/>
                    <a:pt x="0" y="49"/>
                  </a:cubicBezTo>
                  <a:cubicBezTo>
                    <a:pt x="28" y="65"/>
                    <a:pt x="53" y="85"/>
                    <a:pt x="75" y="107"/>
                  </a:cubicBezTo>
                  <a:cubicBezTo>
                    <a:pt x="141" y="173"/>
                    <a:pt x="180" y="263"/>
                    <a:pt x="180" y="361"/>
                  </a:cubicBezTo>
                  <a:lnTo>
                    <a:pt x="180" y="923"/>
                  </a:lnTo>
                  <a:lnTo>
                    <a:pt x="540" y="923"/>
                  </a:lnTo>
                  <a:lnTo>
                    <a:pt x="540" y="361"/>
                  </a:lnTo>
                  <a:cubicBezTo>
                    <a:pt x="540" y="263"/>
                    <a:pt x="502" y="173"/>
                    <a:pt x="436" y="107"/>
                  </a:cubicBezTo>
                  <a:cubicBezTo>
                    <a:pt x="370" y="40"/>
                    <a:pt x="279" y="0"/>
                    <a:pt x="180"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slow">
    <p:split orient="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31"/>
                                        </p:tgtEl>
                                        <p:attrNameLst>
                                          <p:attrName>style.visibility</p:attrName>
                                        </p:attrNameLst>
                                      </p:cBhvr>
                                      <p:to>
                                        <p:strVal val="visible"/>
                                      </p:to>
                                    </p:set>
                                    <p:animEffect filter="fade" transition="in">
                                      <p:cBhvr>
                                        <p:cTn dur="500"/>
                                        <p:tgtEl>
                                          <p:spTgt spid="931"/>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9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3"/>
                                        </p:tgtEl>
                                        <p:attrNameLst>
                                          <p:attrName>style.visibility</p:attrName>
                                        </p:attrNameLst>
                                      </p:cBhvr>
                                      <p:to>
                                        <p:strVal val="visible"/>
                                      </p:to>
                                    </p:set>
                                  </p:childTnLst>
                                </p:cTn>
                              </p:par>
                            </p:childTnLst>
                          </p:cTn>
                        </p:par>
                        <p:par>
                          <p:cTn fill="hold">
                            <p:stCondLst>
                              <p:cond delay="501"/>
                            </p:stCondLst>
                            <p:childTnLst>
                              <p:par>
                                <p:cTn fill="hold" nodeType="afterEffect" presetClass="entr" presetID="10" presetSubtype="0">
                                  <p:stCondLst>
                                    <p:cond delay="0"/>
                                  </p:stCondLst>
                                  <p:childTnLst>
                                    <p:set>
                                      <p:cBhvr>
                                        <p:cTn dur="1" fill="hold">
                                          <p:stCondLst>
                                            <p:cond delay="0"/>
                                          </p:stCondLst>
                                        </p:cTn>
                                        <p:tgtEl>
                                          <p:spTgt spid="939"/>
                                        </p:tgtEl>
                                        <p:attrNameLst>
                                          <p:attrName>style.visibility</p:attrName>
                                        </p:attrNameLst>
                                      </p:cBhvr>
                                      <p:to>
                                        <p:strVal val="visible"/>
                                      </p:to>
                                    </p:set>
                                    <p:animEffect filter="fade" transition="in">
                                      <p:cBhvr>
                                        <p:cTn dur="500"/>
                                        <p:tgtEl>
                                          <p:spTgt spid="939"/>
                                        </p:tgtEl>
                                      </p:cBhvr>
                                    </p:animEffect>
                                  </p:childTnLst>
                                </p:cTn>
                              </p:par>
                            </p:childTnLst>
                          </p:cTn>
                        </p:par>
                        <p:par>
                          <p:cTn fill="hold">
                            <p:stCondLst>
                              <p:cond delay="1001"/>
                            </p:stCondLst>
                            <p:childTnLst>
                              <p:par>
                                <p:cTn fill="hold" nodeType="afterEffect" presetClass="entr" presetID="10" presetSubtype="0">
                                  <p:stCondLst>
                                    <p:cond delay="0"/>
                                  </p:stCondLst>
                                  <p:childTnLst>
                                    <p:set>
                                      <p:cBhvr>
                                        <p:cTn dur="1" fill="hold">
                                          <p:stCondLst>
                                            <p:cond delay="0"/>
                                          </p:stCondLst>
                                        </p:cTn>
                                        <p:tgtEl>
                                          <p:spTgt spid="916"/>
                                        </p:tgtEl>
                                        <p:attrNameLst>
                                          <p:attrName>style.visibility</p:attrName>
                                        </p:attrNameLst>
                                      </p:cBhvr>
                                      <p:to>
                                        <p:strVal val="visible"/>
                                      </p:to>
                                    </p:set>
                                    <p:animEffect filter="fade" transition="in">
                                      <p:cBhvr>
                                        <p:cTn dur="500"/>
                                        <p:tgtEl>
                                          <p:spTgt spid="916"/>
                                        </p:tgtEl>
                                      </p:cBhvr>
                                    </p:animEffect>
                                  </p:childTnLst>
                                </p:cTn>
                              </p:par>
                              <p:par>
                                <p:cTn fill="hold" nodeType="withEffect" presetClass="entr" presetID="10" presetSubtype="0">
                                  <p:stCondLst>
                                    <p:cond delay="0"/>
                                  </p:stCondLst>
                                  <p:childTnLst>
                                    <p:set>
                                      <p:cBhvr>
                                        <p:cTn dur="1" fill="hold">
                                          <p:stCondLst>
                                            <p:cond delay="0"/>
                                          </p:stCondLst>
                                        </p:cTn>
                                        <p:tgtEl>
                                          <p:spTgt spid="932"/>
                                        </p:tgtEl>
                                        <p:attrNameLst>
                                          <p:attrName>style.visibility</p:attrName>
                                        </p:attrNameLst>
                                      </p:cBhvr>
                                      <p:to>
                                        <p:strVal val="visible"/>
                                      </p:to>
                                    </p:set>
                                    <p:animEffect filter="fade" transition="in">
                                      <p:cBhvr>
                                        <p:cTn dur="500"/>
                                        <p:tgtEl>
                                          <p:spTgt spid="932"/>
                                        </p:tgtEl>
                                      </p:cBhvr>
                                    </p:animEffect>
                                  </p:childTnLst>
                                </p:cTn>
                              </p:par>
                            </p:childTnLst>
                          </p:cTn>
                        </p:par>
                        <p:par>
                          <p:cTn fill="hold">
                            <p:stCondLst>
                              <p:cond delay="1501"/>
                            </p:stCondLst>
                            <p:childTnLst>
                              <p:par>
                                <p:cTn fill="hold" nodeType="afterEffect" presetClass="entr" presetID="10" presetSubtype="0">
                                  <p:stCondLst>
                                    <p:cond delay="0"/>
                                  </p:stCondLst>
                                  <p:childTnLst>
                                    <p:set>
                                      <p:cBhvr>
                                        <p:cTn dur="1" fill="hold">
                                          <p:stCondLst>
                                            <p:cond delay="0"/>
                                          </p:stCondLst>
                                        </p:cTn>
                                        <p:tgtEl>
                                          <p:spTgt spid="938"/>
                                        </p:tgtEl>
                                        <p:attrNameLst>
                                          <p:attrName>style.visibility</p:attrName>
                                        </p:attrNameLst>
                                      </p:cBhvr>
                                      <p:to>
                                        <p:strVal val="visible"/>
                                      </p:to>
                                    </p:set>
                                    <p:animEffect filter="fade" transition="in">
                                      <p:cBhvr>
                                        <p:cTn dur="500"/>
                                        <p:tgtEl>
                                          <p:spTgt spid="938"/>
                                        </p:tgtEl>
                                      </p:cBhvr>
                                    </p:animEffect>
                                  </p:childTnLst>
                                </p:cTn>
                              </p:par>
                            </p:childTnLst>
                          </p:cTn>
                        </p:par>
                        <p:par>
                          <p:cTn fill="hold">
                            <p:stCondLst>
                              <p:cond delay="2001"/>
                            </p:stCondLst>
                            <p:childTnLst>
                              <p:par>
                                <p:cTn fill="hold" nodeType="afterEffect" presetClass="entr" presetID="10" presetSubtype="0">
                                  <p:stCondLst>
                                    <p:cond delay="0"/>
                                  </p:stCondLst>
                                  <p:childTnLst>
                                    <p:set>
                                      <p:cBhvr>
                                        <p:cTn dur="1" fill="hold">
                                          <p:stCondLst>
                                            <p:cond delay="0"/>
                                          </p:stCondLst>
                                        </p:cTn>
                                        <p:tgtEl>
                                          <p:spTgt spid="926"/>
                                        </p:tgtEl>
                                        <p:attrNameLst>
                                          <p:attrName>style.visibility</p:attrName>
                                        </p:attrNameLst>
                                      </p:cBhvr>
                                      <p:to>
                                        <p:strVal val="visible"/>
                                      </p:to>
                                    </p:set>
                                    <p:animEffect filter="fade" transition="in">
                                      <p:cBhvr>
                                        <p:cTn dur="500"/>
                                        <p:tgtEl>
                                          <p:spTgt spid="926"/>
                                        </p:tgtEl>
                                      </p:cBhvr>
                                    </p:animEffect>
                                  </p:childTnLst>
                                </p:cTn>
                              </p:par>
                              <p:par>
                                <p:cTn fill="hold" nodeType="withEffect" presetClass="entr" presetID="10" presetSubtype="0">
                                  <p:stCondLst>
                                    <p:cond delay="0"/>
                                  </p:stCondLst>
                                  <p:childTnLst>
                                    <p:set>
                                      <p:cBhvr>
                                        <p:cTn dur="1" fill="hold">
                                          <p:stCondLst>
                                            <p:cond delay="0"/>
                                          </p:stCondLst>
                                        </p:cTn>
                                        <p:tgtEl>
                                          <p:spTgt spid="933"/>
                                        </p:tgtEl>
                                        <p:attrNameLst>
                                          <p:attrName>style.visibility</p:attrName>
                                        </p:attrNameLst>
                                      </p:cBhvr>
                                      <p:to>
                                        <p:strVal val="visible"/>
                                      </p:to>
                                    </p:set>
                                    <p:animEffect filter="fade" transition="in">
                                      <p:cBhvr>
                                        <p:cTn dur="500"/>
                                        <p:tgtEl>
                                          <p:spTgt spid="933"/>
                                        </p:tgtEl>
                                      </p:cBhvr>
                                    </p:animEffect>
                                  </p:childTnLst>
                                </p:cTn>
                              </p:par>
                            </p:childTnLst>
                          </p:cTn>
                        </p:par>
                        <p:par>
                          <p:cTn fill="hold">
                            <p:stCondLst>
                              <p:cond delay="2501"/>
                            </p:stCondLst>
                            <p:childTnLst>
                              <p:par>
                                <p:cTn fill="hold" nodeType="afterEffect" presetClass="entr" presetID="10" presetSubtype="0">
                                  <p:stCondLst>
                                    <p:cond delay="0"/>
                                  </p:stCondLst>
                                  <p:childTnLst>
                                    <p:set>
                                      <p:cBhvr>
                                        <p:cTn dur="1" fill="hold">
                                          <p:stCondLst>
                                            <p:cond delay="0"/>
                                          </p:stCondLst>
                                        </p:cTn>
                                        <p:tgtEl>
                                          <p:spTgt spid="940"/>
                                        </p:tgtEl>
                                        <p:attrNameLst>
                                          <p:attrName>style.visibility</p:attrName>
                                        </p:attrNameLst>
                                      </p:cBhvr>
                                      <p:to>
                                        <p:strVal val="visible"/>
                                      </p:to>
                                    </p:set>
                                    <p:animEffect filter="fade" transition="in">
                                      <p:cBhvr>
                                        <p:cTn dur="500"/>
                                        <p:tgtEl>
                                          <p:spTgt spid="940"/>
                                        </p:tgtEl>
                                      </p:cBhvr>
                                    </p:animEffect>
                                  </p:childTnLst>
                                </p:cTn>
                              </p:par>
                            </p:childTnLst>
                          </p:cTn>
                        </p:par>
                        <p:par>
                          <p:cTn fill="hold">
                            <p:stCondLst>
                              <p:cond delay="3001"/>
                            </p:stCondLst>
                            <p:childTnLst>
                              <p:par>
                                <p:cTn fill="hold" nodeType="afterEffect" presetClass="entr" presetID="10" presetSubtype="0">
                                  <p:stCondLst>
                                    <p:cond delay="0"/>
                                  </p:stCondLst>
                                  <p:childTnLst>
                                    <p:set>
                                      <p:cBhvr>
                                        <p:cTn dur="1" fill="hold">
                                          <p:stCondLst>
                                            <p:cond delay="0"/>
                                          </p:stCondLst>
                                        </p:cTn>
                                        <p:tgtEl>
                                          <p:spTgt spid="921"/>
                                        </p:tgtEl>
                                        <p:attrNameLst>
                                          <p:attrName>style.visibility</p:attrName>
                                        </p:attrNameLst>
                                      </p:cBhvr>
                                      <p:to>
                                        <p:strVal val="visible"/>
                                      </p:to>
                                    </p:set>
                                    <p:animEffect filter="fade" transition="in">
                                      <p:cBhvr>
                                        <p:cTn dur="500"/>
                                        <p:tgtEl>
                                          <p:spTgt spid="921"/>
                                        </p:tgtEl>
                                      </p:cBhvr>
                                    </p:animEffect>
                                  </p:childTnLst>
                                </p:cTn>
                              </p:par>
                              <p:par>
                                <p:cTn fill="hold" nodeType="withEffect" presetClass="entr" presetID="10" presetSubtype="0">
                                  <p:stCondLst>
                                    <p:cond delay="0"/>
                                  </p:stCondLst>
                                  <p:childTnLst>
                                    <p:set>
                                      <p:cBhvr>
                                        <p:cTn dur="1" fill="hold">
                                          <p:stCondLst>
                                            <p:cond delay="0"/>
                                          </p:stCondLst>
                                        </p:cTn>
                                        <p:tgtEl>
                                          <p:spTgt spid="934"/>
                                        </p:tgtEl>
                                        <p:attrNameLst>
                                          <p:attrName>style.visibility</p:attrName>
                                        </p:attrNameLst>
                                      </p:cBhvr>
                                      <p:to>
                                        <p:strVal val="visible"/>
                                      </p:to>
                                    </p:set>
                                    <p:animEffect filter="fade" transition="in">
                                      <p:cBhvr>
                                        <p:cTn dur="500"/>
                                        <p:tgtEl>
                                          <p:spTgt spid="9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37"/>
          <p:cNvSpPr txBox="1"/>
          <p:nvPr>
            <p:ph idx="1" type="subTitle"/>
          </p:nvPr>
        </p:nvSpPr>
        <p:spPr>
          <a:xfrm>
            <a:off x="914400" y="1437807"/>
            <a:ext cx="3657600" cy="46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ctr">
              <a:lnSpc>
                <a:spcPct val="100000"/>
              </a:lnSpc>
              <a:spcBef>
                <a:spcPts val="0"/>
              </a:spcBef>
              <a:spcAft>
                <a:spcPts val="0"/>
              </a:spcAft>
              <a:buClr>
                <a:schemeClr val="lt2"/>
              </a:buClr>
              <a:buSzPts val="1600"/>
              <a:buFont typeface="Zen Dots"/>
              <a:buNone/>
            </a:pPr>
            <a:r>
              <a:rPr lang="en-US">
                <a:latin typeface="Open Sans"/>
                <a:ea typeface="Open Sans"/>
                <a:cs typeface="Open Sans"/>
                <a:sym typeface="Open Sans"/>
              </a:rPr>
              <a:t>Giải thích</a:t>
            </a:r>
            <a:endParaRPr>
              <a:latin typeface="Open Sans"/>
              <a:ea typeface="Open Sans"/>
              <a:cs typeface="Open Sans"/>
              <a:sym typeface="Open Sans"/>
            </a:endParaRPr>
          </a:p>
        </p:txBody>
      </p:sp>
      <p:sp>
        <p:nvSpPr>
          <p:cNvPr id="1035" name="Google Shape;1035;p37"/>
          <p:cNvSpPr txBox="1"/>
          <p:nvPr>
            <p:ph idx="2" type="subTitle"/>
          </p:nvPr>
        </p:nvSpPr>
        <p:spPr>
          <a:xfrm>
            <a:off x="4876875" y="3506050"/>
            <a:ext cx="2907600" cy="46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ctr">
              <a:lnSpc>
                <a:spcPct val="100000"/>
              </a:lnSpc>
              <a:spcBef>
                <a:spcPts val="0"/>
              </a:spcBef>
              <a:spcAft>
                <a:spcPts val="0"/>
              </a:spcAft>
              <a:buClr>
                <a:schemeClr val="lt2"/>
              </a:buClr>
              <a:buSzPts val="1600"/>
              <a:buFont typeface="Zen Dots"/>
              <a:buNone/>
            </a:pPr>
            <a:r>
              <a:rPr lang="en-US">
                <a:latin typeface="Open Sans"/>
                <a:ea typeface="Open Sans"/>
                <a:cs typeface="Open Sans"/>
                <a:sym typeface="Open Sans"/>
              </a:rPr>
              <a:t>	Lợi ích</a:t>
            </a:r>
            <a:endParaRPr/>
          </a:p>
        </p:txBody>
      </p:sp>
      <p:sp>
        <p:nvSpPr>
          <p:cNvPr id="1036" name="Google Shape;1036;p37"/>
          <p:cNvSpPr txBox="1"/>
          <p:nvPr>
            <p:ph idx="3" type="subTitle"/>
          </p:nvPr>
        </p:nvSpPr>
        <p:spPr>
          <a:xfrm>
            <a:off x="914400" y="1901007"/>
            <a:ext cx="3657600" cy="1112558"/>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None/>
            </a:pPr>
            <a:r>
              <a:rPr b="0" i="0" lang="en-US">
                <a:solidFill>
                  <a:srgbClr val="4D5156"/>
                </a:solidFill>
                <a:latin typeface="Open Sans"/>
                <a:ea typeface="Open Sans"/>
                <a:cs typeface="Open Sans"/>
                <a:sym typeface="Open Sans"/>
              </a:rPr>
              <a:t> </a:t>
            </a:r>
            <a:r>
              <a:rPr lang="en-US">
                <a:solidFill>
                  <a:schemeClr val="lt1"/>
                </a:solidFill>
                <a:latin typeface="Open Sans"/>
                <a:ea typeface="Open Sans"/>
                <a:cs typeface="Open Sans"/>
                <a:sym typeface="Open Sans"/>
              </a:rPr>
              <a:t>L</a:t>
            </a:r>
            <a:r>
              <a:rPr b="0" i="0" lang="en-US">
                <a:solidFill>
                  <a:schemeClr val="lt1"/>
                </a:solidFill>
                <a:latin typeface="Open Sans"/>
                <a:ea typeface="Open Sans"/>
                <a:cs typeface="Open Sans"/>
                <a:sym typeface="Open Sans"/>
              </a:rPr>
              <a:t>à ứng dụng nhắn tin tức thời dựa trên công nghệ điện toán đám mây và dịch vụ truyền giọng nói trên giao thức IP</a:t>
            </a:r>
            <a:endParaRPr>
              <a:solidFill>
                <a:schemeClr val="lt1"/>
              </a:solidFill>
              <a:latin typeface="Open Sans"/>
              <a:ea typeface="Open Sans"/>
              <a:cs typeface="Open Sans"/>
              <a:sym typeface="Open Sans"/>
            </a:endParaRPr>
          </a:p>
        </p:txBody>
      </p:sp>
      <p:sp>
        <p:nvSpPr>
          <p:cNvPr id="1037" name="Google Shape;1037;p37"/>
          <p:cNvSpPr txBox="1"/>
          <p:nvPr>
            <p:ph idx="4" type="subTitle"/>
          </p:nvPr>
        </p:nvSpPr>
        <p:spPr>
          <a:xfrm>
            <a:off x="4876875" y="3969050"/>
            <a:ext cx="2907600" cy="6381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None/>
            </a:pPr>
            <a:r>
              <a:rPr lang="en-US">
                <a:latin typeface="Open Sans"/>
                <a:ea typeface="Open Sans"/>
                <a:cs typeface="Open Sans"/>
                <a:sym typeface="Open Sans"/>
              </a:rPr>
              <a:t>Bảo mật cao, dễ sử dụng, dung lượng tải file lớn</a:t>
            </a:r>
            <a:endParaRPr>
              <a:latin typeface="Open Sans"/>
              <a:ea typeface="Open Sans"/>
              <a:cs typeface="Open Sans"/>
              <a:sym typeface="Open Sans"/>
            </a:endParaRPr>
          </a:p>
        </p:txBody>
      </p:sp>
      <p:sp>
        <p:nvSpPr>
          <p:cNvPr id="1038" name="Google Shape;1038;p37"/>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US"/>
              <a:t>Telegram-bot</a:t>
            </a:r>
            <a:endParaRPr/>
          </a:p>
        </p:txBody>
      </p:sp>
    </p:spTree>
  </p:cSld>
  <p:clrMapOvr>
    <a:masterClrMapping/>
  </p:clrMapOvr>
  <p:transition spd="slow">
    <p:split orient="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8"/>
                                        </p:tgtEl>
                                        <p:attrNameLst>
                                          <p:attrName>style.visibility</p:attrName>
                                        </p:attrNameLst>
                                      </p:cBhvr>
                                      <p:to>
                                        <p:strVal val="visible"/>
                                      </p:to>
                                    </p:set>
                                    <p:animEffect filter="fade" transition="in">
                                      <p:cBhvr>
                                        <p:cTn dur="500"/>
                                        <p:tgtEl>
                                          <p:spTgt spid="10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4">
                                            <p:txEl>
                                              <p:pRg end="0" st="0"/>
                                            </p:txEl>
                                          </p:spTgt>
                                        </p:tgtEl>
                                        <p:attrNameLst>
                                          <p:attrName>style.visibility</p:attrName>
                                        </p:attrNameLst>
                                      </p:cBhvr>
                                      <p:to>
                                        <p:strVal val="visible"/>
                                      </p:to>
                                    </p:set>
                                    <p:animEffect filter="fade" transition="in">
                                      <p:cBhvr>
                                        <p:cTn dur="500"/>
                                        <p:tgtEl>
                                          <p:spTgt spid="10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6">
                                            <p:txEl>
                                              <p:pRg end="0" st="0"/>
                                            </p:txEl>
                                          </p:spTgt>
                                        </p:tgtEl>
                                        <p:attrNameLst>
                                          <p:attrName>style.visibility</p:attrName>
                                        </p:attrNameLst>
                                      </p:cBhvr>
                                      <p:to>
                                        <p:strVal val="visible"/>
                                      </p:to>
                                    </p:set>
                                    <p:animEffect filter="fade" transition="in">
                                      <p:cBhvr>
                                        <p:cTn dur="500"/>
                                        <p:tgtEl>
                                          <p:spTgt spid="10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5">
                                            <p:txEl>
                                              <p:pRg end="0" st="0"/>
                                            </p:txEl>
                                          </p:spTgt>
                                        </p:tgtEl>
                                        <p:attrNameLst>
                                          <p:attrName>style.visibility</p:attrName>
                                        </p:attrNameLst>
                                      </p:cBhvr>
                                      <p:to>
                                        <p:strVal val="visible"/>
                                      </p:to>
                                    </p:set>
                                    <p:animEffect filter="fade" transition="in">
                                      <p:cBhvr>
                                        <p:cTn dur="500"/>
                                        <p:tgtEl>
                                          <p:spTgt spid="10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7">
                                            <p:txEl>
                                              <p:pRg end="0" st="0"/>
                                            </p:txEl>
                                          </p:spTgt>
                                        </p:tgtEl>
                                        <p:attrNameLst>
                                          <p:attrName>style.visibility</p:attrName>
                                        </p:attrNameLst>
                                      </p:cBhvr>
                                      <p:to>
                                        <p:strVal val="visible"/>
                                      </p:to>
                                    </p:set>
                                    <p:animEffect filter="fade" transition="in">
                                      <p:cBhvr>
                                        <p:cTn dur="500"/>
                                        <p:tgtEl>
                                          <p:spTgt spid="103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grpSp>
        <p:nvGrpSpPr>
          <p:cNvPr id="1043" name="Google Shape;1043;p14"/>
          <p:cNvGrpSpPr/>
          <p:nvPr/>
        </p:nvGrpSpPr>
        <p:grpSpPr>
          <a:xfrm>
            <a:off x="1034052" y="1268793"/>
            <a:ext cx="2913511" cy="218100"/>
            <a:chOff x="1043070" y="1326143"/>
            <a:chExt cx="2913511" cy="218100"/>
          </a:xfrm>
        </p:grpSpPr>
        <p:sp>
          <p:nvSpPr>
            <p:cNvPr id="1044" name="Google Shape;1044;p14"/>
            <p:cNvSpPr/>
            <p:nvPr/>
          </p:nvSpPr>
          <p:spPr>
            <a:xfrm>
              <a:off x="1043070" y="1326143"/>
              <a:ext cx="2913511" cy="218100"/>
            </a:xfrm>
            <a:prstGeom prst="rect">
              <a:avLst/>
            </a:prstGeom>
            <a:solidFill>
              <a:srgbClr val="ECE5B4"/>
            </a:solid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4"/>
            <p:cNvSpPr/>
            <p:nvPr/>
          </p:nvSpPr>
          <p:spPr>
            <a:xfrm>
              <a:off x="1187669" y="1385072"/>
              <a:ext cx="126625"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14"/>
            <p:cNvSpPr/>
            <p:nvPr/>
          </p:nvSpPr>
          <p:spPr>
            <a:xfrm>
              <a:off x="1419499" y="1385072"/>
              <a:ext cx="126625"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4"/>
            <p:cNvSpPr/>
            <p:nvPr/>
          </p:nvSpPr>
          <p:spPr>
            <a:xfrm>
              <a:off x="1651328" y="1385072"/>
              <a:ext cx="126625"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8" name="Google Shape;1048;p14"/>
          <p:cNvGrpSpPr/>
          <p:nvPr/>
        </p:nvGrpSpPr>
        <p:grpSpPr>
          <a:xfrm>
            <a:off x="4252857" y="1273925"/>
            <a:ext cx="2305500" cy="218100"/>
            <a:chOff x="1290777" y="1427521"/>
            <a:chExt cx="2305500" cy="218100"/>
          </a:xfrm>
        </p:grpSpPr>
        <p:sp>
          <p:nvSpPr>
            <p:cNvPr id="1049" name="Google Shape;1049;p14"/>
            <p:cNvSpPr/>
            <p:nvPr/>
          </p:nvSpPr>
          <p:spPr>
            <a:xfrm>
              <a:off x="1290777" y="1427521"/>
              <a:ext cx="2305500" cy="218100"/>
            </a:xfrm>
            <a:prstGeom prst="rect">
              <a:avLst/>
            </a:prstGeom>
            <a:solidFill>
              <a:srgbClr val="ECE5B4"/>
            </a:solid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14"/>
            <p:cNvSpPr/>
            <p:nvPr/>
          </p:nvSpPr>
          <p:spPr>
            <a:xfrm>
              <a:off x="14052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4"/>
            <p:cNvSpPr/>
            <p:nvPr/>
          </p:nvSpPr>
          <p:spPr>
            <a:xfrm>
              <a:off x="158865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4"/>
            <p:cNvSpPr/>
            <p:nvPr/>
          </p:nvSpPr>
          <p:spPr>
            <a:xfrm>
              <a:off x="17721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3" name="Google Shape;1053;p14"/>
          <p:cNvGrpSpPr/>
          <p:nvPr/>
        </p:nvGrpSpPr>
        <p:grpSpPr>
          <a:xfrm>
            <a:off x="672780" y="2901751"/>
            <a:ext cx="2305500" cy="218100"/>
            <a:chOff x="1290777" y="1427521"/>
            <a:chExt cx="2305500" cy="218100"/>
          </a:xfrm>
        </p:grpSpPr>
        <p:sp>
          <p:nvSpPr>
            <p:cNvPr id="1054" name="Google Shape;1054;p14"/>
            <p:cNvSpPr/>
            <p:nvPr/>
          </p:nvSpPr>
          <p:spPr>
            <a:xfrm>
              <a:off x="1290777" y="1427521"/>
              <a:ext cx="2305500" cy="218100"/>
            </a:xfrm>
            <a:prstGeom prst="rect">
              <a:avLst/>
            </a:prstGeom>
            <a:solidFill>
              <a:srgbClr val="ECE5B4"/>
            </a:solid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4"/>
            <p:cNvSpPr/>
            <p:nvPr/>
          </p:nvSpPr>
          <p:spPr>
            <a:xfrm>
              <a:off x="14052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4"/>
            <p:cNvSpPr/>
            <p:nvPr/>
          </p:nvSpPr>
          <p:spPr>
            <a:xfrm>
              <a:off x="158865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14"/>
            <p:cNvSpPr/>
            <p:nvPr/>
          </p:nvSpPr>
          <p:spPr>
            <a:xfrm>
              <a:off x="17721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8" name="Google Shape;1058;p14"/>
          <p:cNvGrpSpPr/>
          <p:nvPr/>
        </p:nvGrpSpPr>
        <p:grpSpPr>
          <a:xfrm>
            <a:off x="3448080" y="2922825"/>
            <a:ext cx="2305500" cy="218100"/>
            <a:chOff x="1290777" y="1427521"/>
            <a:chExt cx="2305500" cy="218100"/>
          </a:xfrm>
        </p:grpSpPr>
        <p:sp>
          <p:nvSpPr>
            <p:cNvPr id="1059" name="Google Shape;1059;p14"/>
            <p:cNvSpPr/>
            <p:nvPr/>
          </p:nvSpPr>
          <p:spPr>
            <a:xfrm>
              <a:off x="1290777" y="1427521"/>
              <a:ext cx="2305500" cy="218100"/>
            </a:xfrm>
            <a:prstGeom prst="rect">
              <a:avLst/>
            </a:prstGeom>
            <a:solidFill>
              <a:srgbClr val="ECE5B4"/>
            </a:solid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4"/>
            <p:cNvSpPr/>
            <p:nvPr/>
          </p:nvSpPr>
          <p:spPr>
            <a:xfrm>
              <a:off x="14052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4"/>
            <p:cNvSpPr/>
            <p:nvPr/>
          </p:nvSpPr>
          <p:spPr>
            <a:xfrm>
              <a:off x="158865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14"/>
            <p:cNvSpPr/>
            <p:nvPr/>
          </p:nvSpPr>
          <p:spPr>
            <a:xfrm>
              <a:off x="17721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3" name="Google Shape;1063;p14"/>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US">
                <a:latin typeface="Gill Sans"/>
                <a:ea typeface="Gill Sans"/>
                <a:cs typeface="Gill Sans"/>
                <a:sym typeface="Gill Sans"/>
              </a:rPr>
              <a:t>Cấu tạo hệ thống</a:t>
            </a:r>
            <a:endParaRPr b="1">
              <a:latin typeface="Gill Sans"/>
              <a:ea typeface="Gill Sans"/>
              <a:cs typeface="Gill Sans"/>
              <a:sym typeface="Gill Sans"/>
            </a:endParaRPr>
          </a:p>
        </p:txBody>
      </p:sp>
      <p:sp>
        <p:nvSpPr>
          <p:cNvPr id="1064" name="Google Shape;1064;p14"/>
          <p:cNvSpPr txBox="1"/>
          <p:nvPr>
            <p:ph idx="2" type="title"/>
          </p:nvPr>
        </p:nvSpPr>
        <p:spPr>
          <a:xfrm>
            <a:off x="1034069" y="1474996"/>
            <a:ext cx="2913537"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HandTrackingModule</a:t>
            </a:r>
            <a:endParaRPr/>
          </a:p>
        </p:txBody>
      </p:sp>
      <p:sp>
        <p:nvSpPr>
          <p:cNvPr id="1065" name="Google Shape;1065;p14"/>
          <p:cNvSpPr txBox="1"/>
          <p:nvPr>
            <p:ph idx="1" type="subTitle"/>
          </p:nvPr>
        </p:nvSpPr>
        <p:spPr>
          <a:xfrm>
            <a:off x="1034070" y="2002696"/>
            <a:ext cx="2913536" cy="61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SzPts val="1400"/>
              <a:buNone/>
            </a:pPr>
            <a:r>
              <a:rPr lang="en-US">
                <a:latin typeface="Open Sans"/>
                <a:ea typeface="Open Sans"/>
                <a:cs typeface="Open Sans"/>
                <a:sym typeface="Open Sans"/>
              </a:rPr>
              <a:t>Module nhận diện khung xương bàn tay</a:t>
            </a:r>
            <a:endParaRPr>
              <a:latin typeface="Open Sans"/>
              <a:ea typeface="Open Sans"/>
              <a:cs typeface="Open Sans"/>
              <a:sym typeface="Open Sans"/>
            </a:endParaRPr>
          </a:p>
        </p:txBody>
      </p:sp>
      <p:sp>
        <p:nvSpPr>
          <p:cNvPr id="1066" name="Google Shape;1066;p14"/>
          <p:cNvSpPr txBox="1"/>
          <p:nvPr>
            <p:ph idx="5" type="title"/>
          </p:nvPr>
        </p:nvSpPr>
        <p:spPr>
          <a:xfrm>
            <a:off x="672798" y="3116033"/>
            <a:ext cx="23055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read_img</a:t>
            </a:r>
            <a:endParaRPr/>
          </a:p>
        </p:txBody>
      </p:sp>
      <p:sp>
        <p:nvSpPr>
          <p:cNvPr id="1067" name="Google Shape;1067;p14"/>
          <p:cNvSpPr txBox="1"/>
          <p:nvPr>
            <p:ph idx="6" type="subTitle"/>
          </p:nvPr>
        </p:nvSpPr>
        <p:spPr>
          <a:xfrm>
            <a:off x="672798" y="3643732"/>
            <a:ext cx="2305500" cy="865279"/>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SzPts val="1400"/>
              <a:buNone/>
            </a:pPr>
            <a:r>
              <a:rPr lang="en-US">
                <a:latin typeface="Open Sans"/>
                <a:ea typeface="Open Sans"/>
                <a:cs typeface="Open Sans"/>
                <a:sym typeface="Open Sans"/>
              </a:rPr>
              <a:t>Module đọc chữ từ ảnh dựa trên thư viện Tesseract</a:t>
            </a:r>
            <a:endParaRPr>
              <a:latin typeface="Open Sans"/>
              <a:ea typeface="Open Sans"/>
              <a:cs typeface="Open Sans"/>
              <a:sym typeface="Open Sans"/>
            </a:endParaRPr>
          </a:p>
        </p:txBody>
      </p:sp>
      <p:sp>
        <p:nvSpPr>
          <p:cNvPr id="1068" name="Google Shape;1068;p14"/>
          <p:cNvSpPr txBox="1"/>
          <p:nvPr>
            <p:ph idx="9" type="title"/>
          </p:nvPr>
        </p:nvSpPr>
        <p:spPr>
          <a:xfrm>
            <a:off x="4252840" y="1482175"/>
            <a:ext cx="23055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SetPassWord</a:t>
            </a:r>
            <a:endParaRPr/>
          </a:p>
        </p:txBody>
      </p:sp>
      <p:sp>
        <p:nvSpPr>
          <p:cNvPr id="1069" name="Google Shape;1069;p14"/>
          <p:cNvSpPr txBox="1"/>
          <p:nvPr>
            <p:ph idx="13" type="subTitle"/>
          </p:nvPr>
        </p:nvSpPr>
        <p:spPr>
          <a:xfrm>
            <a:off x="4252844" y="2009875"/>
            <a:ext cx="2305500" cy="61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SzPts val="1400"/>
              <a:buNone/>
            </a:pPr>
            <a:r>
              <a:rPr lang="en-US">
                <a:latin typeface="Open Sans"/>
                <a:ea typeface="Open Sans"/>
                <a:cs typeface="Open Sans"/>
                <a:sym typeface="Open Sans"/>
              </a:rPr>
              <a:t>Module khởi tạo mật khẩu</a:t>
            </a:r>
            <a:endParaRPr>
              <a:latin typeface="Open Sans"/>
              <a:ea typeface="Open Sans"/>
              <a:cs typeface="Open Sans"/>
              <a:sym typeface="Open Sans"/>
            </a:endParaRPr>
          </a:p>
        </p:txBody>
      </p:sp>
      <p:sp>
        <p:nvSpPr>
          <p:cNvPr id="1070" name="Google Shape;1070;p14"/>
          <p:cNvSpPr txBox="1"/>
          <p:nvPr>
            <p:ph idx="14" type="title"/>
          </p:nvPr>
        </p:nvSpPr>
        <p:spPr>
          <a:xfrm>
            <a:off x="3448080" y="3129580"/>
            <a:ext cx="2305500" cy="408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Final</a:t>
            </a:r>
            <a:endParaRPr/>
          </a:p>
        </p:txBody>
      </p:sp>
      <p:sp>
        <p:nvSpPr>
          <p:cNvPr id="1071" name="Google Shape;1071;p14"/>
          <p:cNvSpPr txBox="1"/>
          <p:nvPr>
            <p:ph idx="15" type="subTitle"/>
          </p:nvPr>
        </p:nvSpPr>
        <p:spPr>
          <a:xfrm>
            <a:off x="3448080" y="3538480"/>
            <a:ext cx="2305500" cy="957384"/>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SzPts val="1400"/>
              <a:buNone/>
            </a:pPr>
            <a:r>
              <a:rPr lang="en-US">
                <a:latin typeface="Open Sans"/>
                <a:ea typeface="Open Sans"/>
                <a:cs typeface="Open Sans"/>
                <a:sym typeface="Open Sans"/>
              </a:rPr>
              <a:t>Hàm tổng hợp, gọi các module để tạo thành sản phẩm hoàn chỉnh</a:t>
            </a:r>
            <a:endParaRPr>
              <a:latin typeface="Open Sans"/>
              <a:ea typeface="Open Sans"/>
              <a:cs typeface="Open Sans"/>
              <a:sym typeface="Open Sans"/>
            </a:endParaRPr>
          </a:p>
        </p:txBody>
      </p:sp>
      <p:grpSp>
        <p:nvGrpSpPr>
          <p:cNvPr id="1072" name="Google Shape;1072;p14"/>
          <p:cNvGrpSpPr/>
          <p:nvPr/>
        </p:nvGrpSpPr>
        <p:grpSpPr>
          <a:xfrm>
            <a:off x="6223362" y="2932675"/>
            <a:ext cx="2305500" cy="218100"/>
            <a:chOff x="1290777" y="1427521"/>
            <a:chExt cx="2305500" cy="218100"/>
          </a:xfrm>
        </p:grpSpPr>
        <p:sp>
          <p:nvSpPr>
            <p:cNvPr id="1073" name="Google Shape;1073;p14"/>
            <p:cNvSpPr/>
            <p:nvPr/>
          </p:nvSpPr>
          <p:spPr>
            <a:xfrm>
              <a:off x="1290777" y="1427521"/>
              <a:ext cx="2305500" cy="218100"/>
            </a:xfrm>
            <a:prstGeom prst="rect">
              <a:avLst/>
            </a:prstGeom>
            <a:solidFill>
              <a:srgbClr val="ECE5B4"/>
            </a:solid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14"/>
            <p:cNvSpPr/>
            <p:nvPr/>
          </p:nvSpPr>
          <p:spPr>
            <a:xfrm>
              <a:off x="14052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14"/>
            <p:cNvSpPr/>
            <p:nvPr/>
          </p:nvSpPr>
          <p:spPr>
            <a:xfrm>
              <a:off x="158865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14"/>
            <p:cNvSpPr/>
            <p:nvPr/>
          </p:nvSpPr>
          <p:spPr>
            <a:xfrm>
              <a:off x="17721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7" name="Google Shape;1077;p14"/>
          <p:cNvSpPr txBox="1"/>
          <p:nvPr>
            <p:ph idx="14" type="title"/>
          </p:nvPr>
        </p:nvSpPr>
        <p:spPr>
          <a:xfrm>
            <a:off x="6223362" y="3164984"/>
            <a:ext cx="2305500" cy="408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Bot_Telegram</a:t>
            </a:r>
            <a:endParaRPr/>
          </a:p>
        </p:txBody>
      </p:sp>
      <p:sp>
        <p:nvSpPr>
          <p:cNvPr id="1078" name="Google Shape;1078;p14"/>
          <p:cNvSpPr txBox="1"/>
          <p:nvPr>
            <p:ph idx="15" type="subTitle"/>
          </p:nvPr>
        </p:nvSpPr>
        <p:spPr>
          <a:xfrm>
            <a:off x="6223362" y="3573884"/>
            <a:ext cx="2305500" cy="957384"/>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SzPts val="1400"/>
              <a:buNone/>
            </a:pPr>
            <a:r>
              <a:rPr lang="en-US">
                <a:latin typeface="Open Sans"/>
                <a:ea typeface="Open Sans"/>
                <a:cs typeface="Open Sans"/>
                <a:sym typeface="Open Sans"/>
              </a:rPr>
              <a:t>Sử dụng HTTP API để tạo Bot và gửi thông tin lên Telegram</a:t>
            </a:r>
            <a:endParaRPr>
              <a:latin typeface="Open Sans"/>
              <a:ea typeface="Open Sans"/>
              <a:cs typeface="Open Sans"/>
              <a:sym typeface="Open Sans"/>
            </a:endParaRPr>
          </a:p>
        </p:txBody>
      </p:sp>
    </p:spTree>
  </p:cSld>
  <p:clrMapOvr>
    <a:masterClrMapping/>
  </p:clrMapOvr>
  <p:transition spd="slow">
    <p:split orient="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63"/>
                                        </p:tgtEl>
                                        <p:attrNameLst>
                                          <p:attrName>style.visibility</p:attrName>
                                        </p:attrNameLst>
                                      </p:cBhvr>
                                      <p:to>
                                        <p:strVal val="visible"/>
                                      </p:to>
                                    </p:set>
                                    <p:animEffect filter="fade" transition="in">
                                      <p:cBhvr>
                                        <p:cTn dur="500"/>
                                        <p:tgtEl>
                                          <p:spTgt spid="1063"/>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1043"/>
                                        </p:tgtEl>
                                        <p:attrNameLst>
                                          <p:attrName>style.visibility</p:attrName>
                                        </p:attrNameLst>
                                      </p:cBhvr>
                                      <p:to>
                                        <p:strVal val="visible"/>
                                      </p:to>
                                    </p:set>
                                    <p:anim calcmode="lin" valueType="num">
                                      <p:cBhvr additive="base">
                                        <p:cTn dur="500"/>
                                        <p:tgtEl>
                                          <p:spTgt spid="1043"/>
                                        </p:tgtEl>
                                        <p:attrNameLst>
                                          <p:attrName>ppt_w</p:attrName>
                                        </p:attrNameLst>
                                      </p:cBhvr>
                                      <p:tavLst>
                                        <p:tav fmla="" tm="0">
                                          <p:val>
                                            <p:strVal val="0"/>
                                          </p:val>
                                        </p:tav>
                                        <p:tav fmla="" tm="100000">
                                          <p:val>
                                            <p:strVal val="#ppt_w"/>
                                          </p:val>
                                        </p:tav>
                                      </p:tavLst>
                                    </p:anim>
                                    <p:anim calcmode="lin" valueType="num">
                                      <p:cBhvr additive="base">
                                        <p:cTn dur="500"/>
                                        <p:tgtEl>
                                          <p:spTgt spid="104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064"/>
                                        </p:tgtEl>
                                        <p:attrNameLst>
                                          <p:attrName>style.visibility</p:attrName>
                                        </p:attrNameLst>
                                      </p:cBhvr>
                                      <p:to>
                                        <p:strVal val="visible"/>
                                      </p:to>
                                    </p:set>
                                    <p:anim calcmode="lin" valueType="num">
                                      <p:cBhvr additive="base">
                                        <p:cTn dur="500"/>
                                        <p:tgtEl>
                                          <p:spTgt spid="1064"/>
                                        </p:tgtEl>
                                        <p:attrNameLst>
                                          <p:attrName>ppt_w</p:attrName>
                                        </p:attrNameLst>
                                      </p:cBhvr>
                                      <p:tavLst>
                                        <p:tav fmla="" tm="0">
                                          <p:val>
                                            <p:strVal val="0"/>
                                          </p:val>
                                        </p:tav>
                                        <p:tav fmla="" tm="100000">
                                          <p:val>
                                            <p:strVal val="#ppt_w"/>
                                          </p:val>
                                        </p:tav>
                                      </p:tavLst>
                                    </p:anim>
                                    <p:anim calcmode="lin" valueType="num">
                                      <p:cBhvr additive="base">
                                        <p:cTn dur="500"/>
                                        <p:tgtEl>
                                          <p:spTgt spid="106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065">
                                            <p:txEl>
                                              <p:pRg end="0" st="0"/>
                                            </p:txEl>
                                          </p:spTgt>
                                        </p:tgtEl>
                                        <p:attrNameLst>
                                          <p:attrName>style.visibility</p:attrName>
                                        </p:attrNameLst>
                                      </p:cBhvr>
                                      <p:to>
                                        <p:strVal val="visible"/>
                                      </p:to>
                                    </p:set>
                                    <p:anim calcmode="lin" valueType="num">
                                      <p:cBhvr additive="base">
                                        <p:cTn dur="500"/>
                                        <p:tgtEl>
                                          <p:spTgt spid="1065">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1065">
                                            <p:txEl>
                                              <p:pRg end="0" st="0"/>
                                            </p:txEl>
                                          </p:spTgt>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1048"/>
                                        </p:tgtEl>
                                        <p:attrNameLst>
                                          <p:attrName>style.visibility</p:attrName>
                                        </p:attrNameLst>
                                      </p:cBhvr>
                                      <p:to>
                                        <p:strVal val="visible"/>
                                      </p:to>
                                    </p:set>
                                    <p:anim calcmode="lin" valueType="num">
                                      <p:cBhvr additive="base">
                                        <p:cTn dur="500"/>
                                        <p:tgtEl>
                                          <p:spTgt spid="1048"/>
                                        </p:tgtEl>
                                        <p:attrNameLst>
                                          <p:attrName>ppt_w</p:attrName>
                                        </p:attrNameLst>
                                      </p:cBhvr>
                                      <p:tavLst>
                                        <p:tav fmla="" tm="0">
                                          <p:val>
                                            <p:strVal val="0"/>
                                          </p:val>
                                        </p:tav>
                                        <p:tav fmla="" tm="100000">
                                          <p:val>
                                            <p:strVal val="#ppt_w"/>
                                          </p:val>
                                        </p:tav>
                                      </p:tavLst>
                                    </p:anim>
                                    <p:anim calcmode="lin" valueType="num">
                                      <p:cBhvr additive="base">
                                        <p:cTn dur="500"/>
                                        <p:tgtEl>
                                          <p:spTgt spid="104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068"/>
                                        </p:tgtEl>
                                        <p:attrNameLst>
                                          <p:attrName>style.visibility</p:attrName>
                                        </p:attrNameLst>
                                      </p:cBhvr>
                                      <p:to>
                                        <p:strVal val="visible"/>
                                      </p:to>
                                    </p:set>
                                    <p:anim calcmode="lin" valueType="num">
                                      <p:cBhvr additive="base">
                                        <p:cTn dur="500"/>
                                        <p:tgtEl>
                                          <p:spTgt spid="1068"/>
                                        </p:tgtEl>
                                        <p:attrNameLst>
                                          <p:attrName>ppt_w</p:attrName>
                                        </p:attrNameLst>
                                      </p:cBhvr>
                                      <p:tavLst>
                                        <p:tav fmla="" tm="0">
                                          <p:val>
                                            <p:strVal val="0"/>
                                          </p:val>
                                        </p:tav>
                                        <p:tav fmla="" tm="100000">
                                          <p:val>
                                            <p:strVal val="#ppt_w"/>
                                          </p:val>
                                        </p:tav>
                                      </p:tavLst>
                                    </p:anim>
                                    <p:anim calcmode="lin" valueType="num">
                                      <p:cBhvr additive="base">
                                        <p:cTn dur="500"/>
                                        <p:tgtEl>
                                          <p:spTgt spid="106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069">
                                            <p:txEl>
                                              <p:pRg end="0" st="0"/>
                                            </p:txEl>
                                          </p:spTgt>
                                        </p:tgtEl>
                                        <p:attrNameLst>
                                          <p:attrName>style.visibility</p:attrName>
                                        </p:attrNameLst>
                                      </p:cBhvr>
                                      <p:to>
                                        <p:strVal val="visible"/>
                                      </p:to>
                                    </p:set>
                                    <p:anim calcmode="lin" valueType="num">
                                      <p:cBhvr additive="base">
                                        <p:cTn dur="500"/>
                                        <p:tgtEl>
                                          <p:spTgt spid="1069">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1069">
                                            <p:txEl>
                                              <p:pRg end="0" st="0"/>
                                            </p:txEl>
                                          </p:spTgt>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1053"/>
                                        </p:tgtEl>
                                        <p:attrNameLst>
                                          <p:attrName>style.visibility</p:attrName>
                                        </p:attrNameLst>
                                      </p:cBhvr>
                                      <p:to>
                                        <p:strVal val="visible"/>
                                      </p:to>
                                    </p:set>
                                    <p:anim calcmode="lin" valueType="num">
                                      <p:cBhvr additive="base">
                                        <p:cTn dur="500"/>
                                        <p:tgtEl>
                                          <p:spTgt spid="1053"/>
                                        </p:tgtEl>
                                        <p:attrNameLst>
                                          <p:attrName>ppt_w</p:attrName>
                                        </p:attrNameLst>
                                      </p:cBhvr>
                                      <p:tavLst>
                                        <p:tav fmla="" tm="0">
                                          <p:val>
                                            <p:strVal val="0"/>
                                          </p:val>
                                        </p:tav>
                                        <p:tav fmla="" tm="100000">
                                          <p:val>
                                            <p:strVal val="#ppt_w"/>
                                          </p:val>
                                        </p:tav>
                                      </p:tavLst>
                                    </p:anim>
                                    <p:anim calcmode="lin" valueType="num">
                                      <p:cBhvr additive="base">
                                        <p:cTn dur="500"/>
                                        <p:tgtEl>
                                          <p:spTgt spid="105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066"/>
                                        </p:tgtEl>
                                        <p:attrNameLst>
                                          <p:attrName>style.visibility</p:attrName>
                                        </p:attrNameLst>
                                      </p:cBhvr>
                                      <p:to>
                                        <p:strVal val="visible"/>
                                      </p:to>
                                    </p:set>
                                    <p:anim calcmode="lin" valueType="num">
                                      <p:cBhvr additive="base">
                                        <p:cTn dur="500"/>
                                        <p:tgtEl>
                                          <p:spTgt spid="1066"/>
                                        </p:tgtEl>
                                        <p:attrNameLst>
                                          <p:attrName>ppt_w</p:attrName>
                                        </p:attrNameLst>
                                      </p:cBhvr>
                                      <p:tavLst>
                                        <p:tav fmla="" tm="0">
                                          <p:val>
                                            <p:strVal val="0"/>
                                          </p:val>
                                        </p:tav>
                                        <p:tav fmla="" tm="100000">
                                          <p:val>
                                            <p:strVal val="#ppt_w"/>
                                          </p:val>
                                        </p:tav>
                                      </p:tavLst>
                                    </p:anim>
                                    <p:anim calcmode="lin" valueType="num">
                                      <p:cBhvr additive="base">
                                        <p:cTn dur="500"/>
                                        <p:tgtEl>
                                          <p:spTgt spid="106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067">
                                            <p:txEl>
                                              <p:pRg end="0" st="0"/>
                                            </p:txEl>
                                          </p:spTgt>
                                        </p:tgtEl>
                                        <p:attrNameLst>
                                          <p:attrName>style.visibility</p:attrName>
                                        </p:attrNameLst>
                                      </p:cBhvr>
                                      <p:to>
                                        <p:strVal val="visible"/>
                                      </p:to>
                                    </p:set>
                                    <p:anim calcmode="lin" valueType="num">
                                      <p:cBhvr additive="base">
                                        <p:cTn dur="500"/>
                                        <p:tgtEl>
                                          <p:spTgt spid="1067">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1067">
                                            <p:txEl>
                                              <p:pRg end="0" st="0"/>
                                            </p:txEl>
                                          </p:spTgt>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1058"/>
                                        </p:tgtEl>
                                        <p:attrNameLst>
                                          <p:attrName>style.visibility</p:attrName>
                                        </p:attrNameLst>
                                      </p:cBhvr>
                                      <p:to>
                                        <p:strVal val="visible"/>
                                      </p:to>
                                    </p:set>
                                    <p:anim calcmode="lin" valueType="num">
                                      <p:cBhvr additive="base">
                                        <p:cTn dur="500"/>
                                        <p:tgtEl>
                                          <p:spTgt spid="1058"/>
                                        </p:tgtEl>
                                        <p:attrNameLst>
                                          <p:attrName>ppt_w</p:attrName>
                                        </p:attrNameLst>
                                      </p:cBhvr>
                                      <p:tavLst>
                                        <p:tav fmla="" tm="0">
                                          <p:val>
                                            <p:strVal val="0"/>
                                          </p:val>
                                        </p:tav>
                                        <p:tav fmla="" tm="100000">
                                          <p:val>
                                            <p:strVal val="#ppt_w"/>
                                          </p:val>
                                        </p:tav>
                                      </p:tavLst>
                                    </p:anim>
                                    <p:anim calcmode="lin" valueType="num">
                                      <p:cBhvr additive="base">
                                        <p:cTn dur="500"/>
                                        <p:tgtEl>
                                          <p:spTgt spid="105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070"/>
                                        </p:tgtEl>
                                        <p:attrNameLst>
                                          <p:attrName>style.visibility</p:attrName>
                                        </p:attrNameLst>
                                      </p:cBhvr>
                                      <p:to>
                                        <p:strVal val="visible"/>
                                      </p:to>
                                    </p:set>
                                    <p:anim calcmode="lin" valueType="num">
                                      <p:cBhvr additive="base">
                                        <p:cTn dur="500"/>
                                        <p:tgtEl>
                                          <p:spTgt spid="1070"/>
                                        </p:tgtEl>
                                        <p:attrNameLst>
                                          <p:attrName>ppt_w</p:attrName>
                                        </p:attrNameLst>
                                      </p:cBhvr>
                                      <p:tavLst>
                                        <p:tav fmla="" tm="0">
                                          <p:val>
                                            <p:strVal val="0"/>
                                          </p:val>
                                        </p:tav>
                                        <p:tav fmla="" tm="100000">
                                          <p:val>
                                            <p:strVal val="#ppt_w"/>
                                          </p:val>
                                        </p:tav>
                                      </p:tavLst>
                                    </p:anim>
                                    <p:anim calcmode="lin" valueType="num">
                                      <p:cBhvr additive="base">
                                        <p:cTn dur="500"/>
                                        <p:tgtEl>
                                          <p:spTgt spid="107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071">
                                            <p:txEl>
                                              <p:pRg end="0" st="0"/>
                                            </p:txEl>
                                          </p:spTgt>
                                        </p:tgtEl>
                                        <p:attrNameLst>
                                          <p:attrName>style.visibility</p:attrName>
                                        </p:attrNameLst>
                                      </p:cBhvr>
                                      <p:to>
                                        <p:strVal val="visible"/>
                                      </p:to>
                                    </p:set>
                                    <p:anim calcmode="lin" valueType="num">
                                      <p:cBhvr additive="base">
                                        <p:cTn dur="500"/>
                                        <p:tgtEl>
                                          <p:spTgt spid="1071">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1071">
                                            <p:txEl>
                                              <p:pRg end="0" st="0"/>
                                            </p:txEl>
                                          </p:spTgt>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1072"/>
                                        </p:tgtEl>
                                        <p:attrNameLst>
                                          <p:attrName>style.visibility</p:attrName>
                                        </p:attrNameLst>
                                      </p:cBhvr>
                                      <p:to>
                                        <p:strVal val="visible"/>
                                      </p:to>
                                    </p:set>
                                    <p:anim calcmode="lin" valueType="num">
                                      <p:cBhvr additive="base">
                                        <p:cTn dur="500"/>
                                        <p:tgtEl>
                                          <p:spTgt spid="1072"/>
                                        </p:tgtEl>
                                        <p:attrNameLst>
                                          <p:attrName>ppt_w</p:attrName>
                                        </p:attrNameLst>
                                      </p:cBhvr>
                                      <p:tavLst>
                                        <p:tav fmla="" tm="0">
                                          <p:val>
                                            <p:strVal val="0"/>
                                          </p:val>
                                        </p:tav>
                                        <p:tav fmla="" tm="100000">
                                          <p:val>
                                            <p:strVal val="#ppt_w"/>
                                          </p:val>
                                        </p:tav>
                                      </p:tavLst>
                                    </p:anim>
                                    <p:anim calcmode="lin" valueType="num">
                                      <p:cBhvr additive="base">
                                        <p:cTn dur="500"/>
                                        <p:tgtEl>
                                          <p:spTgt spid="107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077"/>
                                        </p:tgtEl>
                                        <p:attrNameLst>
                                          <p:attrName>style.visibility</p:attrName>
                                        </p:attrNameLst>
                                      </p:cBhvr>
                                      <p:to>
                                        <p:strVal val="visible"/>
                                      </p:to>
                                    </p:set>
                                    <p:anim calcmode="lin" valueType="num">
                                      <p:cBhvr additive="base">
                                        <p:cTn dur="500"/>
                                        <p:tgtEl>
                                          <p:spTgt spid="1077"/>
                                        </p:tgtEl>
                                        <p:attrNameLst>
                                          <p:attrName>ppt_w</p:attrName>
                                        </p:attrNameLst>
                                      </p:cBhvr>
                                      <p:tavLst>
                                        <p:tav fmla="" tm="0">
                                          <p:val>
                                            <p:strVal val="0"/>
                                          </p:val>
                                        </p:tav>
                                        <p:tav fmla="" tm="100000">
                                          <p:val>
                                            <p:strVal val="#ppt_w"/>
                                          </p:val>
                                        </p:tav>
                                      </p:tavLst>
                                    </p:anim>
                                    <p:anim calcmode="lin" valueType="num">
                                      <p:cBhvr additive="base">
                                        <p:cTn dur="500"/>
                                        <p:tgtEl>
                                          <p:spTgt spid="107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078">
                                            <p:txEl>
                                              <p:pRg end="0" st="0"/>
                                            </p:txEl>
                                          </p:spTgt>
                                        </p:tgtEl>
                                        <p:attrNameLst>
                                          <p:attrName>style.visibility</p:attrName>
                                        </p:attrNameLst>
                                      </p:cBhvr>
                                      <p:to>
                                        <p:strVal val="visible"/>
                                      </p:to>
                                    </p:set>
                                    <p:anim calcmode="lin" valueType="num">
                                      <p:cBhvr additive="base">
                                        <p:cTn dur="500"/>
                                        <p:tgtEl>
                                          <p:spTgt spid="1078">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1078">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5"/>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US">
                <a:latin typeface="Gill Sans"/>
                <a:ea typeface="Gill Sans"/>
                <a:cs typeface="Gill Sans"/>
                <a:sym typeface="Gill Sans"/>
              </a:rPr>
              <a:t>Cách thức hoạt động</a:t>
            </a:r>
            <a:endParaRPr b="1">
              <a:latin typeface="Gill Sans"/>
              <a:ea typeface="Gill Sans"/>
              <a:cs typeface="Gill Sans"/>
              <a:sym typeface="Gill Sans"/>
            </a:endParaRPr>
          </a:p>
        </p:txBody>
      </p:sp>
      <p:grpSp>
        <p:nvGrpSpPr>
          <p:cNvPr id="1084" name="Google Shape;1084;p15"/>
          <p:cNvGrpSpPr/>
          <p:nvPr/>
        </p:nvGrpSpPr>
        <p:grpSpPr>
          <a:xfrm>
            <a:off x="715181" y="2332077"/>
            <a:ext cx="1821000" cy="218100"/>
            <a:chOff x="1290775" y="1427529"/>
            <a:chExt cx="1821000" cy="218100"/>
          </a:xfrm>
        </p:grpSpPr>
        <p:sp>
          <p:nvSpPr>
            <p:cNvPr id="1085" name="Google Shape;1085;p15"/>
            <p:cNvSpPr/>
            <p:nvPr/>
          </p:nvSpPr>
          <p:spPr>
            <a:xfrm>
              <a:off x="1290775" y="1427529"/>
              <a:ext cx="1821000" cy="218100"/>
            </a:xfrm>
            <a:prstGeom prst="rect">
              <a:avLst/>
            </a:prstGeom>
            <a:solidFill>
              <a:srgbClr val="ECE5B4"/>
            </a:solid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86" name="Google Shape;1086;p15"/>
            <p:cNvSpPr/>
            <p:nvPr/>
          </p:nvSpPr>
          <p:spPr>
            <a:xfrm>
              <a:off x="14052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87" name="Google Shape;1087;p15"/>
            <p:cNvSpPr/>
            <p:nvPr/>
          </p:nvSpPr>
          <p:spPr>
            <a:xfrm>
              <a:off x="158865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88" name="Google Shape;1088;p15"/>
            <p:cNvSpPr/>
            <p:nvPr/>
          </p:nvSpPr>
          <p:spPr>
            <a:xfrm>
              <a:off x="17721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089" name="Google Shape;1089;p15"/>
          <p:cNvSpPr txBox="1"/>
          <p:nvPr/>
        </p:nvSpPr>
        <p:spPr>
          <a:xfrm>
            <a:off x="713632" y="2558549"/>
            <a:ext cx="1821000" cy="527700"/>
          </a:xfrm>
          <a:prstGeom prst="rect">
            <a:avLst/>
          </a:prstGeom>
          <a:no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139700" marR="0" rtl="0" algn="ctr">
              <a:lnSpc>
                <a:spcPct val="115000"/>
              </a:lnSpc>
              <a:spcBef>
                <a:spcPts val="0"/>
              </a:spcBef>
              <a:spcAft>
                <a:spcPts val="0"/>
              </a:spcAft>
              <a:buClr>
                <a:srgbClr val="000000"/>
              </a:buClr>
              <a:buSzPts val="1400"/>
              <a:buFont typeface="Arial"/>
              <a:buNone/>
            </a:pPr>
            <a:r>
              <a:rPr b="0" i="0" lang="en-US" sz="1400" u="none" cap="none" strike="noStrike">
                <a:solidFill>
                  <a:schemeClr val="lt1"/>
                </a:solidFill>
                <a:latin typeface="Open Sans"/>
                <a:ea typeface="Open Sans"/>
                <a:cs typeface="Open Sans"/>
                <a:sym typeface="Open Sans"/>
              </a:rPr>
              <a:t>Cài mật khẩu</a:t>
            </a:r>
            <a:endParaRPr b="0" i="0" sz="1400" u="none" cap="none" strike="noStrike">
              <a:solidFill>
                <a:schemeClr val="lt1"/>
              </a:solidFill>
              <a:latin typeface="Open Sans"/>
              <a:ea typeface="Open Sans"/>
              <a:cs typeface="Open Sans"/>
              <a:sym typeface="Open Sans"/>
            </a:endParaRPr>
          </a:p>
        </p:txBody>
      </p:sp>
      <p:sp>
        <p:nvSpPr>
          <p:cNvPr id="1090" name="Google Shape;1090;p15"/>
          <p:cNvSpPr txBox="1"/>
          <p:nvPr/>
        </p:nvSpPr>
        <p:spPr>
          <a:xfrm>
            <a:off x="4587148" y="3406586"/>
            <a:ext cx="1792687" cy="358968"/>
          </a:xfrm>
          <a:prstGeom prst="rect">
            <a:avLst/>
          </a:prstGeom>
          <a:noFill/>
          <a:ln cap="flat" cmpd="sng" w="9525">
            <a:solidFill>
              <a:srgbClr val="ECE5B4"/>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400"/>
              <a:buFont typeface="Arial"/>
              <a:buNone/>
            </a:pPr>
            <a:r>
              <a:rPr b="0" i="0" lang="en-US" sz="1400" u="none" cap="none" strike="noStrike">
                <a:solidFill>
                  <a:schemeClr val="lt1"/>
                </a:solidFill>
                <a:latin typeface="Arial"/>
                <a:ea typeface="Arial"/>
                <a:cs typeface="Arial"/>
                <a:sym typeface="Arial"/>
              </a:rPr>
              <a:t>Đúng, mở cửa</a:t>
            </a:r>
            <a:endParaRPr b="0" i="0" sz="1400" u="none" cap="none" strike="noStrike">
              <a:solidFill>
                <a:schemeClr val="lt1"/>
              </a:solidFill>
              <a:latin typeface="Arial"/>
              <a:ea typeface="Arial"/>
              <a:cs typeface="Arial"/>
              <a:sym typeface="Arial"/>
            </a:endParaRPr>
          </a:p>
        </p:txBody>
      </p:sp>
      <p:grpSp>
        <p:nvGrpSpPr>
          <p:cNvPr id="1091" name="Google Shape;1091;p15"/>
          <p:cNvGrpSpPr/>
          <p:nvPr/>
        </p:nvGrpSpPr>
        <p:grpSpPr>
          <a:xfrm>
            <a:off x="2665327" y="2315438"/>
            <a:ext cx="1821000" cy="218100"/>
            <a:chOff x="1290775" y="1427529"/>
            <a:chExt cx="1821000" cy="218100"/>
          </a:xfrm>
        </p:grpSpPr>
        <p:sp>
          <p:nvSpPr>
            <p:cNvPr id="1092" name="Google Shape;1092;p15"/>
            <p:cNvSpPr/>
            <p:nvPr/>
          </p:nvSpPr>
          <p:spPr>
            <a:xfrm>
              <a:off x="1290775" y="1427529"/>
              <a:ext cx="1821000" cy="218100"/>
            </a:xfrm>
            <a:prstGeom prst="rect">
              <a:avLst/>
            </a:prstGeom>
            <a:solidFill>
              <a:srgbClr val="ECE5B4"/>
            </a:solid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93" name="Google Shape;1093;p15"/>
            <p:cNvSpPr/>
            <p:nvPr/>
          </p:nvSpPr>
          <p:spPr>
            <a:xfrm>
              <a:off x="14052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94" name="Google Shape;1094;p15"/>
            <p:cNvSpPr/>
            <p:nvPr/>
          </p:nvSpPr>
          <p:spPr>
            <a:xfrm>
              <a:off x="158865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95" name="Google Shape;1095;p15"/>
            <p:cNvSpPr/>
            <p:nvPr/>
          </p:nvSpPr>
          <p:spPr>
            <a:xfrm>
              <a:off x="17721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096" name="Google Shape;1096;p15"/>
          <p:cNvSpPr txBox="1"/>
          <p:nvPr/>
        </p:nvSpPr>
        <p:spPr>
          <a:xfrm>
            <a:off x="2665327" y="2543575"/>
            <a:ext cx="1821000" cy="539823"/>
          </a:xfrm>
          <a:prstGeom prst="rect">
            <a:avLst/>
          </a:prstGeom>
          <a:no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139700" marR="0" rtl="0" algn="ctr">
              <a:lnSpc>
                <a:spcPct val="115000"/>
              </a:lnSpc>
              <a:spcBef>
                <a:spcPts val="0"/>
              </a:spcBef>
              <a:spcAft>
                <a:spcPts val="0"/>
              </a:spcAft>
              <a:buClr>
                <a:srgbClr val="000000"/>
              </a:buClr>
              <a:buSzPts val="1400"/>
              <a:buFont typeface="Arial"/>
              <a:buNone/>
            </a:pPr>
            <a:r>
              <a:rPr b="0" i="0" lang="en-US" sz="1400" u="none" cap="none" strike="noStrike">
                <a:solidFill>
                  <a:schemeClr val="lt1"/>
                </a:solidFill>
                <a:latin typeface="Open Sans"/>
                <a:ea typeface="Open Sans"/>
                <a:cs typeface="Open Sans"/>
                <a:sym typeface="Open Sans"/>
              </a:rPr>
              <a:t>Lưu mật khẩu</a:t>
            </a:r>
            <a:endParaRPr b="0" i="0" sz="1400" u="none" cap="none" strike="noStrike">
              <a:solidFill>
                <a:schemeClr val="lt1"/>
              </a:solidFill>
              <a:latin typeface="Open Sans"/>
              <a:ea typeface="Open Sans"/>
              <a:cs typeface="Open Sans"/>
              <a:sym typeface="Open Sans"/>
            </a:endParaRPr>
          </a:p>
        </p:txBody>
      </p:sp>
      <p:sp>
        <p:nvSpPr>
          <p:cNvPr id="1097" name="Google Shape;1097;p15"/>
          <p:cNvSpPr txBox="1"/>
          <p:nvPr/>
        </p:nvSpPr>
        <p:spPr>
          <a:xfrm>
            <a:off x="6693504" y="3416198"/>
            <a:ext cx="1974261" cy="376532"/>
          </a:xfrm>
          <a:prstGeom prst="rect">
            <a:avLst/>
          </a:prstGeom>
          <a:noFill/>
          <a:ln cap="flat" cmpd="sng" w="9525">
            <a:solidFill>
              <a:srgbClr val="ECE5B4"/>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400"/>
              <a:buFont typeface="Arial"/>
              <a:buNone/>
            </a:pPr>
            <a:r>
              <a:rPr b="0" i="0" lang="en-US" sz="1400" u="none" cap="none" strike="noStrike">
                <a:solidFill>
                  <a:schemeClr val="lt1"/>
                </a:solidFill>
                <a:latin typeface="Arial"/>
                <a:ea typeface="Arial"/>
                <a:cs typeface="Arial"/>
                <a:sym typeface="Arial"/>
              </a:rPr>
              <a:t>Sai, chụp lại người vẽ</a:t>
            </a:r>
            <a:endParaRPr b="0" i="0" sz="1400" u="none" cap="none" strike="noStrike">
              <a:solidFill>
                <a:schemeClr val="lt1"/>
              </a:solidFill>
              <a:latin typeface="Arial"/>
              <a:ea typeface="Arial"/>
              <a:cs typeface="Arial"/>
              <a:sym typeface="Arial"/>
            </a:endParaRPr>
          </a:p>
        </p:txBody>
      </p:sp>
      <p:grpSp>
        <p:nvGrpSpPr>
          <p:cNvPr id="1098" name="Google Shape;1098;p15"/>
          <p:cNvGrpSpPr/>
          <p:nvPr/>
        </p:nvGrpSpPr>
        <p:grpSpPr>
          <a:xfrm>
            <a:off x="4622027" y="2315438"/>
            <a:ext cx="1821000" cy="218100"/>
            <a:chOff x="1290775" y="1427529"/>
            <a:chExt cx="1821000" cy="218100"/>
          </a:xfrm>
        </p:grpSpPr>
        <p:sp>
          <p:nvSpPr>
            <p:cNvPr id="1099" name="Google Shape;1099;p15"/>
            <p:cNvSpPr/>
            <p:nvPr/>
          </p:nvSpPr>
          <p:spPr>
            <a:xfrm>
              <a:off x="1290775" y="1427529"/>
              <a:ext cx="1821000" cy="218100"/>
            </a:xfrm>
            <a:prstGeom prst="rect">
              <a:avLst/>
            </a:prstGeom>
            <a:solidFill>
              <a:srgbClr val="ECE5B4"/>
            </a:solid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00" name="Google Shape;1100;p15"/>
            <p:cNvSpPr/>
            <p:nvPr/>
          </p:nvSpPr>
          <p:spPr>
            <a:xfrm>
              <a:off x="14052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01" name="Google Shape;1101;p15"/>
            <p:cNvSpPr/>
            <p:nvPr/>
          </p:nvSpPr>
          <p:spPr>
            <a:xfrm>
              <a:off x="158865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02" name="Google Shape;1102;p15"/>
            <p:cNvSpPr/>
            <p:nvPr/>
          </p:nvSpPr>
          <p:spPr>
            <a:xfrm>
              <a:off x="17721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103" name="Google Shape;1103;p15"/>
          <p:cNvSpPr txBox="1"/>
          <p:nvPr/>
        </p:nvSpPr>
        <p:spPr>
          <a:xfrm>
            <a:off x="4622027" y="2541983"/>
            <a:ext cx="1821000" cy="550886"/>
          </a:xfrm>
          <a:prstGeom prst="rect">
            <a:avLst/>
          </a:prstGeom>
          <a:no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139700" marR="0" rtl="0" algn="ctr">
              <a:lnSpc>
                <a:spcPct val="115000"/>
              </a:lnSpc>
              <a:spcBef>
                <a:spcPts val="0"/>
              </a:spcBef>
              <a:spcAft>
                <a:spcPts val="0"/>
              </a:spcAft>
              <a:buClr>
                <a:srgbClr val="000000"/>
              </a:buClr>
              <a:buSzPts val="1400"/>
              <a:buFont typeface="Arial"/>
              <a:buNone/>
            </a:pPr>
            <a:r>
              <a:rPr b="0" i="0" lang="en-US" sz="1400" u="none" cap="none" strike="noStrike">
                <a:solidFill>
                  <a:schemeClr val="lt1"/>
                </a:solidFill>
                <a:latin typeface="Open Sans"/>
                <a:ea typeface="Open Sans"/>
                <a:cs typeface="Open Sans"/>
                <a:sym typeface="Open Sans"/>
              </a:rPr>
              <a:t>Nhập mật khẩu</a:t>
            </a:r>
            <a:endParaRPr b="0" i="0" sz="1400" u="none" cap="none" strike="noStrike">
              <a:solidFill>
                <a:schemeClr val="lt1"/>
              </a:solidFill>
              <a:latin typeface="Open Sans"/>
              <a:ea typeface="Open Sans"/>
              <a:cs typeface="Open Sans"/>
              <a:sym typeface="Open Sans"/>
            </a:endParaRPr>
          </a:p>
        </p:txBody>
      </p:sp>
      <p:grpSp>
        <p:nvGrpSpPr>
          <p:cNvPr id="1104" name="Google Shape;1104;p15"/>
          <p:cNvGrpSpPr/>
          <p:nvPr/>
        </p:nvGrpSpPr>
        <p:grpSpPr>
          <a:xfrm>
            <a:off x="6578727" y="2315438"/>
            <a:ext cx="1826598" cy="218100"/>
            <a:chOff x="1290775" y="1427529"/>
            <a:chExt cx="1821000" cy="218100"/>
          </a:xfrm>
        </p:grpSpPr>
        <p:sp>
          <p:nvSpPr>
            <p:cNvPr id="1105" name="Google Shape;1105;p15"/>
            <p:cNvSpPr/>
            <p:nvPr/>
          </p:nvSpPr>
          <p:spPr>
            <a:xfrm>
              <a:off x="1290775" y="1427529"/>
              <a:ext cx="1821000" cy="218100"/>
            </a:xfrm>
            <a:prstGeom prst="rect">
              <a:avLst/>
            </a:prstGeom>
            <a:solidFill>
              <a:srgbClr val="ECE5B4"/>
            </a:solid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06" name="Google Shape;1106;p15"/>
            <p:cNvSpPr/>
            <p:nvPr/>
          </p:nvSpPr>
          <p:spPr>
            <a:xfrm>
              <a:off x="14052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07" name="Google Shape;1107;p15"/>
            <p:cNvSpPr/>
            <p:nvPr/>
          </p:nvSpPr>
          <p:spPr>
            <a:xfrm>
              <a:off x="158865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08" name="Google Shape;1108;p15"/>
            <p:cNvSpPr/>
            <p:nvPr/>
          </p:nvSpPr>
          <p:spPr>
            <a:xfrm>
              <a:off x="17721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109" name="Google Shape;1109;p15"/>
          <p:cNvSpPr txBox="1"/>
          <p:nvPr/>
        </p:nvSpPr>
        <p:spPr>
          <a:xfrm>
            <a:off x="6584324" y="2544160"/>
            <a:ext cx="1821000" cy="555006"/>
          </a:xfrm>
          <a:prstGeom prst="rect">
            <a:avLst/>
          </a:prstGeom>
          <a:no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139700" marR="0" rtl="0" algn="ctr">
              <a:lnSpc>
                <a:spcPct val="115000"/>
              </a:lnSpc>
              <a:spcBef>
                <a:spcPts val="0"/>
              </a:spcBef>
              <a:spcAft>
                <a:spcPts val="0"/>
              </a:spcAft>
              <a:buClr>
                <a:srgbClr val="000000"/>
              </a:buClr>
              <a:buSzPts val="1400"/>
              <a:buFont typeface="Arial"/>
              <a:buNone/>
            </a:pPr>
            <a:r>
              <a:rPr b="0" i="0" lang="en-US" sz="1400" u="none" cap="none" strike="noStrike">
                <a:solidFill>
                  <a:schemeClr val="lt1"/>
                </a:solidFill>
                <a:latin typeface="Open Sans"/>
                <a:ea typeface="Open Sans"/>
                <a:cs typeface="Open Sans"/>
                <a:sym typeface="Open Sans"/>
              </a:rPr>
              <a:t>So sánh mật khẩu</a:t>
            </a:r>
            <a:endParaRPr b="0" i="0" sz="1400" u="none" cap="none" strike="noStrike">
              <a:solidFill>
                <a:schemeClr val="lt1"/>
              </a:solidFill>
              <a:latin typeface="Open Sans"/>
              <a:ea typeface="Open Sans"/>
              <a:cs typeface="Open Sans"/>
              <a:sym typeface="Open Sans"/>
            </a:endParaRPr>
          </a:p>
        </p:txBody>
      </p:sp>
      <p:grpSp>
        <p:nvGrpSpPr>
          <p:cNvPr id="1110" name="Google Shape;1110;p15"/>
          <p:cNvGrpSpPr/>
          <p:nvPr/>
        </p:nvGrpSpPr>
        <p:grpSpPr>
          <a:xfrm>
            <a:off x="1326651" y="1316786"/>
            <a:ext cx="650997" cy="759684"/>
            <a:chOff x="4876875" y="1427500"/>
            <a:chExt cx="1130400" cy="1319125"/>
          </a:xfrm>
        </p:grpSpPr>
        <p:sp>
          <p:nvSpPr>
            <p:cNvPr id="1111" name="Google Shape;1111;p15"/>
            <p:cNvSpPr/>
            <p:nvPr/>
          </p:nvSpPr>
          <p:spPr>
            <a:xfrm>
              <a:off x="4876875" y="1645625"/>
              <a:ext cx="1130400" cy="110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15"/>
            <p:cNvSpPr/>
            <p:nvPr/>
          </p:nvSpPr>
          <p:spPr>
            <a:xfrm>
              <a:off x="4876875" y="1427500"/>
              <a:ext cx="11304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3" name="Google Shape;1113;p15"/>
          <p:cNvGrpSpPr/>
          <p:nvPr/>
        </p:nvGrpSpPr>
        <p:grpSpPr>
          <a:xfrm>
            <a:off x="3283351" y="1316786"/>
            <a:ext cx="650997" cy="759684"/>
            <a:chOff x="4876875" y="1427500"/>
            <a:chExt cx="1130400" cy="1319125"/>
          </a:xfrm>
        </p:grpSpPr>
        <p:sp>
          <p:nvSpPr>
            <p:cNvPr id="1114" name="Google Shape;1114;p15"/>
            <p:cNvSpPr/>
            <p:nvPr/>
          </p:nvSpPr>
          <p:spPr>
            <a:xfrm>
              <a:off x="4876875" y="1645625"/>
              <a:ext cx="1130400" cy="110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15"/>
            <p:cNvSpPr/>
            <p:nvPr/>
          </p:nvSpPr>
          <p:spPr>
            <a:xfrm>
              <a:off x="4876875" y="1427500"/>
              <a:ext cx="11304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6" name="Google Shape;1116;p15"/>
          <p:cNvGrpSpPr/>
          <p:nvPr/>
        </p:nvGrpSpPr>
        <p:grpSpPr>
          <a:xfrm>
            <a:off x="5240051" y="1316786"/>
            <a:ext cx="650997" cy="759684"/>
            <a:chOff x="4876875" y="1427500"/>
            <a:chExt cx="1130400" cy="1319125"/>
          </a:xfrm>
        </p:grpSpPr>
        <p:sp>
          <p:nvSpPr>
            <p:cNvPr id="1117" name="Google Shape;1117;p15"/>
            <p:cNvSpPr/>
            <p:nvPr/>
          </p:nvSpPr>
          <p:spPr>
            <a:xfrm>
              <a:off x="4876875" y="1645625"/>
              <a:ext cx="1130400" cy="110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15"/>
            <p:cNvSpPr/>
            <p:nvPr/>
          </p:nvSpPr>
          <p:spPr>
            <a:xfrm>
              <a:off x="4876875" y="1427500"/>
              <a:ext cx="11304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9" name="Google Shape;1119;p15"/>
          <p:cNvGrpSpPr/>
          <p:nvPr/>
        </p:nvGrpSpPr>
        <p:grpSpPr>
          <a:xfrm>
            <a:off x="7196751" y="1316786"/>
            <a:ext cx="650997" cy="759684"/>
            <a:chOff x="4876875" y="1427500"/>
            <a:chExt cx="1130400" cy="1319125"/>
          </a:xfrm>
        </p:grpSpPr>
        <p:sp>
          <p:nvSpPr>
            <p:cNvPr id="1120" name="Google Shape;1120;p15"/>
            <p:cNvSpPr/>
            <p:nvPr/>
          </p:nvSpPr>
          <p:spPr>
            <a:xfrm>
              <a:off x="4876875" y="1645625"/>
              <a:ext cx="1130400" cy="110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15"/>
            <p:cNvSpPr/>
            <p:nvPr/>
          </p:nvSpPr>
          <p:spPr>
            <a:xfrm>
              <a:off x="4876875" y="1427500"/>
              <a:ext cx="11304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22" name="Google Shape;1122;p15"/>
          <p:cNvCxnSpPr>
            <a:stCxn id="1111" idx="2"/>
          </p:cNvCxnSpPr>
          <p:nvPr/>
        </p:nvCxnSpPr>
        <p:spPr>
          <a:xfrm flipH="1">
            <a:off x="1619149" y="2076470"/>
            <a:ext cx="33000" cy="239100"/>
          </a:xfrm>
          <a:prstGeom prst="straightConnector1">
            <a:avLst/>
          </a:prstGeom>
          <a:noFill/>
          <a:ln cap="flat" cmpd="sng" w="9525">
            <a:solidFill>
              <a:schemeClr val="dk2"/>
            </a:solidFill>
            <a:prstDash val="solid"/>
            <a:round/>
            <a:headEnd len="sm" w="sm" type="none"/>
            <a:tailEnd len="sm" w="sm" type="none"/>
          </a:ln>
        </p:spPr>
      </p:cxnSp>
      <p:cxnSp>
        <p:nvCxnSpPr>
          <p:cNvPr id="1123" name="Google Shape;1123;p15"/>
          <p:cNvCxnSpPr>
            <a:stCxn id="1114" idx="2"/>
            <a:endCxn id="1092" idx="0"/>
          </p:cNvCxnSpPr>
          <p:nvPr/>
        </p:nvCxnSpPr>
        <p:spPr>
          <a:xfrm flipH="1">
            <a:off x="3575849" y="2076470"/>
            <a:ext cx="33000" cy="239100"/>
          </a:xfrm>
          <a:prstGeom prst="straightConnector1">
            <a:avLst/>
          </a:prstGeom>
          <a:noFill/>
          <a:ln cap="flat" cmpd="sng" w="9525">
            <a:solidFill>
              <a:schemeClr val="dk2"/>
            </a:solidFill>
            <a:prstDash val="solid"/>
            <a:round/>
            <a:headEnd len="sm" w="sm" type="none"/>
            <a:tailEnd len="sm" w="sm" type="none"/>
          </a:ln>
        </p:spPr>
      </p:cxnSp>
      <p:cxnSp>
        <p:nvCxnSpPr>
          <p:cNvPr id="1124" name="Google Shape;1124;p15"/>
          <p:cNvCxnSpPr>
            <a:stCxn id="1117" idx="2"/>
            <a:endCxn id="1099" idx="0"/>
          </p:cNvCxnSpPr>
          <p:nvPr/>
        </p:nvCxnSpPr>
        <p:spPr>
          <a:xfrm flipH="1">
            <a:off x="5532549" y="2076470"/>
            <a:ext cx="33000" cy="239100"/>
          </a:xfrm>
          <a:prstGeom prst="straightConnector1">
            <a:avLst/>
          </a:prstGeom>
          <a:noFill/>
          <a:ln cap="flat" cmpd="sng" w="9525">
            <a:solidFill>
              <a:schemeClr val="dk2"/>
            </a:solidFill>
            <a:prstDash val="solid"/>
            <a:round/>
            <a:headEnd len="sm" w="sm" type="none"/>
            <a:tailEnd len="sm" w="sm" type="none"/>
          </a:ln>
        </p:spPr>
      </p:cxnSp>
      <p:cxnSp>
        <p:nvCxnSpPr>
          <p:cNvPr id="1125" name="Google Shape;1125;p15"/>
          <p:cNvCxnSpPr>
            <a:stCxn id="1120" idx="2"/>
            <a:endCxn id="1105" idx="0"/>
          </p:cNvCxnSpPr>
          <p:nvPr/>
        </p:nvCxnSpPr>
        <p:spPr>
          <a:xfrm flipH="1">
            <a:off x="7491949" y="2076470"/>
            <a:ext cx="30300" cy="239100"/>
          </a:xfrm>
          <a:prstGeom prst="straightConnector1">
            <a:avLst/>
          </a:prstGeom>
          <a:noFill/>
          <a:ln cap="flat" cmpd="sng" w="9525">
            <a:solidFill>
              <a:schemeClr val="dk2"/>
            </a:solidFill>
            <a:prstDash val="solid"/>
            <a:round/>
            <a:headEnd len="sm" w="sm" type="none"/>
            <a:tailEnd len="sm" w="sm" type="none"/>
          </a:ln>
        </p:spPr>
      </p:cxnSp>
      <p:cxnSp>
        <p:nvCxnSpPr>
          <p:cNvPr id="1126" name="Google Shape;1126;p15"/>
          <p:cNvCxnSpPr>
            <a:stCxn id="1111" idx="3"/>
            <a:endCxn id="1114" idx="1"/>
          </p:cNvCxnSpPr>
          <p:nvPr/>
        </p:nvCxnSpPr>
        <p:spPr>
          <a:xfrm>
            <a:off x="1977648" y="1759437"/>
            <a:ext cx="1305600" cy="0"/>
          </a:xfrm>
          <a:prstGeom prst="straightConnector1">
            <a:avLst/>
          </a:prstGeom>
          <a:noFill/>
          <a:ln cap="flat" cmpd="sng" w="9525">
            <a:solidFill>
              <a:schemeClr val="dk2"/>
            </a:solidFill>
            <a:prstDash val="solid"/>
            <a:round/>
            <a:headEnd len="sm" w="sm" type="none"/>
            <a:tailEnd len="sm" w="sm" type="none"/>
          </a:ln>
        </p:spPr>
      </p:cxnSp>
      <p:cxnSp>
        <p:nvCxnSpPr>
          <p:cNvPr id="1127" name="Google Shape;1127;p15"/>
          <p:cNvCxnSpPr>
            <a:stCxn id="1114" idx="3"/>
            <a:endCxn id="1117" idx="1"/>
          </p:cNvCxnSpPr>
          <p:nvPr/>
        </p:nvCxnSpPr>
        <p:spPr>
          <a:xfrm>
            <a:off x="3934348" y="1759437"/>
            <a:ext cx="1305600" cy="0"/>
          </a:xfrm>
          <a:prstGeom prst="straightConnector1">
            <a:avLst/>
          </a:prstGeom>
          <a:noFill/>
          <a:ln cap="flat" cmpd="sng" w="9525">
            <a:solidFill>
              <a:schemeClr val="dk2"/>
            </a:solidFill>
            <a:prstDash val="solid"/>
            <a:round/>
            <a:headEnd len="sm" w="sm" type="none"/>
            <a:tailEnd len="sm" w="sm" type="none"/>
          </a:ln>
        </p:spPr>
      </p:cxnSp>
      <p:cxnSp>
        <p:nvCxnSpPr>
          <p:cNvPr id="1128" name="Google Shape;1128;p15"/>
          <p:cNvCxnSpPr>
            <a:stCxn id="1117" idx="3"/>
            <a:endCxn id="1120" idx="1"/>
          </p:cNvCxnSpPr>
          <p:nvPr/>
        </p:nvCxnSpPr>
        <p:spPr>
          <a:xfrm>
            <a:off x="5891048" y="1759437"/>
            <a:ext cx="1305600" cy="0"/>
          </a:xfrm>
          <a:prstGeom prst="straightConnector1">
            <a:avLst/>
          </a:prstGeom>
          <a:noFill/>
          <a:ln cap="flat" cmpd="sng" w="9525">
            <a:solidFill>
              <a:schemeClr val="dk2"/>
            </a:solidFill>
            <a:prstDash val="solid"/>
            <a:round/>
            <a:headEnd len="sm" w="sm" type="none"/>
            <a:tailEnd len="sm" w="sm" type="none"/>
          </a:ln>
        </p:spPr>
      </p:cxnSp>
      <p:grpSp>
        <p:nvGrpSpPr>
          <p:cNvPr id="1129" name="Google Shape;1129;p15"/>
          <p:cNvGrpSpPr/>
          <p:nvPr/>
        </p:nvGrpSpPr>
        <p:grpSpPr>
          <a:xfrm>
            <a:off x="7368143" y="1595927"/>
            <a:ext cx="326665" cy="326992"/>
            <a:chOff x="6026746" y="2831051"/>
            <a:chExt cx="326665" cy="326992"/>
          </a:xfrm>
        </p:grpSpPr>
        <p:sp>
          <p:nvSpPr>
            <p:cNvPr id="1130" name="Google Shape;1130;p15"/>
            <p:cNvSpPr/>
            <p:nvPr/>
          </p:nvSpPr>
          <p:spPr>
            <a:xfrm>
              <a:off x="6175932" y="2831051"/>
              <a:ext cx="177477" cy="177418"/>
            </a:xfrm>
            <a:custGeom>
              <a:rect b="b" l="l" r="r" t="t"/>
              <a:pathLst>
                <a:path extrusionOk="0" h="4997" w="4999">
                  <a:moveTo>
                    <a:pt x="2499" y="0"/>
                  </a:moveTo>
                  <a:cubicBezTo>
                    <a:pt x="1120" y="0"/>
                    <a:pt x="0" y="1118"/>
                    <a:pt x="0" y="2498"/>
                  </a:cubicBezTo>
                  <a:cubicBezTo>
                    <a:pt x="0" y="3878"/>
                    <a:pt x="1120" y="4996"/>
                    <a:pt x="2499" y="4996"/>
                  </a:cubicBezTo>
                  <a:cubicBezTo>
                    <a:pt x="3879" y="4996"/>
                    <a:pt x="4998" y="3878"/>
                    <a:pt x="4998" y="2498"/>
                  </a:cubicBezTo>
                  <a:cubicBezTo>
                    <a:pt x="4998" y="1118"/>
                    <a:pt x="3879" y="0"/>
                    <a:pt x="24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15"/>
            <p:cNvSpPr/>
            <p:nvPr/>
          </p:nvSpPr>
          <p:spPr>
            <a:xfrm>
              <a:off x="6224217" y="2836128"/>
              <a:ext cx="129194" cy="172341"/>
            </a:xfrm>
            <a:custGeom>
              <a:rect b="b" l="l" r="r" t="t"/>
              <a:pathLst>
                <a:path extrusionOk="0" h="4854" w="3639">
                  <a:moveTo>
                    <a:pt x="1975" y="1"/>
                  </a:moveTo>
                  <a:lnTo>
                    <a:pt x="1975" y="1"/>
                  </a:lnTo>
                  <a:cubicBezTo>
                    <a:pt x="2783" y="414"/>
                    <a:pt x="3336" y="1256"/>
                    <a:pt x="3336" y="2226"/>
                  </a:cubicBezTo>
                  <a:cubicBezTo>
                    <a:pt x="3336" y="3606"/>
                    <a:pt x="2216" y="4724"/>
                    <a:pt x="838" y="4724"/>
                  </a:cubicBezTo>
                  <a:cubicBezTo>
                    <a:pt x="544" y="4724"/>
                    <a:pt x="262" y="4673"/>
                    <a:pt x="0" y="4580"/>
                  </a:cubicBezTo>
                  <a:lnTo>
                    <a:pt x="0" y="4580"/>
                  </a:lnTo>
                  <a:cubicBezTo>
                    <a:pt x="343" y="4754"/>
                    <a:pt x="730" y="4853"/>
                    <a:pt x="1140" y="4853"/>
                  </a:cubicBezTo>
                  <a:cubicBezTo>
                    <a:pt x="2519" y="4853"/>
                    <a:pt x="3638" y="3735"/>
                    <a:pt x="3638" y="2355"/>
                  </a:cubicBezTo>
                  <a:cubicBezTo>
                    <a:pt x="3638" y="1269"/>
                    <a:pt x="2943" y="342"/>
                    <a:pt x="1975"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15"/>
            <p:cNvSpPr/>
            <p:nvPr/>
          </p:nvSpPr>
          <p:spPr>
            <a:xfrm>
              <a:off x="6026746" y="2965965"/>
              <a:ext cx="191252" cy="177028"/>
            </a:xfrm>
            <a:custGeom>
              <a:rect b="b" l="l" r="r" t="t"/>
              <a:pathLst>
                <a:path extrusionOk="0" h="4986" w="5387">
                  <a:moveTo>
                    <a:pt x="749" y="0"/>
                  </a:moveTo>
                  <a:cubicBezTo>
                    <a:pt x="474" y="481"/>
                    <a:pt x="232" y="1008"/>
                    <a:pt x="209" y="1575"/>
                  </a:cubicBezTo>
                  <a:cubicBezTo>
                    <a:pt x="195" y="1899"/>
                    <a:pt x="365" y="2195"/>
                    <a:pt x="293" y="2522"/>
                  </a:cubicBezTo>
                  <a:cubicBezTo>
                    <a:pt x="209" y="2894"/>
                    <a:pt x="29" y="3241"/>
                    <a:pt x="19" y="3630"/>
                  </a:cubicBezTo>
                  <a:cubicBezTo>
                    <a:pt x="1" y="4319"/>
                    <a:pt x="608" y="4961"/>
                    <a:pt x="1296" y="4985"/>
                  </a:cubicBezTo>
                  <a:lnTo>
                    <a:pt x="4092" y="4985"/>
                  </a:lnTo>
                  <a:cubicBezTo>
                    <a:pt x="4778" y="4961"/>
                    <a:pt x="5387" y="4319"/>
                    <a:pt x="5368" y="3630"/>
                  </a:cubicBezTo>
                  <a:cubicBezTo>
                    <a:pt x="5357" y="3241"/>
                    <a:pt x="5177" y="2894"/>
                    <a:pt x="5093" y="2522"/>
                  </a:cubicBezTo>
                  <a:cubicBezTo>
                    <a:pt x="5021" y="2194"/>
                    <a:pt x="5190" y="1899"/>
                    <a:pt x="5177" y="1575"/>
                  </a:cubicBezTo>
                  <a:cubicBezTo>
                    <a:pt x="5152" y="1008"/>
                    <a:pt x="4912" y="481"/>
                    <a:pt x="463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15"/>
            <p:cNvSpPr/>
            <p:nvPr/>
          </p:nvSpPr>
          <p:spPr>
            <a:xfrm>
              <a:off x="6157186" y="2965930"/>
              <a:ext cx="60780" cy="176957"/>
            </a:xfrm>
            <a:custGeom>
              <a:rect b="b" l="l" r="r" t="t"/>
              <a:pathLst>
                <a:path extrusionOk="0" h="4984" w="1712">
                  <a:moveTo>
                    <a:pt x="547" y="0"/>
                  </a:moveTo>
                  <a:cubicBezTo>
                    <a:pt x="822" y="479"/>
                    <a:pt x="1064" y="1007"/>
                    <a:pt x="1087" y="1573"/>
                  </a:cubicBezTo>
                  <a:cubicBezTo>
                    <a:pt x="1101" y="1897"/>
                    <a:pt x="931" y="2192"/>
                    <a:pt x="1003" y="2521"/>
                  </a:cubicBezTo>
                  <a:cubicBezTo>
                    <a:pt x="1087" y="2895"/>
                    <a:pt x="1267" y="3241"/>
                    <a:pt x="1277" y="3629"/>
                  </a:cubicBezTo>
                  <a:cubicBezTo>
                    <a:pt x="1295" y="4319"/>
                    <a:pt x="687" y="4960"/>
                    <a:pt x="0" y="4983"/>
                  </a:cubicBezTo>
                  <a:lnTo>
                    <a:pt x="416" y="4983"/>
                  </a:lnTo>
                  <a:cubicBezTo>
                    <a:pt x="1104" y="4960"/>
                    <a:pt x="1711" y="4319"/>
                    <a:pt x="1693" y="3629"/>
                  </a:cubicBezTo>
                  <a:cubicBezTo>
                    <a:pt x="1683" y="3242"/>
                    <a:pt x="1503" y="2895"/>
                    <a:pt x="1419" y="2521"/>
                  </a:cubicBezTo>
                  <a:cubicBezTo>
                    <a:pt x="1347" y="2195"/>
                    <a:pt x="1516" y="1897"/>
                    <a:pt x="1503" y="1573"/>
                  </a:cubicBezTo>
                  <a:cubicBezTo>
                    <a:pt x="1478" y="1007"/>
                    <a:pt x="1238" y="479"/>
                    <a:pt x="963"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15"/>
            <p:cNvSpPr/>
            <p:nvPr/>
          </p:nvSpPr>
          <p:spPr>
            <a:xfrm>
              <a:off x="6048154" y="3083767"/>
              <a:ext cx="148436" cy="74276"/>
            </a:xfrm>
            <a:custGeom>
              <a:rect b="b" l="l" r="r" t="t"/>
              <a:pathLst>
                <a:path extrusionOk="0" h="2092" w="4181">
                  <a:moveTo>
                    <a:pt x="2091" y="1"/>
                  </a:moveTo>
                  <a:cubicBezTo>
                    <a:pt x="936" y="1"/>
                    <a:pt x="0" y="936"/>
                    <a:pt x="0" y="2092"/>
                  </a:cubicBezTo>
                  <a:lnTo>
                    <a:pt x="4181" y="2092"/>
                  </a:lnTo>
                  <a:cubicBezTo>
                    <a:pt x="4181" y="936"/>
                    <a:pt x="3245" y="1"/>
                    <a:pt x="209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15"/>
            <p:cNvSpPr/>
            <p:nvPr/>
          </p:nvSpPr>
          <p:spPr>
            <a:xfrm>
              <a:off x="6114866" y="3083767"/>
              <a:ext cx="81691" cy="74276"/>
            </a:xfrm>
            <a:custGeom>
              <a:rect b="b" l="l" r="r" t="t"/>
              <a:pathLst>
                <a:path extrusionOk="0" h="2092" w="2301">
                  <a:moveTo>
                    <a:pt x="209" y="1"/>
                  </a:moveTo>
                  <a:cubicBezTo>
                    <a:pt x="140" y="1"/>
                    <a:pt x="70" y="5"/>
                    <a:pt x="1" y="12"/>
                  </a:cubicBezTo>
                  <a:cubicBezTo>
                    <a:pt x="1057" y="116"/>
                    <a:pt x="1882" y="1008"/>
                    <a:pt x="1882" y="2092"/>
                  </a:cubicBezTo>
                  <a:lnTo>
                    <a:pt x="2300" y="2092"/>
                  </a:lnTo>
                  <a:cubicBezTo>
                    <a:pt x="2300" y="1513"/>
                    <a:pt x="2066" y="992"/>
                    <a:pt x="1687" y="612"/>
                  </a:cubicBezTo>
                  <a:cubicBezTo>
                    <a:pt x="1309" y="234"/>
                    <a:pt x="788" y="1"/>
                    <a:pt x="209"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15"/>
            <p:cNvSpPr/>
            <p:nvPr/>
          </p:nvSpPr>
          <p:spPr>
            <a:xfrm>
              <a:off x="6106025" y="3047234"/>
              <a:ext cx="32804" cy="59719"/>
            </a:xfrm>
            <a:custGeom>
              <a:rect b="b" l="l" r="r" t="t"/>
              <a:pathLst>
                <a:path extrusionOk="0" h="1682" w="924">
                  <a:moveTo>
                    <a:pt x="1" y="1"/>
                  </a:moveTo>
                  <a:lnTo>
                    <a:pt x="1" y="1221"/>
                  </a:lnTo>
                  <a:cubicBezTo>
                    <a:pt x="1" y="1475"/>
                    <a:pt x="205" y="1682"/>
                    <a:pt x="461" y="1682"/>
                  </a:cubicBezTo>
                  <a:cubicBezTo>
                    <a:pt x="715" y="1682"/>
                    <a:pt x="922" y="1475"/>
                    <a:pt x="923" y="1221"/>
                  </a:cubicBezTo>
                  <a:lnTo>
                    <a:pt x="92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15"/>
            <p:cNvSpPr/>
            <p:nvPr/>
          </p:nvSpPr>
          <p:spPr>
            <a:xfrm>
              <a:off x="6115647" y="3047198"/>
              <a:ext cx="23112" cy="59648"/>
            </a:xfrm>
            <a:custGeom>
              <a:rect b="b" l="l" r="r" t="t"/>
              <a:pathLst>
                <a:path extrusionOk="0" h="1680" w="651">
                  <a:moveTo>
                    <a:pt x="272" y="1"/>
                  </a:moveTo>
                  <a:lnTo>
                    <a:pt x="272" y="1219"/>
                  </a:lnTo>
                  <a:cubicBezTo>
                    <a:pt x="272" y="1406"/>
                    <a:pt x="162" y="1569"/>
                    <a:pt x="0" y="1641"/>
                  </a:cubicBezTo>
                  <a:cubicBezTo>
                    <a:pt x="58" y="1665"/>
                    <a:pt x="123" y="1680"/>
                    <a:pt x="190" y="1680"/>
                  </a:cubicBezTo>
                  <a:cubicBezTo>
                    <a:pt x="444" y="1680"/>
                    <a:pt x="651" y="1476"/>
                    <a:pt x="651" y="1219"/>
                  </a:cubicBezTo>
                  <a:lnTo>
                    <a:pt x="651" y="1"/>
                  </a:ln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15"/>
            <p:cNvSpPr/>
            <p:nvPr/>
          </p:nvSpPr>
          <p:spPr>
            <a:xfrm>
              <a:off x="6257875" y="2851324"/>
              <a:ext cx="39372" cy="56630"/>
            </a:xfrm>
            <a:custGeom>
              <a:rect b="b" l="l" r="r" t="t"/>
              <a:pathLst>
                <a:path extrusionOk="0" h="1595" w="1109">
                  <a:moveTo>
                    <a:pt x="671" y="408"/>
                  </a:moveTo>
                  <a:lnTo>
                    <a:pt x="671" y="934"/>
                  </a:lnTo>
                  <a:lnTo>
                    <a:pt x="371" y="934"/>
                  </a:lnTo>
                  <a:cubicBezTo>
                    <a:pt x="484" y="731"/>
                    <a:pt x="596" y="534"/>
                    <a:pt x="671" y="408"/>
                  </a:cubicBezTo>
                  <a:close/>
                  <a:moveTo>
                    <a:pt x="732" y="1"/>
                  </a:moveTo>
                  <a:cubicBezTo>
                    <a:pt x="667" y="1"/>
                    <a:pt x="602" y="34"/>
                    <a:pt x="549" y="98"/>
                  </a:cubicBezTo>
                  <a:cubicBezTo>
                    <a:pt x="474" y="192"/>
                    <a:pt x="97" y="869"/>
                    <a:pt x="24" y="1003"/>
                  </a:cubicBezTo>
                  <a:cubicBezTo>
                    <a:pt x="1" y="1045"/>
                    <a:pt x="1" y="1095"/>
                    <a:pt x="27" y="1137"/>
                  </a:cubicBezTo>
                  <a:cubicBezTo>
                    <a:pt x="50" y="1179"/>
                    <a:pt x="94" y="1203"/>
                    <a:pt x="143" y="1203"/>
                  </a:cubicBezTo>
                  <a:lnTo>
                    <a:pt x="671" y="1203"/>
                  </a:lnTo>
                  <a:cubicBezTo>
                    <a:pt x="671" y="1294"/>
                    <a:pt x="671" y="1380"/>
                    <a:pt x="670" y="1459"/>
                  </a:cubicBezTo>
                  <a:cubicBezTo>
                    <a:pt x="670" y="1533"/>
                    <a:pt x="729" y="1595"/>
                    <a:pt x="805" y="1595"/>
                  </a:cubicBezTo>
                  <a:cubicBezTo>
                    <a:pt x="878" y="1595"/>
                    <a:pt x="940" y="1534"/>
                    <a:pt x="940" y="1459"/>
                  </a:cubicBezTo>
                  <a:cubicBezTo>
                    <a:pt x="940" y="1412"/>
                    <a:pt x="940" y="1318"/>
                    <a:pt x="942" y="1203"/>
                  </a:cubicBezTo>
                  <a:lnTo>
                    <a:pt x="973" y="1203"/>
                  </a:lnTo>
                  <a:cubicBezTo>
                    <a:pt x="1048" y="1203"/>
                    <a:pt x="1109" y="1143"/>
                    <a:pt x="1109" y="1069"/>
                  </a:cubicBezTo>
                  <a:cubicBezTo>
                    <a:pt x="1109" y="995"/>
                    <a:pt x="1048" y="934"/>
                    <a:pt x="973" y="934"/>
                  </a:cubicBezTo>
                  <a:lnTo>
                    <a:pt x="942" y="934"/>
                  </a:lnTo>
                  <a:cubicBezTo>
                    <a:pt x="943" y="613"/>
                    <a:pt x="943" y="265"/>
                    <a:pt x="937" y="216"/>
                  </a:cubicBezTo>
                  <a:cubicBezTo>
                    <a:pt x="929" y="117"/>
                    <a:pt x="870" y="35"/>
                    <a:pt x="786" y="9"/>
                  </a:cubicBezTo>
                  <a:cubicBezTo>
                    <a:pt x="768" y="4"/>
                    <a:pt x="750" y="1"/>
                    <a:pt x="732"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15"/>
            <p:cNvSpPr/>
            <p:nvPr/>
          </p:nvSpPr>
          <p:spPr>
            <a:xfrm>
              <a:off x="6224821" y="2851004"/>
              <a:ext cx="35751" cy="57518"/>
            </a:xfrm>
            <a:custGeom>
              <a:rect b="b" l="l" r="r" t="t"/>
              <a:pathLst>
                <a:path extrusionOk="0" h="1620" w="1007">
                  <a:moveTo>
                    <a:pt x="478" y="1"/>
                  </a:moveTo>
                  <a:cubicBezTo>
                    <a:pt x="254" y="1"/>
                    <a:pt x="57" y="160"/>
                    <a:pt x="14" y="382"/>
                  </a:cubicBezTo>
                  <a:cubicBezTo>
                    <a:pt x="1" y="453"/>
                    <a:pt x="48" y="524"/>
                    <a:pt x="120" y="539"/>
                  </a:cubicBezTo>
                  <a:cubicBezTo>
                    <a:pt x="129" y="541"/>
                    <a:pt x="138" y="541"/>
                    <a:pt x="146" y="541"/>
                  </a:cubicBezTo>
                  <a:cubicBezTo>
                    <a:pt x="210" y="541"/>
                    <a:pt x="266" y="496"/>
                    <a:pt x="278" y="432"/>
                  </a:cubicBezTo>
                  <a:cubicBezTo>
                    <a:pt x="297" y="337"/>
                    <a:pt x="382" y="268"/>
                    <a:pt x="478" y="268"/>
                  </a:cubicBezTo>
                  <a:cubicBezTo>
                    <a:pt x="588" y="268"/>
                    <a:pt x="678" y="356"/>
                    <a:pt x="681" y="464"/>
                  </a:cubicBezTo>
                  <a:lnTo>
                    <a:pt x="678" y="499"/>
                  </a:lnTo>
                  <a:cubicBezTo>
                    <a:pt x="661" y="565"/>
                    <a:pt x="622" y="644"/>
                    <a:pt x="559" y="732"/>
                  </a:cubicBezTo>
                  <a:cubicBezTo>
                    <a:pt x="349" y="1032"/>
                    <a:pt x="225" y="1196"/>
                    <a:pt x="156" y="1284"/>
                  </a:cubicBezTo>
                  <a:cubicBezTo>
                    <a:pt x="74" y="1392"/>
                    <a:pt x="39" y="1435"/>
                    <a:pt x="63" y="1513"/>
                  </a:cubicBezTo>
                  <a:cubicBezTo>
                    <a:pt x="77" y="1558"/>
                    <a:pt x="110" y="1591"/>
                    <a:pt x="155" y="1607"/>
                  </a:cubicBezTo>
                  <a:cubicBezTo>
                    <a:pt x="172" y="1612"/>
                    <a:pt x="192" y="1620"/>
                    <a:pt x="444" y="1620"/>
                  </a:cubicBezTo>
                  <a:cubicBezTo>
                    <a:pt x="545" y="1620"/>
                    <a:pt x="683" y="1617"/>
                    <a:pt x="873" y="1615"/>
                  </a:cubicBezTo>
                  <a:cubicBezTo>
                    <a:pt x="946" y="1614"/>
                    <a:pt x="1007" y="1552"/>
                    <a:pt x="1005" y="1479"/>
                  </a:cubicBezTo>
                  <a:cubicBezTo>
                    <a:pt x="1004" y="1407"/>
                    <a:pt x="947" y="1346"/>
                    <a:pt x="873" y="1346"/>
                  </a:cubicBezTo>
                  <a:cubicBezTo>
                    <a:pt x="872" y="1346"/>
                    <a:pt x="870" y="1346"/>
                    <a:pt x="868" y="1346"/>
                  </a:cubicBezTo>
                  <a:cubicBezTo>
                    <a:pt x="723" y="1348"/>
                    <a:pt x="568" y="1349"/>
                    <a:pt x="445" y="1349"/>
                  </a:cubicBezTo>
                  <a:cubicBezTo>
                    <a:pt x="520" y="1250"/>
                    <a:pt x="628" y="1104"/>
                    <a:pt x="779" y="889"/>
                  </a:cubicBezTo>
                  <a:cubicBezTo>
                    <a:pt x="861" y="771"/>
                    <a:pt x="917" y="657"/>
                    <a:pt x="940" y="555"/>
                  </a:cubicBezTo>
                  <a:cubicBezTo>
                    <a:pt x="942" y="550"/>
                    <a:pt x="942" y="545"/>
                    <a:pt x="942" y="542"/>
                  </a:cubicBezTo>
                  <a:lnTo>
                    <a:pt x="949" y="491"/>
                  </a:lnTo>
                  <a:cubicBezTo>
                    <a:pt x="949" y="486"/>
                    <a:pt x="952" y="480"/>
                    <a:pt x="952" y="473"/>
                  </a:cubicBezTo>
                  <a:cubicBezTo>
                    <a:pt x="952" y="212"/>
                    <a:pt x="739" y="1"/>
                    <a:pt x="478"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15"/>
            <p:cNvSpPr/>
            <p:nvPr/>
          </p:nvSpPr>
          <p:spPr>
            <a:xfrm>
              <a:off x="6214454" y="2915195"/>
              <a:ext cx="100366" cy="9622"/>
            </a:xfrm>
            <a:custGeom>
              <a:rect b="b" l="l" r="r" t="t"/>
              <a:pathLst>
                <a:path extrusionOk="0" h="271" w="2827">
                  <a:moveTo>
                    <a:pt x="136" y="0"/>
                  </a:moveTo>
                  <a:cubicBezTo>
                    <a:pt x="61" y="0"/>
                    <a:pt x="1" y="62"/>
                    <a:pt x="1" y="135"/>
                  </a:cubicBezTo>
                  <a:cubicBezTo>
                    <a:pt x="1" y="209"/>
                    <a:pt x="61" y="271"/>
                    <a:pt x="136" y="271"/>
                  </a:cubicBezTo>
                  <a:lnTo>
                    <a:pt x="2691" y="271"/>
                  </a:lnTo>
                  <a:cubicBezTo>
                    <a:pt x="2765" y="271"/>
                    <a:pt x="2827" y="209"/>
                    <a:pt x="2827" y="135"/>
                  </a:cubicBezTo>
                  <a:cubicBezTo>
                    <a:pt x="2827" y="62"/>
                    <a:pt x="2768" y="0"/>
                    <a:pt x="2691"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15"/>
            <p:cNvSpPr/>
            <p:nvPr/>
          </p:nvSpPr>
          <p:spPr>
            <a:xfrm>
              <a:off x="6243318" y="2931598"/>
              <a:ext cx="35893" cy="56986"/>
            </a:xfrm>
            <a:custGeom>
              <a:rect b="b" l="l" r="r" t="t"/>
              <a:pathLst>
                <a:path extrusionOk="0" h="1605" w="1011">
                  <a:moveTo>
                    <a:pt x="136" y="0"/>
                  </a:moveTo>
                  <a:cubicBezTo>
                    <a:pt x="61" y="0"/>
                    <a:pt x="1" y="62"/>
                    <a:pt x="1" y="135"/>
                  </a:cubicBezTo>
                  <a:cubicBezTo>
                    <a:pt x="1" y="209"/>
                    <a:pt x="61" y="271"/>
                    <a:pt x="136" y="271"/>
                  </a:cubicBezTo>
                  <a:lnTo>
                    <a:pt x="664" y="271"/>
                  </a:lnTo>
                  <a:lnTo>
                    <a:pt x="160" y="1416"/>
                  </a:lnTo>
                  <a:cubicBezTo>
                    <a:pt x="130" y="1485"/>
                    <a:pt x="163" y="1564"/>
                    <a:pt x="229" y="1594"/>
                  </a:cubicBezTo>
                  <a:cubicBezTo>
                    <a:pt x="247" y="1602"/>
                    <a:pt x="265" y="1605"/>
                    <a:pt x="283" y="1605"/>
                  </a:cubicBezTo>
                  <a:cubicBezTo>
                    <a:pt x="334" y="1605"/>
                    <a:pt x="383" y="1574"/>
                    <a:pt x="406" y="1524"/>
                  </a:cubicBezTo>
                  <a:lnTo>
                    <a:pt x="993" y="187"/>
                  </a:lnTo>
                  <a:cubicBezTo>
                    <a:pt x="1011" y="145"/>
                    <a:pt x="1008" y="98"/>
                    <a:pt x="982" y="59"/>
                  </a:cubicBezTo>
                  <a:cubicBezTo>
                    <a:pt x="959" y="22"/>
                    <a:pt x="919" y="0"/>
                    <a:pt x="871"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15"/>
            <p:cNvSpPr/>
            <p:nvPr/>
          </p:nvSpPr>
          <p:spPr>
            <a:xfrm>
              <a:off x="6035906" y="2868223"/>
              <a:ext cx="172897" cy="107687"/>
            </a:xfrm>
            <a:custGeom>
              <a:rect b="b" l="l" r="r" t="t"/>
              <a:pathLst>
                <a:path extrusionOk="0" h="3033" w="4870">
                  <a:moveTo>
                    <a:pt x="1681" y="1"/>
                  </a:moveTo>
                  <a:cubicBezTo>
                    <a:pt x="754" y="1"/>
                    <a:pt x="0" y="755"/>
                    <a:pt x="0" y="1681"/>
                  </a:cubicBezTo>
                  <a:lnTo>
                    <a:pt x="0" y="2897"/>
                  </a:lnTo>
                  <a:cubicBezTo>
                    <a:pt x="0" y="2971"/>
                    <a:pt x="62" y="3033"/>
                    <a:pt x="135" y="3033"/>
                  </a:cubicBezTo>
                  <a:cubicBezTo>
                    <a:pt x="209" y="3033"/>
                    <a:pt x="271" y="2971"/>
                    <a:pt x="271" y="2897"/>
                  </a:cubicBezTo>
                  <a:lnTo>
                    <a:pt x="271" y="1681"/>
                  </a:lnTo>
                  <a:cubicBezTo>
                    <a:pt x="271" y="904"/>
                    <a:pt x="902" y="271"/>
                    <a:pt x="1681" y="271"/>
                  </a:cubicBezTo>
                  <a:lnTo>
                    <a:pt x="3189" y="271"/>
                  </a:lnTo>
                  <a:cubicBezTo>
                    <a:pt x="3966" y="271"/>
                    <a:pt x="4599" y="904"/>
                    <a:pt x="4599" y="1681"/>
                  </a:cubicBezTo>
                  <a:lnTo>
                    <a:pt x="4599" y="2897"/>
                  </a:lnTo>
                  <a:cubicBezTo>
                    <a:pt x="4599" y="2971"/>
                    <a:pt x="4661" y="3033"/>
                    <a:pt x="4735" y="3033"/>
                  </a:cubicBezTo>
                  <a:cubicBezTo>
                    <a:pt x="4811" y="3033"/>
                    <a:pt x="4870" y="2971"/>
                    <a:pt x="4870" y="2897"/>
                  </a:cubicBezTo>
                  <a:lnTo>
                    <a:pt x="4870" y="1681"/>
                  </a:lnTo>
                  <a:cubicBezTo>
                    <a:pt x="4870" y="755"/>
                    <a:pt x="4116" y="1"/>
                    <a:pt x="318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15"/>
            <p:cNvSpPr/>
            <p:nvPr/>
          </p:nvSpPr>
          <p:spPr>
            <a:xfrm>
              <a:off x="6187258" y="2963516"/>
              <a:ext cx="30106" cy="40405"/>
            </a:xfrm>
            <a:custGeom>
              <a:rect b="b" l="l" r="r" t="t"/>
              <a:pathLst>
                <a:path extrusionOk="0" h="1138" w="848">
                  <a:moveTo>
                    <a:pt x="1" y="0"/>
                  </a:moveTo>
                  <a:lnTo>
                    <a:pt x="1" y="1137"/>
                  </a:lnTo>
                  <a:lnTo>
                    <a:pt x="279" y="1137"/>
                  </a:lnTo>
                  <a:cubicBezTo>
                    <a:pt x="592" y="1137"/>
                    <a:pt x="847" y="884"/>
                    <a:pt x="847" y="569"/>
                  </a:cubicBezTo>
                  <a:cubicBezTo>
                    <a:pt x="847" y="257"/>
                    <a:pt x="594" y="0"/>
                    <a:pt x="27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15"/>
            <p:cNvSpPr/>
            <p:nvPr/>
          </p:nvSpPr>
          <p:spPr>
            <a:xfrm>
              <a:off x="6027420" y="2963516"/>
              <a:ext cx="31917" cy="40405"/>
            </a:xfrm>
            <a:custGeom>
              <a:rect b="b" l="l" r="r" t="t"/>
              <a:pathLst>
                <a:path extrusionOk="0" h="1138" w="899">
                  <a:moveTo>
                    <a:pt x="569" y="0"/>
                  </a:moveTo>
                  <a:cubicBezTo>
                    <a:pt x="253" y="0"/>
                    <a:pt x="0" y="257"/>
                    <a:pt x="0" y="569"/>
                  </a:cubicBezTo>
                  <a:cubicBezTo>
                    <a:pt x="0" y="884"/>
                    <a:pt x="255" y="1137"/>
                    <a:pt x="569" y="1137"/>
                  </a:cubicBezTo>
                  <a:lnTo>
                    <a:pt x="898" y="1137"/>
                  </a:lnTo>
                  <a:lnTo>
                    <a:pt x="89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15"/>
            <p:cNvSpPr/>
            <p:nvPr/>
          </p:nvSpPr>
          <p:spPr>
            <a:xfrm>
              <a:off x="6056214" y="2922580"/>
              <a:ext cx="132353" cy="141771"/>
            </a:xfrm>
            <a:custGeom>
              <a:rect b="b" l="l" r="r" t="t"/>
              <a:pathLst>
                <a:path extrusionOk="0" h="3993" w="3728">
                  <a:moveTo>
                    <a:pt x="1864" y="1"/>
                  </a:moveTo>
                  <a:lnTo>
                    <a:pt x="1" y="988"/>
                  </a:lnTo>
                  <a:lnTo>
                    <a:pt x="1" y="2129"/>
                  </a:lnTo>
                  <a:cubicBezTo>
                    <a:pt x="1" y="3158"/>
                    <a:pt x="834" y="3993"/>
                    <a:pt x="1864" y="3993"/>
                  </a:cubicBezTo>
                  <a:cubicBezTo>
                    <a:pt x="2893" y="3993"/>
                    <a:pt x="3728" y="3158"/>
                    <a:pt x="3728" y="2129"/>
                  </a:cubicBezTo>
                  <a:lnTo>
                    <a:pt x="3728" y="988"/>
                  </a:lnTo>
                  <a:lnTo>
                    <a:pt x="186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15"/>
            <p:cNvSpPr/>
            <p:nvPr/>
          </p:nvSpPr>
          <p:spPr>
            <a:xfrm>
              <a:off x="6115540" y="2950344"/>
              <a:ext cx="73029" cy="113971"/>
            </a:xfrm>
            <a:custGeom>
              <a:rect b="b" l="l" r="r" t="t"/>
              <a:pathLst>
                <a:path extrusionOk="0" h="3210" w="2057">
                  <a:moveTo>
                    <a:pt x="1671" y="0"/>
                  </a:moveTo>
                  <a:lnTo>
                    <a:pt x="1671" y="1344"/>
                  </a:lnTo>
                  <a:cubicBezTo>
                    <a:pt x="1671" y="2310"/>
                    <a:pt x="939" y="3103"/>
                    <a:pt x="1" y="3199"/>
                  </a:cubicBezTo>
                  <a:cubicBezTo>
                    <a:pt x="62" y="3205"/>
                    <a:pt x="129" y="3209"/>
                    <a:pt x="193" y="3209"/>
                  </a:cubicBezTo>
                  <a:cubicBezTo>
                    <a:pt x="1222" y="3209"/>
                    <a:pt x="2057" y="2373"/>
                    <a:pt x="2057" y="1344"/>
                  </a:cubicBezTo>
                  <a:lnTo>
                    <a:pt x="2057" y="204"/>
                  </a:lnTo>
                  <a:lnTo>
                    <a:pt x="1671" y="0"/>
                  </a:ln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15"/>
            <p:cNvSpPr/>
            <p:nvPr/>
          </p:nvSpPr>
          <p:spPr>
            <a:xfrm>
              <a:off x="6087741" y="2978995"/>
              <a:ext cx="9586" cy="19031"/>
            </a:xfrm>
            <a:custGeom>
              <a:rect b="b" l="l" r="r" t="t"/>
              <a:pathLst>
                <a:path extrusionOk="0" h="536" w="270">
                  <a:moveTo>
                    <a:pt x="136" y="0"/>
                  </a:moveTo>
                  <a:cubicBezTo>
                    <a:pt x="61" y="0"/>
                    <a:pt x="1" y="61"/>
                    <a:pt x="1" y="136"/>
                  </a:cubicBezTo>
                  <a:lnTo>
                    <a:pt x="1" y="402"/>
                  </a:lnTo>
                  <a:cubicBezTo>
                    <a:pt x="1" y="475"/>
                    <a:pt x="61" y="536"/>
                    <a:pt x="136" y="536"/>
                  </a:cubicBezTo>
                  <a:cubicBezTo>
                    <a:pt x="211" y="536"/>
                    <a:pt x="270" y="475"/>
                    <a:pt x="270" y="402"/>
                  </a:cubicBezTo>
                  <a:lnTo>
                    <a:pt x="270" y="136"/>
                  </a:lnTo>
                  <a:cubicBezTo>
                    <a:pt x="270" y="61"/>
                    <a:pt x="209" y="0"/>
                    <a:pt x="136" y="0"/>
                  </a:cubicBezTo>
                  <a:close/>
                </a:path>
              </a:pathLst>
            </a:custGeom>
            <a:solidFill>
              <a:srgbClr val="9182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15"/>
            <p:cNvSpPr/>
            <p:nvPr/>
          </p:nvSpPr>
          <p:spPr>
            <a:xfrm>
              <a:off x="6147316" y="2978995"/>
              <a:ext cx="9657" cy="19031"/>
            </a:xfrm>
            <a:custGeom>
              <a:rect b="b" l="l" r="r" t="t"/>
              <a:pathLst>
                <a:path extrusionOk="0" h="536" w="272">
                  <a:moveTo>
                    <a:pt x="136" y="0"/>
                  </a:moveTo>
                  <a:cubicBezTo>
                    <a:pt x="62" y="0"/>
                    <a:pt x="1" y="61"/>
                    <a:pt x="1" y="136"/>
                  </a:cubicBezTo>
                  <a:lnTo>
                    <a:pt x="1" y="402"/>
                  </a:lnTo>
                  <a:cubicBezTo>
                    <a:pt x="1" y="475"/>
                    <a:pt x="62" y="536"/>
                    <a:pt x="136" y="536"/>
                  </a:cubicBezTo>
                  <a:cubicBezTo>
                    <a:pt x="209" y="536"/>
                    <a:pt x="271" y="475"/>
                    <a:pt x="271" y="402"/>
                  </a:cubicBezTo>
                  <a:lnTo>
                    <a:pt x="271" y="136"/>
                  </a:lnTo>
                  <a:cubicBezTo>
                    <a:pt x="271" y="61"/>
                    <a:pt x="209" y="0"/>
                    <a:pt x="136" y="0"/>
                  </a:cubicBezTo>
                  <a:close/>
                </a:path>
              </a:pathLst>
            </a:custGeom>
            <a:solidFill>
              <a:srgbClr val="9182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15"/>
            <p:cNvSpPr/>
            <p:nvPr/>
          </p:nvSpPr>
          <p:spPr>
            <a:xfrm>
              <a:off x="6141565" y="2999126"/>
              <a:ext cx="61135" cy="40511"/>
            </a:xfrm>
            <a:custGeom>
              <a:rect b="b" l="l" r="r" t="t"/>
              <a:pathLst>
                <a:path extrusionOk="0" h="1141" w="1722">
                  <a:moveTo>
                    <a:pt x="1586" y="0"/>
                  </a:moveTo>
                  <a:cubicBezTo>
                    <a:pt x="1512" y="0"/>
                    <a:pt x="1451" y="61"/>
                    <a:pt x="1451" y="134"/>
                  </a:cubicBezTo>
                  <a:lnTo>
                    <a:pt x="1451" y="642"/>
                  </a:lnTo>
                  <a:cubicBezTo>
                    <a:pt x="1451" y="757"/>
                    <a:pt x="1364" y="857"/>
                    <a:pt x="1249" y="871"/>
                  </a:cubicBezTo>
                  <a:lnTo>
                    <a:pt x="134" y="871"/>
                  </a:lnTo>
                  <a:cubicBezTo>
                    <a:pt x="60" y="871"/>
                    <a:pt x="0" y="931"/>
                    <a:pt x="0" y="1005"/>
                  </a:cubicBezTo>
                  <a:cubicBezTo>
                    <a:pt x="0" y="1080"/>
                    <a:pt x="60" y="1140"/>
                    <a:pt x="134" y="1140"/>
                  </a:cubicBezTo>
                  <a:lnTo>
                    <a:pt x="1271" y="1140"/>
                  </a:lnTo>
                  <a:cubicBezTo>
                    <a:pt x="1528" y="1113"/>
                    <a:pt x="1721" y="900"/>
                    <a:pt x="1721" y="642"/>
                  </a:cubicBezTo>
                  <a:lnTo>
                    <a:pt x="1721" y="134"/>
                  </a:lnTo>
                  <a:cubicBezTo>
                    <a:pt x="1721" y="61"/>
                    <a:pt x="1659" y="0"/>
                    <a:pt x="15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15"/>
            <p:cNvSpPr/>
            <p:nvPr/>
          </p:nvSpPr>
          <p:spPr>
            <a:xfrm>
              <a:off x="6056214" y="2888248"/>
              <a:ext cx="132353" cy="77720"/>
            </a:xfrm>
            <a:custGeom>
              <a:rect b="b" l="l" r="r" t="t"/>
              <a:pathLst>
                <a:path extrusionOk="0" h="2189" w="3728">
                  <a:moveTo>
                    <a:pt x="1864" y="1"/>
                  </a:moveTo>
                  <a:cubicBezTo>
                    <a:pt x="834" y="1"/>
                    <a:pt x="1" y="835"/>
                    <a:pt x="1" y="1864"/>
                  </a:cubicBezTo>
                  <a:lnTo>
                    <a:pt x="1" y="2188"/>
                  </a:lnTo>
                  <a:cubicBezTo>
                    <a:pt x="1" y="2188"/>
                    <a:pt x="1" y="2188"/>
                    <a:pt x="3" y="2188"/>
                  </a:cubicBezTo>
                  <a:cubicBezTo>
                    <a:pt x="53" y="2188"/>
                    <a:pt x="1224" y="2178"/>
                    <a:pt x="1864" y="1289"/>
                  </a:cubicBezTo>
                  <a:cubicBezTo>
                    <a:pt x="2506" y="2178"/>
                    <a:pt x="3676" y="2188"/>
                    <a:pt x="3726" y="2188"/>
                  </a:cubicBezTo>
                  <a:cubicBezTo>
                    <a:pt x="3727" y="2188"/>
                    <a:pt x="3728" y="2188"/>
                    <a:pt x="3728" y="2188"/>
                  </a:cubicBezTo>
                  <a:lnTo>
                    <a:pt x="3728" y="1864"/>
                  </a:lnTo>
                  <a:cubicBezTo>
                    <a:pt x="3728" y="835"/>
                    <a:pt x="2893" y="1"/>
                    <a:pt x="186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15"/>
            <p:cNvSpPr/>
            <p:nvPr/>
          </p:nvSpPr>
          <p:spPr>
            <a:xfrm>
              <a:off x="6107623" y="2888212"/>
              <a:ext cx="80946" cy="77756"/>
            </a:xfrm>
            <a:custGeom>
              <a:rect b="b" l="l" r="r" t="t"/>
              <a:pathLst>
                <a:path extrusionOk="0" h="2190" w="2280">
                  <a:moveTo>
                    <a:pt x="416" y="0"/>
                  </a:moveTo>
                  <a:cubicBezTo>
                    <a:pt x="274" y="0"/>
                    <a:pt x="133" y="18"/>
                    <a:pt x="0" y="48"/>
                  </a:cubicBezTo>
                  <a:lnTo>
                    <a:pt x="29" y="48"/>
                  </a:lnTo>
                  <a:cubicBezTo>
                    <a:pt x="1058" y="48"/>
                    <a:pt x="1893" y="882"/>
                    <a:pt x="1893" y="1911"/>
                  </a:cubicBezTo>
                  <a:lnTo>
                    <a:pt x="1893" y="2150"/>
                  </a:lnTo>
                  <a:cubicBezTo>
                    <a:pt x="2108" y="2188"/>
                    <a:pt x="2259" y="2189"/>
                    <a:pt x="2278" y="2189"/>
                  </a:cubicBezTo>
                  <a:cubicBezTo>
                    <a:pt x="2279" y="2189"/>
                    <a:pt x="2280" y="2189"/>
                    <a:pt x="2280" y="2189"/>
                  </a:cubicBezTo>
                  <a:lnTo>
                    <a:pt x="2280" y="1865"/>
                  </a:lnTo>
                  <a:cubicBezTo>
                    <a:pt x="2280" y="836"/>
                    <a:pt x="1445" y="2"/>
                    <a:pt x="416"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15"/>
            <p:cNvSpPr/>
            <p:nvPr/>
          </p:nvSpPr>
          <p:spPr>
            <a:xfrm>
              <a:off x="6121576" y="3024724"/>
              <a:ext cx="24745" cy="20309"/>
            </a:xfrm>
            <a:custGeom>
              <a:rect b="b" l="l" r="r" t="t"/>
              <a:pathLst>
                <a:path extrusionOk="0" h="572" w="697">
                  <a:moveTo>
                    <a:pt x="265" y="0"/>
                  </a:moveTo>
                  <a:cubicBezTo>
                    <a:pt x="120" y="0"/>
                    <a:pt x="0" y="118"/>
                    <a:pt x="0" y="265"/>
                  </a:cubicBezTo>
                  <a:lnTo>
                    <a:pt x="0" y="308"/>
                  </a:lnTo>
                  <a:cubicBezTo>
                    <a:pt x="0" y="454"/>
                    <a:pt x="120" y="572"/>
                    <a:pt x="265" y="572"/>
                  </a:cubicBezTo>
                  <a:lnTo>
                    <a:pt x="432" y="572"/>
                  </a:lnTo>
                  <a:cubicBezTo>
                    <a:pt x="579" y="572"/>
                    <a:pt x="697" y="454"/>
                    <a:pt x="697" y="308"/>
                  </a:cubicBezTo>
                  <a:lnTo>
                    <a:pt x="697" y="265"/>
                  </a:lnTo>
                  <a:cubicBezTo>
                    <a:pt x="697" y="118"/>
                    <a:pt x="579" y="0"/>
                    <a:pt x="43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15"/>
            <p:cNvSpPr/>
            <p:nvPr/>
          </p:nvSpPr>
          <p:spPr>
            <a:xfrm>
              <a:off x="6128819" y="3024653"/>
              <a:ext cx="17503" cy="20344"/>
            </a:xfrm>
            <a:custGeom>
              <a:rect b="b" l="l" r="r" t="t"/>
              <a:pathLst>
                <a:path extrusionOk="0" h="573" w="493">
                  <a:moveTo>
                    <a:pt x="61" y="1"/>
                  </a:moveTo>
                  <a:cubicBezTo>
                    <a:pt x="42" y="1"/>
                    <a:pt x="21" y="2"/>
                    <a:pt x="1" y="8"/>
                  </a:cubicBezTo>
                  <a:cubicBezTo>
                    <a:pt x="117" y="34"/>
                    <a:pt x="204" y="141"/>
                    <a:pt x="204" y="264"/>
                  </a:cubicBezTo>
                  <a:lnTo>
                    <a:pt x="204" y="307"/>
                  </a:lnTo>
                  <a:cubicBezTo>
                    <a:pt x="204" y="433"/>
                    <a:pt x="117" y="538"/>
                    <a:pt x="1" y="565"/>
                  </a:cubicBezTo>
                  <a:cubicBezTo>
                    <a:pt x="21" y="571"/>
                    <a:pt x="40" y="572"/>
                    <a:pt x="61" y="572"/>
                  </a:cubicBezTo>
                  <a:lnTo>
                    <a:pt x="228" y="572"/>
                  </a:lnTo>
                  <a:cubicBezTo>
                    <a:pt x="375" y="572"/>
                    <a:pt x="493" y="454"/>
                    <a:pt x="493" y="307"/>
                  </a:cubicBezTo>
                  <a:lnTo>
                    <a:pt x="493" y="264"/>
                  </a:lnTo>
                  <a:cubicBezTo>
                    <a:pt x="493" y="119"/>
                    <a:pt x="375" y="1"/>
                    <a:pt x="228"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15"/>
            <p:cNvSpPr/>
            <p:nvPr/>
          </p:nvSpPr>
          <p:spPr>
            <a:xfrm>
              <a:off x="6188465" y="2963906"/>
              <a:ext cx="28828" cy="40014"/>
            </a:xfrm>
            <a:custGeom>
              <a:rect b="b" l="l" r="r" t="t"/>
              <a:pathLst>
                <a:path extrusionOk="0" h="1127" w="812">
                  <a:moveTo>
                    <a:pt x="345" y="1"/>
                  </a:moveTo>
                  <a:lnTo>
                    <a:pt x="345" y="1"/>
                  </a:lnTo>
                  <a:cubicBezTo>
                    <a:pt x="413" y="94"/>
                    <a:pt x="452" y="208"/>
                    <a:pt x="452" y="332"/>
                  </a:cubicBezTo>
                  <a:cubicBezTo>
                    <a:pt x="452" y="605"/>
                    <a:pt x="258" y="834"/>
                    <a:pt x="0" y="887"/>
                  </a:cubicBezTo>
                  <a:lnTo>
                    <a:pt x="0" y="1126"/>
                  </a:lnTo>
                  <a:lnTo>
                    <a:pt x="243" y="1126"/>
                  </a:lnTo>
                  <a:cubicBezTo>
                    <a:pt x="558" y="1126"/>
                    <a:pt x="812" y="872"/>
                    <a:pt x="812" y="558"/>
                  </a:cubicBezTo>
                  <a:cubicBezTo>
                    <a:pt x="812" y="402"/>
                    <a:pt x="748" y="260"/>
                    <a:pt x="645" y="158"/>
                  </a:cubicBezTo>
                  <a:cubicBezTo>
                    <a:pt x="566" y="79"/>
                    <a:pt x="461" y="23"/>
                    <a:pt x="345"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5" name="Google Shape;1155;p15"/>
          <p:cNvGrpSpPr/>
          <p:nvPr/>
        </p:nvGrpSpPr>
        <p:grpSpPr>
          <a:xfrm>
            <a:off x="5448172" y="1595927"/>
            <a:ext cx="234643" cy="327001"/>
            <a:chOff x="5425775" y="2831051"/>
            <a:chExt cx="234643" cy="327001"/>
          </a:xfrm>
        </p:grpSpPr>
        <p:sp>
          <p:nvSpPr>
            <p:cNvPr id="1156" name="Google Shape;1156;p15"/>
            <p:cNvSpPr/>
            <p:nvPr/>
          </p:nvSpPr>
          <p:spPr>
            <a:xfrm>
              <a:off x="5425775" y="2837335"/>
              <a:ext cx="234636" cy="320717"/>
            </a:xfrm>
            <a:custGeom>
              <a:rect b="b" l="l" r="r" t="t"/>
              <a:pathLst>
                <a:path extrusionOk="0" h="9033" w="6609">
                  <a:moveTo>
                    <a:pt x="154" y="0"/>
                  </a:moveTo>
                  <a:cubicBezTo>
                    <a:pt x="69" y="0"/>
                    <a:pt x="0" y="69"/>
                    <a:pt x="0" y="155"/>
                  </a:cubicBezTo>
                  <a:lnTo>
                    <a:pt x="0" y="8877"/>
                  </a:lnTo>
                  <a:cubicBezTo>
                    <a:pt x="0" y="8962"/>
                    <a:pt x="68" y="9033"/>
                    <a:pt x="154" y="9033"/>
                  </a:cubicBezTo>
                  <a:lnTo>
                    <a:pt x="5054" y="9033"/>
                  </a:lnTo>
                  <a:lnTo>
                    <a:pt x="6608" y="7591"/>
                  </a:lnTo>
                  <a:lnTo>
                    <a:pt x="6608" y="155"/>
                  </a:lnTo>
                  <a:cubicBezTo>
                    <a:pt x="6608" y="71"/>
                    <a:pt x="6541" y="0"/>
                    <a:pt x="64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15"/>
            <p:cNvSpPr/>
            <p:nvPr/>
          </p:nvSpPr>
          <p:spPr>
            <a:xfrm>
              <a:off x="5641708" y="2831051"/>
              <a:ext cx="18710" cy="287981"/>
            </a:xfrm>
            <a:custGeom>
              <a:rect b="b" l="l" r="r" t="t"/>
              <a:pathLst>
                <a:path extrusionOk="0" h="8111" w="527">
                  <a:moveTo>
                    <a:pt x="1" y="0"/>
                  </a:moveTo>
                  <a:cubicBezTo>
                    <a:pt x="86" y="0"/>
                    <a:pt x="156" y="68"/>
                    <a:pt x="156" y="154"/>
                  </a:cubicBezTo>
                  <a:lnTo>
                    <a:pt x="156" y="8110"/>
                  </a:lnTo>
                  <a:lnTo>
                    <a:pt x="526" y="7766"/>
                  </a:lnTo>
                  <a:lnTo>
                    <a:pt x="526" y="154"/>
                  </a:lnTo>
                  <a:cubicBezTo>
                    <a:pt x="526" y="69"/>
                    <a:pt x="456" y="0"/>
                    <a:pt x="372"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15"/>
            <p:cNvSpPr/>
            <p:nvPr/>
          </p:nvSpPr>
          <p:spPr>
            <a:xfrm>
              <a:off x="5453645" y="2895100"/>
              <a:ext cx="80378" cy="80419"/>
            </a:xfrm>
            <a:custGeom>
              <a:rect b="b" l="l" r="r" t="t"/>
              <a:pathLst>
                <a:path extrusionOk="0" h="2265" w="2264">
                  <a:moveTo>
                    <a:pt x="1132" y="1"/>
                  </a:moveTo>
                  <a:cubicBezTo>
                    <a:pt x="507" y="1"/>
                    <a:pt x="1" y="509"/>
                    <a:pt x="1" y="1133"/>
                  </a:cubicBezTo>
                  <a:cubicBezTo>
                    <a:pt x="1" y="1758"/>
                    <a:pt x="507" y="2264"/>
                    <a:pt x="1132" y="2264"/>
                  </a:cubicBezTo>
                  <a:cubicBezTo>
                    <a:pt x="1756" y="2264"/>
                    <a:pt x="2263" y="1758"/>
                    <a:pt x="2263" y="1133"/>
                  </a:cubicBezTo>
                  <a:cubicBezTo>
                    <a:pt x="2263" y="509"/>
                    <a:pt x="1756" y="1"/>
                    <a:pt x="113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15"/>
            <p:cNvSpPr/>
            <p:nvPr/>
          </p:nvSpPr>
          <p:spPr>
            <a:xfrm>
              <a:off x="5453645" y="3005091"/>
              <a:ext cx="80378" cy="80419"/>
            </a:xfrm>
            <a:custGeom>
              <a:rect b="b" l="l" r="r" t="t"/>
              <a:pathLst>
                <a:path extrusionOk="0" h="2265" w="2264">
                  <a:moveTo>
                    <a:pt x="1132" y="1"/>
                  </a:moveTo>
                  <a:cubicBezTo>
                    <a:pt x="507" y="1"/>
                    <a:pt x="1" y="507"/>
                    <a:pt x="1" y="1132"/>
                  </a:cubicBezTo>
                  <a:cubicBezTo>
                    <a:pt x="1" y="1756"/>
                    <a:pt x="507" y="2264"/>
                    <a:pt x="1132" y="2264"/>
                  </a:cubicBezTo>
                  <a:cubicBezTo>
                    <a:pt x="1756" y="2264"/>
                    <a:pt x="2263" y="1756"/>
                    <a:pt x="2263" y="1132"/>
                  </a:cubicBezTo>
                  <a:cubicBezTo>
                    <a:pt x="2263" y="507"/>
                    <a:pt x="1756" y="1"/>
                    <a:pt x="113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15"/>
            <p:cNvSpPr/>
            <p:nvPr/>
          </p:nvSpPr>
          <p:spPr>
            <a:xfrm>
              <a:off x="5468734" y="2897195"/>
              <a:ext cx="65289" cy="78324"/>
            </a:xfrm>
            <a:custGeom>
              <a:rect b="b" l="l" r="r" t="t"/>
              <a:pathLst>
                <a:path extrusionOk="0" h="2206" w="1839">
                  <a:moveTo>
                    <a:pt x="1061" y="1"/>
                  </a:moveTo>
                  <a:lnTo>
                    <a:pt x="1061" y="1"/>
                  </a:lnTo>
                  <a:cubicBezTo>
                    <a:pt x="1319" y="206"/>
                    <a:pt x="1484" y="526"/>
                    <a:pt x="1484" y="881"/>
                  </a:cubicBezTo>
                  <a:cubicBezTo>
                    <a:pt x="1484" y="1507"/>
                    <a:pt x="977" y="2012"/>
                    <a:pt x="353" y="2012"/>
                  </a:cubicBezTo>
                  <a:cubicBezTo>
                    <a:pt x="231" y="2012"/>
                    <a:pt x="111" y="1994"/>
                    <a:pt x="0" y="1958"/>
                  </a:cubicBezTo>
                  <a:lnTo>
                    <a:pt x="0" y="1958"/>
                  </a:lnTo>
                  <a:cubicBezTo>
                    <a:pt x="193" y="2112"/>
                    <a:pt x="439" y="2205"/>
                    <a:pt x="707" y="2205"/>
                  </a:cubicBezTo>
                  <a:cubicBezTo>
                    <a:pt x="1333" y="2205"/>
                    <a:pt x="1838" y="1699"/>
                    <a:pt x="1838" y="1074"/>
                  </a:cubicBezTo>
                  <a:cubicBezTo>
                    <a:pt x="1838" y="572"/>
                    <a:pt x="1511" y="147"/>
                    <a:pt x="1061"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15"/>
            <p:cNvSpPr/>
            <p:nvPr/>
          </p:nvSpPr>
          <p:spPr>
            <a:xfrm>
              <a:off x="5468663" y="3007079"/>
              <a:ext cx="65360" cy="78431"/>
            </a:xfrm>
            <a:custGeom>
              <a:rect b="b" l="l" r="r" t="t"/>
              <a:pathLst>
                <a:path extrusionOk="0" h="2209" w="1841">
                  <a:moveTo>
                    <a:pt x="1062" y="1"/>
                  </a:moveTo>
                  <a:cubicBezTo>
                    <a:pt x="1319" y="208"/>
                    <a:pt x="1485" y="526"/>
                    <a:pt x="1485" y="882"/>
                  </a:cubicBezTo>
                  <a:cubicBezTo>
                    <a:pt x="1485" y="1506"/>
                    <a:pt x="977" y="2014"/>
                    <a:pt x="354" y="2014"/>
                  </a:cubicBezTo>
                  <a:cubicBezTo>
                    <a:pt x="231" y="2014"/>
                    <a:pt x="112" y="1994"/>
                    <a:pt x="1" y="1958"/>
                  </a:cubicBezTo>
                  <a:lnTo>
                    <a:pt x="1" y="1958"/>
                  </a:lnTo>
                  <a:cubicBezTo>
                    <a:pt x="195" y="2115"/>
                    <a:pt x="441" y="2208"/>
                    <a:pt x="709" y="2208"/>
                  </a:cubicBezTo>
                  <a:cubicBezTo>
                    <a:pt x="1335" y="2208"/>
                    <a:pt x="1840" y="1700"/>
                    <a:pt x="1840" y="1076"/>
                  </a:cubicBezTo>
                  <a:cubicBezTo>
                    <a:pt x="1840" y="575"/>
                    <a:pt x="1513" y="151"/>
                    <a:pt x="1062"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15"/>
            <p:cNvSpPr/>
            <p:nvPr/>
          </p:nvSpPr>
          <p:spPr>
            <a:xfrm>
              <a:off x="5425775" y="2831051"/>
              <a:ext cx="234636" cy="42677"/>
            </a:xfrm>
            <a:custGeom>
              <a:rect b="b" l="l" r="r" t="t"/>
              <a:pathLst>
                <a:path extrusionOk="0" h="1202" w="6609">
                  <a:moveTo>
                    <a:pt x="154" y="0"/>
                  </a:moveTo>
                  <a:cubicBezTo>
                    <a:pt x="69" y="0"/>
                    <a:pt x="0" y="68"/>
                    <a:pt x="0" y="154"/>
                  </a:cubicBezTo>
                  <a:lnTo>
                    <a:pt x="0" y="1202"/>
                  </a:lnTo>
                  <a:lnTo>
                    <a:pt x="6608" y="1202"/>
                  </a:lnTo>
                  <a:lnTo>
                    <a:pt x="6608" y="154"/>
                  </a:lnTo>
                  <a:cubicBezTo>
                    <a:pt x="6608" y="69"/>
                    <a:pt x="6538" y="0"/>
                    <a:pt x="64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15"/>
            <p:cNvSpPr/>
            <p:nvPr/>
          </p:nvSpPr>
          <p:spPr>
            <a:xfrm>
              <a:off x="5641708" y="2831051"/>
              <a:ext cx="18710" cy="42677"/>
            </a:xfrm>
            <a:custGeom>
              <a:rect b="b" l="l" r="r" t="t"/>
              <a:pathLst>
                <a:path extrusionOk="0" h="1202" w="527">
                  <a:moveTo>
                    <a:pt x="1" y="0"/>
                  </a:moveTo>
                  <a:cubicBezTo>
                    <a:pt x="86" y="0"/>
                    <a:pt x="156" y="68"/>
                    <a:pt x="156" y="154"/>
                  </a:cubicBezTo>
                  <a:lnTo>
                    <a:pt x="156" y="1202"/>
                  </a:lnTo>
                  <a:lnTo>
                    <a:pt x="526" y="1202"/>
                  </a:lnTo>
                  <a:lnTo>
                    <a:pt x="526" y="154"/>
                  </a:lnTo>
                  <a:cubicBezTo>
                    <a:pt x="526" y="69"/>
                    <a:pt x="456" y="0"/>
                    <a:pt x="372"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15"/>
            <p:cNvSpPr/>
            <p:nvPr/>
          </p:nvSpPr>
          <p:spPr>
            <a:xfrm>
              <a:off x="5605210" y="3106774"/>
              <a:ext cx="55206" cy="51269"/>
            </a:xfrm>
            <a:custGeom>
              <a:rect b="b" l="l" r="r" t="t"/>
              <a:pathLst>
                <a:path extrusionOk="0" h="1444" w="1555">
                  <a:moveTo>
                    <a:pt x="223" y="0"/>
                  </a:moveTo>
                  <a:cubicBezTo>
                    <a:pt x="99" y="0"/>
                    <a:pt x="0" y="101"/>
                    <a:pt x="0" y="223"/>
                  </a:cubicBezTo>
                  <a:lnTo>
                    <a:pt x="0" y="1444"/>
                  </a:lnTo>
                  <a:lnTo>
                    <a:pt x="1554" y="0"/>
                  </a:ln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15"/>
            <p:cNvSpPr/>
            <p:nvPr/>
          </p:nvSpPr>
          <p:spPr>
            <a:xfrm>
              <a:off x="5605139" y="3106809"/>
              <a:ext cx="55277" cy="12498"/>
            </a:xfrm>
            <a:custGeom>
              <a:rect b="b" l="l" r="r" t="t"/>
              <a:pathLst>
                <a:path extrusionOk="0" h="352" w="1557">
                  <a:moveTo>
                    <a:pt x="222" y="1"/>
                  </a:moveTo>
                  <a:cubicBezTo>
                    <a:pt x="100" y="1"/>
                    <a:pt x="1" y="100"/>
                    <a:pt x="1" y="222"/>
                  </a:cubicBezTo>
                  <a:lnTo>
                    <a:pt x="1" y="352"/>
                  </a:lnTo>
                  <a:cubicBezTo>
                    <a:pt x="18" y="349"/>
                    <a:pt x="35" y="346"/>
                    <a:pt x="52" y="346"/>
                  </a:cubicBezTo>
                  <a:lnTo>
                    <a:pt x="1183" y="346"/>
                  </a:lnTo>
                  <a:lnTo>
                    <a:pt x="1556" y="1"/>
                  </a:ln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15"/>
            <p:cNvSpPr/>
            <p:nvPr/>
          </p:nvSpPr>
          <p:spPr>
            <a:xfrm>
              <a:off x="5473598" y="2911893"/>
              <a:ext cx="40366" cy="46902"/>
            </a:xfrm>
            <a:custGeom>
              <a:rect b="b" l="l" r="r" t="t"/>
              <a:pathLst>
                <a:path extrusionOk="0" h="1321" w="1137">
                  <a:moveTo>
                    <a:pt x="571" y="489"/>
                  </a:moveTo>
                  <a:lnTo>
                    <a:pt x="684" y="785"/>
                  </a:lnTo>
                  <a:lnTo>
                    <a:pt x="459" y="785"/>
                  </a:lnTo>
                  <a:lnTo>
                    <a:pt x="571" y="489"/>
                  </a:lnTo>
                  <a:close/>
                  <a:moveTo>
                    <a:pt x="570" y="1"/>
                  </a:moveTo>
                  <a:cubicBezTo>
                    <a:pt x="504" y="1"/>
                    <a:pt x="443" y="41"/>
                    <a:pt x="419" y="102"/>
                  </a:cubicBezTo>
                  <a:cubicBezTo>
                    <a:pt x="419" y="105"/>
                    <a:pt x="419" y="105"/>
                    <a:pt x="417" y="106"/>
                  </a:cubicBezTo>
                  <a:lnTo>
                    <a:pt x="26" y="1131"/>
                  </a:lnTo>
                  <a:cubicBezTo>
                    <a:pt x="0" y="1203"/>
                    <a:pt x="36" y="1285"/>
                    <a:pt x="108" y="1311"/>
                  </a:cubicBezTo>
                  <a:cubicBezTo>
                    <a:pt x="124" y="1317"/>
                    <a:pt x="141" y="1320"/>
                    <a:pt x="157" y="1320"/>
                  </a:cubicBezTo>
                  <a:cubicBezTo>
                    <a:pt x="213" y="1320"/>
                    <a:pt x="266" y="1286"/>
                    <a:pt x="288" y="1230"/>
                  </a:cubicBezTo>
                  <a:lnTo>
                    <a:pt x="350" y="1064"/>
                  </a:lnTo>
                  <a:lnTo>
                    <a:pt x="786" y="1064"/>
                  </a:lnTo>
                  <a:lnTo>
                    <a:pt x="849" y="1230"/>
                  </a:lnTo>
                  <a:cubicBezTo>
                    <a:pt x="871" y="1286"/>
                    <a:pt x="923" y="1321"/>
                    <a:pt x="979" y="1321"/>
                  </a:cubicBezTo>
                  <a:cubicBezTo>
                    <a:pt x="994" y="1321"/>
                    <a:pt x="1010" y="1316"/>
                    <a:pt x="1028" y="1311"/>
                  </a:cubicBezTo>
                  <a:cubicBezTo>
                    <a:pt x="1101" y="1282"/>
                    <a:pt x="1137" y="1201"/>
                    <a:pt x="1110" y="1131"/>
                  </a:cubicBezTo>
                  <a:lnTo>
                    <a:pt x="722" y="106"/>
                  </a:lnTo>
                  <a:cubicBezTo>
                    <a:pt x="722" y="105"/>
                    <a:pt x="721" y="105"/>
                    <a:pt x="721" y="102"/>
                  </a:cubicBezTo>
                  <a:cubicBezTo>
                    <a:pt x="695" y="41"/>
                    <a:pt x="636" y="1"/>
                    <a:pt x="570"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15"/>
            <p:cNvSpPr/>
            <p:nvPr/>
          </p:nvSpPr>
          <p:spPr>
            <a:xfrm>
              <a:off x="5477681" y="3021919"/>
              <a:ext cx="32449" cy="46760"/>
            </a:xfrm>
            <a:custGeom>
              <a:rect b="b" l="l" r="r" t="t"/>
              <a:pathLst>
                <a:path extrusionOk="0" h="1317" w="914">
                  <a:moveTo>
                    <a:pt x="439" y="277"/>
                  </a:moveTo>
                  <a:cubicBezTo>
                    <a:pt x="495" y="277"/>
                    <a:pt x="540" y="323"/>
                    <a:pt x="540" y="377"/>
                  </a:cubicBezTo>
                  <a:cubicBezTo>
                    <a:pt x="540" y="433"/>
                    <a:pt x="495" y="478"/>
                    <a:pt x="439" y="478"/>
                  </a:cubicBezTo>
                  <a:lnTo>
                    <a:pt x="275" y="478"/>
                  </a:lnTo>
                  <a:lnTo>
                    <a:pt x="275" y="277"/>
                  </a:lnTo>
                  <a:close/>
                  <a:moveTo>
                    <a:pt x="492" y="756"/>
                  </a:moveTo>
                  <a:cubicBezTo>
                    <a:pt x="570" y="756"/>
                    <a:pt x="633" y="819"/>
                    <a:pt x="633" y="895"/>
                  </a:cubicBezTo>
                  <a:cubicBezTo>
                    <a:pt x="633" y="973"/>
                    <a:pt x="570" y="1038"/>
                    <a:pt x="492" y="1038"/>
                  </a:cubicBezTo>
                  <a:lnTo>
                    <a:pt x="277" y="1038"/>
                  </a:lnTo>
                  <a:lnTo>
                    <a:pt x="277" y="756"/>
                  </a:lnTo>
                  <a:close/>
                  <a:moveTo>
                    <a:pt x="138" y="0"/>
                  </a:moveTo>
                  <a:cubicBezTo>
                    <a:pt x="61" y="0"/>
                    <a:pt x="0" y="64"/>
                    <a:pt x="0" y="138"/>
                  </a:cubicBezTo>
                  <a:lnTo>
                    <a:pt x="0" y="618"/>
                  </a:lnTo>
                  <a:lnTo>
                    <a:pt x="0" y="1179"/>
                  </a:lnTo>
                  <a:cubicBezTo>
                    <a:pt x="0" y="1216"/>
                    <a:pt x="15" y="1251"/>
                    <a:pt x="41" y="1277"/>
                  </a:cubicBezTo>
                  <a:cubicBezTo>
                    <a:pt x="66" y="1303"/>
                    <a:pt x="102" y="1317"/>
                    <a:pt x="140" y="1317"/>
                  </a:cubicBezTo>
                  <a:cubicBezTo>
                    <a:pt x="140" y="1317"/>
                    <a:pt x="418" y="1315"/>
                    <a:pt x="495" y="1315"/>
                  </a:cubicBezTo>
                  <a:cubicBezTo>
                    <a:pt x="724" y="1315"/>
                    <a:pt x="914" y="1126"/>
                    <a:pt x="914" y="895"/>
                  </a:cubicBezTo>
                  <a:cubicBezTo>
                    <a:pt x="913" y="769"/>
                    <a:pt x="852" y="654"/>
                    <a:pt x="760" y="576"/>
                  </a:cubicBezTo>
                  <a:cubicBezTo>
                    <a:pt x="796" y="518"/>
                    <a:pt x="819" y="449"/>
                    <a:pt x="819" y="377"/>
                  </a:cubicBezTo>
                  <a:cubicBezTo>
                    <a:pt x="819" y="169"/>
                    <a:pt x="649" y="0"/>
                    <a:pt x="441"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15"/>
            <p:cNvSpPr/>
            <p:nvPr/>
          </p:nvSpPr>
          <p:spPr>
            <a:xfrm>
              <a:off x="5549363" y="2912284"/>
              <a:ext cx="54745" cy="9835"/>
            </a:xfrm>
            <a:custGeom>
              <a:rect b="b" l="l" r="r" t="t"/>
              <a:pathLst>
                <a:path extrusionOk="0" h="277" w="1542">
                  <a:moveTo>
                    <a:pt x="140" y="0"/>
                  </a:moveTo>
                  <a:cubicBezTo>
                    <a:pt x="64" y="0"/>
                    <a:pt x="0" y="60"/>
                    <a:pt x="0" y="138"/>
                  </a:cubicBezTo>
                  <a:cubicBezTo>
                    <a:pt x="0" y="213"/>
                    <a:pt x="62" y="276"/>
                    <a:pt x="140" y="276"/>
                  </a:cubicBezTo>
                  <a:lnTo>
                    <a:pt x="1402" y="276"/>
                  </a:lnTo>
                  <a:cubicBezTo>
                    <a:pt x="1478" y="276"/>
                    <a:pt x="1541" y="216"/>
                    <a:pt x="1541" y="138"/>
                  </a:cubicBezTo>
                  <a:cubicBezTo>
                    <a:pt x="1541" y="62"/>
                    <a:pt x="1480" y="0"/>
                    <a:pt x="1402"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15"/>
            <p:cNvSpPr/>
            <p:nvPr/>
          </p:nvSpPr>
          <p:spPr>
            <a:xfrm>
              <a:off x="5549363" y="2931669"/>
              <a:ext cx="88011" cy="9870"/>
            </a:xfrm>
            <a:custGeom>
              <a:rect b="b" l="l" r="r" t="t"/>
              <a:pathLst>
                <a:path extrusionOk="0" h="278" w="2479">
                  <a:moveTo>
                    <a:pt x="140" y="1"/>
                  </a:moveTo>
                  <a:cubicBezTo>
                    <a:pt x="64" y="1"/>
                    <a:pt x="0" y="61"/>
                    <a:pt x="0" y="139"/>
                  </a:cubicBezTo>
                  <a:cubicBezTo>
                    <a:pt x="0" y="214"/>
                    <a:pt x="62" y="277"/>
                    <a:pt x="140" y="277"/>
                  </a:cubicBezTo>
                  <a:lnTo>
                    <a:pt x="2339" y="277"/>
                  </a:lnTo>
                  <a:cubicBezTo>
                    <a:pt x="2416" y="277"/>
                    <a:pt x="2478" y="217"/>
                    <a:pt x="2478" y="139"/>
                  </a:cubicBezTo>
                  <a:cubicBezTo>
                    <a:pt x="2478" y="63"/>
                    <a:pt x="2416" y="1"/>
                    <a:pt x="2339"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15"/>
            <p:cNvSpPr/>
            <p:nvPr/>
          </p:nvSpPr>
          <p:spPr>
            <a:xfrm>
              <a:off x="5549363" y="2951089"/>
              <a:ext cx="88011" cy="9870"/>
            </a:xfrm>
            <a:custGeom>
              <a:rect b="b" l="l" r="r" t="t"/>
              <a:pathLst>
                <a:path extrusionOk="0" h="278" w="2479">
                  <a:moveTo>
                    <a:pt x="140" y="1"/>
                  </a:moveTo>
                  <a:cubicBezTo>
                    <a:pt x="64" y="1"/>
                    <a:pt x="0" y="61"/>
                    <a:pt x="0" y="139"/>
                  </a:cubicBezTo>
                  <a:cubicBezTo>
                    <a:pt x="0" y="214"/>
                    <a:pt x="62" y="277"/>
                    <a:pt x="140" y="277"/>
                  </a:cubicBezTo>
                  <a:lnTo>
                    <a:pt x="2339" y="277"/>
                  </a:lnTo>
                  <a:cubicBezTo>
                    <a:pt x="2416" y="277"/>
                    <a:pt x="2478" y="217"/>
                    <a:pt x="2478" y="139"/>
                  </a:cubicBezTo>
                  <a:cubicBezTo>
                    <a:pt x="2478" y="63"/>
                    <a:pt x="2416" y="1"/>
                    <a:pt x="2339"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15"/>
            <p:cNvSpPr/>
            <p:nvPr/>
          </p:nvSpPr>
          <p:spPr>
            <a:xfrm>
              <a:off x="5549363" y="2970545"/>
              <a:ext cx="88011" cy="9870"/>
            </a:xfrm>
            <a:custGeom>
              <a:rect b="b" l="l" r="r" t="t"/>
              <a:pathLst>
                <a:path extrusionOk="0" h="278" w="2479">
                  <a:moveTo>
                    <a:pt x="140" y="1"/>
                  </a:moveTo>
                  <a:cubicBezTo>
                    <a:pt x="64" y="1"/>
                    <a:pt x="0" y="61"/>
                    <a:pt x="0" y="139"/>
                  </a:cubicBezTo>
                  <a:cubicBezTo>
                    <a:pt x="0" y="215"/>
                    <a:pt x="62" y="277"/>
                    <a:pt x="140" y="277"/>
                  </a:cubicBezTo>
                  <a:lnTo>
                    <a:pt x="2339" y="277"/>
                  </a:lnTo>
                  <a:cubicBezTo>
                    <a:pt x="2416" y="277"/>
                    <a:pt x="2478" y="215"/>
                    <a:pt x="2478" y="139"/>
                  </a:cubicBezTo>
                  <a:cubicBezTo>
                    <a:pt x="2478" y="64"/>
                    <a:pt x="2416" y="1"/>
                    <a:pt x="2339"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15"/>
            <p:cNvSpPr/>
            <p:nvPr/>
          </p:nvSpPr>
          <p:spPr>
            <a:xfrm>
              <a:off x="5549363" y="3022274"/>
              <a:ext cx="54745" cy="9906"/>
            </a:xfrm>
            <a:custGeom>
              <a:rect b="b" l="l" r="r" t="t"/>
              <a:pathLst>
                <a:path extrusionOk="0" h="279" w="1542">
                  <a:moveTo>
                    <a:pt x="140" y="0"/>
                  </a:moveTo>
                  <a:cubicBezTo>
                    <a:pt x="64" y="0"/>
                    <a:pt x="0" y="64"/>
                    <a:pt x="0" y="140"/>
                  </a:cubicBezTo>
                  <a:cubicBezTo>
                    <a:pt x="0" y="215"/>
                    <a:pt x="62" y="278"/>
                    <a:pt x="140" y="278"/>
                  </a:cubicBezTo>
                  <a:lnTo>
                    <a:pt x="1402" y="278"/>
                  </a:lnTo>
                  <a:cubicBezTo>
                    <a:pt x="1478" y="278"/>
                    <a:pt x="1541" y="215"/>
                    <a:pt x="1541" y="140"/>
                  </a:cubicBezTo>
                  <a:cubicBezTo>
                    <a:pt x="1541" y="64"/>
                    <a:pt x="1480" y="0"/>
                    <a:pt x="1402"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15"/>
            <p:cNvSpPr/>
            <p:nvPr/>
          </p:nvSpPr>
          <p:spPr>
            <a:xfrm>
              <a:off x="5549363" y="3041695"/>
              <a:ext cx="88011" cy="9870"/>
            </a:xfrm>
            <a:custGeom>
              <a:rect b="b" l="l" r="r" t="t"/>
              <a:pathLst>
                <a:path extrusionOk="0" h="278" w="2479">
                  <a:moveTo>
                    <a:pt x="140" y="0"/>
                  </a:moveTo>
                  <a:cubicBezTo>
                    <a:pt x="64" y="0"/>
                    <a:pt x="0" y="62"/>
                    <a:pt x="0" y="140"/>
                  </a:cubicBezTo>
                  <a:cubicBezTo>
                    <a:pt x="0" y="215"/>
                    <a:pt x="62" y="278"/>
                    <a:pt x="140" y="278"/>
                  </a:cubicBezTo>
                  <a:lnTo>
                    <a:pt x="2339" y="278"/>
                  </a:lnTo>
                  <a:cubicBezTo>
                    <a:pt x="2416" y="278"/>
                    <a:pt x="2478" y="215"/>
                    <a:pt x="2478" y="140"/>
                  </a:cubicBezTo>
                  <a:cubicBezTo>
                    <a:pt x="2478" y="63"/>
                    <a:pt x="2416" y="0"/>
                    <a:pt x="2339"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15"/>
            <p:cNvSpPr/>
            <p:nvPr/>
          </p:nvSpPr>
          <p:spPr>
            <a:xfrm>
              <a:off x="5549363" y="3061080"/>
              <a:ext cx="88011" cy="9906"/>
            </a:xfrm>
            <a:custGeom>
              <a:rect b="b" l="l" r="r" t="t"/>
              <a:pathLst>
                <a:path extrusionOk="0" h="279" w="2479">
                  <a:moveTo>
                    <a:pt x="140" y="1"/>
                  </a:moveTo>
                  <a:cubicBezTo>
                    <a:pt x="64" y="1"/>
                    <a:pt x="0" y="63"/>
                    <a:pt x="0" y="141"/>
                  </a:cubicBezTo>
                  <a:cubicBezTo>
                    <a:pt x="0" y="215"/>
                    <a:pt x="62" y="279"/>
                    <a:pt x="140" y="279"/>
                  </a:cubicBezTo>
                  <a:lnTo>
                    <a:pt x="2339" y="279"/>
                  </a:lnTo>
                  <a:cubicBezTo>
                    <a:pt x="2416" y="279"/>
                    <a:pt x="2478" y="215"/>
                    <a:pt x="2478" y="141"/>
                  </a:cubicBezTo>
                  <a:cubicBezTo>
                    <a:pt x="2478" y="64"/>
                    <a:pt x="2416" y="1"/>
                    <a:pt x="2339"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15"/>
            <p:cNvSpPr/>
            <p:nvPr/>
          </p:nvSpPr>
          <p:spPr>
            <a:xfrm>
              <a:off x="5549363" y="3080501"/>
              <a:ext cx="88011" cy="9906"/>
            </a:xfrm>
            <a:custGeom>
              <a:rect b="b" l="l" r="r" t="t"/>
              <a:pathLst>
                <a:path extrusionOk="0" h="279" w="2479">
                  <a:moveTo>
                    <a:pt x="140" y="1"/>
                  </a:moveTo>
                  <a:cubicBezTo>
                    <a:pt x="64" y="1"/>
                    <a:pt x="0" y="64"/>
                    <a:pt x="0" y="140"/>
                  </a:cubicBezTo>
                  <a:cubicBezTo>
                    <a:pt x="0" y="215"/>
                    <a:pt x="62" y="279"/>
                    <a:pt x="140" y="279"/>
                  </a:cubicBezTo>
                  <a:lnTo>
                    <a:pt x="2339" y="279"/>
                  </a:lnTo>
                  <a:cubicBezTo>
                    <a:pt x="2416" y="279"/>
                    <a:pt x="2478" y="215"/>
                    <a:pt x="2478" y="140"/>
                  </a:cubicBezTo>
                  <a:cubicBezTo>
                    <a:pt x="2478" y="64"/>
                    <a:pt x="2416" y="1"/>
                    <a:pt x="2339"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6" name="Google Shape;1176;p15"/>
          <p:cNvGrpSpPr/>
          <p:nvPr/>
        </p:nvGrpSpPr>
        <p:grpSpPr>
          <a:xfrm>
            <a:off x="3454645" y="1595927"/>
            <a:ext cx="308314" cy="327001"/>
            <a:chOff x="4741548" y="2831051"/>
            <a:chExt cx="308314" cy="327001"/>
          </a:xfrm>
        </p:grpSpPr>
        <p:sp>
          <p:nvSpPr>
            <p:cNvPr id="1177" name="Google Shape;1177;p15"/>
            <p:cNvSpPr/>
            <p:nvPr/>
          </p:nvSpPr>
          <p:spPr>
            <a:xfrm>
              <a:off x="4741548" y="2835524"/>
              <a:ext cx="308304" cy="322527"/>
            </a:xfrm>
            <a:custGeom>
              <a:rect b="b" l="l" r="r" t="t"/>
              <a:pathLst>
                <a:path extrusionOk="0" h="9084" w="8684">
                  <a:moveTo>
                    <a:pt x="100" y="1"/>
                  </a:moveTo>
                  <a:cubicBezTo>
                    <a:pt x="47" y="1"/>
                    <a:pt x="1" y="47"/>
                    <a:pt x="1" y="100"/>
                  </a:cubicBezTo>
                  <a:lnTo>
                    <a:pt x="1" y="8984"/>
                  </a:lnTo>
                  <a:cubicBezTo>
                    <a:pt x="1" y="9038"/>
                    <a:pt x="47" y="9084"/>
                    <a:pt x="100" y="9084"/>
                  </a:cubicBezTo>
                  <a:lnTo>
                    <a:pt x="8584" y="9084"/>
                  </a:lnTo>
                  <a:cubicBezTo>
                    <a:pt x="8639" y="9084"/>
                    <a:pt x="8684" y="9041"/>
                    <a:pt x="8684" y="8984"/>
                  </a:cubicBezTo>
                  <a:lnTo>
                    <a:pt x="8684" y="100"/>
                  </a:lnTo>
                  <a:cubicBezTo>
                    <a:pt x="8684" y="47"/>
                    <a:pt x="8639" y="1"/>
                    <a:pt x="858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15"/>
            <p:cNvSpPr/>
            <p:nvPr/>
          </p:nvSpPr>
          <p:spPr>
            <a:xfrm>
              <a:off x="5032785" y="2831051"/>
              <a:ext cx="17077" cy="327001"/>
            </a:xfrm>
            <a:custGeom>
              <a:rect b="b" l="l" r="r" t="t"/>
              <a:pathLst>
                <a:path extrusionOk="0" h="9210" w="481">
                  <a:moveTo>
                    <a:pt x="0" y="0"/>
                  </a:moveTo>
                  <a:cubicBezTo>
                    <a:pt x="27" y="0"/>
                    <a:pt x="52" y="10"/>
                    <a:pt x="71" y="29"/>
                  </a:cubicBezTo>
                  <a:cubicBezTo>
                    <a:pt x="88" y="46"/>
                    <a:pt x="99" y="72"/>
                    <a:pt x="99" y="98"/>
                  </a:cubicBezTo>
                  <a:lnTo>
                    <a:pt x="99" y="9110"/>
                  </a:lnTo>
                  <a:cubicBezTo>
                    <a:pt x="99" y="9164"/>
                    <a:pt x="55" y="9210"/>
                    <a:pt x="0" y="9210"/>
                  </a:cubicBezTo>
                  <a:lnTo>
                    <a:pt x="381" y="9210"/>
                  </a:lnTo>
                  <a:cubicBezTo>
                    <a:pt x="436" y="9210"/>
                    <a:pt x="481" y="9164"/>
                    <a:pt x="481" y="9110"/>
                  </a:cubicBezTo>
                  <a:lnTo>
                    <a:pt x="481" y="98"/>
                  </a:lnTo>
                  <a:cubicBezTo>
                    <a:pt x="481" y="75"/>
                    <a:pt x="472" y="53"/>
                    <a:pt x="459" y="36"/>
                  </a:cubicBezTo>
                  <a:cubicBezTo>
                    <a:pt x="456" y="33"/>
                    <a:pt x="453" y="30"/>
                    <a:pt x="452" y="29"/>
                  </a:cubicBezTo>
                  <a:cubicBezTo>
                    <a:pt x="435" y="10"/>
                    <a:pt x="409" y="0"/>
                    <a:pt x="381"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15"/>
            <p:cNvSpPr/>
            <p:nvPr/>
          </p:nvSpPr>
          <p:spPr>
            <a:xfrm>
              <a:off x="4741548" y="2831051"/>
              <a:ext cx="308304" cy="42748"/>
            </a:xfrm>
            <a:custGeom>
              <a:rect b="b" l="l" r="r" t="t"/>
              <a:pathLst>
                <a:path extrusionOk="0" h="1204" w="8684">
                  <a:moveTo>
                    <a:pt x="100" y="0"/>
                  </a:moveTo>
                  <a:cubicBezTo>
                    <a:pt x="47" y="0"/>
                    <a:pt x="1" y="45"/>
                    <a:pt x="1" y="98"/>
                  </a:cubicBezTo>
                  <a:lnTo>
                    <a:pt x="1" y="1203"/>
                  </a:lnTo>
                  <a:lnTo>
                    <a:pt x="8684" y="1203"/>
                  </a:lnTo>
                  <a:lnTo>
                    <a:pt x="8684" y="98"/>
                  </a:lnTo>
                  <a:cubicBezTo>
                    <a:pt x="8684" y="45"/>
                    <a:pt x="8639" y="0"/>
                    <a:pt x="858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15"/>
            <p:cNvSpPr/>
            <p:nvPr/>
          </p:nvSpPr>
          <p:spPr>
            <a:xfrm>
              <a:off x="5032785" y="2831051"/>
              <a:ext cx="17077" cy="42748"/>
            </a:xfrm>
            <a:custGeom>
              <a:rect b="b" l="l" r="r" t="t"/>
              <a:pathLst>
                <a:path extrusionOk="0" h="1204" w="481">
                  <a:moveTo>
                    <a:pt x="0" y="0"/>
                  </a:moveTo>
                  <a:cubicBezTo>
                    <a:pt x="27" y="0"/>
                    <a:pt x="52" y="10"/>
                    <a:pt x="71" y="29"/>
                  </a:cubicBezTo>
                  <a:cubicBezTo>
                    <a:pt x="88" y="46"/>
                    <a:pt x="99" y="72"/>
                    <a:pt x="99" y="98"/>
                  </a:cubicBezTo>
                  <a:lnTo>
                    <a:pt x="99" y="1203"/>
                  </a:lnTo>
                  <a:lnTo>
                    <a:pt x="481" y="1203"/>
                  </a:lnTo>
                  <a:lnTo>
                    <a:pt x="481" y="98"/>
                  </a:lnTo>
                  <a:cubicBezTo>
                    <a:pt x="481" y="75"/>
                    <a:pt x="472" y="53"/>
                    <a:pt x="459" y="36"/>
                  </a:cubicBezTo>
                  <a:cubicBezTo>
                    <a:pt x="456" y="33"/>
                    <a:pt x="453" y="30"/>
                    <a:pt x="452" y="29"/>
                  </a:cubicBezTo>
                  <a:cubicBezTo>
                    <a:pt x="435" y="10"/>
                    <a:pt x="409" y="0"/>
                    <a:pt x="381"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15"/>
            <p:cNvSpPr/>
            <p:nvPr/>
          </p:nvSpPr>
          <p:spPr>
            <a:xfrm>
              <a:off x="4803786" y="2900496"/>
              <a:ext cx="183903" cy="230996"/>
            </a:xfrm>
            <a:custGeom>
              <a:rect b="b" l="l" r="r" t="t"/>
              <a:pathLst>
                <a:path extrusionOk="0" h="6506" w="5180">
                  <a:moveTo>
                    <a:pt x="2590" y="0"/>
                  </a:moveTo>
                  <a:cubicBezTo>
                    <a:pt x="2552" y="0"/>
                    <a:pt x="2513" y="11"/>
                    <a:pt x="2478" y="33"/>
                  </a:cubicBezTo>
                  <a:cubicBezTo>
                    <a:pt x="2168" y="228"/>
                    <a:pt x="1238" y="775"/>
                    <a:pt x="264" y="972"/>
                  </a:cubicBezTo>
                  <a:cubicBezTo>
                    <a:pt x="167" y="991"/>
                    <a:pt x="98" y="1076"/>
                    <a:pt x="98" y="1175"/>
                  </a:cubicBezTo>
                  <a:lnTo>
                    <a:pt x="98" y="3997"/>
                  </a:lnTo>
                  <a:cubicBezTo>
                    <a:pt x="98" y="3997"/>
                    <a:pt x="0" y="5845"/>
                    <a:pt x="2591" y="6505"/>
                  </a:cubicBezTo>
                  <a:cubicBezTo>
                    <a:pt x="5179" y="5846"/>
                    <a:pt x="5080" y="3997"/>
                    <a:pt x="5080" y="3997"/>
                  </a:cubicBezTo>
                  <a:lnTo>
                    <a:pt x="5080" y="1175"/>
                  </a:lnTo>
                  <a:cubicBezTo>
                    <a:pt x="5080" y="1076"/>
                    <a:pt x="5010" y="991"/>
                    <a:pt x="4915" y="972"/>
                  </a:cubicBezTo>
                  <a:cubicBezTo>
                    <a:pt x="3942" y="775"/>
                    <a:pt x="3011" y="228"/>
                    <a:pt x="2700" y="33"/>
                  </a:cubicBezTo>
                  <a:cubicBezTo>
                    <a:pt x="2667" y="11"/>
                    <a:pt x="2629" y="0"/>
                    <a:pt x="259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15"/>
            <p:cNvSpPr/>
            <p:nvPr/>
          </p:nvSpPr>
          <p:spPr>
            <a:xfrm>
              <a:off x="4888995" y="2900425"/>
              <a:ext cx="96141" cy="231067"/>
            </a:xfrm>
            <a:custGeom>
              <a:rect b="b" l="l" r="r" t="t"/>
              <a:pathLst>
                <a:path extrusionOk="0" h="6508" w="2708">
                  <a:moveTo>
                    <a:pt x="188" y="1"/>
                  </a:moveTo>
                  <a:cubicBezTo>
                    <a:pt x="150" y="1"/>
                    <a:pt x="112" y="12"/>
                    <a:pt x="78" y="33"/>
                  </a:cubicBezTo>
                  <a:cubicBezTo>
                    <a:pt x="55" y="48"/>
                    <a:pt x="31" y="64"/>
                    <a:pt x="1" y="81"/>
                  </a:cubicBezTo>
                  <a:cubicBezTo>
                    <a:pt x="368" y="330"/>
                    <a:pt x="1237" y="983"/>
                    <a:pt x="2143" y="1164"/>
                  </a:cubicBezTo>
                  <a:cubicBezTo>
                    <a:pt x="2240" y="1185"/>
                    <a:pt x="2309" y="1268"/>
                    <a:pt x="2309" y="1367"/>
                  </a:cubicBezTo>
                  <a:lnTo>
                    <a:pt x="2309" y="3999"/>
                  </a:lnTo>
                  <a:cubicBezTo>
                    <a:pt x="2309" y="3999"/>
                    <a:pt x="2338" y="4530"/>
                    <a:pt x="1966" y="5123"/>
                  </a:cubicBezTo>
                  <a:cubicBezTo>
                    <a:pt x="1660" y="5611"/>
                    <a:pt x="1086" y="6142"/>
                    <a:pt x="4" y="6456"/>
                  </a:cubicBezTo>
                  <a:cubicBezTo>
                    <a:pt x="63" y="6474"/>
                    <a:pt x="126" y="6490"/>
                    <a:pt x="189" y="6507"/>
                  </a:cubicBezTo>
                  <a:cubicBezTo>
                    <a:pt x="1392" y="6201"/>
                    <a:pt x="2014" y="5638"/>
                    <a:pt x="2336" y="5123"/>
                  </a:cubicBezTo>
                  <a:cubicBezTo>
                    <a:pt x="2708" y="4530"/>
                    <a:pt x="2680" y="3999"/>
                    <a:pt x="2680" y="3998"/>
                  </a:cubicBezTo>
                  <a:lnTo>
                    <a:pt x="2680" y="1173"/>
                  </a:lnTo>
                  <a:cubicBezTo>
                    <a:pt x="2680" y="1077"/>
                    <a:pt x="2611" y="992"/>
                    <a:pt x="2515" y="972"/>
                  </a:cubicBezTo>
                  <a:cubicBezTo>
                    <a:pt x="1542" y="776"/>
                    <a:pt x="611" y="229"/>
                    <a:pt x="300" y="33"/>
                  </a:cubicBezTo>
                  <a:cubicBezTo>
                    <a:pt x="265" y="12"/>
                    <a:pt x="227" y="1"/>
                    <a:pt x="188"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15"/>
            <p:cNvSpPr/>
            <p:nvPr/>
          </p:nvSpPr>
          <p:spPr>
            <a:xfrm>
              <a:off x="4825479" y="2925101"/>
              <a:ext cx="140377" cy="182389"/>
            </a:xfrm>
            <a:custGeom>
              <a:rect b="b" l="l" r="r" t="t"/>
              <a:pathLst>
                <a:path extrusionOk="0" h="5137" w="3954">
                  <a:moveTo>
                    <a:pt x="1977" y="1"/>
                  </a:moveTo>
                  <a:cubicBezTo>
                    <a:pt x="1948" y="1"/>
                    <a:pt x="1919" y="9"/>
                    <a:pt x="1893" y="25"/>
                  </a:cubicBezTo>
                  <a:cubicBezTo>
                    <a:pt x="1656" y="174"/>
                    <a:pt x="945" y="592"/>
                    <a:pt x="202" y="743"/>
                  </a:cubicBezTo>
                  <a:cubicBezTo>
                    <a:pt x="129" y="757"/>
                    <a:pt x="76" y="822"/>
                    <a:pt x="76" y="898"/>
                  </a:cubicBezTo>
                  <a:lnTo>
                    <a:pt x="76" y="3052"/>
                  </a:lnTo>
                  <a:cubicBezTo>
                    <a:pt x="76" y="3052"/>
                    <a:pt x="1" y="4632"/>
                    <a:pt x="1978" y="5136"/>
                  </a:cubicBezTo>
                  <a:cubicBezTo>
                    <a:pt x="3954" y="4632"/>
                    <a:pt x="3879" y="3052"/>
                    <a:pt x="3879" y="3052"/>
                  </a:cubicBezTo>
                  <a:lnTo>
                    <a:pt x="3879" y="898"/>
                  </a:lnTo>
                  <a:cubicBezTo>
                    <a:pt x="3879" y="822"/>
                    <a:pt x="3827" y="757"/>
                    <a:pt x="3753" y="743"/>
                  </a:cubicBezTo>
                  <a:cubicBezTo>
                    <a:pt x="3010" y="593"/>
                    <a:pt x="2301" y="176"/>
                    <a:pt x="2062" y="25"/>
                  </a:cubicBezTo>
                  <a:cubicBezTo>
                    <a:pt x="2036" y="9"/>
                    <a:pt x="2007" y="1"/>
                    <a:pt x="19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15"/>
            <p:cNvSpPr/>
            <p:nvPr/>
          </p:nvSpPr>
          <p:spPr>
            <a:xfrm>
              <a:off x="4884876" y="2925030"/>
              <a:ext cx="79100" cy="182354"/>
            </a:xfrm>
            <a:custGeom>
              <a:rect b="b" l="l" r="r" t="t"/>
              <a:pathLst>
                <a:path extrusionOk="0" h="5136" w="2228">
                  <a:moveTo>
                    <a:pt x="306" y="0"/>
                  </a:moveTo>
                  <a:cubicBezTo>
                    <a:pt x="277" y="0"/>
                    <a:pt x="248" y="9"/>
                    <a:pt x="222" y="25"/>
                  </a:cubicBezTo>
                  <a:cubicBezTo>
                    <a:pt x="170" y="57"/>
                    <a:pt x="94" y="103"/>
                    <a:pt x="0" y="156"/>
                  </a:cubicBezTo>
                  <a:cubicBezTo>
                    <a:pt x="291" y="335"/>
                    <a:pt x="1026" y="866"/>
                    <a:pt x="1718" y="1004"/>
                  </a:cubicBezTo>
                  <a:cubicBezTo>
                    <a:pt x="1792" y="1018"/>
                    <a:pt x="1844" y="1083"/>
                    <a:pt x="1844" y="1158"/>
                  </a:cubicBezTo>
                  <a:lnTo>
                    <a:pt x="1844" y="3053"/>
                  </a:lnTo>
                  <a:cubicBezTo>
                    <a:pt x="1844" y="3053"/>
                    <a:pt x="1865" y="3506"/>
                    <a:pt x="1582" y="4004"/>
                  </a:cubicBezTo>
                  <a:cubicBezTo>
                    <a:pt x="1351" y="4407"/>
                    <a:pt x="923" y="4839"/>
                    <a:pt x="122" y="5085"/>
                  </a:cubicBezTo>
                  <a:cubicBezTo>
                    <a:pt x="181" y="5104"/>
                    <a:pt x="242" y="5119"/>
                    <a:pt x="304" y="5135"/>
                  </a:cubicBezTo>
                  <a:cubicBezTo>
                    <a:pt x="1222" y="4902"/>
                    <a:pt x="1697" y="4436"/>
                    <a:pt x="1943" y="4004"/>
                  </a:cubicBezTo>
                  <a:cubicBezTo>
                    <a:pt x="2228" y="3508"/>
                    <a:pt x="2206" y="3054"/>
                    <a:pt x="2208" y="3053"/>
                  </a:cubicBezTo>
                  <a:lnTo>
                    <a:pt x="2208" y="897"/>
                  </a:lnTo>
                  <a:cubicBezTo>
                    <a:pt x="2208" y="823"/>
                    <a:pt x="2156" y="758"/>
                    <a:pt x="2082" y="743"/>
                  </a:cubicBezTo>
                  <a:cubicBezTo>
                    <a:pt x="1338" y="592"/>
                    <a:pt x="629" y="175"/>
                    <a:pt x="392" y="25"/>
                  </a:cubicBezTo>
                  <a:cubicBezTo>
                    <a:pt x="365" y="9"/>
                    <a:pt x="335" y="0"/>
                    <a:pt x="306"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15"/>
            <p:cNvSpPr/>
            <p:nvPr/>
          </p:nvSpPr>
          <p:spPr>
            <a:xfrm>
              <a:off x="4848520" y="2969125"/>
              <a:ext cx="94366" cy="94301"/>
            </a:xfrm>
            <a:custGeom>
              <a:rect b="b" l="l" r="r" t="t"/>
              <a:pathLst>
                <a:path extrusionOk="0" h="2656" w="2658">
                  <a:moveTo>
                    <a:pt x="1073" y="1"/>
                  </a:moveTo>
                  <a:cubicBezTo>
                    <a:pt x="981" y="1"/>
                    <a:pt x="906" y="77"/>
                    <a:pt x="906" y="169"/>
                  </a:cubicBezTo>
                  <a:lnTo>
                    <a:pt x="906" y="739"/>
                  </a:lnTo>
                  <a:cubicBezTo>
                    <a:pt x="906" y="831"/>
                    <a:pt x="830" y="906"/>
                    <a:pt x="739" y="906"/>
                  </a:cubicBezTo>
                  <a:lnTo>
                    <a:pt x="168" y="906"/>
                  </a:lnTo>
                  <a:cubicBezTo>
                    <a:pt x="77" y="906"/>
                    <a:pt x="1" y="982"/>
                    <a:pt x="1" y="1073"/>
                  </a:cubicBezTo>
                  <a:lnTo>
                    <a:pt x="1" y="1584"/>
                  </a:lnTo>
                  <a:cubicBezTo>
                    <a:pt x="1" y="1676"/>
                    <a:pt x="77" y="1752"/>
                    <a:pt x="168" y="1752"/>
                  </a:cubicBezTo>
                  <a:lnTo>
                    <a:pt x="739" y="1752"/>
                  </a:lnTo>
                  <a:cubicBezTo>
                    <a:pt x="830" y="1752"/>
                    <a:pt x="906" y="1827"/>
                    <a:pt x="906" y="1919"/>
                  </a:cubicBezTo>
                  <a:lnTo>
                    <a:pt x="906" y="2489"/>
                  </a:lnTo>
                  <a:cubicBezTo>
                    <a:pt x="906" y="2581"/>
                    <a:pt x="981" y="2656"/>
                    <a:pt x="1073" y="2656"/>
                  </a:cubicBezTo>
                  <a:lnTo>
                    <a:pt x="1584" y="2656"/>
                  </a:lnTo>
                  <a:cubicBezTo>
                    <a:pt x="1676" y="2656"/>
                    <a:pt x="1751" y="2581"/>
                    <a:pt x="1751" y="2489"/>
                  </a:cubicBezTo>
                  <a:lnTo>
                    <a:pt x="1751" y="1919"/>
                  </a:lnTo>
                  <a:cubicBezTo>
                    <a:pt x="1751" y="1827"/>
                    <a:pt x="1827" y="1752"/>
                    <a:pt x="1918" y="1752"/>
                  </a:cubicBezTo>
                  <a:lnTo>
                    <a:pt x="2489" y="1752"/>
                  </a:lnTo>
                  <a:cubicBezTo>
                    <a:pt x="2580" y="1752"/>
                    <a:pt x="2656" y="1676"/>
                    <a:pt x="2656" y="1584"/>
                  </a:cubicBezTo>
                  <a:lnTo>
                    <a:pt x="2656" y="1073"/>
                  </a:lnTo>
                  <a:cubicBezTo>
                    <a:pt x="2657" y="979"/>
                    <a:pt x="2583" y="906"/>
                    <a:pt x="2491" y="906"/>
                  </a:cubicBezTo>
                  <a:lnTo>
                    <a:pt x="1919" y="906"/>
                  </a:lnTo>
                  <a:cubicBezTo>
                    <a:pt x="1827" y="906"/>
                    <a:pt x="1751" y="831"/>
                    <a:pt x="1751" y="739"/>
                  </a:cubicBezTo>
                  <a:lnTo>
                    <a:pt x="1751" y="169"/>
                  </a:lnTo>
                  <a:cubicBezTo>
                    <a:pt x="1751" y="77"/>
                    <a:pt x="1676" y="1"/>
                    <a:pt x="158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15"/>
            <p:cNvSpPr/>
            <p:nvPr/>
          </p:nvSpPr>
          <p:spPr>
            <a:xfrm>
              <a:off x="4891622" y="3031292"/>
              <a:ext cx="25065" cy="32132"/>
            </a:xfrm>
            <a:custGeom>
              <a:rect b="b" l="l" r="r" t="t"/>
              <a:pathLst>
                <a:path extrusionOk="0" h="905" w="706">
                  <a:moveTo>
                    <a:pt x="334" y="1"/>
                  </a:moveTo>
                  <a:cubicBezTo>
                    <a:pt x="242" y="1"/>
                    <a:pt x="167" y="74"/>
                    <a:pt x="167" y="168"/>
                  </a:cubicBezTo>
                  <a:lnTo>
                    <a:pt x="167" y="738"/>
                  </a:lnTo>
                  <a:cubicBezTo>
                    <a:pt x="167" y="830"/>
                    <a:pt x="91" y="905"/>
                    <a:pt x="0" y="905"/>
                  </a:cubicBezTo>
                  <a:lnTo>
                    <a:pt x="370" y="905"/>
                  </a:lnTo>
                  <a:cubicBezTo>
                    <a:pt x="462" y="905"/>
                    <a:pt x="537" y="830"/>
                    <a:pt x="537" y="738"/>
                  </a:cubicBezTo>
                  <a:lnTo>
                    <a:pt x="537" y="168"/>
                  </a:lnTo>
                  <a:cubicBezTo>
                    <a:pt x="537" y="76"/>
                    <a:pt x="610" y="1"/>
                    <a:pt x="705"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15"/>
            <p:cNvSpPr/>
            <p:nvPr/>
          </p:nvSpPr>
          <p:spPr>
            <a:xfrm>
              <a:off x="4891622" y="2969125"/>
              <a:ext cx="25065" cy="32168"/>
            </a:xfrm>
            <a:custGeom>
              <a:rect b="b" l="l" r="r" t="t"/>
              <a:pathLst>
                <a:path extrusionOk="0" h="906" w="706">
                  <a:moveTo>
                    <a:pt x="0" y="1"/>
                  </a:moveTo>
                  <a:cubicBezTo>
                    <a:pt x="91" y="1"/>
                    <a:pt x="167" y="77"/>
                    <a:pt x="167" y="169"/>
                  </a:cubicBezTo>
                  <a:lnTo>
                    <a:pt x="167" y="739"/>
                  </a:lnTo>
                  <a:cubicBezTo>
                    <a:pt x="167" y="831"/>
                    <a:pt x="240" y="906"/>
                    <a:pt x="334" y="906"/>
                  </a:cubicBezTo>
                  <a:lnTo>
                    <a:pt x="705" y="906"/>
                  </a:lnTo>
                  <a:cubicBezTo>
                    <a:pt x="613" y="906"/>
                    <a:pt x="537" y="831"/>
                    <a:pt x="537" y="739"/>
                  </a:cubicBezTo>
                  <a:lnTo>
                    <a:pt x="537" y="169"/>
                  </a:lnTo>
                  <a:cubicBezTo>
                    <a:pt x="537" y="77"/>
                    <a:pt x="463" y="1"/>
                    <a:pt x="370"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15"/>
            <p:cNvSpPr/>
            <p:nvPr/>
          </p:nvSpPr>
          <p:spPr>
            <a:xfrm>
              <a:off x="4923788" y="3001256"/>
              <a:ext cx="19100" cy="30073"/>
            </a:xfrm>
            <a:custGeom>
              <a:rect b="b" l="l" r="r" t="t"/>
              <a:pathLst>
                <a:path extrusionOk="0" h="847" w="538">
                  <a:moveTo>
                    <a:pt x="1" y="1"/>
                  </a:moveTo>
                  <a:cubicBezTo>
                    <a:pt x="91" y="1"/>
                    <a:pt x="168" y="77"/>
                    <a:pt x="168" y="168"/>
                  </a:cubicBezTo>
                  <a:lnTo>
                    <a:pt x="168" y="679"/>
                  </a:lnTo>
                  <a:cubicBezTo>
                    <a:pt x="168" y="771"/>
                    <a:pt x="94" y="847"/>
                    <a:pt x="1" y="847"/>
                  </a:cubicBezTo>
                  <a:lnTo>
                    <a:pt x="371" y="847"/>
                  </a:lnTo>
                  <a:cubicBezTo>
                    <a:pt x="463" y="847"/>
                    <a:pt x="537" y="771"/>
                    <a:pt x="537" y="679"/>
                  </a:cubicBezTo>
                  <a:lnTo>
                    <a:pt x="537" y="168"/>
                  </a:lnTo>
                  <a:cubicBezTo>
                    <a:pt x="537" y="74"/>
                    <a:pt x="463" y="1"/>
                    <a:pt x="371"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9" name="Google Shape;1189;p15"/>
          <p:cNvGrpSpPr/>
          <p:nvPr/>
        </p:nvGrpSpPr>
        <p:grpSpPr>
          <a:xfrm>
            <a:off x="1488631" y="1595870"/>
            <a:ext cx="327022" cy="327108"/>
            <a:chOff x="4084872" y="2830944"/>
            <a:chExt cx="327022" cy="327108"/>
          </a:xfrm>
        </p:grpSpPr>
        <p:sp>
          <p:nvSpPr>
            <p:cNvPr id="1190" name="Google Shape;1190;p15"/>
            <p:cNvSpPr/>
            <p:nvPr/>
          </p:nvSpPr>
          <p:spPr>
            <a:xfrm>
              <a:off x="4084872" y="2830944"/>
              <a:ext cx="322221" cy="327108"/>
            </a:xfrm>
            <a:custGeom>
              <a:rect b="b" l="l" r="r" t="t"/>
              <a:pathLst>
                <a:path extrusionOk="0" h="9213" w="9076">
                  <a:moveTo>
                    <a:pt x="4606" y="0"/>
                  </a:moveTo>
                  <a:cubicBezTo>
                    <a:pt x="3357" y="0"/>
                    <a:pt x="2226" y="497"/>
                    <a:pt x="1397" y="1302"/>
                  </a:cubicBezTo>
                  <a:cubicBezTo>
                    <a:pt x="1341" y="1357"/>
                    <a:pt x="1269" y="1553"/>
                    <a:pt x="1217" y="1610"/>
                  </a:cubicBezTo>
                  <a:cubicBezTo>
                    <a:pt x="679" y="2187"/>
                    <a:pt x="486" y="2701"/>
                    <a:pt x="300" y="3496"/>
                  </a:cubicBezTo>
                  <a:cubicBezTo>
                    <a:pt x="281" y="3582"/>
                    <a:pt x="81" y="3732"/>
                    <a:pt x="67" y="3819"/>
                  </a:cubicBezTo>
                  <a:cubicBezTo>
                    <a:pt x="24" y="4077"/>
                    <a:pt x="1" y="4339"/>
                    <a:pt x="1" y="4608"/>
                  </a:cubicBezTo>
                  <a:cubicBezTo>
                    <a:pt x="1" y="7151"/>
                    <a:pt x="2061" y="9213"/>
                    <a:pt x="4606" y="9213"/>
                  </a:cubicBezTo>
                  <a:cubicBezTo>
                    <a:pt x="5764" y="9213"/>
                    <a:pt x="6823" y="8784"/>
                    <a:pt x="7632" y="8077"/>
                  </a:cubicBezTo>
                  <a:cubicBezTo>
                    <a:pt x="7681" y="8034"/>
                    <a:pt x="7690" y="7803"/>
                    <a:pt x="7737" y="7756"/>
                  </a:cubicBezTo>
                  <a:cubicBezTo>
                    <a:pt x="8621" y="6919"/>
                    <a:pt x="9075" y="5922"/>
                    <a:pt x="9075" y="4608"/>
                  </a:cubicBezTo>
                  <a:cubicBezTo>
                    <a:pt x="9075" y="2963"/>
                    <a:pt x="8297" y="1639"/>
                    <a:pt x="7000" y="823"/>
                  </a:cubicBezTo>
                  <a:cubicBezTo>
                    <a:pt x="6938" y="784"/>
                    <a:pt x="6927" y="626"/>
                    <a:pt x="6862" y="590"/>
                  </a:cubicBezTo>
                  <a:cubicBezTo>
                    <a:pt x="6194" y="215"/>
                    <a:pt x="5426" y="0"/>
                    <a:pt x="46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15"/>
            <p:cNvSpPr/>
            <p:nvPr/>
          </p:nvSpPr>
          <p:spPr>
            <a:xfrm>
              <a:off x="4186696" y="2837584"/>
              <a:ext cx="225192" cy="320468"/>
            </a:xfrm>
            <a:custGeom>
              <a:rect b="b" l="l" r="r" t="t"/>
              <a:pathLst>
                <a:path extrusionOk="0" h="9026" w="6343">
                  <a:moveTo>
                    <a:pt x="3034" y="0"/>
                  </a:moveTo>
                  <a:lnTo>
                    <a:pt x="3034" y="0"/>
                  </a:lnTo>
                  <a:cubicBezTo>
                    <a:pt x="4716" y="688"/>
                    <a:pt x="5901" y="2339"/>
                    <a:pt x="5901" y="4267"/>
                  </a:cubicBezTo>
                  <a:cubicBezTo>
                    <a:pt x="5901" y="6811"/>
                    <a:pt x="3840" y="8872"/>
                    <a:pt x="1296" y="8872"/>
                  </a:cubicBezTo>
                  <a:cubicBezTo>
                    <a:pt x="847" y="8872"/>
                    <a:pt x="411" y="8807"/>
                    <a:pt x="1" y="8688"/>
                  </a:cubicBezTo>
                  <a:lnTo>
                    <a:pt x="1" y="8688"/>
                  </a:lnTo>
                  <a:cubicBezTo>
                    <a:pt x="538" y="8905"/>
                    <a:pt x="1123" y="9026"/>
                    <a:pt x="1738" y="9026"/>
                  </a:cubicBezTo>
                  <a:cubicBezTo>
                    <a:pt x="4280" y="9026"/>
                    <a:pt x="6343" y="6964"/>
                    <a:pt x="6343" y="4421"/>
                  </a:cubicBezTo>
                  <a:cubicBezTo>
                    <a:pt x="6343" y="2329"/>
                    <a:pt x="4944" y="561"/>
                    <a:pt x="3034"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15"/>
            <p:cNvSpPr/>
            <p:nvPr/>
          </p:nvSpPr>
          <p:spPr>
            <a:xfrm>
              <a:off x="4237751" y="2851998"/>
              <a:ext cx="174140" cy="265755"/>
            </a:xfrm>
            <a:custGeom>
              <a:rect b="b" l="l" r="r" t="t"/>
              <a:pathLst>
                <a:path extrusionOk="0" h="7485" w="4905">
                  <a:moveTo>
                    <a:pt x="2556" y="0"/>
                  </a:moveTo>
                  <a:cubicBezTo>
                    <a:pt x="2168" y="419"/>
                    <a:pt x="1756" y="814"/>
                    <a:pt x="1326" y="1190"/>
                  </a:cubicBezTo>
                  <a:cubicBezTo>
                    <a:pt x="1252" y="1253"/>
                    <a:pt x="1175" y="1320"/>
                    <a:pt x="1081" y="1350"/>
                  </a:cubicBezTo>
                  <a:cubicBezTo>
                    <a:pt x="1054" y="1359"/>
                    <a:pt x="1020" y="1363"/>
                    <a:pt x="983" y="1363"/>
                  </a:cubicBezTo>
                  <a:cubicBezTo>
                    <a:pt x="820" y="1363"/>
                    <a:pt x="577" y="1291"/>
                    <a:pt x="379" y="1291"/>
                  </a:cubicBezTo>
                  <a:cubicBezTo>
                    <a:pt x="216" y="1291"/>
                    <a:pt x="83" y="1339"/>
                    <a:pt x="48" y="1514"/>
                  </a:cubicBezTo>
                  <a:cubicBezTo>
                    <a:pt x="0" y="1744"/>
                    <a:pt x="375" y="1872"/>
                    <a:pt x="367" y="2110"/>
                  </a:cubicBezTo>
                  <a:cubicBezTo>
                    <a:pt x="366" y="2170"/>
                    <a:pt x="336" y="2228"/>
                    <a:pt x="317" y="2290"/>
                  </a:cubicBezTo>
                  <a:cubicBezTo>
                    <a:pt x="225" y="2602"/>
                    <a:pt x="498" y="2900"/>
                    <a:pt x="769" y="3084"/>
                  </a:cubicBezTo>
                  <a:cubicBezTo>
                    <a:pt x="1038" y="3269"/>
                    <a:pt x="1359" y="3458"/>
                    <a:pt x="1424" y="3779"/>
                  </a:cubicBezTo>
                  <a:cubicBezTo>
                    <a:pt x="1455" y="3940"/>
                    <a:pt x="1416" y="4119"/>
                    <a:pt x="1483" y="4271"/>
                  </a:cubicBezTo>
                  <a:cubicBezTo>
                    <a:pt x="1624" y="4592"/>
                    <a:pt x="2107" y="4576"/>
                    <a:pt x="2340" y="4835"/>
                  </a:cubicBezTo>
                  <a:cubicBezTo>
                    <a:pt x="2499" y="5009"/>
                    <a:pt x="2510" y="5274"/>
                    <a:pt x="2467" y="5507"/>
                  </a:cubicBezTo>
                  <a:cubicBezTo>
                    <a:pt x="2424" y="5742"/>
                    <a:pt x="2339" y="5968"/>
                    <a:pt x="2339" y="6205"/>
                  </a:cubicBezTo>
                  <a:cubicBezTo>
                    <a:pt x="2340" y="6576"/>
                    <a:pt x="2556" y="6922"/>
                    <a:pt x="2840" y="7162"/>
                  </a:cubicBezTo>
                  <a:cubicBezTo>
                    <a:pt x="2988" y="7290"/>
                    <a:pt x="3153" y="7392"/>
                    <a:pt x="3326" y="7484"/>
                  </a:cubicBezTo>
                  <a:cubicBezTo>
                    <a:pt x="4293" y="6641"/>
                    <a:pt x="4905" y="5399"/>
                    <a:pt x="4905" y="4015"/>
                  </a:cubicBezTo>
                  <a:cubicBezTo>
                    <a:pt x="4905" y="2291"/>
                    <a:pt x="3956" y="789"/>
                    <a:pt x="255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15"/>
            <p:cNvSpPr/>
            <p:nvPr/>
          </p:nvSpPr>
          <p:spPr>
            <a:xfrm>
              <a:off x="4325871" y="2852034"/>
              <a:ext cx="86023" cy="265719"/>
            </a:xfrm>
            <a:custGeom>
              <a:rect b="b" l="l" r="r" t="t"/>
              <a:pathLst>
                <a:path extrusionOk="0" h="7484" w="2423">
                  <a:moveTo>
                    <a:pt x="74" y="0"/>
                  </a:moveTo>
                  <a:cubicBezTo>
                    <a:pt x="50" y="25"/>
                    <a:pt x="27" y="51"/>
                    <a:pt x="1" y="75"/>
                  </a:cubicBezTo>
                  <a:cubicBezTo>
                    <a:pt x="1199" y="907"/>
                    <a:pt x="1984" y="2291"/>
                    <a:pt x="1984" y="3860"/>
                  </a:cubicBezTo>
                  <a:cubicBezTo>
                    <a:pt x="1984" y="5205"/>
                    <a:pt x="1404" y="6419"/>
                    <a:pt x="483" y="7260"/>
                  </a:cubicBezTo>
                  <a:cubicBezTo>
                    <a:pt x="596" y="7345"/>
                    <a:pt x="719" y="7417"/>
                    <a:pt x="844" y="7483"/>
                  </a:cubicBezTo>
                  <a:cubicBezTo>
                    <a:pt x="1811" y="6640"/>
                    <a:pt x="2423" y="5398"/>
                    <a:pt x="2423" y="4014"/>
                  </a:cubicBezTo>
                  <a:cubicBezTo>
                    <a:pt x="2423" y="2290"/>
                    <a:pt x="1474" y="788"/>
                    <a:pt x="74"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15"/>
            <p:cNvSpPr/>
            <p:nvPr/>
          </p:nvSpPr>
          <p:spPr>
            <a:xfrm>
              <a:off x="4087215" y="2877277"/>
              <a:ext cx="111371" cy="111876"/>
            </a:xfrm>
            <a:custGeom>
              <a:rect b="b" l="l" r="r" t="t"/>
              <a:pathLst>
                <a:path extrusionOk="0" h="3151" w="3137">
                  <a:moveTo>
                    <a:pt x="1331" y="0"/>
                  </a:moveTo>
                  <a:cubicBezTo>
                    <a:pt x="647" y="664"/>
                    <a:pt x="169" y="1537"/>
                    <a:pt x="1" y="2516"/>
                  </a:cubicBezTo>
                  <a:cubicBezTo>
                    <a:pt x="57" y="2507"/>
                    <a:pt x="112" y="2504"/>
                    <a:pt x="169" y="2501"/>
                  </a:cubicBezTo>
                  <a:cubicBezTo>
                    <a:pt x="174" y="2501"/>
                    <a:pt x="179" y="2501"/>
                    <a:pt x="183" y="2501"/>
                  </a:cubicBezTo>
                  <a:cubicBezTo>
                    <a:pt x="587" y="2501"/>
                    <a:pt x="964" y="2687"/>
                    <a:pt x="1342" y="2829"/>
                  </a:cubicBezTo>
                  <a:cubicBezTo>
                    <a:pt x="1749" y="2983"/>
                    <a:pt x="2174" y="3088"/>
                    <a:pt x="2606" y="3145"/>
                  </a:cubicBezTo>
                  <a:cubicBezTo>
                    <a:pt x="2631" y="3147"/>
                    <a:pt x="2656" y="3150"/>
                    <a:pt x="2682" y="3150"/>
                  </a:cubicBezTo>
                  <a:cubicBezTo>
                    <a:pt x="2707" y="3150"/>
                    <a:pt x="2732" y="3147"/>
                    <a:pt x="2757" y="3139"/>
                  </a:cubicBezTo>
                  <a:cubicBezTo>
                    <a:pt x="2878" y="3094"/>
                    <a:pt x="2952" y="2955"/>
                    <a:pt x="2964" y="2838"/>
                  </a:cubicBezTo>
                  <a:cubicBezTo>
                    <a:pt x="2996" y="2477"/>
                    <a:pt x="3043" y="2119"/>
                    <a:pt x="3095" y="1767"/>
                  </a:cubicBezTo>
                  <a:cubicBezTo>
                    <a:pt x="3137" y="1497"/>
                    <a:pt x="3129" y="1235"/>
                    <a:pt x="2886" y="1051"/>
                  </a:cubicBezTo>
                  <a:cubicBezTo>
                    <a:pt x="2565" y="802"/>
                    <a:pt x="2211" y="526"/>
                    <a:pt x="1867" y="305"/>
                  </a:cubicBezTo>
                  <a:cubicBezTo>
                    <a:pt x="1693" y="195"/>
                    <a:pt x="1513" y="91"/>
                    <a:pt x="133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15"/>
            <p:cNvSpPr/>
            <p:nvPr/>
          </p:nvSpPr>
          <p:spPr>
            <a:xfrm>
              <a:off x="4173879" y="2907065"/>
              <a:ext cx="24710" cy="82088"/>
            </a:xfrm>
            <a:custGeom>
              <a:rect b="b" l="l" r="r" t="t"/>
              <a:pathLst>
                <a:path extrusionOk="0" h="2312" w="696">
                  <a:moveTo>
                    <a:pt x="170" y="0"/>
                  </a:moveTo>
                  <a:cubicBezTo>
                    <a:pt x="347" y="206"/>
                    <a:pt x="350" y="468"/>
                    <a:pt x="309" y="740"/>
                  </a:cubicBezTo>
                  <a:cubicBezTo>
                    <a:pt x="247" y="1149"/>
                    <a:pt x="193" y="1563"/>
                    <a:pt x="156" y="1983"/>
                  </a:cubicBezTo>
                  <a:cubicBezTo>
                    <a:pt x="144" y="2087"/>
                    <a:pt x="91" y="2209"/>
                    <a:pt x="1" y="2281"/>
                  </a:cubicBezTo>
                  <a:cubicBezTo>
                    <a:pt x="55" y="2291"/>
                    <a:pt x="110" y="2298"/>
                    <a:pt x="165" y="2306"/>
                  </a:cubicBezTo>
                  <a:cubicBezTo>
                    <a:pt x="190" y="2308"/>
                    <a:pt x="216" y="2311"/>
                    <a:pt x="241" y="2311"/>
                  </a:cubicBezTo>
                  <a:cubicBezTo>
                    <a:pt x="267" y="2311"/>
                    <a:pt x="292" y="2308"/>
                    <a:pt x="316" y="2300"/>
                  </a:cubicBezTo>
                  <a:cubicBezTo>
                    <a:pt x="437" y="2255"/>
                    <a:pt x="511" y="2116"/>
                    <a:pt x="523" y="1999"/>
                  </a:cubicBezTo>
                  <a:cubicBezTo>
                    <a:pt x="555" y="1638"/>
                    <a:pt x="602" y="1280"/>
                    <a:pt x="654" y="928"/>
                  </a:cubicBezTo>
                  <a:cubicBezTo>
                    <a:pt x="696" y="658"/>
                    <a:pt x="688" y="396"/>
                    <a:pt x="445" y="213"/>
                  </a:cubicBezTo>
                  <a:cubicBezTo>
                    <a:pt x="355" y="144"/>
                    <a:pt x="264" y="72"/>
                    <a:pt x="170"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15"/>
            <p:cNvSpPr/>
            <p:nvPr/>
          </p:nvSpPr>
          <p:spPr>
            <a:xfrm>
              <a:off x="4214460" y="2933160"/>
              <a:ext cx="9976" cy="10048"/>
            </a:xfrm>
            <a:custGeom>
              <a:rect b="b" l="l" r="r" t="t"/>
              <a:pathLst>
                <a:path extrusionOk="0" h="283" w="281">
                  <a:moveTo>
                    <a:pt x="140" y="1"/>
                  </a:moveTo>
                  <a:cubicBezTo>
                    <a:pt x="62" y="1"/>
                    <a:pt x="0" y="64"/>
                    <a:pt x="0" y="142"/>
                  </a:cubicBezTo>
                  <a:cubicBezTo>
                    <a:pt x="0" y="219"/>
                    <a:pt x="62" y="283"/>
                    <a:pt x="140" y="283"/>
                  </a:cubicBezTo>
                  <a:cubicBezTo>
                    <a:pt x="217" y="283"/>
                    <a:pt x="281" y="219"/>
                    <a:pt x="281" y="142"/>
                  </a:cubicBezTo>
                  <a:cubicBezTo>
                    <a:pt x="281" y="64"/>
                    <a:pt x="217" y="1"/>
                    <a:pt x="140"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15"/>
            <p:cNvSpPr/>
            <p:nvPr/>
          </p:nvSpPr>
          <p:spPr>
            <a:xfrm>
              <a:off x="4279396" y="3050784"/>
              <a:ext cx="9976" cy="9977"/>
            </a:xfrm>
            <a:custGeom>
              <a:rect b="b" l="l" r="r" t="t"/>
              <a:pathLst>
                <a:path extrusionOk="0" h="281" w="281">
                  <a:moveTo>
                    <a:pt x="141" y="0"/>
                  </a:moveTo>
                  <a:cubicBezTo>
                    <a:pt x="63" y="0"/>
                    <a:pt x="0" y="62"/>
                    <a:pt x="0" y="140"/>
                  </a:cubicBezTo>
                  <a:cubicBezTo>
                    <a:pt x="0" y="218"/>
                    <a:pt x="63" y="281"/>
                    <a:pt x="141" y="281"/>
                  </a:cubicBezTo>
                  <a:cubicBezTo>
                    <a:pt x="217" y="281"/>
                    <a:pt x="281" y="218"/>
                    <a:pt x="281" y="140"/>
                  </a:cubicBezTo>
                  <a:cubicBezTo>
                    <a:pt x="281" y="62"/>
                    <a:pt x="217" y="0"/>
                    <a:pt x="141"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15"/>
            <p:cNvSpPr/>
            <p:nvPr/>
          </p:nvSpPr>
          <p:spPr>
            <a:xfrm>
              <a:off x="4243112" y="2855229"/>
              <a:ext cx="10757" cy="9977"/>
            </a:xfrm>
            <a:custGeom>
              <a:rect b="b" l="l" r="r" t="t"/>
              <a:pathLst>
                <a:path extrusionOk="0" h="281" w="303">
                  <a:moveTo>
                    <a:pt x="151" y="1"/>
                  </a:moveTo>
                  <a:cubicBezTo>
                    <a:pt x="84" y="1"/>
                    <a:pt x="24" y="49"/>
                    <a:pt x="13" y="118"/>
                  </a:cubicBezTo>
                  <a:cubicBezTo>
                    <a:pt x="0" y="195"/>
                    <a:pt x="52" y="267"/>
                    <a:pt x="129" y="279"/>
                  </a:cubicBezTo>
                  <a:cubicBezTo>
                    <a:pt x="137" y="280"/>
                    <a:pt x="145" y="281"/>
                    <a:pt x="152" y="281"/>
                  </a:cubicBezTo>
                  <a:cubicBezTo>
                    <a:pt x="220" y="281"/>
                    <a:pt x="279" y="232"/>
                    <a:pt x="290" y="164"/>
                  </a:cubicBezTo>
                  <a:cubicBezTo>
                    <a:pt x="303" y="87"/>
                    <a:pt x="251" y="14"/>
                    <a:pt x="175" y="3"/>
                  </a:cubicBezTo>
                  <a:cubicBezTo>
                    <a:pt x="167" y="1"/>
                    <a:pt x="159" y="1"/>
                    <a:pt x="151"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15"/>
            <p:cNvSpPr/>
            <p:nvPr/>
          </p:nvSpPr>
          <p:spPr>
            <a:xfrm>
              <a:off x="4217407" y="2878129"/>
              <a:ext cx="10047" cy="10012"/>
            </a:xfrm>
            <a:custGeom>
              <a:rect b="b" l="l" r="r" t="t"/>
              <a:pathLst>
                <a:path extrusionOk="0" h="282" w="283">
                  <a:moveTo>
                    <a:pt x="142" y="1"/>
                  </a:moveTo>
                  <a:cubicBezTo>
                    <a:pt x="64" y="1"/>
                    <a:pt x="1" y="64"/>
                    <a:pt x="1" y="140"/>
                  </a:cubicBezTo>
                  <a:cubicBezTo>
                    <a:pt x="1" y="218"/>
                    <a:pt x="64" y="281"/>
                    <a:pt x="142" y="281"/>
                  </a:cubicBezTo>
                  <a:cubicBezTo>
                    <a:pt x="219" y="281"/>
                    <a:pt x="283" y="218"/>
                    <a:pt x="283" y="140"/>
                  </a:cubicBezTo>
                  <a:cubicBezTo>
                    <a:pt x="283" y="64"/>
                    <a:pt x="219" y="1"/>
                    <a:pt x="142"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15"/>
            <p:cNvSpPr/>
            <p:nvPr/>
          </p:nvSpPr>
          <p:spPr>
            <a:xfrm>
              <a:off x="4252307" y="3077909"/>
              <a:ext cx="10012" cy="9977"/>
            </a:xfrm>
            <a:custGeom>
              <a:rect b="b" l="l" r="r" t="t"/>
              <a:pathLst>
                <a:path extrusionOk="0" h="281" w="282">
                  <a:moveTo>
                    <a:pt x="142" y="0"/>
                  </a:moveTo>
                  <a:cubicBezTo>
                    <a:pt x="64" y="0"/>
                    <a:pt x="0" y="64"/>
                    <a:pt x="0" y="141"/>
                  </a:cubicBezTo>
                  <a:cubicBezTo>
                    <a:pt x="0" y="218"/>
                    <a:pt x="64" y="281"/>
                    <a:pt x="142" y="281"/>
                  </a:cubicBezTo>
                  <a:cubicBezTo>
                    <a:pt x="218" y="281"/>
                    <a:pt x="281" y="218"/>
                    <a:pt x="281" y="141"/>
                  </a:cubicBezTo>
                  <a:cubicBezTo>
                    <a:pt x="281" y="64"/>
                    <a:pt x="218" y="0"/>
                    <a:pt x="142"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15"/>
            <p:cNvSpPr/>
            <p:nvPr/>
          </p:nvSpPr>
          <p:spPr>
            <a:xfrm>
              <a:off x="4275775" y="3101341"/>
              <a:ext cx="9976" cy="10012"/>
            </a:xfrm>
            <a:custGeom>
              <a:rect b="b" l="l" r="r" t="t"/>
              <a:pathLst>
                <a:path extrusionOk="0" h="282" w="281">
                  <a:moveTo>
                    <a:pt x="140" y="1"/>
                  </a:moveTo>
                  <a:cubicBezTo>
                    <a:pt x="62" y="1"/>
                    <a:pt x="0" y="63"/>
                    <a:pt x="0" y="140"/>
                  </a:cubicBezTo>
                  <a:cubicBezTo>
                    <a:pt x="0" y="218"/>
                    <a:pt x="62" y="282"/>
                    <a:pt x="140" y="282"/>
                  </a:cubicBezTo>
                  <a:cubicBezTo>
                    <a:pt x="217" y="282"/>
                    <a:pt x="281" y="218"/>
                    <a:pt x="281" y="140"/>
                  </a:cubicBezTo>
                  <a:cubicBezTo>
                    <a:pt x="281" y="63"/>
                    <a:pt x="217" y="1"/>
                    <a:pt x="140"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15"/>
            <p:cNvSpPr/>
            <p:nvPr/>
          </p:nvSpPr>
          <p:spPr>
            <a:xfrm>
              <a:off x="4150802" y="2928260"/>
              <a:ext cx="20556" cy="9906"/>
            </a:xfrm>
            <a:custGeom>
              <a:rect b="b" l="l" r="r" t="t"/>
              <a:pathLst>
                <a:path extrusionOk="0" h="279" w="579">
                  <a:moveTo>
                    <a:pt x="138" y="0"/>
                  </a:moveTo>
                  <a:cubicBezTo>
                    <a:pt x="62" y="0"/>
                    <a:pt x="0" y="62"/>
                    <a:pt x="0" y="140"/>
                  </a:cubicBezTo>
                  <a:cubicBezTo>
                    <a:pt x="0" y="215"/>
                    <a:pt x="61" y="278"/>
                    <a:pt x="138" y="278"/>
                  </a:cubicBezTo>
                  <a:lnTo>
                    <a:pt x="440" y="278"/>
                  </a:lnTo>
                  <a:cubicBezTo>
                    <a:pt x="518" y="278"/>
                    <a:pt x="579" y="215"/>
                    <a:pt x="579" y="140"/>
                  </a:cubicBezTo>
                  <a:cubicBezTo>
                    <a:pt x="579" y="64"/>
                    <a:pt x="518" y="0"/>
                    <a:pt x="440"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15"/>
            <p:cNvSpPr/>
            <p:nvPr/>
          </p:nvSpPr>
          <p:spPr>
            <a:xfrm>
              <a:off x="4335528" y="2989575"/>
              <a:ext cx="20591" cy="9906"/>
            </a:xfrm>
            <a:custGeom>
              <a:rect b="b" l="l" r="r" t="t"/>
              <a:pathLst>
                <a:path extrusionOk="0" h="279" w="580">
                  <a:moveTo>
                    <a:pt x="139" y="0"/>
                  </a:moveTo>
                  <a:cubicBezTo>
                    <a:pt x="64" y="0"/>
                    <a:pt x="1" y="62"/>
                    <a:pt x="1" y="140"/>
                  </a:cubicBezTo>
                  <a:cubicBezTo>
                    <a:pt x="1" y="215"/>
                    <a:pt x="61" y="278"/>
                    <a:pt x="139" y="278"/>
                  </a:cubicBezTo>
                  <a:lnTo>
                    <a:pt x="441" y="278"/>
                  </a:lnTo>
                  <a:cubicBezTo>
                    <a:pt x="519" y="278"/>
                    <a:pt x="579" y="215"/>
                    <a:pt x="579" y="140"/>
                  </a:cubicBezTo>
                  <a:cubicBezTo>
                    <a:pt x="579" y="64"/>
                    <a:pt x="519" y="0"/>
                    <a:pt x="441"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15"/>
            <p:cNvSpPr/>
            <p:nvPr/>
          </p:nvSpPr>
          <p:spPr>
            <a:xfrm>
              <a:off x="4354629" y="3008712"/>
              <a:ext cx="20591" cy="9906"/>
            </a:xfrm>
            <a:custGeom>
              <a:rect b="b" l="l" r="r" t="t"/>
              <a:pathLst>
                <a:path extrusionOk="0" h="279" w="580">
                  <a:moveTo>
                    <a:pt x="139" y="1"/>
                  </a:moveTo>
                  <a:cubicBezTo>
                    <a:pt x="63" y="1"/>
                    <a:pt x="1" y="63"/>
                    <a:pt x="1" y="141"/>
                  </a:cubicBezTo>
                  <a:cubicBezTo>
                    <a:pt x="1" y="215"/>
                    <a:pt x="61" y="279"/>
                    <a:pt x="139" y="279"/>
                  </a:cubicBezTo>
                  <a:lnTo>
                    <a:pt x="441" y="279"/>
                  </a:lnTo>
                  <a:cubicBezTo>
                    <a:pt x="519" y="279"/>
                    <a:pt x="579" y="215"/>
                    <a:pt x="579" y="141"/>
                  </a:cubicBezTo>
                  <a:cubicBezTo>
                    <a:pt x="579" y="64"/>
                    <a:pt x="519" y="1"/>
                    <a:pt x="441"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15"/>
            <p:cNvSpPr/>
            <p:nvPr/>
          </p:nvSpPr>
          <p:spPr>
            <a:xfrm>
              <a:off x="4349268" y="3054405"/>
              <a:ext cx="20591" cy="9906"/>
            </a:xfrm>
            <a:custGeom>
              <a:rect b="b" l="l" r="r" t="t"/>
              <a:pathLst>
                <a:path extrusionOk="0" h="279" w="580">
                  <a:moveTo>
                    <a:pt x="139" y="0"/>
                  </a:moveTo>
                  <a:cubicBezTo>
                    <a:pt x="63" y="0"/>
                    <a:pt x="1" y="62"/>
                    <a:pt x="1" y="139"/>
                  </a:cubicBezTo>
                  <a:cubicBezTo>
                    <a:pt x="1" y="215"/>
                    <a:pt x="61" y="278"/>
                    <a:pt x="139" y="278"/>
                  </a:cubicBezTo>
                  <a:lnTo>
                    <a:pt x="441" y="278"/>
                  </a:lnTo>
                  <a:cubicBezTo>
                    <a:pt x="519" y="278"/>
                    <a:pt x="579" y="216"/>
                    <a:pt x="579" y="139"/>
                  </a:cubicBezTo>
                  <a:cubicBezTo>
                    <a:pt x="579" y="64"/>
                    <a:pt x="519" y="0"/>
                    <a:pt x="441"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15"/>
            <p:cNvSpPr/>
            <p:nvPr/>
          </p:nvSpPr>
          <p:spPr>
            <a:xfrm>
              <a:off x="4127192" y="2942959"/>
              <a:ext cx="20627" cy="9870"/>
            </a:xfrm>
            <a:custGeom>
              <a:rect b="b" l="l" r="r" t="t"/>
              <a:pathLst>
                <a:path extrusionOk="0" h="278" w="581">
                  <a:moveTo>
                    <a:pt x="140" y="1"/>
                  </a:moveTo>
                  <a:cubicBezTo>
                    <a:pt x="64" y="1"/>
                    <a:pt x="0" y="61"/>
                    <a:pt x="0" y="139"/>
                  </a:cubicBezTo>
                  <a:cubicBezTo>
                    <a:pt x="0" y="215"/>
                    <a:pt x="62" y="277"/>
                    <a:pt x="140" y="277"/>
                  </a:cubicBezTo>
                  <a:lnTo>
                    <a:pt x="442" y="277"/>
                  </a:lnTo>
                  <a:cubicBezTo>
                    <a:pt x="518" y="277"/>
                    <a:pt x="580" y="217"/>
                    <a:pt x="580" y="139"/>
                  </a:cubicBezTo>
                  <a:cubicBezTo>
                    <a:pt x="580" y="64"/>
                    <a:pt x="518" y="1"/>
                    <a:pt x="442"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15"/>
            <p:cNvSpPr/>
            <p:nvPr/>
          </p:nvSpPr>
          <p:spPr>
            <a:xfrm>
              <a:off x="4352747" y="2866697"/>
              <a:ext cx="32875" cy="32878"/>
            </a:xfrm>
            <a:custGeom>
              <a:rect b="b" l="l" r="r" t="t"/>
              <a:pathLst>
                <a:path extrusionOk="0" h="926" w="926">
                  <a:moveTo>
                    <a:pt x="463" y="0"/>
                  </a:moveTo>
                  <a:cubicBezTo>
                    <a:pt x="208" y="0"/>
                    <a:pt x="1" y="208"/>
                    <a:pt x="1" y="462"/>
                  </a:cubicBezTo>
                  <a:cubicBezTo>
                    <a:pt x="1" y="719"/>
                    <a:pt x="208" y="926"/>
                    <a:pt x="463" y="926"/>
                  </a:cubicBezTo>
                  <a:cubicBezTo>
                    <a:pt x="719" y="926"/>
                    <a:pt x="926" y="719"/>
                    <a:pt x="926" y="462"/>
                  </a:cubicBezTo>
                  <a:cubicBezTo>
                    <a:pt x="926" y="208"/>
                    <a:pt x="719" y="0"/>
                    <a:pt x="46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15"/>
            <p:cNvSpPr/>
            <p:nvPr/>
          </p:nvSpPr>
          <p:spPr>
            <a:xfrm>
              <a:off x="4355410" y="2866945"/>
              <a:ext cx="30284" cy="32700"/>
            </a:xfrm>
            <a:custGeom>
              <a:rect b="b" l="l" r="r" t="t"/>
              <a:pathLst>
                <a:path extrusionOk="0" h="921" w="853">
                  <a:moveTo>
                    <a:pt x="458" y="1"/>
                  </a:moveTo>
                  <a:lnTo>
                    <a:pt x="458" y="1"/>
                  </a:lnTo>
                  <a:cubicBezTo>
                    <a:pt x="504" y="73"/>
                    <a:pt x="530" y="157"/>
                    <a:pt x="530" y="250"/>
                  </a:cubicBezTo>
                  <a:cubicBezTo>
                    <a:pt x="530" y="504"/>
                    <a:pt x="324" y="712"/>
                    <a:pt x="68" y="712"/>
                  </a:cubicBezTo>
                  <a:cubicBezTo>
                    <a:pt x="45" y="712"/>
                    <a:pt x="23" y="710"/>
                    <a:pt x="0" y="706"/>
                  </a:cubicBezTo>
                  <a:lnTo>
                    <a:pt x="0" y="706"/>
                  </a:lnTo>
                  <a:cubicBezTo>
                    <a:pt x="82" y="835"/>
                    <a:pt x="226" y="920"/>
                    <a:pt x="390" y="920"/>
                  </a:cubicBezTo>
                  <a:cubicBezTo>
                    <a:pt x="645" y="920"/>
                    <a:pt x="852" y="713"/>
                    <a:pt x="852" y="458"/>
                  </a:cubicBezTo>
                  <a:cubicBezTo>
                    <a:pt x="852" y="227"/>
                    <a:pt x="681" y="34"/>
                    <a:pt x="458"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15"/>
            <p:cNvSpPr/>
            <p:nvPr/>
          </p:nvSpPr>
          <p:spPr>
            <a:xfrm>
              <a:off x="4252769" y="2982155"/>
              <a:ext cx="14485" cy="13279"/>
            </a:xfrm>
            <a:custGeom>
              <a:rect b="b" l="l" r="r" t="t"/>
              <a:pathLst>
                <a:path extrusionOk="0" h="374" w="408">
                  <a:moveTo>
                    <a:pt x="254" y="0"/>
                  </a:moveTo>
                  <a:cubicBezTo>
                    <a:pt x="220" y="0"/>
                    <a:pt x="187" y="12"/>
                    <a:pt x="160" y="37"/>
                  </a:cubicBezTo>
                  <a:lnTo>
                    <a:pt x="59" y="133"/>
                  </a:lnTo>
                  <a:cubicBezTo>
                    <a:pt x="3" y="185"/>
                    <a:pt x="0" y="273"/>
                    <a:pt x="52" y="329"/>
                  </a:cubicBezTo>
                  <a:cubicBezTo>
                    <a:pt x="80" y="359"/>
                    <a:pt x="116" y="373"/>
                    <a:pt x="153" y="373"/>
                  </a:cubicBezTo>
                  <a:cubicBezTo>
                    <a:pt x="186" y="373"/>
                    <a:pt x="219" y="360"/>
                    <a:pt x="248" y="336"/>
                  </a:cubicBezTo>
                  <a:lnTo>
                    <a:pt x="349" y="241"/>
                  </a:lnTo>
                  <a:cubicBezTo>
                    <a:pt x="405" y="188"/>
                    <a:pt x="408" y="100"/>
                    <a:pt x="356" y="44"/>
                  </a:cubicBezTo>
                  <a:cubicBezTo>
                    <a:pt x="329" y="15"/>
                    <a:pt x="291" y="0"/>
                    <a:pt x="25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15"/>
            <p:cNvSpPr/>
            <p:nvPr/>
          </p:nvSpPr>
          <p:spPr>
            <a:xfrm>
              <a:off x="4269988" y="2924994"/>
              <a:ext cx="58721" cy="54358"/>
            </a:xfrm>
            <a:custGeom>
              <a:rect b="b" l="l" r="r" t="t"/>
              <a:pathLst>
                <a:path extrusionOk="0" h="1531" w="1654">
                  <a:moveTo>
                    <a:pt x="1500" y="0"/>
                  </a:moveTo>
                  <a:cubicBezTo>
                    <a:pt x="1466" y="0"/>
                    <a:pt x="1432" y="13"/>
                    <a:pt x="1406" y="38"/>
                  </a:cubicBezTo>
                  <a:lnTo>
                    <a:pt x="1213" y="215"/>
                  </a:lnTo>
                  <a:cubicBezTo>
                    <a:pt x="1157" y="268"/>
                    <a:pt x="1154" y="356"/>
                    <a:pt x="1206" y="412"/>
                  </a:cubicBezTo>
                  <a:cubicBezTo>
                    <a:pt x="1234" y="442"/>
                    <a:pt x="1270" y="457"/>
                    <a:pt x="1307" y="457"/>
                  </a:cubicBezTo>
                  <a:cubicBezTo>
                    <a:pt x="1342" y="457"/>
                    <a:pt x="1373" y="445"/>
                    <a:pt x="1402" y="419"/>
                  </a:cubicBezTo>
                  <a:lnTo>
                    <a:pt x="1595" y="241"/>
                  </a:lnTo>
                  <a:cubicBezTo>
                    <a:pt x="1650" y="189"/>
                    <a:pt x="1654" y="100"/>
                    <a:pt x="1602" y="45"/>
                  </a:cubicBezTo>
                  <a:cubicBezTo>
                    <a:pt x="1575" y="15"/>
                    <a:pt x="1537" y="0"/>
                    <a:pt x="1500" y="0"/>
                  </a:cubicBezTo>
                  <a:close/>
                  <a:moveTo>
                    <a:pt x="922" y="538"/>
                  </a:moveTo>
                  <a:cubicBezTo>
                    <a:pt x="888" y="538"/>
                    <a:pt x="854" y="550"/>
                    <a:pt x="828" y="575"/>
                  </a:cubicBezTo>
                  <a:lnTo>
                    <a:pt x="635" y="753"/>
                  </a:lnTo>
                  <a:cubicBezTo>
                    <a:pt x="580" y="805"/>
                    <a:pt x="576" y="894"/>
                    <a:pt x="629" y="949"/>
                  </a:cubicBezTo>
                  <a:cubicBezTo>
                    <a:pt x="655" y="980"/>
                    <a:pt x="691" y="995"/>
                    <a:pt x="730" y="995"/>
                  </a:cubicBezTo>
                  <a:cubicBezTo>
                    <a:pt x="763" y="995"/>
                    <a:pt x="798" y="982"/>
                    <a:pt x="825" y="956"/>
                  </a:cubicBezTo>
                  <a:lnTo>
                    <a:pt x="1016" y="779"/>
                  </a:lnTo>
                  <a:cubicBezTo>
                    <a:pt x="1072" y="726"/>
                    <a:pt x="1077" y="638"/>
                    <a:pt x="1024" y="582"/>
                  </a:cubicBezTo>
                  <a:cubicBezTo>
                    <a:pt x="996" y="553"/>
                    <a:pt x="959" y="538"/>
                    <a:pt x="922" y="538"/>
                  </a:cubicBezTo>
                  <a:close/>
                  <a:moveTo>
                    <a:pt x="347" y="1074"/>
                  </a:moveTo>
                  <a:cubicBezTo>
                    <a:pt x="313" y="1074"/>
                    <a:pt x="279" y="1087"/>
                    <a:pt x="252" y="1111"/>
                  </a:cubicBezTo>
                  <a:lnTo>
                    <a:pt x="59" y="1290"/>
                  </a:lnTo>
                  <a:cubicBezTo>
                    <a:pt x="5" y="1342"/>
                    <a:pt x="0" y="1429"/>
                    <a:pt x="54" y="1485"/>
                  </a:cubicBezTo>
                  <a:cubicBezTo>
                    <a:pt x="80" y="1516"/>
                    <a:pt x="116" y="1530"/>
                    <a:pt x="154" y="1530"/>
                  </a:cubicBezTo>
                  <a:cubicBezTo>
                    <a:pt x="186" y="1530"/>
                    <a:pt x="221" y="1517"/>
                    <a:pt x="249" y="1493"/>
                  </a:cubicBezTo>
                  <a:lnTo>
                    <a:pt x="441" y="1314"/>
                  </a:lnTo>
                  <a:cubicBezTo>
                    <a:pt x="497" y="1262"/>
                    <a:pt x="501" y="1175"/>
                    <a:pt x="448" y="1119"/>
                  </a:cubicBezTo>
                  <a:cubicBezTo>
                    <a:pt x="421" y="1089"/>
                    <a:pt x="384" y="1074"/>
                    <a:pt x="347" y="1074"/>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15"/>
            <p:cNvSpPr/>
            <p:nvPr/>
          </p:nvSpPr>
          <p:spPr>
            <a:xfrm>
              <a:off x="4331409" y="2908875"/>
              <a:ext cx="14485" cy="13279"/>
            </a:xfrm>
            <a:custGeom>
              <a:rect b="b" l="l" r="r" t="t"/>
              <a:pathLst>
                <a:path extrusionOk="0" h="374" w="408">
                  <a:moveTo>
                    <a:pt x="254" y="1"/>
                  </a:moveTo>
                  <a:cubicBezTo>
                    <a:pt x="220" y="1"/>
                    <a:pt x="186" y="13"/>
                    <a:pt x="160" y="38"/>
                  </a:cubicBezTo>
                  <a:lnTo>
                    <a:pt x="59" y="133"/>
                  </a:lnTo>
                  <a:cubicBezTo>
                    <a:pt x="3" y="185"/>
                    <a:pt x="0" y="273"/>
                    <a:pt x="52" y="329"/>
                  </a:cubicBezTo>
                  <a:cubicBezTo>
                    <a:pt x="79" y="359"/>
                    <a:pt x="115" y="374"/>
                    <a:pt x="153" y="374"/>
                  </a:cubicBezTo>
                  <a:cubicBezTo>
                    <a:pt x="187" y="374"/>
                    <a:pt x="220" y="362"/>
                    <a:pt x="248" y="336"/>
                  </a:cubicBezTo>
                  <a:lnTo>
                    <a:pt x="348" y="241"/>
                  </a:lnTo>
                  <a:cubicBezTo>
                    <a:pt x="404" y="190"/>
                    <a:pt x="407" y="100"/>
                    <a:pt x="356" y="46"/>
                  </a:cubicBezTo>
                  <a:cubicBezTo>
                    <a:pt x="328" y="16"/>
                    <a:pt x="291" y="1"/>
                    <a:pt x="25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15"/>
            <p:cNvSpPr/>
            <p:nvPr/>
          </p:nvSpPr>
          <p:spPr>
            <a:xfrm>
              <a:off x="4133263" y="3021351"/>
              <a:ext cx="57408" cy="38665"/>
            </a:xfrm>
            <a:custGeom>
              <a:rect b="b" l="l" r="r" t="t"/>
              <a:pathLst>
                <a:path extrusionOk="0" h="1089" w="1617">
                  <a:moveTo>
                    <a:pt x="522" y="0"/>
                  </a:moveTo>
                  <a:cubicBezTo>
                    <a:pt x="468" y="0"/>
                    <a:pt x="414" y="16"/>
                    <a:pt x="369" y="46"/>
                  </a:cubicBezTo>
                  <a:lnTo>
                    <a:pt x="166" y="182"/>
                  </a:lnTo>
                  <a:cubicBezTo>
                    <a:pt x="1" y="293"/>
                    <a:pt x="5" y="536"/>
                    <a:pt x="173" y="642"/>
                  </a:cubicBezTo>
                  <a:lnTo>
                    <a:pt x="891" y="1088"/>
                  </a:lnTo>
                  <a:lnTo>
                    <a:pt x="1617" y="274"/>
                  </a:lnTo>
                  <a:lnTo>
                    <a:pt x="591" y="9"/>
                  </a:lnTo>
                  <a:cubicBezTo>
                    <a:pt x="568" y="3"/>
                    <a:pt x="545" y="0"/>
                    <a:pt x="52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15"/>
            <p:cNvSpPr/>
            <p:nvPr/>
          </p:nvSpPr>
          <p:spPr>
            <a:xfrm>
              <a:off x="4148494" y="3025647"/>
              <a:ext cx="42177" cy="34404"/>
            </a:xfrm>
            <a:custGeom>
              <a:rect b="b" l="l" r="r" t="t"/>
              <a:pathLst>
                <a:path extrusionOk="0" h="969" w="1188">
                  <a:moveTo>
                    <a:pt x="600" y="0"/>
                  </a:moveTo>
                  <a:lnTo>
                    <a:pt x="0" y="679"/>
                  </a:lnTo>
                  <a:lnTo>
                    <a:pt x="464" y="969"/>
                  </a:lnTo>
                  <a:lnTo>
                    <a:pt x="1188" y="153"/>
                  </a:lnTo>
                  <a:lnTo>
                    <a:pt x="600" y="0"/>
                  </a:ln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15"/>
            <p:cNvSpPr/>
            <p:nvPr/>
          </p:nvSpPr>
          <p:spPr>
            <a:xfrm>
              <a:off x="4190531" y="3059909"/>
              <a:ext cx="39088" cy="55849"/>
            </a:xfrm>
            <a:custGeom>
              <a:rect b="b" l="l" r="r" t="t"/>
              <a:pathLst>
                <a:path extrusionOk="0" h="1573" w="1101">
                  <a:moveTo>
                    <a:pt x="817" y="1"/>
                  </a:moveTo>
                  <a:lnTo>
                    <a:pt x="1" y="725"/>
                  </a:lnTo>
                  <a:lnTo>
                    <a:pt x="447" y="1443"/>
                  </a:lnTo>
                  <a:cubicBezTo>
                    <a:pt x="501" y="1529"/>
                    <a:pt x="590" y="1572"/>
                    <a:pt x="679" y="1572"/>
                  </a:cubicBezTo>
                  <a:cubicBezTo>
                    <a:pt x="766" y="1572"/>
                    <a:pt x="853" y="1531"/>
                    <a:pt x="907" y="1450"/>
                  </a:cubicBezTo>
                  <a:lnTo>
                    <a:pt x="1043" y="1247"/>
                  </a:lnTo>
                  <a:cubicBezTo>
                    <a:pt x="1086" y="1182"/>
                    <a:pt x="1100" y="1102"/>
                    <a:pt x="1080" y="1025"/>
                  </a:cubicBezTo>
                  <a:lnTo>
                    <a:pt x="81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15"/>
            <p:cNvSpPr/>
            <p:nvPr/>
          </p:nvSpPr>
          <p:spPr>
            <a:xfrm>
              <a:off x="4197134" y="3077838"/>
              <a:ext cx="32414" cy="37848"/>
            </a:xfrm>
            <a:custGeom>
              <a:rect b="b" l="l" r="r" t="t"/>
              <a:pathLst>
                <a:path extrusionOk="0" h="1066" w="913">
                  <a:moveTo>
                    <a:pt x="760" y="1"/>
                  </a:moveTo>
                  <a:cubicBezTo>
                    <a:pt x="750" y="40"/>
                    <a:pt x="733" y="80"/>
                    <a:pt x="710" y="115"/>
                  </a:cubicBezTo>
                  <a:lnTo>
                    <a:pt x="518" y="400"/>
                  </a:lnTo>
                  <a:cubicBezTo>
                    <a:pt x="443" y="514"/>
                    <a:pt x="320" y="570"/>
                    <a:pt x="197" y="570"/>
                  </a:cubicBezTo>
                  <a:cubicBezTo>
                    <a:pt x="129" y="570"/>
                    <a:pt x="60" y="553"/>
                    <a:pt x="0" y="518"/>
                  </a:cubicBezTo>
                  <a:lnTo>
                    <a:pt x="0" y="518"/>
                  </a:lnTo>
                  <a:lnTo>
                    <a:pt x="261" y="936"/>
                  </a:lnTo>
                  <a:cubicBezTo>
                    <a:pt x="315" y="1022"/>
                    <a:pt x="404" y="1065"/>
                    <a:pt x="494" y="1065"/>
                  </a:cubicBezTo>
                  <a:cubicBezTo>
                    <a:pt x="580" y="1065"/>
                    <a:pt x="667" y="1025"/>
                    <a:pt x="721" y="944"/>
                  </a:cubicBezTo>
                  <a:lnTo>
                    <a:pt x="857" y="741"/>
                  </a:lnTo>
                  <a:cubicBezTo>
                    <a:pt x="900" y="676"/>
                    <a:pt x="913" y="594"/>
                    <a:pt x="893" y="519"/>
                  </a:cubicBezTo>
                  <a:lnTo>
                    <a:pt x="760" y="1"/>
                  </a:ln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15"/>
            <p:cNvSpPr/>
            <p:nvPr/>
          </p:nvSpPr>
          <p:spPr>
            <a:xfrm>
              <a:off x="4099286" y="3095377"/>
              <a:ext cx="56555" cy="54252"/>
            </a:xfrm>
            <a:custGeom>
              <a:rect b="b" l="l" r="r" t="t"/>
              <a:pathLst>
                <a:path extrusionOk="0" h="1528" w="1593">
                  <a:moveTo>
                    <a:pt x="580" y="1"/>
                  </a:moveTo>
                  <a:cubicBezTo>
                    <a:pt x="501" y="1"/>
                    <a:pt x="423" y="26"/>
                    <a:pt x="356" y="74"/>
                  </a:cubicBezTo>
                  <a:lnTo>
                    <a:pt x="152" y="226"/>
                  </a:lnTo>
                  <a:cubicBezTo>
                    <a:pt x="1" y="340"/>
                    <a:pt x="19" y="572"/>
                    <a:pt x="186" y="660"/>
                  </a:cubicBezTo>
                  <a:lnTo>
                    <a:pt x="664" y="911"/>
                  </a:lnTo>
                  <a:lnTo>
                    <a:pt x="916" y="1391"/>
                  </a:lnTo>
                  <a:cubicBezTo>
                    <a:pt x="963" y="1481"/>
                    <a:pt x="1053" y="1527"/>
                    <a:pt x="1143" y="1527"/>
                  </a:cubicBezTo>
                  <a:cubicBezTo>
                    <a:pt x="1220" y="1527"/>
                    <a:pt x="1298" y="1493"/>
                    <a:pt x="1350" y="1424"/>
                  </a:cubicBezTo>
                  <a:lnTo>
                    <a:pt x="1503" y="1219"/>
                  </a:lnTo>
                  <a:cubicBezTo>
                    <a:pt x="1571" y="1122"/>
                    <a:pt x="1592" y="998"/>
                    <a:pt x="1556" y="883"/>
                  </a:cubicBezTo>
                  <a:lnTo>
                    <a:pt x="1350" y="225"/>
                  </a:lnTo>
                  <a:lnTo>
                    <a:pt x="691" y="18"/>
                  </a:lnTo>
                  <a:cubicBezTo>
                    <a:pt x="655" y="6"/>
                    <a:pt x="617" y="1"/>
                    <a:pt x="58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15"/>
            <p:cNvSpPr/>
            <p:nvPr/>
          </p:nvSpPr>
          <p:spPr>
            <a:xfrm>
              <a:off x="4126589" y="3111105"/>
              <a:ext cx="29254" cy="38487"/>
            </a:xfrm>
            <a:custGeom>
              <a:rect b="b" l="l" r="r" t="t"/>
              <a:pathLst>
                <a:path extrusionOk="0" h="1084" w="824">
                  <a:moveTo>
                    <a:pt x="649" y="1"/>
                  </a:moveTo>
                  <a:cubicBezTo>
                    <a:pt x="640" y="93"/>
                    <a:pt x="602" y="186"/>
                    <a:pt x="541" y="266"/>
                  </a:cubicBezTo>
                  <a:lnTo>
                    <a:pt x="337" y="532"/>
                  </a:lnTo>
                  <a:cubicBezTo>
                    <a:pt x="261" y="628"/>
                    <a:pt x="154" y="676"/>
                    <a:pt x="53" y="676"/>
                  </a:cubicBezTo>
                  <a:cubicBezTo>
                    <a:pt x="35" y="676"/>
                    <a:pt x="18" y="674"/>
                    <a:pt x="0" y="671"/>
                  </a:cubicBezTo>
                  <a:lnTo>
                    <a:pt x="0" y="671"/>
                  </a:lnTo>
                  <a:lnTo>
                    <a:pt x="144" y="945"/>
                  </a:lnTo>
                  <a:cubicBezTo>
                    <a:pt x="191" y="1036"/>
                    <a:pt x="281" y="1083"/>
                    <a:pt x="371" y="1083"/>
                  </a:cubicBezTo>
                  <a:cubicBezTo>
                    <a:pt x="448" y="1083"/>
                    <a:pt x="525" y="1049"/>
                    <a:pt x="577" y="979"/>
                  </a:cubicBezTo>
                  <a:lnTo>
                    <a:pt x="730" y="775"/>
                  </a:lnTo>
                  <a:cubicBezTo>
                    <a:pt x="802" y="679"/>
                    <a:pt x="823" y="555"/>
                    <a:pt x="787" y="441"/>
                  </a:cubicBezTo>
                  <a:lnTo>
                    <a:pt x="649" y="1"/>
                  </a:ln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15"/>
            <p:cNvSpPr/>
            <p:nvPr/>
          </p:nvSpPr>
          <p:spPr>
            <a:xfrm>
              <a:off x="4131524" y="2998380"/>
              <a:ext cx="130152" cy="118906"/>
            </a:xfrm>
            <a:custGeom>
              <a:rect b="b" l="l" r="r" t="t"/>
              <a:pathLst>
                <a:path extrusionOk="0" h="3349" w="3666">
                  <a:moveTo>
                    <a:pt x="2702" y="0"/>
                  </a:moveTo>
                  <a:cubicBezTo>
                    <a:pt x="2550" y="0"/>
                    <a:pt x="2393" y="57"/>
                    <a:pt x="2250" y="191"/>
                  </a:cubicBezTo>
                  <a:cubicBezTo>
                    <a:pt x="2224" y="216"/>
                    <a:pt x="2199" y="240"/>
                    <a:pt x="2174" y="267"/>
                  </a:cubicBezTo>
                  <a:lnTo>
                    <a:pt x="176" y="2522"/>
                  </a:lnTo>
                  <a:cubicBezTo>
                    <a:pt x="1" y="2720"/>
                    <a:pt x="11" y="3017"/>
                    <a:pt x="195" y="3203"/>
                  </a:cubicBezTo>
                  <a:cubicBezTo>
                    <a:pt x="291" y="3300"/>
                    <a:pt x="419" y="3348"/>
                    <a:pt x="546" y="3348"/>
                  </a:cubicBezTo>
                  <a:cubicBezTo>
                    <a:pt x="664" y="3348"/>
                    <a:pt x="782" y="3307"/>
                    <a:pt x="876" y="3223"/>
                  </a:cubicBezTo>
                  <a:lnTo>
                    <a:pt x="3131" y="1224"/>
                  </a:lnTo>
                  <a:cubicBezTo>
                    <a:pt x="3158" y="1199"/>
                    <a:pt x="3184" y="1174"/>
                    <a:pt x="3207" y="1148"/>
                  </a:cubicBezTo>
                  <a:cubicBezTo>
                    <a:pt x="3665" y="661"/>
                    <a:pt x="3219" y="0"/>
                    <a:pt x="270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15"/>
            <p:cNvSpPr/>
            <p:nvPr/>
          </p:nvSpPr>
          <p:spPr>
            <a:xfrm>
              <a:off x="4133973" y="3000262"/>
              <a:ext cx="124969" cy="116953"/>
            </a:xfrm>
            <a:custGeom>
              <a:rect b="b" l="l" r="r" t="t"/>
              <a:pathLst>
                <a:path extrusionOk="0" h="3294" w="3520">
                  <a:moveTo>
                    <a:pt x="2886" y="0"/>
                  </a:moveTo>
                  <a:cubicBezTo>
                    <a:pt x="3001" y="225"/>
                    <a:pt x="2995" y="509"/>
                    <a:pt x="2769" y="750"/>
                  </a:cubicBezTo>
                  <a:cubicBezTo>
                    <a:pt x="2745" y="776"/>
                    <a:pt x="2720" y="800"/>
                    <a:pt x="2693" y="826"/>
                  </a:cubicBezTo>
                  <a:lnTo>
                    <a:pt x="438" y="2825"/>
                  </a:lnTo>
                  <a:cubicBezTo>
                    <a:pt x="345" y="2908"/>
                    <a:pt x="225" y="2950"/>
                    <a:pt x="109" y="2950"/>
                  </a:cubicBezTo>
                  <a:cubicBezTo>
                    <a:pt x="73" y="2950"/>
                    <a:pt x="37" y="2944"/>
                    <a:pt x="1" y="2937"/>
                  </a:cubicBezTo>
                  <a:lnTo>
                    <a:pt x="1" y="2937"/>
                  </a:lnTo>
                  <a:cubicBezTo>
                    <a:pt x="24" y="3015"/>
                    <a:pt x="65" y="3087"/>
                    <a:pt x="126" y="3149"/>
                  </a:cubicBezTo>
                  <a:cubicBezTo>
                    <a:pt x="224" y="3245"/>
                    <a:pt x="349" y="3294"/>
                    <a:pt x="477" y="3294"/>
                  </a:cubicBezTo>
                  <a:cubicBezTo>
                    <a:pt x="594" y="3294"/>
                    <a:pt x="713" y="3252"/>
                    <a:pt x="807" y="3170"/>
                  </a:cubicBezTo>
                  <a:lnTo>
                    <a:pt x="3062" y="1171"/>
                  </a:lnTo>
                  <a:cubicBezTo>
                    <a:pt x="3089" y="1146"/>
                    <a:pt x="3115" y="1121"/>
                    <a:pt x="3138" y="1095"/>
                  </a:cubicBezTo>
                  <a:cubicBezTo>
                    <a:pt x="3519" y="689"/>
                    <a:pt x="3276" y="166"/>
                    <a:pt x="2886"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20" name="Google Shape;1220;p15"/>
          <p:cNvCxnSpPr>
            <a:stCxn id="1109" idx="2"/>
            <a:endCxn id="1097" idx="0"/>
          </p:cNvCxnSpPr>
          <p:nvPr/>
        </p:nvCxnSpPr>
        <p:spPr>
          <a:xfrm>
            <a:off x="7494824" y="3099166"/>
            <a:ext cx="185700" cy="317100"/>
          </a:xfrm>
          <a:prstGeom prst="straightConnector1">
            <a:avLst/>
          </a:prstGeom>
          <a:noFill/>
          <a:ln cap="flat" cmpd="sng" w="9525">
            <a:solidFill>
              <a:schemeClr val="dk2"/>
            </a:solidFill>
            <a:prstDash val="solid"/>
            <a:round/>
            <a:headEnd len="sm" w="sm" type="none"/>
            <a:tailEnd len="sm" w="sm" type="none"/>
          </a:ln>
        </p:spPr>
      </p:cxnSp>
      <p:cxnSp>
        <p:nvCxnSpPr>
          <p:cNvPr id="1221" name="Google Shape;1221;p15"/>
          <p:cNvCxnSpPr>
            <a:stCxn id="1109" idx="2"/>
            <a:endCxn id="1090" idx="0"/>
          </p:cNvCxnSpPr>
          <p:nvPr/>
        </p:nvCxnSpPr>
        <p:spPr>
          <a:xfrm flipH="1">
            <a:off x="5483624" y="3099166"/>
            <a:ext cx="2011200" cy="307500"/>
          </a:xfrm>
          <a:prstGeom prst="straightConnector1">
            <a:avLst/>
          </a:prstGeom>
          <a:noFill/>
          <a:ln cap="flat" cmpd="sng" w="9525">
            <a:solidFill>
              <a:schemeClr val="dk2"/>
            </a:solidFill>
            <a:prstDash val="solid"/>
            <a:round/>
            <a:headEnd len="sm" w="sm" type="none"/>
            <a:tailEnd len="sm" w="sm" type="none"/>
          </a:ln>
        </p:spPr>
      </p:cxnSp>
      <p:sp>
        <p:nvSpPr>
          <p:cNvPr id="1222" name="Google Shape;1222;p15"/>
          <p:cNvSpPr txBox="1"/>
          <p:nvPr/>
        </p:nvSpPr>
        <p:spPr>
          <a:xfrm>
            <a:off x="5425229" y="4100150"/>
            <a:ext cx="2610407" cy="358968"/>
          </a:xfrm>
          <a:prstGeom prst="rect">
            <a:avLst/>
          </a:prstGeom>
          <a:noFill/>
          <a:ln cap="flat" cmpd="sng" w="9525">
            <a:solidFill>
              <a:srgbClr val="ECE5B4"/>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400"/>
              <a:buFont typeface="Arial"/>
              <a:buNone/>
            </a:pPr>
            <a:r>
              <a:rPr b="0" i="0" lang="en-US" sz="1400" u="none" cap="none" strike="noStrike">
                <a:solidFill>
                  <a:schemeClr val="lt1"/>
                </a:solidFill>
                <a:latin typeface="Arial"/>
                <a:ea typeface="Arial"/>
                <a:cs typeface="Arial"/>
                <a:sym typeface="Arial"/>
              </a:rPr>
              <a:t>Bot gửi tin nhắn qua Telegram</a:t>
            </a:r>
            <a:endParaRPr b="0" i="0" sz="1400" u="none" cap="none" strike="noStrike">
              <a:solidFill>
                <a:schemeClr val="lt1"/>
              </a:solidFill>
              <a:latin typeface="Arial"/>
              <a:ea typeface="Arial"/>
              <a:cs typeface="Arial"/>
              <a:sym typeface="Arial"/>
            </a:endParaRPr>
          </a:p>
        </p:txBody>
      </p:sp>
      <p:cxnSp>
        <p:nvCxnSpPr>
          <p:cNvPr id="1223" name="Google Shape;1223;p15"/>
          <p:cNvCxnSpPr>
            <a:endCxn id="1221" idx="0"/>
          </p:cNvCxnSpPr>
          <p:nvPr/>
        </p:nvCxnSpPr>
        <p:spPr>
          <a:xfrm>
            <a:off x="5483182" y="3792730"/>
            <a:ext cx="1247400" cy="307500"/>
          </a:xfrm>
          <a:prstGeom prst="straightConnector1">
            <a:avLst/>
          </a:prstGeom>
          <a:noFill/>
          <a:ln cap="flat" cmpd="sng" w="9525">
            <a:solidFill>
              <a:schemeClr val="dk2"/>
            </a:solidFill>
            <a:prstDash val="solid"/>
            <a:round/>
            <a:headEnd len="sm" w="sm" type="none"/>
            <a:tailEnd len="sm" w="sm" type="none"/>
          </a:ln>
        </p:spPr>
      </p:cxnSp>
      <p:cxnSp>
        <p:nvCxnSpPr>
          <p:cNvPr id="1224" name="Google Shape;1224;p15"/>
          <p:cNvCxnSpPr>
            <a:stCxn id="1097" idx="2"/>
            <a:endCxn id="1221" idx="0"/>
          </p:cNvCxnSpPr>
          <p:nvPr/>
        </p:nvCxnSpPr>
        <p:spPr>
          <a:xfrm flipH="1">
            <a:off x="6730534" y="3792730"/>
            <a:ext cx="950100" cy="3075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transition spd="slow">
    <p:split orient="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83"/>
                                        </p:tgtEl>
                                        <p:attrNameLst>
                                          <p:attrName>style.visibility</p:attrName>
                                        </p:attrNameLst>
                                      </p:cBhvr>
                                      <p:to>
                                        <p:strVal val="visible"/>
                                      </p:to>
                                    </p:set>
                                    <p:animEffect filter="fade" transition="in">
                                      <p:cBhvr>
                                        <p:cTn dur="500"/>
                                        <p:tgtEl>
                                          <p:spTgt spid="1083"/>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1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9"/>
                                        </p:tgtEl>
                                        <p:attrNameLst>
                                          <p:attrName>style.visibility</p:attrName>
                                        </p:attrNameLst>
                                      </p:cBhvr>
                                      <p:to>
                                        <p:strVal val="visible"/>
                                      </p:to>
                                    </p:set>
                                  </p:childTnLst>
                                </p:cTn>
                              </p:par>
                            </p:childTnLst>
                          </p:cTn>
                        </p:par>
                        <p:par>
                          <p:cTn fill="hold">
                            <p:stCondLst>
                              <p:cond delay="501"/>
                            </p:stCondLst>
                            <p:childTnLst>
                              <p:par>
                                <p:cTn fill="hold" nodeType="afterEffect" presetClass="entr" presetID="10" presetSubtype="0">
                                  <p:stCondLst>
                                    <p:cond delay="0"/>
                                  </p:stCondLst>
                                  <p:childTnLst>
                                    <p:set>
                                      <p:cBhvr>
                                        <p:cTn dur="1" fill="hold">
                                          <p:stCondLst>
                                            <p:cond delay="0"/>
                                          </p:stCondLst>
                                        </p:cTn>
                                        <p:tgtEl>
                                          <p:spTgt spid="1122"/>
                                        </p:tgtEl>
                                        <p:attrNameLst>
                                          <p:attrName>style.visibility</p:attrName>
                                        </p:attrNameLst>
                                      </p:cBhvr>
                                      <p:to>
                                        <p:strVal val="visible"/>
                                      </p:to>
                                    </p:set>
                                    <p:animEffect filter="fade" transition="in">
                                      <p:cBhvr>
                                        <p:cTn dur="500"/>
                                        <p:tgtEl>
                                          <p:spTgt spid="1122"/>
                                        </p:tgtEl>
                                      </p:cBhvr>
                                    </p:animEffect>
                                  </p:childTnLst>
                                </p:cTn>
                              </p:par>
                            </p:childTnLst>
                          </p:cTn>
                        </p:par>
                        <p:par>
                          <p:cTn fill="hold">
                            <p:stCondLst>
                              <p:cond delay="1001"/>
                            </p:stCondLst>
                            <p:childTnLst>
                              <p:par>
                                <p:cTn fill="hold" nodeType="afterEffect" presetClass="entr" presetID="10" presetSubtype="0">
                                  <p:stCondLst>
                                    <p:cond delay="0"/>
                                  </p:stCondLst>
                                  <p:childTnLst>
                                    <p:set>
                                      <p:cBhvr>
                                        <p:cTn dur="1" fill="hold">
                                          <p:stCondLst>
                                            <p:cond delay="0"/>
                                          </p:stCondLst>
                                        </p:cTn>
                                        <p:tgtEl>
                                          <p:spTgt spid="1084"/>
                                        </p:tgtEl>
                                        <p:attrNameLst>
                                          <p:attrName>style.visibility</p:attrName>
                                        </p:attrNameLst>
                                      </p:cBhvr>
                                      <p:to>
                                        <p:strVal val="visible"/>
                                      </p:to>
                                    </p:set>
                                    <p:animEffect filter="fade" transition="in">
                                      <p:cBhvr>
                                        <p:cTn dur="500"/>
                                        <p:tgtEl>
                                          <p:spTgt spid="1084"/>
                                        </p:tgtEl>
                                      </p:cBhvr>
                                    </p:animEffect>
                                  </p:childTnLst>
                                </p:cTn>
                              </p:par>
                              <p:par>
                                <p:cTn fill="hold" nodeType="withEffect" presetClass="entr" presetID="10" presetSubtype="0">
                                  <p:stCondLst>
                                    <p:cond delay="0"/>
                                  </p:stCondLst>
                                  <p:childTnLst>
                                    <p:set>
                                      <p:cBhvr>
                                        <p:cTn dur="1" fill="hold">
                                          <p:stCondLst>
                                            <p:cond delay="0"/>
                                          </p:stCondLst>
                                        </p:cTn>
                                        <p:tgtEl>
                                          <p:spTgt spid="1089"/>
                                        </p:tgtEl>
                                        <p:attrNameLst>
                                          <p:attrName>style.visibility</p:attrName>
                                        </p:attrNameLst>
                                      </p:cBhvr>
                                      <p:to>
                                        <p:strVal val="visible"/>
                                      </p:to>
                                    </p:set>
                                    <p:animEffect filter="fade" transition="in">
                                      <p:cBhvr>
                                        <p:cTn dur="500"/>
                                        <p:tgtEl>
                                          <p:spTgt spid="1089"/>
                                        </p:tgtEl>
                                      </p:cBhvr>
                                    </p:animEffect>
                                  </p:childTnLst>
                                </p:cTn>
                              </p:par>
                            </p:childTnLst>
                          </p:cTn>
                        </p:par>
                        <p:par>
                          <p:cTn fill="hold">
                            <p:stCondLst>
                              <p:cond delay="1501"/>
                            </p:stCondLst>
                            <p:childTnLst>
                              <p:par>
                                <p:cTn fill="hold" nodeType="afterEffect" presetClass="entr" presetID="10" presetSubtype="0">
                                  <p:stCondLst>
                                    <p:cond delay="0"/>
                                  </p:stCondLst>
                                  <p:childTnLst>
                                    <p:set>
                                      <p:cBhvr>
                                        <p:cTn dur="1" fill="hold">
                                          <p:stCondLst>
                                            <p:cond delay="0"/>
                                          </p:stCondLst>
                                        </p:cTn>
                                        <p:tgtEl>
                                          <p:spTgt spid="1126"/>
                                        </p:tgtEl>
                                        <p:attrNameLst>
                                          <p:attrName>style.visibility</p:attrName>
                                        </p:attrNameLst>
                                      </p:cBhvr>
                                      <p:to>
                                        <p:strVal val="visible"/>
                                      </p:to>
                                    </p:set>
                                    <p:animEffect filter="fade" transition="in">
                                      <p:cBhvr>
                                        <p:cTn dur="500"/>
                                        <p:tgtEl>
                                          <p:spTgt spid="1126"/>
                                        </p:tgtEl>
                                      </p:cBhvr>
                                    </p:animEffect>
                                  </p:childTnLst>
                                </p:cTn>
                              </p:par>
                            </p:childTnLst>
                          </p:cTn>
                        </p:par>
                        <p:par>
                          <p:cTn fill="hold">
                            <p:stCondLst>
                              <p:cond delay="2001"/>
                            </p:stCondLst>
                            <p:childTnLst>
                              <p:par>
                                <p:cTn fill="hold" nodeType="afterEffect" presetClass="entr" presetID="1" presetSubtype="0">
                                  <p:stCondLst>
                                    <p:cond delay="0"/>
                                  </p:stCondLst>
                                  <p:childTnLst>
                                    <p:set>
                                      <p:cBhvr>
                                        <p:cTn dur="1" fill="hold">
                                          <p:stCondLst>
                                            <p:cond delay="0"/>
                                          </p:stCondLst>
                                        </p:cTn>
                                        <p:tgtEl>
                                          <p:spTgt spid="1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6"/>
                                        </p:tgtEl>
                                        <p:attrNameLst>
                                          <p:attrName>style.visibility</p:attrName>
                                        </p:attrNameLst>
                                      </p:cBhvr>
                                      <p:to>
                                        <p:strVal val="visible"/>
                                      </p:to>
                                    </p:set>
                                  </p:childTnLst>
                                </p:cTn>
                              </p:par>
                            </p:childTnLst>
                          </p:cTn>
                        </p:par>
                        <p:par>
                          <p:cTn fill="hold">
                            <p:stCondLst>
                              <p:cond delay="2002"/>
                            </p:stCondLst>
                            <p:childTnLst>
                              <p:par>
                                <p:cTn fill="hold" nodeType="afterEffect" presetClass="entr" presetID="10" presetSubtype="0">
                                  <p:stCondLst>
                                    <p:cond delay="0"/>
                                  </p:stCondLst>
                                  <p:childTnLst>
                                    <p:set>
                                      <p:cBhvr>
                                        <p:cTn dur="1" fill="hold">
                                          <p:stCondLst>
                                            <p:cond delay="0"/>
                                          </p:stCondLst>
                                        </p:cTn>
                                        <p:tgtEl>
                                          <p:spTgt spid="1123"/>
                                        </p:tgtEl>
                                        <p:attrNameLst>
                                          <p:attrName>style.visibility</p:attrName>
                                        </p:attrNameLst>
                                      </p:cBhvr>
                                      <p:to>
                                        <p:strVal val="visible"/>
                                      </p:to>
                                    </p:set>
                                    <p:animEffect filter="fade" transition="in">
                                      <p:cBhvr>
                                        <p:cTn dur="500"/>
                                        <p:tgtEl>
                                          <p:spTgt spid="1123"/>
                                        </p:tgtEl>
                                      </p:cBhvr>
                                    </p:animEffect>
                                  </p:childTnLst>
                                </p:cTn>
                              </p:par>
                            </p:childTnLst>
                          </p:cTn>
                        </p:par>
                        <p:par>
                          <p:cTn fill="hold">
                            <p:stCondLst>
                              <p:cond delay="2502"/>
                            </p:stCondLst>
                            <p:childTnLst>
                              <p:par>
                                <p:cTn fill="hold" nodeType="afterEffect" presetClass="entr" presetID="10" presetSubtype="0">
                                  <p:stCondLst>
                                    <p:cond delay="0"/>
                                  </p:stCondLst>
                                  <p:childTnLst>
                                    <p:set>
                                      <p:cBhvr>
                                        <p:cTn dur="1" fill="hold">
                                          <p:stCondLst>
                                            <p:cond delay="0"/>
                                          </p:stCondLst>
                                        </p:cTn>
                                        <p:tgtEl>
                                          <p:spTgt spid="1091"/>
                                        </p:tgtEl>
                                        <p:attrNameLst>
                                          <p:attrName>style.visibility</p:attrName>
                                        </p:attrNameLst>
                                      </p:cBhvr>
                                      <p:to>
                                        <p:strVal val="visible"/>
                                      </p:to>
                                    </p:set>
                                    <p:animEffect filter="fade" transition="in">
                                      <p:cBhvr>
                                        <p:cTn dur="500"/>
                                        <p:tgtEl>
                                          <p:spTgt spid="1091"/>
                                        </p:tgtEl>
                                      </p:cBhvr>
                                    </p:animEffect>
                                  </p:childTnLst>
                                </p:cTn>
                              </p:par>
                              <p:par>
                                <p:cTn fill="hold" nodeType="withEffect" presetClass="entr" presetID="10" presetSubtype="0">
                                  <p:stCondLst>
                                    <p:cond delay="0"/>
                                  </p:stCondLst>
                                  <p:childTnLst>
                                    <p:set>
                                      <p:cBhvr>
                                        <p:cTn dur="1" fill="hold">
                                          <p:stCondLst>
                                            <p:cond delay="0"/>
                                          </p:stCondLst>
                                        </p:cTn>
                                        <p:tgtEl>
                                          <p:spTgt spid="1096"/>
                                        </p:tgtEl>
                                        <p:attrNameLst>
                                          <p:attrName>style.visibility</p:attrName>
                                        </p:attrNameLst>
                                      </p:cBhvr>
                                      <p:to>
                                        <p:strVal val="visible"/>
                                      </p:to>
                                    </p:set>
                                    <p:animEffect filter="fade" transition="in">
                                      <p:cBhvr>
                                        <p:cTn dur="500"/>
                                        <p:tgtEl>
                                          <p:spTgt spid="1096"/>
                                        </p:tgtEl>
                                      </p:cBhvr>
                                    </p:animEffect>
                                  </p:childTnLst>
                                </p:cTn>
                              </p:par>
                            </p:childTnLst>
                          </p:cTn>
                        </p:par>
                        <p:par>
                          <p:cTn fill="hold">
                            <p:stCondLst>
                              <p:cond delay="3002"/>
                            </p:stCondLst>
                            <p:childTnLst>
                              <p:par>
                                <p:cTn fill="hold" nodeType="afterEffect" presetClass="entr" presetID="10" presetSubtype="0">
                                  <p:stCondLst>
                                    <p:cond delay="0"/>
                                  </p:stCondLst>
                                  <p:childTnLst>
                                    <p:set>
                                      <p:cBhvr>
                                        <p:cTn dur="1" fill="hold">
                                          <p:stCondLst>
                                            <p:cond delay="0"/>
                                          </p:stCondLst>
                                        </p:cTn>
                                        <p:tgtEl>
                                          <p:spTgt spid="1127"/>
                                        </p:tgtEl>
                                        <p:attrNameLst>
                                          <p:attrName>style.visibility</p:attrName>
                                        </p:attrNameLst>
                                      </p:cBhvr>
                                      <p:to>
                                        <p:strVal val="visible"/>
                                      </p:to>
                                    </p:set>
                                    <p:animEffect filter="fade" transition="in">
                                      <p:cBhvr>
                                        <p:cTn dur="500"/>
                                        <p:tgtEl>
                                          <p:spTgt spid="1127"/>
                                        </p:tgtEl>
                                      </p:cBhvr>
                                    </p:animEffect>
                                  </p:childTnLst>
                                </p:cTn>
                              </p:par>
                            </p:childTnLst>
                          </p:cTn>
                        </p:par>
                        <p:par>
                          <p:cTn fill="hold">
                            <p:stCondLst>
                              <p:cond delay="3502"/>
                            </p:stCondLst>
                            <p:childTnLst>
                              <p:par>
                                <p:cTn fill="hold" nodeType="afterEffect" presetClass="entr" presetID="1" presetSubtype="0">
                                  <p:stCondLst>
                                    <p:cond delay="0"/>
                                  </p:stCondLst>
                                  <p:childTnLst>
                                    <p:set>
                                      <p:cBhvr>
                                        <p:cTn dur="1" fill="hold">
                                          <p:stCondLst>
                                            <p:cond delay="0"/>
                                          </p:stCondLst>
                                        </p:cTn>
                                        <p:tgtEl>
                                          <p:spTgt spid="1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5"/>
                                        </p:tgtEl>
                                        <p:attrNameLst>
                                          <p:attrName>style.visibility</p:attrName>
                                        </p:attrNameLst>
                                      </p:cBhvr>
                                      <p:to>
                                        <p:strVal val="visible"/>
                                      </p:to>
                                    </p:set>
                                  </p:childTnLst>
                                </p:cTn>
                              </p:par>
                            </p:childTnLst>
                          </p:cTn>
                        </p:par>
                        <p:par>
                          <p:cTn fill="hold">
                            <p:stCondLst>
                              <p:cond delay="3503"/>
                            </p:stCondLst>
                            <p:childTnLst>
                              <p:par>
                                <p:cTn fill="hold" nodeType="afterEffect" presetClass="entr" presetID="10" presetSubtype="0">
                                  <p:stCondLst>
                                    <p:cond delay="0"/>
                                  </p:stCondLst>
                                  <p:childTnLst>
                                    <p:set>
                                      <p:cBhvr>
                                        <p:cTn dur="1" fill="hold">
                                          <p:stCondLst>
                                            <p:cond delay="0"/>
                                          </p:stCondLst>
                                        </p:cTn>
                                        <p:tgtEl>
                                          <p:spTgt spid="1124"/>
                                        </p:tgtEl>
                                        <p:attrNameLst>
                                          <p:attrName>style.visibility</p:attrName>
                                        </p:attrNameLst>
                                      </p:cBhvr>
                                      <p:to>
                                        <p:strVal val="visible"/>
                                      </p:to>
                                    </p:set>
                                    <p:animEffect filter="fade" transition="in">
                                      <p:cBhvr>
                                        <p:cTn dur="500"/>
                                        <p:tgtEl>
                                          <p:spTgt spid="1124"/>
                                        </p:tgtEl>
                                      </p:cBhvr>
                                    </p:animEffect>
                                  </p:childTnLst>
                                </p:cTn>
                              </p:par>
                              <p:par>
                                <p:cTn fill="hold" nodeType="withEffect" presetClass="entr" presetID="10" presetSubtype="0">
                                  <p:stCondLst>
                                    <p:cond delay="0"/>
                                  </p:stCondLst>
                                  <p:childTnLst>
                                    <p:set>
                                      <p:cBhvr>
                                        <p:cTn dur="1" fill="hold">
                                          <p:stCondLst>
                                            <p:cond delay="0"/>
                                          </p:stCondLst>
                                        </p:cTn>
                                        <p:tgtEl>
                                          <p:spTgt spid="1098"/>
                                        </p:tgtEl>
                                        <p:attrNameLst>
                                          <p:attrName>style.visibility</p:attrName>
                                        </p:attrNameLst>
                                      </p:cBhvr>
                                      <p:to>
                                        <p:strVal val="visible"/>
                                      </p:to>
                                    </p:set>
                                    <p:animEffect filter="fade" transition="in">
                                      <p:cBhvr>
                                        <p:cTn dur="500"/>
                                        <p:tgtEl>
                                          <p:spTgt spid="1098"/>
                                        </p:tgtEl>
                                      </p:cBhvr>
                                    </p:animEffect>
                                  </p:childTnLst>
                                </p:cTn>
                              </p:par>
                              <p:par>
                                <p:cTn fill="hold" nodeType="withEffect" presetClass="entr" presetID="10" presetSubtype="0">
                                  <p:stCondLst>
                                    <p:cond delay="0"/>
                                  </p:stCondLst>
                                  <p:childTnLst>
                                    <p:set>
                                      <p:cBhvr>
                                        <p:cTn dur="1" fill="hold">
                                          <p:stCondLst>
                                            <p:cond delay="0"/>
                                          </p:stCondLst>
                                        </p:cTn>
                                        <p:tgtEl>
                                          <p:spTgt spid="1103"/>
                                        </p:tgtEl>
                                        <p:attrNameLst>
                                          <p:attrName>style.visibility</p:attrName>
                                        </p:attrNameLst>
                                      </p:cBhvr>
                                      <p:to>
                                        <p:strVal val="visible"/>
                                      </p:to>
                                    </p:set>
                                    <p:animEffect filter="fade" transition="in">
                                      <p:cBhvr>
                                        <p:cTn dur="500"/>
                                        <p:tgtEl>
                                          <p:spTgt spid="1103"/>
                                        </p:tgtEl>
                                      </p:cBhvr>
                                    </p:animEffect>
                                  </p:childTnLst>
                                </p:cTn>
                              </p:par>
                            </p:childTnLst>
                          </p:cTn>
                        </p:par>
                        <p:par>
                          <p:cTn fill="hold">
                            <p:stCondLst>
                              <p:cond delay="4003"/>
                            </p:stCondLst>
                            <p:childTnLst>
                              <p:par>
                                <p:cTn fill="hold" nodeType="afterEffect" presetClass="entr" presetID="10" presetSubtype="0">
                                  <p:stCondLst>
                                    <p:cond delay="0"/>
                                  </p:stCondLst>
                                  <p:childTnLst>
                                    <p:set>
                                      <p:cBhvr>
                                        <p:cTn dur="1" fill="hold">
                                          <p:stCondLst>
                                            <p:cond delay="0"/>
                                          </p:stCondLst>
                                        </p:cTn>
                                        <p:tgtEl>
                                          <p:spTgt spid="1128"/>
                                        </p:tgtEl>
                                        <p:attrNameLst>
                                          <p:attrName>style.visibility</p:attrName>
                                        </p:attrNameLst>
                                      </p:cBhvr>
                                      <p:to>
                                        <p:strVal val="visible"/>
                                      </p:to>
                                    </p:set>
                                    <p:animEffect filter="fade" transition="in">
                                      <p:cBhvr>
                                        <p:cTn dur="500"/>
                                        <p:tgtEl>
                                          <p:spTgt spid="1128"/>
                                        </p:tgtEl>
                                      </p:cBhvr>
                                    </p:animEffect>
                                  </p:childTnLst>
                                </p:cTn>
                              </p:par>
                            </p:childTnLst>
                          </p:cTn>
                        </p:par>
                        <p:par>
                          <p:cTn fill="hold">
                            <p:stCondLst>
                              <p:cond delay="4503"/>
                            </p:stCondLst>
                            <p:childTnLst>
                              <p:par>
                                <p:cTn fill="hold" nodeType="afterEffect" presetClass="entr" presetID="1" presetSubtype="0">
                                  <p:stCondLst>
                                    <p:cond delay="0"/>
                                  </p:stCondLst>
                                  <p:childTnLst>
                                    <p:set>
                                      <p:cBhvr>
                                        <p:cTn dur="1" fill="hold">
                                          <p:stCondLst>
                                            <p:cond delay="0"/>
                                          </p:stCondLst>
                                        </p:cTn>
                                        <p:tgtEl>
                                          <p:spTgt spid="1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9"/>
                                        </p:tgtEl>
                                        <p:attrNameLst>
                                          <p:attrName>style.visibility</p:attrName>
                                        </p:attrNameLst>
                                      </p:cBhvr>
                                      <p:to>
                                        <p:strVal val="visible"/>
                                      </p:to>
                                    </p:set>
                                  </p:childTnLst>
                                </p:cTn>
                              </p:par>
                            </p:childTnLst>
                          </p:cTn>
                        </p:par>
                        <p:par>
                          <p:cTn fill="hold">
                            <p:stCondLst>
                              <p:cond delay="4504"/>
                            </p:stCondLst>
                            <p:childTnLst>
                              <p:par>
                                <p:cTn fill="hold" nodeType="afterEffect" presetClass="entr" presetID="10" presetSubtype="0">
                                  <p:stCondLst>
                                    <p:cond delay="0"/>
                                  </p:stCondLst>
                                  <p:childTnLst>
                                    <p:set>
                                      <p:cBhvr>
                                        <p:cTn dur="1" fill="hold">
                                          <p:stCondLst>
                                            <p:cond delay="0"/>
                                          </p:stCondLst>
                                        </p:cTn>
                                        <p:tgtEl>
                                          <p:spTgt spid="1125"/>
                                        </p:tgtEl>
                                        <p:attrNameLst>
                                          <p:attrName>style.visibility</p:attrName>
                                        </p:attrNameLst>
                                      </p:cBhvr>
                                      <p:to>
                                        <p:strVal val="visible"/>
                                      </p:to>
                                    </p:set>
                                    <p:animEffect filter="fade" transition="in">
                                      <p:cBhvr>
                                        <p:cTn dur="500"/>
                                        <p:tgtEl>
                                          <p:spTgt spid="1125"/>
                                        </p:tgtEl>
                                      </p:cBhvr>
                                    </p:animEffect>
                                  </p:childTnLst>
                                </p:cTn>
                              </p:par>
                            </p:childTnLst>
                          </p:cTn>
                        </p:par>
                        <p:par>
                          <p:cTn fill="hold">
                            <p:stCondLst>
                              <p:cond delay="5004"/>
                            </p:stCondLst>
                            <p:childTnLst>
                              <p:par>
                                <p:cTn fill="hold" nodeType="afterEffect" presetClass="entr" presetID="10" presetSubtype="0">
                                  <p:stCondLst>
                                    <p:cond delay="0"/>
                                  </p:stCondLst>
                                  <p:childTnLst>
                                    <p:set>
                                      <p:cBhvr>
                                        <p:cTn dur="1" fill="hold">
                                          <p:stCondLst>
                                            <p:cond delay="0"/>
                                          </p:stCondLst>
                                        </p:cTn>
                                        <p:tgtEl>
                                          <p:spTgt spid="1104"/>
                                        </p:tgtEl>
                                        <p:attrNameLst>
                                          <p:attrName>style.visibility</p:attrName>
                                        </p:attrNameLst>
                                      </p:cBhvr>
                                      <p:to>
                                        <p:strVal val="visible"/>
                                      </p:to>
                                    </p:set>
                                    <p:animEffect filter="fade" transition="in">
                                      <p:cBhvr>
                                        <p:cTn dur="500"/>
                                        <p:tgtEl>
                                          <p:spTgt spid="1104"/>
                                        </p:tgtEl>
                                      </p:cBhvr>
                                    </p:animEffect>
                                  </p:childTnLst>
                                </p:cTn>
                              </p:par>
                              <p:par>
                                <p:cTn fill="hold" nodeType="withEffect" presetClass="entr" presetID="10" presetSubtype="0">
                                  <p:stCondLst>
                                    <p:cond delay="0"/>
                                  </p:stCondLst>
                                  <p:childTnLst>
                                    <p:set>
                                      <p:cBhvr>
                                        <p:cTn dur="1" fill="hold">
                                          <p:stCondLst>
                                            <p:cond delay="0"/>
                                          </p:stCondLst>
                                        </p:cTn>
                                        <p:tgtEl>
                                          <p:spTgt spid="1109"/>
                                        </p:tgtEl>
                                        <p:attrNameLst>
                                          <p:attrName>style.visibility</p:attrName>
                                        </p:attrNameLst>
                                      </p:cBhvr>
                                      <p:to>
                                        <p:strVal val="visible"/>
                                      </p:to>
                                    </p:set>
                                    <p:animEffect filter="fade" transition="in">
                                      <p:cBhvr>
                                        <p:cTn dur="500"/>
                                        <p:tgtEl>
                                          <p:spTgt spid="1109"/>
                                        </p:tgtEl>
                                      </p:cBhvr>
                                    </p:animEffect>
                                  </p:childTnLst>
                                </p:cTn>
                              </p:par>
                            </p:childTnLst>
                          </p:cTn>
                        </p:par>
                        <p:par>
                          <p:cTn fill="hold">
                            <p:stCondLst>
                              <p:cond delay="5504"/>
                            </p:stCondLst>
                            <p:childTnLst>
                              <p:par>
                                <p:cTn fill="hold" nodeType="afterEffect" presetClass="entr" presetID="10" presetSubtype="0">
                                  <p:stCondLst>
                                    <p:cond delay="0"/>
                                  </p:stCondLst>
                                  <p:childTnLst>
                                    <p:set>
                                      <p:cBhvr>
                                        <p:cTn dur="1" fill="hold">
                                          <p:stCondLst>
                                            <p:cond delay="0"/>
                                          </p:stCondLst>
                                        </p:cTn>
                                        <p:tgtEl>
                                          <p:spTgt spid="1221"/>
                                        </p:tgtEl>
                                        <p:attrNameLst>
                                          <p:attrName>style.visibility</p:attrName>
                                        </p:attrNameLst>
                                      </p:cBhvr>
                                      <p:to>
                                        <p:strVal val="visible"/>
                                      </p:to>
                                    </p:set>
                                    <p:animEffect filter="fade" transition="in">
                                      <p:cBhvr>
                                        <p:cTn dur="500"/>
                                        <p:tgtEl>
                                          <p:spTgt spid="1221"/>
                                        </p:tgtEl>
                                      </p:cBhvr>
                                    </p:animEffect>
                                  </p:childTnLst>
                                </p:cTn>
                              </p:par>
                            </p:childTnLst>
                          </p:cTn>
                        </p:par>
                        <p:par>
                          <p:cTn fill="hold">
                            <p:stCondLst>
                              <p:cond delay="6004"/>
                            </p:stCondLst>
                            <p:childTnLst>
                              <p:par>
                                <p:cTn fill="hold" nodeType="afterEffect" presetClass="entr" presetID="10" presetSubtype="0">
                                  <p:stCondLst>
                                    <p:cond delay="0"/>
                                  </p:stCondLst>
                                  <p:childTnLst>
                                    <p:set>
                                      <p:cBhvr>
                                        <p:cTn dur="1" fill="hold">
                                          <p:stCondLst>
                                            <p:cond delay="0"/>
                                          </p:stCondLst>
                                        </p:cTn>
                                        <p:tgtEl>
                                          <p:spTgt spid="1220"/>
                                        </p:tgtEl>
                                        <p:attrNameLst>
                                          <p:attrName>style.visibility</p:attrName>
                                        </p:attrNameLst>
                                      </p:cBhvr>
                                      <p:to>
                                        <p:strVal val="visible"/>
                                      </p:to>
                                    </p:set>
                                    <p:animEffect filter="fade" transition="in">
                                      <p:cBhvr>
                                        <p:cTn dur="500"/>
                                        <p:tgtEl>
                                          <p:spTgt spid="1220"/>
                                        </p:tgtEl>
                                      </p:cBhvr>
                                    </p:animEffect>
                                  </p:childTnLst>
                                </p:cTn>
                              </p:par>
                            </p:childTnLst>
                          </p:cTn>
                        </p:par>
                        <p:par>
                          <p:cTn fill="hold">
                            <p:stCondLst>
                              <p:cond delay="6504"/>
                            </p:stCondLst>
                            <p:childTnLst>
                              <p:par>
                                <p:cTn fill="hold" nodeType="afterEffect" presetClass="entr" presetID="10" presetSubtype="0">
                                  <p:stCondLst>
                                    <p:cond delay="0"/>
                                  </p:stCondLst>
                                  <p:childTnLst>
                                    <p:set>
                                      <p:cBhvr>
                                        <p:cTn dur="1" fill="hold">
                                          <p:stCondLst>
                                            <p:cond delay="0"/>
                                          </p:stCondLst>
                                        </p:cTn>
                                        <p:tgtEl>
                                          <p:spTgt spid="1090"/>
                                        </p:tgtEl>
                                        <p:attrNameLst>
                                          <p:attrName>style.visibility</p:attrName>
                                        </p:attrNameLst>
                                      </p:cBhvr>
                                      <p:to>
                                        <p:strVal val="visible"/>
                                      </p:to>
                                    </p:set>
                                    <p:animEffect filter="fade" transition="in">
                                      <p:cBhvr>
                                        <p:cTn dur="500"/>
                                        <p:tgtEl>
                                          <p:spTgt spid="1090"/>
                                        </p:tgtEl>
                                      </p:cBhvr>
                                    </p:animEffect>
                                  </p:childTnLst>
                                </p:cTn>
                              </p:par>
                            </p:childTnLst>
                          </p:cTn>
                        </p:par>
                        <p:par>
                          <p:cTn fill="hold">
                            <p:stCondLst>
                              <p:cond delay="7004"/>
                            </p:stCondLst>
                            <p:childTnLst>
                              <p:par>
                                <p:cTn fill="hold" nodeType="afterEffect" presetClass="entr" presetID="10" presetSubtype="0">
                                  <p:stCondLst>
                                    <p:cond delay="0"/>
                                  </p:stCondLst>
                                  <p:childTnLst>
                                    <p:set>
                                      <p:cBhvr>
                                        <p:cTn dur="1" fill="hold">
                                          <p:stCondLst>
                                            <p:cond delay="0"/>
                                          </p:stCondLst>
                                        </p:cTn>
                                        <p:tgtEl>
                                          <p:spTgt spid="1097"/>
                                        </p:tgtEl>
                                        <p:attrNameLst>
                                          <p:attrName>style.visibility</p:attrName>
                                        </p:attrNameLst>
                                      </p:cBhvr>
                                      <p:to>
                                        <p:strVal val="visible"/>
                                      </p:to>
                                    </p:set>
                                    <p:animEffect filter="fade" transition="in">
                                      <p:cBhvr>
                                        <p:cTn dur="500"/>
                                        <p:tgtEl>
                                          <p:spTgt spid="1097"/>
                                        </p:tgtEl>
                                      </p:cBhvr>
                                    </p:animEffect>
                                  </p:childTnLst>
                                </p:cTn>
                              </p:par>
                            </p:childTnLst>
                          </p:cTn>
                        </p:par>
                        <p:par>
                          <p:cTn fill="hold">
                            <p:stCondLst>
                              <p:cond delay="7504"/>
                            </p:stCondLst>
                            <p:childTnLst>
                              <p:par>
                                <p:cTn fill="hold" nodeType="afterEffect" presetClass="entr" presetID="10" presetSubtype="0">
                                  <p:stCondLst>
                                    <p:cond delay="0"/>
                                  </p:stCondLst>
                                  <p:childTnLst>
                                    <p:set>
                                      <p:cBhvr>
                                        <p:cTn dur="1" fill="hold">
                                          <p:stCondLst>
                                            <p:cond delay="0"/>
                                          </p:stCondLst>
                                        </p:cTn>
                                        <p:tgtEl>
                                          <p:spTgt spid="1221"/>
                                        </p:tgtEl>
                                        <p:attrNameLst>
                                          <p:attrName>style.visibility</p:attrName>
                                        </p:attrNameLst>
                                      </p:cBhvr>
                                      <p:to>
                                        <p:strVal val="visible"/>
                                      </p:to>
                                    </p:set>
                                    <p:animEffect filter="fade" transition="in">
                                      <p:cBhvr>
                                        <p:cTn dur="500"/>
                                        <p:tgtEl>
                                          <p:spTgt spid="1221"/>
                                        </p:tgtEl>
                                      </p:cBhvr>
                                    </p:animEffect>
                                  </p:childTnLst>
                                </p:cTn>
                              </p:par>
                            </p:childTnLst>
                          </p:cTn>
                        </p:par>
                        <p:par>
                          <p:cTn fill="hold">
                            <p:stCondLst>
                              <p:cond delay="8004"/>
                            </p:stCondLst>
                            <p:childTnLst>
                              <p:par>
                                <p:cTn fill="hold" nodeType="afterEffect" presetClass="entr" presetID="10" presetSubtype="0">
                                  <p:stCondLst>
                                    <p:cond delay="0"/>
                                  </p:stCondLst>
                                  <p:childTnLst>
                                    <p:set>
                                      <p:cBhvr>
                                        <p:cTn dur="1" fill="hold">
                                          <p:stCondLst>
                                            <p:cond delay="0"/>
                                          </p:stCondLst>
                                        </p:cTn>
                                        <p:tgtEl>
                                          <p:spTgt spid="1223"/>
                                        </p:tgtEl>
                                        <p:attrNameLst>
                                          <p:attrName>style.visibility</p:attrName>
                                        </p:attrNameLst>
                                      </p:cBhvr>
                                      <p:to>
                                        <p:strVal val="visible"/>
                                      </p:to>
                                    </p:set>
                                    <p:animEffect filter="fade" transition="in">
                                      <p:cBhvr>
                                        <p:cTn dur="500"/>
                                        <p:tgtEl>
                                          <p:spTgt spid="1223"/>
                                        </p:tgtEl>
                                      </p:cBhvr>
                                    </p:animEffect>
                                  </p:childTnLst>
                                </p:cTn>
                              </p:par>
                            </p:childTnLst>
                          </p:cTn>
                        </p:par>
                        <p:par>
                          <p:cTn fill="hold">
                            <p:stCondLst>
                              <p:cond delay="8504"/>
                            </p:stCondLst>
                            <p:childTnLst>
                              <p:par>
                                <p:cTn fill="hold" nodeType="afterEffect" presetClass="entr" presetID="10" presetSubtype="0">
                                  <p:stCondLst>
                                    <p:cond delay="0"/>
                                  </p:stCondLst>
                                  <p:childTnLst>
                                    <p:set>
                                      <p:cBhvr>
                                        <p:cTn dur="1" fill="hold">
                                          <p:stCondLst>
                                            <p:cond delay="0"/>
                                          </p:stCondLst>
                                        </p:cTn>
                                        <p:tgtEl>
                                          <p:spTgt spid="1224"/>
                                        </p:tgtEl>
                                        <p:attrNameLst>
                                          <p:attrName>style.visibility</p:attrName>
                                        </p:attrNameLst>
                                      </p:cBhvr>
                                      <p:to>
                                        <p:strVal val="visible"/>
                                      </p:to>
                                    </p:set>
                                    <p:animEffect filter="fade" transition="in">
                                      <p:cBhvr>
                                        <p:cTn dur="500"/>
                                        <p:tgtEl>
                                          <p:spTgt spid="1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16"/>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US">
                <a:latin typeface="Gill Sans"/>
                <a:ea typeface="Gill Sans"/>
                <a:cs typeface="Gill Sans"/>
                <a:sym typeface="Gill Sans"/>
              </a:rPr>
              <a:t>Ưu điểm</a:t>
            </a:r>
            <a:endParaRPr/>
          </a:p>
        </p:txBody>
      </p:sp>
      <p:sp>
        <p:nvSpPr>
          <p:cNvPr id="1230" name="Google Shape;1230;p16"/>
          <p:cNvSpPr txBox="1"/>
          <p:nvPr>
            <p:ph idx="1" type="subTitle"/>
          </p:nvPr>
        </p:nvSpPr>
        <p:spPr>
          <a:xfrm>
            <a:off x="1528248" y="1598613"/>
            <a:ext cx="1912264" cy="425028"/>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SzPts val="1400"/>
              <a:buNone/>
            </a:pPr>
            <a:r>
              <a:rPr lang="en-US">
                <a:latin typeface="Open Sans"/>
                <a:ea typeface="Open Sans"/>
                <a:cs typeface="Open Sans"/>
                <a:sym typeface="Open Sans"/>
              </a:rPr>
              <a:t>Tiện lợi, linh hoạt</a:t>
            </a:r>
            <a:endParaRPr/>
          </a:p>
        </p:txBody>
      </p:sp>
      <p:sp>
        <p:nvSpPr>
          <p:cNvPr id="1231" name="Google Shape;1231;p16"/>
          <p:cNvSpPr txBox="1"/>
          <p:nvPr>
            <p:ph idx="4" type="subTitle"/>
          </p:nvPr>
        </p:nvSpPr>
        <p:spPr>
          <a:xfrm>
            <a:off x="5095190" y="2023641"/>
            <a:ext cx="2469946" cy="599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SzPts val="1400"/>
              <a:buNone/>
            </a:pPr>
            <a:r>
              <a:rPr lang="en-US">
                <a:latin typeface="Open Sans"/>
                <a:ea typeface="Open Sans"/>
                <a:cs typeface="Open Sans"/>
                <a:sym typeface="Open Sans"/>
              </a:rPr>
              <a:t>Tăng khả năng bảo mật, bảo vệ nhà cửa</a:t>
            </a:r>
            <a:endParaRPr/>
          </a:p>
        </p:txBody>
      </p:sp>
      <p:sp>
        <p:nvSpPr>
          <p:cNvPr id="1232" name="Google Shape;1232;p16"/>
          <p:cNvSpPr txBox="1"/>
          <p:nvPr>
            <p:ph idx="6" type="subTitle"/>
          </p:nvPr>
        </p:nvSpPr>
        <p:spPr>
          <a:xfrm>
            <a:off x="998456" y="2957748"/>
            <a:ext cx="2971848" cy="696323"/>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SzPts val="1400"/>
              <a:buNone/>
            </a:pPr>
            <a:r>
              <a:rPr lang="en-US">
                <a:latin typeface="Open Sans"/>
                <a:ea typeface="Open Sans"/>
                <a:cs typeface="Open Sans"/>
                <a:sym typeface="Open Sans"/>
              </a:rPr>
              <a:t>Phù hợp với gia đình đông người hoặc văn phòng công ty</a:t>
            </a:r>
            <a:endParaRPr>
              <a:latin typeface="Open Sans"/>
              <a:ea typeface="Open Sans"/>
              <a:cs typeface="Open Sans"/>
              <a:sym typeface="Open Sans"/>
            </a:endParaRPr>
          </a:p>
        </p:txBody>
      </p:sp>
      <p:sp>
        <p:nvSpPr>
          <p:cNvPr id="1233" name="Google Shape;1233;p16"/>
          <p:cNvSpPr txBox="1"/>
          <p:nvPr>
            <p:ph idx="8" type="subTitle"/>
          </p:nvPr>
        </p:nvSpPr>
        <p:spPr>
          <a:xfrm>
            <a:off x="5429380" y="3542382"/>
            <a:ext cx="2252494" cy="426478"/>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139700" rtl="0" algn="ctr">
              <a:lnSpc>
                <a:spcPct val="115000"/>
              </a:lnSpc>
              <a:spcBef>
                <a:spcPts val="0"/>
              </a:spcBef>
              <a:spcAft>
                <a:spcPts val="0"/>
              </a:spcAft>
              <a:buSzPts val="1400"/>
              <a:buNone/>
            </a:pPr>
            <a:r>
              <a:rPr lang="en-US">
                <a:latin typeface="Open Sans"/>
                <a:ea typeface="Open Sans"/>
                <a:cs typeface="Open Sans"/>
                <a:sym typeface="Open Sans"/>
              </a:rPr>
              <a:t>Sang trọng, hiện đại</a:t>
            </a:r>
            <a:endParaRPr/>
          </a:p>
        </p:txBody>
      </p:sp>
    </p:spTree>
  </p:cSld>
  <p:clrMapOvr>
    <a:masterClrMapping/>
  </p:clrMapOvr>
  <p:transition spd="slow">
    <p:split orient="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22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230">
                                            <p:txEl>
                                              <p:pRg end="0" st="0"/>
                                            </p:txEl>
                                          </p:spTgt>
                                        </p:tgtEl>
                                        <p:attrNameLst>
                                          <p:attrName>style.visibility</p:attrName>
                                        </p:attrNameLst>
                                      </p:cBhvr>
                                      <p:to>
                                        <p:strVal val="visible"/>
                                      </p:to>
                                    </p:set>
                                    <p:animEffect filter="fade" transition="in">
                                      <p:cBhvr>
                                        <p:cTn dur="1000"/>
                                        <p:tgtEl>
                                          <p:spTgt spid="1230">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31">
                                            <p:txEl>
                                              <p:pRg end="0" st="0"/>
                                            </p:txEl>
                                          </p:spTgt>
                                        </p:tgtEl>
                                        <p:attrNameLst>
                                          <p:attrName>style.visibility</p:attrName>
                                        </p:attrNameLst>
                                      </p:cBhvr>
                                      <p:to>
                                        <p:strVal val="visible"/>
                                      </p:to>
                                    </p:set>
                                    <p:animEffect filter="fade" transition="in">
                                      <p:cBhvr>
                                        <p:cTn dur="1000"/>
                                        <p:tgtEl>
                                          <p:spTgt spid="1231">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32">
                                            <p:txEl>
                                              <p:pRg end="0" st="0"/>
                                            </p:txEl>
                                          </p:spTgt>
                                        </p:tgtEl>
                                        <p:attrNameLst>
                                          <p:attrName>style.visibility</p:attrName>
                                        </p:attrNameLst>
                                      </p:cBhvr>
                                      <p:to>
                                        <p:strVal val="visible"/>
                                      </p:to>
                                    </p:set>
                                    <p:animEffect filter="fade" transition="in">
                                      <p:cBhvr>
                                        <p:cTn dur="1000"/>
                                        <p:tgtEl>
                                          <p:spTgt spid="1232">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33">
                                            <p:txEl>
                                              <p:pRg end="0" st="0"/>
                                            </p:txEl>
                                          </p:spTgt>
                                        </p:tgtEl>
                                        <p:attrNameLst>
                                          <p:attrName>style.visibility</p:attrName>
                                        </p:attrNameLst>
                                      </p:cBhvr>
                                      <p:to>
                                        <p:strVal val="visible"/>
                                      </p:to>
                                    </p:set>
                                    <p:animEffect filter="fade" transition="in">
                                      <p:cBhvr>
                                        <p:cTn dur="1000"/>
                                        <p:tgtEl>
                                          <p:spTgt spid="123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7" name="Shape 1237"/>
        <p:cNvGrpSpPr/>
        <p:nvPr/>
      </p:nvGrpSpPr>
      <p:grpSpPr>
        <a:xfrm>
          <a:off x="0" y="0"/>
          <a:ext cx="0" cy="0"/>
          <a:chOff x="0" y="0"/>
          <a:chExt cx="0" cy="0"/>
        </a:xfrm>
      </p:grpSpPr>
      <p:sp>
        <p:nvSpPr>
          <p:cNvPr id="1238" name="Google Shape;1238;p17"/>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US">
                <a:latin typeface="Gill Sans"/>
                <a:ea typeface="Gill Sans"/>
                <a:cs typeface="Gill Sans"/>
                <a:sym typeface="Gill Sans"/>
              </a:rPr>
              <a:t>Nhược điểm</a:t>
            </a:r>
            <a:endParaRPr/>
          </a:p>
        </p:txBody>
      </p:sp>
      <p:sp>
        <p:nvSpPr>
          <p:cNvPr id="1239" name="Google Shape;1239;p17"/>
          <p:cNvSpPr txBox="1"/>
          <p:nvPr>
            <p:ph idx="1" type="subTitle"/>
          </p:nvPr>
        </p:nvSpPr>
        <p:spPr>
          <a:xfrm>
            <a:off x="1028113" y="1762405"/>
            <a:ext cx="2995247" cy="431606"/>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SzPts val="1400"/>
              <a:buNone/>
            </a:pPr>
            <a:r>
              <a:rPr lang="en-US">
                <a:latin typeface="Open Sans"/>
                <a:ea typeface="Open Sans"/>
                <a:cs typeface="Open Sans"/>
                <a:sym typeface="Open Sans"/>
              </a:rPr>
              <a:t>Độ chính xác chỉ từ 80 đến 90%</a:t>
            </a:r>
            <a:endParaRPr/>
          </a:p>
        </p:txBody>
      </p:sp>
      <p:sp>
        <p:nvSpPr>
          <p:cNvPr id="1240" name="Google Shape;1240;p17"/>
          <p:cNvSpPr txBox="1"/>
          <p:nvPr>
            <p:ph idx="4" type="subTitle"/>
          </p:nvPr>
        </p:nvSpPr>
        <p:spPr>
          <a:xfrm>
            <a:off x="4999902" y="2372297"/>
            <a:ext cx="2980108" cy="639127"/>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SzPts val="1400"/>
              <a:buNone/>
            </a:pPr>
            <a:r>
              <a:rPr lang="en-US">
                <a:latin typeface="Open Sans"/>
                <a:ea typeface="Open Sans"/>
                <a:cs typeface="Open Sans"/>
                <a:sym typeface="Open Sans"/>
              </a:rPr>
              <a:t>Chỉ nhận diện tốt đối với 1 ký tự chữ hoặc số</a:t>
            </a:r>
            <a:endParaRPr>
              <a:latin typeface="Open Sans"/>
              <a:ea typeface="Open Sans"/>
              <a:cs typeface="Open Sans"/>
              <a:sym typeface="Open Sans"/>
            </a:endParaRPr>
          </a:p>
        </p:txBody>
      </p:sp>
      <p:sp>
        <p:nvSpPr>
          <p:cNvPr id="1241" name="Google Shape;1241;p17"/>
          <p:cNvSpPr txBox="1"/>
          <p:nvPr>
            <p:ph idx="6" type="subTitle"/>
          </p:nvPr>
        </p:nvSpPr>
        <p:spPr>
          <a:xfrm>
            <a:off x="868799" y="3079528"/>
            <a:ext cx="3508129" cy="1175479"/>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39700" rtl="0" algn="l">
              <a:lnSpc>
                <a:spcPct val="115000"/>
              </a:lnSpc>
              <a:spcBef>
                <a:spcPts val="0"/>
              </a:spcBef>
              <a:spcAft>
                <a:spcPts val="0"/>
              </a:spcAft>
              <a:buSzPts val="1400"/>
              <a:buNone/>
            </a:pPr>
            <a:r>
              <a:rPr lang="en-US">
                <a:latin typeface="Open Sans"/>
                <a:ea typeface="Open Sans"/>
                <a:cs typeface="Open Sans"/>
                <a:sym typeface="Open Sans"/>
              </a:rPr>
              <a:t>Chi phí đầu tư và lắp đặt khá tốn kém nên không được sử dụng rộng rãi diện rộng như khóa truyền thống</a:t>
            </a:r>
            <a:endParaRPr>
              <a:latin typeface="Open Sans"/>
              <a:ea typeface="Open Sans"/>
              <a:cs typeface="Open Sans"/>
              <a:sym typeface="Open Sans"/>
            </a:endParaRPr>
          </a:p>
        </p:txBody>
      </p:sp>
    </p:spTree>
  </p:cSld>
  <p:clrMapOvr>
    <a:masterClrMapping/>
  </p:clrMapOvr>
  <p:transition spd="slow">
    <p:split orient="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38"/>
                                        </p:tgtEl>
                                        <p:attrNameLst>
                                          <p:attrName>style.visibility</p:attrName>
                                        </p:attrNameLst>
                                      </p:cBhvr>
                                      <p:to>
                                        <p:strVal val="visible"/>
                                      </p:to>
                                    </p:set>
                                    <p:animEffect filter="fade" transition="in">
                                      <p:cBhvr>
                                        <p:cTn dur="500"/>
                                        <p:tgtEl>
                                          <p:spTgt spid="123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39">
                                            <p:txEl>
                                              <p:pRg end="0" st="0"/>
                                            </p:txEl>
                                          </p:spTgt>
                                        </p:tgtEl>
                                        <p:attrNameLst>
                                          <p:attrName>style.visibility</p:attrName>
                                        </p:attrNameLst>
                                      </p:cBhvr>
                                      <p:to>
                                        <p:strVal val="visible"/>
                                      </p:to>
                                    </p:set>
                                    <p:animEffect filter="fade" transition="in">
                                      <p:cBhvr>
                                        <p:cTn dur="1000"/>
                                        <p:tgtEl>
                                          <p:spTgt spid="1239">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240">
                                            <p:txEl>
                                              <p:pRg end="0" st="0"/>
                                            </p:txEl>
                                          </p:spTgt>
                                        </p:tgtEl>
                                        <p:attrNameLst>
                                          <p:attrName>style.visibility</p:attrName>
                                        </p:attrNameLst>
                                      </p:cBhvr>
                                      <p:to>
                                        <p:strVal val="visible"/>
                                      </p:to>
                                    </p:set>
                                    <p:animEffect filter="fade" transition="in">
                                      <p:cBhvr>
                                        <p:cTn dur="1000"/>
                                        <p:tgtEl>
                                          <p:spTgt spid="1240">
                                            <p:txEl>
                                              <p:pRg end="0" st="0"/>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241">
                                            <p:txEl>
                                              <p:pRg end="0" st="0"/>
                                            </p:txEl>
                                          </p:spTgt>
                                        </p:tgtEl>
                                        <p:attrNameLst>
                                          <p:attrName>style.visibility</p:attrName>
                                        </p:attrNameLst>
                                      </p:cBhvr>
                                      <p:to>
                                        <p:strVal val="visible"/>
                                      </p:to>
                                    </p:set>
                                    <p:animEffect filter="fade" transition="in">
                                      <p:cBhvr>
                                        <p:cTn dur="1000"/>
                                        <p:tgtEl>
                                          <p:spTgt spid="124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5" name="Shape 1245"/>
        <p:cNvGrpSpPr/>
        <p:nvPr/>
      </p:nvGrpSpPr>
      <p:grpSpPr>
        <a:xfrm>
          <a:off x="0" y="0"/>
          <a:ext cx="0" cy="0"/>
          <a:chOff x="0" y="0"/>
          <a:chExt cx="0" cy="0"/>
        </a:xfrm>
      </p:grpSpPr>
      <p:grpSp>
        <p:nvGrpSpPr>
          <p:cNvPr id="1246" name="Google Shape;1246;p18"/>
          <p:cNvGrpSpPr/>
          <p:nvPr/>
        </p:nvGrpSpPr>
        <p:grpSpPr>
          <a:xfrm>
            <a:off x="1123325" y="1089000"/>
            <a:ext cx="6897300" cy="2747400"/>
            <a:chOff x="1123325" y="1089000"/>
            <a:chExt cx="6897300" cy="2747400"/>
          </a:xfrm>
        </p:grpSpPr>
        <p:sp>
          <p:nvSpPr>
            <p:cNvPr id="1247" name="Google Shape;1247;p18"/>
            <p:cNvSpPr/>
            <p:nvPr/>
          </p:nvSpPr>
          <p:spPr>
            <a:xfrm>
              <a:off x="1123325" y="1089000"/>
              <a:ext cx="6897300" cy="2747400"/>
            </a:xfrm>
            <a:prstGeom prst="rect">
              <a:avLst/>
            </a:prstGeom>
            <a:solidFill>
              <a:srgbClr val="7C7C7C">
                <a:alpha val="2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18"/>
            <p:cNvSpPr/>
            <p:nvPr/>
          </p:nvSpPr>
          <p:spPr>
            <a:xfrm>
              <a:off x="1123325" y="1089000"/>
              <a:ext cx="68973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18"/>
            <p:cNvSpPr/>
            <p:nvPr/>
          </p:nvSpPr>
          <p:spPr>
            <a:xfrm>
              <a:off x="1237750" y="11479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18"/>
            <p:cNvSpPr/>
            <p:nvPr/>
          </p:nvSpPr>
          <p:spPr>
            <a:xfrm>
              <a:off x="1421200" y="11479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18"/>
            <p:cNvSpPr/>
            <p:nvPr/>
          </p:nvSpPr>
          <p:spPr>
            <a:xfrm>
              <a:off x="1604650" y="11479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2" name="Google Shape;1252;p18"/>
          <p:cNvSpPr txBox="1"/>
          <p:nvPr>
            <p:ph type="title"/>
          </p:nvPr>
        </p:nvSpPr>
        <p:spPr>
          <a:xfrm>
            <a:off x="1123325" y="1307100"/>
            <a:ext cx="6897300" cy="252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US">
                <a:solidFill>
                  <a:schemeClr val="lt2"/>
                </a:solidFill>
              </a:rPr>
              <a:t>AWESOME</a:t>
            </a:r>
            <a:r>
              <a:rPr lang="en-US"/>
              <a:t> WORKS</a:t>
            </a:r>
            <a:endParaRPr/>
          </a:p>
        </p:txBody>
      </p:sp>
    </p:spTree>
  </p:cSld>
  <p:clrMapOvr>
    <a:masterClrMapping/>
  </p:clrMapOvr>
  <p:transition spd="slow">
    <p:split orient="ver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2"/>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US">
                <a:latin typeface="Gill Sans"/>
                <a:ea typeface="Gill Sans"/>
                <a:cs typeface="Gill Sans"/>
                <a:sym typeface="Gill Sans"/>
              </a:rPr>
              <a:t>Thành viên</a:t>
            </a:r>
            <a:endParaRPr b="1">
              <a:latin typeface="Gill Sans"/>
              <a:ea typeface="Gill Sans"/>
              <a:cs typeface="Gill Sans"/>
              <a:sym typeface="Gill Sans"/>
            </a:endParaRPr>
          </a:p>
        </p:txBody>
      </p:sp>
      <p:sp>
        <p:nvSpPr>
          <p:cNvPr id="615" name="Google Shape;615;p2"/>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US" sz="1800">
                <a:latin typeface="Open Sans"/>
                <a:ea typeface="Open Sans"/>
                <a:cs typeface="Open Sans"/>
                <a:sym typeface="Open Sans"/>
              </a:rPr>
              <a:t>Lê Thành Long		1913991</a:t>
            </a:r>
            <a:endParaRPr/>
          </a:p>
          <a:p>
            <a:pPr indent="0" lvl="0" marL="0" rtl="0" algn="l">
              <a:lnSpc>
                <a:spcPct val="115000"/>
              </a:lnSpc>
              <a:spcBef>
                <a:spcPts val="0"/>
              </a:spcBef>
              <a:spcAft>
                <a:spcPts val="0"/>
              </a:spcAft>
              <a:buSzPts val="1400"/>
              <a:buNone/>
            </a:pPr>
            <a:r>
              <a:rPr lang="en-US" sz="1800">
                <a:latin typeface="Open Sans"/>
                <a:ea typeface="Open Sans"/>
                <a:cs typeface="Open Sans"/>
                <a:sym typeface="Open Sans"/>
              </a:rPr>
              <a:t>Trần Đình Nghĩa		1914325</a:t>
            </a:r>
            <a:endParaRPr/>
          </a:p>
          <a:p>
            <a:pPr indent="0" lvl="0" marL="0" rtl="0" algn="l">
              <a:lnSpc>
                <a:spcPct val="115000"/>
              </a:lnSpc>
              <a:spcBef>
                <a:spcPts val="0"/>
              </a:spcBef>
              <a:spcAft>
                <a:spcPts val="0"/>
              </a:spcAft>
              <a:buSzPts val="1400"/>
              <a:buNone/>
            </a:pPr>
            <a:r>
              <a:rPr lang="en-US" sz="1800">
                <a:latin typeface="Open Sans"/>
                <a:ea typeface="Open Sans"/>
                <a:cs typeface="Open Sans"/>
                <a:sym typeface="Open Sans"/>
              </a:rPr>
              <a:t>Lê Quốc Huy			1913516</a:t>
            </a:r>
            <a:endParaRPr sz="1800">
              <a:latin typeface="Open Sans"/>
              <a:ea typeface="Open Sans"/>
              <a:cs typeface="Open Sans"/>
              <a:sym typeface="Open Sans"/>
            </a:endParaRPr>
          </a:p>
        </p:txBody>
      </p:sp>
    </p:spTree>
  </p:cSld>
  <p:clrMapOvr>
    <a:masterClrMapping/>
  </p:clrMapOvr>
  <p:transition spd="slow">
    <p:split orient="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500"/>
                                        <p:tgtEl>
                                          <p:spTgt spid="614"/>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615">
                                            <p:txEl>
                                              <p:pRg end="0" st="0"/>
                                            </p:txEl>
                                          </p:spTgt>
                                        </p:tgtEl>
                                        <p:attrNameLst>
                                          <p:attrName>style.visibility</p:attrName>
                                        </p:attrNameLst>
                                      </p:cBhvr>
                                      <p:to>
                                        <p:strVal val="visible"/>
                                      </p:to>
                                    </p:set>
                                    <p:anim calcmode="lin" valueType="num">
                                      <p:cBhvr additive="base">
                                        <p:cTn dur="500"/>
                                        <p:tgtEl>
                                          <p:spTgt spid="615">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615">
                                            <p:txEl>
                                              <p:pRg end="1" st="1"/>
                                            </p:txEl>
                                          </p:spTgt>
                                        </p:tgtEl>
                                        <p:attrNameLst>
                                          <p:attrName>style.visibility</p:attrName>
                                        </p:attrNameLst>
                                      </p:cBhvr>
                                      <p:to>
                                        <p:strVal val="visible"/>
                                      </p:to>
                                    </p:set>
                                    <p:anim calcmode="lin" valueType="num">
                                      <p:cBhvr additive="base">
                                        <p:cTn dur="500"/>
                                        <p:tgtEl>
                                          <p:spTgt spid="615">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615">
                                            <p:txEl>
                                              <p:pRg end="2" st="2"/>
                                            </p:txEl>
                                          </p:spTgt>
                                        </p:tgtEl>
                                        <p:attrNameLst>
                                          <p:attrName>style.visibility</p:attrName>
                                        </p:attrNameLst>
                                      </p:cBhvr>
                                      <p:to>
                                        <p:strVal val="visible"/>
                                      </p:to>
                                    </p:set>
                                    <p:anim calcmode="lin" valueType="num">
                                      <p:cBhvr additive="base">
                                        <p:cTn dur="500"/>
                                        <p:tgtEl>
                                          <p:spTgt spid="61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grpSp>
        <p:nvGrpSpPr>
          <p:cNvPr id="620" name="Google Shape;620;p3"/>
          <p:cNvGrpSpPr/>
          <p:nvPr/>
        </p:nvGrpSpPr>
        <p:grpSpPr>
          <a:xfrm>
            <a:off x="3403800" y="2937200"/>
            <a:ext cx="2336400" cy="1392300"/>
            <a:chOff x="3403800" y="2937200"/>
            <a:chExt cx="2336400" cy="1392300"/>
          </a:xfrm>
        </p:grpSpPr>
        <p:sp>
          <p:nvSpPr>
            <p:cNvPr id="621" name="Google Shape;621;p3"/>
            <p:cNvSpPr/>
            <p:nvPr/>
          </p:nvSpPr>
          <p:spPr>
            <a:xfrm>
              <a:off x="3403800" y="2937200"/>
              <a:ext cx="2336400" cy="13923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
            <p:cNvSpPr/>
            <p:nvPr/>
          </p:nvSpPr>
          <p:spPr>
            <a:xfrm>
              <a:off x="3403800" y="2937200"/>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
            <p:cNvSpPr/>
            <p:nvPr/>
          </p:nvSpPr>
          <p:spPr>
            <a:xfrm>
              <a:off x="3518225" y="29961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
            <p:cNvSpPr/>
            <p:nvPr/>
          </p:nvSpPr>
          <p:spPr>
            <a:xfrm>
              <a:off x="3701675" y="29961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
            <p:cNvSpPr/>
            <p:nvPr/>
          </p:nvSpPr>
          <p:spPr>
            <a:xfrm>
              <a:off x="3885125" y="29961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6" name="Google Shape;626;p3"/>
          <p:cNvGrpSpPr/>
          <p:nvPr/>
        </p:nvGrpSpPr>
        <p:grpSpPr>
          <a:xfrm>
            <a:off x="6087600" y="2937200"/>
            <a:ext cx="2336400" cy="1392300"/>
            <a:chOff x="6087600" y="3013400"/>
            <a:chExt cx="2336400" cy="1392300"/>
          </a:xfrm>
        </p:grpSpPr>
        <p:sp>
          <p:nvSpPr>
            <p:cNvPr id="627" name="Google Shape;627;p3"/>
            <p:cNvSpPr/>
            <p:nvPr/>
          </p:nvSpPr>
          <p:spPr>
            <a:xfrm>
              <a:off x="6087600" y="3013400"/>
              <a:ext cx="2336400" cy="13923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
            <p:cNvSpPr/>
            <p:nvPr/>
          </p:nvSpPr>
          <p:spPr>
            <a:xfrm>
              <a:off x="6087600" y="3013400"/>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
            <p:cNvSpPr/>
            <p:nvPr/>
          </p:nvSpPr>
          <p:spPr>
            <a:xfrm>
              <a:off x="62020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
            <p:cNvSpPr/>
            <p:nvPr/>
          </p:nvSpPr>
          <p:spPr>
            <a:xfrm>
              <a:off x="638547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
            <p:cNvSpPr/>
            <p:nvPr/>
          </p:nvSpPr>
          <p:spPr>
            <a:xfrm>
              <a:off x="65689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2" name="Google Shape;632;p3"/>
          <p:cNvGrpSpPr/>
          <p:nvPr/>
        </p:nvGrpSpPr>
        <p:grpSpPr>
          <a:xfrm>
            <a:off x="6087600" y="1046825"/>
            <a:ext cx="2336400" cy="1392300"/>
            <a:chOff x="6087600" y="1123025"/>
            <a:chExt cx="2336400" cy="1392300"/>
          </a:xfrm>
        </p:grpSpPr>
        <p:sp>
          <p:nvSpPr>
            <p:cNvPr id="633" name="Google Shape;633;p3"/>
            <p:cNvSpPr/>
            <p:nvPr/>
          </p:nvSpPr>
          <p:spPr>
            <a:xfrm>
              <a:off x="6087600" y="1123025"/>
              <a:ext cx="2336400" cy="13923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
            <p:cNvSpPr/>
            <p:nvPr/>
          </p:nvSpPr>
          <p:spPr>
            <a:xfrm>
              <a:off x="6087600" y="1123025"/>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3"/>
            <p:cNvSpPr/>
            <p:nvPr/>
          </p:nvSpPr>
          <p:spPr>
            <a:xfrm>
              <a:off x="62020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
            <p:cNvSpPr/>
            <p:nvPr/>
          </p:nvSpPr>
          <p:spPr>
            <a:xfrm>
              <a:off x="638547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3"/>
            <p:cNvSpPr/>
            <p:nvPr/>
          </p:nvSpPr>
          <p:spPr>
            <a:xfrm>
              <a:off x="65689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8" name="Google Shape;638;p3"/>
          <p:cNvGrpSpPr/>
          <p:nvPr/>
        </p:nvGrpSpPr>
        <p:grpSpPr>
          <a:xfrm>
            <a:off x="720000" y="2937200"/>
            <a:ext cx="2336400" cy="1392300"/>
            <a:chOff x="720000" y="3013400"/>
            <a:chExt cx="2336400" cy="1392300"/>
          </a:xfrm>
        </p:grpSpPr>
        <p:sp>
          <p:nvSpPr>
            <p:cNvPr id="639" name="Google Shape;639;p3"/>
            <p:cNvSpPr/>
            <p:nvPr/>
          </p:nvSpPr>
          <p:spPr>
            <a:xfrm>
              <a:off x="720000" y="3013400"/>
              <a:ext cx="2336400" cy="13923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3"/>
            <p:cNvSpPr/>
            <p:nvPr/>
          </p:nvSpPr>
          <p:spPr>
            <a:xfrm>
              <a:off x="720000" y="3013400"/>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3"/>
            <p:cNvSpPr/>
            <p:nvPr/>
          </p:nvSpPr>
          <p:spPr>
            <a:xfrm>
              <a:off x="8344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3"/>
            <p:cNvSpPr/>
            <p:nvPr/>
          </p:nvSpPr>
          <p:spPr>
            <a:xfrm>
              <a:off x="101787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3"/>
            <p:cNvSpPr/>
            <p:nvPr/>
          </p:nvSpPr>
          <p:spPr>
            <a:xfrm>
              <a:off x="12013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4" name="Google Shape;644;p3"/>
          <p:cNvGrpSpPr/>
          <p:nvPr/>
        </p:nvGrpSpPr>
        <p:grpSpPr>
          <a:xfrm>
            <a:off x="720000" y="1046825"/>
            <a:ext cx="2336400" cy="1392300"/>
            <a:chOff x="720000" y="1123025"/>
            <a:chExt cx="2336400" cy="1392300"/>
          </a:xfrm>
        </p:grpSpPr>
        <p:sp>
          <p:nvSpPr>
            <p:cNvPr id="645" name="Google Shape;645;p3"/>
            <p:cNvSpPr/>
            <p:nvPr/>
          </p:nvSpPr>
          <p:spPr>
            <a:xfrm>
              <a:off x="720000" y="1123025"/>
              <a:ext cx="2336400" cy="13923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3"/>
            <p:cNvSpPr/>
            <p:nvPr/>
          </p:nvSpPr>
          <p:spPr>
            <a:xfrm>
              <a:off x="720000" y="1123025"/>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3"/>
            <p:cNvSpPr/>
            <p:nvPr/>
          </p:nvSpPr>
          <p:spPr>
            <a:xfrm>
              <a:off x="8344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3"/>
            <p:cNvSpPr/>
            <p:nvPr/>
          </p:nvSpPr>
          <p:spPr>
            <a:xfrm>
              <a:off x="101787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3"/>
            <p:cNvSpPr/>
            <p:nvPr/>
          </p:nvSpPr>
          <p:spPr>
            <a:xfrm>
              <a:off x="12013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0" name="Google Shape;650;p3"/>
          <p:cNvGrpSpPr/>
          <p:nvPr/>
        </p:nvGrpSpPr>
        <p:grpSpPr>
          <a:xfrm>
            <a:off x="3403800" y="1046825"/>
            <a:ext cx="2336400" cy="1392300"/>
            <a:chOff x="3403800" y="1123025"/>
            <a:chExt cx="2336400" cy="1392300"/>
          </a:xfrm>
        </p:grpSpPr>
        <p:sp>
          <p:nvSpPr>
            <p:cNvPr id="651" name="Google Shape;651;p3"/>
            <p:cNvSpPr/>
            <p:nvPr/>
          </p:nvSpPr>
          <p:spPr>
            <a:xfrm>
              <a:off x="3403800" y="1123025"/>
              <a:ext cx="2336400" cy="13923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3"/>
            <p:cNvSpPr/>
            <p:nvPr/>
          </p:nvSpPr>
          <p:spPr>
            <a:xfrm>
              <a:off x="3403800" y="1123025"/>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3"/>
            <p:cNvSpPr/>
            <p:nvPr/>
          </p:nvSpPr>
          <p:spPr>
            <a:xfrm>
              <a:off x="35182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3"/>
            <p:cNvSpPr/>
            <p:nvPr/>
          </p:nvSpPr>
          <p:spPr>
            <a:xfrm>
              <a:off x="370167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3"/>
            <p:cNvSpPr/>
            <p:nvPr/>
          </p:nvSpPr>
          <p:spPr>
            <a:xfrm>
              <a:off x="38851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6" name="Google Shape;656;p3"/>
          <p:cNvSpPr txBox="1"/>
          <p:nvPr>
            <p:ph type="title"/>
          </p:nvPr>
        </p:nvSpPr>
        <p:spPr>
          <a:xfrm>
            <a:off x="720000" y="1597824"/>
            <a:ext cx="23364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en-US">
                <a:latin typeface="Open Sans"/>
                <a:ea typeface="Open Sans"/>
                <a:cs typeface="Open Sans"/>
                <a:sym typeface="Open Sans"/>
              </a:rPr>
              <a:t>GIỚI THIỆU</a:t>
            </a:r>
            <a:endParaRPr b="1">
              <a:latin typeface="Open Sans"/>
              <a:ea typeface="Open Sans"/>
              <a:cs typeface="Open Sans"/>
              <a:sym typeface="Open Sans"/>
            </a:endParaRPr>
          </a:p>
        </p:txBody>
      </p:sp>
      <p:sp>
        <p:nvSpPr>
          <p:cNvPr id="657" name="Google Shape;657;p3"/>
          <p:cNvSpPr txBox="1"/>
          <p:nvPr>
            <p:ph idx="3" type="title"/>
          </p:nvPr>
        </p:nvSpPr>
        <p:spPr>
          <a:xfrm>
            <a:off x="3403800" y="1597824"/>
            <a:ext cx="23364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en-US">
                <a:latin typeface="Open Sans"/>
                <a:ea typeface="Open Sans"/>
                <a:cs typeface="Open Sans"/>
                <a:sym typeface="Open Sans"/>
              </a:rPr>
              <a:t>PHƯƠNG PHÁP</a:t>
            </a:r>
            <a:endParaRPr b="1">
              <a:latin typeface="Open Sans"/>
              <a:ea typeface="Open Sans"/>
              <a:cs typeface="Open Sans"/>
              <a:sym typeface="Open Sans"/>
            </a:endParaRPr>
          </a:p>
        </p:txBody>
      </p:sp>
      <p:sp>
        <p:nvSpPr>
          <p:cNvPr id="658" name="Google Shape;658;p3"/>
          <p:cNvSpPr txBox="1"/>
          <p:nvPr>
            <p:ph idx="6" type="title"/>
          </p:nvPr>
        </p:nvSpPr>
        <p:spPr>
          <a:xfrm>
            <a:off x="6087600" y="1597824"/>
            <a:ext cx="23364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en-US">
                <a:latin typeface="Open Sans"/>
                <a:ea typeface="Open Sans"/>
                <a:cs typeface="Open Sans"/>
                <a:sym typeface="Open Sans"/>
              </a:rPr>
              <a:t>Ý NGHĨA </a:t>
            </a:r>
            <a:endParaRPr b="1">
              <a:latin typeface="Open Sans"/>
              <a:ea typeface="Open Sans"/>
              <a:cs typeface="Open Sans"/>
              <a:sym typeface="Open Sans"/>
            </a:endParaRPr>
          </a:p>
        </p:txBody>
      </p:sp>
      <p:sp>
        <p:nvSpPr>
          <p:cNvPr id="659" name="Google Shape;659;p3"/>
          <p:cNvSpPr txBox="1"/>
          <p:nvPr>
            <p:ph idx="9" type="title"/>
          </p:nvPr>
        </p:nvSpPr>
        <p:spPr>
          <a:xfrm>
            <a:off x="720000" y="3478550"/>
            <a:ext cx="23364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en-US">
                <a:latin typeface="Open Sans"/>
                <a:ea typeface="Open Sans"/>
                <a:cs typeface="Open Sans"/>
                <a:sym typeface="Open Sans"/>
              </a:rPr>
              <a:t>CƠ SỞ</a:t>
            </a:r>
            <a:br>
              <a:rPr b="1" lang="en-US">
                <a:latin typeface="Open Sans"/>
                <a:ea typeface="Open Sans"/>
                <a:cs typeface="Open Sans"/>
                <a:sym typeface="Open Sans"/>
              </a:rPr>
            </a:br>
            <a:r>
              <a:rPr b="1" lang="en-US">
                <a:latin typeface="Open Sans"/>
                <a:ea typeface="Open Sans"/>
                <a:cs typeface="Open Sans"/>
                <a:sym typeface="Open Sans"/>
              </a:rPr>
              <a:t>LÝ THUYẾT</a:t>
            </a:r>
            <a:endParaRPr b="1">
              <a:latin typeface="Open Sans"/>
              <a:ea typeface="Open Sans"/>
              <a:cs typeface="Open Sans"/>
              <a:sym typeface="Open Sans"/>
            </a:endParaRPr>
          </a:p>
        </p:txBody>
      </p:sp>
      <p:sp>
        <p:nvSpPr>
          <p:cNvPr id="660" name="Google Shape;660;p3"/>
          <p:cNvSpPr txBox="1"/>
          <p:nvPr>
            <p:ph idx="15" type="title"/>
          </p:nvPr>
        </p:nvSpPr>
        <p:spPr>
          <a:xfrm>
            <a:off x="3403800" y="3478550"/>
            <a:ext cx="23364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en-US">
                <a:latin typeface="Open Sans"/>
                <a:ea typeface="Open Sans"/>
                <a:cs typeface="Open Sans"/>
                <a:sym typeface="Open Sans"/>
              </a:rPr>
              <a:t>CÁCH THỨC</a:t>
            </a:r>
            <a:br>
              <a:rPr b="1" lang="en-US">
                <a:latin typeface="Open Sans"/>
                <a:ea typeface="Open Sans"/>
                <a:cs typeface="Open Sans"/>
                <a:sym typeface="Open Sans"/>
              </a:rPr>
            </a:br>
            <a:r>
              <a:rPr b="1" lang="en-US">
                <a:latin typeface="Open Sans"/>
                <a:ea typeface="Open Sans"/>
                <a:cs typeface="Open Sans"/>
                <a:sym typeface="Open Sans"/>
              </a:rPr>
              <a:t> HOẠT ĐỘNG</a:t>
            </a:r>
            <a:endParaRPr b="1">
              <a:latin typeface="Open Sans"/>
              <a:ea typeface="Open Sans"/>
              <a:cs typeface="Open Sans"/>
              <a:sym typeface="Open Sans"/>
            </a:endParaRPr>
          </a:p>
        </p:txBody>
      </p:sp>
      <p:sp>
        <p:nvSpPr>
          <p:cNvPr id="661" name="Google Shape;661;p3"/>
          <p:cNvSpPr txBox="1"/>
          <p:nvPr>
            <p:ph idx="18" type="title"/>
          </p:nvPr>
        </p:nvSpPr>
        <p:spPr>
          <a:xfrm>
            <a:off x="6087600" y="3483990"/>
            <a:ext cx="23364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en-US">
                <a:latin typeface="Open Sans"/>
                <a:ea typeface="Open Sans"/>
                <a:cs typeface="Open Sans"/>
                <a:sym typeface="Open Sans"/>
              </a:rPr>
              <a:t>KẾT QUẢ</a:t>
            </a:r>
            <a:endParaRPr b="1">
              <a:latin typeface="Open Sans"/>
              <a:ea typeface="Open Sans"/>
              <a:cs typeface="Open Sans"/>
              <a:sym typeface="Open Sans"/>
            </a:endParaRPr>
          </a:p>
        </p:txBody>
      </p:sp>
    </p:spTree>
  </p:cSld>
  <p:clrMapOvr>
    <a:masterClrMapping/>
  </p:clrMapOvr>
  <p:transition spd="slow">
    <p:split orient="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500"/>
                                        <p:tgtEl>
                                          <p:spTgt spid="644"/>
                                        </p:tgtEl>
                                      </p:cBhvr>
                                    </p:animEffect>
                                  </p:childTnLst>
                                </p:cTn>
                              </p:par>
                              <p:par>
                                <p:cTn fill="hold" nodeType="with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500"/>
                                        <p:tgtEl>
                                          <p:spTgt spid="65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50"/>
                                        </p:tgtEl>
                                        <p:attrNameLst>
                                          <p:attrName>style.visibility</p:attrName>
                                        </p:attrNameLst>
                                      </p:cBhvr>
                                      <p:to>
                                        <p:strVal val="visible"/>
                                      </p:to>
                                    </p:set>
                                    <p:animEffect filter="fade" transition="in">
                                      <p:cBhvr>
                                        <p:cTn dur="500"/>
                                        <p:tgtEl>
                                          <p:spTgt spid="650"/>
                                        </p:tgtEl>
                                      </p:cBhvr>
                                    </p:animEffect>
                                  </p:childTnLst>
                                </p:cTn>
                              </p:par>
                              <p:par>
                                <p:cTn fill="hold" nodeType="with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500"/>
                                        <p:tgtEl>
                                          <p:spTgt spid="65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32"/>
                                        </p:tgtEl>
                                        <p:attrNameLst>
                                          <p:attrName>style.visibility</p:attrName>
                                        </p:attrNameLst>
                                      </p:cBhvr>
                                      <p:to>
                                        <p:strVal val="visible"/>
                                      </p:to>
                                    </p:set>
                                    <p:animEffect filter="fade" transition="in">
                                      <p:cBhvr>
                                        <p:cTn dur="500"/>
                                        <p:tgtEl>
                                          <p:spTgt spid="632"/>
                                        </p:tgtEl>
                                      </p:cBhvr>
                                    </p:animEffect>
                                  </p:childTnLst>
                                </p:cTn>
                              </p:par>
                              <p:par>
                                <p:cTn fill="hold" nodeType="with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500"/>
                                        <p:tgtEl>
                                          <p:spTgt spid="65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500"/>
                                        <p:tgtEl>
                                          <p:spTgt spid="638"/>
                                        </p:tgtEl>
                                      </p:cBhvr>
                                    </p:animEffect>
                                  </p:childTnLst>
                                </p:cTn>
                              </p:par>
                              <p:par>
                                <p:cTn fill="hold" nodeType="with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500"/>
                                        <p:tgtEl>
                                          <p:spTgt spid="65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500"/>
                                        <p:tgtEl>
                                          <p:spTgt spid="620"/>
                                        </p:tgtEl>
                                      </p:cBhvr>
                                    </p:animEffect>
                                  </p:childTnLst>
                                </p:cTn>
                              </p:par>
                              <p:par>
                                <p:cTn fill="hold" nodeType="with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500"/>
                                        <p:tgtEl>
                                          <p:spTgt spid="660"/>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626"/>
                                        </p:tgtEl>
                                        <p:attrNameLst>
                                          <p:attrName>style.visibility</p:attrName>
                                        </p:attrNameLst>
                                      </p:cBhvr>
                                      <p:to>
                                        <p:strVal val="visible"/>
                                      </p:to>
                                    </p:set>
                                    <p:animEffect filter="fade" transition="in">
                                      <p:cBhvr>
                                        <p:cTn dur="500"/>
                                        <p:tgtEl>
                                          <p:spTgt spid="626"/>
                                        </p:tgtEl>
                                      </p:cBhvr>
                                    </p:animEffect>
                                  </p:childTnLst>
                                </p:cTn>
                              </p:par>
                              <p:par>
                                <p:cTn fill="hold" nodeType="with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500"/>
                                        <p:tgtEl>
                                          <p:spTgt spid="6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4"/>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US">
                <a:latin typeface="Gill Sans"/>
                <a:ea typeface="Gill Sans"/>
                <a:cs typeface="Gill Sans"/>
                <a:sym typeface="Gill Sans"/>
              </a:rPr>
              <a:t>Giới thiệu</a:t>
            </a:r>
            <a:endParaRPr/>
          </a:p>
        </p:txBody>
      </p:sp>
      <p:sp>
        <p:nvSpPr>
          <p:cNvPr id="667" name="Google Shape;667;p4"/>
          <p:cNvSpPr txBox="1"/>
          <p:nvPr>
            <p:ph idx="1" type="body"/>
          </p:nvPr>
        </p:nvSpPr>
        <p:spPr>
          <a:xfrm>
            <a:off x="720000" y="1237083"/>
            <a:ext cx="7704000" cy="3366300"/>
          </a:xfrm>
          <a:prstGeom prst="rect">
            <a:avLst/>
          </a:prstGeom>
          <a:noFill/>
          <a:ln>
            <a:noFill/>
          </a:ln>
        </p:spPr>
        <p:txBody>
          <a:bodyPr anchorCtr="0" anchor="ctr" bIns="91425" lIns="91425" spcFirstLastPara="1" rIns="91425" wrap="square" tIns="91425">
            <a:noAutofit/>
          </a:bodyPr>
          <a:lstStyle/>
          <a:p>
            <a:pPr indent="0" lvl="0" marL="139700" rtl="0" algn="l">
              <a:lnSpc>
                <a:spcPct val="115000"/>
              </a:lnSpc>
              <a:spcBef>
                <a:spcPts val="0"/>
              </a:spcBef>
              <a:spcAft>
                <a:spcPts val="0"/>
              </a:spcAft>
              <a:buSzPts val="1400"/>
              <a:buNone/>
            </a:pPr>
            <a:r>
              <a:rPr lang="en-US" sz="1800">
                <a:latin typeface="Open Sans"/>
                <a:ea typeface="Open Sans"/>
                <a:cs typeface="Open Sans"/>
                <a:sym typeface="Open Sans"/>
              </a:rPr>
              <a:t>Hệ thống mở khóa cửa bằng cử chỉ tay thông qua camera là một hệ thống khóa thông minh, vận dụng công nghệ trí thông minh nhân tạo để giúp người dùng loại bỏ đi các thao tác cồng kềnh, đáp ứng nhu cầu hiện đại hóa, tự động hóa của thời kì công nghệ 4.0 hiện nay.</a:t>
            </a:r>
            <a:endParaRPr/>
          </a:p>
          <a:p>
            <a:pPr indent="0" lvl="0" marL="139700" rtl="0" algn="l">
              <a:lnSpc>
                <a:spcPct val="115000"/>
              </a:lnSpc>
              <a:spcBef>
                <a:spcPts val="0"/>
              </a:spcBef>
              <a:spcAft>
                <a:spcPts val="0"/>
              </a:spcAft>
              <a:buSzPts val="1400"/>
              <a:buNone/>
            </a:pPr>
            <a:r>
              <a:t/>
            </a:r>
            <a:endParaRPr sz="1800">
              <a:latin typeface="Open Sans"/>
              <a:ea typeface="Open Sans"/>
              <a:cs typeface="Open Sans"/>
              <a:sym typeface="Open Sans"/>
            </a:endParaRPr>
          </a:p>
          <a:p>
            <a:pPr indent="0" lvl="0" marL="139700" rtl="0" algn="l">
              <a:lnSpc>
                <a:spcPct val="115000"/>
              </a:lnSpc>
              <a:spcBef>
                <a:spcPts val="0"/>
              </a:spcBef>
              <a:spcAft>
                <a:spcPts val="0"/>
              </a:spcAft>
              <a:buSzPts val="1400"/>
              <a:buNone/>
            </a:pPr>
            <a:r>
              <a:rPr lang="en-US" sz="1800">
                <a:latin typeface="Open Sans"/>
                <a:ea typeface="Open Sans"/>
                <a:cs typeface="Open Sans"/>
                <a:sym typeface="Open Sans"/>
              </a:rPr>
              <a:t>Công nghệ này không những đóng góp cho kĩ thuật điều khiển từ xa mà còn góp phần to lớn vào việc phát triển các phương thức truyền nhận thông tin.</a:t>
            </a:r>
            <a:endParaRPr sz="1800">
              <a:latin typeface="Open Sans"/>
              <a:ea typeface="Open Sans"/>
              <a:cs typeface="Open Sans"/>
              <a:sym typeface="Open Sans"/>
            </a:endParaRPr>
          </a:p>
        </p:txBody>
      </p:sp>
    </p:spTree>
  </p:cSld>
  <p:clrMapOvr>
    <a:masterClrMapping/>
  </p:clrMapOvr>
  <p:transition spd="slow">
    <p:split orient="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66"/>
                                        </p:tgtEl>
                                        <p:attrNameLst>
                                          <p:attrName>style.visibility</p:attrName>
                                        </p:attrNameLst>
                                      </p:cBhvr>
                                      <p:to>
                                        <p:strVal val="visible"/>
                                      </p:to>
                                    </p:set>
                                    <p:animEffect filter="fade" transition="in">
                                      <p:cBhvr>
                                        <p:cTn dur="500"/>
                                        <p:tgtEl>
                                          <p:spTgt spid="66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67">
                                            <p:txEl>
                                              <p:pRg end="0" st="0"/>
                                            </p:txEl>
                                          </p:spTgt>
                                        </p:tgtEl>
                                        <p:attrNameLst>
                                          <p:attrName>style.visibility</p:attrName>
                                        </p:attrNameLst>
                                      </p:cBhvr>
                                      <p:to>
                                        <p:strVal val="visible"/>
                                      </p:to>
                                    </p:set>
                                    <p:animEffect filter="fade" transition="in">
                                      <p:cBhvr>
                                        <p:cTn dur="500"/>
                                        <p:tgtEl>
                                          <p:spTgt spid="667">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67">
                                            <p:txEl>
                                              <p:pRg end="1" st="1"/>
                                            </p:txEl>
                                          </p:spTgt>
                                        </p:tgtEl>
                                        <p:attrNameLst>
                                          <p:attrName>style.visibility</p:attrName>
                                        </p:attrNameLst>
                                      </p:cBhvr>
                                      <p:to>
                                        <p:strVal val="visible"/>
                                      </p:to>
                                    </p:set>
                                    <p:animEffect filter="fade" transition="in">
                                      <p:cBhvr>
                                        <p:cTn dur="500"/>
                                        <p:tgtEl>
                                          <p:spTgt spid="667">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67">
                                            <p:txEl>
                                              <p:pRg end="2" st="2"/>
                                            </p:txEl>
                                          </p:spTgt>
                                        </p:tgtEl>
                                        <p:attrNameLst>
                                          <p:attrName>style.visibility</p:attrName>
                                        </p:attrNameLst>
                                      </p:cBhvr>
                                      <p:to>
                                        <p:strVal val="visible"/>
                                      </p:to>
                                    </p:set>
                                    <p:animEffect filter="fade" transition="in">
                                      <p:cBhvr>
                                        <p:cTn dur="500"/>
                                        <p:tgtEl>
                                          <p:spTgt spid="66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5"/>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US">
                <a:latin typeface="Gill Sans"/>
                <a:ea typeface="Gill Sans"/>
                <a:cs typeface="Gill Sans"/>
                <a:sym typeface="Gill Sans"/>
              </a:rPr>
              <a:t>Mục tiêu</a:t>
            </a:r>
            <a:endParaRPr/>
          </a:p>
        </p:txBody>
      </p:sp>
      <p:sp>
        <p:nvSpPr>
          <p:cNvPr id="673" name="Google Shape;673;p5"/>
          <p:cNvSpPr txBox="1"/>
          <p:nvPr>
            <p:ph idx="1" type="body"/>
          </p:nvPr>
        </p:nvSpPr>
        <p:spPr>
          <a:xfrm>
            <a:off x="720000" y="1237083"/>
            <a:ext cx="7704000" cy="33663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US" sz="1800">
                <a:latin typeface="Open Sans"/>
                <a:ea typeface="Open Sans"/>
                <a:cs typeface="Open Sans"/>
                <a:sym typeface="Open Sans"/>
              </a:rPr>
              <a:t>Phát huy thành quả của trí tuệ nhân tạo để tạo ra sản phẩm có ích trong đời sống chúng ta.</a:t>
            </a:r>
            <a:endParaRPr/>
          </a:p>
          <a:p>
            <a:pPr indent="-228600" lvl="0" marL="457200" rtl="0" algn="l">
              <a:lnSpc>
                <a:spcPct val="115000"/>
              </a:lnSpc>
              <a:spcBef>
                <a:spcPts val="0"/>
              </a:spcBef>
              <a:spcAft>
                <a:spcPts val="0"/>
              </a:spcAft>
              <a:buSzPts val="1400"/>
              <a:buNone/>
            </a:pPr>
            <a:r>
              <a:t/>
            </a:r>
            <a:endParaRPr sz="1800">
              <a:latin typeface="Open Sans"/>
              <a:ea typeface="Open Sans"/>
              <a:cs typeface="Open Sans"/>
              <a:sym typeface="Open Sans"/>
            </a:endParaRPr>
          </a:p>
          <a:p>
            <a:pPr indent="-317500" lvl="0" marL="457200" rtl="0" algn="l">
              <a:lnSpc>
                <a:spcPct val="115000"/>
              </a:lnSpc>
              <a:spcBef>
                <a:spcPts val="0"/>
              </a:spcBef>
              <a:spcAft>
                <a:spcPts val="0"/>
              </a:spcAft>
              <a:buSzPts val="1400"/>
              <a:buChar char="●"/>
            </a:pPr>
            <a:r>
              <a:rPr lang="en-US" sz="1800">
                <a:latin typeface="Open Sans"/>
                <a:ea typeface="Open Sans"/>
                <a:cs typeface="Open Sans"/>
                <a:sym typeface="Open Sans"/>
              </a:rPr>
              <a:t>Tự kiểm tra lại những kiến thức đã học ở trường để giải quyết những vấn đề và yêu cầu mà ban đầu đã đặt ra.</a:t>
            </a:r>
            <a:endParaRPr sz="1800">
              <a:latin typeface="Open Sans"/>
              <a:ea typeface="Open Sans"/>
              <a:cs typeface="Open Sans"/>
              <a:sym typeface="Open Sans"/>
            </a:endParaRPr>
          </a:p>
          <a:p>
            <a:pPr indent="0" lvl="0" marL="139700" rtl="0" algn="l">
              <a:lnSpc>
                <a:spcPct val="115000"/>
              </a:lnSpc>
              <a:spcBef>
                <a:spcPts val="0"/>
              </a:spcBef>
              <a:spcAft>
                <a:spcPts val="0"/>
              </a:spcAft>
              <a:buSzPts val="1400"/>
              <a:buNone/>
            </a:pPr>
            <a:r>
              <a:t/>
            </a:r>
            <a:endParaRPr sz="1800">
              <a:latin typeface="Open Sans"/>
              <a:ea typeface="Open Sans"/>
              <a:cs typeface="Open Sans"/>
              <a:sym typeface="Open Sans"/>
            </a:endParaRPr>
          </a:p>
          <a:p>
            <a:pPr indent="0" lvl="0" marL="139700" rtl="0" algn="l">
              <a:lnSpc>
                <a:spcPct val="115000"/>
              </a:lnSpc>
              <a:spcBef>
                <a:spcPts val="0"/>
              </a:spcBef>
              <a:spcAft>
                <a:spcPts val="0"/>
              </a:spcAft>
              <a:buSzPts val="1400"/>
              <a:buNone/>
            </a:pPr>
            <a:r>
              <a:t/>
            </a:r>
            <a:endParaRPr sz="1800">
              <a:latin typeface="Open Sans"/>
              <a:ea typeface="Open Sans"/>
              <a:cs typeface="Open Sans"/>
              <a:sym typeface="Open Sans"/>
            </a:endParaRPr>
          </a:p>
        </p:txBody>
      </p:sp>
    </p:spTree>
  </p:cSld>
  <p:clrMapOvr>
    <a:masterClrMapping/>
  </p:clrMapOvr>
  <p:transition spd="slow">
    <p:split orient="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500"/>
                                        <p:tgtEl>
                                          <p:spTgt spid="6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6"/>
          <p:cNvSpPr txBox="1"/>
          <p:nvPr>
            <p:ph idx="1" type="subTitle"/>
          </p:nvPr>
        </p:nvSpPr>
        <p:spPr>
          <a:xfrm>
            <a:off x="1059444" y="1611757"/>
            <a:ext cx="2907600" cy="46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600"/>
              <a:buNone/>
            </a:pPr>
            <a:r>
              <a:rPr b="1" lang="en-US">
                <a:latin typeface="Open Sans"/>
                <a:ea typeface="Open Sans"/>
                <a:cs typeface="Open Sans"/>
                <a:sym typeface="Open Sans"/>
              </a:rPr>
              <a:t>Tài liệu</a:t>
            </a:r>
            <a:endParaRPr/>
          </a:p>
        </p:txBody>
      </p:sp>
      <p:sp>
        <p:nvSpPr>
          <p:cNvPr id="679" name="Google Shape;679;p6"/>
          <p:cNvSpPr txBox="1"/>
          <p:nvPr>
            <p:ph idx="2" type="subTitle"/>
          </p:nvPr>
        </p:nvSpPr>
        <p:spPr>
          <a:xfrm>
            <a:off x="4876875" y="3506050"/>
            <a:ext cx="2907600" cy="46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600"/>
              <a:buNone/>
            </a:pPr>
            <a:r>
              <a:rPr b="1" lang="en-US">
                <a:latin typeface="Open Sans"/>
                <a:ea typeface="Open Sans"/>
                <a:cs typeface="Open Sans"/>
                <a:sym typeface="Open Sans"/>
              </a:rPr>
              <a:t>Hiện thực</a:t>
            </a:r>
            <a:endParaRPr b="1">
              <a:latin typeface="Open Sans"/>
              <a:ea typeface="Open Sans"/>
              <a:cs typeface="Open Sans"/>
              <a:sym typeface="Open Sans"/>
            </a:endParaRPr>
          </a:p>
        </p:txBody>
      </p:sp>
      <p:sp>
        <p:nvSpPr>
          <p:cNvPr id="680" name="Google Shape;680;p6"/>
          <p:cNvSpPr txBox="1"/>
          <p:nvPr>
            <p:ph idx="4" type="subTitle"/>
          </p:nvPr>
        </p:nvSpPr>
        <p:spPr>
          <a:xfrm>
            <a:off x="4876875" y="3969050"/>
            <a:ext cx="2907600" cy="6381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SzPts val="1400"/>
              <a:buNone/>
            </a:pPr>
            <a:r>
              <a:rPr lang="en-US">
                <a:latin typeface="Open Sans"/>
                <a:ea typeface="Open Sans"/>
                <a:cs typeface="Open Sans"/>
                <a:sym typeface="Open Sans"/>
              </a:rPr>
              <a:t>Mô phỏng ứng dụng trên visual studio code.</a:t>
            </a:r>
            <a:endParaRPr>
              <a:latin typeface="Open Sans"/>
              <a:ea typeface="Open Sans"/>
              <a:cs typeface="Open Sans"/>
              <a:sym typeface="Open Sans"/>
            </a:endParaRPr>
          </a:p>
        </p:txBody>
      </p:sp>
      <p:sp>
        <p:nvSpPr>
          <p:cNvPr id="681" name="Google Shape;681;p6"/>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US">
                <a:latin typeface="Gill Sans"/>
                <a:ea typeface="Gill Sans"/>
                <a:cs typeface="Gill Sans"/>
                <a:sym typeface="Gill Sans"/>
              </a:rPr>
              <a:t>Phương pháp</a:t>
            </a:r>
            <a:endParaRPr b="1">
              <a:latin typeface="Gill Sans"/>
              <a:ea typeface="Gill Sans"/>
              <a:cs typeface="Gill Sans"/>
              <a:sym typeface="Gill Sans"/>
            </a:endParaRPr>
          </a:p>
        </p:txBody>
      </p:sp>
      <p:grpSp>
        <p:nvGrpSpPr>
          <p:cNvPr id="682" name="Google Shape;682;p6"/>
          <p:cNvGrpSpPr/>
          <p:nvPr/>
        </p:nvGrpSpPr>
        <p:grpSpPr>
          <a:xfrm>
            <a:off x="1059444" y="1393657"/>
            <a:ext cx="2907600" cy="218100"/>
            <a:chOff x="1359525" y="1427525"/>
            <a:chExt cx="2907600" cy="218100"/>
          </a:xfrm>
        </p:grpSpPr>
        <p:sp>
          <p:nvSpPr>
            <p:cNvPr id="683" name="Google Shape;683;p6"/>
            <p:cNvSpPr/>
            <p:nvPr/>
          </p:nvSpPr>
          <p:spPr>
            <a:xfrm>
              <a:off x="1359525" y="1427525"/>
              <a:ext cx="29076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6"/>
            <p:cNvSpPr/>
            <p:nvPr/>
          </p:nvSpPr>
          <p:spPr>
            <a:xfrm>
              <a:off x="1473950" y="14864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6"/>
            <p:cNvSpPr/>
            <p:nvPr/>
          </p:nvSpPr>
          <p:spPr>
            <a:xfrm>
              <a:off x="1657400" y="14864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6"/>
            <p:cNvSpPr/>
            <p:nvPr/>
          </p:nvSpPr>
          <p:spPr>
            <a:xfrm>
              <a:off x="1840850" y="14864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7" name="Google Shape;687;p6"/>
          <p:cNvGrpSpPr/>
          <p:nvPr/>
        </p:nvGrpSpPr>
        <p:grpSpPr>
          <a:xfrm>
            <a:off x="4876875" y="3287950"/>
            <a:ext cx="2907600" cy="218100"/>
            <a:chOff x="1290775" y="3209000"/>
            <a:chExt cx="2907600" cy="218100"/>
          </a:xfrm>
        </p:grpSpPr>
        <p:sp>
          <p:nvSpPr>
            <p:cNvPr id="688" name="Google Shape;688;p6"/>
            <p:cNvSpPr/>
            <p:nvPr/>
          </p:nvSpPr>
          <p:spPr>
            <a:xfrm>
              <a:off x="1290775" y="3209000"/>
              <a:ext cx="29076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6"/>
            <p:cNvSpPr/>
            <p:nvPr/>
          </p:nvSpPr>
          <p:spPr>
            <a:xfrm>
              <a:off x="1405200" y="32679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6"/>
            <p:cNvSpPr/>
            <p:nvPr/>
          </p:nvSpPr>
          <p:spPr>
            <a:xfrm>
              <a:off x="1588650" y="32679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6"/>
            <p:cNvSpPr/>
            <p:nvPr/>
          </p:nvSpPr>
          <p:spPr>
            <a:xfrm>
              <a:off x="1772100" y="32679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2" name="Google Shape;692;p6"/>
          <p:cNvGrpSpPr/>
          <p:nvPr/>
        </p:nvGrpSpPr>
        <p:grpSpPr>
          <a:xfrm>
            <a:off x="4876875" y="1427500"/>
            <a:ext cx="1130400" cy="1319125"/>
            <a:chOff x="4876875" y="1427500"/>
            <a:chExt cx="1130400" cy="1319125"/>
          </a:xfrm>
        </p:grpSpPr>
        <p:sp>
          <p:nvSpPr>
            <p:cNvPr id="693" name="Google Shape;693;p6"/>
            <p:cNvSpPr/>
            <p:nvPr/>
          </p:nvSpPr>
          <p:spPr>
            <a:xfrm>
              <a:off x="4876875" y="1645625"/>
              <a:ext cx="1130400" cy="110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6"/>
            <p:cNvSpPr/>
            <p:nvPr/>
          </p:nvSpPr>
          <p:spPr>
            <a:xfrm>
              <a:off x="4876875" y="1427500"/>
              <a:ext cx="11304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5" name="Google Shape;695;p6"/>
          <p:cNvGrpSpPr/>
          <p:nvPr/>
        </p:nvGrpSpPr>
        <p:grpSpPr>
          <a:xfrm>
            <a:off x="3136725" y="3287950"/>
            <a:ext cx="1130400" cy="1319125"/>
            <a:chOff x="3136725" y="3287950"/>
            <a:chExt cx="1130400" cy="1319125"/>
          </a:xfrm>
        </p:grpSpPr>
        <p:sp>
          <p:nvSpPr>
            <p:cNvPr id="696" name="Google Shape;696;p6"/>
            <p:cNvSpPr/>
            <p:nvPr/>
          </p:nvSpPr>
          <p:spPr>
            <a:xfrm>
              <a:off x="3136725" y="3506075"/>
              <a:ext cx="1130400" cy="110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6"/>
            <p:cNvSpPr/>
            <p:nvPr/>
          </p:nvSpPr>
          <p:spPr>
            <a:xfrm>
              <a:off x="3136725" y="3287950"/>
              <a:ext cx="11304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8" name="Google Shape;698;p6"/>
          <p:cNvGrpSpPr/>
          <p:nvPr/>
        </p:nvGrpSpPr>
        <p:grpSpPr>
          <a:xfrm>
            <a:off x="5274950" y="1985170"/>
            <a:ext cx="385298" cy="421911"/>
            <a:chOff x="3451663" y="3618198"/>
            <a:chExt cx="298657" cy="327037"/>
          </a:xfrm>
        </p:grpSpPr>
        <p:sp>
          <p:nvSpPr>
            <p:cNvPr id="699" name="Google Shape;699;p6"/>
            <p:cNvSpPr/>
            <p:nvPr/>
          </p:nvSpPr>
          <p:spPr>
            <a:xfrm>
              <a:off x="3451699" y="3624873"/>
              <a:ext cx="234707" cy="320362"/>
            </a:xfrm>
            <a:custGeom>
              <a:rect b="b" l="l" r="r" t="t"/>
              <a:pathLst>
                <a:path extrusionOk="0" h="9023" w="6611">
                  <a:moveTo>
                    <a:pt x="100" y="1"/>
                  </a:moveTo>
                  <a:cubicBezTo>
                    <a:pt x="45" y="1"/>
                    <a:pt x="1" y="45"/>
                    <a:pt x="1" y="100"/>
                  </a:cubicBezTo>
                  <a:lnTo>
                    <a:pt x="1" y="8923"/>
                  </a:lnTo>
                  <a:cubicBezTo>
                    <a:pt x="1" y="8977"/>
                    <a:pt x="45" y="9022"/>
                    <a:pt x="100" y="9022"/>
                  </a:cubicBezTo>
                  <a:lnTo>
                    <a:pt x="6511" y="9022"/>
                  </a:lnTo>
                  <a:cubicBezTo>
                    <a:pt x="6564" y="9022"/>
                    <a:pt x="6607" y="8977"/>
                    <a:pt x="6610" y="8923"/>
                  </a:cubicBezTo>
                  <a:lnTo>
                    <a:pt x="6610" y="100"/>
                  </a:lnTo>
                  <a:cubicBezTo>
                    <a:pt x="6610" y="45"/>
                    <a:pt x="6564" y="1"/>
                    <a:pt x="65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6"/>
            <p:cNvSpPr/>
            <p:nvPr/>
          </p:nvSpPr>
          <p:spPr>
            <a:xfrm>
              <a:off x="3669621" y="3656507"/>
              <a:ext cx="16686" cy="288727"/>
            </a:xfrm>
            <a:custGeom>
              <a:rect b="b" l="l" r="r" t="t"/>
              <a:pathLst>
                <a:path extrusionOk="0" h="8132" w="470">
                  <a:moveTo>
                    <a:pt x="0" y="1"/>
                  </a:moveTo>
                  <a:cubicBezTo>
                    <a:pt x="55" y="1"/>
                    <a:pt x="100" y="45"/>
                    <a:pt x="100" y="100"/>
                  </a:cubicBezTo>
                  <a:lnTo>
                    <a:pt x="100" y="8032"/>
                  </a:lnTo>
                  <a:cubicBezTo>
                    <a:pt x="100" y="8086"/>
                    <a:pt x="55" y="8131"/>
                    <a:pt x="0" y="8131"/>
                  </a:cubicBezTo>
                  <a:lnTo>
                    <a:pt x="372" y="8131"/>
                  </a:lnTo>
                  <a:cubicBezTo>
                    <a:pt x="425" y="8131"/>
                    <a:pt x="469" y="8086"/>
                    <a:pt x="469" y="8032"/>
                  </a:cubicBezTo>
                  <a:lnTo>
                    <a:pt x="469" y="100"/>
                  </a:lnTo>
                  <a:cubicBezTo>
                    <a:pt x="469" y="44"/>
                    <a:pt x="426" y="1"/>
                    <a:pt x="3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6"/>
            <p:cNvSpPr/>
            <p:nvPr/>
          </p:nvSpPr>
          <p:spPr>
            <a:xfrm>
              <a:off x="3451663" y="3618198"/>
              <a:ext cx="234636" cy="42748"/>
            </a:xfrm>
            <a:custGeom>
              <a:rect b="b" l="l" r="r" t="t"/>
              <a:pathLst>
                <a:path extrusionOk="0" h="1204" w="6609">
                  <a:moveTo>
                    <a:pt x="100" y="0"/>
                  </a:moveTo>
                  <a:cubicBezTo>
                    <a:pt x="45" y="0"/>
                    <a:pt x="0" y="45"/>
                    <a:pt x="0" y="100"/>
                  </a:cubicBezTo>
                  <a:lnTo>
                    <a:pt x="0" y="1203"/>
                  </a:lnTo>
                  <a:lnTo>
                    <a:pt x="6608" y="1203"/>
                  </a:lnTo>
                  <a:lnTo>
                    <a:pt x="6608" y="100"/>
                  </a:lnTo>
                  <a:cubicBezTo>
                    <a:pt x="6608" y="43"/>
                    <a:pt x="6565" y="0"/>
                    <a:pt x="651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6"/>
            <p:cNvSpPr/>
            <p:nvPr/>
          </p:nvSpPr>
          <p:spPr>
            <a:xfrm>
              <a:off x="3669656" y="3618198"/>
              <a:ext cx="16651" cy="42748"/>
            </a:xfrm>
            <a:custGeom>
              <a:rect b="b" l="l" r="r" t="t"/>
              <a:pathLst>
                <a:path extrusionOk="0" h="1204" w="469">
                  <a:moveTo>
                    <a:pt x="1" y="0"/>
                  </a:moveTo>
                  <a:cubicBezTo>
                    <a:pt x="55" y="0"/>
                    <a:pt x="100" y="45"/>
                    <a:pt x="100" y="100"/>
                  </a:cubicBezTo>
                  <a:lnTo>
                    <a:pt x="100" y="1203"/>
                  </a:lnTo>
                  <a:lnTo>
                    <a:pt x="468" y="1203"/>
                  </a:lnTo>
                  <a:lnTo>
                    <a:pt x="468" y="100"/>
                  </a:lnTo>
                  <a:cubicBezTo>
                    <a:pt x="468" y="43"/>
                    <a:pt x="425" y="0"/>
                    <a:pt x="37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6"/>
            <p:cNvSpPr/>
            <p:nvPr/>
          </p:nvSpPr>
          <p:spPr>
            <a:xfrm>
              <a:off x="3532683" y="3688176"/>
              <a:ext cx="72603" cy="72608"/>
            </a:xfrm>
            <a:custGeom>
              <a:rect b="b" l="l" r="r" t="t"/>
              <a:pathLst>
                <a:path extrusionOk="0" h="2045" w="2045">
                  <a:moveTo>
                    <a:pt x="1022" y="1"/>
                  </a:moveTo>
                  <a:cubicBezTo>
                    <a:pt x="458" y="1"/>
                    <a:pt x="1" y="458"/>
                    <a:pt x="1" y="1023"/>
                  </a:cubicBezTo>
                  <a:cubicBezTo>
                    <a:pt x="1" y="1587"/>
                    <a:pt x="458" y="2044"/>
                    <a:pt x="1022" y="2044"/>
                  </a:cubicBezTo>
                  <a:cubicBezTo>
                    <a:pt x="1587" y="2044"/>
                    <a:pt x="2044" y="1587"/>
                    <a:pt x="2044" y="1023"/>
                  </a:cubicBezTo>
                  <a:cubicBezTo>
                    <a:pt x="2044" y="458"/>
                    <a:pt x="1587" y="1"/>
                    <a:pt x="102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6"/>
            <p:cNvSpPr/>
            <p:nvPr/>
          </p:nvSpPr>
          <p:spPr>
            <a:xfrm>
              <a:off x="3541665" y="3690945"/>
              <a:ext cx="63656" cy="69838"/>
            </a:xfrm>
            <a:custGeom>
              <a:rect b="b" l="l" r="r" t="t"/>
              <a:pathLst>
                <a:path extrusionOk="0" h="1967" w="1793">
                  <a:moveTo>
                    <a:pt x="1165" y="0"/>
                  </a:moveTo>
                  <a:lnTo>
                    <a:pt x="1165" y="0"/>
                  </a:lnTo>
                  <a:cubicBezTo>
                    <a:pt x="1322" y="180"/>
                    <a:pt x="1417" y="415"/>
                    <a:pt x="1417" y="673"/>
                  </a:cubicBezTo>
                  <a:cubicBezTo>
                    <a:pt x="1417" y="1235"/>
                    <a:pt x="959" y="1694"/>
                    <a:pt x="395" y="1694"/>
                  </a:cubicBezTo>
                  <a:cubicBezTo>
                    <a:pt x="257" y="1694"/>
                    <a:pt x="122" y="1665"/>
                    <a:pt x="1" y="1615"/>
                  </a:cubicBezTo>
                  <a:lnTo>
                    <a:pt x="1" y="1615"/>
                  </a:lnTo>
                  <a:cubicBezTo>
                    <a:pt x="188" y="1831"/>
                    <a:pt x="463" y="1966"/>
                    <a:pt x="771" y="1966"/>
                  </a:cubicBezTo>
                  <a:cubicBezTo>
                    <a:pt x="1335" y="1966"/>
                    <a:pt x="1793" y="1509"/>
                    <a:pt x="1793" y="945"/>
                  </a:cubicBezTo>
                  <a:cubicBezTo>
                    <a:pt x="1793" y="520"/>
                    <a:pt x="1534" y="156"/>
                    <a:pt x="11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6"/>
            <p:cNvSpPr/>
            <p:nvPr/>
          </p:nvSpPr>
          <p:spPr>
            <a:xfrm>
              <a:off x="3482871" y="3782652"/>
              <a:ext cx="177122" cy="40405"/>
            </a:xfrm>
            <a:custGeom>
              <a:rect b="b" l="l" r="r" t="t"/>
              <a:pathLst>
                <a:path extrusionOk="0" h="1138" w="4989">
                  <a:moveTo>
                    <a:pt x="159" y="1"/>
                  </a:moveTo>
                  <a:cubicBezTo>
                    <a:pt x="71" y="1"/>
                    <a:pt x="1" y="70"/>
                    <a:pt x="1" y="159"/>
                  </a:cubicBezTo>
                  <a:lnTo>
                    <a:pt x="1" y="979"/>
                  </a:lnTo>
                  <a:cubicBezTo>
                    <a:pt x="1" y="1067"/>
                    <a:pt x="71" y="1137"/>
                    <a:pt x="159" y="1137"/>
                  </a:cubicBezTo>
                  <a:lnTo>
                    <a:pt x="4830" y="1137"/>
                  </a:lnTo>
                  <a:cubicBezTo>
                    <a:pt x="4919" y="1137"/>
                    <a:pt x="4988" y="1067"/>
                    <a:pt x="4988" y="979"/>
                  </a:cubicBezTo>
                  <a:lnTo>
                    <a:pt x="4988" y="159"/>
                  </a:lnTo>
                  <a:cubicBezTo>
                    <a:pt x="4988" y="70"/>
                    <a:pt x="4919" y="1"/>
                    <a:pt x="483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6"/>
            <p:cNvSpPr/>
            <p:nvPr/>
          </p:nvSpPr>
          <p:spPr>
            <a:xfrm>
              <a:off x="3641218" y="3782652"/>
              <a:ext cx="18781" cy="40405"/>
            </a:xfrm>
            <a:custGeom>
              <a:rect b="b" l="l" r="r" t="t"/>
              <a:pathLst>
                <a:path extrusionOk="0" h="1138" w="529">
                  <a:moveTo>
                    <a:pt x="0" y="1"/>
                  </a:moveTo>
                  <a:cubicBezTo>
                    <a:pt x="88" y="1"/>
                    <a:pt x="159" y="70"/>
                    <a:pt x="159" y="159"/>
                  </a:cubicBezTo>
                  <a:lnTo>
                    <a:pt x="159" y="979"/>
                  </a:lnTo>
                  <a:cubicBezTo>
                    <a:pt x="159" y="1067"/>
                    <a:pt x="88" y="1137"/>
                    <a:pt x="0" y="1137"/>
                  </a:cubicBezTo>
                  <a:lnTo>
                    <a:pt x="370" y="1137"/>
                  </a:lnTo>
                  <a:cubicBezTo>
                    <a:pt x="459" y="1137"/>
                    <a:pt x="528" y="1067"/>
                    <a:pt x="528" y="979"/>
                  </a:cubicBezTo>
                  <a:lnTo>
                    <a:pt x="528" y="159"/>
                  </a:lnTo>
                  <a:cubicBezTo>
                    <a:pt x="528" y="70"/>
                    <a:pt x="459" y="1"/>
                    <a:pt x="370" y="1"/>
                  </a:cubicBezTo>
                  <a:close/>
                </a:path>
              </a:pathLst>
            </a:custGeom>
            <a:solidFill>
              <a:srgbClr val="9FAC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6"/>
            <p:cNvSpPr/>
            <p:nvPr/>
          </p:nvSpPr>
          <p:spPr>
            <a:xfrm>
              <a:off x="3522280" y="3839919"/>
              <a:ext cx="90602" cy="9835"/>
            </a:xfrm>
            <a:custGeom>
              <a:rect b="b" l="l" r="r" t="t"/>
              <a:pathLst>
                <a:path extrusionOk="0" h="277" w="2552">
                  <a:moveTo>
                    <a:pt x="140" y="1"/>
                  </a:moveTo>
                  <a:cubicBezTo>
                    <a:pt x="63" y="1"/>
                    <a:pt x="0" y="64"/>
                    <a:pt x="0" y="139"/>
                  </a:cubicBezTo>
                  <a:cubicBezTo>
                    <a:pt x="0" y="215"/>
                    <a:pt x="62" y="277"/>
                    <a:pt x="140" y="277"/>
                  </a:cubicBezTo>
                  <a:lnTo>
                    <a:pt x="2413" y="277"/>
                  </a:lnTo>
                  <a:cubicBezTo>
                    <a:pt x="2488" y="277"/>
                    <a:pt x="2552" y="215"/>
                    <a:pt x="2552" y="139"/>
                  </a:cubicBezTo>
                  <a:cubicBezTo>
                    <a:pt x="2552" y="64"/>
                    <a:pt x="2490" y="1"/>
                    <a:pt x="241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6"/>
            <p:cNvSpPr/>
            <p:nvPr/>
          </p:nvSpPr>
          <p:spPr>
            <a:xfrm>
              <a:off x="3478007" y="3839919"/>
              <a:ext cx="31278" cy="9835"/>
            </a:xfrm>
            <a:custGeom>
              <a:rect b="b" l="l" r="r" t="t"/>
              <a:pathLst>
                <a:path extrusionOk="0" h="277" w="881">
                  <a:moveTo>
                    <a:pt x="139" y="1"/>
                  </a:moveTo>
                  <a:cubicBezTo>
                    <a:pt x="64" y="1"/>
                    <a:pt x="1" y="64"/>
                    <a:pt x="1" y="139"/>
                  </a:cubicBezTo>
                  <a:cubicBezTo>
                    <a:pt x="1" y="215"/>
                    <a:pt x="63" y="277"/>
                    <a:pt x="139" y="277"/>
                  </a:cubicBezTo>
                  <a:lnTo>
                    <a:pt x="742" y="277"/>
                  </a:lnTo>
                  <a:cubicBezTo>
                    <a:pt x="818" y="277"/>
                    <a:pt x="880" y="215"/>
                    <a:pt x="880" y="139"/>
                  </a:cubicBezTo>
                  <a:cubicBezTo>
                    <a:pt x="880" y="64"/>
                    <a:pt x="820" y="1"/>
                    <a:pt x="74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6"/>
            <p:cNvSpPr/>
            <p:nvPr/>
          </p:nvSpPr>
          <p:spPr>
            <a:xfrm>
              <a:off x="3478007" y="3864240"/>
              <a:ext cx="134874" cy="9906"/>
            </a:xfrm>
            <a:custGeom>
              <a:rect b="b" l="l" r="r" t="t"/>
              <a:pathLst>
                <a:path extrusionOk="0" h="279" w="3799">
                  <a:moveTo>
                    <a:pt x="139" y="1"/>
                  </a:moveTo>
                  <a:cubicBezTo>
                    <a:pt x="64" y="1"/>
                    <a:pt x="1" y="64"/>
                    <a:pt x="1" y="139"/>
                  </a:cubicBezTo>
                  <a:cubicBezTo>
                    <a:pt x="1" y="215"/>
                    <a:pt x="63" y="278"/>
                    <a:pt x="139" y="278"/>
                  </a:cubicBezTo>
                  <a:lnTo>
                    <a:pt x="3660" y="278"/>
                  </a:lnTo>
                  <a:cubicBezTo>
                    <a:pt x="3735" y="278"/>
                    <a:pt x="3799" y="215"/>
                    <a:pt x="3799" y="139"/>
                  </a:cubicBezTo>
                  <a:cubicBezTo>
                    <a:pt x="3799" y="64"/>
                    <a:pt x="3737" y="1"/>
                    <a:pt x="36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6"/>
            <p:cNvSpPr/>
            <p:nvPr/>
          </p:nvSpPr>
          <p:spPr>
            <a:xfrm>
              <a:off x="3566553" y="3888560"/>
              <a:ext cx="46331" cy="9906"/>
            </a:xfrm>
            <a:custGeom>
              <a:rect b="b" l="l" r="r" t="t"/>
              <a:pathLst>
                <a:path extrusionOk="0" h="279" w="1305">
                  <a:moveTo>
                    <a:pt x="139" y="1"/>
                  </a:moveTo>
                  <a:cubicBezTo>
                    <a:pt x="63" y="1"/>
                    <a:pt x="1" y="63"/>
                    <a:pt x="1" y="140"/>
                  </a:cubicBezTo>
                  <a:cubicBezTo>
                    <a:pt x="1" y="215"/>
                    <a:pt x="61" y="278"/>
                    <a:pt x="139" y="278"/>
                  </a:cubicBezTo>
                  <a:lnTo>
                    <a:pt x="1166" y="278"/>
                  </a:lnTo>
                  <a:cubicBezTo>
                    <a:pt x="1241" y="278"/>
                    <a:pt x="1305" y="215"/>
                    <a:pt x="1305" y="140"/>
                  </a:cubicBezTo>
                  <a:cubicBezTo>
                    <a:pt x="1305" y="64"/>
                    <a:pt x="1243" y="1"/>
                    <a:pt x="116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6"/>
            <p:cNvSpPr/>
            <p:nvPr/>
          </p:nvSpPr>
          <p:spPr>
            <a:xfrm>
              <a:off x="3478007" y="3888560"/>
              <a:ext cx="75301" cy="9906"/>
            </a:xfrm>
            <a:custGeom>
              <a:rect b="b" l="l" r="r" t="t"/>
              <a:pathLst>
                <a:path extrusionOk="0" h="279" w="2121">
                  <a:moveTo>
                    <a:pt x="139" y="1"/>
                  </a:moveTo>
                  <a:cubicBezTo>
                    <a:pt x="64" y="1"/>
                    <a:pt x="1" y="63"/>
                    <a:pt x="1" y="140"/>
                  </a:cubicBezTo>
                  <a:cubicBezTo>
                    <a:pt x="1" y="215"/>
                    <a:pt x="63" y="278"/>
                    <a:pt x="139" y="278"/>
                  </a:cubicBezTo>
                  <a:lnTo>
                    <a:pt x="1981" y="278"/>
                  </a:lnTo>
                  <a:cubicBezTo>
                    <a:pt x="2057" y="278"/>
                    <a:pt x="2121" y="215"/>
                    <a:pt x="2121" y="140"/>
                  </a:cubicBezTo>
                  <a:cubicBezTo>
                    <a:pt x="2121" y="64"/>
                    <a:pt x="2059" y="1"/>
                    <a:pt x="198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6"/>
            <p:cNvSpPr/>
            <p:nvPr/>
          </p:nvSpPr>
          <p:spPr>
            <a:xfrm>
              <a:off x="3478007" y="3912951"/>
              <a:ext cx="134874" cy="9835"/>
            </a:xfrm>
            <a:custGeom>
              <a:rect b="b" l="l" r="r" t="t"/>
              <a:pathLst>
                <a:path extrusionOk="0" h="277" w="3799">
                  <a:moveTo>
                    <a:pt x="139" y="0"/>
                  </a:moveTo>
                  <a:cubicBezTo>
                    <a:pt x="64" y="0"/>
                    <a:pt x="1" y="62"/>
                    <a:pt x="1" y="138"/>
                  </a:cubicBezTo>
                  <a:cubicBezTo>
                    <a:pt x="1" y="213"/>
                    <a:pt x="63" y="276"/>
                    <a:pt x="139" y="276"/>
                  </a:cubicBezTo>
                  <a:lnTo>
                    <a:pt x="3660" y="276"/>
                  </a:lnTo>
                  <a:cubicBezTo>
                    <a:pt x="3735" y="276"/>
                    <a:pt x="3799" y="213"/>
                    <a:pt x="3799" y="138"/>
                  </a:cubicBezTo>
                  <a:cubicBezTo>
                    <a:pt x="3799" y="62"/>
                    <a:pt x="3737" y="0"/>
                    <a:pt x="366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6"/>
            <p:cNvSpPr/>
            <p:nvPr/>
          </p:nvSpPr>
          <p:spPr>
            <a:xfrm>
              <a:off x="3639158" y="3759042"/>
              <a:ext cx="111158" cy="186188"/>
            </a:xfrm>
            <a:custGeom>
              <a:rect b="b" l="l" r="r" t="t"/>
              <a:pathLst>
                <a:path extrusionOk="0" h="5244" w="3131">
                  <a:moveTo>
                    <a:pt x="159" y="1"/>
                  </a:moveTo>
                  <a:cubicBezTo>
                    <a:pt x="71" y="1"/>
                    <a:pt x="1" y="73"/>
                    <a:pt x="1" y="159"/>
                  </a:cubicBezTo>
                  <a:lnTo>
                    <a:pt x="1" y="5085"/>
                  </a:lnTo>
                  <a:cubicBezTo>
                    <a:pt x="1" y="5173"/>
                    <a:pt x="73" y="5243"/>
                    <a:pt x="159" y="5243"/>
                  </a:cubicBezTo>
                  <a:lnTo>
                    <a:pt x="2972" y="5243"/>
                  </a:lnTo>
                  <a:cubicBezTo>
                    <a:pt x="3059" y="5243"/>
                    <a:pt x="3131" y="5171"/>
                    <a:pt x="3131" y="5085"/>
                  </a:cubicBezTo>
                  <a:lnTo>
                    <a:pt x="3131" y="159"/>
                  </a:lnTo>
                  <a:cubicBezTo>
                    <a:pt x="3131" y="71"/>
                    <a:pt x="3059" y="1"/>
                    <a:pt x="297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6"/>
            <p:cNvSpPr/>
            <p:nvPr/>
          </p:nvSpPr>
          <p:spPr>
            <a:xfrm>
              <a:off x="3731468" y="3759042"/>
              <a:ext cx="18852" cy="186188"/>
            </a:xfrm>
            <a:custGeom>
              <a:rect b="b" l="l" r="r" t="t"/>
              <a:pathLst>
                <a:path extrusionOk="0" h="5244" w="531">
                  <a:moveTo>
                    <a:pt x="1" y="1"/>
                  </a:moveTo>
                  <a:cubicBezTo>
                    <a:pt x="90" y="1"/>
                    <a:pt x="159" y="71"/>
                    <a:pt x="159" y="159"/>
                  </a:cubicBezTo>
                  <a:lnTo>
                    <a:pt x="159" y="5085"/>
                  </a:lnTo>
                  <a:cubicBezTo>
                    <a:pt x="159" y="5173"/>
                    <a:pt x="89" y="5243"/>
                    <a:pt x="1" y="5243"/>
                  </a:cubicBezTo>
                  <a:lnTo>
                    <a:pt x="372" y="5243"/>
                  </a:lnTo>
                  <a:cubicBezTo>
                    <a:pt x="460" y="5243"/>
                    <a:pt x="531" y="5171"/>
                    <a:pt x="531" y="5085"/>
                  </a:cubicBezTo>
                  <a:lnTo>
                    <a:pt x="531" y="159"/>
                  </a:lnTo>
                  <a:cubicBezTo>
                    <a:pt x="531" y="73"/>
                    <a:pt x="459" y="1"/>
                    <a:pt x="3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6"/>
            <p:cNvSpPr/>
            <p:nvPr/>
          </p:nvSpPr>
          <p:spPr>
            <a:xfrm>
              <a:off x="3658543" y="3864240"/>
              <a:ext cx="72354" cy="9906"/>
            </a:xfrm>
            <a:custGeom>
              <a:rect b="b" l="l" r="r" t="t"/>
              <a:pathLst>
                <a:path extrusionOk="0" h="279" w="2038">
                  <a:moveTo>
                    <a:pt x="138" y="1"/>
                  </a:moveTo>
                  <a:cubicBezTo>
                    <a:pt x="62" y="1"/>
                    <a:pt x="0" y="64"/>
                    <a:pt x="0" y="139"/>
                  </a:cubicBezTo>
                  <a:cubicBezTo>
                    <a:pt x="0" y="215"/>
                    <a:pt x="60" y="278"/>
                    <a:pt x="138" y="278"/>
                  </a:cubicBezTo>
                  <a:lnTo>
                    <a:pt x="1900" y="278"/>
                  </a:lnTo>
                  <a:cubicBezTo>
                    <a:pt x="1976" y="278"/>
                    <a:pt x="2038" y="215"/>
                    <a:pt x="2038" y="139"/>
                  </a:cubicBezTo>
                  <a:cubicBezTo>
                    <a:pt x="2038" y="64"/>
                    <a:pt x="1976" y="1"/>
                    <a:pt x="190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6"/>
            <p:cNvSpPr/>
            <p:nvPr/>
          </p:nvSpPr>
          <p:spPr>
            <a:xfrm>
              <a:off x="3658579" y="3888560"/>
              <a:ext cx="55526" cy="9906"/>
            </a:xfrm>
            <a:custGeom>
              <a:rect b="b" l="l" r="r" t="t"/>
              <a:pathLst>
                <a:path extrusionOk="0" h="279" w="1564">
                  <a:moveTo>
                    <a:pt x="139" y="1"/>
                  </a:moveTo>
                  <a:cubicBezTo>
                    <a:pt x="64" y="1"/>
                    <a:pt x="0" y="63"/>
                    <a:pt x="0" y="140"/>
                  </a:cubicBezTo>
                  <a:cubicBezTo>
                    <a:pt x="0" y="215"/>
                    <a:pt x="61" y="278"/>
                    <a:pt x="139" y="278"/>
                  </a:cubicBezTo>
                  <a:lnTo>
                    <a:pt x="1425" y="278"/>
                  </a:lnTo>
                  <a:cubicBezTo>
                    <a:pt x="1503" y="278"/>
                    <a:pt x="1563" y="215"/>
                    <a:pt x="1563" y="140"/>
                  </a:cubicBezTo>
                  <a:cubicBezTo>
                    <a:pt x="1563" y="64"/>
                    <a:pt x="1503" y="1"/>
                    <a:pt x="14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6"/>
            <p:cNvSpPr/>
            <p:nvPr/>
          </p:nvSpPr>
          <p:spPr>
            <a:xfrm>
              <a:off x="3658579" y="3912951"/>
              <a:ext cx="55526" cy="9835"/>
            </a:xfrm>
            <a:custGeom>
              <a:rect b="b" l="l" r="r" t="t"/>
              <a:pathLst>
                <a:path extrusionOk="0" h="277" w="1564">
                  <a:moveTo>
                    <a:pt x="139" y="0"/>
                  </a:moveTo>
                  <a:cubicBezTo>
                    <a:pt x="64" y="0"/>
                    <a:pt x="0" y="62"/>
                    <a:pt x="0" y="138"/>
                  </a:cubicBezTo>
                  <a:cubicBezTo>
                    <a:pt x="0" y="213"/>
                    <a:pt x="61" y="276"/>
                    <a:pt x="139" y="276"/>
                  </a:cubicBezTo>
                  <a:lnTo>
                    <a:pt x="1425" y="276"/>
                  </a:lnTo>
                  <a:cubicBezTo>
                    <a:pt x="1503" y="276"/>
                    <a:pt x="1563" y="213"/>
                    <a:pt x="1563" y="138"/>
                  </a:cubicBezTo>
                  <a:cubicBezTo>
                    <a:pt x="1563" y="62"/>
                    <a:pt x="1503" y="0"/>
                    <a:pt x="142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8" name="Google Shape;718;p6"/>
          <p:cNvGrpSpPr/>
          <p:nvPr/>
        </p:nvGrpSpPr>
        <p:grpSpPr>
          <a:xfrm>
            <a:off x="3396968" y="3845614"/>
            <a:ext cx="609914" cy="421922"/>
            <a:chOff x="4732210" y="3668507"/>
            <a:chExt cx="327049" cy="226231"/>
          </a:xfrm>
        </p:grpSpPr>
        <p:sp>
          <p:nvSpPr>
            <p:cNvPr id="719" name="Google Shape;719;p6"/>
            <p:cNvSpPr/>
            <p:nvPr/>
          </p:nvSpPr>
          <p:spPr>
            <a:xfrm>
              <a:off x="4755465" y="3668507"/>
              <a:ext cx="280505" cy="192721"/>
            </a:xfrm>
            <a:custGeom>
              <a:rect b="b" l="l" r="r" t="t"/>
              <a:pathLst>
                <a:path extrusionOk="0" h="5428" w="7901">
                  <a:moveTo>
                    <a:pt x="307" y="1"/>
                  </a:moveTo>
                  <a:cubicBezTo>
                    <a:pt x="137" y="1"/>
                    <a:pt x="0" y="139"/>
                    <a:pt x="0" y="309"/>
                  </a:cubicBezTo>
                  <a:lnTo>
                    <a:pt x="0" y="5119"/>
                  </a:lnTo>
                  <a:cubicBezTo>
                    <a:pt x="0" y="5291"/>
                    <a:pt x="138" y="5427"/>
                    <a:pt x="307" y="5427"/>
                  </a:cubicBezTo>
                  <a:lnTo>
                    <a:pt x="7592" y="5427"/>
                  </a:lnTo>
                  <a:cubicBezTo>
                    <a:pt x="7761" y="5427"/>
                    <a:pt x="7899" y="5289"/>
                    <a:pt x="7900" y="5119"/>
                  </a:cubicBezTo>
                  <a:lnTo>
                    <a:pt x="7900" y="309"/>
                  </a:lnTo>
                  <a:cubicBezTo>
                    <a:pt x="7900" y="137"/>
                    <a:pt x="7761" y="1"/>
                    <a:pt x="759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6"/>
            <p:cNvSpPr/>
            <p:nvPr/>
          </p:nvSpPr>
          <p:spPr>
            <a:xfrm>
              <a:off x="5011837" y="3668507"/>
              <a:ext cx="24071" cy="192721"/>
            </a:xfrm>
            <a:custGeom>
              <a:rect b="b" l="l" r="r" t="t"/>
              <a:pathLst>
                <a:path extrusionOk="0" h="5428" w="678">
                  <a:moveTo>
                    <a:pt x="0" y="1"/>
                  </a:moveTo>
                  <a:cubicBezTo>
                    <a:pt x="170" y="1"/>
                    <a:pt x="308" y="139"/>
                    <a:pt x="308" y="309"/>
                  </a:cubicBezTo>
                  <a:lnTo>
                    <a:pt x="308" y="5119"/>
                  </a:lnTo>
                  <a:cubicBezTo>
                    <a:pt x="308" y="5291"/>
                    <a:pt x="170" y="5427"/>
                    <a:pt x="0" y="5427"/>
                  </a:cubicBezTo>
                  <a:lnTo>
                    <a:pt x="371" y="5427"/>
                  </a:lnTo>
                  <a:cubicBezTo>
                    <a:pt x="540" y="5427"/>
                    <a:pt x="678" y="5289"/>
                    <a:pt x="678" y="5119"/>
                  </a:cubicBezTo>
                  <a:lnTo>
                    <a:pt x="678" y="309"/>
                  </a:lnTo>
                  <a:cubicBezTo>
                    <a:pt x="678" y="139"/>
                    <a:pt x="540" y="2"/>
                    <a:pt x="37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6"/>
            <p:cNvSpPr/>
            <p:nvPr/>
          </p:nvSpPr>
          <p:spPr>
            <a:xfrm>
              <a:off x="4776803" y="3690235"/>
              <a:ext cx="237796" cy="153098"/>
            </a:xfrm>
            <a:custGeom>
              <a:rect b="b" l="l" r="r" t="t"/>
              <a:pathLst>
                <a:path extrusionOk="0" h="4312" w="6698">
                  <a:moveTo>
                    <a:pt x="288" y="0"/>
                  </a:moveTo>
                  <a:cubicBezTo>
                    <a:pt x="173" y="0"/>
                    <a:pt x="83" y="94"/>
                    <a:pt x="83" y="208"/>
                  </a:cubicBezTo>
                  <a:lnTo>
                    <a:pt x="83" y="3232"/>
                  </a:lnTo>
                  <a:lnTo>
                    <a:pt x="1" y="3360"/>
                  </a:lnTo>
                  <a:lnTo>
                    <a:pt x="1" y="4104"/>
                  </a:lnTo>
                  <a:cubicBezTo>
                    <a:pt x="1" y="4220"/>
                    <a:pt x="94" y="4312"/>
                    <a:pt x="208" y="4312"/>
                  </a:cubicBezTo>
                  <a:lnTo>
                    <a:pt x="6491" y="4312"/>
                  </a:lnTo>
                  <a:cubicBezTo>
                    <a:pt x="6604" y="4312"/>
                    <a:pt x="6696" y="4218"/>
                    <a:pt x="6698" y="4104"/>
                  </a:cubicBezTo>
                  <a:lnTo>
                    <a:pt x="6698" y="3360"/>
                  </a:lnTo>
                  <a:lnTo>
                    <a:pt x="6645" y="3189"/>
                  </a:lnTo>
                  <a:lnTo>
                    <a:pt x="6655" y="208"/>
                  </a:lnTo>
                  <a:cubicBezTo>
                    <a:pt x="6655" y="92"/>
                    <a:pt x="6561" y="0"/>
                    <a:pt x="644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6"/>
            <p:cNvSpPr/>
            <p:nvPr/>
          </p:nvSpPr>
          <p:spPr>
            <a:xfrm>
              <a:off x="4993908" y="3686436"/>
              <a:ext cx="20662" cy="156897"/>
            </a:xfrm>
            <a:custGeom>
              <a:rect b="b" l="l" r="r" t="t"/>
              <a:pathLst>
                <a:path extrusionOk="0" h="4419" w="582">
                  <a:moveTo>
                    <a:pt x="0" y="1"/>
                  </a:moveTo>
                  <a:cubicBezTo>
                    <a:pt x="115" y="1"/>
                    <a:pt x="207" y="94"/>
                    <a:pt x="207" y="208"/>
                  </a:cubicBezTo>
                  <a:lnTo>
                    <a:pt x="207" y="4211"/>
                  </a:lnTo>
                  <a:cubicBezTo>
                    <a:pt x="207" y="4327"/>
                    <a:pt x="114" y="4419"/>
                    <a:pt x="0" y="4419"/>
                  </a:cubicBezTo>
                  <a:lnTo>
                    <a:pt x="374" y="4419"/>
                  </a:lnTo>
                  <a:cubicBezTo>
                    <a:pt x="489" y="4419"/>
                    <a:pt x="581" y="4325"/>
                    <a:pt x="581" y="4211"/>
                  </a:cubicBezTo>
                  <a:lnTo>
                    <a:pt x="581" y="208"/>
                  </a:lnTo>
                  <a:cubicBezTo>
                    <a:pt x="581" y="93"/>
                    <a:pt x="489" y="1"/>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6"/>
            <p:cNvSpPr/>
            <p:nvPr/>
          </p:nvSpPr>
          <p:spPr>
            <a:xfrm>
              <a:off x="4875326" y="3686436"/>
              <a:ext cx="139241" cy="89402"/>
            </a:xfrm>
            <a:custGeom>
              <a:rect b="b" l="l" r="r" t="t"/>
              <a:pathLst>
                <a:path extrusionOk="0" h="2518" w="3922">
                  <a:moveTo>
                    <a:pt x="115" y="1"/>
                  </a:moveTo>
                  <a:cubicBezTo>
                    <a:pt x="0" y="1"/>
                    <a:pt x="33" y="94"/>
                    <a:pt x="33" y="208"/>
                  </a:cubicBezTo>
                  <a:lnTo>
                    <a:pt x="33" y="2518"/>
                  </a:lnTo>
                  <a:lnTo>
                    <a:pt x="3921" y="2518"/>
                  </a:lnTo>
                  <a:lnTo>
                    <a:pt x="3921" y="208"/>
                  </a:lnTo>
                  <a:cubicBezTo>
                    <a:pt x="3921" y="93"/>
                    <a:pt x="3829" y="1"/>
                    <a:pt x="371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6"/>
            <p:cNvSpPr/>
            <p:nvPr/>
          </p:nvSpPr>
          <p:spPr>
            <a:xfrm>
              <a:off x="4993837" y="3686436"/>
              <a:ext cx="20733" cy="89402"/>
            </a:xfrm>
            <a:custGeom>
              <a:rect b="b" l="l" r="r" t="t"/>
              <a:pathLst>
                <a:path extrusionOk="0" h="2518" w="584">
                  <a:moveTo>
                    <a:pt x="1" y="1"/>
                  </a:moveTo>
                  <a:cubicBezTo>
                    <a:pt x="116" y="1"/>
                    <a:pt x="208" y="94"/>
                    <a:pt x="208" y="208"/>
                  </a:cubicBezTo>
                  <a:lnTo>
                    <a:pt x="208" y="2518"/>
                  </a:lnTo>
                  <a:lnTo>
                    <a:pt x="583" y="2518"/>
                  </a:lnTo>
                  <a:lnTo>
                    <a:pt x="583" y="208"/>
                  </a:lnTo>
                  <a:cubicBezTo>
                    <a:pt x="583" y="93"/>
                    <a:pt x="491" y="1"/>
                    <a:pt x="3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6"/>
            <p:cNvSpPr/>
            <p:nvPr/>
          </p:nvSpPr>
          <p:spPr>
            <a:xfrm>
              <a:off x="4898261" y="3704082"/>
              <a:ext cx="98200" cy="54145"/>
            </a:xfrm>
            <a:custGeom>
              <a:rect b="b" l="l" r="r" t="t"/>
              <a:pathLst>
                <a:path extrusionOk="0" h="1525" w="2766">
                  <a:moveTo>
                    <a:pt x="167" y="0"/>
                  </a:moveTo>
                  <a:cubicBezTo>
                    <a:pt x="75" y="0"/>
                    <a:pt x="0" y="75"/>
                    <a:pt x="0" y="167"/>
                  </a:cubicBezTo>
                  <a:lnTo>
                    <a:pt x="0" y="1357"/>
                  </a:lnTo>
                  <a:cubicBezTo>
                    <a:pt x="0" y="1448"/>
                    <a:pt x="75" y="1524"/>
                    <a:pt x="167" y="1524"/>
                  </a:cubicBezTo>
                  <a:lnTo>
                    <a:pt x="2599" y="1524"/>
                  </a:lnTo>
                  <a:cubicBezTo>
                    <a:pt x="2693" y="1524"/>
                    <a:pt x="2766" y="1448"/>
                    <a:pt x="2766" y="1357"/>
                  </a:cubicBezTo>
                  <a:lnTo>
                    <a:pt x="2766" y="167"/>
                  </a:lnTo>
                  <a:cubicBezTo>
                    <a:pt x="2766" y="75"/>
                    <a:pt x="2691" y="0"/>
                    <a:pt x="259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6"/>
            <p:cNvSpPr/>
            <p:nvPr/>
          </p:nvSpPr>
          <p:spPr>
            <a:xfrm>
              <a:off x="4977328" y="3704082"/>
              <a:ext cx="19136" cy="54145"/>
            </a:xfrm>
            <a:custGeom>
              <a:rect b="b" l="l" r="r" t="t"/>
              <a:pathLst>
                <a:path extrusionOk="0" h="1525" w="539">
                  <a:moveTo>
                    <a:pt x="1" y="0"/>
                  </a:moveTo>
                  <a:cubicBezTo>
                    <a:pt x="93" y="0"/>
                    <a:pt x="169" y="75"/>
                    <a:pt x="169" y="167"/>
                  </a:cubicBezTo>
                  <a:lnTo>
                    <a:pt x="169" y="1357"/>
                  </a:lnTo>
                  <a:cubicBezTo>
                    <a:pt x="169" y="1448"/>
                    <a:pt x="93" y="1524"/>
                    <a:pt x="1" y="1524"/>
                  </a:cubicBezTo>
                  <a:lnTo>
                    <a:pt x="372" y="1524"/>
                  </a:lnTo>
                  <a:cubicBezTo>
                    <a:pt x="463" y="1524"/>
                    <a:pt x="539" y="1448"/>
                    <a:pt x="539" y="1357"/>
                  </a:cubicBezTo>
                  <a:lnTo>
                    <a:pt x="539" y="167"/>
                  </a:lnTo>
                  <a:cubicBezTo>
                    <a:pt x="539" y="74"/>
                    <a:pt x="466" y="0"/>
                    <a:pt x="3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6"/>
            <p:cNvSpPr/>
            <p:nvPr/>
          </p:nvSpPr>
          <p:spPr>
            <a:xfrm>
              <a:off x="4776803" y="3775764"/>
              <a:ext cx="237796" cy="33801"/>
            </a:xfrm>
            <a:custGeom>
              <a:rect b="b" l="l" r="r" t="t"/>
              <a:pathLst>
                <a:path extrusionOk="0" h="952" w="6698">
                  <a:moveTo>
                    <a:pt x="1" y="0"/>
                  </a:moveTo>
                  <a:lnTo>
                    <a:pt x="1" y="951"/>
                  </a:lnTo>
                  <a:lnTo>
                    <a:pt x="6698" y="951"/>
                  </a:lnTo>
                  <a:lnTo>
                    <a:pt x="669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6"/>
            <p:cNvSpPr/>
            <p:nvPr/>
          </p:nvSpPr>
          <p:spPr>
            <a:xfrm>
              <a:off x="5001186" y="3775764"/>
              <a:ext cx="13384" cy="33801"/>
            </a:xfrm>
            <a:custGeom>
              <a:rect b="b" l="l" r="r" t="t"/>
              <a:pathLst>
                <a:path extrusionOk="0" h="952" w="377">
                  <a:moveTo>
                    <a:pt x="1" y="0"/>
                  </a:moveTo>
                  <a:lnTo>
                    <a:pt x="1" y="951"/>
                  </a:lnTo>
                  <a:lnTo>
                    <a:pt x="376" y="951"/>
                  </a:lnTo>
                  <a:lnTo>
                    <a:pt x="37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6"/>
            <p:cNvSpPr/>
            <p:nvPr/>
          </p:nvSpPr>
          <p:spPr>
            <a:xfrm>
              <a:off x="4836272" y="3792664"/>
              <a:ext cx="81017" cy="16900"/>
            </a:xfrm>
            <a:custGeom>
              <a:rect b="b" l="l" r="r" t="t"/>
              <a:pathLst>
                <a:path extrusionOk="0" h="476" w="2282">
                  <a:moveTo>
                    <a:pt x="242" y="1"/>
                  </a:moveTo>
                  <a:cubicBezTo>
                    <a:pt x="109" y="1"/>
                    <a:pt x="1" y="109"/>
                    <a:pt x="1" y="241"/>
                  </a:cubicBezTo>
                  <a:lnTo>
                    <a:pt x="1" y="475"/>
                  </a:lnTo>
                  <a:lnTo>
                    <a:pt x="2281" y="475"/>
                  </a:lnTo>
                  <a:lnTo>
                    <a:pt x="2281" y="241"/>
                  </a:lnTo>
                  <a:cubicBezTo>
                    <a:pt x="2281" y="109"/>
                    <a:pt x="2174" y="1"/>
                    <a:pt x="204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6"/>
            <p:cNvSpPr/>
            <p:nvPr/>
          </p:nvSpPr>
          <p:spPr>
            <a:xfrm>
              <a:off x="4917256" y="3792664"/>
              <a:ext cx="81017" cy="16900"/>
            </a:xfrm>
            <a:custGeom>
              <a:rect b="b" l="l" r="r" t="t"/>
              <a:pathLst>
                <a:path extrusionOk="0" h="476" w="2282">
                  <a:moveTo>
                    <a:pt x="242" y="1"/>
                  </a:moveTo>
                  <a:cubicBezTo>
                    <a:pt x="108" y="1"/>
                    <a:pt x="0" y="109"/>
                    <a:pt x="0" y="241"/>
                  </a:cubicBezTo>
                  <a:lnTo>
                    <a:pt x="0" y="475"/>
                  </a:lnTo>
                  <a:lnTo>
                    <a:pt x="2281" y="475"/>
                  </a:lnTo>
                  <a:lnTo>
                    <a:pt x="2281" y="241"/>
                  </a:lnTo>
                  <a:cubicBezTo>
                    <a:pt x="2281" y="109"/>
                    <a:pt x="2173" y="1"/>
                    <a:pt x="204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6"/>
            <p:cNvSpPr/>
            <p:nvPr/>
          </p:nvSpPr>
          <p:spPr>
            <a:xfrm>
              <a:off x="4894995" y="3792664"/>
              <a:ext cx="22296" cy="16900"/>
            </a:xfrm>
            <a:custGeom>
              <a:rect b="b" l="l" r="r" t="t"/>
              <a:pathLst>
                <a:path extrusionOk="0" h="476" w="628">
                  <a:moveTo>
                    <a:pt x="0" y="1"/>
                  </a:moveTo>
                  <a:cubicBezTo>
                    <a:pt x="132" y="1"/>
                    <a:pt x="240" y="109"/>
                    <a:pt x="240" y="241"/>
                  </a:cubicBezTo>
                  <a:lnTo>
                    <a:pt x="240" y="475"/>
                  </a:lnTo>
                  <a:lnTo>
                    <a:pt x="627" y="475"/>
                  </a:lnTo>
                  <a:lnTo>
                    <a:pt x="627" y="241"/>
                  </a:lnTo>
                  <a:cubicBezTo>
                    <a:pt x="627" y="109"/>
                    <a:pt x="520" y="1"/>
                    <a:pt x="38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6"/>
            <p:cNvSpPr/>
            <p:nvPr/>
          </p:nvSpPr>
          <p:spPr>
            <a:xfrm>
              <a:off x="4975908" y="3792664"/>
              <a:ext cx="22296" cy="16900"/>
            </a:xfrm>
            <a:custGeom>
              <a:rect b="b" l="l" r="r" t="t"/>
              <a:pathLst>
                <a:path extrusionOk="0" h="476" w="628">
                  <a:moveTo>
                    <a:pt x="0" y="1"/>
                  </a:moveTo>
                  <a:cubicBezTo>
                    <a:pt x="133" y="1"/>
                    <a:pt x="241" y="109"/>
                    <a:pt x="241" y="241"/>
                  </a:cubicBezTo>
                  <a:lnTo>
                    <a:pt x="241" y="475"/>
                  </a:lnTo>
                  <a:lnTo>
                    <a:pt x="628" y="475"/>
                  </a:lnTo>
                  <a:lnTo>
                    <a:pt x="628" y="241"/>
                  </a:lnTo>
                  <a:cubicBezTo>
                    <a:pt x="628" y="109"/>
                    <a:pt x="520" y="1"/>
                    <a:pt x="38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6"/>
            <p:cNvSpPr/>
            <p:nvPr/>
          </p:nvSpPr>
          <p:spPr>
            <a:xfrm>
              <a:off x="4776803" y="3686401"/>
              <a:ext cx="103454" cy="89402"/>
            </a:xfrm>
            <a:custGeom>
              <a:rect b="b" l="l" r="r" t="t"/>
              <a:pathLst>
                <a:path extrusionOk="0" h="2518" w="2914">
                  <a:moveTo>
                    <a:pt x="208" y="0"/>
                  </a:moveTo>
                  <a:cubicBezTo>
                    <a:pt x="93" y="0"/>
                    <a:pt x="1" y="94"/>
                    <a:pt x="1" y="208"/>
                  </a:cubicBezTo>
                  <a:lnTo>
                    <a:pt x="1" y="2517"/>
                  </a:lnTo>
                  <a:lnTo>
                    <a:pt x="2913" y="2517"/>
                  </a:lnTo>
                  <a:lnTo>
                    <a:pt x="2913" y="2"/>
                  </a:lnTo>
                  <a:lnTo>
                    <a:pt x="29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6"/>
            <p:cNvSpPr/>
            <p:nvPr/>
          </p:nvSpPr>
          <p:spPr>
            <a:xfrm>
              <a:off x="4789052" y="3705360"/>
              <a:ext cx="49597" cy="9622"/>
            </a:xfrm>
            <a:custGeom>
              <a:rect b="b" l="l" r="r" t="t"/>
              <a:pathLst>
                <a:path extrusionOk="0" h="271" w="1397">
                  <a:moveTo>
                    <a:pt x="136" y="0"/>
                  </a:moveTo>
                  <a:cubicBezTo>
                    <a:pt x="63" y="0"/>
                    <a:pt x="1" y="62"/>
                    <a:pt x="1" y="136"/>
                  </a:cubicBezTo>
                  <a:cubicBezTo>
                    <a:pt x="1" y="209"/>
                    <a:pt x="63" y="271"/>
                    <a:pt x="136" y="271"/>
                  </a:cubicBezTo>
                  <a:lnTo>
                    <a:pt x="1263" y="271"/>
                  </a:lnTo>
                  <a:cubicBezTo>
                    <a:pt x="1336" y="271"/>
                    <a:pt x="1397" y="209"/>
                    <a:pt x="1397" y="136"/>
                  </a:cubicBezTo>
                  <a:cubicBezTo>
                    <a:pt x="1397" y="62"/>
                    <a:pt x="1336" y="0"/>
                    <a:pt x="126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6"/>
            <p:cNvSpPr/>
            <p:nvPr/>
          </p:nvSpPr>
          <p:spPr>
            <a:xfrm>
              <a:off x="4848733" y="3705360"/>
              <a:ext cx="19207" cy="9622"/>
            </a:xfrm>
            <a:custGeom>
              <a:rect b="b" l="l" r="r" t="t"/>
              <a:pathLst>
                <a:path extrusionOk="0" h="271" w="541">
                  <a:moveTo>
                    <a:pt x="136" y="0"/>
                  </a:moveTo>
                  <a:cubicBezTo>
                    <a:pt x="61" y="0"/>
                    <a:pt x="1" y="62"/>
                    <a:pt x="1" y="136"/>
                  </a:cubicBezTo>
                  <a:cubicBezTo>
                    <a:pt x="1" y="209"/>
                    <a:pt x="61" y="271"/>
                    <a:pt x="136" y="271"/>
                  </a:cubicBezTo>
                  <a:lnTo>
                    <a:pt x="405" y="271"/>
                  </a:lnTo>
                  <a:cubicBezTo>
                    <a:pt x="481" y="271"/>
                    <a:pt x="540" y="209"/>
                    <a:pt x="540" y="136"/>
                  </a:cubicBezTo>
                  <a:cubicBezTo>
                    <a:pt x="540" y="62"/>
                    <a:pt x="479" y="0"/>
                    <a:pt x="40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6"/>
            <p:cNvSpPr/>
            <p:nvPr/>
          </p:nvSpPr>
          <p:spPr>
            <a:xfrm>
              <a:off x="4789052" y="3726307"/>
              <a:ext cx="49597" cy="9622"/>
            </a:xfrm>
            <a:custGeom>
              <a:rect b="b" l="l" r="r" t="t"/>
              <a:pathLst>
                <a:path extrusionOk="0" h="271" w="1397">
                  <a:moveTo>
                    <a:pt x="136" y="0"/>
                  </a:moveTo>
                  <a:cubicBezTo>
                    <a:pt x="63" y="0"/>
                    <a:pt x="1" y="61"/>
                    <a:pt x="1" y="136"/>
                  </a:cubicBezTo>
                  <a:cubicBezTo>
                    <a:pt x="1" y="209"/>
                    <a:pt x="63" y="271"/>
                    <a:pt x="136" y="271"/>
                  </a:cubicBezTo>
                  <a:lnTo>
                    <a:pt x="1263" y="271"/>
                  </a:lnTo>
                  <a:cubicBezTo>
                    <a:pt x="1336" y="271"/>
                    <a:pt x="1397" y="210"/>
                    <a:pt x="1397" y="136"/>
                  </a:cubicBezTo>
                  <a:cubicBezTo>
                    <a:pt x="1397" y="61"/>
                    <a:pt x="1336" y="0"/>
                    <a:pt x="126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6"/>
            <p:cNvSpPr/>
            <p:nvPr/>
          </p:nvSpPr>
          <p:spPr>
            <a:xfrm>
              <a:off x="4848733" y="3726307"/>
              <a:ext cx="19207" cy="9622"/>
            </a:xfrm>
            <a:custGeom>
              <a:rect b="b" l="l" r="r" t="t"/>
              <a:pathLst>
                <a:path extrusionOk="0" h="271" w="541">
                  <a:moveTo>
                    <a:pt x="136" y="0"/>
                  </a:moveTo>
                  <a:cubicBezTo>
                    <a:pt x="61" y="0"/>
                    <a:pt x="1" y="61"/>
                    <a:pt x="1" y="136"/>
                  </a:cubicBezTo>
                  <a:cubicBezTo>
                    <a:pt x="1" y="209"/>
                    <a:pt x="61" y="271"/>
                    <a:pt x="136" y="271"/>
                  </a:cubicBezTo>
                  <a:lnTo>
                    <a:pt x="405" y="271"/>
                  </a:lnTo>
                  <a:cubicBezTo>
                    <a:pt x="481" y="271"/>
                    <a:pt x="540" y="210"/>
                    <a:pt x="540" y="136"/>
                  </a:cubicBezTo>
                  <a:cubicBezTo>
                    <a:pt x="540" y="61"/>
                    <a:pt x="479" y="0"/>
                    <a:pt x="40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6"/>
            <p:cNvSpPr/>
            <p:nvPr/>
          </p:nvSpPr>
          <p:spPr>
            <a:xfrm>
              <a:off x="4789052" y="3747255"/>
              <a:ext cx="49597" cy="9622"/>
            </a:xfrm>
            <a:custGeom>
              <a:rect b="b" l="l" r="r" t="t"/>
              <a:pathLst>
                <a:path extrusionOk="0" h="271" w="1397">
                  <a:moveTo>
                    <a:pt x="136" y="0"/>
                  </a:moveTo>
                  <a:cubicBezTo>
                    <a:pt x="63" y="0"/>
                    <a:pt x="1" y="62"/>
                    <a:pt x="1" y="136"/>
                  </a:cubicBezTo>
                  <a:cubicBezTo>
                    <a:pt x="1" y="209"/>
                    <a:pt x="63" y="271"/>
                    <a:pt x="136" y="271"/>
                  </a:cubicBezTo>
                  <a:lnTo>
                    <a:pt x="1263" y="271"/>
                  </a:lnTo>
                  <a:cubicBezTo>
                    <a:pt x="1336" y="271"/>
                    <a:pt x="1397" y="209"/>
                    <a:pt x="1397" y="136"/>
                  </a:cubicBezTo>
                  <a:cubicBezTo>
                    <a:pt x="1397" y="62"/>
                    <a:pt x="1336" y="0"/>
                    <a:pt x="126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6"/>
            <p:cNvSpPr/>
            <p:nvPr/>
          </p:nvSpPr>
          <p:spPr>
            <a:xfrm>
              <a:off x="4848733" y="3747255"/>
              <a:ext cx="19207" cy="9622"/>
            </a:xfrm>
            <a:custGeom>
              <a:rect b="b" l="l" r="r" t="t"/>
              <a:pathLst>
                <a:path extrusionOk="0" h="271" w="541">
                  <a:moveTo>
                    <a:pt x="136" y="0"/>
                  </a:moveTo>
                  <a:cubicBezTo>
                    <a:pt x="61" y="0"/>
                    <a:pt x="1" y="62"/>
                    <a:pt x="1" y="136"/>
                  </a:cubicBezTo>
                  <a:cubicBezTo>
                    <a:pt x="1" y="209"/>
                    <a:pt x="61" y="271"/>
                    <a:pt x="136" y="271"/>
                  </a:cubicBezTo>
                  <a:lnTo>
                    <a:pt x="405" y="271"/>
                  </a:lnTo>
                  <a:cubicBezTo>
                    <a:pt x="481" y="271"/>
                    <a:pt x="540" y="209"/>
                    <a:pt x="540" y="136"/>
                  </a:cubicBezTo>
                  <a:cubicBezTo>
                    <a:pt x="540" y="62"/>
                    <a:pt x="479" y="0"/>
                    <a:pt x="40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6"/>
            <p:cNvSpPr/>
            <p:nvPr/>
          </p:nvSpPr>
          <p:spPr>
            <a:xfrm>
              <a:off x="4732210" y="3859837"/>
              <a:ext cx="327049" cy="34901"/>
            </a:xfrm>
            <a:custGeom>
              <a:rect b="b" l="l" r="r" t="t"/>
              <a:pathLst>
                <a:path extrusionOk="0" h="983" w="9212">
                  <a:moveTo>
                    <a:pt x="249" y="1"/>
                  </a:moveTo>
                  <a:cubicBezTo>
                    <a:pt x="111" y="1"/>
                    <a:pt x="0" y="112"/>
                    <a:pt x="0" y="251"/>
                  </a:cubicBezTo>
                  <a:lnTo>
                    <a:pt x="0" y="585"/>
                  </a:lnTo>
                  <a:cubicBezTo>
                    <a:pt x="0" y="805"/>
                    <a:pt x="177" y="982"/>
                    <a:pt x="397" y="982"/>
                  </a:cubicBezTo>
                  <a:lnTo>
                    <a:pt x="8812" y="982"/>
                  </a:lnTo>
                  <a:cubicBezTo>
                    <a:pt x="9032" y="982"/>
                    <a:pt x="9210" y="805"/>
                    <a:pt x="9212" y="585"/>
                  </a:cubicBezTo>
                  <a:lnTo>
                    <a:pt x="9212" y="251"/>
                  </a:lnTo>
                  <a:cubicBezTo>
                    <a:pt x="9212" y="112"/>
                    <a:pt x="9099" y="1"/>
                    <a:pt x="8961" y="1"/>
                  </a:cubicBezTo>
                  <a:lnTo>
                    <a:pt x="5532" y="1"/>
                  </a:lnTo>
                  <a:lnTo>
                    <a:pt x="4669" y="80"/>
                  </a:lnTo>
                  <a:lnTo>
                    <a:pt x="367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6"/>
            <p:cNvSpPr/>
            <p:nvPr/>
          </p:nvSpPr>
          <p:spPr>
            <a:xfrm>
              <a:off x="5031897" y="3859837"/>
              <a:ext cx="27337" cy="34901"/>
            </a:xfrm>
            <a:custGeom>
              <a:rect b="b" l="l" r="r" t="t"/>
              <a:pathLst>
                <a:path extrusionOk="0" h="983" w="770">
                  <a:moveTo>
                    <a:pt x="150" y="1"/>
                  </a:moveTo>
                  <a:cubicBezTo>
                    <a:pt x="287" y="1"/>
                    <a:pt x="398" y="113"/>
                    <a:pt x="398" y="251"/>
                  </a:cubicBezTo>
                  <a:lnTo>
                    <a:pt x="398" y="585"/>
                  </a:lnTo>
                  <a:cubicBezTo>
                    <a:pt x="398" y="805"/>
                    <a:pt x="219" y="982"/>
                    <a:pt x="1" y="982"/>
                  </a:cubicBezTo>
                  <a:lnTo>
                    <a:pt x="371" y="982"/>
                  </a:lnTo>
                  <a:cubicBezTo>
                    <a:pt x="591" y="982"/>
                    <a:pt x="769" y="805"/>
                    <a:pt x="769" y="585"/>
                  </a:cubicBezTo>
                  <a:lnTo>
                    <a:pt x="769" y="251"/>
                  </a:lnTo>
                  <a:cubicBezTo>
                    <a:pt x="769" y="112"/>
                    <a:pt x="657" y="1"/>
                    <a:pt x="5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6"/>
            <p:cNvSpPr/>
            <p:nvPr/>
          </p:nvSpPr>
          <p:spPr>
            <a:xfrm>
              <a:off x="4862793" y="3859908"/>
              <a:ext cx="65893" cy="16936"/>
            </a:xfrm>
            <a:custGeom>
              <a:rect b="b" l="l" r="r" t="t"/>
              <a:pathLst>
                <a:path extrusionOk="0" h="477" w="1856">
                  <a:moveTo>
                    <a:pt x="0" y="0"/>
                  </a:moveTo>
                  <a:lnTo>
                    <a:pt x="0" y="141"/>
                  </a:lnTo>
                  <a:cubicBezTo>
                    <a:pt x="0" y="326"/>
                    <a:pt x="152" y="477"/>
                    <a:pt x="337" y="477"/>
                  </a:cubicBezTo>
                  <a:lnTo>
                    <a:pt x="1519" y="477"/>
                  </a:lnTo>
                  <a:cubicBezTo>
                    <a:pt x="1704" y="477"/>
                    <a:pt x="1854" y="326"/>
                    <a:pt x="1855" y="141"/>
                  </a:cubicBezTo>
                  <a:lnTo>
                    <a:pt x="1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6"/>
            <p:cNvSpPr/>
            <p:nvPr/>
          </p:nvSpPr>
          <p:spPr>
            <a:xfrm>
              <a:off x="4903516" y="3859837"/>
              <a:ext cx="25100" cy="16971"/>
            </a:xfrm>
            <a:custGeom>
              <a:rect b="b" l="l" r="r" t="t"/>
              <a:pathLst>
                <a:path extrusionOk="0" h="478" w="707">
                  <a:moveTo>
                    <a:pt x="337" y="1"/>
                  </a:moveTo>
                  <a:lnTo>
                    <a:pt x="337" y="141"/>
                  </a:lnTo>
                  <a:cubicBezTo>
                    <a:pt x="337" y="326"/>
                    <a:pt x="186" y="477"/>
                    <a:pt x="0" y="477"/>
                  </a:cubicBezTo>
                  <a:lnTo>
                    <a:pt x="372" y="477"/>
                  </a:lnTo>
                  <a:cubicBezTo>
                    <a:pt x="557" y="477"/>
                    <a:pt x="707" y="326"/>
                    <a:pt x="707" y="141"/>
                  </a:cubicBezTo>
                  <a:lnTo>
                    <a:pt x="70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44" name="Google Shape;744;p6"/>
          <p:cNvCxnSpPr>
            <a:stCxn id="678" idx="3"/>
            <a:endCxn id="693" idx="1"/>
          </p:cNvCxnSpPr>
          <p:nvPr/>
        </p:nvCxnSpPr>
        <p:spPr>
          <a:xfrm>
            <a:off x="3967044" y="1843357"/>
            <a:ext cx="909900" cy="352800"/>
          </a:xfrm>
          <a:prstGeom prst="bentConnector3">
            <a:avLst>
              <a:gd fmla="val 49996" name="adj1"/>
            </a:avLst>
          </a:prstGeom>
          <a:noFill/>
          <a:ln cap="flat" cmpd="sng" w="9525">
            <a:solidFill>
              <a:schemeClr val="dk2"/>
            </a:solidFill>
            <a:prstDash val="solid"/>
            <a:round/>
            <a:headEnd len="sm" w="sm" type="none"/>
            <a:tailEnd len="sm" w="sm" type="none"/>
          </a:ln>
        </p:spPr>
      </p:cxnSp>
      <p:cxnSp>
        <p:nvCxnSpPr>
          <p:cNvPr id="745" name="Google Shape;745;p6"/>
          <p:cNvCxnSpPr>
            <a:stCxn id="696" idx="3"/>
            <a:endCxn id="679" idx="1"/>
          </p:cNvCxnSpPr>
          <p:nvPr/>
        </p:nvCxnSpPr>
        <p:spPr>
          <a:xfrm flipH="1" rot="10800000">
            <a:off x="4267125" y="3737675"/>
            <a:ext cx="609600" cy="318900"/>
          </a:xfrm>
          <a:prstGeom prst="bentConnector3">
            <a:avLst>
              <a:gd fmla="val 49963" name="adj1"/>
            </a:avLst>
          </a:prstGeom>
          <a:noFill/>
          <a:ln cap="flat" cmpd="sng" w="9525">
            <a:solidFill>
              <a:schemeClr val="dk2"/>
            </a:solidFill>
            <a:prstDash val="solid"/>
            <a:round/>
            <a:headEnd len="sm" w="sm" type="none"/>
            <a:tailEnd len="sm" w="sm" type="none"/>
          </a:ln>
        </p:spPr>
      </p:cxnSp>
      <p:sp>
        <p:nvSpPr>
          <p:cNvPr id="746" name="Google Shape;746;p6"/>
          <p:cNvSpPr txBox="1"/>
          <p:nvPr>
            <p:ph idx="3" type="subTitle"/>
          </p:nvPr>
        </p:nvSpPr>
        <p:spPr>
          <a:xfrm>
            <a:off x="1058708" y="2074758"/>
            <a:ext cx="2907600" cy="92605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None/>
            </a:pPr>
            <a:r>
              <a:rPr lang="en-US">
                <a:latin typeface="Open Sans"/>
                <a:ea typeface="Open Sans"/>
                <a:cs typeface="Open Sans"/>
                <a:sym typeface="Open Sans"/>
              </a:rPr>
              <a:t>Các tài liệu về ngôn ngữ lập</a:t>
            </a:r>
            <a:endParaRPr/>
          </a:p>
          <a:p>
            <a:pPr indent="-317500" lvl="0" marL="457200" rtl="0" algn="l">
              <a:lnSpc>
                <a:spcPct val="100000"/>
              </a:lnSpc>
              <a:spcBef>
                <a:spcPts val="0"/>
              </a:spcBef>
              <a:spcAft>
                <a:spcPts val="0"/>
              </a:spcAft>
              <a:buSzPts val="1400"/>
              <a:buNone/>
            </a:pPr>
            <a:r>
              <a:rPr lang="en-US">
                <a:latin typeface="Open Sans"/>
                <a:ea typeface="Open Sans"/>
                <a:cs typeface="Open Sans"/>
                <a:sym typeface="Open Sans"/>
              </a:rPr>
              <a:t>trình Python và các thư viện</a:t>
            </a:r>
            <a:endParaRPr/>
          </a:p>
          <a:p>
            <a:pPr indent="-317500" lvl="0" marL="457200" rtl="0" algn="l">
              <a:lnSpc>
                <a:spcPct val="100000"/>
              </a:lnSpc>
              <a:spcBef>
                <a:spcPts val="0"/>
              </a:spcBef>
              <a:spcAft>
                <a:spcPts val="0"/>
              </a:spcAft>
              <a:buSzPts val="1400"/>
              <a:buNone/>
            </a:pPr>
            <a:r>
              <a:rPr lang="en-US">
                <a:latin typeface="Open Sans"/>
                <a:ea typeface="Open Sans"/>
                <a:cs typeface="Open Sans"/>
                <a:sym typeface="Open Sans"/>
              </a:rPr>
              <a:t>cần thiết cho dự án.</a:t>
            </a:r>
            <a:endParaRPr>
              <a:latin typeface="Open Sans"/>
              <a:ea typeface="Open Sans"/>
              <a:cs typeface="Open Sans"/>
              <a:sym typeface="Open Sans"/>
            </a:endParaRPr>
          </a:p>
        </p:txBody>
      </p:sp>
    </p:spTree>
  </p:cSld>
  <p:clrMapOvr>
    <a:masterClrMapping/>
  </p:clrMapOvr>
  <p:transition spd="slow">
    <p:split orient="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500"/>
                                        <p:tgtEl>
                                          <p:spTgt spid="681"/>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6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8"/>
                                        </p:tgtEl>
                                        <p:attrNameLst>
                                          <p:attrName>style.visibility</p:attrName>
                                        </p:attrNameLst>
                                      </p:cBhvr>
                                      <p:to>
                                        <p:strVal val="visible"/>
                                      </p:to>
                                    </p:set>
                                  </p:childTnLst>
                                </p:cTn>
                              </p:par>
                            </p:childTnLst>
                          </p:cTn>
                        </p:par>
                        <p:par>
                          <p:cTn fill="hold">
                            <p:stCondLst>
                              <p:cond delay="501"/>
                            </p:stCondLst>
                            <p:childTnLst>
                              <p:par>
                                <p:cTn fill="hold" nodeType="afterEffect" presetClass="entr" presetID="10" presetSubtype="0">
                                  <p:stCondLst>
                                    <p:cond delay="0"/>
                                  </p:stCondLst>
                                  <p:childTnLst>
                                    <p:set>
                                      <p:cBhvr>
                                        <p:cTn dur="1" fill="hold">
                                          <p:stCondLst>
                                            <p:cond delay="0"/>
                                          </p:stCondLst>
                                        </p:cTn>
                                        <p:tgtEl>
                                          <p:spTgt spid="744"/>
                                        </p:tgtEl>
                                        <p:attrNameLst>
                                          <p:attrName>style.visibility</p:attrName>
                                        </p:attrNameLst>
                                      </p:cBhvr>
                                      <p:to>
                                        <p:strVal val="visible"/>
                                      </p:to>
                                    </p:set>
                                    <p:animEffect filter="fade" transition="in">
                                      <p:cBhvr>
                                        <p:cTn dur="500"/>
                                        <p:tgtEl>
                                          <p:spTgt spid="744"/>
                                        </p:tgtEl>
                                      </p:cBhvr>
                                    </p:animEffect>
                                  </p:childTnLst>
                                </p:cTn>
                              </p:par>
                            </p:childTnLst>
                          </p:cTn>
                        </p:par>
                        <p:par>
                          <p:cTn fill="hold">
                            <p:stCondLst>
                              <p:cond delay="1001"/>
                            </p:stCondLst>
                            <p:childTnLst>
                              <p:par>
                                <p:cTn fill="hold" nodeType="after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500"/>
                                        <p:tgtEl>
                                          <p:spTgt spid="682"/>
                                        </p:tgtEl>
                                      </p:cBhvr>
                                    </p:animEffect>
                                  </p:childTnLst>
                                </p:cTn>
                              </p:par>
                              <p:par>
                                <p:cTn fill="hold" nodeType="withEffect" presetClass="entr" presetID="10" presetSubtype="0">
                                  <p:stCondLst>
                                    <p:cond delay="0"/>
                                  </p:stCondLst>
                                  <p:childTnLst>
                                    <p:set>
                                      <p:cBhvr>
                                        <p:cTn dur="1" fill="hold">
                                          <p:stCondLst>
                                            <p:cond delay="0"/>
                                          </p:stCondLst>
                                        </p:cTn>
                                        <p:tgtEl>
                                          <p:spTgt spid="678">
                                            <p:txEl>
                                              <p:pRg end="0" st="0"/>
                                            </p:txEl>
                                          </p:spTgt>
                                        </p:tgtEl>
                                        <p:attrNameLst>
                                          <p:attrName>style.visibility</p:attrName>
                                        </p:attrNameLst>
                                      </p:cBhvr>
                                      <p:to>
                                        <p:strVal val="visible"/>
                                      </p:to>
                                    </p:set>
                                    <p:animEffect filter="fade" transition="in">
                                      <p:cBhvr>
                                        <p:cTn dur="500"/>
                                        <p:tgtEl>
                                          <p:spTgt spid="67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746">
                                            <p:txEl>
                                              <p:pRg end="0" st="0"/>
                                            </p:txEl>
                                          </p:spTgt>
                                        </p:tgtEl>
                                        <p:attrNameLst>
                                          <p:attrName>style.visibility</p:attrName>
                                        </p:attrNameLst>
                                      </p:cBhvr>
                                      <p:to>
                                        <p:strVal val="visible"/>
                                      </p:to>
                                    </p:set>
                                    <p:animEffect filter="fade" transition="in">
                                      <p:cBhvr>
                                        <p:cTn dur="500"/>
                                        <p:tgtEl>
                                          <p:spTgt spid="74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746">
                                            <p:txEl>
                                              <p:pRg end="1" st="1"/>
                                            </p:txEl>
                                          </p:spTgt>
                                        </p:tgtEl>
                                        <p:attrNameLst>
                                          <p:attrName>style.visibility</p:attrName>
                                        </p:attrNameLst>
                                      </p:cBhvr>
                                      <p:to>
                                        <p:strVal val="visible"/>
                                      </p:to>
                                    </p:set>
                                    <p:animEffect filter="fade" transition="in">
                                      <p:cBhvr>
                                        <p:cTn dur="500"/>
                                        <p:tgtEl>
                                          <p:spTgt spid="74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746">
                                            <p:txEl>
                                              <p:pRg end="2" st="2"/>
                                            </p:txEl>
                                          </p:spTgt>
                                        </p:tgtEl>
                                        <p:attrNameLst>
                                          <p:attrName>style.visibility</p:attrName>
                                        </p:attrNameLst>
                                      </p:cBhvr>
                                      <p:to>
                                        <p:strVal val="visible"/>
                                      </p:to>
                                    </p:set>
                                    <p:animEffect filter="fade" transition="in">
                                      <p:cBhvr>
                                        <p:cTn dur="500"/>
                                        <p:tgtEl>
                                          <p:spTgt spid="746">
                                            <p:txEl>
                                              <p:pRg end="2" st="2"/>
                                            </p:txEl>
                                          </p:spTgt>
                                        </p:tgtEl>
                                      </p:cBhvr>
                                    </p:animEffect>
                                  </p:childTnLst>
                                </p:cTn>
                              </p:par>
                            </p:childTnLst>
                          </p:cTn>
                        </p:par>
                        <p:par>
                          <p:cTn fill="hold">
                            <p:stCondLst>
                              <p:cond delay="1501"/>
                            </p:stCondLst>
                            <p:childTnLst>
                              <p:par>
                                <p:cTn fill="hold" nodeType="afterEffect" presetClass="entr" presetID="1" presetSubtype="0">
                                  <p:stCondLst>
                                    <p:cond delay="0"/>
                                  </p:stCondLst>
                                  <p:childTnLst>
                                    <p:set>
                                      <p:cBhvr>
                                        <p:cTn dur="1" fill="hold">
                                          <p:stCondLst>
                                            <p:cond delay="0"/>
                                          </p:stCondLst>
                                        </p:cTn>
                                        <p:tgtEl>
                                          <p:spTgt spid="6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8"/>
                                        </p:tgtEl>
                                        <p:attrNameLst>
                                          <p:attrName>style.visibility</p:attrName>
                                        </p:attrNameLst>
                                      </p:cBhvr>
                                      <p:to>
                                        <p:strVal val="visible"/>
                                      </p:to>
                                    </p:set>
                                  </p:childTnLst>
                                </p:cTn>
                              </p:par>
                            </p:childTnLst>
                          </p:cTn>
                        </p:par>
                        <p:par>
                          <p:cTn fill="hold">
                            <p:stCondLst>
                              <p:cond delay="1502"/>
                            </p:stCondLst>
                            <p:childTnLst>
                              <p:par>
                                <p:cTn fill="hold" nodeType="afterEffect" presetClass="entr" presetID="10" presetSubtype="0">
                                  <p:stCondLst>
                                    <p:cond delay="0"/>
                                  </p:stCondLst>
                                  <p:childTnLst>
                                    <p:set>
                                      <p:cBhvr>
                                        <p:cTn dur="1" fill="hold">
                                          <p:stCondLst>
                                            <p:cond delay="0"/>
                                          </p:stCondLst>
                                        </p:cTn>
                                        <p:tgtEl>
                                          <p:spTgt spid="745"/>
                                        </p:tgtEl>
                                        <p:attrNameLst>
                                          <p:attrName>style.visibility</p:attrName>
                                        </p:attrNameLst>
                                      </p:cBhvr>
                                      <p:to>
                                        <p:strVal val="visible"/>
                                      </p:to>
                                    </p:set>
                                    <p:animEffect filter="fade" transition="in">
                                      <p:cBhvr>
                                        <p:cTn dur="500"/>
                                        <p:tgtEl>
                                          <p:spTgt spid="745"/>
                                        </p:tgtEl>
                                      </p:cBhvr>
                                    </p:animEffect>
                                  </p:childTnLst>
                                </p:cTn>
                              </p:par>
                            </p:childTnLst>
                          </p:cTn>
                        </p:par>
                        <p:par>
                          <p:cTn fill="hold">
                            <p:stCondLst>
                              <p:cond delay="2002"/>
                            </p:stCondLst>
                            <p:childTnLst>
                              <p:par>
                                <p:cTn fill="hold" nodeType="afterEffect" presetClass="entr" presetID="10" presetSubtype="0">
                                  <p:stCondLst>
                                    <p:cond delay="0"/>
                                  </p:stCondLst>
                                  <p:childTnLst>
                                    <p:set>
                                      <p:cBhvr>
                                        <p:cTn dur="1" fill="hold">
                                          <p:stCondLst>
                                            <p:cond delay="0"/>
                                          </p:stCondLst>
                                        </p:cTn>
                                        <p:tgtEl>
                                          <p:spTgt spid="687"/>
                                        </p:tgtEl>
                                        <p:attrNameLst>
                                          <p:attrName>style.visibility</p:attrName>
                                        </p:attrNameLst>
                                      </p:cBhvr>
                                      <p:to>
                                        <p:strVal val="visible"/>
                                      </p:to>
                                    </p:set>
                                    <p:animEffect filter="fade" transition="in">
                                      <p:cBhvr>
                                        <p:cTn dur="500"/>
                                        <p:tgtEl>
                                          <p:spTgt spid="687"/>
                                        </p:tgtEl>
                                      </p:cBhvr>
                                    </p:animEffect>
                                  </p:childTnLst>
                                </p:cTn>
                              </p:par>
                              <p:par>
                                <p:cTn fill="hold" nodeType="withEffect" presetClass="entr" presetID="10" presetSubtype="0">
                                  <p:stCondLst>
                                    <p:cond delay="0"/>
                                  </p:stCondLst>
                                  <p:childTnLst>
                                    <p:set>
                                      <p:cBhvr>
                                        <p:cTn dur="1" fill="hold">
                                          <p:stCondLst>
                                            <p:cond delay="0"/>
                                          </p:stCondLst>
                                        </p:cTn>
                                        <p:tgtEl>
                                          <p:spTgt spid="679">
                                            <p:txEl>
                                              <p:pRg end="0" st="0"/>
                                            </p:txEl>
                                          </p:spTgt>
                                        </p:tgtEl>
                                        <p:attrNameLst>
                                          <p:attrName>style.visibility</p:attrName>
                                        </p:attrNameLst>
                                      </p:cBhvr>
                                      <p:to>
                                        <p:strVal val="visible"/>
                                      </p:to>
                                    </p:set>
                                    <p:animEffect filter="fade" transition="in">
                                      <p:cBhvr>
                                        <p:cTn dur="500"/>
                                        <p:tgtEl>
                                          <p:spTgt spid="67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80">
                                            <p:txEl>
                                              <p:pRg end="0" st="0"/>
                                            </p:txEl>
                                          </p:spTgt>
                                        </p:tgtEl>
                                        <p:attrNameLst>
                                          <p:attrName>style.visibility</p:attrName>
                                        </p:attrNameLst>
                                      </p:cBhvr>
                                      <p:to>
                                        <p:strVal val="visible"/>
                                      </p:to>
                                    </p:set>
                                    <p:animEffect filter="fade" transition="in">
                                      <p:cBhvr>
                                        <p:cTn dur="500"/>
                                        <p:tgtEl>
                                          <p:spTgt spid="68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7"/>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US">
                <a:latin typeface="Gill Sans"/>
                <a:ea typeface="Gill Sans"/>
                <a:cs typeface="Gill Sans"/>
                <a:sym typeface="Gill Sans"/>
              </a:rPr>
              <a:t>Ý nghĩa khoa học</a:t>
            </a:r>
            <a:endParaRPr/>
          </a:p>
        </p:txBody>
      </p:sp>
      <p:sp>
        <p:nvSpPr>
          <p:cNvPr id="752" name="Google Shape;752;p7"/>
          <p:cNvSpPr txBox="1"/>
          <p:nvPr>
            <p:ph idx="4" type="subTitle"/>
          </p:nvPr>
        </p:nvSpPr>
        <p:spPr>
          <a:xfrm>
            <a:off x="720001" y="1444700"/>
            <a:ext cx="5333328" cy="10551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SzPts val="1400"/>
              <a:buNone/>
            </a:pPr>
            <a:r>
              <a:rPr lang="en-US" sz="1600">
                <a:latin typeface="Open Sans"/>
                <a:ea typeface="Open Sans"/>
                <a:cs typeface="Open Sans"/>
                <a:sym typeface="Open Sans"/>
              </a:rPr>
              <a:t>Vận dụng một cách tổng hợp những kiến thức đã học để tiến hành thiết kế, lập trình ứng dụng và hoàn thiện vốn hiểu biết của bản thân</a:t>
            </a:r>
            <a:endParaRPr sz="1600">
              <a:latin typeface="Open Sans"/>
              <a:ea typeface="Open Sans"/>
              <a:cs typeface="Open Sans"/>
              <a:sym typeface="Open Sans"/>
            </a:endParaRPr>
          </a:p>
          <a:p>
            <a:pPr indent="0" lvl="0" marL="139700" rtl="0" algn="l">
              <a:lnSpc>
                <a:spcPct val="115000"/>
              </a:lnSpc>
              <a:spcBef>
                <a:spcPts val="0"/>
              </a:spcBef>
              <a:spcAft>
                <a:spcPts val="0"/>
              </a:spcAft>
              <a:buSzPts val="1400"/>
              <a:buNone/>
            </a:pPr>
            <a:r>
              <a:t/>
            </a:r>
            <a:endParaRPr b="1" sz="1600">
              <a:latin typeface="Open Sans"/>
              <a:ea typeface="Open Sans"/>
              <a:cs typeface="Open Sans"/>
              <a:sym typeface="Open Sans"/>
            </a:endParaRPr>
          </a:p>
        </p:txBody>
      </p:sp>
      <p:sp>
        <p:nvSpPr>
          <p:cNvPr id="753" name="Google Shape;753;p7"/>
          <p:cNvSpPr txBox="1"/>
          <p:nvPr>
            <p:ph idx="6" type="subTitle"/>
          </p:nvPr>
        </p:nvSpPr>
        <p:spPr>
          <a:xfrm>
            <a:off x="3005328" y="2901516"/>
            <a:ext cx="5321808" cy="953437"/>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None/>
            </a:pPr>
            <a:r>
              <a:rPr lang="en-US" sz="1600">
                <a:latin typeface="Open Sans"/>
                <a:ea typeface="Open Sans"/>
                <a:cs typeface="Open Sans"/>
                <a:sym typeface="Open Sans"/>
              </a:rPr>
              <a:t>	Có ý nghĩa quan trọng đối với sự phát triển của từng cá nhân trong nhóm và đối với hệ thống điều khiển từ xa</a:t>
            </a:r>
            <a:endParaRPr/>
          </a:p>
          <a:p>
            <a:pPr indent="0" lvl="0" marL="139700" rtl="0" algn="l">
              <a:lnSpc>
                <a:spcPct val="115000"/>
              </a:lnSpc>
              <a:spcBef>
                <a:spcPts val="0"/>
              </a:spcBef>
              <a:spcAft>
                <a:spcPts val="0"/>
              </a:spcAft>
              <a:buSzPts val="1400"/>
              <a:buNone/>
            </a:pPr>
            <a:r>
              <a:t/>
            </a:r>
            <a:endParaRPr sz="1600">
              <a:latin typeface="Open Sans"/>
              <a:ea typeface="Open Sans"/>
              <a:cs typeface="Open Sans"/>
              <a:sym typeface="Open Sans"/>
            </a:endParaRPr>
          </a:p>
        </p:txBody>
      </p:sp>
    </p:spTree>
  </p:cSld>
  <p:clrMapOvr>
    <a:masterClrMapping/>
  </p:clrMapOvr>
  <p:transition spd="slow">
    <p:split orient="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51"/>
                                        </p:tgtEl>
                                        <p:attrNameLst>
                                          <p:attrName>style.visibility</p:attrName>
                                        </p:attrNameLst>
                                      </p:cBhvr>
                                      <p:to>
                                        <p:strVal val="visible"/>
                                      </p:to>
                                    </p:set>
                                    <p:animEffect filter="fade" transition="in">
                                      <p:cBhvr>
                                        <p:cTn dur="500"/>
                                        <p:tgtEl>
                                          <p:spTgt spid="7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2">
                                            <p:txEl>
                                              <p:pRg end="0" st="0"/>
                                            </p:txEl>
                                          </p:spTgt>
                                        </p:tgtEl>
                                        <p:attrNameLst>
                                          <p:attrName>style.visibility</p:attrName>
                                        </p:attrNameLst>
                                      </p:cBhvr>
                                      <p:to>
                                        <p:strVal val="visible"/>
                                      </p:to>
                                    </p:set>
                                    <p:animEffect filter="fade" transition="in">
                                      <p:cBhvr>
                                        <p:cTn dur="500"/>
                                        <p:tgtEl>
                                          <p:spTgt spid="7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2">
                                            <p:txEl>
                                              <p:pRg end="1" st="1"/>
                                            </p:txEl>
                                          </p:spTgt>
                                        </p:tgtEl>
                                        <p:attrNameLst>
                                          <p:attrName>style.visibility</p:attrName>
                                        </p:attrNameLst>
                                      </p:cBhvr>
                                      <p:to>
                                        <p:strVal val="visible"/>
                                      </p:to>
                                    </p:set>
                                    <p:animEffect filter="fade" transition="in">
                                      <p:cBhvr>
                                        <p:cTn dur="500"/>
                                        <p:tgtEl>
                                          <p:spTgt spid="7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3">
                                            <p:txEl>
                                              <p:pRg end="0" st="0"/>
                                            </p:txEl>
                                          </p:spTgt>
                                        </p:tgtEl>
                                        <p:attrNameLst>
                                          <p:attrName>style.visibility</p:attrName>
                                        </p:attrNameLst>
                                      </p:cBhvr>
                                      <p:to>
                                        <p:strVal val="visible"/>
                                      </p:to>
                                    </p:set>
                                    <p:animEffect filter="fade" transition="in">
                                      <p:cBhvr>
                                        <p:cTn dur="500"/>
                                        <p:tgtEl>
                                          <p:spTgt spid="7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3">
                                            <p:txEl>
                                              <p:pRg end="1" st="1"/>
                                            </p:txEl>
                                          </p:spTgt>
                                        </p:tgtEl>
                                        <p:attrNameLst>
                                          <p:attrName>style.visibility</p:attrName>
                                        </p:attrNameLst>
                                      </p:cBhvr>
                                      <p:to>
                                        <p:strVal val="visible"/>
                                      </p:to>
                                    </p:set>
                                    <p:animEffect filter="fade" transition="in">
                                      <p:cBhvr>
                                        <p:cTn dur="500"/>
                                        <p:tgtEl>
                                          <p:spTgt spid="75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8"/>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US">
                <a:latin typeface="Gill Sans"/>
                <a:ea typeface="Gill Sans"/>
                <a:cs typeface="Gill Sans"/>
                <a:sym typeface="Gill Sans"/>
              </a:rPr>
              <a:t>Ý nghĩa thực tiễn</a:t>
            </a:r>
            <a:endParaRPr/>
          </a:p>
        </p:txBody>
      </p:sp>
      <p:sp>
        <p:nvSpPr>
          <p:cNvPr id="759" name="Google Shape;759;p8"/>
          <p:cNvSpPr txBox="1"/>
          <p:nvPr>
            <p:ph idx="4" type="subTitle"/>
          </p:nvPr>
        </p:nvSpPr>
        <p:spPr>
          <a:xfrm>
            <a:off x="720001" y="1444699"/>
            <a:ext cx="5095584" cy="1133909"/>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39700" rtl="0" algn="l">
              <a:lnSpc>
                <a:spcPct val="115000"/>
              </a:lnSpc>
              <a:spcBef>
                <a:spcPts val="0"/>
              </a:spcBef>
              <a:spcAft>
                <a:spcPts val="0"/>
              </a:spcAft>
              <a:buSzPts val="1400"/>
              <a:buNone/>
            </a:pPr>
            <a:r>
              <a:rPr lang="en-US" sz="1600">
                <a:latin typeface="Open Sans"/>
                <a:ea typeface="Open Sans"/>
                <a:cs typeface="Open Sans"/>
                <a:sym typeface="Open Sans"/>
              </a:rPr>
              <a:t>Đề xuất được các phương pháp thiết kế sản phẩm vào việc mở khóa trong mùa dịch</a:t>
            </a:r>
            <a:endParaRPr sz="1600">
              <a:latin typeface="Open Sans"/>
              <a:ea typeface="Open Sans"/>
              <a:cs typeface="Open Sans"/>
              <a:sym typeface="Open Sans"/>
            </a:endParaRPr>
          </a:p>
        </p:txBody>
      </p:sp>
      <p:sp>
        <p:nvSpPr>
          <p:cNvPr id="760" name="Google Shape;760;p8"/>
          <p:cNvSpPr txBox="1"/>
          <p:nvPr>
            <p:ph idx="6" type="subTitle"/>
          </p:nvPr>
        </p:nvSpPr>
        <p:spPr>
          <a:xfrm>
            <a:off x="3115056" y="2901516"/>
            <a:ext cx="5162942" cy="1396164"/>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39700" rtl="0" algn="l">
              <a:lnSpc>
                <a:spcPct val="115000"/>
              </a:lnSpc>
              <a:spcBef>
                <a:spcPts val="0"/>
              </a:spcBef>
              <a:spcAft>
                <a:spcPts val="0"/>
              </a:spcAft>
              <a:buSzPts val="1400"/>
              <a:buNone/>
            </a:pPr>
            <a:r>
              <a:rPr lang="en-US" sz="1600">
                <a:latin typeface="Open Sans"/>
                <a:ea typeface="Open Sans"/>
                <a:cs typeface="Open Sans"/>
                <a:sym typeface="Open Sans"/>
              </a:rPr>
              <a:t>Giúp cho người mới học về kỹ thuật lập trình có thể tiếp thu thêm kiến thức mới để ứng dụng vào các nhu cầu của mình trong sinh hoạt và làm việc</a:t>
            </a:r>
            <a:endParaRPr sz="1600">
              <a:latin typeface="Open Sans"/>
              <a:ea typeface="Open Sans"/>
              <a:cs typeface="Open Sans"/>
              <a:sym typeface="Open Sans"/>
            </a:endParaRPr>
          </a:p>
        </p:txBody>
      </p:sp>
    </p:spTree>
  </p:cSld>
  <p:clrMapOvr>
    <a:masterClrMapping/>
  </p:clrMapOvr>
  <p:transition spd="slow">
    <p:split orient="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58"/>
                                        </p:tgtEl>
                                        <p:attrNameLst>
                                          <p:attrName>style.visibility</p:attrName>
                                        </p:attrNameLst>
                                      </p:cBhvr>
                                      <p:to>
                                        <p:strVal val="visible"/>
                                      </p:to>
                                    </p:set>
                                    <p:animEffect filter="fade" transition="in">
                                      <p:cBhvr>
                                        <p:cTn dur="500"/>
                                        <p:tgtEl>
                                          <p:spTgt spid="75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59">
                                            <p:txEl>
                                              <p:pRg end="0" st="0"/>
                                            </p:txEl>
                                          </p:spTgt>
                                        </p:tgtEl>
                                        <p:attrNameLst>
                                          <p:attrName>style.visibility</p:attrName>
                                        </p:attrNameLst>
                                      </p:cBhvr>
                                      <p:to>
                                        <p:strVal val="visible"/>
                                      </p:to>
                                    </p:set>
                                    <p:animEffect filter="fade" transition="in">
                                      <p:cBhvr>
                                        <p:cTn dur="500"/>
                                        <p:tgtEl>
                                          <p:spTgt spid="75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760">
                                            <p:txEl>
                                              <p:pRg end="0" st="0"/>
                                            </p:txEl>
                                          </p:spTgt>
                                        </p:tgtEl>
                                        <p:attrNameLst>
                                          <p:attrName>style.visibility</p:attrName>
                                        </p:attrNameLst>
                                      </p:cBhvr>
                                      <p:to>
                                        <p:strVal val="visible"/>
                                      </p:to>
                                    </p:set>
                                    <p:animEffect filter="fade" transition="in">
                                      <p:cBhvr>
                                        <p:cTn dur="500"/>
                                        <p:tgtEl>
                                          <p:spTgt spid="76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graphicFrame>
        <p:nvGraphicFramePr>
          <p:cNvPr id="765" name="Google Shape;765;p9"/>
          <p:cNvGraphicFramePr/>
          <p:nvPr/>
        </p:nvGraphicFramePr>
        <p:xfrm>
          <a:off x="2631352" y="1483979"/>
          <a:ext cx="4021275" cy="2314276"/>
        </p:xfrm>
        <a:graphic>
          <a:graphicData uri="http://schemas.openxmlformats.org/drawingml/2006/chart">
            <c:chart r:id="rId3"/>
          </a:graphicData>
        </a:graphic>
      </p:graphicFrame>
      <p:cxnSp>
        <p:nvCxnSpPr>
          <p:cNvPr id="766" name="Google Shape;766;p9"/>
          <p:cNvCxnSpPr>
            <a:stCxn id="767" idx="3"/>
          </p:cNvCxnSpPr>
          <p:nvPr/>
        </p:nvCxnSpPr>
        <p:spPr>
          <a:xfrm>
            <a:off x="3072900" y="1846054"/>
            <a:ext cx="731100" cy="185100"/>
          </a:xfrm>
          <a:prstGeom prst="bentConnector3">
            <a:avLst>
              <a:gd fmla="val 49993" name="adj1"/>
            </a:avLst>
          </a:prstGeom>
          <a:noFill/>
          <a:ln cap="flat" cmpd="sng" w="9525">
            <a:solidFill>
              <a:srgbClr val="ECE5B4"/>
            </a:solidFill>
            <a:prstDash val="solid"/>
            <a:round/>
            <a:headEnd len="sm" w="sm" type="none"/>
            <a:tailEnd len="sm" w="sm" type="none"/>
          </a:ln>
        </p:spPr>
      </p:cxnSp>
      <p:cxnSp>
        <p:nvCxnSpPr>
          <p:cNvPr id="768" name="Google Shape;768;p9"/>
          <p:cNvCxnSpPr>
            <a:stCxn id="769" idx="3"/>
          </p:cNvCxnSpPr>
          <p:nvPr/>
        </p:nvCxnSpPr>
        <p:spPr>
          <a:xfrm flipH="1" rot="10800000">
            <a:off x="3072900" y="3444116"/>
            <a:ext cx="865200" cy="256200"/>
          </a:xfrm>
          <a:prstGeom prst="bentConnector3">
            <a:avLst>
              <a:gd fmla="val 49995" name="adj1"/>
            </a:avLst>
          </a:prstGeom>
          <a:noFill/>
          <a:ln cap="flat" cmpd="sng" w="9525">
            <a:solidFill>
              <a:srgbClr val="ECE5B4"/>
            </a:solidFill>
            <a:prstDash val="solid"/>
            <a:round/>
            <a:headEnd len="sm" w="sm" type="none"/>
            <a:tailEnd len="sm" w="sm" type="none"/>
          </a:ln>
        </p:spPr>
      </p:cxnSp>
      <p:cxnSp>
        <p:nvCxnSpPr>
          <p:cNvPr id="770" name="Google Shape;770;p9"/>
          <p:cNvCxnSpPr>
            <a:stCxn id="771" idx="1"/>
          </p:cNvCxnSpPr>
          <p:nvPr/>
        </p:nvCxnSpPr>
        <p:spPr>
          <a:xfrm flipH="1">
            <a:off x="5444702" y="1629329"/>
            <a:ext cx="626400" cy="591900"/>
          </a:xfrm>
          <a:prstGeom prst="bentConnector3">
            <a:avLst>
              <a:gd fmla="val 50011" name="adj1"/>
            </a:avLst>
          </a:prstGeom>
          <a:noFill/>
          <a:ln cap="flat" cmpd="sng" w="9525">
            <a:solidFill>
              <a:srgbClr val="ECE5B4"/>
            </a:solidFill>
            <a:prstDash val="solid"/>
            <a:round/>
            <a:headEnd len="sm" w="sm" type="none"/>
            <a:tailEnd len="sm" w="sm" type="none"/>
          </a:ln>
        </p:spPr>
      </p:cxnSp>
      <p:sp>
        <p:nvSpPr>
          <p:cNvPr id="772" name="Google Shape;772;p9"/>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US">
                <a:latin typeface="Gill Sans"/>
                <a:ea typeface="Gill Sans"/>
                <a:cs typeface="Gill Sans"/>
                <a:sym typeface="Gill Sans"/>
              </a:rPr>
              <a:t>Thư viện và phần mềm</a:t>
            </a:r>
            <a:endParaRPr b="1">
              <a:latin typeface="Gill Sans"/>
              <a:ea typeface="Gill Sans"/>
              <a:cs typeface="Gill Sans"/>
              <a:sym typeface="Gill Sans"/>
            </a:endParaRPr>
          </a:p>
        </p:txBody>
      </p:sp>
      <p:sp>
        <p:nvSpPr>
          <p:cNvPr id="767" name="Google Shape;767;p9"/>
          <p:cNvSpPr txBox="1"/>
          <p:nvPr/>
        </p:nvSpPr>
        <p:spPr>
          <a:xfrm>
            <a:off x="720000" y="1614454"/>
            <a:ext cx="2352900" cy="463200"/>
          </a:xfrm>
          <a:prstGeom prst="rect">
            <a:avLst/>
          </a:prstGeom>
          <a:noFill/>
          <a:ln cap="flat" cmpd="sng" w="9525">
            <a:solidFill>
              <a:srgbClr val="ECE5B4"/>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600"/>
              <a:buFont typeface="Arial"/>
              <a:buNone/>
            </a:pPr>
            <a:r>
              <a:rPr b="0" i="0" lang="en-US" sz="1600" u="none" cap="none" strike="noStrike">
                <a:solidFill>
                  <a:schemeClr val="accent3"/>
                </a:solidFill>
                <a:latin typeface="Zen Dots"/>
                <a:ea typeface="Zen Dots"/>
                <a:cs typeface="Zen Dots"/>
                <a:sym typeface="Zen Dots"/>
              </a:rPr>
              <a:t> </a:t>
            </a:r>
            <a:r>
              <a:rPr b="0" i="0" lang="en-US" sz="1600" u="none" cap="none" strike="noStrike">
                <a:solidFill>
                  <a:srgbClr val="337DBC"/>
                </a:solidFill>
                <a:latin typeface="Zen Dots"/>
                <a:ea typeface="Zen Dots"/>
                <a:cs typeface="Zen Dots"/>
                <a:sym typeface="Zen Dots"/>
              </a:rPr>
              <a:t>Telegram-bot</a:t>
            </a:r>
            <a:endParaRPr b="0" i="0" sz="1600" u="none" cap="none" strike="noStrike">
              <a:solidFill>
                <a:srgbClr val="337DBC"/>
              </a:solidFill>
              <a:latin typeface="Zen Dots"/>
              <a:ea typeface="Zen Dots"/>
              <a:cs typeface="Zen Dots"/>
              <a:sym typeface="Zen Dots"/>
            </a:endParaRPr>
          </a:p>
        </p:txBody>
      </p:sp>
      <p:grpSp>
        <p:nvGrpSpPr>
          <p:cNvPr id="773" name="Google Shape;773;p9"/>
          <p:cNvGrpSpPr/>
          <p:nvPr/>
        </p:nvGrpSpPr>
        <p:grpSpPr>
          <a:xfrm>
            <a:off x="720000" y="1388400"/>
            <a:ext cx="2352900" cy="218100"/>
            <a:chOff x="1290775" y="1427525"/>
            <a:chExt cx="2352900" cy="218100"/>
          </a:xfrm>
        </p:grpSpPr>
        <p:sp>
          <p:nvSpPr>
            <p:cNvPr id="774" name="Google Shape;774;p9"/>
            <p:cNvSpPr/>
            <p:nvPr/>
          </p:nvSpPr>
          <p:spPr>
            <a:xfrm>
              <a:off x="1290775" y="1427525"/>
              <a:ext cx="2352900" cy="218100"/>
            </a:xfrm>
            <a:prstGeom prst="rect">
              <a:avLst/>
            </a:prstGeom>
            <a:solidFill>
              <a:srgbClr val="ECE5B4"/>
            </a:solid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9"/>
            <p:cNvSpPr/>
            <p:nvPr/>
          </p:nvSpPr>
          <p:spPr>
            <a:xfrm>
              <a:off x="14052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9"/>
            <p:cNvSpPr/>
            <p:nvPr/>
          </p:nvSpPr>
          <p:spPr>
            <a:xfrm>
              <a:off x="158865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9"/>
            <p:cNvSpPr/>
            <p:nvPr/>
          </p:nvSpPr>
          <p:spPr>
            <a:xfrm>
              <a:off x="17721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9" name="Google Shape;769;p9"/>
          <p:cNvSpPr txBox="1"/>
          <p:nvPr/>
        </p:nvSpPr>
        <p:spPr>
          <a:xfrm>
            <a:off x="720000" y="3468716"/>
            <a:ext cx="2352900" cy="463200"/>
          </a:xfrm>
          <a:prstGeom prst="rect">
            <a:avLst/>
          </a:prstGeom>
          <a:noFill/>
          <a:ln cap="flat" cmpd="sng" w="9525">
            <a:solidFill>
              <a:srgbClr val="ECE5B4"/>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0" i="0" lang="en-US" sz="1600" u="none" cap="none" strike="noStrike">
                <a:solidFill>
                  <a:schemeClr val="accent3"/>
                </a:solidFill>
                <a:latin typeface="Zen Dots"/>
                <a:ea typeface="Zen Dots"/>
                <a:cs typeface="Zen Dots"/>
                <a:sym typeface="Zen Dots"/>
              </a:rPr>
              <a:t>Tesseract</a:t>
            </a:r>
            <a:endParaRPr b="0" i="0" sz="1600" u="none" cap="none" strike="noStrike">
              <a:solidFill>
                <a:srgbClr val="CA85C7"/>
              </a:solidFill>
              <a:latin typeface="Zen Dots"/>
              <a:ea typeface="Zen Dots"/>
              <a:cs typeface="Zen Dots"/>
              <a:sym typeface="Zen Dots"/>
            </a:endParaRPr>
          </a:p>
        </p:txBody>
      </p:sp>
      <p:grpSp>
        <p:nvGrpSpPr>
          <p:cNvPr id="778" name="Google Shape;778;p9"/>
          <p:cNvGrpSpPr/>
          <p:nvPr/>
        </p:nvGrpSpPr>
        <p:grpSpPr>
          <a:xfrm>
            <a:off x="720000" y="3233229"/>
            <a:ext cx="2352900" cy="218100"/>
            <a:chOff x="1290775" y="1427525"/>
            <a:chExt cx="2352900" cy="218100"/>
          </a:xfrm>
        </p:grpSpPr>
        <p:sp>
          <p:nvSpPr>
            <p:cNvPr id="779" name="Google Shape;779;p9"/>
            <p:cNvSpPr/>
            <p:nvPr/>
          </p:nvSpPr>
          <p:spPr>
            <a:xfrm>
              <a:off x="1290775" y="1427525"/>
              <a:ext cx="2352900" cy="218100"/>
            </a:xfrm>
            <a:prstGeom prst="rect">
              <a:avLst/>
            </a:prstGeom>
            <a:solidFill>
              <a:srgbClr val="ECE5B4"/>
            </a:solid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9"/>
            <p:cNvSpPr/>
            <p:nvPr/>
          </p:nvSpPr>
          <p:spPr>
            <a:xfrm>
              <a:off x="14052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9"/>
            <p:cNvSpPr/>
            <p:nvPr/>
          </p:nvSpPr>
          <p:spPr>
            <a:xfrm>
              <a:off x="158865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9"/>
            <p:cNvSpPr/>
            <p:nvPr/>
          </p:nvSpPr>
          <p:spPr>
            <a:xfrm>
              <a:off x="17721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1" name="Google Shape;771;p9"/>
          <p:cNvSpPr txBox="1"/>
          <p:nvPr/>
        </p:nvSpPr>
        <p:spPr>
          <a:xfrm>
            <a:off x="6071102" y="1397729"/>
            <a:ext cx="2352900" cy="463200"/>
          </a:xfrm>
          <a:prstGeom prst="rect">
            <a:avLst/>
          </a:prstGeom>
          <a:noFill/>
          <a:ln cap="flat" cmpd="sng" w="9525">
            <a:solidFill>
              <a:srgbClr val="ECE5B4"/>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600"/>
              <a:buFont typeface="Arial"/>
              <a:buNone/>
            </a:pPr>
            <a:r>
              <a:rPr b="0" i="0" lang="en-US" sz="1600" u="none" cap="none" strike="noStrike">
                <a:solidFill>
                  <a:srgbClr val="F673A9"/>
                </a:solidFill>
                <a:latin typeface="Zen Dots"/>
                <a:ea typeface="Zen Dots"/>
                <a:cs typeface="Zen Dots"/>
                <a:sym typeface="Zen Dots"/>
              </a:rPr>
              <a:t>Opencv</a:t>
            </a:r>
            <a:endParaRPr b="0" i="0" sz="1600" u="none" cap="none" strike="noStrike">
              <a:solidFill>
                <a:srgbClr val="F673A9"/>
              </a:solidFill>
              <a:latin typeface="Zen Dots"/>
              <a:ea typeface="Zen Dots"/>
              <a:cs typeface="Zen Dots"/>
              <a:sym typeface="Zen Dots"/>
            </a:endParaRPr>
          </a:p>
        </p:txBody>
      </p:sp>
      <p:grpSp>
        <p:nvGrpSpPr>
          <p:cNvPr id="783" name="Google Shape;783;p9"/>
          <p:cNvGrpSpPr/>
          <p:nvPr/>
        </p:nvGrpSpPr>
        <p:grpSpPr>
          <a:xfrm>
            <a:off x="6071102" y="1179679"/>
            <a:ext cx="2352900" cy="218100"/>
            <a:chOff x="1290775" y="1427525"/>
            <a:chExt cx="2352900" cy="218100"/>
          </a:xfrm>
        </p:grpSpPr>
        <p:sp>
          <p:nvSpPr>
            <p:cNvPr id="784" name="Google Shape;784;p9"/>
            <p:cNvSpPr/>
            <p:nvPr/>
          </p:nvSpPr>
          <p:spPr>
            <a:xfrm>
              <a:off x="1290775" y="1427525"/>
              <a:ext cx="2352900" cy="218100"/>
            </a:xfrm>
            <a:prstGeom prst="rect">
              <a:avLst/>
            </a:prstGeom>
            <a:solidFill>
              <a:srgbClr val="ECE5B4"/>
            </a:solid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9"/>
            <p:cNvSpPr/>
            <p:nvPr/>
          </p:nvSpPr>
          <p:spPr>
            <a:xfrm>
              <a:off x="14052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9"/>
            <p:cNvSpPr/>
            <p:nvPr/>
          </p:nvSpPr>
          <p:spPr>
            <a:xfrm>
              <a:off x="158865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9"/>
            <p:cNvSpPr/>
            <p:nvPr/>
          </p:nvSpPr>
          <p:spPr>
            <a:xfrm>
              <a:off x="17721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788" name="Google Shape;788;p9"/>
          <p:cNvPicPr preferRelativeResize="0"/>
          <p:nvPr/>
        </p:nvPicPr>
        <p:blipFill rotWithShape="1">
          <a:blip r:embed="rId4">
            <a:alphaModFix/>
          </a:blip>
          <a:srcRect b="0" l="0" r="0" t="0"/>
          <a:stretch/>
        </p:blipFill>
        <p:spPr>
          <a:xfrm>
            <a:off x="6155562" y="3401268"/>
            <a:ext cx="2365453" cy="688908"/>
          </a:xfrm>
          <a:prstGeom prst="rect">
            <a:avLst/>
          </a:prstGeom>
          <a:noFill/>
          <a:ln>
            <a:noFill/>
          </a:ln>
        </p:spPr>
      </p:pic>
      <p:pic>
        <p:nvPicPr>
          <p:cNvPr id="789" name="Google Shape;789;p9"/>
          <p:cNvPicPr preferRelativeResize="0"/>
          <p:nvPr/>
        </p:nvPicPr>
        <p:blipFill rotWithShape="1">
          <a:blip r:embed="rId5">
            <a:alphaModFix/>
          </a:blip>
          <a:srcRect b="0" l="0" r="0" t="0"/>
          <a:stretch/>
        </p:blipFill>
        <p:spPr>
          <a:xfrm flipH="1" rot="10800000">
            <a:off x="5267927" y="3489062"/>
            <a:ext cx="887635" cy="281293"/>
          </a:xfrm>
          <a:prstGeom prst="rect">
            <a:avLst/>
          </a:prstGeom>
          <a:noFill/>
          <a:ln>
            <a:noFill/>
          </a:ln>
        </p:spPr>
      </p:pic>
    </p:spTree>
  </p:cSld>
  <p:clrMapOvr>
    <a:masterClrMapping/>
  </p:clrMapOvr>
  <p:transition spd="slow">
    <p:split orient="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2"/>
                                        </p:tgtEl>
                                        <p:attrNameLst>
                                          <p:attrName>style.visibility</p:attrName>
                                        </p:attrNameLst>
                                      </p:cBhvr>
                                      <p:to>
                                        <p:strVal val="visible"/>
                                      </p:to>
                                    </p:set>
                                    <p:animEffect filter="fade" transition="in">
                                      <p:cBhvr>
                                        <p:cTn dur="500"/>
                                        <p:tgtEl>
                                          <p:spTgt spid="772"/>
                                        </p:tgtEl>
                                      </p:cBhvr>
                                    </p:animEffect>
                                  </p:childTnLst>
                                </p:cTn>
                              </p:par>
                              <p:par>
                                <p:cTn fill="hold" nodeType="withEffect" presetClass="entr" presetID="10" presetSubtype="0">
                                  <p:stCondLst>
                                    <p:cond delay="0"/>
                                  </p:stCondLst>
                                  <p:childTnLst>
                                    <p:set>
                                      <p:cBhvr>
                                        <p:cTn dur="1" fill="hold">
                                          <p:stCondLst>
                                            <p:cond delay="0"/>
                                          </p:stCondLst>
                                        </p:cTn>
                                        <p:tgtEl>
                                          <p:spTgt spid="765"/>
                                        </p:tgtEl>
                                        <p:attrNameLst>
                                          <p:attrName>style.visibility</p:attrName>
                                        </p:attrNameLst>
                                      </p:cBhvr>
                                      <p:to>
                                        <p:strVal val="visible"/>
                                      </p:to>
                                    </p:set>
                                    <p:animEffect filter="fade" transition="in">
                                      <p:cBhvr>
                                        <p:cTn dur="500"/>
                                        <p:tgtEl>
                                          <p:spTgt spid="765"/>
                                        </p:tgtEl>
                                      </p:cBhvr>
                                    </p:animEffect>
                                  </p:childTnLst>
                                </p:cTn>
                              </p:par>
                              <p:par>
                                <p:cTn fill="hold" nodeType="withEffect" presetClass="entr" presetID="10" presetSubtype="0">
                                  <p:stCondLst>
                                    <p:cond delay="0"/>
                                  </p:stCondLst>
                                  <p:childTnLst>
                                    <p:set>
                                      <p:cBhvr>
                                        <p:cTn dur="1" fill="hold">
                                          <p:stCondLst>
                                            <p:cond delay="0"/>
                                          </p:stCondLst>
                                        </p:cTn>
                                        <p:tgtEl>
                                          <p:spTgt spid="770"/>
                                        </p:tgtEl>
                                        <p:attrNameLst>
                                          <p:attrName>style.visibility</p:attrName>
                                        </p:attrNameLst>
                                      </p:cBhvr>
                                      <p:to>
                                        <p:strVal val="visible"/>
                                      </p:to>
                                    </p:set>
                                    <p:animEffect filter="fade" transition="in">
                                      <p:cBhvr>
                                        <p:cTn dur="500"/>
                                        <p:tgtEl>
                                          <p:spTgt spid="770"/>
                                        </p:tgtEl>
                                      </p:cBhvr>
                                    </p:animEffect>
                                  </p:childTnLst>
                                </p:cTn>
                              </p:par>
                              <p:par>
                                <p:cTn fill="hold" nodeType="withEffect" presetClass="entr" presetID="10" presetSubtype="0">
                                  <p:stCondLst>
                                    <p:cond delay="0"/>
                                  </p:stCondLst>
                                  <p:childTnLst>
                                    <p:set>
                                      <p:cBhvr>
                                        <p:cTn dur="1" fill="hold">
                                          <p:stCondLst>
                                            <p:cond delay="0"/>
                                          </p:stCondLst>
                                        </p:cTn>
                                        <p:tgtEl>
                                          <p:spTgt spid="771"/>
                                        </p:tgtEl>
                                        <p:attrNameLst>
                                          <p:attrName>style.visibility</p:attrName>
                                        </p:attrNameLst>
                                      </p:cBhvr>
                                      <p:to>
                                        <p:strVal val="visible"/>
                                      </p:to>
                                    </p:set>
                                    <p:animEffect filter="fade" transition="in">
                                      <p:cBhvr>
                                        <p:cTn dur="500"/>
                                        <p:tgtEl>
                                          <p:spTgt spid="771"/>
                                        </p:tgtEl>
                                      </p:cBhvr>
                                    </p:animEffect>
                                  </p:childTnLst>
                                </p:cTn>
                              </p:par>
                              <p:par>
                                <p:cTn fill="hold" nodeType="withEffect" presetClass="entr" presetID="10" presetSubtype="0">
                                  <p:stCondLst>
                                    <p:cond delay="0"/>
                                  </p:stCondLst>
                                  <p:childTnLst>
                                    <p:set>
                                      <p:cBhvr>
                                        <p:cTn dur="1" fill="hold">
                                          <p:stCondLst>
                                            <p:cond delay="0"/>
                                          </p:stCondLst>
                                        </p:cTn>
                                        <p:tgtEl>
                                          <p:spTgt spid="783"/>
                                        </p:tgtEl>
                                        <p:attrNameLst>
                                          <p:attrName>style.visibility</p:attrName>
                                        </p:attrNameLst>
                                      </p:cBhvr>
                                      <p:to>
                                        <p:strVal val="visible"/>
                                      </p:to>
                                    </p:set>
                                    <p:animEffect filter="fade" transition="in">
                                      <p:cBhvr>
                                        <p:cTn dur="500"/>
                                        <p:tgtEl>
                                          <p:spTgt spid="783"/>
                                        </p:tgtEl>
                                      </p:cBhvr>
                                    </p:animEffect>
                                  </p:childTnLst>
                                </p:cTn>
                              </p:par>
                              <p:par>
                                <p:cTn fill="hold" nodeType="withEffect" presetClass="entr" presetID="10" presetSubtype="0">
                                  <p:stCondLst>
                                    <p:cond delay="0"/>
                                  </p:stCondLst>
                                  <p:childTnLst>
                                    <p:set>
                                      <p:cBhvr>
                                        <p:cTn dur="1" fill="hold">
                                          <p:stCondLst>
                                            <p:cond delay="0"/>
                                          </p:stCondLst>
                                        </p:cTn>
                                        <p:tgtEl>
                                          <p:spTgt spid="768"/>
                                        </p:tgtEl>
                                        <p:attrNameLst>
                                          <p:attrName>style.visibility</p:attrName>
                                        </p:attrNameLst>
                                      </p:cBhvr>
                                      <p:to>
                                        <p:strVal val="visible"/>
                                      </p:to>
                                    </p:set>
                                    <p:animEffect filter="fade" transition="in">
                                      <p:cBhvr>
                                        <p:cTn dur="500"/>
                                        <p:tgtEl>
                                          <p:spTgt spid="768"/>
                                        </p:tgtEl>
                                      </p:cBhvr>
                                    </p:animEffect>
                                  </p:childTnLst>
                                </p:cTn>
                              </p:par>
                              <p:par>
                                <p:cTn fill="hold" nodeType="withEffect" presetClass="entr" presetID="10" presetSubtype="0">
                                  <p:stCondLst>
                                    <p:cond delay="0"/>
                                  </p:stCondLst>
                                  <p:childTnLst>
                                    <p:set>
                                      <p:cBhvr>
                                        <p:cTn dur="1" fill="hold">
                                          <p:stCondLst>
                                            <p:cond delay="0"/>
                                          </p:stCondLst>
                                        </p:cTn>
                                        <p:tgtEl>
                                          <p:spTgt spid="769"/>
                                        </p:tgtEl>
                                        <p:attrNameLst>
                                          <p:attrName>style.visibility</p:attrName>
                                        </p:attrNameLst>
                                      </p:cBhvr>
                                      <p:to>
                                        <p:strVal val="visible"/>
                                      </p:to>
                                    </p:set>
                                    <p:animEffect filter="fade" transition="in">
                                      <p:cBhvr>
                                        <p:cTn dur="500"/>
                                        <p:tgtEl>
                                          <p:spTgt spid="769"/>
                                        </p:tgtEl>
                                      </p:cBhvr>
                                    </p:animEffect>
                                  </p:childTnLst>
                                </p:cTn>
                              </p:par>
                              <p:par>
                                <p:cTn fill="hold" nodeType="withEffect" presetClass="entr" presetID="10" presetSubtype="0">
                                  <p:stCondLst>
                                    <p:cond delay="0"/>
                                  </p:stCondLst>
                                  <p:childTnLst>
                                    <p:set>
                                      <p:cBhvr>
                                        <p:cTn dur="1" fill="hold">
                                          <p:stCondLst>
                                            <p:cond delay="0"/>
                                          </p:stCondLst>
                                        </p:cTn>
                                        <p:tgtEl>
                                          <p:spTgt spid="778"/>
                                        </p:tgtEl>
                                        <p:attrNameLst>
                                          <p:attrName>style.visibility</p:attrName>
                                        </p:attrNameLst>
                                      </p:cBhvr>
                                      <p:to>
                                        <p:strVal val="visible"/>
                                      </p:to>
                                    </p:set>
                                    <p:animEffect filter="fade" transition="in">
                                      <p:cBhvr>
                                        <p:cTn dur="500"/>
                                        <p:tgtEl>
                                          <p:spTgt spid="778"/>
                                        </p:tgtEl>
                                      </p:cBhvr>
                                    </p:animEffect>
                                  </p:childTnLst>
                                </p:cTn>
                              </p:par>
                              <p:par>
                                <p:cTn fill="hold" nodeType="withEffect" presetClass="entr" presetID="10" presetSubtype="0">
                                  <p:stCondLst>
                                    <p:cond delay="0"/>
                                  </p:stCondLst>
                                  <p:childTnLst>
                                    <p:set>
                                      <p:cBhvr>
                                        <p:cTn dur="1" fill="hold">
                                          <p:stCondLst>
                                            <p:cond delay="0"/>
                                          </p:stCondLst>
                                        </p:cTn>
                                        <p:tgtEl>
                                          <p:spTgt spid="766"/>
                                        </p:tgtEl>
                                        <p:attrNameLst>
                                          <p:attrName>style.visibility</p:attrName>
                                        </p:attrNameLst>
                                      </p:cBhvr>
                                      <p:to>
                                        <p:strVal val="visible"/>
                                      </p:to>
                                    </p:set>
                                    <p:animEffect filter="fade" transition="in">
                                      <p:cBhvr>
                                        <p:cTn dur="500"/>
                                        <p:tgtEl>
                                          <p:spTgt spid="766"/>
                                        </p:tgtEl>
                                      </p:cBhvr>
                                    </p:animEffect>
                                  </p:childTnLst>
                                </p:cTn>
                              </p:par>
                              <p:par>
                                <p:cTn fill="hold" nodeType="withEffect" presetClass="entr" presetID="10" presetSubtype="0">
                                  <p:stCondLst>
                                    <p:cond delay="0"/>
                                  </p:stCondLst>
                                  <p:childTnLst>
                                    <p:set>
                                      <p:cBhvr>
                                        <p:cTn dur="1" fill="hold">
                                          <p:stCondLst>
                                            <p:cond delay="0"/>
                                          </p:stCondLst>
                                        </p:cTn>
                                        <p:tgtEl>
                                          <p:spTgt spid="767"/>
                                        </p:tgtEl>
                                        <p:attrNameLst>
                                          <p:attrName>style.visibility</p:attrName>
                                        </p:attrNameLst>
                                      </p:cBhvr>
                                      <p:to>
                                        <p:strVal val="visible"/>
                                      </p:to>
                                    </p:set>
                                    <p:animEffect filter="fade" transition="in">
                                      <p:cBhvr>
                                        <p:cTn dur="500"/>
                                        <p:tgtEl>
                                          <p:spTgt spid="767"/>
                                        </p:tgtEl>
                                      </p:cBhvr>
                                    </p:animEffect>
                                  </p:childTnLst>
                                </p:cTn>
                              </p:par>
                              <p:par>
                                <p:cTn fill="hold" nodeType="withEffect" presetClass="entr" presetID="10" presetSubtype="0">
                                  <p:stCondLst>
                                    <p:cond delay="0"/>
                                  </p:stCondLst>
                                  <p:childTnLst>
                                    <p:set>
                                      <p:cBhvr>
                                        <p:cTn dur="1" fill="hold">
                                          <p:stCondLst>
                                            <p:cond delay="0"/>
                                          </p:stCondLst>
                                        </p:cTn>
                                        <p:tgtEl>
                                          <p:spTgt spid="773"/>
                                        </p:tgtEl>
                                        <p:attrNameLst>
                                          <p:attrName>style.visibility</p:attrName>
                                        </p:attrNameLst>
                                      </p:cBhvr>
                                      <p:to>
                                        <p:strVal val="visible"/>
                                      </p:to>
                                    </p:set>
                                    <p:animEffect filter="fade" transition="in">
                                      <p:cBhvr>
                                        <p:cTn dur="500"/>
                                        <p:tgtEl>
                                          <p:spTgt spid="773"/>
                                        </p:tgtEl>
                                      </p:cBhvr>
                                    </p:animEffect>
                                  </p:childTnLst>
                                </p:cTn>
                              </p:par>
                              <p:par>
                                <p:cTn fill="hold" nodeType="withEffect" presetClass="entr" presetID="10" presetSubtype="0">
                                  <p:stCondLst>
                                    <p:cond delay="0"/>
                                  </p:stCondLst>
                                  <p:childTnLst>
                                    <p:set>
                                      <p:cBhvr>
                                        <p:cTn dur="1" fill="hold">
                                          <p:stCondLst>
                                            <p:cond delay="0"/>
                                          </p:stCondLst>
                                        </p:cTn>
                                        <p:tgtEl>
                                          <p:spTgt spid="788"/>
                                        </p:tgtEl>
                                        <p:attrNameLst>
                                          <p:attrName>style.visibility</p:attrName>
                                        </p:attrNameLst>
                                      </p:cBhvr>
                                      <p:to>
                                        <p:strVal val="visible"/>
                                      </p:to>
                                    </p:set>
                                    <p:animEffect filter="fade" transition="in">
                                      <p:cBhvr>
                                        <p:cTn dur="500"/>
                                        <p:tgtEl>
                                          <p:spTgt spid="788"/>
                                        </p:tgtEl>
                                      </p:cBhvr>
                                    </p:animEffect>
                                  </p:childTnLst>
                                </p:cTn>
                              </p:par>
                              <p:par>
                                <p:cTn fill="hold" nodeType="withEffect" presetClass="entr" presetID="10" presetSubtype="0">
                                  <p:stCondLst>
                                    <p:cond delay="0"/>
                                  </p:stCondLst>
                                  <p:childTnLst>
                                    <p:set>
                                      <p:cBhvr>
                                        <p:cTn dur="1" fill="hold">
                                          <p:stCondLst>
                                            <p:cond delay="0"/>
                                          </p:stCondLst>
                                        </p:cTn>
                                        <p:tgtEl>
                                          <p:spTgt spid="789"/>
                                        </p:tgtEl>
                                        <p:attrNameLst>
                                          <p:attrName>style.visibility</p:attrName>
                                        </p:attrNameLst>
                                      </p:cBhvr>
                                      <p:to>
                                        <p:strVal val="visible"/>
                                      </p:to>
                                    </p:set>
                                    <p:animEffect filter="fade" transition="in">
                                      <p:cBhvr>
                                        <p:cTn dur="500"/>
                                        <p:tgtEl>
                                          <p:spTgt spid="7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 Computer Science Degree for College by Slidesgo">
  <a:themeElements>
    <a:clrScheme name="Simple Light">
      <a:dk1>
        <a:srgbClr val="000000"/>
      </a:dk1>
      <a:lt1>
        <a:srgbClr val="FFFFFF"/>
      </a:lt1>
      <a:dk2>
        <a:srgbClr val="ECE5B4"/>
      </a:dk2>
      <a:lt2>
        <a:srgbClr val="F673A9"/>
      </a:lt2>
      <a:accent1>
        <a:srgbClr val="D899B3"/>
      </a:accent1>
      <a:accent2>
        <a:srgbClr val="9A4496"/>
      </a:accent2>
      <a:accent3>
        <a:srgbClr val="7EC8D4"/>
      </a:accent3>
      <a:accent4>
        <a:srgbClr val="6AA4D6"/>
      </a:accent4>
      <a:accent5>
        <a:srgbClr val="06467E"/>
      </a:accent5>
      <a:accent6>
        <a:srgbClr val="2F2B1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Nghia</dc:creator>
</cp:coreProperties>
</file>