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7" r:id="rId4"/>
    <p:sldId id="265" r:id="rId5"/>
    <p:sldId id="262" r:id="rId6"/>
    <p:sldId id="266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2D76-39F1-4B42-914B-81CB7CF5385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8204-23CD-4D97-81A1-2CDC2A7D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Transition</a:t>
            </a:r>
            <a:r>
              <a:rPr lang="en-US" dirty="0"/>
              <a:t>: “How is planning for your trip similar to career planning?” </a:t>
            </a:r>
          </a:p>
          <a:p>
            <a:pPr lvl="1"/>
            <a:r>
              <a:rPr lang="en-US" dirty="0"/>
              <a:t>“Planning is involved…You have to prepare….You should know at least the direction you’re going…You may need help along the way…You have to take trips in incremental pieces.”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1591D-2A64-48B6-B52C-E5611498DB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3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7870A-700B-4727-93CF-E50EE9D3C0B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F352-69EE-4BED-9D80-8418CBD8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" y="-7581"/>
            <a:ext cx="12096466" cy="9377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Your career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p</a:t>
            </a:r>
            <a:r>
              <a:rPr lang="en-US" sz="4000" b="1" dirty="0" smtClean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lanning begins with a good resume</a:t>
            </a:r>
            <a:endParaRPr lang="en-U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6263"/>
            <a:ext cx="12192000" cy="5473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1412" y="6236412"/>
            <a:ext cx="71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Jessica Krause, </a:t>
            </a:r>
            <a:r>
              <a:rPr lang="en-US"/>
              <a:t>Career </a:t>
            </a:r>
            <a:r>
              <a:rPr lang="en-US" smtClean="0"/>
              <a:t>Counselor, UTSA Career Center</a:t>
            </a:r>
          </a:p>
          <a:p>
            <a:pPr algn="ctr"/>
            <a:r>
              <a:rPr lang="en-US" smtClean="0"/>
              <a:t>Larry Clark, Lecturer, UTSA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806" y="569053"/>
            <a:ext cx="11250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Resumes should </a:t>
            </a:r>
            <a:r>
              <a:rPr lang="en-US" sz="4400" b="1" smtClean="0"/>
              <a:t>be </a:t>
            </a:r>
            <a:r>
              <a:rPr lang="en-US" sz="4400" b="1" u="sng" smtClean="0"/>
              <a:t>clear</a:t>
            </a:r>
            <a:r>
              <a:rPr lang="en-US" sz="4400" b="1" smtClean="0"/>
              <a:t>, </a:t>
            </a:r>
            <a:r>
              <a:rPr lang="en-US" sz="4400" b="1" u="sng" smtClean="0"/>
              <a:t>concise</a:t>
            </a:r>
            <a:r>
              <a:rPr lang="en-US" sz="4400" b="1" smtClean="0"/>
              <a:t>, and </a:t>
            </a:r>
            <a:r>
              <a:rPr lang="en-US" sz="4400" b="1" u="sng" dirty="0" smtClean="0"/>
              <a:t>relevant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29460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804" y="90616"/>
            <a:ext cx="467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Version #1 – Example of a good 1 page resume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319" y="524474"/>
            <a:ext cx="3830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Objective </a:t>
            </a:r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is optional.  For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career fair,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it should </a:t>
            </a:r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be general.  For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 specific job, it should be specific. 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4368" y="1392194"/>
            <a:ext cx="3896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List GPA if 3.0 or </a:t>
            </a:r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greater.  If not listed, employers will assume it is &lt; 3.0.  If your major GPA is better than overall GPA, show it.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0270" y="2727295"/>
            <a:ext cx="232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List previous earned degrees.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7319" y="3377514"/>
            <a:ext cx="451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Only list technologies if you are comfortable using them.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371" y="4187738"/>
            <a:ext cx="4637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Experience should be listed in </a:t>
            </a:r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reverse chronological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order with a description of job duties or outcomes from that experience.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0270" y="5774724"/>
            <a:ext cx="463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List activities and honors along with time frames.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3" y="548589"/>
            <a:ext cx="4543425" cy="5657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48703" y="2197958"/>
            <a:ext cx="5463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Either list relevant course work or important projects (see next example).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y King 2 [Compatibility Mode] - Wor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8" t="7928" r="22380" b="3304"/>
          <a:stretch/>
        </p:blipFill>
        <p:spPr>
          <a:xfrm>
            <a:off x="115330" y="683739"/>
            <a:ext cx="5008606" cy="6087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709" y="181233"/>
            <a:ext cx="455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Version #2 – Example of a good 1 page resume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2021" y="2398645"/>
            <a:ext cx="4793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 projects under education vs.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relevant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courses.  This helps show what you actually did.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2021" y="1655805"/>
            <a:ext cx="17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Bullet format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S SampleResume-RayKing3 [Compatibility Mode] - Word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6" t="5395" r="29104" b="5577"/>
          <a:stretch/>
        </p:blipFill>
        <p:spPr>
          <a:xfrm>
            <a:off x="152399" y="469900"/>
            <a:ext cx="5732290" cy="6540499"/>
          </a:xfrm>
        </p:spPr>
      </p:pic>
      <p:sp>
        <p:nvSpPr>
          <p:cNvPr id="5" name="TextBox 4"/>
          <p:cNvSpPr txBox="1"/>
          <p:nvPr/>
        </p:nvSpPr>
        <p:spPr>
          <a:xfrm>
            <a:off x="6197600" y="850900"/>
            <a:ext cx="29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Lines separate the categories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595" y="0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Version #3 Example of a good 1 page resume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97600" y="2219093"/>
            <a:ext cx="538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Notice the projects and experiences start out with action verbs to describe the experiences or outcomes.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1804" y="533077"/>
            <a:ext cx="565939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LEE KING</a:t>
            </a:r>
            <a:endParaRPr lang="en-US" sz="1100"/>
          </a:p>
          <a:p>
            <a:pPr algn="ctr"/>
            <a:r>
              <a:rPr lang="en-US" sz="1100"/>
              <a:t>(210)555-1234</a:t>
            </a:r>
          </a:p>
          <a:p>
            <a:pPr algn="ctr"/>
            <a:r>
              <a:rPr lang="en-US" sz="1100"/>
              <a:t>lee.king@xyz.com</a:t>
            </a:r>
          </a:p>
          <a:p>
            <a:r>
              <a:rPr lang="en-US" sz="1100" b="1"/>
              <a:t>EDUCATION</a:t>
            </a:r>
            <a:endParaRPr lang="en-US" sz="1100"/>
          </a:p>
          <a:p>
            <a:r>
              <a:rPr lang="en-US" sz="1100" b="1"/>
              <a:t> </a:t>
            </a:r>
            <a:endParaRPr lang="en-US" sz="1100"/>
          </a:p>
          <a:p>
            <a:r>
              <a:rPr lang="en-US" sz="1100" b="1"/>
              <a:t>University of Texas at San Antonio. </a:t>
            </a:r>
            <a:r>
              <a:rPr lang="en-US" sz="1100"/>
              <a:t>B.S. Degree in Computer Science, Concentration in Security.</a:t>
            </a:r>
            <a:r>
              <a:rPr lang="en-US" sz="1100" b="1"/>
              <a:t> </a:t>
            </a:r>
            <a:endParaRPr lang="en-US" sz="1100"/>
          </a:p>
          <a:p>
            <a:r>
              <a:rPr lang="en-US" sz="1100" b="1"/>
              <a:t>San Antonio College</a:t>
            </a:r>
            <a:r>
              <a:rPr lang="en-US" sz="1100"/>
              <a:t>. Associate Degree in Information Technology. </a:t>
            </a:r>
          </a:p>
          <a:p>
            <a:r>
              <a:rPr lang="en-US" sz="1100"/>
              <a:t>  </a:t>
            </a:r>
          </a:p>
          <a:p>
            <a:r>
              <a:rPr lang="en-US" sz="1100" b="1"/>
              <a:t>EMPLOYMENT EXPERIENCE</a:t>
            </a:r>
            <a:endParaRPr lang="en-US" sz="1100"/>
          </a:p>
          <a:p>
            <a:r>
              <a:rPr lang="en-US" sz="1100" b="1"/>
              <a:t>University of Texas. </a:t>
            </a:r>
            <a:r>
              <a:rPr lang="en-US" sz="1100"/>
              <a:t>Computer Science Tutor.  San Antonio, TX                    Sept 2015 – May 2016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Helped students with issues involving Linux, Windows 7 via VDI, software tools (e.g., ddd, Dr. Java), and programming assignments in Java, C, Unix shells, and Perl.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Advicing students and answering questions</a:t>
            </a:r>
          </a:p>
          <a:p>
            <a:r>
              <a:rPr lang="en-US" sz="1100" b="1"/>
              <a:t> </a:t>
            </a:r>
            <a:endParaRPr lang="en-US" sz="1100"/>
          </a:p>
          <a:p>
            <a:r>
              <a:rPr lang="en-US" sz="1100" b="1"/>
              <a:t>ZZZ Corporation. </a:t>
            </a:r>
            <a:r>
              <a:rPr lang="en-US" sz="1100"/>
              <a:t>I/T Intern. San Antonio, TX.                                                                  Summer 2016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Responsible for automation improvments and testing of the Puke and Run System. 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Using Python, developed a Linux-based system for managing customer complaints.</a:t>
            </a:r>
          </a:p>
          <a:p>
            <a:r>
              <a:rPr lang="en-US" sz="1100" b="1"/>
              <a:t>McDonalds Inc.</a:t>
            </a:r>
            <a:r>
              <a:rPr lang="en-US" sz="1100"/>
              <a:t>  Shift Manager. San Antonio, TX.                                           January 2007-Aug 2015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Listen to customer and employee complaints without killing anyone.</a:t>
            </a:r>
          </a:p>
          <a:p>
            <a:r>
              <a:rPr lang="en-US" sz="1100"/>
              <a:t> </a:t>
            </a:r>
          </a:p>
          <a:p>
            <a:r>
              <a:rPr lang="en-US" sz="1100" b="1"/>
              <a:t>ACTIVITIES AND HONORS</a:t>
            </a:r>
            <a:endParaRPr lang="en-US" sz="11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Student Association for Computing Machinery, UTSA.  Vice President of communication.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Dean's List, 3 semesters.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McDermott Scholarship, 4 years.</a:t>
            </a:r>
          </a:p>
          <a:p>
            <a:r>
              <a:rPr lang="en-US" sz="1100"/>
              <a:t> </a:t>
            </a:r>
          </a:p>
          <a:p>
            <a:r>
              <a:rPr lang="en-US" sz="1100" b="1"/>
              <a:t>Additional Infromation</a:t>
            </a:r>
            <a:endParaRPr lang="en-US" sz="11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/>
              <a:t>Computer Skills:  </a:t>
            </a:r>
            <a:r>
              <a:rPr lang="en-US" sz="1100"/>
              <a:t>Microsoft Office (Powerpoint, Excel, Word), C, C++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/>
              <a:t>Interests:</a:t>
            </a:r>
            <a:r>
              <a:rPr lang="en-US" sz="1100"/>
              <a:t>  Hiking, Biking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/>
              <a:t>Skills:  </a:t>
            </a:r>
            <a:r>
              <a:rPr lang="en-US" sz="1100"/>
              <a:t>Skilled an through in analyzing problems and situations, while finding effective and creative solutions.  Superior problem solving skills, ability to work well under pressure to meet deadlines.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/>
              <a:t>Work eligibility</a:t>
            </a:r>
            <a:r>
              <a:rPr lang="en-US" sz="1100"/>
              <a:t>:  Very flexible</a:t>
            </a:r>
          </a:p>
          <a:p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131804" y="90616"/>
            <a:ext cx="53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Unfortunately, we have seen resumes like this one.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319" y="1022862"/>
            <a:ext cx="3830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Category headings are difficult to distinguish from the subordinate information.  White space is inconsistent.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“Additional Information” is not capitalized like the other category headings.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7313" y="2545914"/>
            <a:ext cx="463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Experience should be listed in reverse chronological order with a description of job duties or outcomes from that experience.   ZZZ Corporation should precede the other experiences.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7318" y="177509"/>
            <a:ext cx="383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Multiple spelling errors (e.g., improvments, Infromation, Advicing).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7313" y="3681570"/>
            <a:ext cx="463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Experience in the past should use past tense verbs.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57317" y="696570"/>
            <a:ext cx="383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GPA should be included if 3.0 or greater.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7314" y="4185842"/>
            <a:ext cx="4637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It is good to show you have experience with customers and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managing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people as in the McDonalds experience; however, avoid phrases like “without killing anyone”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7314" y="5106055"/>
            <a:ext cx="463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Computer Science students shouldn’t list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Microsoft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Office skills.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7315" y="5696034"/>
            <a:ext cx="463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Showing “interests” is inappropriate.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57316" y="6180156"/>
            <a:ext cx="463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“Skills” subordinate information is too wordy.</a:t>
            </a:r>
          </a:p>
        </p:txBody>
      </p:sp>
    </p:spTree>
    <p:extLst>
      <p:ext uri="{BB962C8B-B14F-4D97-AF65-F5344CB8AC3E}">
        <p14:creationId xmlns:p14="http://schemas.microsoft.com/office/powerpoint/2010/main" val="34585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6743" y="461628"/>
            <a:ext cx="3830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Career Objective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is </a:t>
            </a:r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optional . For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career fair,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it should </a:t>
            </a:r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be general; however, for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 specific job, it should be specific. 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386" y="276962"/>
            <a:ext cx="53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Examples of Career Objectives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075" y="830960"/>
            <a:ext cx="68703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CAREER OBJECTIVE #1</a:t>
            </a:r>
            <a:endParaRPr lang="en-US" sz="1400"/>
          </a:p>
          <a:p>
            <a:r>
              <a:rPr lang="en-US" sz="1400"/>
              <a:t>Seeking an entry-level position in software development that offers growth into technical leadership positions.</a:t>
            </a:r>
          </a:p>
          <a:p>
            <a:r>
              <a:rPr lang="en-US" sz="1400" b="1"/>
              <a:t> </a:t>
            </a:r>
            <a:endParaRPr lang="en-US" sz="1400"/>
          </a:p>
          <a:p>
            <a:r>
              <a:rPr lang="en-US" sz="1400" b="1"/>
              <a:t>CAREER OBJECTIVE #2</a:t>
            </a:r>
            <a:endParaRPr lang="en-US" sz="1400"/>
          </a:p>
          <a:p>
            <a:r>
              <a:rPr lang="en-US" sz="1400"/>
              <a:t>Since I genuinely love programming, I seek a software development job which allows me to continue learning new technology.</a:t>
            </a:r>
          </a:p>
          <a:p>
            <a:r>
              <a:rPr lang="en-US" sz="1400"/>
              <a:t> </a:t>
            </a:r>
          </a:p>
          <a:p>
            <a:r>
              <a:rPr lang="en-US" sz="1400" b="1"/>
              <a:t>CAREER OBJECTIVE #3</a:t>
            </a:r>
            <a:endParaRPr lang="en-US" sz="1400"/>
          </a:p>
          <a:p>
            <a:r>
              <a:rPr lang="en-US" sz="1400"/>
              <a:t>To provide my technical skills in an organization dedicated to helping their customers.</a:t>
            </a:r>
          </a:p>
          <a:p>
            <a:r>
              <a:rPr lang="en-US" sz="1400"/>
              <a:t> </a:t>
            </a:r>
          </a:p>
          <a:p>
            <a:r>
              <a:rPr lang="en-US" sz="1400" b="1"/>
              <a:t>CAREER OBJECTIVE #4</a:t>
            </a:r>
            <a:endParaRPr lang="en-US" sz="1400"/>
          </a:p>
          <a:p>
            <a:r>
              <a:rPr lang="en-US" sz="1400"/>
              <a:t>Seeking a challenging position as a software engineer where I can show my analytical and design strengths, allowing me to grow into a technical architect position.</a:t>
            </a:r>
          </a:p>
          <a:p>
            <a:r>
              <a:rPr lang="en-US" sz="1400"/>
              <a:t> </a:t>
            </a:r>
          </a:p>
          <a:p>
            <a:r>
              <a:rPr lang="en-US" sz="1400" b="1"/>
              <a:t>CAREER OBJECTIVE #5</a:t>
            </a:r>
            <a:endParaRPr lang="en-US" sz="1400"/>
          </a:p>
          <a:p>
            <a:r>
              <a:rPr lang="en-US" sz="1400" smtClean="0"/>
              <a:t>Seeking the position of </a:t>
            </a:r>
            <a:r>
              <a:rPr lang="en-US" sz="1400" smtClean="0">
                <a:solidFill>
                  <a:srgbClr val="FF0000"/>
                </a:solidFill>
              </a:rPr>
              <a:t>software developer </a:t>
            </a:r>
            <a:r>
              <a:rPr lang="en-US" sz="1400" smtClean="0"/>
              <a:t>at </a:t>
            </a:r>
            <a:r>
              <a:rPr lang="en-US" sz="1400" smtClean="0">
                <a:solidFill>
                  <a:srgbClr val="FF0000"/>
                </a:solidFill>
              </a:rPr>
              <a:t>XYZ Company </a:t>
            </a:r>
            <a:r>
              <a:rPr lang="en-US" sz="1400" smtClean="0"/>
              <a:t>allowing me to grow into a technical leadership role.  The rapid adoption of new technologies at </a:t>
            </a:r>
            <a:r>
              <a:rPr lang="en-US" sz="1400" smtClean="0">
                <a:solidFill>
                  <a:srgbClr val="FF0000"/>
                </a:solidFill>
              </a:rPr>
              <a:t>XYZ Company </a:t>
            </a:r>
            <a:r>
              <a:rPr lang="en-US" sz="1400" smtClean="0"/>
              <a:t>matches my desire to learn and apply those technologies.</a:t>
            </a:r>
          </a:p>
          <a:p>
            <a:endParaRPr lang="en-US" sz="1400" smtClean="0"/>
          </a:p>
          <a:p>
            <a:r>
              <a:rPr lang="en-US" sz="1400" b="1"/>
              <a:t>CAREER OBJECTIVE </a:t>
            </a:r>
            <a:r>
              <a:rPr lang="en-US" sz="1400" b="1" smtClean="0"/>
              <a:t>#6</a:t>
            </a:r>
            <a:endParaRPr lang="en-US" sz="1400"/>
          </a:p>
          <a:p>
            <a:r>
              <a:rPr lang="en-US" sz="1400"/>
              <a:t>Seeking a cyber security analyst position in the financial services industry allowing me to demonstrate my proven technical and leadership skills.</a:t>
            </a:r>
          </a:p>
          <a:p>
            <a:r>
              <a:rPr lang="en-US" sz="1400"/>
              <a:t> </a:t>
            </a:r>
          </a:p>
          <a:p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7574547" y="1449605"/>
            <a:ext cx="383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Examples 1 through 4 are not company specific.  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6742" y="4111741"/>
            <a:ext cx="383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Example 5 is company specific.  It shows why you are interested in the specific company. 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6741" y="5197997"/>
            <a:ext cx="383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Example 6 is industry-specific.  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me Action Verbs - Wor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2" t="7622" r="29309" b="2634"/>
          <a:stretch/>
        </p:blipFill>
        <p:spPr>
          <a:xfrm>
            <a:off x="203200" y="159037"/>
            <a:ext cx="6286500" cy="6698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3620" y="1070517"/>
            <a:ext cx="428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 Verbs – Used at the beginning of a phrase to explain an experience or project.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9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521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Wingdings</vt:lpstr>
      <vt:lpstr>Office Theme</vt:lpstr>
      <vt:lpstr>Your career planning begins with a good resume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 at San Antonio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Trip Planning  Your Career Planning</dc:title>
  <dc:creator>Jessica Krause</dc:creator>
  <cp:lastModifiedBy>Jessica Krause</cp:lastModifiedBy>
  <cp:revision>28</cp:revision>
  <dcterms:created xsi:type="dcterms:W3CDTF">2016-05-23T13:53:21Z</dcterms:created>
  <dcterms:modified xsi:type="dcterms:W3CDTF">2016-07-14T13:38:07Z</dcterms:modified>
</cp:coreProperties>
</file>