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5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676400"/>
            <a:ext cx="617380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838200" y="6096000"/>
            <a:ext cx="7772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spcBef>
                <a:spcPts val="0"/>
              </a:spcBef>
              <a:buNone/>
              <a:defRPr sz="18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791496" y="6096001"/>
            <a:ext cx="7772400" cy="4572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3200" b="1" cap="all" spc="200" baseline="0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49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49530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>
                <a:solidFill>
                  <a:srgbClr val="FFFF00"/>
                </a:solidFill>
              </a:defRPr>
            </a:lvl2pPr>
            <a:lvl3pPr>
              <a:spcBef>
                <a:spcPts val="600"/>
              </a:spcBef>
              <a:defRPr>
                <a:solidFill>
                  <a:srgbClr val="FF0000"/>
                </a:solidFill>
              </a:defRPr>
            </a:lvl3pPr>
            <a:lvl4pPr>
              <a:spcBef>
                <a:spcPts val="600"/>
              </a:spcBef>
              <a:defRPr>
                <a:solidFill>
                  <a:srgbClr val="00B0F0"/>
                </a:solidFill>
              </a:defRPr>
            </a:lvl4pPr>
            <a:lvl5pPr>
              <a:spcBef>
                <a:spcPts val="600"/>
              </a:spcBef>
              <a:defRPr>
                <a:solidFill>
                  <a:srgbClr val="FFC000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More Advanced Steganography with Malware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3F44808-9C1B-4687-A01C-6F7FBACE4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82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4808-9C1B-4687-A01C-6F7FBACE4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ego@satx.r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Instructor: john ortiz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Lecturer III utsa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  <a:hlinkClick r:id="rId2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stego@satx.rr.com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CS 3843 computer organization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/>
          <a:lstStyle/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,[ebp-12]	; </a:t>
            </a:r>
            <a:r>
              <a:rPr lang="en-US" dirty="0" err="1" smtClean="0"/>
              <a:t>len</a:t>
            </a:r>
            <a:r>
              <a:rPr lang="en-US" dirty="0" smtClean="0"/>
              <a:t> = 10</a:t>
            </a:r>
          </a:p>
          <a:p>
            <a:r>
              <a:rPr lang="en-US" dirty="0" smtClean="0"/>
              <a:t>Push 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,[epb-8]	; </a:t>
            </a:r>
            <a:r>
              <a:rPr lang="en-US" dirty="0" err="1" smtClean="0"/>
              <a:t>src</a:t>
            </a:r>
            <a:r>
              <a:rPr lang="en-US" dirty="0" smtClean="0"/>
              <a:t> = 0x21000</a:t>
            </a:r>
          </a:p>
          <a:p>
            <a:r>
              <a:rPr lang="en-US" dirty="0" smtClean="0"/>
              <a:t>Push 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,[ebp-4]	; </a:t>
            </a:r>
            <a:r>
              <a:rPr lang="en-US" dirty="0" err="1" smtClean="0"/>
              <a:t>dst</a:t>
            </a:r>
            <a:r>
              <a:rPr lang="en-US" dirty="0" smtClean="0"/>
              <a:t> = 0x20000</a:t>
            </a:r>
          </a:p>
          <a:p>
            <a:r>
              <a:rPr lang="en-US" dirty="0" smtClean="0"/>
              <a:t>Push 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 err="1" smtClean="0"/>
              <a:t>cs_memcpy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759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cs_memcpy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Push </a:t>
            </a:r>
            <a:r>
              <a:rPr lang="en-US" dirty="0" err="1" smtClean="0"/>
              <a:t>ebp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ebp,esp</a:t>
            </a:r>
            <a:endParaRPr lang="en-US" dirty="0" smtClean="0"/>
          </a:p>
          <a:p>
            <a:pPr lvl="1"/>
            <a:r>
              <a:rPr lang="en-US" dirty="0" smtClean="0"/>
              <a:t>Notes:  </a:t>
            </a:r>
            <a:r>
              <a:rPr lang="en-US" dirty="0" err="1" smtClean="0"/>
              <a:t>Dst</a:t>
            </a:r>
            <a:r>
              <a:rPr lang="en-US" dirty="0" smtClean="0"/>
              <a:t> = ebp+8, </a:t>
            </a:r>
            <a:r>
              <a:rPr lang="en-US" dirty="0" err="1" smtClean="0"/>
              <a:t>Src</a:t>
            </a:r>
            <a:r>
              <a:rPr lang="en-US" dirty="0" smtClean="0"/>
              <a:t> = ebp+12, Len = ebp+10h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edi</a:t>
            </a:r>
            <a:r>
              <a:rPr lang="en-US" dirty="0" smtClean="0"/>
              <a:t>,[ebp+8]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esi</a:t>
            </a:r>
            <a:r>
              <a:rPr lang="en-US" dirty="0" smtClean="0"/>
              <a:t>,[ebp+12]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ecx</a:t>
            </a:r>
            <a:r>
              <a:rPr lang="en-US" dirty="0" smtClean="0"/>
              <a:t>,[ebp+16]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LOOP_1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al, [</a:t>
            </a:r>
            <a:r>
              <a:rPr lang="en-US" dirty="0" err="1" smtClean="0"/>
              <a:t>esi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[</a:t>
            </a:r>
            <a:r>
              <a:rPr lang="en-US" dirty="0" err="1" smtClean="0"/>
              <a:t>edi</a:t>
            </a:r>
            <a:r>
              <a:rPr lang="en-US" dirty="0" smtClean="0"/>
              <a:t>], al</a:t>
            </a:r>
          </a:p>
          <a:p>
            <a:r>
              <a:rPr lang="en-US" dirty="0" smtClean="0"/>
              <a:t>Add edi,1</a:t>
            </a:r>
          </a:p>
          <a:p>
            <a:r>
              <a:rPr lang="en-US" dirty="0" smtClean="0"/>
              <a:t>Add esi,1</a:t>
            </a:r>
          </a:p>
          <a:p>
            <a:r>
              <a:rPr lang="en-US" dirty="0" smtClean="0"/>
              <a:t>Sub ecx,1</a:t>
            </a:r>
          </a:p>
          <a:p>
            <a:r>
              <a:rPr lang="en-US" dirty="0" err="1" smtClean="0"/>
              <a:t>Jne</a:t>
            </a:r>
            <a:r>
              <a:rPr lang="en-US" smtClean="0"/>
              <a:t> </a:t>
            </a:r>
            <a:r>
              <a:rPr lang="en-US" smtClean="0"/>
              <a:t>LOOP_1</a:t>
            </a:r>
            <a:r>
              <a:rPr lang="en-US" dirty="0" smtClean="0"/>
              <a:t>	; comments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372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/>
          <a:lstStyle/>
          <a:p>
            <a:r>
              <a:rPr lang="en-US" dirty="0" smtClean="0"/>
              <a:t>… </a:t>
            </a:r>
            <a:r>
              <a:rPr lang="en-US" dirty="0" err="1" smtClean="0"/>
              <a:t>Jne</a:t>
            </a:r>
            <a:r>
              <a:rPr lang="en-US" dirty="0" smtClean="0"/>
              <a:t> LOOP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esp,ebp</a:t>
            </a:r>
            <a:endParaRPr lang="en-US" dirty="0" smtClean="0"/>
          </a:p>
          <a:p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 smtClean="0"/>
          </a:p>
          <a:p>
            <a:r>
              <a:rPr lang="en-US" dirty="0" smtClean="0"/>
              <a:t>Ret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esp,0ch		; fix stack for parameters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792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s_memcpy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/>
          <a:lstStyle/>
          <a:p>
            <a:r>
              <a:rPr lang="en-US" dirty="0"/>
              <a:t>CLD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LOOP</a:t>
            </a:r>
            <a:r>
              <a:rPr lang="en-US" dirty="0"/>
              <a:t>:</a:t>
            </a:r>
          </a:p>
          <a:p>
            <a:r>
              <a:rPr lang="en-US" dirty="0" err="1" smtClean="0"/>
              <a:t>Movsb</a:t>
            </a:r>
            <a:endParaRPr lang="en-US" dirty="0"/>
          </a:p>
          <a:p>
            <a:r>
              <a:rPr lang="en-US" dirty="0" smtClean="0"/>
              <a:t>Sub </a:t>
            </a:r>
            <a:r>
              <a:rPr lang="en-US" dirty="0"/>
              <a:t>ecx,1</a:t>
            </a:r>
          </a:p>
          <a:p>
            <a:r>
              <a:rPr lang="en-US" dirty="0" err="1"/>
              <a:t>Jne</a:t>
            </a:r>
            <a:r>
              <a:rPr lang="en-US" dirty="0"/>
              <a:t> LOOP	; comments </a:t>
            </a:r>
          </a:p>
          <a:p>
            <a:endParaRPr lang="en-US" dirty="0" smtClean="0"/>
          </a:p>
          <a:p>
            <a:r>
              <a:rPr lang="en-US" dirty="0" smtClean="0"/>
              <a:t>CLD</a:t>
            </a:r>
          </a:p>
          <a:p>
            <a:r>
              <a:rPr lang="en-US" dirty="0" smtClean="0"/>
              <a:t>Rep </a:t>
            </a:r>
            <a:r>
              <a:rPr lang="en-US" dirty="0" err="1" smtClean="0"/>
              <a:t>movsb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561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/>
          <a:lstStyle/>
          <a:p>
            <a:r>
              <a:rPr lang="en-US" dirty="0" smtClean="0"/>
              <a:t>p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96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/>
          <a:lstStyle/>
          <a:p>
            <a:r>
              <a:rPr lang="en-US" dirty="0" smtClean="0"/>
              <a:t>p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220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brain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377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/>
          <a:lstStyle/>
          <a:p>
            <a:r>
              <a:rPr lang="en-US" dirty="0" smtClean="0"/>
              <a:t>Write a program to parse a string and count the number of ‘%’ characters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53000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parseString</a:t>
            </a:r>
            <a:r>
              <a:rPr lang="en-US" dirty="0" smtClean="0"/>
              <a:t>( char *string );</a:t>
            </a:r>
          </a:p>
          <a:p>
            <a:endParaRPr lang="en-US" dirty="0" smtClean="0"/>
          </a:p>
          <a:p>
            <a:r>
              <a:rPr lang="en-US" dirty="0" smtClean="0"/>
              <a:t>count = </a:t>
            </a:r>
            <a:r>
              <a:rPr lang="en-US" dirty="0" err="1" smtClean="0"/>
              <a:t>parseString</a:t>
            </a:r>
            <a:r>
              <a:rPr lang="en-US" dirty="0"/>
              <a:t> </a:t>
            </a:r>
            <a:r>
              <a:rPr lang="en-US" dirty="0" smtClean="0"/>
              <a:t>(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%d 123 %x, 90%% \n</a:t>
            </a:r>
            <a:r>
              <a:rPr lang="en-US" dirty="0" smtClean="0"/>
              <a:t>” );</a:t>
            </a:r>
          </a:p>
          <a:p>
            <a:pPr lvl="1"/>
            <a:r>
              <a:rPr lang="en-US" dirty="0" smtClean="0"/>
              <a:t>Note: 23 bytes of memory, stored in program read only data space</a:t>
            </a:r>
          </a:p>
          <a:p>
            <a:pPr lvl="1"/>
            <a:r>
              <a:rPr lang="en-US" dirty="0" smtClean="0"/>
              <a:t>Assume the push </a:t>
            </a:r>
            <a:r>
              <a:rPr lang="en-US" dirty="0" err="1" smtClean="0"/>
              <a:t>ebp</a:t>
            </a:r>
            <a:r>
              <a:rPr lang="en-US" dirty="0" smtClean="0"/>
              <a:t>;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ebp,esp</a:t>
            </a:r>
            <a:r>
              <a:rPr lang="en-US" dirty="0" smtClean="0"/>
              <a:t>;  instructions are executed inside the function</a:t>
            </a:r>
          </a:p>
          <a:p>
            <a:pPr lvl="1"/>
            <a:r>
              <a:rPr lang="en-US" dirty="0" smtClean="0"/>
              <a:t>Note: ‘a’ = 0x61, ‘b’ = 0x62, … , ‘z’ = 0x7A, ‘%’ = 0x25</a:t>
            </a:r>
          </a:p>
          <a:p>
            <a:pPr lvl="1"/>
            <a:endParaRPr lang="en-US" dirty="0"/>
          </a:p>
          <a:p>
            <a:r>
              <a:rPr lang="en-US" dirty="0" smtClean="0"/>
              <a:t>Track the count of percent signs</a:t>
            </a:r>
          </a:p>
          <a:p>
            <a:r>
              <a:rPr lang="en-US" dirty="0" smtClean="0"/>
              <a:t>Index into the string</a:t>
            </a:r>
          </a:p>
          <a:p>
            <a:r>
              <a:rPr lang="en-US" dirty="0" smtClean="0"/>
              <a:t>Use a label to mark the loop</a:t>
            </a:r>
          </a:p>
          <a:p>
            <a:r>
              <a:rPr lang="en-US" dirty="0" smtClean="0"/>
              <a:t>PERCENT </a:t>
            </a:r>
            <a:r>
              <a:rPr lang="en-US" dirty="0" err="1" smtClean="0"/>
              <a:t>equ</a:t>
            </a:r>
            <a:r>
              <a:rPr lang="en-US" dirty="0" smtClean="0"/>
              <a:t> 0x25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50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/>
          <a:lstStyle/>
          <a:p>
            <a:pPr lvl="1"/>
            <a:r>
              <a:rPr lang="en-US" dirty="0" smtClean="0"/>
              <a:t>Push 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ebp,esp</a:t>
            </a:r>
            <a:endParaRPr lang="en-US" dirty="0" smtClean="0"/>
          </a:p>
          <a:p>
            <a:pPr lvl="2"/>
            <a:r>
              <a:rPr lang="en-US" dirty="0" smtClean="0"/>
              <a:t>Assume that the parameter passed is at [ebp+8]</a:t>
            </a:r>
          </a:p>
          <a:p>
            <a:pPr lvl="1"/>
            <a:r>
              <a:rPr lang="en-US" dirty="0" smtClean="0"/>
              <a:t>Sub esp,4	;  store the count of % signs</a:t>
            </a:r>
          </a:p>
          <a:p>
            <a:pPr lvl="2"/>
            <a:r>
              <a:rPr lang="en-US" dirty="0" smtClean="0"/>
              <a:t>Now, ebp-4 will reference that location</a:t>
            </a:r>
          </a:p>
          <a:p>
            <a:pPr lvl="1"/>
            <a:r>
              <a:rPr lang="en-US" dirty="0" smtClean="0"/>
              <a:t>Push </a:t>
            </a:r>
            <a:r>
              <a:rPr lang="en-US" dirty="0" err="1" smtClean="0"/>
              <a:t>ecx</a:t>
            </a:r>
            <a:r>
              <a:rPr lang="en-US" dirty="0"/>
              <a:t>	</a:t>
            </a:r>
            <a:r>
              <a:rPr lang="en-US" dirty="0" smtClean="0"/>
              <a:t>; save old </a:t>
            </a:r>
            <a:r>
              <a:rPr lang="en-US" dirty="0" err="1" smtClean="0"/>
              <a:t>ecx</a:t>
            </a:r>
            <a:endParaRPr lang="en-US" dirty="0" smtClean="0"/>
          </a:p>
          <a:p>
            <a:pPr lvl="1"/>
            <a:r>
              <a:rPr lang="en-US" dirty="0" smtClean="0"/>
              <a:t>Push </a:t>
            </a:r>
            <a:r>
              <a:rPr lang="en-US" dirty="0" err="1" smtClean="0"/>
              <a:t>edx</a:t>
            </a:r>
            <a:r>
              <a:rPr lang="en-US" dirty="0" smtClean="0"/>
              <a:t>	; save old </a:t>
            </a:r>
            <a:r>
              <a:rPr lang="en-US" dirty="0" err="1" smtClean="0"/>
              <a:t>edx</a:t>
            </a:r>
            <a:endParaRPr lang="en-US" dirty="0" smtClean="0"/>
          </a:p>
          <a:p>
            <a:pPr lvl="1"/>
            <a:r>
              <a:rPr lang="en-US" dirty="0" err="1" smtClean="0"/>
              <a:t>Xor</a:t>
            </a:r>
            <a:r>
              <a:rPr lang="en-US" dirty="0" smtClean="0"/>
              <a:t> </a:t>
            </a:r>
            <a:r>
              <a:rPr lang="en-US" dirty="0" err="1" smtClean="0"/>
              <a:t>edx,edx</a:t>
            </a:r>
            <a:r>
              <a:rPr lang="en-US" dirty="0" smtClean="0"/>
              <a:t>	; set loop/string index to zero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[ebp-4],</a:t>
            </a:r>
            <a:r>
              <a:rPr lang="en-US" dirty="0" err="1" smtClean="0"/>
              <a:t>edx</a:t>
            </a:r>
            <a:r>
              <a:rPr lang="en-US" dirty="0" smtClean="0"/>
              <a:t>	; initialize percent count to zero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012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53000"/>
          </a:xfrm>
        </p:spPr>
        <p:txBody>
          <a:bodyPr/>
          <a:lstStyle/>
          <a:p>
            <a:r>
              <a:rPr lang="en-US" dirty="0" smtClean="0"/>
              <a:t>LABEL_START_OF_LOOP:</a:t>
            </a:r>
            <a:endParaRPr lang="en-US" dirty="0"/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ecx</a:t>
            </a:r>
            <a:r>
              <a:rPr lang="en-US" dirty="0"/>
              <a:t>,[ebp+8]	; getting address of string in </a:t>
            </a:r>
            <a:r>
              <a:rPr lang="en-US" dirty="0" err="1"/>
              <a:t>ecx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ecx,edx</a:t>
            </a:r>
            <a:r>
              <a:rPr lang="en-US" dirty="0"/>
              <a:t>		; adding index of string</a:t>
            </a:r>
          </a:p>
          <a:p>
            <a:pPr lvl="1"/>
            <a:r>
              <a:rPr lang="en-US" dirty="0" err="1"/>
              <a:t>mov</a:t>
            </a:r>
            <a:r>
              <a:rPr lang="en-US" dirty="0"/>
              <a:t> al,[</a:t>
            </a:r>
            <a:r>
              <a:rPr lang="en-US" dirty="0" err="1"/>
              <a:t>ecx</a:t>
            </a:r>
            <a:r>
              <a:rPr lang="en-US" dirty="0"/>
              <a:t>]		; getting character at that index</a:t>
            </a:r>
          </a:p>
          <a:p>
            <a:pPr lvl="1"/>
            <a:r>
              <a:rPr lang="en-US" dirty="0" smtClean="0"/>
              <a:t>test </a:t>
            </a:r>
            <a:r>
              <a:rPr lang="en-US" dirty="0" err="1"/>
              <a:t>al,al</a:t>
            </a:r>
            <a:r>
              <a:rPr lang="en-US" dirty="0"/>
              <a:t>		; </a:t>
            </a:r>
            <a:r>
              <a:rPr lang="en-US" dirty="0" err="1"/>
              <a:t>tst</a:t>
            </a:r>
            <a:r>
              <a:rPr lang="en-US" dirty="0"/>
              <a:t> ANDs the operands and sets flags</a:t>
            </a:r>
          </a:p>
          <a:p>
            <a:pPr lvl="1"/>
            <a:r>
              <a:rPr lang="en-US" dirty="0" err="1"/>
              <a:t>jz</a:t>
            </a:r>
            <a:r>
              <a:rPr lang="en-US" dirty="0"/>
              <a:t> EXIT_LOOP	; if NULL exit </a:t>
            </a:r>
            <a:r>
              <a:rPr lang="en-US" dirty="0" smtClean="0"/>
              <a:t>loop</a:t>
            </a:r>
          </a:p>
          <a:p>
            <a:pPr lvl="1"/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al,PERCENT</a:t>
            </a:r>
            <a:r>
              <a:rPr lang="en-US" dirty="0" smtClean="0"/>
              <a:t>	; checks if value is equal to PERCENT (0x25)</a:t>
            </a:r>
          </a:p>
          <a:p>
            <a:pPr lvl="1"/>
            <a:r>
              <a:rPr lang="en-US" dirty="0" smtClean="0"/>
              <a:t>je CHECK_NEXT_CHAR</a:t>
            </a:r>
          </a:p>
          <a:p>
            <a:pPr lvl="1"/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		; increment the index (add edx,1)</a:t>
            </a:r>
          </a:p>
          <a:p>
            <a:pPr lvl="1"/>
            <a:r>
              <a:rPr lang="en-US" dirty="0" err="1" smtClean="0"/>
              <a:t>Jmp</a:t>
            </a:r>
            <a:r>
              <a:rPr lang="en-US" dirty="0" smtClean="0"/>
              <a:t>  LABEL_START_OF_LOOP ; start again</a:t>
            </a:r>
          </a:p>
          <a:p>
            <a:r>
              <a:rPr lang="en-US" dirty="0" smtClean="0"/>
              <a:t>CHECK_NEXT_CHAR: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504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/>
          <a:lstStyle/>
          <a:p>
            <a:r>
              <a:rPr lang="en-US" dirty="0"/>
              <a:t>CHECK_NEXT_CHAR: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al,[ecx+1]	; check next character for %</a:t>
            </a:r>
          </a:p>
          <a:p>
            <a:pPr lvl="1"/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al,PERCENT</a:t>
            </a:r>
            <a:endParaRPr lang="en-US" dirty="0" smtClean="0"/>
          </a:p>
          <a:p>
            <a:pPr lvl="1"/>
            <a:r>
              <a:rPr lang="en-US" dirty="0" err="1" smtClean="0"/>
              <a:t>Jne</a:t>
            </a:r>
            <a:r>
              <a:rPr lang="en-US" dirty="0" smtClean="0"/>
              <a:t> ADD_2_COUNT	; if not, then increment our count</a:t>
            </a:r>
          </a:p>
          <a:p>
            <a:pPr lvl="1"/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		; skip 2</a:t>
            </a:r>
            <a:r>
              <a:rPr lang="en-US" baseline="30000" dirty="0" smtClean="0"/>
              <a:t>nd</a:t>
            </a:r>
            <a:r>
              <a:rPr lang="en-US" dirty="0" smtClean="0"/>
              <a:t> percent</a:t>
            </a:r>
          </a:p>
          <a:p>
            <a:pPr lvl="1"/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		; increment index</a:t>
            </a:r>
          </a:p>
          <a:p>
            <a:pPr lvl="1"/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/>
              <a:t>LABEL_START_OF_LOOP ; start again</a:t>
            </a:r>
            <a:endParaRPr lang="en-US" dirty="0" smtClean="0"/>
          </a:p>
          <a:p>
            <a:r>
              <a:rPr lang="en-US" dirty="0" smtClean="0"/>
              <a:t>ADD_2_COUNT:</a:t>
            </a:r>
          </a:p>
          <a:p>
            <a:pPr lvl="1"/>
            <a:r>
              <a:rPr lang="en-US" dirty="0" smtClean="0"/>
              <a:t>add [ebp-4],1	; found one! Add to count</a:t>
            </a:r>
          </a:p>
          <a:p>
            <a:pPr lvl="1"/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		; increment our index</a:t>
            </a:r>
          </a:p>
          <a:p>
            <a:pPr lvl="1"/>
            <a:r>
              <a:rPr lang="en-US" dirty="0" err="1" smtClean="0"/>
              <a:t>Jmp</a:t>
            </a:r>
            <a:r>
              <a:rPr lang="en-US" dirty="0"/>
              <a:t> LABEL_START_OF_LOOP ; start </a:t>
            </a:r>
            <a:r>
              <a:rPr lang="en-US" dirty="0" smtClean="0"/>
              <a:t>again</a:t>
            </a:r>
          </a:p>
          <a:p>
            <a:r>
              <a:rPr lang="en-US" dirty="0" smtClean="0"/>
              <a:t>EXIT_LOOP: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440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/>
          <a:lstStyle/>
          <a:p>
            <a:r>
              <a:rPr lang="en-US" dirty="0"/>
              <a:t>EXIT_LOOP: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,[ebp-4]</a:t>
            </a:r>
          </a:p>
          <a:p>
            <a:pPr lvl="1"/>
            <a:r>
              <a:rPr lang="en-US" dirty="0" smtClean="0"/>
              <a:t>Pop </a:t>
            </a:r>
            <a:r>
              <a:rPr lang="en-US" dirty="0" err="1" smtClean="0"/>
              <a:t>edx</a:t>
            </a:r>
            <a:endParaRPr lang="en-US" dirty="0" smtClean="0"/>
          </a:p>
          <a:p>
            <a:pPr lvl="1"/>
            <a:r>
              <a:rPr lang="en-US" dirty="0" smtClean="0"/>
              <a:t>Pop </a:t>
            </a:r>
            <a:r>
              <a:rPr lang="en-US" dirty="0" err="1" smtClean="0"/>
              <a:t>ecx</a:t>
            </a:r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esp,ebp</a:t>
            </a:r>
            <a:endParaRPr lang="en-US" dirty="0" smtClean="0"/>
          </a:p>
          <a:p>
            <a:pPr lvl="1"/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1"/>
            <a:r>
              <a:rPr lang="en-US" dirty="0" smtClean="0"/>
              <a:t>Ret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089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/>
          <a:lstStyle/>
          <a:p>
            <a:r>
              <a:rPr lang="en-US" dirty="0" smtClean="0"/>
              <a:t>Write a program to copy a block of memory from a source address to a destination address.</a:t>
            </a:r>
          </a:p>
          <a:p>
            <a:r>
              <a:rPr lang="en-US" dirty="0" smtClean="0"/>
              <a:t>Three parameters:</a:t>
            </a:r>
          </a:p>
          <a:p>
            <a:pPr lvl="1"/>
            <a:r>
              <a:rPr lang="en-US" dirty="0" smtClean="0"/>
              <a:t>Destination Address</a:t>
            </a:r>
          </a:p>
          <a:p>
            <a:pPr lvl="1"/>
            <a:r>
              <a:rPr lang="en-US" dirty="0" smtClean="0"/>
              <a:t>Source Address</a:t>
            </a:r>
          </a:p>
          <a:p>
            <a:pPr lvl="1"/>
            <a:r>
              <a:rPr lang="en-US" dirty="0" smtClean="0"/>
              <a:t>Length (in bytes)</a:t>
            </a:r>
          </a:p>
          <a:p>
            <a:r>
              <a:rPr lang="en-US" dirty="0" smtClean="0"/>
              <a:t>This is a </a:t>
            </a:r>
            <a:r>
              <a:rPr lang="en-US" dirty="0" err="1" smtClean="0"/>
              <a:t>memcpy</a:t>
            </a:r>
            <a:r>
              <a:rPr lang="en-US" dirty="0" smtClean="0"/>
              <a:t> – let’s write 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21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/>
          <a:lstStyle/>
          <a:p>
            <a:r>
              <a:rPr lang="en-US" dirty="0" smtClean="0"/>
              <a:t>Call to </a:t>
            </a:r>
            <a:r>
              <a:rPr lang="en-US" dirty="0" err="1" smtClean="0"/>
              <a:t>cs_memcpy</a:t>
            </a:r>
            <a:endParaRPr lang="en-US" dirty="0" smtClean="0"/>
          </a:p>
          <a:p>
            <a:pPr lvl="1"/>
            <a:r>
              <a:rPr lang="en-US" dirty="0" err="1" smtClean="0"/>
              <a:t>cs_memcpy</a:t>
            </a:r>
            <a:r>
              <a:rPr lang="en-US" dirty="0" smtClean="0"/>
              <a:t>( char *destination, char *source, </a:t>
            </a:r>
            <a:r>
              <a:rPr lang="en-US" dirty="0" err="1" smtClean="0"/>
              <a:t>int</a:t>
            </a:r>
            <a:r>
              <a:rPr lang="en-US" dirty="0" smtClean="0"/>
              <a:t> length)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st</a:t>
            </a:r>
            <a:r>
              <a:rPr lang="en-US" dirty="0" smtClean="0"/>
              <a:t> = (char *) </a:t>
            </a:r>
            <a:r>
              <a:rPr lang="en-US" dirty="0" err="1" smtClean="0"/>
              <a:t>malloc</a:t>
            </a:r>
            <a:r>
              <a:rPr lang="en-US" dirty="0" smtClean="0"/>
              <a:t>(1000);</a:t>
            </a:r>
          </a:p>
          <a:p>
            <a:pPr lvl="2"/>
            <a:r>
              <a:rPr lang="en-US" dirty="0" smtClean="0"/>
              <a:t>Returns 0x20000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 = 0x21000</a:t>
            </a:r>
          </a:p>
          <a:p>
            <a:pPr lvl="1"/>
            <a:r>
              <a:rPr lang="en-US" dirty="0" err="1" smtClean="0"/>
              <a:t>len</a:t>
            </a:r>
            <a:r>
              <a:rPr lang="en-US" dirty="0" smtClean="0"/>
              <a:t> = 10;</a:t>
            </a:r>
          </a:p>
          <a:p>
            <a:r>
              <a:rPr lang="en-US" dirty="0" smtClean="0"/>
              <a:t>Push </a:t>
            </a:r>
            <a:r>
              <a:rPr lang="en-US" dirty="0" err="1" smtClean="0"/>
              <a:t>ebp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ebp,esp</a:t>
            </a:r>
            <a:endParaRPr lang="en-US" dirty="0" smtClean="0"/>
          </a:p>
          <a:p>
            <a:r>
              <a:rPr lang="en-US" dirty="0" smtClean="0"/>
              <a:t>Sub esp,0ch	            ; reserve space for local </a:t>
            </a:r>
            <a:r>
              <a:rPr lang="en-US" dirty="0" err="1" smtClean="0"/>
              <a:t>vars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                      ; ebp-4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dst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             ; ebp-8  </a:t>
            </a:r>
            <a:r>
              <a:rPr lang="en-US" dirty="0" err="1" smtClean="0">
                <a:sym typeface="Wingdings" panose="05000000000000000000" pitchFamily="2" charset="2"/>
              </a:rPr>
              <a:t>src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             ;epb-12  </a:t>
            </a:r>
            <a:r>
              <a:rPr lang="en-US" dirty="0" err="1" smtClean="0">
                <a:sym typeface="Wingdings" panose="05000000000000000000" pitchFamily="2" charset="2"/>
              </a:rPr>
              <a:t>len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943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TS102895261</Template>
  <TotalTime>5162</TotalTime>
  <Words>455</Words>
  <Application>Microsoft Office PowerPoint</Application>
  <PresentationFormat>On-screen Show (4:3)</PresentationFormat>
  <Paragraphs>179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Digital Blue Tunnel 16x9</vt:lpstr>
      <vt:lpstr>Computer Organization</vt:lpstr>
      <vt:lpstr>Programming Examples</vt:lpstr>
      <vt:lpstr>Programming Examples</vt:lpstr>
      <vt:lpstr>Programming Examples</vt:lpstr>
      <vt:lpstr>Programming Examples</vt:lpstr>
      <vt:lpstr>Programming Examples</vt:lpstr>
      <vt:lpstr>Programming Examples</vt:lpstr>
      <vt:lpstr>Programming Examples</vt:lpstr>
      <vt:lpstr>Programming Examples</vt:lpstr>
      <vt:lpstr>Programming Examples</vt:lpstr>
      <vt:lpstr>cs_memcpy</vt:lpstr>
      <vt:lpstr>Programming Examples</vt:lpstr>
      <vt:lpstr>cs_memcpy</vt:lpstr>
      <vt:lpstr>Programming Examples</vt:lpstr>
      <vt:lpstr>Programming Examples</vt:lpstr>
      <vt:lpstr>Questions &amp; Comments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stego</cp:lastModifiedBy>
  <cp:revision>191</cp:revision>
  <dcterms:created xsi:type="dcterms:W3CDTF">2014-02-13T05:00:54Z</dcterms:created>
  <dcterms:modified xsi:type="dcterms:W3CDTF">2017-03-19T17:01:24Z</dcterms:modified>
</cp:coreProperties>
</file>