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34"/>
  </p:notesMasterIdLst>
  <p:sldIdLst>
    <p:sldId id="256" r:id="rId2"/>
    <p:sldId id="257" r:id="rId3"/>
    <p:sldId id="258" r:id="rId4"/>
    <p:sldId id="259" r:id="rId5"/>
    <p:sldId id="260" r:id="rId6"/>
    <p:sldId id="261" r:id="rId7"/>
    <p:sldId id="262" r:id="rId8"/>
    <p:sldId id="264" r:id="rId9"/>
    <p:sldId id="266" r:id="rId10"/>
    <p:sldId id="272" r:id="rId11"/>
    <p:sldId id="347" r:id="rId12"/>
    <p:sldId id="275" r:id="rId13"/>
    <p:sldId id="321" r:id="rId14"/>
    <p:sldId id="309" r:id="rId15"/>
    <p:sldId id="349" r:id="rId16"/>
    <p:sldId id="313" r:id="rId17"/>
    <p:sldId id="350" r:id="rId18"/>
    <p:sldId id="297" r:id="rId19"/>
    <p:sldId id="351" r:id="rId20"/>
    <p:sldId id="319" r:id="rId21"/>
    <p:sldId id="353" r:id="rId22"/>
    <p:sldId id="354" r:id="rId23"/>
    <p:sldId id="355" r:id="rId24"/>
    <p:sldId id="356" r:id="rId25"/>
    <p:sldId id="352" r:id="rId26"/>
    <p:sldId id="343" r:id="rId27"/>
    <p:sldId id="344" r:id="rId28"/>
    <p:sldId id="346" r:id="rId29"/>
    <p:sldId id="345" r:id="rId30"/>
    <p:sldId id="348" r:id="rId31"/>
    <p:sldId id="276" r:id="rId32"/>
    <p:sldId id="274" r:id="rId33"/>
  </p:sldIdLst>
  <p:sldSz cx="9144000" cy="5143500" type="screen16x9"/>
  <p:notesSz cx="6858000" cy="9144000"/>
  <p:embeddedFontLst>
    <p:embeddedFont>
      <p:font typeface="Anonymous Pro" panose="020B0604020202020204" charset="0"/>
      <p:regular r:id="rId35"/>
      <p:bold r:id="rId36"/>
      <p:italic r:id="rId37"/>
      <p:boldItalic r:id="rId38"/>
    </p:embeddedFont>
    <p:embeddedFont>
      <p:font typeface="Coming Soon" panose="020B0604020202020204" charset="0"/>
      <p:regular r:id="rId39"/>
    </p:embeddedFont>
    <p:embeddedFont>
      <p:font typeface="Concert One" pitchFamily="2" charset="-93"/>
      <p:regular r:id="rId40"/>
    </p:embeddedFont>
    <p:embeddedFont>
      <p:font typeface="Roboto Mono" panose="020B0604020202020204" charset="0"/>
      <p:regular r:id="rId41"/>
      <p:bold r:id="rId42"/>
      <p:italic r:id="rId43"/>
      <p:boldItalic r:id="rId44"/>
    </p:embeddedFont>
    <p:embeddedFont>
      <p:font typeface="Roboto Mono Medium" panose="020B060402020202020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BCC990D6-AAD2-460F-8964-11FFCF7F590A}">
          <p14:sldIdLst>
            <p14:sldId id="256"/>
            <p14:sldId id="257"/>
            <p14:sldId id="258"/>
            <p14:sldId id="259"/>
            <p14:sldId id="260"/>
            <p14:sldId id="261"/>
            <p14:sldId id="262"/>
            <p14:sldId id="264"/>
            <p14:sldId id="266"/>
            <p14:sldId id="272"/>
            <p14:sldId id="347"/>
            <p14:sldId id="275"/>
            <p14:sldId id="321"/>
            <p14:sldId id="309"/>
            <p14:sldId id="349"/>
            <p14:sldId id="313"/>
            <p14:sldId id="350"/>
            <p14:sldId id="297"/>
            <p14:sldId id="351"/>
            <p14:sldId id="319"/>
            <p14:sldId id="353"/>
            <p14:sldId id="354"/>
            <p14:sldId id="355"/>
            <p14:sldId id="356"/>
            <p14:sldId id="352"/>
          </p14:sldIdLst>
        </p14:section>
        <p14:section name="Summary Section" id="{E818E5B6-8162-4742-9F57-CE1D9FFBEE8A}">
          <p14:sldIdLst/>
        </p14:section>
        <p14:section name="NOSQL có rất nhiều loại nhưng có 4 loại nổi bật: " id="{B9FEFF8D-164C-448C-9841-A695858BC2F9}">
          <p14:sldIdLst>
            <p14:sldId id="343"/>
            <p14:sldId id="344"/>
            <p14:sldId id="346"/>
            <p14:sldId id="345"/>
            <p14:sldId id="348"/>
          </p14:sldIdLst>
        </p14:section>
        <p14:section name="Những ví dụ về Relational Database" id="{C0FFE19F-5B48-457A-9244-1E9A8C84E06A}">
          <p14:sldIdLst>
            <p14:sldId id="276"/>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47E7C1"/>
    <a:srgbClr val="E7E7E7"/>
    <a:srgbClr val="E8F7F8"/>
    <a:srgbClr val="0000CC"/>
    <a:srgbClr val="9933FF"/>
    <a:srgbClr val="DDDDDD"/>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FFF200-626E-4C86-AB36-538C5F5E2BE2}">
  <a:tblStyle styleId="{F7FFF200-626E-4C86-AB36-538C5F5E2B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snapToGrid="0">
      <p:cViewPr varScale="1">
        <p:scale>
          <a:sx n="111" d="100"/>
          <a:sy n="111" d="100"/>
        </p:scale>
        <p:origin x="773"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853034354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853034354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853034354b_0_24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853034354b_0_24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853034354b_0_248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853034354b_0_24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853034354b_0_24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853034354b_0_24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853034354b_0_248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853034354b_0_24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853034354b_0_24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853034354b_0_24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853034354b_0_24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853034354b_0_24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853034354b_0_24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853034354b_0_24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3589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853034354b_0_24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853034354b_0_24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23597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853034354b_0_24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853034354b_0_24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0409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853034354b_0_24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853034354b_0_24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79170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853034354b_0_24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853034354b_0_24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1255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853034354b_0_24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853034354b_0_24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40636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853034354b_0_247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853034354b_0_24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853034354b_0_24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853034354b_0_24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777e31443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777e31443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53034354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53034354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777e31443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777e31443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xl_extra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xl_extra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53034354b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53034354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853034354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853034354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853034354b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853034354b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hyperlink" Target="http://bit.ly/2TtBDfr"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bit.ly/2TyoMsr" TargetMode="External"/><Relationship Id="rId5" Type="http://schemas.openxmlformats.org/officeDocument/2006/relationships/hyperlink" Target="http://bit.ly/2Tynxth" TargetMode="External"/><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0" name="Google Shape;10;p2"/>
          <p:cNvPicPr preferRelativeResize="0"/>
          <p:nvPr/>
        </p:nvPicPr>
        <p:blipFill rotWithShape="1">
          <a:blip r:embed="rId3">
            <a:alphaModFix/>
          </a:blip>
          <a:srcRect b="61089"/>
          <a:stretch/>
        </p:blipFill>
        <p:spPr>
          <a:xfrm rot="-620881">
            <a:off x="1853551" y="40483"/>
            <a:ext cx="2068426" cy="1772790"/>
          </a:xfrm>
          <a:prstGeom prst="rect">
            <a:avLst/>
          </a:prstGeom>
          <a:noFill/>
          <a:ln>
            <a:noFill/>
          </a:ln>
        </p:spPr>
      </p:pic>
      <p:pic>
        <p:nvPicPr>
          <p:cNvPr id="11" name="Google Shape;11;p2"/>
          <p:cNvPicPr preferRelativeResize="0"/>
          <p:nvPr/>
        </p:nvPicPr>
        <p:blipFill rotWithShape="1">
          <a:blip r:embed="rId4">
            <a:alphaModFix/>
          </a:blip>
          <a:srcRect r="1545" b="6838"/>
          <a:stretch/>
        </p:blipFill>
        <p:spPr>
          <a:xfrm>
            <a:off x="1047887" y="524012"/>
            <a:ext cx="7048226" cy="4102024"/>
          </a:xfrm>
          <a:prstGeom prst="rect">
            <a:avLst/>
          </a:prstGeom>
          <a:noFill/>
          <a:ln>
            <a:noFill/>
          </a:ln>
        </p:spPr>
      </p:pic>
      <p:pic>
        <p:nvPicPr>
          <p:cNvPr id="12" name="Google Shape;12;p2"/>
          <p:cNvPicPr preferRelativeResize="0"/>
          <p:nvPr/>
        </p:nvPicPr>
        <p:blipFill>
          <a:blip r:embed="rId5">
            <a:alphaModFix/>
          </a:blip>
          <a:stretch>
            <a:fillRect/>
          </a:stretch>
        </p:blipFill>
        <p:spPr>
          <a:xfrm>
            <a:off x="1593925" y="2989525"/>
            <a:ext cx="1584774" cy="1852801"/>
          </a:xfrm>
          <a:prstGeom prst="rect">
            <a:avLst/>
          </a:prstGeom>
          <a:noFill/>
          <a:ln>
            <a:noFill/>
          </a:ln>
          <a:effectLst>
            <a:outerShdw blurRad="57150" dist="19050" dir="3300000" algn="bl" rotWithShape="0">
              <a:srgbClr val="000000">
                <a:alpha val="34000"/>
              </a:srgbClr>
            </a:outerShdw>
          </a:effectLst>
        </p:spPr>
      </p:pic>
      <p:sp>
        <p:nvSpPr>
          <p:cNvPr id="13" name="Google Shape;13;p2"/>
          <p:cNvSpPr txBox="1">
            <a:spLocks noGrp="1"/>
          </p:cNvSpPr>
          <p:nvPr>
            <p:ph type="ctrTitle"/>
          </p:nvPr>
        </p:nvSpPr>
        <p:spPr>
          <a:xfrm>
            <a:off x="1532100" y="1728423"/>
            <a:ext cx="6079800" cy="16551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6000"/>
              <a:buNone/>
              <a:defRPr sz="6000"/>
            </a:lvl1pPr>
            <a:lvl2pPr lvl="1" algn="ctr">
              <a:lnSpc>
                <a:spcPct val="80000"/>
              </a:lnSpc>
              <a:spcBef>
                <a:spcPts val="0"/>
              </a:spcBef>
              <a:spcAft>
                <a:spcPts val="0"/>
              </a:spcAft>
              <a:buClr>
                <a:srgbClr val="0B5394"/>
              </a:buClr>
              <a:buSzPts val="6000"/>
              <a:buNone/>
              <a:defRPr sz="6000">
                <a:solidFill>
                  <a:srgbClr val="0B5394"/>
                </a:solidFill>
              </a:defRPr>
            </a:lvl2pPr>
            <a:lvl3pPr lvl="2" algn="ctr">
              <a:lnSpc>
                <a:spcPct val="80000"/>
              </a:lnSpc>
              <a:spcBef>
                <a:spcPts val="0"/>
              </a:spcBef>
              <a:spcAft>
                <a:spcPts val="0"/>
              </a:spcAft>
              <a:buClr>
                <a:srgbClr val="0B5394"/>
              </a:buClr>
              <a:buSzPts val="6000"/>
              <a:buNone/>
              <a:defRPr sz="6000">
                <a:solidFill>
                  <a:srgbClr val="0B5394"/>
                </a:solidFill>
              </a:defRPr>
            </a:lvl3pPr>
            <a:lvl4pPr lvl="3" algn="ctr">
              <a:lnSpc>
                <a:spcPct val="80000"/>
              </a:lnSpc>
              <a:spcBef>
                <a:spcPts val="0"/>
              </a:spcBef>
              <a:spcAft>
                <a:spcPts val="0"/>
              </a:spcAft>
              <a:buClr>
                <a:srgbClr val="0B5394"/>
              </a:buClr>
              <a:buSzPts val="6000"/>
              <a:buNone/>
              <a:defRPr sz="6000">
                <a:solidFill>
                  <a:srgbClr val="0B5394"/>
                </a:solidFill>
              </a:defRPr>
            </a:lvl4pPr>
            <a:lvl5pPr lvl="4" algn="ctr">
              <a:lnSpc>
                <a:spcPct val="80000"/>
              </a:lnSpc>
              <a:spcBef>
                <a:spcPts val="0"/>
              </a:spcBef>
              <a:spcAft>
                <a:spcPts val="0"/>
              </a:spcAft>
              <a:buClr>
                <a:srgbClr val="0B5394"/>
              </a:buClr>
              <a:buSzPts val="6000"/>
              <a:buNone/>
              <a:defRPr sz="6000">
                <a:solidFill>
                  <a:srgbClr val="0B5394"/>
                </a:solidFill>
              </a:defRPr>
            </a:lvl5pPr>
            <a:lvl6pPr lvl="5" algn="ctr">
              <a:lnSpc>
                <a:spcPct val="80000"/>
              </a:lnSpc>
              <a:spcBef>
                <a:spcPts val="0"/>
              </a:spcBef>
              <a:spcAft>
                <a:spcPts val="0"/>
              </a:spcAft>
              <a:buClr>
                <a:srgbClr val="0B5394"/>
              </a:buClr>
              <a:buSzPts val="6000"/>
              <a:buNone/>
              <a:defRPr sz="6000">
                <a:solidFill>
                  <a:srgbClr val="0B5394"/>
                </a:solidFill>
              </a:defRPr>
            </a:lvl6pPr>
            <a:lvl7pPr lvl="6" algn="ctr">
              <a:lnSpc>
                <a:spcPct val="80000"/>
              </a:lnSpc>
              <a:spcBef>
                <a:spcPts val="0"/>
              </a:spcBef>
              <a:spcAft>
                <a:spcPts val="0"/>
              </a:spcAft>
              <a:buClr>
                <a:srgbClr val="0B5394"/>
              </a:buClr>
              <a:buSzPts val="6000"/>
              <a:buNone/>
              <a:defRPr sz="6000">
                <a:solidFill>
                  <a:srgbClr val="0B5394"/>
                </a:solidFill>
              </a:defRPr>
            </a:lvl7pPr>
            <a:lvl8pPr lvl="7" algn="ctr">
              <a:lnSpc>
                <a:spcPct val="80000"/>
              </a:lnSpc>
              <a:spcBef>
                <a:spcPts val="0"/>
              </a:spcBef>
              <a:spcAft>
                <a:spcPts val="0"/>
              </a:spcAft>
              <a:buClr>
                <a:srgbClr val="0B5394"/>
              </a:buClr>
              <a:buSzPts val="6000"/>
              <a:buNone/>
              <a:defRPr sz="6000">
                <a:solidFill>
                  <a:srgbClr val="0B5394"/>
                </a:solidFill>
              </a:defRPr>
            </a:lvl8pPr>
            <a:lvl9pPr lvl="8" algn="ctr">
              <a:lnSpc>
                <a:spcPct val="80000"/>
              </a:lnSpc>
              <a:spcBef>
                <a:spcPts val="0"/>
              </a:spcBef>
              <a:spcAft>
                <a:spcPts val="0"/>
              </a:spcAft>
              <a:buClr>
                <a:srgbClr val="0B5394"/>
              </a:buClr>
              <a:buSzPts val="6000"/>
              <a:buNone/>
              <a:defRPr sz="6000">
                <a:solidFill>
                  <a:srgbClr val="0B5394"/>
                </a:solidFill>
              </a:defRPr>
            </a:lvl9pPr>
          </a:lstStyle>
          <a:p>
            <a:endParaRPr/>
          </a:p>
        </p:txBody>
      </p:sp>
      <p:sp>
        <p:nvSpPr>
          <p:cNvPr id="14" name="Google Shape;14;p2"/>
          <p:cNvSpPr txBox="1">
            <a:spLocks noGrp="1"/>
          </p:cNvSpPr>
          <p:nvPr>
            <p:ph type="subTitle" idx="1"/>
          </p:nvPr>
        </p:nvSpPr>
        <p:spPr>
          <a:xfrm>
            <a:off x="1672763" y="3769325"/>
            <a:ext cx="1427100" cy="7926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Clr>
                <a:schemeClr val="dk2"/>
              </a:buClr>
              <a:buSzPts val="1400"/>
              <a:buNone/>
              <a:defRPr sz="1400">
                <a:solidFill>
                  <a:schemeClr val="dk2"/>
                </a:solidFill>
              </a:defRPr>
            </a:lvl1pPr>
            <a:lvl2pPr lvl="1"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62"/>
        <p:cNvGrpSpPr/>
        <p:nvPr/>
      </p:nvGrpSpPr>
      <p:grpSpPr>
        <a:xfrm>
          <a:off x="0" y="0"/>
          <a:ext cx="0" cy="0"/>
          <a:chOff x="0" y="0"/>
          <a:chExt cx="0" cy="0"/>
        </a:xfrm>
      </p:grpSpPr>
      <p:pic>
        <p:nvPicPr>
          <p:cNvPr id="63" name="Google Shape;63;p1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64" name="Google Shape;64;p13"/>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65" name="Google Shape;65;p13"/>
          <p:cNvSpPr txBox="1">
            <a:spLocks noGrp="1"/>
          </p:cNvSpPr>
          <p:nvPr>
            <p:ph type="title"/>
          </p:nvPr>
        </p:nvSpPr>
        <p:spPr>
          <a:xfrm>
            <a:off x="907470" y="1705233"/>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66" name="Google Shape;66;p13"/>
          <p:cNvSpPr txBox="1">
            <a:spLocks noGrp="1"/>
          </p:cNvSpPr>
          <p:nvPr>
            <p:ph type="subTitle" idx="1"/>
          </p:nvPr>
        </p:nvSpPr>
        <p:spPr>
          <a:xfrm>
            <a:off x="929350" y="21612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67" name="Google Shape;67;p13"/>
          <p:cNvSpPr txBox="1">
            <a:spLocks noGrp="1"/>
          </p:cNvSpPr>
          <p:nvPr>
            <p:ph type="title" idx="2"/>
          </p:nvPr>
        </p:nvSpPr>
        <p:spPr>
          <a:xfrm>
            <a:off x="5318730" y="1705233"/>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68" name="Google Shape;68;p13"/>
          <p:cNvSpPr txBox="1">
            <a:spLocks noGrp="1"/>
          </p:cNvSpPr>
          <p:nvPr>
            <p:ph type="subTitle" idx="3"/>
          </p:nvPr>
        </p:nvSpPr>
        <p:spPr>
          <a:xfrm>
            <a:off x="5340612" y="21612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69" name="Google Shape;69;p13"/>
          <p:cNvSpPr txBox="1">
            <a:spLocks noGrp="1"/>
          </p:cNvSpPr>
          <p:nvPr>
            <p:ph type="title" idx="4"/>
          </p:nvPr>
        </p:nvSpPr>
        <p:spPr>
          <a:xfrm>
            <a:off x="907470" y="3221098"/>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70" name="Google Shape;70;p13"/>
          <p:cNvSpPr txBox="1">
            <a:spLocks noGrp="1"/>
          </p:cNvSpPr>
          <p:nvPr>
            <p:ph type="subTitle" idx="5"/>
          </p:nvPr>
        </p:nvSpPr>
        <p:spPr>
          <a:xfrm>
            <a:off x="929350" y="36858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71" name="Google Shape;71;p13"/>
          <p:cNvSpPr txBox="1">
            <a:spLocks noGrp="1"/>
          </p:cNvSpPr>
          <p:nvPr>
            <p:ph type="title" idx="6"/>
          </p:nvPr>
        </p:nvSpPr>
        <p:spPr>
          <a:xfrm>
            <a:off x="5318730" y="3221098"/>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72" name="Google Shape;72;p13"/>
          <p:cNvSpPr txBox="1">
            <a:spLocks noGrp="1"/>
          </p:cNvSpPr>
          <p:nvPr>
            <p:ph type="subTitle" idx="7"/>
          </p:nvPr>
        </p:nvSpPr>
        <p:spPr>
          <a:xfrm>
            <a:off x="5340612" y="3685874"/>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73" name="Google Shape;73;p13"/>
          <p:cNvSpPr txBox="1">
            <a:spLocks noGrp="1"/>
          </p:cNvSpPr>
          <p:nvPr>
            <p:ph type="title" idx="8"/>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SECTION_TITLE_AND_DESCRIPTION_1_1_1">
    <p:spTree>
      <p:nvGrpSpPr>
        <p:cNvPr id="1" name="Shape 84"/>
        <p:cNvGrpSpPr/>
        <p:nvPr/>
      </p:nvGrpSpPr>
      <p:grpSpPr>
        <a:xfrm>
          <a:off x="0" y="0"/>
          <a:ext cx="0" cy="0"/>
          <a:chOff x="0" y="0"/>
          <a:chExt cx="0" cy="0"/>
        </a:xfrm>
      </p:grpSpPr>
      <p:pic>
        <p:nvPicPr>
          <p:cNvPr id="85" name="Google Shape;85;p15"/>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86" name="Google Shape;86;p15"/>
          <p:cNvPicPr preferRelativeResize="0"/>
          <p:nvPr/>
        </p:nvPicPr>
        <p:blipFill rotWithShape="1">
          <a:blip r:embed="rId3">
            <a:alphaModFix/>
          </a:blip>
          <a:srcRect t="16734" r="8892" b="18300"/>
          <a:stretch/>
        </p:blipFill>
        <p:spPr>
          <a:xfrm rot="-5400000">
            <a:off x="650175" y="465007"/>
            <a:ext cx="2036850" cy="846042"/>
          </a:xfrm>
          <a:prstGeom prst="rect">
            <a:avLst/>
          </a:prstGeom>
          <a:noFill/>
          <a:ln>
            <a:noFill/>
          </a:ln>
        </p:spPr>
      </p:pic>
      <p:pic>
        <p:nvPicPr>
          <p:cNvPr id="87" name="Google Shape;87;p15"/>
          <p:cNvPicPr preferRelativeResize="0"/>
          <p:nvPr/>
        </p:nvPicPr>
        <p:blipFill rotWithShape="1">
          <a:blip r:embed="rId3">
            <a:alphaModFix/>
          </a:blip>
          <a:srcRect t="16734" r="8892" b="18300"/>
          <a:stretch/>
        </p:blipFill>
        <p:spPr>
          <a:xfrm rot="-5400000">
            <a:off x="1262550" y="465007"/>
            <a:ext cx="2036850" cy="846042"/>
          </a:xfrm>
          <a:prstGeom prst="rect">
            <a:avLst/>
          </a:prstGeom>
          <a:noFill/>
          <a:ln>
            <a:noFill/>
          </a:ln>
        </p:spPr>
      </p:pic>
      <p:pic>
        <p:nvPicPr>
          <p:cNvPr id="88" name="Google Shape;88;p15"/>
          <p:cNvPicPr preferRelativeResize="0"/>
          <p:nvPr/>
        </p:nvPicPr>
        <p:blipFill rotWithShape="1">
          <a:blip r:embed="rId4">
            <a:alphaModFix/>
          </a:blip>
          <a:srcRect r="1545" b="6838"/>
          <a:stretch/>
        </p:blipFill>
        <p:spPr>
          <a:xfrm>
            <a:off x="384887" y="134900"/>
            <a:ext cx="8374226" cy="4873724"/>
          </a:xfrm>
          <a:prstGeom prst="rect">
            <a:avLst/>
          </a:prstGeom>
          <a:noFill/>
          <a:ln>
            <a:noFill/>
          </a:ln>
        </p:spPr>
      </p:pic>
      <p:sp>
        <p:nvSpPr>
          <p:cNvPr id="89" name="Google Shape;89;p15"/>
          <p:cNvSpPr txBox="1">
            <a:spLocks noGrp="1"/>
          </p:cNvSpPr>
          <p:nvPr>
            <p:ph type="title"/>
          </p:nvPr>
        </p:nvSpPr>
        <p:spPr>
          <a:xfrm>
            <a:off x="1922400" y="3538630"/>
            <a:ext cx="2140200" cy="48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600"/>
              <a:buFont typeface="Anonymous Pro"/>
              <a:buNone/>
              <a:defRPr sz="1600" b="0">
                <a:solidFill>
                  <a:schemeClr val="dk2"/>
                </a:solidFill>
                <a:latin typeface="Roboto Mono Medium"/>
                <a:ea typeface="Roboto Mono Medium"/>
                <a:cs typeface="Roboto Mono Medium"/>
                <a:sym typeface="Roboto Mono Medium"/>
              </a:defRPr>
            </a:lvl1pPr>
            <a:lvl2pPr lvl="1" rtl="0">
              <a:spcBef>
                <a:spcPts val="0"/>
              </a:spcBef>
              <a:spcAft>
                <a:spcPts val="0"/>
              </a:spcAft>
              <a:buSzPts val="2000"/>
              <a:buNone/>
              <a:defRPr sz="2000" b="1"/>
            </a:lvl2pPr>
            <a:lvl3pPr lvl="2" rtl="0">
              <a:spcBef>
                <a:spcPts val="0"/>
              </a:spcBef>
              <a:spcAft>
                <a:spcPts val="0"/>
              </a:spcAft>
              <a:buSzPts val="2000"/>
              <a:buNone/>
              <a:defRPr sz="2000" b="1"/>
            </a:lvl3pPr>
            <a:lvl4pPr lvl="3" rtl="0">
              <a:spcBef>
                <a:spcPts val="0"/>
              </a:spcBef>
              <a:spcAft>
                <a:spcPts val="0"/>
              </a:spcAft>
              <a:buSzPts val="2000"/>
              <a:buNone/>
              <a:defRPr sz="2000" b="1"/>
            </a:lvl4pPr>
            <a:lvl5pPr lvl="4" rtl="0">
              <a:spcBef>
                <a:spcPts val="0"/>
              </a:spcBef>
              <a:spcAft>
                <a:spcPts val="0"/>
              </a:spcAft>
              <a:buSzPts val="2000"/>
              <a:buNone/>
              <a:defRPr sz="2000" b="1"/>
            </a:lvl5pPr>
            <a:lvl6pPr lvl="5" rtl="0">
              <a:spcBef>
                <a:spcPts val="0"/>
              </a:spcBef>
              <a:spcAft>
                <a:spcPts val="0"/>
              </a:spcAft>
              <a:buSzPts val="2000"/>
              <a:buNone/>
              <a:defRPr sz="2000" b="1"/>
            </a:lvl6pPr>
            <a:lvl7pPr lvl="6" rtl="0">
              <a:spcBef>
                <a:spcPts val="0"/>
              </a:spcBef>
              <a:spcAft>
                <a:spcPts val="0"/>
              </a:spcAft>
              <a:buSzPts val="2000"/>
              <a:buNone/>
              <a:defRPr sz="2000" b="1"/>
            </a:lvl7pPr>
            <a:lvl8pPr lvl="7" rtl="0">
              <a:spcBef>
                <a:spcPts val="0"/>
              </a:spcBef>
              <a:spcAft>
                <a:spcPts val="0"/>
              </a:spcAft>
              <a:buSzPts val="2000"/>
              <a:buNone/>
              <a:defRPr sz="2000" b="1"/>
            </a:lvl8pPr>
            <a:lvl9pPr lvl="8" rtl="0">
              <a:spcBef>
                <a:spcPts val="0"/>
              </a:spcBef>
              <a:spcAft>
                <a:spcPts val="0"/>
              </a:spcAft>
              <a:buSzPts val="2000"/>
              <a:buNone/>
              <a:defRPr sz="2000" b="1"/>
            </a:lvl9pPr>
          </a:lstStyle>
          <a:p>
            <a:endParaRPr/>
          </a:p>
        </p:txBody>
      </p:sp>
      <p:sp>
        <p:nvSpPr>
          <p:cNvPr id="90" name="Google Shape;90;p15"/>
          <p:cNvSpPr txBox="1">
            <a:spLocks noGrp="1"/>
          </p:cNvSpPr>
          <p:nvPr>
            <p:ph type="subTitle" idx="1"/>
          </p:nvPr>
        </p:nvSpPr>
        <p:spPr>
          <a:xfrm>
            <a:off x="1922400" y="1269487"/>
            <a:ext cx="3439500" cy="218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Concert One"/>
              <a:buNone/>
              <a:defRPr sz="2400" b="1">
                <a:latin typeface="Concert One"/>
                <a:ea typeface="Concert One"/>
                <a:cs typeface="Concert One"/>
                <a:sym typeface="Concert One"/>
              </a:defRPr>
            </a:lvl1pPr>
            <a:lvl2pPr lvl="1" rtl="0">
              <a:lnSpc>
                <a:spcPct val="100000"/>
              </a:lnSpc>
              <a:spcBef>
                <a:spcPts val="0"/>
              </a:spcBef>
              <a:spcAft>
                <a:spcPts val="0"/>
              </a:spcAft>
              <a:buClr>
                <a:schemeClr val="dk2"/>
              </a:buClr>
              <a:buSzPts val="2400"/>
              <a:buNone/>
              <a:defRPr sz="2400">
                <a:solidFill>
                  <a:schemeClr val="dk2"/>
                </a:solidFill>
              </a:defRPr>
            </a:lvl2pPr>
            <a:lvl3pPr lvl="2" rtl="0">
              <a:lnSpc>
                <a:spcPct val="100000"/>
              </a:lnSpc>
              <a:spcBef>
                <a:spcPts val="0"/>
              </a:spcBef>
              <a:spcAft>
                <a:spcPts val="0"/>
              </a:spcAft>
              <a:buClr>
                <a:schemeClr val="dk2"/>
              </a:buClr>
              <a:buSzPts val="2400"/>
              <a:buNone/>
              <a:defRPr sz="2400">
                <a:solidFill>
                  <a:schemeClr val="dk2"/>
                </a:solidFill>
              </a:defRPr>
            </a:lvl3pPr>
            <a:lvl4pPr lvl="3" rtl="0">
              <a:lnSpc>
                <a:spcPct val="100000"/>
              </a:lnSpc>
              <a:spcBef>
                <a:spcPts val="0"/>
              </a:spcBef>
              <a:spcAft>
                <a:spcPts val="0"/>
              </a:spcAft>
              <a:buClr>
                <a:schemeClr val="dk2"/>
              </a:buClr>
              <a:buSzPts val="2400"/>
              <a:buNone/>
              <a:defRPr sz="2400">
                <a:solidFill>
                  <a:schemeClr val="dk2"/>
                </a:solidFill>
              </a:defRPr>
            </a:lvl4pPr>
            <a:lvl5pPr lvl="4" rtl="0">
              <a:lnSpc>
                <a:spcPct val="100000"/>
              </a:lnSpc>
              <a:spcBef>
                <a:spcPts val="0"/>
              </a:spcBef>
              <a:spcAft>
                <a:spcPts val="0"/>
              </a:spcAft>
              <a:buClr>
                <a:schemeClr val="dk2"/>
              </a:buClr>
              <a:buSzPts val="2400"/>
              <a:buNone/>
              <a:defRPr sz="2400">
                <a:solidFill>
                  <a:schemeClr val="dk2"/>
                </a:solidFill>
              </a:defRPr>
            </a:lvl5pPr>
            <a:lvl6pPr lvl="5" rtl="0">
              <a:lnSpc>
                <a:spcPct val="100000"/>
              </a:lnSpc>
              <a:spcBef>
                <a:spcPts val="0"/>
              </a:spcBef>
              <a:spcAft>
                <a:spcPts val="0"/>
              </a:spcAft>
              <a:buClr>
                <a:schemeClr val="dk2"/>
              </a:buClr>
              <a:buSzPts val="2400"/>
              <a:buNone/>
              <a:defRPr sz="2400">
                <a:solidFill>
                  <a:schemeClr val="dk2"/>
                </a:solidFill>
              </a:defRPr>
            </a:lvl6pPr>
            <a:lvl7pPr lvl="6" rtl="0">
              <a:lnSpc>
                <a:spcPct val="100000"/>
              </a:lnSpc>
              <a:spcBef>
                <a:spcPts val="0"/>
              </a:spcBef>
              <a:spcAft>
                <a:spcPts val="0"/>
              </a:spcAft>
              <a:buClr>
                <a:schemeClr val="dk2"/>
              </a:buClr>
              <a:buSzPts val="2400"/>
              <a:buNone/>
              <a:defRPr sz="2400">
                <a:solidFill>
                  <a:schemeClr val="dk2"/>
                </a:solidFill>
              </a:defRPr>
            </a:lvl7pPr>
            <a:lvl8pPr lvl="7" rtl="0">
              <a:lnSpc>
                <a:spcPct val="100000"/>
              </a:lnSpc>
              <a:spcBef>
                <a:spcPts val="0"/>
              </a:spcBef>
              <a:spcAft>
                <a:spcPts val="0"/>
              </a:spcAft>
              <a:buClr>
                <a:schemeClr val="dk2"/>
              </a:buClr>
              <a:buSzPts val="2400"/>
              <a:buNone/>
              <a:defRPr sz="2400">
                <a:solidFill>
                  <a:schemeClr val="dk2"/>
                </a:solidFill>
              </a:defRPr>
            </a:lvl8pPr>
            <a:lvl9pPr lvl="8" rtl="0">
              <a:lnSpc>
                <a:spcPct val="100000"/>
              </a:lnSpc>
              <a:spcBef>
                <a:spcPts val="0"/>
              </a:spcBef>
              <a:spcAft>
                <a:spcPts val="0"/>
              </a:spcAft>
              <a:buClr>
                <a:schemeClr val="dk2"/>
              </a:buClr>
              <a:buSzPts val="2400"/>
              <a:buNone/>
              <a:defRPr sz="2400">
                <a:solidFill>
                  <a:schemeClr val="dk2"/>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Four Columns">
  <p:cSld name="SECTION_TITLE_AND_DESCRIPTION_1_2">
    <p:spTree>
      <p:nvGrpSpPr>
        <p:cNvPr id="1" name="Shape 91"/>
        <p:cNvGrpSpPr/>
        <p:nvPr/>
      </p:nvGrpSpPr>
      <p:grpSpPr>
        <a:xfrm>
          <a:off x="0" y="0"/>
          <a:ext cx="0" cy="0"/>
          <a:chOff x="0" y="0"/>
          <a:chExt cx="0" cy="0"/>
        </a:xfrm>
      </p:grpSpPr>
      <p:pic>
        <p:nvPicPr>
          <p:cNvPr id="92" name="Google Shape;92;p16"/>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93" name="Google Shape;93;p16"/>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94" name="Google Shape;94;p16"/>
          <p:cNvSpPr txBox="1">
            <a:spLocks noGrp="1"/>
          </p:cNvSpPr>
          <p:nvPr>
            <p:ph type="title"/>
          </p:nvPr>
        </p:nvSpPr>
        <p:spPr>
          <a:xfrm>
            <a:off x="602672" y="2010025"/>
            <a:ext cx="2695800" cy="488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100"/>
              <a:buNone/>
              <a:defRPr sz="2100"/>
            </a:lvl1pPr>
            <a:lvl2pPr lvl="1" algn="r" rtl="0">
              <a:spcBef>
                <a:spcPts val="0"/>
              </a:spcBef>
              <a:spcAft>
                <a:spcPts val="0"/>
              </a:spcAft>
              <a:buSzPts val="3900"/>
              <a:buNone/>
              <a:defRPr sz="3900"/>
            </a:lvl2pPr>
            <a:lvl3pPr lvl="2" algn="r" rtl="0">
              <a:spcBef>
                <a:spcPts val="0"/>
              </a:spcBef>
              <a:spcAft>
                <a:spcPts val="0"/>
              </a:spcAft>
              <a:buSzPts val="3900"/>
              <a:buNone/>
              <a:defRPr sz="3900"/>
            </a:lvl3pPr>
            <a:lvl4pPr lvl="3" algn="r" rtl="0">
              <a:spcBef>
                <a:spcPts val="0"/>
              </a:spcBef>
              <a:spcAft>
                <a:spcPts val="0"/>
              </a:spcAft>
              <a:buSzPts val="3900"/>
              <a:buNone/>
              <a:defRPr sz="3900"/>
            </a:lvl4pPr>
            <a:lvl5pPr lvl="4" algn="r" rtl="0">
              <a:spcBef>
                <a:spcPts val="0"/>
              </a:spcBef>
              <a:spcAft>
                <a:spcPts val="0"/>
              </a:spcAft>
              <a:buSzPts val="3900"/>
              <a:buNone/>
              <a:defRPr sz="3900"/>
            </a:lvl5pPr>
            <a:lvl6pPr lvl="5" algn="r" rtl="0">
              <a:spcBef>
                <a:spcPts val="0"/>
              </a:spcBef>
              <a:spcAft>
                <a:spcPts val="0"/>
              </a:spcAft>
              <a:buSzPts val="3900"/>
              <a:buNone/>
              <a:defRPr sz="3900"/>
            </a:lvl6pPr>
            <a:lvl7pPr lvl="6" algn="r" rtl="0">
              <a:spcBef>
                <a:spcPts val="0"/>
              </a:spcBef>
              <a:spcAft>
                <a:spcPts val="0"/>
              </a:spcAft>
              <a:buSzPts val="3900"/>
              <a:buNone/>
              <a:defRPr sz="3900"/>
            </a:lvl7pPr>
            <a:lvl8pPr lvl="7" algn="r" rtl="0">
              <a:spcBef>
                <a:spcPts val="0"/>
              </a:spcBef>
              <a:spcAft>
                <a:spcPts val="0"/>
              </a:spcAft>
              <a:buSzPts val="3900"/>
              <a:buNone/>
              <a:defRPr sz="3900"/>
            </a:lvl8pPr>
            <a:lvl9pPr lvl="8" algn="r" rtl="0">
              <a:spcBef>
                <a:spcPts val="0"/>
              </a:spcBef>
              <a:spcAft>
                <a:spcPts val="0"/>
              </a:spcAft>
              <a:buSzPts val="3900"/>
              <a:buNone/>
              <a:defRPr sz="3900"/>
            </a:lvl9pPr>
          </a:lstStyle>
          <a:p>
            <a:endParaRPr/>
          </a:p>
        </p:txBody>
      </p:sp>
      <p:sp>
        <p:nvSpPr>
          <p:cNvPr id="95" name="Google Shape;95;p16"/>
          <p:cNvSpPr txBox="1">
            <a:spLocks noGrp="1"/>
          </p:cNvSpPr>
          <p:nvPr>
            <p:ph type="subTitle" idx="1"/>
          </p:nvPr>
        </p:nvSpPr>
        <p:spPr>
          <a:xfrm>
            <a:off x="839201" y="2389868"/>
            <a:ext cx="2459400" cy="71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2"/>
              </a:buClr>
              <a:buSzPts val="1400"/>
              <a:buNone/>
              <a:defRPr sz="1400">
                <a:solidFill>
                  <a:schemeClr val="dk2"/>
                </a:solidFill>
              </a:defRPr>
            </a:lvl1pPr>
            <a:lvl2pPr lvl="1" algn="r" rtl="0">
              <a:lnSpc>
                <a:spcPct val="100000"/>
              </a:lnSpc>
              <a:spcBef>
                <a:spcPts val="0"/>
              </a:spcBef>
              <a:spcAft>
                <a:spcPts val="0"/>
              </a:spcAft>
              <a:buClr>
                <a:schemeClr val="dk2"/>
              </a:buClr>
              <a:buSzPts val="1400"/>
              <a:buNone/>
              <a:defRPr>
                <a:solidFill>
                  <a:schemeClr val="dk2"/>
                </a:solidFill>
              </a:defRPr>
            </a:lvl2pPr>
            <a:lvl3pPr lvl="2" algn="r" rtl="0">
              <a:lnSpc>
                <a:spcPct val="100000"/>
              </a:lnSpc>
              <a:spcBef>
                <a:spcPts val="0"/>
              </a:spcBef>
              <a:spcAft>
                <a:spcPts val="0"/>
              </a:spcAft>
              <a:buClr>
                <a:schemeClr val="dk2"/>
              </a:buClr>
              <a:buSzPts val="1400"/>
              <a:buNone/>
              <a:defRPr>
                <a:solidFill>
                  <a:schemeClr val="dk2"/>
                </a:solidFill>
              </a:defRPr>
            </a:lvl3pPr>
            <a:lvl4pPr lvl="3" algn="r" rtl="0">
              <a:lnSpc>
                <a:spcPct val="100000"/>
              </a:lnSpc>
              <a:spcBef>
                <a:spcPts val="0"/>
              </a:spcBef>
              <a:spcAft>
                <a:spcPts val="0"/>
              </a:spcAft>
              <a:buClr>
                <a:schemeClr val="dk2"/>
              </a:buClr>
              <a:buSzPts val="1400"/>
              <a:buNone/>
              <a:defRPr>
                <a:solidFill>
                  <a:schemeClr val="dk2"/>
                </a:solidFill>
              </a:defRPr>
            </a:lvl4pPr>
            <a:lvl5pPr lvl="4" algn="r" rtl="0">
              <a:lnSpc>
                <a:spcPct val="100000"/>
              </a:lnSpc>
              <a:spcBef>
                <a:spcPts val="0"/>
              </a:spcBef>
              <a:spcAft>
                <a:spcPts val="0"/>
              </a:spcAft>
              <a:buClr>
                <a:schemeClr val="dk2"/>
              </a:buClr>
              <a:buSzPts val="1400"/>
              <a:buNone/>
              <a:defRPr>
                <a:solidFill>
                  <a:schemeClr val="dk2"/>
                </a:solidFill>
              </a:defRPr>
            </a:lvl5pPr>
            <a:lvl6pPr lvl="5" algn="r" rtl="0">
              <a:lnSpc>
                <a:spcPct val="100000"/>
              </a:lnSpc>
              <a:spcBef>
                <a:spcPts val="0"/>
              </a:spcBef>
              <a:spcAft>
                <a:spcPts val="0"/>
              </a:spcAft>
              <a:buClr>
                <a:schemeClr val="dk2"/>
              </a:buClr>
              <a:buSzPts val="1400"/>
              <a:buNone/>
              <a:defRPr>
                <a:solidFill>
                  <a:schemeClr val="dk2"/>
                </a:solidFill>
              </a:defRPr>
            </a:lvl6pPr>
            <a:lvl7pPr lvl="6" algn="r" rtl="0">
              <a:lnSpc>
                <a:spcPct val="100000"/>
              </a:lnSpc>
              <a:spcBef>
                <a:spcPts val="0"/>
              </a:spcBef>
              <a:spcAft>
                <a:spcPts val="0"/>
              </a:spcAft>
              <a:buClr>
                <a:schemeClr val="dk2"/>
              </a:buClr>
              <a:buSzPts val="1400"/>
              <a:buNone/>
              <a:defRPr>
                <a:solidFill>
                  <a:schemeClr val="dk2"/>
                </a:solidFill>
              </a:defRPr>
            </a:lvl7pPr>
            <a:lvl8pPr lvl="7" algn="r" rtl="0">
              <a:lnSpc>
                <a:spcPct val="100000"/>
              </a:lnSpc>
              <a:spcBef>
                <a:spcPts val="0"/>
              </a:spcBef>
              <a:spcAft>
                <a:spcPts val="0"/>
              </a:spcAft>
              <a:buClr>
                <a:schemeClr val="dk2"/>
              </a:buClr>
              <a:buSzPts val="1400"/>
              <a:buNone/>
              <a:defRPr>
                <a:solidFill>
                  <a:schemeClr val="dk2"/>
                </a:solidFill>
              </a:defRPr>
            </a:lvl8pPr>
            <a:lvl9pPr lvl="8" algn="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96" name="Google Shape;96;p16"/>
          <p:cNvSpPr txBox="1">
            <a:spLocks noGrp="1"/>
          </p:cNvSpPr>
          <p:nvPr>
            <p:ph type="title" idx="2"/>
          </p:nvPr>
        </p:nvSpPr>
        <p:spPr>
          <a:xfrm>
            <a:off x="5845528" y="2010025"/>
            <a:ext cx="26958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None/>
              <a:defRPr sz="21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
        <p:nvSpPr>
          <p:cNvPr id="97" name="Google Shape;97;p16"/>
          <p:cNvSpPr txBox="1">
            <a:spLocks noGrp="1"/>
          </p:cNvSpPr>
          <p:nvPr>
            <p:ph type="subTitle" idx="3"/>
          </p:nvPr>
        </p:nvSpPr>
        <p:spPr>
          <a:xfrm>
            <a:off x="5845522" y="2389875"/>
            <a:ext cx="2459400" cy="71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a:endParaRPr/>
          </a:p>
        </p:txBody>
      </p:sp>
      <p:sp>
        <p:nvSpPr>
          <p:cNvPr id="98" name="Google Shape;98;p16"/>
          <p:cNvSpPr txBox="1">
            <a:spLocks noGrp="1"/>
          </p:cNvSpPr>
          <p:nvPr>
            <p:ph type="title" idx="4"/>
          </p:nvPr>
        </p:nvSpPr>
        <p:spPr>
          <a:xfrm>
            <a:off x="602672" y="3449699"/>
            <a:ext cx="2695800" cy="488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100"/>
              <a:buNone/>
              <a:defRPr sz="2100"/>
            </a:lvl1pPr>
            <a:lvl2pPr lvl="1" algn="r" rtl="0">
              <a:spcBef>
                <a:spcPts val="0"/>
              </a:spcBef>
              <a:spcAft>
                <a:spcPts val="0"/>
              </a:spcAft>
              <a:buSzPts val="3900"/>
              <a:buNone/>
              <a:defRPr sz="3900"/>
            </a:lvl2pPr>
            <a:lvl3pPr lvl="2" algn="r" rtl="0">
              <a:spcBef>
                <a:spcPts val="0"/>
              </a:spcBef>
              <a:spcAft>
                <a:spcPts val="0"/>
              </a:spcAft>
              <a:buSzPts val="3900"/>
              <a:buNone/>
              <a:defRPr sz="3900"/>
            </a:lvl3pPr>
            <a:lvl4pPr lvl="3" algn="r" rtl="0">
              <a:spcBef>
                <a:spcPts val="0"/>
              </a:spcBef>
              <a:spcAft>
                <a:spcPts val="0"/>
              </a:spcAft>
              <a:buSzPts val="3900"/>
              <a:buNone/>
              <a:defRPr sz="3900"/>
            </a:lvl4pPr>
            <a:lvl5pPr lvl="4" algn="r" rtl="0">
              <a:spcBef>
                <a:spcPts val="0"/>
              </a:spcBef>
              <a:spcAft>
                <a:spcPts val="0"/>
              </a:spcAft>
              <a:buSzPts val="3900"/>
              <a:buNone/>
              <a:defRPr sz="3900"/>
            </a:lvl5pPr>
            <a:lvl6pPr lvl="5" algn="r" rtl="0">
              <a:spcBef>
                <a:spcPts val="0"/>
              </a:spcBef>
              <a:spcAft>
                <a:spcPts val="0"/>
              </a:spcAft>
              <a:buSzPts val="3900"/>
              <a:buNone/>
              <a:defRPr sz="3900"/>
            </a:lvl6pPr>
            <a:lvl7pPr lvl="6" algn="r" rtl="0">
              <a:spcBef>
                <a:spcPts val="0"/>
              </a:spcBef>
              <a:spcAft>
                <a:spcPts val="0"/>
              </a:spcAft>
              <a:buSzPts val="3900"/>
              <a:buNone/>
              <a:defRPr sz="3900"/>
            </a:lvl7pPr>
            <a:lvl8pPr lvl="7" algn="r" rtl="0">
              <a:spcBef>
                <a:spcPts val="0"/>
              </a:spcBef>
              <a:spcAft>
                <a:spcPts val="0"/>
              </a:spcAft>
              <a:buSzPts val="3900"/>
              <a:buNone/>
              <a:defRPr sz="3900"/>
            </a:lvl8pPr>
            <a:lvl9pPr lvl="8" algn="r" rtl="0">
              <a:spcBef>
                <a:spcPts val="0"/>
              </a:spcBef>
              <a:spcAft>
                <a:spcPts val="0"/>
              </a:spcAft>
              <a:buSzPts val="3900"/>
              <a:buNone/>
              <a:defRPr sz="3900"/>
            </a:lvl9pPr>
          </a:lstStyle>
          <a:p>
            <a:endParaRPr/>
          </a:p>
        </p:txBody>
      </p:sp>
      <p:sp>
        <p:nvSpPr>
          <p:cNvPr id="99" name="Google Shape;99;p16"/>
          <p:cNvSpPr txBox="1">
            <a:spLocks noGrp="1"/>
          </p:cNvSpPr>
          <p:nvPr>
            <p:ph type="subTitle" idx="5"/>
          </p:nvPr>
        </p:nvSpPr>
        <p:spPr>
          <a:xfrm>
            <a:off x="839201" y="3838273"/>
            <a:ext cx="2459400" cy="71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2"/>
              </a:buClr>
              <a:buSzPts val="1400"/>
              <a:buNone/>
              <a:defRPr sz="1400">
                <a:solidFill>
                  <a:schemeClr val="dk2"/>
                </a:solidFill>
              </a:defRPr>
            </a:lvl1pPr>
            <a:lvl2pPr lvl="1" algn="r" rtl="0">
              <a:lnSpc>
                <a:spcPct val="100000"/>
              </a:lnSpc>
              <a:spcBef>
                <a:spcPts val="0"/>
              </a:spcBef>
              <a:spcAft>
                <a:spcPts val="0"/>
              </a:spcAft>
              <a:buClr>
                <a:schemeClr val="dk2"/>
              </a:buClr>
              <a:buSzPts val="1400"/>
              <a:buNone/>
              <a:defRPr>
                <a:solidFill>
                  <a:schemeClr val="dk2"/>
                </a:solidFill>
              </a:defRPr>
            </a:lvl2pPr>
            <a:lvl3pPr lvl="2" algn="r" rtl="0">
              <a:lnSpc>
                <a:spcPct val="100000"/>
              </a:lnSpc>
              <a:spcBef>
                <a:spcPts val="0"/>
              </a:spcBef>
              <a:spcAft>
                <a:spcPts val="0"/>
              </a:spcAft>
              <a:buClr>
                <a:schemeClr val="dk2"/>
              </a:buClr>
              <a:buSzPts val="1400"/>
              <a:buNone/>
              <a:defRPr>
                <a:solidFill>
                  <a:schemeClr val="dk2"/>
                </a:solidFill>
              </a:defRPr>
            </a:lvl3pPr>
            <a:lvl4pPr lvl="3" algn="r" rtl="0">
              <a:lnSpc>
                <a:spcPct val="100000"/>
              </a:lnSpc>
              <a:spcBef>
                <a:spcPts val="0"/>
              </a:spcBef>
              <a:spcAft>
                <a:spcPts val="0"/>
              </a:spcAft>
              <a:buClr>
                <a:schemeClr val="dk2"/>
              </a:buClr>
              <a:buSzPts val="1400"/>
              <a:buNone/>
              <a:defRPr>
                <a:solidFill>
                  <a:schemeClr val="dk2"/>
                </a:solidFill>
              </a:defRPr>
            </a:lvl4pPr>
            <a:lvl5pPr lvl="4" algn="r" rtl="0">
              <a:lnSpc>
                <a:spcPct val="100000"/>
              </a:lnSpc>
              <a:spcBef>
                <a:spcPts val="0"/>
              </a:spcBef>
              <a:spcAft>
                <a:spcPts val="0"/>
              </a:spcAft>
              <a:buClr>
                <a:schemeClr val="dk2"/>
              </a:buClr>
              <a:buSzPts val="1400"/>
              <a:buNone/>
              <a:defRPr>
                <a:solidFill>
                  <a:schemeClr val="dk2"/>
                </a:solidFill>
              </a:defRPr>
            </a:lvl5pPr>
            <a:lvl6pPr lvl="5" algn="r" rtl="0">
              <a:lnSpc>
                <a:spcPct val="100000"/>
              </a:lnSpc>
              <a:spcBef>
                <a:spcPts val="0"/>
              </a:spcBef>
              <a:spcAft>
                <a:spcPts val="0"/>
              </a:spcAft>
              <a:buClr>
                <a:schemeClr val="dk2"/>
              </a:buClr>
              <a:buSzPts val="1400"/>
              <a:buNone/>
              <a:defRPr>
                <a:solidFill>
                  <a:schemeClr val="dk2"/>
                </a:solidFill>
              </a:defRPr>
            </a:lvl6pPr>
            <a:lvl7pPr lvl="6" algn="r" rtl="0">
              <a:lnSpc>
                <a:spcPct val="100000"/>
              </a:lnSpc>
              <a:spcBef>
                <a:spcPts val="0"/>
              </a:spcBef>
              <a:spcAft>
                <a:spcPts val="0"/>
              </a:spcAft>
              <a:buClr>
                <a:schemeClr val="dk2"/>
              </a:buClr>
              <a:buSzPts val="1400"/>
              <a:buNone/>
              <a:defRPr>
                <a:solidFill>
                  <a:schemeClr val="dk2"/>
                </a:solidFill>
              </a:defRPr>
            </a:lvl7pPr>
            <a:lvl8pPr lvl="7" algn="r" rtl="0">
              <a:lnSpc>
                <a:spcPct val="100000"/>
              </a:lnSpc>
              <a:spcBef>
                <a:spcPts val="0"/>
              </a:spcBef>
              <a:spcAft>
                <a:spcPts val="0"/>
              </a:spcAft>
              <a:buClr>
                <a:schemeClr val="dk2"/>
              </a:buClr>
              <a:buSzPts val="1400"/>
              <a:buNone/>
              <a:defRPr>
                <a:solidFill>
                  <a:schemeClr val="dk2"/>
                </a:solidFill>
              </a:defRPr>
            </a:lvl8pPr>
            <a:lvl9pPr lvl="8" algn="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00" name="Google Shape;100;p16"/>
          <p:cNvSpPr txBox="1">
            <a:spLocks noGrp="1"/>
          </p:cNvSpPr>
          <p:nvPr>
            <p:ph type="title" idx="6"/>
          </p:nvPr>
        </p:nvSpPr>
        <p:spPr>
          <a:xfrm>
            <a:off x="5845528" y="3449695"/>
            <a:ext cx="26958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None/>
              <a:defRPr sz="21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
        <p:nvSpPr>
          <p:cNvPr id="101" name="Google Shape;101;p16"/>
          <p:cNvSpPr txBox="1">
            <a:spLocks noGrp="1"/>
          </p:cNvSpPr>
          <p:nvPr>
            <p:ph type="subTitle" idx="7"/>
          </p:nvPr>
        </p:nvSpPr>
        <p:spPr>
          <a:xfrm>
            <a:off x="5845522" y="3838276"/>
            <a:ext cx="2459400" cy="71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02" name="Google Shape;102;p16"/>
          <p:cNvSpPr txBox="1">
            <a:spLocks noGrp="1"/>
          </p:cNvSpPr>
          <p:nvPr>
            <p:ph type="title" idx="8"/>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ercentages">
  <p:cSld name="BIG_NUMBER_1">
    <p:spTree>
      <p:nvGrpSpPr>
        <p:cNvPr id="1" name="Shape 103"/>
        <p:cNvGrpSpPr/>
        <p:nvPr/>
      </p:nvGrpSpPr>
      <p:grpSpPr>
        <a:xfrm>
          <a:off x="0" y="0"/>
          <a:ext cx="0" cy="0"/>
          <a:chOff x="0" y="0"/>
          <a:chExt cx="0" cy="0"/>
        </a:xfrm>
      </p:grpSpPr>
      <p:pic>
        <p:nvPicPr>
          <p:cNvPr id="104" name="Google Shape;104;p17"/>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05" name="Google Shape;105;p17"/>
          <p:cNvPicPr preferRelativeResize="0"/>
          <p:nvPr/>
        </p:nvPicPr>
        <p:blipFill rotWithShape="1">
          <a:blip r:embed="rId3">
            <a:alphaModFix/>
          </a:blip>
          <a:srcRect b="61089"/>
          <a:stretch/>
        </p:blipFill>
        <p:spPr>
          <a:xfrm rot="635655">
            <a:off x="1848552" y="3058534"/>
            <a:ext cx="2068426" cy="1772790"/>
          </a:xfrm>
          <a:prstGeom prst="rect">
            <a:avLst/>
          </a:prstGeom>
          <a:noFill/>
          <a:ln>
            <a:noFill/>
          </a:ln>
        </p:spPr>
      </p:pic>
      <p:pic>
        <p:nvPicPr>
          <p:cNvPr id="106" name="Google Shape;106;p17"/>
          <p:cNvPicPr preferRelativeResize="0"/>
          <p:nvPr/>
        </p:nvPicPr>
        <p:blipFill rotWithShape="1">
          <a:blip r:embed="rId3">
            <a:alphaModFix/>
          </a:blip>
          <a:srcRect b="61089"/>
          <a:stretch/>
        </p:blipFill>
        <p:spPr>
          <a:xfrm rot="1903775">
            <a:off x="6763976" y="866659"/>
            <a:ext cx="2068425" cy="1772790"/>
          </a:xfrm>
          <a:prstGeom prst="rect">
            <a:avLst/>
          </a:prstGeom>
          <a:noFill/>
          <a:ln>
            <a:noFill/>
          </a:ln>
        </p:spPr>
      </p:pic>
      <p:pic>
        <p:nvPicPr>
          <p:cNvPr id="107" name="Google Shape;107;p17"/>
          <p:cNvPicPr preferRelativeResize="0"/>
          <p:nvPr/>
        </p:nvPicPr>
        <p:blipFill rotWithShape="1">
          <a:blip r:embed="rId4">
            <a:alphaModFix/>
          </a:blip>
          <a:srcRect r="1545" b="6838"/>
          <a:stretch/>
        </p:blipFill>
        <p:spPr>
          <a:xfrm>
            <a:off x="129175" y="134900"/>
            <a:ext cx="8374226" cy="4873724"/>
          </a:xfrm>
          <a:prstGeom prst="rect">
            <a:avLst/>
          </a:prstGeom>
          <a:noFill/>
          <a:ln>
            <a:noFill/>
          </a:ln>
        </p:spPr>
      </p:pic>
      <p:sp>
        <p:nvSpPr>
          <p:cNvPr id="108" name="Google Shape;108;p17"/>
          <p:cNvSpPr txBox="1">
            <a:spLocks noGrp="1"/>
          </p:cNvSpPr>
          <p:nvPr>
            <p:ph type="title" hasCustomPrompt="1"/>
          </p:nvPr>
        </p:nvSpPr>
        <p:spPr>
          <a:xfrm>
            <a:off x="1301450" y="2719788"/>
            <a:ext cx="2101200" cy="6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2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9" name="Google Shape;109;p17"/>
          <p:cNvSpPr txBox="1">
            <a:spLocks noGrp="1"/>
          </p:cNvSpPr>
          <p:nvPr>
            <p:ph type="subTitle" idx="1"/>
          </p:nvPr>
        </p:nvSpPr>
        <p:spPr>
          <a:xfrm>
            <a:off x="1301450" y="3383388"/>
            <a:ext cx="21012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10" name="Google Shape;110;p17"/>
          <p:cNvSpPr txBox="1">
            <a:spLocks noGrp="1"/>
          </p:cNvSpPr>
          <p:nvPr>
            <p:ph type="title" idx="2" hasCustomPrompt="1"/>
          </p:nvPr>
        </p:nvSpPr>
        <p:spPr>
          <a:xfrm>
            <a:off x="3521400" y="2719788"/>
            <a:ext cx="2101200" cy="6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2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1" name="Google Shape;111;p17"/>
          <p:cNvSpPr txBox="1">
            <a:spLocks noGrp="1"/>
          </p:cNvSpPr>
          <p:nvPr>
            <p:ph type="subTitle" idx="3"/>
          </p:nvPr>
        </p:nvSpPr>
        <p:spPr>
          <a:xfrm>
            <a:off x="3521400" y="3383388"/>
            <a:ext cx="21012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12" name="Google Shape;112;p17"/>
          <p:cNvSpPr txBox="1">
            <a:spLocks noGrp="1"/>
          </p:cNvSpPr>
          <p:nvPr>
            <p:ph type="title" idx="4" hasCustomPrompt="1"/>
          </p:nvPr>
        </p:nvSpPr>
        <p:spPr>
          <a:xfrm>
            <a:off x="5741350" y="2719788"/>
            <a:ext cx="2101200" cy="6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2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3" name="Google Shape;113;p17"/>
          <p:cNvSpPr txBox="1">
            <a:spLocks noGrp="1"/>
          </p:cNvSpPr>
          <p:nvPr>
            <p:ph type="subTitle" idx="5"/>
          </p:nvPr>
        </p:nvSpPr>
        <p:spPr>
          <a:xfrm>
            <a:off x="5741350" y="3383388"/>
            <a:ext cx="21012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wo Columns">
  <p:cSld name="SECTION_TITLE_AND_DESCRIPTION_1_1_2">
    <p:spTree>
      <p:nvGrpSpPr>
        <p:cNvPr id="1" name="Shape 114"/>
        <p:cNvGrpSpPr/>
        <p:nvPr/>
      </p:nvGrpSpPr>
      <p:grpSpPr>
        <a:xfrm>
          <a:off x="0" y="0"/>
          <a:ext cx="0" cy="0"/>
          <a:chOff x="0" y="0"/>
          <a:chExt cx="0" cy="0"/>
        </a:xfrm>
      </p:grpSpPr>
      <p:pic>
        <p:nvPicPr>
          <p:cNvPr id="115" name="Google Shape;115;p18"/>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16" name="Google Shape;116;p18"/>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117" name="Google Shape;117;p18"/>
          <p:cNvSpPr txBox="1">
            <a:spLocks noGrp="1"/>
          </p:cNvSpPr>
          <p:nvPr>
            <p:ph type="title"/>
          </p:nvPr>
        </p:nvSpPr>
        <p:spPr>
          <a:xfrm>
            <a:off x="6166050" y="1183210"/>
            <a:ext cx="21402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18" name="Google Shape;118;p18"/>
          <p:cNvSpPr txBox="1">
            <a:spLocks noGrp="1"/>
          </p:cNvSpPr>
          <p:nvPr>
            <p:ph type="subTitle" idx="1"/>
          </p:nvPr>
        </p:nvSpPr>
        <p:spPr>
          <a:xfrm>
            <a:off x="6166050" y="1620375"/>
            <a:ext cx="2140200" cy="92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19" name="Google Shape;119;p18"/>
          <p:cNvSpPr txBox="1">
            <a:spLocks noGrp="1"/>
          </p:cNvSpPr>
          <p:nvPr>
            <p:ph type="title" idx="2"/>
          </p:nvPr>
        </p:nvSpPr>
        <p:spPr>
          <a:xfrm>
            <a:off x="6166040" y="2678335"/>
            <a:ext cx="21402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20" name="Google Shape;120;p18"/>
          <p:cNvSpPr txBox="1">
            <a:spLocks noGrp="1"/>
          </p:cNvSpPr>
          <p:nvPr>
            <p:ph type="subTitle" idx="3"/>
          </p:nvPr>
        </p:nvSpPr>
        <p:spPr>
          <a:xfrm>
            <a:off x="6166050" y="3115508"/>
            <a:ext cx="2140200" cy="92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21" name="Google Shape;121;p18"/>
          <p:cNvSpPr txBox="1">
            <a:spLocks noGrp="1"/>
          </p:cNvSpPr>
          <p:nvPr>
            <p:ph type="title" idx="4"/>
          </p:nvPr>
        </p:nvSpPr>
        <p:spPr>
          <a:xfrm>
            <a:off x="1002325" y="711175"/>
            <a:ext cx="2666700" cy="1166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Design">
  <p:cSld name="BIG_NUMBER_1_1">
    <p:spTree>
      <p:nvGrpSpPr>
        <p:cNvPr id="1" name="Shape 129"/>
        <p:cNvGrpSpPr/>
        <p:nvPr/>
      </p:nvGrpSpPr>
      <p:grpSpPr>
        <a:xfrm>
          <a:off x="0" y="0"/>
          <a:ext cx="0" cy="0"/>
          <a:chOff x="0" y="0"/>
          <a:chExt cx="0" cy="0"/>
        </a:xfrm>
      </p:grpSpPr>
      <p:pic>
        <p:nvPicPr>
          <p:cNvPr id="130" name="Google Shape;130;p20"/>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31" name="Google Shape;131;p20"/>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
        <p:nvSpPr>
          <p:cNvPr id="132" name="Google Shape;132;p20"/>
          <p:cNvSpPr txBox="1">
            <a:spLocks noGrp="1"/>
          </p:cNvSpPr>
          <p:nvPr>
            <p:ph type="title"/>
          </p:nvPr>
        </p:nvSpPr>
        <p:spPr>
          <a:xfrm>
            <a:off x="2308050" y="711175"/>
            <a:ext cx="45279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 Credits">
  <p:cSld name="SECTION_TITLE_AND_DESCRIPTION_1_1_3">
    <p:spTree>
      <p:nvGrpSpPr>
        <p:cNvPr id="1" name="Shape 149"/>
        <p:cNvGrpSpPr/>
        <p:nvPr/>
      </p:nvGrpSpPr>
      <p:grpSpPr>
        <a:xfrm>
          <a:off x="0" y="0"/>
          <a:ext cx="0" cy="0"/>
          <a:chOff x="0" y="0"/>
          <a:chExt cx="0" cy="0"/>
        </a:xfrm>
      </p:grpSpPr>
      <p:pic>
        <p:nvPicPr>
          <p:cNvPr id="150" name="Google Shape;150;p22"/>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51" name="Google Shape;151;p22"/>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152" name="Google Shape;152;p22"/>
          <p:cNvSpPr txBox="1">
            <a:spLocks noGrp="1"/>
          </p:cNvSpPr>
          <p:nvPr>
            <p:ph type="title"/>
          </p:nvPr>
        </p:nvSpPr>
        <p:spPr>
          <a:xfrm>
            <a:off x="1041650" y="1003422"/>
            <a:ext cx="2802600" cy="7224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SzPts val="4800"/>
              <a:buNone/>
              <a:defRPr sz="4800"/>
            </a:lvl1pPr>
            <a:lvl2pPr lvl="1" rtl="0">
              <a:lnSpc>
                <a:spcPct val="80000"/>
              </a:lnSpc>
              <a:spcBef>
                <a:spcPts val="0"/>
              </a:spcBef>
              <a:spcAft>
                <a:spcPts val="0"/>
              </a:spcAft>
              <a:buSzPts val="4800"/>
              <a:buNone/>
              <a:defRPr sz="4800"/>
            </a:lvl2pPr>
            <a:lvl3pPr lvl="2" rtl="0">
              <a:lnSpc>
                <a:spcPct val="80000"/>
              </a:lnSpc>
              <a:spcBef>
                <a:spcPts val="0"/>
              </a:spcBef>
              <a:spcAft>
                <a:spcPts val="0"/>
              </a:spcAft>
              <a:buSzPts val="4800"/>
              <a:buNone/>
              <a:defRPr sz="4800"/>
            </a:lvl3pPr>
            <a:lvl4pPr lvl="3" rtl="0">
              <a:lnSpc>
                <a:spcPct val="80000"/>
              </a:lnSpc>
              <a:spcBef>
                <a:spcPts val="0"/>
              </a:spcBef>
              <a:spcAft>
                <a:spcPts val="0"/>
              </a:spcAft>
              <a:buSzPts val="4800"/>
              <a:buNone/>
              <a:defRPr sz="4800"/>
            </a:lvl4pPr>
            <a:lvl5pPr lvl="4" rtl="0">
              <a:lnSpc>
                <a:spcPct val="80000"/>
              </a:lnSpc>
              <a:spcBef>
                <a:spcPts val="0"/>
              </a:spcBef>
              <a:spcAft>
                <a:spcPts val="0"/>
              </a:spcAft>
              <a:buSzPts val="4800"/>
              <a:buNone/>
              <a:defRPr sz="4800"/>
            </a:lvl5pPr>
            <a:lvl6pPr lvl="5" rtl="0">
              <a:lnSpc>
                <a:spcPct val="80000"/>
              </a:lnSpc>
              <a:spcBef>
                <a:spcPts val="0"/>
              </a:spcBef>
              <a:spcAft>
                <a:spcPts val="0"/>
              </a:spcAft>
              <a:buSzPts val="4800"/>
              <a:buNone/>
              <a:defRPr sz="4800"/>
            </a:lvl6pPr>
            <a:lvl7pPr lvl="6" rtl="0">
              <a:lnSpc>
                <a:spcPct val="80000"/>
              </a:lnSpc>
              <a:spcBef>
                <a:spcPts val="0"/>
              </a:spcBef>
              <a:spcAft>
                <a:spcPts val="0"/>
              </a:spcAft>
              <a:buSzPts val="4800"/>
              <a:buNone/>
              <a:defRPr sz="4800"/>
            </a:lvl7pPr>
            <a:lvl8pPr lvl="7" rtl="0">
              <a:lnSpc>
                <a:spcPct val="80000"/>
              </a:lnSpc>
              <a:spcBef>
                <a:spcPts val="0"/>
              </a:spcBef>
              <a:spcAft>
                <a:spcPts val="0"/>
              </a:spcAft>
              <a:buSzPts val="4800"/>
              <a:buNone/>
              <a:defRPr sz="4800"/>
            </a:lvl8pPr>
            <a:lvl9pPr lvl="8" rtl="0">
              <a:lnSpc>
                <a:spcPct val="80000"/>
              </a:lnSpc>
              <a:spcBef>
                <a:spcPts val="0"/>
              </a:spcBef>
              <a:spcAft>
                <a:spcPts val="0"/>
              </a:spcAft>
              <a:buSzPts val="4800"/>
              <a:buNone/>
              <a:defRPr sz="4800"/>
            </a:lvl9pPr>
          </a:lstStyle>
          <a:p>
            <a:endParaRPr/>
          </a:p>
        </p:txBody>
      </p:sp>
      <p:sp>
        <p:nvSpPr>
          <p:cNvPr id="153" name="Google Shape;153;p22"/>
          <p:cNvSpPr txBox="1">
            <a:spLocks noGrp="1"/>
          </p:cNvSpPr>
          <p:nvPr>
            <p:ph type="subTitle" idx="1"/>
          </p:nvPr>
        </p:nvSpPr>
        <p:spPr>
          <a:xfrm>
            <a:off x="1058450" y="1757352"/>
            <a:ext cx="2769000" cy="13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a:endParaRPr/>
          </a:p>
        </p:txBody>
      </p:sp>
      <p:pic>
        <p:nvPicPr>
          <p:cNvPr id="154" name="Google Shape;154;p22"/>
          <p:cNvPicPr preferRelativeResize="0"/>
          <p:nvPr/>
        </p:nvPicPr>
        <p:blipFill>
          <a:blip r:embed="rId4">
            <a:alphaModFix/>
          </a:blip>
          <a:stretch>
            <a:fillRect/>
          </a:stretch>
        </p:blipFill>
        <p:spPr>
          <a:xfrm rot="-405240">
            <a:off x="6284102" y="2385388"/>
            <a:ext cx="1961516" cy="2293291"/>
          </a:xfrm>
          <a:prstGeom prst="rect">
            <a:avLst/>
          </a:prstGeom>
          <a:noFill/>
          <a:ln>
            <a:noFill/>
          </a:ln>
        </p:spPr>
      </p:pic>
      <p:pic>
        <p:nvPicPr>
          <p:cNvPr id="155" name="Google Shape;155;p22"/>
          <p:cNvPicPr preferRelativeResize="0"/>
          <p:nvPr/>
        </p:nvPicPr>
        <p:blipFill>
          <a:blip r:embed="rId4">
            <a:alphaModFix/>
          </a:blip>
          <a:stretch>
            <a:fillRect/>
          </a:stretch>
        </p:blipFill>
        <p:spPr>
          <a:xfrm rot="417625">
            <a:off x="4378962" y="1324630"/>
            <a:ext cx="2803901" cy="2815133"/>
          </a:xfrm>
          <a:prstGeom prst="rect">
            <a:avLst/>
          </a:prstGeom>
          <a:noFill/>
          <a:ln>
            <a:noFill/>
          </a:ln>
        </p:spPr>
      </p:pic>
      <p:sp>
        <p:nvSpPr>
          <p:cNvPr id="156" name="Google Shape;156;p22"/>
          <p:cNvSpPr txBox="1"/>
          <p:nvPr/>
        </p:nvSpPr>
        <p:spPr>
          <a:xfrm rot="420963">
            <a:off x="4549033" y="2333911"/>
            <a:ext cx="2308687" cy="1497649"/>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dk2"/>
                </a:solidFill>
                <a:latin typeface="Roboto Mono"/>
                <a:ea typeface="Roboto Mono"/>
                <a:cs typeface="Roboto Mono"/>
                <a:sym typeface="Roboto Mono"/>
              </a:rPr>
              <a:t>CREDITS: This presentation template was created by </a:t>
            </a:r>
            <a:r>
              <a:rPr lang="en" sz="1200">
                <a:solidFill>
                  <a:schemeClr val="dk2"/>
                </a:solidFill>
                <a:uFill>
                  <a:noFill/>
                </a:uFill>
                <a:latin typeface="Roboto Mono"/>
                <a:ea typeface="Roboto Mono"/>
                <a:cs typeface="Roboto Mono"/>
                <a:sym typeface="Roboto Mono"/>
                <a:hlinkClick r:id="rId5">
                  <a:extLst>
                    <a:ext uri="{A12FA001-AC4F-418D-AE19-62706E023703}">
                      <ahyp:hlinkClr xmlns:ahyp="http://schemas.microsoft.com/office/drawing/2018/hyperlinkcolor" val="tx"/>
                    </a:ext>
                  </a:extLst>
                </a:hlinkClick>
              </a:rPr>
              <a:t>Slidesgo</a:t>
            </a:r>
            <a:r>
              <a:rPr lang="en" sz="1200">
                <a:solidFill>
                  <a:schemeClr val="dk2"/>
                </a:solidFill>
                <a:latin typeface="Roboto Mono"/>
                <a:ea typeface="Roboto Mono"/>
                <a:cs typeface="Roboto Mono"/>
                <a:sym typeface="Roboto Mono"/>
              </a:rPr>
              <a:t>, including icons by </a:t>
            </a:r>
            <a:r>
              <a:rPr lang="en" sz="1200">
                <a:solidFill>
                  <a:schemeClr val="dk2"/>
                </a:solidFill>
                <a:uFill>
                  <a:noFill/>
                </a:uFill>
                <a:latin typeface="Roboto Mono"/>
                <a:ea typeface="Roboto Mono"/>
                <a:cs typeface="Roboto Mono"/>
                <a:sym typeface="Roboto Mono"/>
                <a:hlinkClick r:id="rId6">
                  <a:extLst>
                    <a:ext uri="{A12FA001-AC4F-418D-AE19-62706E023703}">
                      <ahyp:hlinkClr xmlns:ahyp="http://schemas.microsoft.com/office/drawing/2018/hyperlinkcolor" val="tx"/>
                    </a:ext>
                  </a:extLst>
                </a:hlinkClick>
              </a:rPr>
              <a:t>Flaticon</a:t>
            </a:r>
            <a:r>
              <a:rPr lang="en" sz="1200">
                <a:solidFill>
                  <a:schemeClr val="dk2"/>
                </a:solidFill>
                <a:latin typeface="Roboto Mono"/>
                <a:ea typeface="Roboto Mono"/>
                <a:cs typeface="Roboto Mono"/>
                <a:sym typeface="Roboto Mono"/>
              </a:rPr>
              <a:t>, and infographics &amp; images by </a:t>
            </a:r>
            <a:r>
              <a:rPr lang="en" sz="1200">
                <a:solidFill>
                  <a:schemeClr val="dk2"/>
                </a:solidFill>
                <a:uFill>
                  <a:noFill/>
                </a:uFill>
                <a:latin typeface="Roboto Mono"/>
                <a:ea typeface="Roboto Mono"/>
                <a:cs typeface="Roboto Mono"/>
                <a:sym typeface="Roboto Mono"/>
                <a:hlinkClick r:id="rId7">
                  <a:extLst>
                    <a:ext uri="{A12FA001-AC4F-418D-AE19-62706E023703}">
                      <ahyp:hlinkClr xmlns:ahyp="http://schemas.microsoft.com/office/drawing/2018/hyperlinkcolor" val="tx"/>
                    </a:ext>
                  </a:extLst>
                </a:hlinkClick>
              </a:rPr>
              <a:t>Freepik</a:t>
            </a:r>
            <a:r>
              <a:rPr lang="en" sz="1200">
                <a:solidFill>
                  <a:schemeClr val="dk2"/>
                </a:solidFill>
                <a:latin typeface="Roboto Mono"/>
                <a:ea typeface="Roboto Mono"/>
                <a:cs typeface="Roboto Mono"/>
                <a:sym typeface="Roboto Mono"/>
              </a:rPr>
              <a:t>. </a:t>
            </a:r>
            <a:endParaRPr sz="1200">
              <a:solidFill>
                <a:schemeClr val="dk2"/>
              </a:solidFill>
              <a:latin typeface="Roboto Mono"/>
              <a:ea typeface="Roboto Mono"/>
              <a:cs typeface="Roboto Mono"/>
              <a:sym typeface="Roboto Mono"/>
            </a:endParaRPr>
          </a:p>
          <a:p>
            <a:pPr marL="0" lvl="0" indent="0" algn="ctr" rtl="0">
              <a:spcBef>
                <a:spcPts val="300"/>
              </a:spcBef>
              <a:spcAft>
                <a:spcPts val="0"/>
              </a:spcAft>
              <a:buNone/>
            </a:pPr>
            <a:endParaRPr sz="1200">
              <a:solidFill>
                <a:schemeClr val="dk2"/>
              </a:solidFill>
              <a:latin typeface="Roboto Mono"/>
              <a:ea typeface="Roboto Mono"/>
              <a:cs typeface="Roboto Mono"/>
              <a:sym typeface="Roboto Mon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157"/>
        <p:cNvGrpSpPr/>
        <p:nvPr/>
      </p:nvGrpSpPr>
      <p:grpSpPr>
        <a:xfrm>
          <a:off x="0" y="0"/>
          <a:ext cx="0" cy="0"/>
          <a:chOff x="0" y="0"/>
          <a:chExt cx="0" cy="0"/>
        </a:xfrm>
      </p:grpSpPr>
      <p:pic>
        <p:nvPicPr>
          <p:cNvPr id="158" name="Google Shape;158;p2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APTION_ONLY_1_1">
    <p:spTree>
      <p:nvGrpSpPr>
        <p:cNvPr id="1" name="Shape 159"/>
        <p:cNvGrpSpPr/>
        <p:nvPr/>
      </p:nvGrpSpPr>
      <p:grpSpPr>
        <a:xfrm>
          <a:off x="0" y="0"/>
          <a:ext cx="0" cy="0"/>
          <a:chOff x="0" y="0"/>
          <a:chExt cx="0" cy="0"/>
        </a:xfrm>
      </p:grpSpPr>
      <p:pic>
        <p:nvPicPr>
          <p:cNvPr id="160" name="Google Shape;160;p2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61" name="Google Shape;161;p24"/>
          <p:cNvPicPr preferRelativeResize="0"/>
          <p:nvPr/>
        </p:nvPicPr>
        <p:blipFill>
          <a:blip r:embed="rId3">
            <a:alphaModFix/>
          </a:blip>
          <a:stretch>
            <a:fillRect/>
          </a:stretch>
        </p:blipFill>
        <p:spPr>
          <a:xfrm>
            <a:off x="255775" y="186275"/>
            <a:ext cx="8632448" cy="477094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pic>
        <p:nvPicPr>
          <p:cNvPr id="16" name="Google Shape;16;p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7" name="Google Shape;17;p3"/>
          <p:cNvPicPr preferRelativeResize="0"/>
          <p:nvPr/>
        </p:nvPicPr>
        <p:blipFill>
          <a:blip r:embed="rId3">
            <a:alphaModFix/>
          </a:blip>
          <a:stretch>
            <a:fillRect/>
          </a:stretch>
        </p:blipFill>
        <p:spPr>
          <a:xfrm>
            <a:off x="1874151" y="447699"/>
            <a:ext cx="5395700" cy="4248101"/>
          </a:xfrm>
          <a:prstGeom prst="rect">
            <a:avLst/>
          </a:prstGeom>
          <a:noFill/>
          <a:ln>
            <a:noFill/>
          </a:ln>
          <a:effectLst>
            <a:outerShdw blurRad="57150" dist="19050" dir="5400000" algn="bl" rotWithShape="0">
              <a:srgbClr val="000000">
                <a:alpha val="50000"/>
              </a:srgbClr>
            </a:outerShdw>
          </a:effectLst>
        </p:spPr>
      </p:pic>
      <p:sp>
        <p:nvSpPr>
          <p:cNvPr id="18" name="Google Shape;18;p3"/>
          <p:cNvSpPr txBox="1">
            <a:spLocks noGrp="1"/>
          </p:cNvSpPr>
          <p:nvPr>
            <p:ph type="title"/>
          </p:nvPr>
        </p:nvSpPr>
        <p:spPr>
          <a:xfrm>
            <a:off x="2673000" y="2550900"/>
            <a:ext cx="3798000" cy="815700"/>
          </a:xfrm>
          <a:prstGeom prst="rect">
            <a:avLst/>
          </a:prstGeom>
        </p:spPr>
        <p:txBody>
          <a:bodyPr spcFirstLastPara="1" wrap="square" lIns="91425" tIns="91425" rIns="91425" bIns="91425" anchor="t"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9" name="Google Shape;19;p3"/>
          <p:cNvSpPr txBox="1">
            <a:spLocks noGrp="1"/>
          </p:cNvSpPr>
          <p:nvPr>
            <p:ph type="subTitle" idx="1"/>
          </p:nvPr>
        </p:nvSpPr>
        <p:spPr>
          <a:xfrm>
            <a:off x="2937741" y="3307350"/>
            <a:ext cx="3268500" cy="7926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Clr>
                <a:schemeClr val="dk2"/>
              </a:buClr>
              <a:buSzPts val="1600"/>
              <a:buNone/>
              <a:defRPr sz="1600">
                <a:solidFill>
                  <a:schemeClr val="dk2"/>
                </a:solidFill>
              </a:defRPr>
            </a:lvl1pPr>
            <a:lvl2pPr lvl="1"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a:endParaRPr/>
          </a:p>
        </p:txBody>
      </p:sp>
      <p:sp>
        <p:nvSpPr>
          <p:cNvPr id="20" name="Google Shape;20;p3"/>
          <p:cNvSpPr txBox="1">
            <a:spLocks noGrp="1"/>
          </p:cNvSpPr>
          <p:nvPr>
            <p:ph type="title" idx="2" hasCustomPrompt="1"/>
          </p:nvPr>
        </p:nvSpPr>
        <p:spPr>
          <a:xfrm>
            <a:off x="3778200" y="1403800"/>
            <a:ext cx="1587600" cy="100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4800" b="0">
                <a:solidFill>
                  <a:schemeClr val="dk1"/>
                </a:solidFill>
              </a:defRPr>
            </a:lvl1pPr>
            <a:lvl2pPr lvl="1" algn="ctr" rtl="0">
              <a:spcBef>
                <a:spcPts val="0"/>
              </a:spcBef>
              <a:spcAft>
                <a:spcPts val="0"/>
              </a:spcAft>
              <a:buClr>
                <a:schemeClr val="dk2"/>
              </a:buClr>
              <a:buSzPts val="4800"/>
              <a:buNone/>
              <a:defRPr sz="4800">
                <a:solidFill>
                  <a:schemeClr val="dk2"/>
                </a:solidFill>
              </a:defRPr>
            </a:lvl2pPr>
            <a:lvl3pPr lvl="2" algn="ctr" rtl="0">
              <a:spcBef>
                <a:spcPts val="0"/>
              </a:spcBef>
              <a:spcAft>
                <a:spcPts val="0"/>
              </a:spcAft>
              <a:buClr>
                <a:schemeClr val="dk2"/>
              </a:buClr>
              <a:buSzPts val="4800"/>
              <a:buNone/>
              <a:defRPr sz="4800">
                <a:solidFill>
                  <a:schemeClr val="dk2"/>
                </a:solidFill>
              </a:defRPr>
            </a:lvl3pPr>
            <a:lvl4pPr lvl="3" algn="ctr" rtl="0">
              <a:spcBef>
                <a:spcPts val="0"/>
              </a:spcBef>
              <a:spcAft>
                <a:spcPts val="0"/>
              </a:spcAft>
              <a:buClr>
                <a:schemeClr val="dk2"/>
              </a:buClr>
              <a:buSzPts val="4800"/>
              <a:buNone/>
              <a:defRPr sz="4800">
                <a:solidFill>
                  <a:schemeClr val="dk2"/>
                </a:solidFill>
              </a:defRPr>
            </a:lvl4pPr>
            <a:lvl5pPr lvl="4" algn="ctr" rtl="0">
              <a:spcBef>
                <a:spcPts val="0"/>
              </a:spcBef>
              <a:spcAft>
                <a:spcPts val="0"/>
              </a:spcAft>
              <a:buClr>
                <a:schemeClr val="dk2"/>
              </a:buClr>
              <a:buSzPts val="4800"/>
              <a:buNone/>
              <a:defRPr sz="4800">
                <a:solidFill>
                  <a:schemeClr val="dk2"/>
                </a:solidFill>
              </a:defRPr>
            </a:lvl5pPr>
            <a:lvl6pPr lvl="5" algn="ctr" rtl="0">
              <a:spcBef>
                <a:spcPts val="0"/>
              </a:spcBef>
              <a:spcAft>
                <a:spcPts val="0"/>
              </a:spcAft>
              <a:buClr>
                <a:schemeClr val="dk2"/>
              </a:buClr>
              <a:buSzPts val="4800"/>
              <a:buNone/>
              <a:defRPr sz="4800">
                <a:solidFill>
                  <a:schemeClr val="dk2"/>
                </a:solidFill>
              </a:defRPr>
            </a:lvl6pPr>
            <a:lvl7pPr lvl="6" algn="ctr" rtl="0">
              <a:spcBef>
                <a:spcPts val="0"/>
              </a:spcBef>
              <a:spcAft>
                <a:spcPts val="0"/>
              </a:spcAft>
              <a:buClr>
                <a:schemeClr val="dk2"/>
              </a:buClr>
              <a:buSzPts val="4800"/>
              <a:buNone/>
              <a:defRPr sz="4800">
                <a:solidFill>
                  <a:schemeClr val="dk2"/>
                </a:solidFill>
              </a:defRPr>
            </a:lvl7pPr>
            <a:lvl8pPr lvl="7" algn="ctr" rtl="0">
              <a:spcBef>
                <a:spcPts val="0"/>
              </a:spcBef>
              <a:spcAft>
                <a:spcPts val="0"/>
              </a:spcAft>
              <a:buClr>
                <a:schemeClr val="dk2"/>
              </a:buClr>
              <a:buSzPts val="4800"/>
              <a:buNone/>
              <a:defRPr sz="4800">
                <a:solidFill>
                  <a:schemeClr val="dk2"/>
                </a:solidFill>
              </a:defRPr>
            </a:lvl8pPr>
            <a:lvl9pPr lvl="8" algn="ctr" rtl="0">
              <a:spcBef>
                <a:spcPts val="0"/>
              </a:spcBef>
              <a:spcAft>
                <a:spcPts val="0"/>
              </a:spcAft>
              <a:buClr>
                <a:schemeClr val="dk2"/>
              </a:buClr>
              <a:buSzPts val="4800"/>
              <a:buNone/>
              <a:defRPr sz="4800">
                <a:solidFill>
                  <a:schemeClr val="dk2"/>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2">
  <p:cSld name="SECTION_TITLE_AND_DESCRIPTION_1_1_3_1">
    <p:spTree>
      <p:nvGrpSpPr>
        <p:cNvPr id="1" name="Shape 162"/>
        <p:cNvGrpSpPr/>
        <p:nvPr/>
      </p:nvGrpSpPr>
      <p:grpSpPr>
        <a:xfrm>
          <a:off x="0" y="0"/>
          <a:ext cx="0" cy="0"/>
          <a:chOff x="0" y="0"/>
          <a:chExt cx="0" cy="0"/>
        </a:xfrm>
      </p:grpSpPr>
      <p:pic>
        <p:nvPicPr>
          <p:cNvPr id="163" name="Google Shape;163;p25"/>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64" name="Google Shape;164;p25"/>
          <p:cNvPicPr preferRelativeResize="0"/>
          <p:nvPr/>
        </p:nvPicPr>
        <p:blipFill>
          <a:blip r:embed="rId3">
            <a:alphaModFix/>
          </a:blip>
          <a:stretch>
            <a:fillRect/>
          </a:stretch>
        </p:blipFill>
        <p:spPr>
          <a:xfrm>
            <a:off x="254425" y="201113"/>
            <a:ext cx="8635149" cy="474127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3">
  <p:cSld name="BIG_NUMBER_1_1_2">
    <p:spTree>
      <p:nvGrpSpPr>
        <p:cNvPr id="1" name="Shape 165"/>
        <p:cNvGrpSpPr/>
        <p:nvPr/>
      </p:nvGrpSpPr>
      <p:grpSpPr>
        <a:xfrm>
          <a:off x="0" y="0"/>
          <a:ext cx="0" cy="0"/>
          <a:chOff x="0" y="0"/>
          <a:chExt cx="0" cy="0"/>
        </a:xfrm>
      </p:grpSpPr>
      <p:pic>
        <p:nvPicPr>
          <p:cNvPr id="166" name="Google Shape;166;p26"/>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67" name="Google Shape;167;p26"/>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pic>
        <p:nvPicPr>
          <p:cNvPr id="22" name="Google Shape;22;p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3" name="Google Shape;23;p4"/>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
        <p:nvSpPr>
          <p:cNvPr id="24" name="Google Shape;24;p4"/>
          <p:cNvSpPr txBox="1">
            <a:spLocks noGrp="1"/>
          </p:cNvSpPr>
          <p:nvPr>
            <p:ph type="title"/>
          </p:nvPr>
        </p:nvSpPr>
        <p:spPr>
          <a:xfrm>
            <a:off x="1836900" y="711175"/>
            <a:ext cx="54702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
        <p:nvSpPr>
          <p:cNvPr id="25" name="Google Shape;25;p4"/>
          <p:cNvSpPr txBox="1">
            <a:spLocks noGrp="1"/>
          </p:cNvSpPr>
          <p:nvPr>
            <p:ph type="body" idx="1"/>
          </p:nvPr>
        </p:nvSpPr>
        <p:spPr>
          <a:xfrm>
            <a:off x="1398275" y="1249425"/>
            <a:ext cx="6963300" cy="2836500"/>
          </a:xfrm>
          <a:prstGeom prst="rect">
            <a:avLst/>
          </a:prstGeom>
        </p:spPr>
        <p:txBody>
          <a:bodyPr spcFirstLastPara="1" wrap="square" lIns="91425" tIns="91425" rIns="91425" bIns="91425" anchor="t" anchorCtr="0">
            <a:noAutofit/>
          </a:bodyPr>
          <a:lstStyle>
            <a:lvl1pPr marL="457200" lvl="0" indent="-288925">
              <a:spcBef>
                <a:spcPts val="0"/>
              </a:spcBef>
              <a:spcAft>
                <a:spcPts val="0"/>
              </a:spcAft>
              <a:buClr>
                <a:schemeClr val="dk2"/>
              </a:buClr>
              <a:buSzPts val="950"/>
              <a:buChar char="●"/>
              <a:defRPr sz="950">
                <a:solidFill>
                  <a:schemeClr val="dk2"/>
                </a:solidFill>
              </a:defRPr>
            </a:lvl1pPr>
            <a:lvl2pPr marL="914400" lvl="1" indent="-288925">
              <a:spcBef>
                <a:spcPts val="1600"/>
              </a:spcBef>
              <a:spcAft>
                <a:spcPts val="0"/>
              </a:spcAft>
              <a:buClr>
                <a:schemeClr val="dk2"/>
              </a:buClr>
              <a:buSzPts val="950"/>
              <a:buChar char="○"/>
              <a:defRPr sz="950">
                <a:solidFill>
                  <a:schemeClr val="dk2"/>
                </a:solidFill>
              </a:defRPr>
            </a:lvl2pPr>
            <a:lvl3pPr marL="1371600" lvl="2" indent="-288925">
              <a:spcBef>
                <a:spcPts val="1600"/>
              </a:spcBef>
              <a:spcAft>
                <a:spcPts val="0"/>
              </a:spcAft>
              <a:buClr>
                <a:schemeClr val="dk2"/>
              </a:buClr>
              <a:buSzPts val="950"/>
              <a:buChar char="■"/>
              <a:defRPr sz="950">
                <a:solidFill>
                  <a:schemeClr val="dk2"/>
                </a:solidFill>
              </a:defRPr>
            </a:lvl3pPr>
            <a:lvl4pPr marL="1828800" lvl="3" indent="-288925">
              <a:spcBef>
                <a:spcPts val="1600"/>
              </a:spcBef>
              <a:spcAft>
                <a:spcPts val="0"/>
              </a:spcAft>
              <a:buClr>
                <a:schemeClr val="dk2"/>
              </a:buClr>
              <a:buSzPts val="950"/>
              <a:buChar char="●"/>
              <a:defRPr sz="950">
                <a:solidFill>
                  <a:schemeClr val="dk2"/>
                </a:solidFill>
              </a:defRPr>
            </a:lvl4pPr>
            <a:lvl5pPr marL="2286000" lvl="4" indent="-288925">
              <a:spcBef>
                <a:spcPts val="1600"/>
              </a:spcBef>
              <a:spcAft>
                <a:spcPts val="0"/>
              </a:spcAft>
              <a:buClr>
                <a:schemeClr val="dk2"/>
              </a:buClr>
              <a:buSzPts val="950"/>
              <a:buChar char="○"/>
              <a:defRPr sz="950">
                <a:solidFill>
                  <a:schemeClr val="dk2"/>
                </a:solidFill>
              </a:defRPr>
            </a:lvl5pPr>
            <a:lvl6pPr marL="2743200" lvl="5" indent="-288925">
              <a:spcBef>
                <a:spcPts val="1600"/>
              </a:spcBef>
              <a:spcAft>
                <a:spcPts val="0"/>
              </a:spcAft>
              <a:buClr>
                <a:schemeClr val="dk2"/>
              </a:buClr>
              <a:buSzPts val="950"/>
              <a:buChar char="■"/>
              <a:defRPr sz="950">
                <a:solidFill>
                  <a:schemeClr val="dk2"/>
                </a:solidFill>
              </a:defRPr>
            </a:lvl6pPr>
            <a:lvl7pPr marL="3200400" lvl="6" indent="-288925">
              <a:spcBef>
                <a:spcPts val="1600"/>
              </a:spcBef>
              <a:spcAft>
                <a:spcPts val="0"/>
              </a:spcAft>
              <a:buClr>
                <a:schemeClr val="dk2"/>
              </a:buClr>
              <a:buSzPts val="950"/>
              <a:buChar char="●"/>
              <a:defRPr sz="950">
                <a:solidFill>
                  <a:schemeClr val="dk2"/>
                </a:solidFill>
              </a:defRPr>
            </a:lvl7pPr>
            <a:lvl8pPr marL="3657600" lvl="7" indent="-288925">
              <a:spcBef>
                <a:spcPts val="1600"/>
              </a:spcBef>
              <a:spcAft>
                <a:spcPts val="0"/>
              </a:spcAft>
              <a:buClr>
                <a:schemeClr val="dk2"/>
              </a:buClr>
              <a:buSzPts val="950"/>
              <a:buChar char="○"/>
              <a:defRPr sz="950">
                <a:solidFill>
                  <a:schemeClr val="dk2"/>
                </a:solidFill>
              </a:defRPr>
            </a:lvl8pPr>
            <a:lvl9pPr marL="4114800" lvl="8" indent="-288925">
              <a:spcBef>
                <a:spcPts val="1600"/>
              </a:spcBef>
              <a:spcAft>
                <a:spcPts val="1600"/>
              </a:spcAft>
              <a:buClr>
                <a:schemeClr val="dk2"/>
              </a:buClr>
              <a:buSzPts val="950"/>
              <a:buChar char="■"/>
              <a:defRPr sz="950">
                <a:solidFill>
                  <a:schemeClr val="dk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pic>
        <p:nvPicPr>
          <p:cNvPr id="27" name="Google Shape;27;p5"/>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8" name="Google Shape;28;p5"/>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29" name="Google Shape;29;p5"/>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
        <p:nvSpPr>
          <p:cNvPr id="30" name="Google Shape;30;p5"/>
          <p:cNvSpPr txBox="1">
            <a:spLocks noGrp="1"/>
          </p:cNvSpPr>
          <p:nvPr>
            <p:ph type="body" idx="1"/>
          </p:nvPr>
        </p:nvSpPr>
        <p:spPr>
          <a:xfrm>
            <a:off x="744675" y="1551725"/>
            <a:ext cx="3593400" cy="2822100"/>
          </a:xfrm>
          <a:prstGeom prst="rect">
            <a:avLst/>
          </a:prstGeom>
        </p:spPr>
        <p:txBody>
          <a:bodyPr spcFirstLastPara="1" wrap="square" lIns="91425" tIns="91425" rIns="91425" bIns="91425" anchor="b" anchorCtr="0">
            <a:noAutofit/>
          </a:bodyPr>
          <a:lstStyle>
            <a:lvl1pPr marL="457200" lvl="0" indent="-317500">
              <a:spcBef>
                <a:spcPts val="0"/>
              </a:spcBef>
              <a:spcAft>
                <a:spcPts val="0"/>
              </a:spcAft>
              <a:buClr>
                <a:schemeClr val="dk2"/>
              </a:buClr>
              <a:buSzPts val="1400"/>
              <a:buChar char="●"/>
              <a:defRPr sz="1400">
                <a:solidFill>
                  <a:schemeClr val="dk2"/>
                </a:solidFill>
              </a:defRPr>
            </a:lvl1pPr>
            <a:lvl2pPr marL="914400" lvl="1" indent="-317500">
              <a:spcBef>
                <a:spcPts val="1600"/>
              </a:spcBef>
              <a:spcAft>
                <a:spcPts val="0"/>
              </a:spcAft>
              <a:buClr>
                <a:schemeClr val="dk2"/>
              </a:buClr>
              <a:buSzPts val="1400"/>
              <a:buChar char="○"/>
              <a:defRPr>
                <a:solidFill>
                  <a:schemeClr val="dk2"/>
                </a:solidFill>
              </a:defRPr>
            </a:lvl2pPr>
            <a:lvl3pPr marL="1371600" lvl="2" indent="-317500">
              <a:spcBef>
                <a:spcPts val="1600"/>
              </a:spcBef>
              <a:spcAft>
                <a:spcPts val="0"/>
              </a:spcAft>
              <a:buClr>
                <a:schemeClr val="dk2"/>
              </a:buClr>
              <a:buSzPts val="1400"/>
              <a:buChar char="■"/>
              <a:defRPr>
                <a:solidFill>
                  <a:schemeClr val="dk2"/>
                </a:solidFill>
              </a:defRPr>
            </a:lvl3pPr>
            <a:lvl4pPr marL="1828800" lvl="3" indent="-317500">
              <a:spcBef>
                <a:spcPts val="1600"/>
              </a:spcBef>
              <a:spcAft>
                <a:spcPts val="0"/>
              </a:spcAft>
              <a:buClr>
                <a:schemeClr val="dk2"/>
              </a:buClr>
              <a:buSzPts val="1400"/>
              <a:buChar char="●"/>
              <a:defRPr>
                <a:solidFill>
                  <a:schemeClr val="dk2"/>
                </a:solidFill>
              </a:defRPr>
            </a:lvl4pPr>
            <a:lvl5pPr marL="2286000" lvl="4" indent="-317500">
              <a:spcBef>
                <a:spcPts val="1600"/>
              </a:spcBef>
              <a:spcAft>
                <a:spcPts val="0"/>
              </a:spcAft>
              <a:buClr>
                <a:schemeClr val="dk2"/>
              </a:buClr>
              <a:buSzPts val="1400"/>
              <a:buChar char="○"/>
              <a:defRPr>
                <a:solidFill>
                  <a:schemeClr val="dk2"/>
                </a:solidFill>
              </a:defRPr>
            </a:lvl5pPr>
            <a:lvl6pPr marL="2743200" lvl="5" indent="-317500">
              <a:spcBef>
                <a:spcPts val="1600"/>
              </a:spcBef>
              <a:spcAft>
                <a:spcPts val="0"/>
              </a:spcAft>
              <a:buClr>
                <a:schemeClr val="dk2"/>
              </a:buClr>
              <a:buSzPts val="1400"/>
              <a:buChar char="■"/>
              <a:defRPr>
                <a:solidFill>
                  <a:schemeClr val="dk2"/>
                </a:solidFill>
              </a:defRPr>
            </a:lvl6pPr>
            <a:lvl7pPr marL="3200400" lvl="6" indent="-317500">
              <a:spcBef>
                <a:spcPts val="1600"/>
              </a:spcBef>
              <a:spcAft>
                <a:spcPts val="0"/>
              </a:spcAft>
              <a:buClr>
                <a:schemeClr val="dk2"/>
              </a:buClr>
              <a:buSzPts val="1400"/>
              <a:buChar char="●"/>
              <a:defRPr>
                <a:solidFill>
                  <a:schemeClr val="dk2"/>
                </a:solidFill>
              </a:defRPr>
            </a:lvl7pPr>
            <a:lvl8pPr marL="3657600" lvl="7" indent="-317500">
              <a:spcBef>
                <a:spcPts val="1600"/>
              </a:spcBef>
              <a:spcAft>
                <a:spcPts val="0"/>
              </a:spcAft>
              <a:buClr>
                <a:schemeClr val="dk2"/>
              </a:buClr>
              <a:buSzPts val="1400"/>
              <a:buChar char="○"/>
              <a:defRPr>
                <a:solidFill>
                  <a:schemeClr val="dk2"/>
                </a:solidFill>
              </a:defRPr>
            </a:lvl8pPr>
            <a:lvl9pPr marL="4114800" lvl="8" indent="-317500">
              <a:spcBef>
                <a:spcPts val="1600"/>
              </a:spcBef>
              <a:spcAft>
                <a:spcPts val="1600"/>
              </a:spcAft>
              <a:buClr>
                <a:schemeClr val="dk2"/>
              </a:buClr>
              <a:buSzPts val="1400"/>
              <a:buChar char="■"/>
              <a:defRPr>
                <a:solidFill>
                  <a:schemeClr val="dk2"/>
                </a:solidFill>
              </a:defRPr>
            </a:lvl9pPr>
          </a:lstStyle>
          <a:p>
            <a:endParaRPr/>
          </a:p>
        </p:txBody>
      </p:sp>
      <p:sp>
        <p:nvSpPr>
          <p:cNvPr id="31" name="Google Shape;31;p5"/>
          <p:cNvSpPr txBox="1">
            <a:spLocks noGrp="1"/>
          </p:cNvSpPr>
          <p:nvPr>
            <p:ph type="body" idx="2"/>
          </p:nvPr>
        </p:nvSpPr>
        <p:spPr>
          <a:xfrm>
            <a:off x="4805925" y="1551725"/>
            <a:ext cx="3593400" cy="2822100"/>
          </a:xfrm>
          <a:prstGeom prst="rect">
            <a:avLst/>
          </a:prstGeom>
        </p:spPr>
        <p:txBody>
          <a:bodyPr spcFirstLastPara="1" wrap="square" lIns="91425" tIns="91425" rIns="91425" bIns="91425" anchor="b" anchorCtr="0">
            <a:noAutofit/>
          </a:bodyPr>
          <a:lstStyle>
            <a:lvl1pPr marL="457200" lvl="0" indent="-317500">
              <a:spcBef>
                <a:spcPts val="0"/>
              </a:spcBef>
              <a:spcAft>
                <a:spcPts val="0"/>
              </a:spcAft>
              <a:buClr>
                <a:schemeClr val="dk2"/>
              </a:buClr>
              <a:buSzPts val="1400"/>
              <a:buChar char="●"/>
              <a:defRPr sz="1400">
                <a:solidFill>
                  <a:schemeClr val="dk2"/>
                </a:solidFill>
              </a:defRPr>
            </a:lvl1pPr>
            <a:lvl2pPr marL="914400" lvl="1" indent="-317500">
              <a:spcBef>
                <a:spcPts val="1600"/>
              </a:spcBef>
              <a:spcAft>
                <a:spcPts val="0"/>
              </a:spcAft>
              <a:buClr>
                <a:schemeClr val="dk2"/>
              </a:buClr>
              <a:buSzPts val="1400"/>
              <a:buChar char="○"/>
              <a:defRPr>
                <a:solidFill>
                  <a:schemeClr val="dk2"/>
                </a:solidFill>
              </a:defRPr>
            </a:lvl2pPr>
            <a:lvl3pPr marL="1371600" lvl="2" indent="-317500">
              <a:spcBef>
                <a:spcPts val="1600"/>
              </a:spcBef>
              <a:spcAft>
                <a:spcPts val="0"/>
              </a:spcAft>
              <a:buClr>
                <a:schemeClr val="dk2"/>
              </a:buClr>
              <a:buSzPts val="1400"/>
              <a:buChar char="■"/>
              <a:defRPr>
                <a:solidFill>
                  <a:schemeClr val="dk2"/>
                </a:solidFill>
              </a:defRPr>
            </a:lvl3pPr>
            <a:lvl4pPr marL="1828800" lvl="3" indent="-317500">
              <a:spcBef>
                <a:spcPts val="1600"/>
              </a:spcBef>
              <a:spcAft>
                <a:spcPts val="0"/>
              </a:spcAft>
              <a:buClr>
                <a:schemeClr val="dk2"/>
              </a:buClr>
              <a:buSzPts val="1400"/>
              <a:buChar char="●"/>
              <a:defRPr>
                <a:solidFill>
                  <a:schemeClr val="dk2"/>
                </a:solidFill>
              </a:defRPr>
            </a:lvl4pPr>
            <a:lvl5pPr marL="2286000" lvl="4" indent="-317500">
              <a:spcBef>
                <a:spcPts val="1600"/>
              </a:spcBef>
              <a:spcAft>
                <a:spcPts val="0"/>
              </a:spcAft>
              <a:buClr>
                <a:schemeClr val="dk2"/>
              </a:buClr>
              <a:buSzPts val="1400"/>
              <a:buChar char="○"/>
              <a:defRPr>
                <a:solidFill>
                  <a:schemeClr val="dk2"/>
                </a:solidFill>
              </a:defRPr>
            </a:lvl5pPr>
            <a:lvl6pPr marL="2743200" lvl="5" indent="-317500">
              <a:spcBef>
                <a:spcPts val="1600"/>
              </a:spcBef>
              <a:spcAft>
                <a:spcPts val="0"/>
              </a:spcAft>
              <a:buClr>
                <a:schemeClr val="dk2"/>
              </a:buClr>
              <a:buSzPts val="1400"/>
              <a:buChar char="■"/>
              <a:defRPr>
                <a:solidFill>
                  <a:schemeClr val="dk2"/>
                </a:solidFill>
              </a:defRPr>
            </a:lvl6pPr>
            <a:lvl7pPr marL="3200400" lvl="6" indent="-317500">
              <a:spcBef>
                <a:spcPts val="1600"/>
              </a:spcBef>
              <a:spcAft>
                <a:spcPts val="0"/>
              </a:spcAft>
              <a:buClr>
                <a:schemeClr val="dk2"/>
              </a:buClr>
              <a:buSzPts val="1400"/>
              <a:buChar char="●"/>
              <a:defRPr>
                <a:solidFill>
                  <a:schemeClr val="dk2"/>
                </a:solidFill>
              </a:defRPr>
            </a:lvl7pPr>
            <a:lvl8pPr marL="3657600" lvl="7" indent="-317500">
              <a:spcBef>
                <a:spcPts val="1600"/>
              </a:spcBef>
              <a:spcAft>
                <a:spcPts val="0"/>
              </a:spcAft>
              <a:buClr>
                <a:schemeClr val="dk2"/>
              </a:buClr>
              <a:buSzPts val="1400"/>
              <a:buChar char="○"/>
              <a:defRPr>
                <a:solidFill>
                  <a:schemeClr val="dk2"/>
                </a:solidFill>
              </a:defRPr>
            </a:lvl8pPr>
            <a:lvl9pPr marL="4114800" lvl="8" indent="-317500">
              <a:spcBef>
                <a:spcPts val="1600"/>
              </a:spcBef>
              <a:spcAft>
                <a:spcPts val="1600"/>
              </a:spcAft>
              <a:buClr>
                <a:schemeClr val="dk2"/>
              </a:buClr>
              <a:buSzPts val="1400"/>
              <a:buChar char="■"/>
              <a:defRPr>
                <a:solidFill>
                  <a:schemeClr val="dk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pic>
        <p:nvPicPr>
          <p:cNvPr id="33" name="Google Shape;33;p6"/>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34" name="Google Shape;34;p6"/>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35" name="Google Shape;35;p6"/>
          <p:cNvSpPr txBox="1">
            <a:spLocks noGrp="1"/>
          </p:cNvSpPr>
          <p:nvPr>
            <p:ph type="title"/>
          </p:nvPr>
        </p:nvSpPr>
        <p:spPr>
          <a:xfrm>
            <a:off x="1002325" y="711175"/>
            <a:ext cx="2072100" cy="1166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pic>
        <p:nvPicPr>
          <p:cNvPr id="37" name="Google Shape;37;p7"/>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38" name="Google Shape;38;p7"/>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39" name="Google Shape;39;p7"/>
          <p:cNvSpPr txBox="1">
            <a:spLocks noGrp="1"/>
          </p:cNvSpPr>
          <p:nvPr>
            <p:ph type="body" idx="1"/>
          </p:nvPr>
        </p:nvSpPr>
        <p:spPr>
          <a:xfrm>
            <a:off x="996375" y="1900525"/>
            <a:ext cx="2901600" cy="2270400"/>
          </a:xfrm>
          <a:prstGeom prst="rect">
            <a:avLst/>
          </a:prstGeom>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2"/>
              </a:buClr>
              <a:buSzPts val="1600"/>
              <a:buChar char="●"/>
              <a:defRPr sz="1600">
                <a:solidFill>
                  <a:schemeClr val="dk2"/>
                </a:solidFill>
              </a:defRPr>
            </a:lvl1pPr>
            <a:lvl2pPr marL="914400" lvl="1" indent="-330200">
              <a:lnSpc>
                <a:spcPct val="100000"/>
              </a:lnSpc>
              <a:spcBef>
                <a:spcPts val="1600"/>
              </a:spcBef>
              <a:spcAft>
                <a:spcPts val="0"/>
              </a:spcAft>
              <a:buClr>
                <a:schemeClr val="dk2"/>
              </a:buClr>
              <a:buSzPts val="1600"/>
              <a:buChar char="○"/>
              <a:defRPr sz="1600">
                <a:solidFill>
                  <a:schemeClr val="dk2"/>
                </a:solidFill>
              </a:defRPr>
            </a:lvl2pPr>
            <a:lvl3pPr marL="1371600" lvl="2" indent="-330200">
              <a:lnSpc>
                <a:spcPct val="100000"/>
              </a:lnSpc>
              <a:spcBef>
                <a:spcPts val="1600"/>
              </a:spcBef>
              <a:spcAft>
                <a:spcPts val="0"/>
              </a:spcAft>
              <a:buClr>
                <a:schemeClr val="dk2"/>
              </a:buClr>
              <a:buSzPts val="1600"/>
              <a:buChar char="■"/>
              <a:defRPr sz="1600">
                <a:solidFill>
                  <a:schemeClr val="dk2"/>
                </a:solidFill>
              </a:defRPr>
            </a:lvl3pPr>
            <a:lvl4pPr marL="1828800" lvl="3" indent="-330200">
              <a:lnSpc>
                <a:spcPct val="100000"/>
              </a:lnSpc>
              <a:spcBef>
                <a:spcPts val="1600"/>
              </a:spcBef>
              <a:spcAft>
                <a:spcPts val="0"/>
              </a:spcAft>
              <a:buClr>
                <a:schemeClr val="dk2"/>
              </a:buClr>
              <a:buSzPts val="1600"/>
              <a:buChar char="●"/>
              <a:defRPr sz="1600">
                <a:solidFill>
                  <a:schemeClr val="dk2"/>
                </a:solidFill>
              </a:defRPr>
            </a:lvl4pPr>
            <a:lvl5pPr marL="2286000" lvl="4" indent="-330200">
              <a:lnSpc>
                <a:spcPct val="100000"/>
              </a:lnSpc>
              <a:spcBef>
                <a:spcPts val="1600"/>
              </a:spcBef>
              <a:spcAft>
                <a:spcPts val="0"/>
              </a:spcAft>
              <a:buClr>
                <a:schemeClr val="dk2"/>
              </a:buClr>
              <a:buSzPts val="1600"/>
              <a:buChar char="○"/>
              <a:defRPr sz="1600">
                <a:solidFill>
                  <a:schemeClr val="dk2"/>
                </a:solidFill>
              </a:defRPr>
            </a:lvl5pPr>
            <a:lvl6pPr marL="2743200" lvl="5" indent="-330200">
              <a:lnSpc>
                <a:spcPct val="100000"/>
              </a:lnSpc>
              <a:spcBef>
                <a:spcPts val="1600"/>
              </a:spcBef>
              <a:spcAft>
                <a:spcPts val="0"/>
              </a:spcAft>
              <a:buClr>
                <a:schemeClr val="dk2"/>
              </a:buClr>
              <a:buSzPts val="1600"/>
              <a:buChar char="■"/>
              <a:defRPr sz="1600">
                <a:solidFill>
                  <a:schemeClr val="dk2"/>
                </a:solidFill>
              </a:defRPr>
            </a:lvl6pPr>
            <a:lvl7pPr marL="3200400" lvl="6" indent="-330200">
              <a:lnSpc>
                <a:spcPct val="100000"/>
              </a:lnSpc>
              <a:spcBef>
                <a:spcPts val="1600"/>
              </a:spcBef>
              <a:spcAft>
                <a:spcPts val="0"/>
              </a:spcAft>
              <a:buClr>
                <a:schemeClr val="dk2"/>
              </a:buClr>
              <a:buSzPts val="1600"/>
              <a:buChar char="●"/>
              <a:defRPr sz="1600">
                <a:solidFill>
                  <a:schemeClr val="dk2"/>
                </a:solidFill>
              </a:defRPr>
            </a:lvl7pPr>
            <a:lvl8pPr marL="3657600" lvl="7" indent="-330200">
              <a:lnSpc>
                <a:spcPct val="100000"/>
              </a:lnSpc>
              <a:spcBef>
                <a:spcPts val="1600"/>
              </a:spcBef>
              <a:spcAft>
                <a:spcPts val="0"/>
              </a:spcAft>
              <a:buClr>
                <a:schemeClr val="dk2"/>
              </a:buClr>
              <a:buSzPts val="1600"/>
              <a:buChar char="○"/>
              <a:defRPr sz="1600">
                <a:solidFill>
                  <a:schemeClr val="dk2"/>
                </a:solidFill>
              </a:defRPr>
            </a:lvl8pPr>
            <a:lvl9pPr marL="4114800" lvl="8" indent="-330200">
              <a:lnSpc>
                <a:spcPct val="100000"/>
              </a:lnSpc>
              <a:spcBef>
                <a:spcPts val="1600"/>
              </a:spcBef>
              <a:spcAft>
                <a:spcPts val="1600"/>
              </a:spcAft>
              <a:buClr>
                <a:schemeClr val="dk2"/>
              </a:buClr>
              <a:buSzPts val="1600"/>
              <a:buChar char="■"/>
              <a:defRPr sz="1600">
                <a:solidFill>
                  <a:schemeClr val="dk2"/>
                </a:solidFill>
              </a:defRPr>
            </a:lvl9pPr>
          </a:lstStyle>
          <a:p>
            <a:endParaRPr/>
          </a:p>
        </p:txBody>
      </p:sp>
      <p:sp>
        <p:nvSpPr>
          <p:cNvPr id="40" name="Google Shape;40;p7"/>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pic>
        <p:nvPicPr>
          <p:cNvPr id="45" name="Google Shape;45;p9"/>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46" name="Google Shape;46;p9"/>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47" name="Google Shape;47;p9"/>
          <p:cNvSpPr txBox="1">
            <a:spLocks noGrp="1"/>
          </p:cNvSpPr>
          <p:nvPr>
            <p:ph type="subTitle" idx="1"/>
          </p:nvPr>
        </p:nvSpPr>
        <p:spPr>
          <a:xfrm>
            <a:off x="1629950" y="3828100"/>
            <a:ext cx="2332500" cy="697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Concert One"/>
              <a:buNone/>
              <a:defRPr sz="1600">
                <a:latin typeface="Concert One"/>
                <a:ea typeface="Concert One"/>
                <a:cs typeface="Concert One"/>
                <a:sym typeface="Concert 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a:p>
        </p:txBody>
      </p:sp>
      <p:sp>
        <p:nvSpPr>
          <p:cNvPr id="48" name="Google Shape;48;p9"/>
          <p:cNvSpPr txBox="1">
            <a:spLocks noGrp="1"/>
          </p:cNvSpPr>
          <p:nvPr>
            <p:ph type="body" idx="2"/>
          </p:nvPr>
        </p:nvSpPr>
        <p:spPr>
          <a:xfrm>
            <a:off x="5044725" y="539500"/>
            <a:ext cx="3224400" cy="40692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Clr>
                <a:schemeClr val="dk2"/>
              </a:buClr>
              <a:buSzPts val="1400"/>
              <a:buChar char="●"/>
              <a:defRPr sz="1400">
                <a:solidFill>
                  <a:schemeClr val="dk2"/>
                </a:solidFill>
              </a:defRPr>
            </a:lvl1pPr>
            <a:lvl2pPr marL="914400" lvl="1" indent="-317500">
              <a:spcBef>
                <a:spcPts val="0"/>
              </a:spcBef>
              <a:spcAft>
                <a:spcPts val="0"/>
              </a:spcAft>
              <a:buClr>
                <a:schemeClr val="dk2"/>
              </a:buClr>
              <a:buSzPts val="1400"/>
              <a:buChar char="○"/>
              <a:defRPr>
                <a:solidFill>
                  <a:schemeClr val="dk2"/>
                </a:solidFill>
              </a:defRPr>
            </a:lvl2pPr>
            <a:lvl3pPr marL="1371600" lvl="2" indent="-317500">
              <a:spcBef>
                <a:spcPts val="1600"/>
              </a:spcBef>
              <a:spcAft>
                <a:spcPts val="0"/>
              </a:spcAft>
              <a:buClr>
                <a:schemeClr val="dk2"/>
              </a:buClr>
              <a:buSzPts val="1400"/>
              <a:buChar char="■"/>
              <a:defRPr>
                <a:solidFill>
                  <a:schemeClr val="dk2"/>
                </a:solidFill>
              </a:defRPr>
            </a:lvl3pPr>
            <a:lvl4pPr marL="1828800" lvl="3" indent="-317500">
              <a:spcBef>
                <a:spcPts val="1600"/>
              </a:spcBef>
              <a:spcAft>
                <a:spcPts val="0"/>
              </a:spcAft>
              <a:buClr>
                <a:schemeClr val="dk2"/>
              </a:buClr>
              <a:buSzPts val="1400"/>
              <a:buChar char="●"/>
              <a:defRPr>
                <a:solidFill>
                  <a:schemeClr val="dk2"/>
                </a:solidFill>
              </a:defRPr>
            </a:lvl4pPr>
            <a:lvl5pPr marL="2286000" lvl="4" indent="-317500">
              <a:spcBef>
                <a:spcPts val="1600"/>
              </a:spcBef>
              <a:spcAft>
                <a:spcPts val="0"/>
              </a:spcAft>
              <a:buClr>
                <a:schemeClr val="dk2"/>
              </a:buClr>
              <a:buSzPts val="1400"/>
              <a:buChar char="○"/>
              <a:defRPr>
                <a:solidFill>
                  <a:schemeClr val="dk2"/>
                </a:solidFill>
              </a:defRPr>
            </a:lvl5pPr>
            <a:lvl6pPr marL="2743200" lvl="5" indent="-317500">
              <a:spcBef>
                <a:spcPts val="1600"/>
              </a:spcBef>
              <a:spcAft>
                <a:spcPts val="0"/>
              </a:spcAft>
              <a:buClr>
                <a:schemeClr val="dk2"/>
              </a:buClr>
              <a:buSzPts val="1400"/>
              <a:buChar char="■"/>
              <a:defRPr>
                <a:solidFill>
                  <a:schemeClr val="dk2"/>
                </a:solidFill>
              </a:defRPr>
            </a:lvl6pPr>
            <a:lvl7pPr marL="3200400" lvl="6" indent="-317500">
              <a:spcBef>
                <a:spcPts val="1600"/>
              </a:spcBef>
              <a:spcAft>
                <a:spcPts val="0"/>
              </a:spcAft>
              <a:buClr>
                <a:schemeClr val="dk2"/>
              </a:buClr>
              <a:buSzPts val="1400"/>
              <a:buChar char="●"/>
              <a:defRPr>
                <a:solidFill>
                  <a:schemeClr val="dk2"/>
                </a:solidFill>
              </a:defRPr>
            </a:lvl7pPr>
            <a:lvl8pPr marL="3657600" lvl="7" indent="-317500">
              <a:spcBef>
                <a:spcPts val="1600"/>
              </a:spcBef>
              <a:spcAft>
                <a:spcPts val="0"/>
              </a:spcAft>
              <a:buClr>
                <a:schemeClr val="dk2"/>
              </a:buClr>
              <a:buSzPts val="1400"/>
              <a:buChar char="○"/>
              <a:defRPr>
                <a:solidFill>
                  <a:schemeClr val="dk2"/>
                </a:solidFill>
              </a:defRPr>
            </a:lvl8pPr>
            <a:lvl9pPr marL="4114800" lvl="8" indent="-317500">
              <a:spcBef>
                <a:spcPts val="1600"/>
              </a:spcBef>
              <a:spcAft>
                <a:spcPts val="1600"/>
              </a:spcAft>
              <a:buClr>
                <a:schemeClr val="dk2"/>
              </a:buClr>
              <a:buSzPts val="1400"/>
              <a:buChar char="■"/>
              <a:defRPr>
                <a:solidFill>
                  <a:schemeClr val="dk2"/>
                </a:solidFill>
              </a:defRPr>
            </a:lvl9pPr>
          </a:lstStyle>
          <a:p>
            <a:endParaRPr/>
          </a:p>
        </p:txBody>
      </p:sp>
      <p:sp>
        <p:nvSpPr>
          <p:cNvPr id="49" name="Google Shape;49;p9"/>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pic>
        <p:nvPicPr>
          <p:cNvPr id="51" name="Google Shape;51;p10"/>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52" name="Google Shape;52;p10"/>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53" name="Google Shape;53;p10"/>
          <p:cNvSpPr txBox="1">
            <a:spLocks noGrp="1"/>
          </p:cNvSpPr>
          <p:nvPr>
            <p:ph type="title"/>
          </p:nvPr>
        </p:nvSpPr>
        <p:spPr>
          <a:xfrm>
            <a:off x="1002325" y="711173"/>
            <a:ext cx="2403900" cy="1385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pic>
        <p:nvPicPr>
          <p:cNvPr id="55" name="Google Shape;55;p11"/>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56" name="Google Shape;56;p11"/>
          <p:cNvPicPr preferRelativeResize="0"/>
          <p:nvPr/>
        </p:nvPicPr>
        <p:blipFill rotWithShape="1">
          <a:blip r:embed="rId3">
            <a:alphaModFix/>
          </a:blip>
          <a:srcRect t="16734" r="8892" b="18300"/>
          <a:stretch/>
        </p:blipFill>
        <p:spPr>
          <a:xfrm rot="-5400000">
            <a:off x="4748475" y="480657"/>
            <a:ext cx="2036850" cy="846042"/>
          </a:xfrm>
          <a:prstGeom prst="rect">
            <a:avLst/>
          </a:prstGeom>
          <a:noFill/>
          <a:ln>
            <a:noFill/>
          </a:ln>
        </p:spPr>
      </p:pic>
      <p:pic>
        <p:nvPicPr>
          <p:cNvPr id="57" name="Google Shape;57;p11"/>
          <p:cNvPicPr preferRelativeResize="0"/>
          <p:nvPr/>
        </p:nvPicPr>
        <p:blipFill rotWithShape="1">
          <a:blip r:embed="rId3">
            <a:alphaModFix/>
          </a:blip>
          <a:srcRect t="16734" r="8892" b="18300"/>
          <a:stretch/>
        </p:blipFill>
        <p:spPr>
          <a:xfrm rot="-5400000">
            <a:off x="5339025" y="595407"/>
            <a:ext cx="2036850" cy="846042"/>
          </a:xfrm>
          <a:prstGeom prst="rect">
            <a:avLst/>
          </a:prstGeom>
          <a:noFill/>
          <a:ln>
            <a:noFill/>
          </a:ln>
        </p:spPr>
      </p:pic>
      <p:pic>
        <p:nvPicPr>
          <p:cNvPr id="58" name="Google Shape;58;p11"/>
          <p:cNvPicPr preferRelativeResize="0"/>
          <p:nvPr/>
        </p:nvPicPr>
        <p:blipFill rotWithShape="1">
          <a:blip r:embed="rId4">
            <a:alphaModFix/>
          </a:blip>
          <a:srcRect b="7123"/>
          <a:stretch/>
        </p:blipFill>
        <p:spPr>
          <a:xfrm>
            <a:off x="1974100" y="324738"/>
            <a:ext cx="5195775" cy="4494025"/>
          </a:xfrm>
          <a:prstGeom prst="rect">
            <a:avLst/>
          </a:prstGeom>
          <a:noFill/>
          <a:ln>
            <a:noFill/>
          </a:ln>
        </p:spPr>
      </p:pic>
      <p:sp>
        <p:nvSpPr>
          <p:cNvPr id="59" name="Google Shape;59;p11"/>
          <p:cNvSpPr txBox="1">
            <a:spLocks noGrp="1"/>
          </p:cNvSpPr>
          <p:nvPr>
            <p:ph type="title" hasCustomPrompt="1"/>
          </p:nvPr>
        </p:nvSpPr>
        <p:spPr>
          <a:xfrm>
            <a:off x="2838275" y="1645347"/>
            <a:ext cx="4001700" cy="1137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7200"/>
              <a:buNone/>
              <a:defRPr sz="7200" b="0">
                <a:solidFill>
                  <a:schemeClr val="dk2"/>
                </a:solidFill>
              </a:defRPr>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60" name="Google Shape;60;p11"/>
          <p:cNvSpPr txBox="1">
            <a:spLocks noGrp="1"/>
          </p:cNvSpPr>
          <p:nvPr>
            <p:ph type="body" idx="1"/>
          </p:nvPr>
        </p:nvSpPr>
        <p:spPr>
          <a:xfrm>
            <a:off x="3335675" y="3062950"/>
            <a:ext cx="30069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dk2"/>
              </a:buClr>
              <a:buSzPts val="1800"/>
              <a:buChar char="●"/>
              <a:defRPr>
                <a:solidFill>
                  <a:schemeClr val="dk2"/>
                </a:solidFill>
              </a:defRPr>
            </a:lvl1pPr>
            <a:lvl2pPr marL="914400" lvl="1" indent="-342900" algn="ctr">
              <a:spcBef>
                <a:spcPts val="1600"/>
              </a:spcBef>
              <a:spcAft>
                <a:spcPts val="0"/>
              </a:spcAft>
              <a:buClr>
                <a:schemeClr val="dk2"/>
              </a:buClr>
              <a:buSzPts val="1800"/>
              <a:buChar char="○"/>
              <a:defRPr sz="1800">
                <a:solidFill>
                  <a:schemeClr val="dk2"/>
                </a:solidFill>
              </a:defRPr>
            </a:lvl2pPr>
            <a:lvl3pPr marL="1371600" lvl="2" indent="-342900" algn="ctr">
              <a:spcBef>
                <a:spcPts val="1600"/>
              </a:spcBef>
              <a:spcAft>
                <a:spcPts val="0"/>
              </a:spcAft>
              <a:buClr>
                <a:schemeClr val="dk2"/>
              </a:buClr>
              <a:buSzPts val="1800"/>
              <a:buChar char="■"/>
              <a:defRPr sz="1800">
                <a:solidFill>
                  <a:schemeClr val="dk2"/>
                </a:solidFill>
              </a:defRPr>
            </a:lvl3pPr>
            <a:lvl4pPr marL="1828800" lvl="3" indent="-342900" algn="ctr">
              <a:spcBef>
                <a:spcPts val="1600"/>
              </a:spcBef>
              <a:spcAft>
                <a:spcPts val="0"/>
              </a:spcAft>
              <a:buClr>
                <a:schemeClr val="dk2"/>
              </a:buClr>
              <a:buSzPts val="1800"/>
              <a:buChar char="●"/>
              <a:defRPr sz="1800">
                <a:solidFill>
                  <a:schemeClr val="dk2"/>
                </a:solidFill>
              </a:defRPr>
            </a:lvl4pPr>
            <a:lvl5pPr marL="2286000" lvl="4" indent="-342900" algn="ctr">
              <a:spcBef>
                <a:spcPts val="1600"/>
              </a:spcBef>
              <a:spcAft>
                <a:spcPts val="0"/>
              </a:spcAft>
              <a:buClr>
                <a:schemeClr val="dk2"/>
              </a:buClr>
              <a:buSzPts val="1800"/>
              <a:buChar char="○"/>
              <a:defRPr sz="1800">
                <a:solidFill>
                  <a:schemeClr val="dk2"/>
                </a:solidFill>
              </a:defRPr>
            </a:lvl5pPr>
            <a:lvl6pPr marL="2743200" lvl="5" indent="-342900" algn="ctr">
              <a:spcBef>
                <a:spcPts val="1600"/>
              </a:spcBef>
              <a:spcAft>
                <a:spcPts val="0"/>
              </a:spcAft>
              <a:buClr>
                <a:schemeClr val="dk2"/>
              </a:buClr>
              <a:buSzPts val="1800"/>
              <a:buChar char="■"/>
              <a:defRPr sz="1800">
                <a:solidFill>
                  <a:schemeClr val="dk2"/>
                </a:solidFill>
              </a:defRPr>
            </a:lvl6pPr>
            <a:lvl7pPr marL="3200400" lvl="6" indent="-342900" algn="ctr">
              <a:spcBef>
                <a:spcPts val="1600"/>
              </a:spcBef>
              <a:spcAft>
                <a:spcPts val="0"/>
              </a:spcAft>
              <a:buClr>
                <a:schemeClr val="dk2"/>
              </a:buClr>
              <a:buSzPts val="1800"/>
              <a:buChar char="●"/>
              <a:defRPr sz="1800">
                <a:solidFill>
                  <a:schemeClr val="dk2"/>
                </a:solidFill>
              </a:defRPr>
            </a:lvl7pPr>
            <a:lvl8pPr marL="3657600" lvl="7" indent="-342900" algn="ctr">
              <a:spcBef>
                <a:spcPts val="1600"/>
              </a:spcBef>
              <a:spcAft>
                <a:spcPts val="0"/>
              </a:spcAft>
              <a:buClr>
                <a:schemeClr val="dk2"/>
              </a:buClr>
              <a:buSzPts val="1800"/>
              <a:buChar char="○"/>
              <a:defRPr sz="1800">
                <a:solidFill>
                  <a:schemeClr val="dk2"/>
                </a:solidFill>
              </a:defRPr>
            </a:lvl8pPr>
            <a:lvl9pPr marL="4114800" lvl="8" indent="-342900" algn="ctr">
              <a:spcBef>
                <a:spcPts val="1600"/>
              </a:spcBef>
              <a:spcAft>
                <a:spcPts val="1600"/>
              </a:spcAft>
              <a:buClr>
                <a:schemeClr val="dk2"/>
              </a:buClr>
              <a:buSzPts val="1800"/>
              <a:buChar char="■"/>
              <a:defRPr sz="1800">
                <a:solidFill>
                  <a:schemeClr val="dk2"/>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2800"/>
              <a:buFont typeface="Concert One"/>
              <a:buNone/>
              <a:defRPr sz="2800" b="1">
                <a:solidFill>
                  <a:schemeClr val="accent2"/>
                </a:solidFill>
                <a:latin typeface="Concert One"/>
                <a:ea typeface="Concert One"/>
                <a:cs typeface="Concert One"/>
                <a:sym typeface="Concert One"/>
              </a:defRPr>
            </a:lvl1pPr>
            <a:lvl2pPr lvl="1">
              <a:spcBef>
                <a:spcPts val="0"/>
              </a:spcBef>
              <a:spcAft>
                <a:spcPts val="0"/>
              </a:spcAft>
              <a:buClr>
                <a:schemeClr val="accent2"/>
              </a:buClr>
              <a:buSzPts val="2800"/>
              <a:buNone/>
              <a:defRPr sz="2800">
                <a:solidFill>
                  <a:schemeClr val="accent2"/>
                </a:solidFill>
              </a:defRPr>
            </a:lvl2pPr>
            <a:lvl3pPr lvl="2">
              <a:spcBef>
                <a:spcPts val="0"/>
              </a:spcBef>
              <a:spcAft>
                <a:spcPts val="0"/>
              </a:spcAft>
              <a:buClr>
                <a:schemeClr val="accent2"/>
              </a:buClr>
              <a:buSzPts val="2800"/>
              <a:buNone/>
              <a:defRPr sz="2800">
                <a:solidFill>
                  <a:schemeClr val="accent2"/>
                </a:solidFill>
              </a:defRPr>
            </a:lvl3pPr>
            <a:lvl4pPr lvl="3">
              <a:spcBef>
                <a:spcPts val="0"/>
              </a:spcBef>
              <a:spcAft>
                <a:spcPts val="0"/>
              </a:spcAft>
              <a:buClr>
                <a:schemeClr val="accent2"/>
              </a:buClr>
              <a:buSzPts val="2800"/>
              <a:buNone/>
              <a:defRPr sz="2800">
                <a:solidFill>
                  <a:schemeClr val="accent2"/>
                </a:solidFill>
              </a:defRPr>
            </a:lvl4pPr>
            <a:lvl5pPr lvl="4">
              <a:spcBef>
                <a:spcPts val="0"/>
              </a:spcBef>
              <a:spcAft>
                <a:spcPts val="0"/>
              </a:spcAft>
              <a:buClr>
                <a:schemeClr val="accent2"/>
              </a:buClr>
              <a:buSzPts val="2800"/>
              <a:buNone/>
              <a:defRPr sz="2800">
                <a:solidFill>
                  <a:schemeClr val="accent2"/>
                </a:solidFill>
              </a:defRPr>
            </a:lvl5pPr>
            <a:lvl6pPr lvl="5">
              <a:spcBef>
                <a:spcPts val="0"/>
              </a:spcBef>
              <a:spcAft>
                <a:spcPts val="0"/>
              </a:spcAft>
              <a:buClr>
                <a:schemeClr val="accent2"/>
              </a:buClr>
              <a:buSzPts val="2800"/>
              <a:buNone/>
              <a:defRPr sz="2800">
                <a:solidFill>
                  <a:schemeClr val="accent2"/>
                </a:solidFill>
              </a:defRPr>
            </a:lvl6pPr>
            <a:lvl7pPr lvl="6">
              <a:spcBef>
                <a:spcPts val="0"/>
              </a:spcBef>
              <a:spcAft>
                <a:spcPts val="0"/>
              </a:spcAft>
              <a:buClr>
                <a:schemeClr val="accent2"/>
              </a:buClr>
              <a:buSzPts val="2800"/>
              <a:buNone/>
              <a:defRPr sz="2800">
                <a:solidFill>
                  <a:schemeClr val="accent2"/>
                </a:solidFill>
              </a:defRPr>
            </a:lvl7pPr>
            <a:lvl8pPr lvl="7">
              <a:spcBef>
                <a:spcPts val="0"/>
              </a:spcBef>
              <a:spcAft>
                <a:spcPts val="0"/>
              </a:spcAft>
              <a:buClr>
                <a:schemeClr val="accent2"/>
              </a:buClr>
              <a:buSzPts val="2800"/>
              <a:buNone/>
              <a:defRPr sz="2800">
                <a:solidFill>
                  <a:schemeClr val="accent2"/>
                </a:solidFill>
              </a:defRPr>
            </a:lvl8pPr>
            <a:lvl9pPr lvl="8">
              <a:spcBef>
                <a:spcPts val="0"/>
              </a:spcBef>
              <a:spcAft>
                <a:spcPts val="0"/>
              </a:spcAft>
              <a:buClr>
                <a:schemeClr val="accent2"/>
              </a:buClr>
              <a:buSzPts val="2800"/>
              <a:buNone/>
              <a:defRPr sz="2800">
                <a:solidFill>
                  <a:schemeClr val="accent2"/>
                </a:solidFill>
              </a:defRPr>
            </a:lvl9pPr>
          </a:lstStyle>
          <a:p>
            <a:endParaRPr/>
          </a:p>
        </p:txBody>
      </p:sp>
      <p:sp>
        <p:nvSpPr>
          <p:cNvPr id="7" name="Google Shape;7;p1"/>
          <p:cNvSpPr txBox="1">
            <a:spLocks noGrp="1"/>
          </p:cNvSpPr>
          <p:nvPr>
            <p:ph type="body" idx="1"/>
          </p:nvPr>
        </p:nvSpPr>
        <p:spPr>
          <a:xfrm>
            <a:off x="311700" y="1124900"/>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Roboto Mono Medium"/>
              <a:buChar char="●"/>
              <a:defRPr sz="1800">
                <a:solidFill>
                  <a:schemeClr val="accent2"/>
                </a:solidFill>
                <a:latin typeface="Roboto Mono Medium"/>
                <a:ea typeface="Roboto Mono Medium"/>
                <a:cs typeface="Roboto Mono Medium"/>
                <a:sym typeface="Roboto Mono Medium"/>
              </a:defRPr>
            </a:lvl1pPr>
            <a:lvl2pPr marL="914400" lvl="1"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2pPr>
            <a:lvl3pPr marL="1371600" lvl="2"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3pPr>
            <a:lvl4pPr marL="1828800" lvl="3"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4pPr>
            <a:lvl5pPr marL="2286000" lvl="4"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5pPr>
            <a:lvl6pPr marL="2743200" lvl="5"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6pPr>
            <a:lvl7pPr marL="3200400" lvl="6"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7pPr>
            <a:lvl8pPr marL="3657600" lvl="7"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8pPr>
            <a:lvl9pPr marL="4114800" lvl="8" indent="-317500">
              <a:lnSpc>
                <a:spcPct val="100000"/>
              </a:lnSpc>
              <a:spcBef>
                <a:spcPts val="1600"/>
              </a:spcBef>
              <a:spcAft>
                <a:spcPts val="160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6" r:id="rId16"/>
    <p:sldLayoutId id="2147483668" r:id="rId17"/>
    <p:sldLayoutId id="2147483669" r:id="rId18"/>
    <p:sldLayoutId id="2147483670" r:id="rId19"/>
    <p:sldLayoutId id="2147483671" r:id="rId20"/>
    <p:sldLayoutId id="2147483672"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image" Target="../media/image12.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20.png"/><Relationship Id="rId5" Type="http://schemas.openxmlformats.org/officeDocument/2006/relationships/slide" Target="slide31.xml"/><Relationship Id="rId4" Type="http://schemas.openxmlformats.org/officeDocument/2006/relationships/image" Target="../media/image20.pn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6.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slide" Target="slide30.xml"/><Relationship Id="rId3" Type="http://schemas.openxmlformats.org/officeDocument/2006/relationships/image" Target="../media/image35.png"/><Relationship Id="rId7" Type="http://schemas.openxmlformats.org/officeDocument/2006/relationships/slide" Target="slide28.xml"/><Relationship Id="rId12" Type="http://schemas.openxmlformats.org/officeDocument/2006/relationships/image" Target="../media/image38.png"/><Relationship Id="rId2" Type="http://schemas.openxmlformats.org/officeDocument/2006/relationships/notesSlide" Target="../notesSlides/notesSlide22.xml"/><Relationship Id="rId16" Type="http://schemas.openxmlformats.org/officeDocument/2006/relationships/image" Target="../media/image40.png"/><Relationship Id="rId1" Type="http://schemas.openxmlformats.org/officeDocument/2006/relationships/slideLayout" Target="../slideLayouts/slideLayout15.xml"/><Relationship Id="rId6" Type="http://schemas.openxmlformats.org/officeDocument/2006/relationships/image" Target="../media/image36.png"/><Relationship Id="rId11" Type="http://schemas.openxmlformats.org/officeDocument/2006/relationships/image" Target="../media/image37.png"/><Relationship Id="rId5" Type="http://schemas.openxmlformats.org/officeDocument/2006/relationships/image" Target="../media/image35.png"/><Relationship Id="rId15" Type="http://schemas.openxmlformats.org/officeDocument/2006/relationships/image" Target="../media/image39.png"/><Relationship Id="rId10" Type="http://schemas.openxmlformats.org/officeDocument/2006/relationships/slide" Target="slide29.xml"/><Relationship Id="rId4" Type="http://schemas.openxmlformats.org/officeDocument/2006/relationships/slide" Target="slide27.xml"/><Relationship Id="rId9" Type="http://schemas.openxmlformats.org/officeDocument/2006/relationships/image" Target="../media/image37.png"/><Relationship Id="rId1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jpeg"/><Relationship Id="rId1" Type="http://schemas.openxmlformats.org/officeDocument/2006/relationships/slideLayout" Target="../slideLayouts/slideLayout16.xml"/><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sv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slideLayout" Target="../slideLayouts/slideLayout16.xml"/><Relationship Id="rId4" Type="http://schemas.openxmlformats.org/officeDocument/2006/relationships/image" Target="../media/image51.png"/></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53.png"/></Relationships>
</file>

<file path=ppt/slides/_rels/slide32.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24.xml"/><Relationship Id="rId1" Type="http://schemas.openxmlformats.org/officeDocument/2006/relationships/slideLayout" Target="../slideLayouts/slideLayout15.xml"/><Relationship Id="rId6" Type="http://schemas.openxmlformats.org/officeDocument/2006/relationships/image" Target="../media/image57.png"/><Relationship Id="rId5" Type="http://schemas.openxmlformats.org/officeDocument/2006/relationships/image" Target="../media/image56.jpeg"/><Relationship Id="rId4" Type="http://schemas.openxmlformats.org/officeDocument/2006/relationships/image" Target="../media/image55.jpe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81" name="Google Shape;181;p30"/>
          <p:cNvSpPr/>
          <p:nvPr/>
        </p:nvSpPr>
        <p:spPr>
          <a:xfrm>
            <a:off x="7334665" y="2486305"/>
            <a:ext cx="613650" cy="13775"/>
          </a:xfrm>
          <a:custGeom>
            <a:avLst/>
            <a:gdLst/>
            <a:ahLst/>
            <a:cxnLst/>
            <a:rect l="l" t="t" r="r" b="b"/>
            <a:pathLst>
              <a:path w="24546" h="551" extrusionOk="0">
                <a:moveTo>
                  <a:pt x="0" y="551"/>
                </a:moveTo>
                <a:cubicBezTo>
                  <a:pt x="8133" y="-353"/>
                  <a:pt x="16363" y="137"/>
                  <a:pt x="24546" y="137"/>
                </a:cubicBezTo>
              </a:path>
            </a:pathLst>
          </a:custGeom>
          <a:noFill/>
          <a:ln w="76200" cap="flat" cmpd="sng">
            <a:solidFill>
              <a:schemeClr val="accent1"/>
            </a:solidFill>
            <a:prstDash val="solid"/>
            <a:round/>
            <a:headEnd type="none" w="med" len="med"/>
            <a:tailEnd type="none" w="med" len="med"/>
          </a:ln>
        </p:spPr>
      </p:sp>
      <p:sp>
        <p:nvSpPr>
          <p:cNvPr id="178" name="Google Shape;178;p30"/>
          <p:cNvSpPr txBox="1">
            <a:spLocks noGrp="1"/>
          </p:cNvSpPr>
          <p:nvPr>
            <p:ph type="ctrTitle"/>
          </p:nvPr>
        </p:nvSpPr>
        <p:spPr>
          <a:xfrm>
            <a:off x="2149841" y="880049"/>
            <a:ext cx="5321396" cy="321336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solidFill>
                  <a:schemeClr val="accent2"/>
                </a:solidFill>
              </a:rPr>
              <a:t>A </a:t>
            </a:r>
            <a:r>
              <a:rPr lang="vi-VN" dirty="0"/>
              <a:t>Comparative Study of NoSQL and Relational Database</a:t>
            </a:r>
            <a:endParaRPr dirty="0">
              <a:solidFill>
                <a:schemeClr val="accent2"/>
              </a:solidFill>
            </a:endParaRPr>
          </a:p>
        </p:txBody>
      </p:sp>
      <p:sp>
        <p:nvSpPr>
          <p:cNvPr id="179" name="Google Shape;179;p30"/>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0" dirty="0"/>
              <a:t>By Group 8</a:t>
            </a:r>
            <a:endParaRPr sz="1600" b="0" dirty="0"/>
          </a:p>
        </p:txBody>
      </p:sp>
      <p:sp>
        <p:nvSpPr>
          <p:cNvPr id="180" name="Google Shape;180;p30"/>
          <p:cNvSpPr/>
          <p:nvPr/>
        </p:nvSpPr>
        <p:spPr>
          <a:xfrm>
            <a:off x="1735860" y="2500080"/>
            <a:ext cx="617075" cy="15875"/>
          </a:xfrm>
          <a:custGeom>
            <a:avLst/>
            <a:gdLst/>
            <a:ahLst/>
            <a:cxnLst/>
            <a:rect l="l" t="t" r="r" b="b"/>
            <a:pathLst>
              <a:path w="24683" h="635" extrusionOk="0">
                <a:moveTo>
                  <a:pt x="0" y="635"/>
                </a:moveTo>
                <a:cubicBezTo>
                  <a:pt x="8115" y="-719"/>
                  <a:pt x="16455" y="635"/>
                  <a:pt x="24683" y="635"/>
                </a:cubicBezTo>
              </a:path>
            </a:pathLst>
          </a:custGeom>
          <a:noFill/>
          <a:ln w="76200" cap="flat" cmpd="sng">
            <a:solidFill>
              <a:schemeClr val="accent1"/>
            </a:solidFill>
            <a:prstDash val="solid"/>
            <a:round/>
            <a:headEnd type="none" w="med" len="med"/>
            <a:tailEnd type="none" w="med" len="med"/>
          </a:ln>
        </p:spPr>
      </p:sp>
      <p:sp>
        <p:nvSpPr>
          <p:cNvPr id="182" name="Google Shape;182;p30"/>
          <p:cNvSpPr/>
          <p:nvPr/>
        </p:nvSpPr>
        <p:spPr>
          <a:xfrm>
            <a:off x="1889900" y="4413504"/>
            <a:ext cx="992850" cy="102600"/>
          </a:xfrm>
          <a:custGeom>
            <a:avLst/>
            <a:gdLst/>
            <a:ahLst/>
            <a:cxnLst/>
            <a:rect l="l" t="t" r="r" b="b"/>
            <a:pathLst>
              <a:path w="39714" h="4104" extrusionOk="0">
                <a:moveTo>
                  <a:pt x="0" y="4104"/>
                </a:moveTo>
                <a:cubicBezTo>
                  <a:pt x="11382" y="-2730"/>
                  <a:pt x="26437" y="1070"/>
                  <a:pt x="39714" y="1070"/>
                </a:cubicBezTo>
              </a:path>
            </a:pathLst>
          </a:custGeom>
          <a:noFill/>
          <a:ln w="28575" cap="flat" cmpd="sng">
            <a:solidFill>
              <a:schemeClr val="accent4"/>
            </a:solidFill>
            <a:prstDash val="solid"/>
            <a:round/>
            <a:headEnd type="none" w="med" len="med"/>
            <a:tailEnd type="none" w="med" len="med"/>
          </a:ln>
        </p:spPr>
      </p:sp>
      <p:pic>
        <p:nvPicPr>
          <p:cNvPr id="183" name="Google Shape;183;p30"/>
          <p:cNvPicPr preferRelativeResize="0"/>
          <p:nvPr/>
        </p:nvPicPr>
        <p:blipFill rotWithShape="1">
          <a:blip r:embed="rId3">
            <a:alphaModFix/>
          </a:blip>
          <a:srcRect t="16970" r="8892" b="21025"/>
          <a:stretch/>
        </p:blipFill>
        <p:spPr>
          <a:xfrm>
            <a:off x="6946422" y="3654098"/>
            <a:ext cx="2036850" cy="810276"/>
          </a:xfrm>
          <a:prstGeom prst="rect">
            <a:avLst/>
          </a:prstGeom>
          <a:noFill/>
          <a:ln>
            <a:noFill/>
          </a:ln>
        </p:spPr>
      </p:pic>
      <p:pic>
        <p:nvPicPr>
          <p:cNvPr id="184" name="Google Shape;184;p30"/>
          <p:cNvPicPr preferRelativeResize="0"/>
          <p:nvPr/>
        </p:nvPicPr>
        <p:blipFill rotWithShape="1">
          <a:blip r:embed="rId4">
            <a:alphaModFix/>
          </a:blip>
          <a:srcRect t="16734" r="8892" b="18300"/>
          <a:stretch/>
        </p:blipFill>
        <p:spPr>
          <a:xfrm>
            <a:off x="7004081" y="2954815"/>
            <a:ext cx="2036850" cy="84604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pic>
        <p:nvPicPr>
          <p:cNvPr id="18" name="Google Shape;213;p33">
            <a:extLst>
              <a:ext uri="{FF2B5EF4-FFF2-40B4-BE49-F238E27FC236}">
                <a16:creationId xmlns:a16="http://schemas.microsoft.com/office/drawing/2014/main" id="{6723EAA1-6839-7C3B-745C-DA8E585D2713}"/>
              </a:ext>
            </a:extLst>
          </p:cNvPr>
          <p:cNvPicPr preferRelativeResize="0"/>
          <p:nvPr/>
        </p:nvPicPr>
        <p:blipFill>
          <a:blip r:embed="rId3">
            <a:alphaModFix amt="86000"/>
          </a:blip>
          <a:stretch>
            <a:fillRect/>
          </a:stretch>
        </p:blipFill>
        <p:spPr>
          <a:xfrm rot="1344117">
            <a:off x="3768125" y="601139"/>
            <a:ext cx="1496149" cy="1160650"/>
          </a:xfrm>
          <a:prstGeom prst="rect">
            <a:avLst/>
          </a:prstGeom>
          <a:noFill/>
          <a:ln>
            <a:noFill/>
          </a:ln>
        </p:spPr>
      </p:pic>
      <p:sp>
        <p:nvSpPr>
          <p:cNvPr id="20" name="TextBox 19">
            <a:extLst>
              <a:ext uri="{FF2B5EF4-FFF2-40B4-BE49-F238E27FC236}">
                <a16:creationId xmlns:a16="http://schemas.microsoft.com/office/drawing/2014/main" id="{65D9681B-47C5-F004-562A-53AD73AFD6FC}"/>
              </a:ext>
            </a:extLst>
          </p:cNvPr>
          <p:cNvSpPr txBox="1"/>
          <p:nvPr/>
        </p:nvSpPr>
        <p:spPr>
          <a:xfrm>
            <a:off x="3908030" y="913699"/>
            <a:ext cx="1216340" cy="535531"/>
          </a:xfrm>
          <a:prstGeom prst="rect">
            <a:avLst/>
          </a:prstGeom>
          <a:noFill/>
        </p:spPr>
        <p:txBody>
          <a:bodyPr wrap="square">
            <a:spAutoFit/>
          </a:bodyPr>
          <a:lstStyle/>
          <a:p>
            <a:pPr marL="0" lvl="0" indent="0" algn="ctr" rtl="0">
              <a:lnSpc>
                <a:spcPct val="80000"/>
              </a:lnSpc>
              <a:spcBef>
                <a:spcPts val="0"/>
              </a:spcBef>
              <a:spcAft>
                <a:spcPts val="0"/>
              </a:spcAft>
              <a:buNone/>
            </a:pPr>
            <a:r>
              <a:rPr lang="vi-VN" sz="3600" b="1" dirty="0">
                <a:solidFill>
                  <a:srgbClr val="595959"/>
                </a:solidFill>
                <a:latin typeface="Concert One"/>
                <a:ea typeface="Concert One"/>
                <a:cs typeface="Concert One"/>
                <a:sym typeface="Concert One"/>
              </a:rPr>
              <a:t>02</a:t>
            </a:r>
          </a:p>
        </p:txBody>
      </p:sp>
      <p:sp>
        <p:nvSpPr>
          <p:cNvPr id="22" name="TextBox 21">
            <a:extLst>
              <a:ext uri="{FF2B5EF4-FFF2-40B4-BE49-F238E27FC236}">
                <a16:creationId xmlns:a16="http://schemas.microsoft.com/office/drawing/2014/main" id="{36F377FA-22E1-87FE-0FF3-6BD8EA0CFFA7}"/>
              </a:ext>
            </a:extLst>
          </p:cNvPr>
          <p:cNvSpPr txBox="1"/>
          <p:nvPr/>
        </p:nvSpPr>
        <p:spPr>
          <a:xfrm>
            <a:off x="2845676" y="1817592"/>
            <a:ext cx="3424495" cy="954107"/>
          </a:xfrm>
          <a:prstGeom prst="rect">
            <a:avLst/>
          </a:prstGeom>
          <a:noFill/>
        </p:spPr>
        <p:txBody>
          <a:bodyPr wrap="square">
            <a:spAutoFit/>
          </a:bodyPr>
          <a:lstStyle/>
          <a:p>
            <a:pPr marL="0" lvl="0" indent="0" algn="ctr" rtl="0">
              <a:spcBef>
                <a:spcPts val="0"/>
              </a:spcBef>
              <a:spcAft>
                <a:spcPts val="0"/>
              </a:spcAft>
              <a:buNone/>
            </a:pPr>
            <a:r>
              <a:rPr lang="en" sz="2800" dirty="0">
                <a:solidFill>
                  <a:schemeClr val="accent2"/>
                </a:solidFill>
                <a:latin typeface="Concert One" pitchFamily="2" charset="-93"/>
              </a:rPr>
              <a:t>Các loại </a:t>
            </a:r>
            <a:r>
              <a:rPr lang="vi-VN" sz="2800" dirty="0">
                <a:solidFill>
                  <a:schemeClr val="accent2"/>
                </a:solidFill>
                <a:latin typeface="Concert One" pitchFamily="2" charset="-93"/>
              </a:rPr>
              <a:t>R</a:t>
            </a:r>
            <a:r>
              <a:rPr lang="en" sz="2800" dirty="0">
                <a:solidFill>
                  <a:schemeClr val="accent2"/>
                </a:solidFill>
                <a:latin typeface="Concert One" pitchFamily="2" charset="-93"/>
              </a:rPr>
              <a:t>elational database và NoSQL</a:t>
            </a:r>
            <a:endParaRPr lang="vi-VN" sz="2800" dirty="0">
              <a:solidFill>
                <a:schemeClr val="accent2"/>
              </a:solidFill>
              <a:latin typeface="Concert One" pitchFamily="2" charset="-93"/>
            </a:endParaRPr>
          </a:p>
        </p:txBody>
      </p:sp>
      <p:sp>
        <p:nvSpPr>
          <p:cNvPr id="23" name="Google Shape;180;p30">
            <a:extLst>
              <a:ext uri="{FF2B5EF4-FFF2-40B4-BE49-F238E27FC236}">
                <a16:creationId xmlns:a16="http://schemas.microsoft.com/office/drawing/2014/main" id="{A6FB0285-8467-69A4-ACFC-EB3A29EC9678}"/>
              </a:ext>
            </a:extLst>
          </p:cNvPr>
          <p:cNvSpPr/>
          <p:nvPr/>
        </p:nvSpPr>
        <p:spPr>
          <a:xfrm rot="427400">
            <a:off x="2414659" y="2294645"/>
            <a:ext cx="617075" cy="15875"/>
          </a:xfrm>
          <a:custGeom>
            <a:avLst/>
            <a:gdLst/>
            <a:ahLst/>
            <a:cxnLst/>
            <a:rect l="l" t="t" r="r" b="b"/>
            <a:pathLst>
              <a:path w="24683" h="635" extrusionOk="0">
                <a:moveTo>
                  <a:pt x="0" y="635"/>
                </a:moveTo>
                <a:cubicBezTo>
                  <a:pt x="8115" y="-719"/>
                  <a:pt x="16455" y="635"/>
                  <a:pt x="24683" y="635"/>
                </a:cubicBezTo>
              </a:path>
            </a:pathLst>
          </a:custGeom>
          <a:noFill/>
          <a:ln w="76200" cap="flat" cmpd="sng">
            <a:solidFill>
              <a:schemeClr val="accent1"/>
            </a:solidFill>
            <a:prstDash val="solid"/>
            <a:round/>
            <a:headEnd type="none" w="med" len="med"/>
            <a:tailEnd type="none" w="med" len="med"/>
          </a:ln>
        </p:spPr>
      </p:sp>
      <p:sp>
        <p:nvSpPr>
          <p:cNvPr id="24" name="Google Shape;180;p30">
            <a:extLst>
              <a:ext uri="{FF2B5EF4-FFF2-40B4-BE49-F238E27FC236}">
                <a16:creationId xmlns:a16="http://schemas.microsoft.com/office/drawing/2014/main" id="{D0140933-A8C3-19C8-598F-533FE9539830}"/>
              </a:ext>
            </a:extLst>
          </p:cNvPr>
          <p:cNvSpPr/>
          <p:nvPr/>
        </p:nvSpPr>
        <p:spPr>
          <a:xfrm rot="11199530">
            <a:off x="6125794" y="2286707"/>
            <a:ext cx="617075" cy="15875"/>
          </a:xfrm>
          <a:custGeom>
            <a:avLst/>
            <a:gdLst/>
            <a:ahLst/>
            <a:cxnLst/>
            <a:rect l="l" t="t" r="r" b="b"/>
            <a:pathLst>
              <a:path w="24683" h="635" extrusionOk="0">
                <a:moveTo>
                  <a:pt x="0" y="635"/>
                </a:moveTo>
                <a:cubicBezTo>
                  <a:pt x="8115" y="-719"/>
                  <a:pt x="16455" y="635"/>
                  <a:pt x="24683" y="635"/>
                </a:cubicBezTo>
              </a:path>
            </a:pathLst>
          </a:custGeom>
          <a:noFill/>
          <a:ln w="76200" cap="flat" cmpd="sng">
            <a:solidFill>
              <a:schemeClr val="accent1"/>
            </a:solidFill>
            <a:prstDash val="solid"/>
            <a:round/>
            <a:headEnd type="none" w="med" len="med"/>
            <a:tailEnd type="none" w="med" len="med"/>
          </a:ln>
        </p:spPr>
      </p:sp>
      <mc:AlternateContent xmlns:mc="http://schemas.openxmlformats.org/markup-compatibility/2006" xmlns:psez="http://schemas.microsoft.com/office/powerpoint/2016/sectionzoom">
        <mc:Choice Requires="psez">
          <p:graphicFrame>
            <p:nvGraphicFramePr>
              <p:cNvPr id="15" name="Section Zoom 14">
                <a:extLst>
                  <a:ext uri="{FF2B5EF4-FFF2-40B4-BE49-F238E27FC236}">
                    <a16:creationId xmlns:a16="http://schemas.microsoft.com/office/drawing/2014/main" id="{EDC75FEF-447A-AEDC-EA26-3214975C44A1}"/>
                  </a:ext>
                </a:extLst>
              </p:cNvPr>
              <p:cNvGraphicFramePr>
                <a:graphicFrameLocks noChangeAspect="1"/>
              </p:cNvGraphicFramePr>
              <p:nvPr>
                <p:extLst>
                  <p:ext uri="{D42A27DB-BD31-4B8C-83A1-F6EECF244321}">
                    <p14:modId xmlns:p14="http://schemas.microsoft.com/office/powerpoint/2010/main" val="3339130437"/>
                  </p:ext>
                </p:extLst>
              </p:nvPr>
            </p:nvGraphicFramePr>
            <p:xfrm>
              <a:off x="1444811" y="3460838"/>
              <a:ext cx="2286000" cy="817562"/>
            </p:xfrm>
            <a:graphic>
              <a:graphicData uri="http://schemas.microsoft.com/office/powerpoint/2016/sectionzoom">
                <psez:sectionZm>
                  <psez:sectionZmObj sectionId="{C0FFE19F-5B48-457A-9244-1E9A8C84E06A}">
                    <psez:zmPr id="{392F367F-9936-42C3-B943-C4E6B8501162}" imageType="cover" transitionDur="1000">
                      <p166:blipFill xmlns:p166="http://schemas.microsoft.com/office/powerpoint/2016/6/main">
                        <a:blip r:embed="rId4"/>
                        <a:stretch>
                          <a:fillRect/>
                        </a:stretch>
                      </p166:blipFill>
                      <p166:spPr xmlns:p166="http://schemas.microsoft.com/office/powerpoint/2016/6/main">
                        <a:xfrm>
                          <a:off x="0" y="0"/>
                          <a:ext cx="2286000" cy="817562"/>
                        </a:xfrm>
                        <a:prstGeom prst="rect">
                          <a:avLst/>
                        </a:prstGeom>
                        <a:ln w="3175">
                          <a:noFill/>
                        </a:ln>
                      </p166:spPr>
                    </psez:zmPr>
                  </psez:sectionZmObj>
                </psez:sectionZm>
              </a:graphicData>
            </a:graphic>
          </p:graphicFrame>
        </mc:Choice>
        <mc:Fallback xmlns="">
          <p:pic>
            <p:nvPicPr>
              <p:cNvPr id="15" name="Section Zoom 14">
                <a:hlinkClick r:id="rId5" action="ppaction://hlinksldjump"/>
                <a:extLst>
                  <a:ext uri="{FF2B5EF4-FFF2-40B4-BE49-F238E27FC236}">
                    <a16:creationId xmlns:a16="http://schemas.microsoft.com/office/drawing/2014/main" id="{EDC75FEF-447A-AEDC-EA26-3214975C44A1}"/>
                  </a:ext>
                </a:extLst>
              </p:cNvPr>
              <p:cNvPicPr>
                <a:picLocks noGrp="1" noRot="1" noChangeAspect="1" noMove="1" noResize="1" noEditPoints="1" noAdjustHandles="1" noChangeArrowheads="1" noChangeShapeType="1"/>
              </p:cNvPicPr>
              <p:nvPr/>
            </p:nvPicPr>
            <p:blipFill>
              <a:blip r:embed="rId6"/>
              <a:stretch>
                <a:fillRect/>
              </a:stretch>
            </p:blipFill>
            <p:spPr>
              <a:xfrm>
                <a:off x="1444811" y="3460838"/>
                <a:ext cx="2286000" cy="817562"/>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54" name="Section Zoom 53">
                <a:extLst>
                  <a:ext uri="{FF2B5EF4-FFF2-40B4-BE49-F238E27FC236}">
                    <a16:creationId xmlns:a16="http://schemas.microsoft.com/office/drawing/2014/main" id="{E366BC8A-2C74-89CF-A2CB-36E2A45E7064}"/>
                  </a:ext>
                </a:extLst>
              </p:cNvPr>
              <p:cNvGraphicFramePr>
                <a:graphicFrameLocks noChangeAspect="1"/>
              </p:cNvGraphicFramePr>
              <p:nvPr>
                <p:extLst>
                  <p:ext uri="{D42A27DB-BD31-4B8C-83A1-F6EECF244321}">
                    <p14:modId xmlns:p14="http://schemas.microsoft.com/office/powerpoint/2010/main" val="3828829741"/>
                  </p:ext>
                </p:extLst>
              </p:nvPr>
            </p:nvGraphicFramePr>
            <p:xfrm>
              <a:off x="5127171" y="3435758"/>
              <a:ext cx="2285999" cy="779618"/>
            </p:xfrm>
            <a:graphic>
              <a:graphicData uri="http://schemas.microsoft.com/office/powerpoint/2016/sectionzoom">
                <psez:sectionZm>
                  <psez:sectionZmObj sectionId="{B9FEFF8D-164C-448C-9841-A695858BC2F9}">
                    <psez:zmPr id="{85ADC964-4759-491B-9121-FBEB0E1A6DDA}" imageType="cover" transitionDur="1000">
                      <p166:blipFill xmlns:p166="http://schemas.microsoft.com/office/powerpoint/2016/6/main">
                        <a:blip r:embed="rId7"/>
                        <a:stretch>
                          <a:fillRect/>
                        </a:stretch>
                      </p166:blipFill>
                      <p166:spPr xmlns:p166="http://schemas.microsoft.com/office/powerpoint/2016/6/main">
                        <a:xfrm>
                          <a:off x="0" y="0"/>
                          <a:ext cx="2285999" cy="779618"/>
                        </a:xfrm>
                        <a:prstGeom prst="rect">
                          <a:avLst/>
                        </a:prstGeom>
                        <a:ln w="3175">
                          <a:noFill/>
                        </a:ln>
                      </p166:spPr>
                    </psez:zmPr>
                  </psez:sectionZmObj>
                </psez:sectionZm>
              </a:graphicData>
            </a:graphic>
          </p:graphicFrame>
        </mc:Choice>
        <mc:Fallback xmlns="">
          <p:pic>
            <p:nvPicPr>
              <p:cNvPr id="54" name="Section Zoom 53">
                <a:hlinkClick r:id="rId8" action="ppaction://hlinksldjump"/>
                <a:extLst>
                  <a:ext uri="{FF2B5EF4-FFF2-40B4-BE49-F238E27FC236}">
                    <a16:creationId xmlns:a16="http://schemas.microsoft.com/office/drawing/2014/main" id="{E366BC8A-2C74-89CF-A2CB-36E2A45E7064}"/>
                  </a:ext>
                </a:extLst>
              </p:cNvPr>
              <p:cNvPicPr>
                <a:picLocks noGrp="1" noRot="1" noChangeAspect="1" noMove="1" noResize="1" noEditPoints="1" noAdjustHandles="1" noChangeArrowheads="1" noChangeShapeType="1"/>
              </p:cNvPicPr>
              <p:nvPr/>
            </p:nvPicPr>
            <p:blipFill>
              <a:blip r:embed="rId9"/>
              <a:stretch>
                <a:fillRect/>
              </a:stretch>
            </p:blipFill>
            <p:spPr>
              <a:xfrm>
                <a:off x="5127171" y="3435758"/>
                <a:ext cx="2285999" cy="779618"/>
              </a:xfrm>
              <a:prstGeom prst="rect">
                <a:avLst/>
              </a:prstGeom>
              <a:ln w="3175">
                <a:noFill/>
              </a:ln>
            </p:spPr>
          </p:pic>
        </mc:Fallback>
      </mc:AlternateContent>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80B0F-0C6C-0753-B9EB-C6077DDC227E}"/>
              </a:ext>
            </a:extLst>
          </p:cNvPr>
          <p:cNvSpPr>
            <a:spLocks noGrp="1"/>
          </p:cNvSpPr>
          <p:nvPr>
            <p:ph type="title"/>
          </p:nvPr>
        </p:nvSpPr>
        <p:spPr>
          <a:xfrm>
            <a:off x="2501120" y="2494069"/>
            <a:ext cx="4470321" cy="1445337"/>
          </a:xfrm>
        </p:spPr>
        <p:txBody>
          <a:bodyPr anchor="ctr"/>
          <a:lstStyle/>
          <a:p>
            <a:r>
              <a:rPr lang="vi-VN" dirty="0"/>
              <a:t>Tính năng</a:t>
            </a:r>
            <a:br>
              <a:rPr lang="vi-VN" dirty="0"/>
            </a:br>
            <a:r>
              <a:rPr lang="vi-VN" dirty="0"/>
              <a:t>……………………</a:t>
            </a:r>
          </a:p>
        </p:txBody>
      </p:sp>
      <p:grpSp>
        <p:nvGrpSpPr>
          <p:cNvPr id="9" name="Group 8">
            <a:extLst>
              <a:ext uri="{FF2B5EF4-FFF2-40B4-BE49-F238E27FC236}">
                <a16:creationId xmlns:a16="http://schemas.microsoft.com/office/drawing/2014/main" id="{1E58086E-DB3B-6E2E-588E-D2E0FA075716}"/>
              </a:ext>
            </a:extLst>
          </p:cNvPr>
          <p:cNvGrpSpPr/>
          <p:nvPr/>
        </p:nvGrpSpPr>
        <p:grpSpPr>
          <a:xfrm>
            <a:off x="3823925" y="1041152"/>
            <a:ext cx="1496149" cy="1160650"/>
            <a:chOff x="3823925" y="1041152"/>
            <a:chExt cx="1496149" cy="1160650"/>
          </a:xfrm>
        </p:grpSpPr>
        <p:pic>
          <p:nvPicPr>
            <p:cNvPr id="7" name="Google Shape;213;p33">
              <a:extLst>
                <a:ext uri="{FF2B5EF4-FFF2-40B4-BE49-F238E27FC236}">
                  <a16:creationId xmlns:a16="http://schemas.microsoft.com/office/drawing/2014/main" id="{89FA2BF3-592F-4163-861E-1F654424B8EF}"/>
                </a:ext>
              </a:extLst>
            </p:cNvPr>
            <p:cNvPicPr preferRelativeResize="0"/>
            <p:nvPr/>
          </p:nvPicPr>
          <p:blipFill>
            <a:blip r:embed="rId2">
              <a:alphaModFix amt="86000"/>
            </a:blip>
            <a:stretch>
              <a:fillRect/>
            </a:stretch>
          </p:blipFill>
          <p:spPr>
            <a:xfrm rot="1344117">
              <a:off x="3823925" y="1041152"/>
              <a:ext cx="1496149" cy="1160650"/>
            </a:xfrm>
            <a:prstGeom prst="rect">
              <a:avLst/>
            </a:prstGeom>
            <a:noFill/>
            <a:ln>
              <a:noFill/>
            </a:ln>
          </p:spPr>
        </p:pic>
        <p:sp>
          <p:nvSpPr>
            <p:cNvPr id="8" name="TextBox 7">
              <a:extLst>
                <a:ext uri="{FF2B5EF4-FFF2-40B4-BE49-F238E27FC236}">
                  <a16:creationId xmlns:a16="http://schemas.microsoft.com/office/drawing/2014/main" id="{513248AC-0025-E4C1-8A7E-8F31C6329838}"/>
                </a:ext>
              </a:extLst>
            </p:cNvPr>
            <p:cNvSpPr txBox="1"/>
            <p:nvPr/>
          </p:nvSpPr>
          <p:spPr>
            <a:xfrm>
              <a:off x="3963830" y="1353712"/>
              <a:ext cx="1216340" cy="535531"/>
            </a:xfrm>
            <a:prstGeom prst="rect">
              <a:avLst/>
            </a:prstGeom>
            <a:noFill/>
          </p:spPr>
          <p:txBody>
            <a:bodyPr wrap="square">
              <a:spAutoFit/>
            </a:bodyPr>
            <a:lstStyle/>
            <a:p>
              <a:pPr marL="0" lvl="0" indent="0" algn="ctr" rtl="0">
                <a:lnSpc>
                  <a:spcPct val="80000"/>
                </a:lnSpc>
                <a:spcBef>
                  <a:spcPts val="0"/>
                </a:spcBef>
                <a:spcAft>
                  <a:spcPts val="0"/>
                </a:spcAft>
                <a:buNone/>
              </a:pPr>
              <a:r>
                <a:rPr lang="vi-VN" sz="3600" b="1" dirty="0">
                  <a:solidFill>
                    <a:srgbClr val="595959"/>
                  </a:solidFill>
                  <a:latin typeface="Concert One"/>
                  <a:ea typeface="Concert One"/>
                  <a:cs typeface="Concert One"/>
                  <a:sym typeface="Concert One"/>
                </a:rPr>
                <a:t>03</a:t>
              </a:r>
            </a:p>
          </p:txBody>
        </p:sp>
      </p:grpSp>
    </p:spTree>
    <p:extLst>
      <p:ext uri="{BB962C8B-B14F-4D97-AF65-F5344CB8AC3E}">
        <p14:creationId xmlns:p14="http://schemas.microsoft.com/office/powerpoint/2010/main" val="320066130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4" name="Google Shape;414;p49"/>
          <p:cNvSpPr txBox="1">
            <a:spLocks noGrp="1"/>
          </p:cNvSpPr>
          <p:nvPr>
            <p:ph type="subTitle" idx="4294967295"/>
          </p:nvPr>
        </p:nvSpPr>
        <p:spPr>
          <a:xfrm>
            <a:off x="0" y="3813175"/>
            <a:ext cx="887413" cy="31273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000">
                <a:solidFill>
                  <a:schemeClr val="dk2"/>
                </a:solidFill>
              </a:rPr>
              <a:t>Factor 1</a:t>
            </a:r>
            <a:endParaRPr sz="1000">
              <a:solidFill>
                <a:schemeClr val="dk2"/>
              </a:solidFill>
            </a:endParaRPr>
          </a:p>
        </p:txBody>
      </p:sp>
      <p:sp>
        <p:nvSpPr>
          <p:cNvPr id="429" name="Google Shape;429;p49"/>
          <p:cNvSpPr txBox="1">
            <a:spLocks noGrp="1"/>
          </p:cNvSpPr>
          <p:nvPr>
            <p:ph type="subTitle" idx="4294967295"/>
          </p:nvPr>
        </p:nvSpPr>
        <p:spPr>
          <a:xfrm>
            <a:off x="0" y="3813175"/>
            <a:ext cx="887413" cy="31273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000">
                <a:solidFill>
                  <a:schemeClr val="dk2"/>
                </a:solidFill>
              </a:rPr>
              <a:t>Factor 2</a:t>
            </a:r>
            <a:endParaRPr sz="1000">
              <a:solidFill>
                <a:schemeClr val="dk2"/>
              </a:solidFill>
            </a:endParaRPr>
          </a:p>
        </p:txBody>
      </p:sp>
      <p:sp>
        <p:nvSpPr>
          <p:cNvPr id="415" name="Google Shape;415;p49"/>
          <p:cNvSpPr/>
          <p:nvPr/>
        </p:nvSpPr>
        <p:spPr>
          <a:xfrm>
            <a:off x="575574" y="3060013"/>
            <a:ext cx="151500" cy="1515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9"/>
          <p:cNvSpPr/>
          <p:nvPr/>
        </p:nvSpPr>
        <p:spPr>
          <a:xfrm>
            <a:off x="570392" y="2596313"/>
            <a:ext cx="151500" cy="1515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9"/>
          <p:cNvSpPr/>
          <p:nvPr/>
        </p:nvSpPr>
        <p:spPr>
          <a:xfrm>
            <a:off x="570392" y="2156842"/>
            <a:ext cx="151500" cy="151500"/>
          </a:xfrm>
          <a:prstGeom prst="ellipse">
            <a:avLst/>
          </a:prstGeom>
          <a:solidFill>
            <a:schemeClr val="accent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roup 4">
            <a:extLst>
              <a:ext uri="{FF2B5EF4-FFF2-40B4-BE49-F238E27FC236}">
                <a16:creationId xmlns:a16="http://schemas.microsoft.com/office/drawing/2014/main" id="{CDF156CA-C8B9-62E8-7263-1DD15907356C}"/>
              </a:ext>
            </a:extLst>
          </p:cNvPr>
          <p:cNvGrpSpPr/>
          <p:nvPr/>
        </p:nvGrpSpPr>
        <p:grpSpPr>
          <a:xfrm>
            <a:off x="983150" y="791699"/>
            <a:ext cx="7342702" cy="3760728"/>
            <a:chOff x="1666573" y="1337175"/>
            <a:chExt cx="3701394" cy="3350955"/>
          </a:xfrm>
          <a:solidFill>
            <a:schemeClr val="bg1"/>
          </a:solidFill>
        </p:grpSpPr>
        <p:grpSp>
          <p:nvGrpSpPr>
            <p:cNvPr id="4" name="Group 3">
              <a:extLst>
                <a:ext uri="{FF2B5EF4-FFF2-40B4-BE49-F238E27FC236}">
                  <a16:creationId xmlns:a16="http://schemas.microsoft.com/office/drawing/2014/main" id="{F62102A6-40DB-E454-B6A1-F6C725125CAF}"/>
                </a:ext>
              </a:extLst>
            </p:cNvPr>
            <p:cNvGrpSpPr/>
            <p:nvPr/>
          </p:nvGrpSpPr>
          <p:grpSpPr>
            <a:xfrm>
              <a:off x="1666573" y="2623747"/>
              <a:ext cx="3701394" cy="678891"/>
              <a:chOff x="1514173" y="1367850"/>
              <a:chExt cx="3701394" cy="678891"/>
            </a:xfrm>
            <a:grpFill/>
          </p:grpSpPr>
          <p:sp>
            <p:nvSpPr>
              <p:cNvPr id="55" name="Google Shape;8236;p106">
                <a:extLst>
                  <a:ext uri="{FF2B5EF4-FFF2-40B4-BE49-F238E27FC236}">
                    <a16:creationId xmlns:a16="http://schemas.microsoft.com/office/drawing/2014/main" id="{87EDB220-6E47-C6EE-CE1B-481BFEC13DBA}"/>
                  </a:ext>
                </a:extLst>
              </p:cNvPr>
              <p:cNvSpPr/>
              <p:nvPr/>
            </p:nvSpPr>
            <p:spPr>
              <a:xfrm>
                <a:off x="1514173" y="1367850"/>
                <a:ext cx="1141954" cy="678891"/>
              </a:xfrm>
              <a:prstGeom prst="flowChartAlternateProcess">
                <a:avLst/>
              </a:prstGeom>
              <a:solidFill>
                <a:schemeClr val="accent4">
                  <a:lumMod val="20000"/>
                  <a:lumOff val="80000"/>
                </a:schemeClr>
              </a:solidFill>
              <a:ln w="12700"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latin typeface="+mj-lt"/>
                  </a:rPr>
                  <a:t>Khả năng mở rộng </a:t>
                </a:r>
                <a:endParaRPr b="1" dirty="0">
                  <a:latin typeface="+mj-lt"/>
                </a:endParaRPr>
              </a:p>
            </p:txBody>
          </p:sp>
          <p:sp>
            <p:nvSpPr>
              <p:cNvPr id="56" name="Google Shape;8237;p106">
                <a:extLst>
                  <a:ext uri="{FF2B5EF4-FFF2-40B4-BE49-F238E27FC236}">
                    <a16:creationId xmlns:a16="http://schemas.microsoft.com/office/drawing/2014/main" id="{90E7BF94-1231-072E-DD58-31929273EAFE}"/>
                  </a:ext>
                </a:extLst>
              </p:cNvPr>
              <p:cNvSpPr/>
              <p:nvPr/>
            </p:nvSpPr>
            <p:spPr>
              <a:xfrm>
                <a:off x="2757529" y="1367850"/>
                <a:ext cx="1186117" cy="678891"/>
              </a:xfrm>
              <a:prstGeom prst="flowChartAlternateProcess">
                <a:avLst/>
              </a:prstGeom>
              <a:solidFill>
                <a:schemeClr val="accent4">
                  <a:lumMod val="20000"/>
                  <a:lumOff val="80000"/>
                </a:schemeClr>
              </a:solidFill>
              <a:ln w="12700"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mj-lt"/>
                    <a:cs typeface="Montserrat" panose="00000500000000000000" pitchFamily="2" charset="-93"/>
                  </a:rPr>
                  <a:t>M</a:t>
                </a:r>
                <a:r>
                  <a:rPr lang="vi-VN" b="0" i="0" dirty="0">
                    <a:effectLst/>
                    <a:latin typeface="+mj-lt"/>
                    <a:cs typeface="Montserrat" panose="00000500000000000000" pitchFamily="2" charset="-93"/>
                  </a:rPr>
                  <a:t>ở rộng theo chiều dọc</a:t>
                </a:r>
                <a:endParaRPr dirty="0">
                  <a:latin typeface="+mj-lt"/>
                </a:endParaRPr>
              </a:p>
            </p:txBody>
          </p:sp>
          <p:sp>
            <p:nvSpPr>
              <p:cNvPr id="57" name="Google Shape;8238;p106">
                <a:extLst>
                  <a:ext uri="{FF2B5EF4-FFF2-40B4-BE49-F238E27FC236}">
                    <a16:creationId xmlns:a16="http://schemas.microsoft.com/office/drawing/2014/main" id="{22F556C5-9AD9-B396-91B6-180F7D584BB7}"/>
                  </a:ext>
                </a:extLst>
              </p:cNvPr>
              <p:cNvSpPr/>
              <p:nvPr/>
            </p:nvSpPr>
            <p:spPr>
              <a:xfrm>
                <a:off x="4000885" y="1367850"/>
                <a:ext cx="1214682" cy="678891"/>
              </a:xfrm>
              <a:prstGeom prst="flowChartAlternateProcess">
                <a:avLst/>
              </a:prstGeom>
              <a:solidFill>
                <a:schemeClr val="accent4">
                  <a:lumMod val="20000"/>
                  <a:lumOff val="80000"/>
                </a:schemeClr>
              </a:solidFill>
              <a:ln w="12700"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mj-lt"/>
                  </a:rPr>
                  <a:t>Mở rộng theo chiều ngang</a:t>
                </a:r>
                <a:endParaRPr dirty="0">
                  <a:latin typeface="+mj-lt"/>
                </a:endParaRPr>
              </a:p>
            </p:txBody>
          </p:sp>
        </p:grpSp>
        <p:grpSp>
          <p:nvGrpSpPr>
            <p:cNvPr id="63" name="Group 62">
              <a:extLst>
                <a:ext uri="{FF2B5EF4-FFF2-40B4-BE49-F238E27FC236}">
                  <a16:creationId xmlns:a16="http://schemas.microsoft.com/office/drawing/2014/main" id="{9314062A-718D-A59F-907C-FDBA0ED8F70A}"/>
                </a:ext>
              </a:extLst>
            </p:cNvPr>
            <p:cNvGrpSpPr/>
            <p:nvPr/>
          </p:nvGrpSpPr>
          <p:grpSpPr>
            <a:xfrm>
              <a:off x="1666574" y="1337175"/>
              <a:ext cx="3701393" cy="337754"/>
              <a:chOff x="1514174" y="1184775"/>
              <a:chExt cx="3701393" cy="337754"/>
            </a:xfrm>
            <a:grpFill/>
          </p:grpSpPr>
          <p:sp>
            <p:nvSpPr>
              <p:cNvPr id="64" name="Google Shape;8236;p106">
                <a:extLst>
                  <a:ext uri="{FF2B5EF4-FFF2-40B4-BE49-F238E27FC236}">
                    <a16:creationId xmlns:a16="http://schemas.microsoft.com/office/drawing/2014/main" id="{D0D3D532-3F22-5B7C-09D5-CB30AD055A67}"/>
                  </a:ext>
                </a:extLst>
              </p:cNvPr>
              <p:cNvSpPr/>
              <p:nvPr/>
            </p:nvSpPr>
            <p:spPr>
              <a:xfrm>
                <a:off x="1514174" y="1184775"/>
                <a:ext cx="1141954" cy="337754"/>
              </a:xfrm>
              <a:custGeom>
                <a:avLst/>
                <a:gdLst>
                  <a:gd name="connsiteX0" fmla="*/ 0 w 1141954"/>
                  <a:gd name="connsiteY0" fmla="*/ 56292 h 337754"/>
                  <a:gd name="connsiteX1" fmla="*/ 56292 w 1141954"/>
                  <a:gd name="connsiteY1" fmla="*/ 0 h 337754"/>
                  <a:gd name="connsiteX2" fmla="*/ 570977 w 1141954"/>
                  <a:gd name="connsiteY2" fmla="*/ 0 h 337754"/>
                  <a:gd name="connsiteX3" fmla="*/ 1085662 w 1141954"/>
                  <a:gd name="connsiteY3" fmla="*/ 0 h 337754"/>
                  <a:gd name="connsiteX4" fmla="*/ 1141954 w 1141954"/>
                  <a:gd name="connsiteY4" fmla="*/ 56292 h 337754"/>
                  <a:gd name="connsiteX5" fmla="*/ 1141954 w 1141954"/>
                  <a:gd name="connsiteY5" fmla="*/ 281462 h 337754"/>
                  <a:gd name="connsiteX6" fmla="*/ 1085662 w 1141954"/>
                  <a:gd name="connsiteY6" fmla="*/ 337754 h 337754"/>
                  <a:gd name="connsiteX7" fmla="*/ 581271 w 1141954"/>
                  <a:gd name="connsiteY7" fmla="*/ 337754 h 337754"/>
                  <a:gd name="connsiteX8" fmla="*/ 56292 w 1141954"/>
                  <a:gd name="connsiteY8" fmla="*/ 337754 h 337754"/>
                  <a:gd name="connsiteX9" fmla="*/ 0 w 1141954"/>
                  <a:gd name="connsiteY9" fmla="*/ 281462 h 337754"/>
                  <a:gd name="connsiteX10" fmla="*/ 0 w 1141954"/>
                  <a:gd name="connsiteY10" fmla="*/ 56292 h 337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41954" h="337754" fill="none" extrusionOk="0">
                    <a:moveTo>
                      <a:pt x="0" y="56292"/>
                    </a:moveTo>
                    <a:cubicBezTo>
                      <a:pt x="2154" y="20571"/>
                      <a:pt x="29585" y="4946"/>
                      <a:pt x="56292" y="0"/>
                    </a:cubicBezTo>
                    <a:cubicBezTo>
                      <a:pt x="241802" y="21970"/>
                      <a:pt x="392007" y="-20775"/>
                      <a:pt x="570977" y="0"/>
                    </a:cubicBezTo>
                    <a:cubicBezTo>
                      <a:pt x="749948" y="20775"/>
                      <a:pt x="959514" y="-17210"/>
                      <a:pt x="1085662" y="0"/>
                    </a:cubicBezTo>
                    <a:cubicBezTo>
                      <a:pt x="1117056" y="-1875"/>
                      <a:pt x="1141227" y="25011"/>
                      <a:pt x="1141954" y="56292"/>
                    </a:cubicBezTo>
                    <a:cubicBezTo>
                      <a:pt x="1146980" y="161558"/>
                      <a:pt x="1138102" y="186811"/>
                      <a:pt x="1141954" y="281462"/>
                    </a:cubicBezTo>
                    <a:cubicBezTo>
                      <a:pt x="1143543" y="312501"/>
                      <a:pt x="1113637" y="335882"/>
                      <a:pt x="1085662" y="337754"/>
                    </a:cubicBezTo>
                    <a:cubicBezTo>
                      <a:pt x="906567" y="319871"/>
                      <a:pt x="792020" y="324090"/>
                      <a:pt x="581271" y="337754"/>
                    </a:cubicBezTo>
                    <a:cubicBezTo>
                      <a:pt x="370522" y="351418"/>
                      <a:pt x="277188" y="322331"/>
                      <a:pt x="56292" y="337754"/>
                    </a:cubicBezTo>
                    <a:cubicBezTo>
                      <a:pt x="30366" y="343341"/>
                      <a:pt x="-4381" y="308274"/>
                      <a:pt x="0" y="281462"/>
                    </a:cubicBezTo>
                    <a:cubicBezTo>
                      <a:pt x="-8518" y="198594"/>
                      <a:pt x="9250" y="120086"/>
                      <a:pt x="0" y="56292"/>
                    </a:cubicBezTo>
                    <a:close/>
                  </a:path>
                  <a:path w="1141954" h="337754" stroke="0" extrusionOk="0">
                    <a:moveTo>
                      <a:pt x="0" y="56292"/>
                    </a:moveTo>
                    <a:cubicBezTo>
                      <a:pt x="915" y="27757"/>
                      <a:pt x="20350" y="5611"/>
                      <a:pt x="56292" y="0"/>
                    </a:cubicBezTo>
                    <a:cubicBezTo>
                      <a:pt x="294697" y="-25122"/>
                      <a:pt x="376403" y="21240"/>
                      <a:pt x="560683" y="0"/>
                    </a:cubicBezTo>
                    <a:cubicBezTo>
                      <a:pt x="744963" y="-21240"/>
                      <a:pt x="899091" y="-21513"/>
                      <a:pt x="1085662" y="0"/>
                    </a:cubicBezTo>
                    <a:cubicBezTo>
                      <a:pt x="1114369" y="4937"/>
                      <a:pt x="1145218" y="24069"/>
                      <a:pt x="1141954" y="56292"/>
                    </a:cubicBezTo>
                    <a:cubicBezTo>
                      <a:pt x="1135742" y="161946"/>
                      <a:pt x="1151021" y="169712"/>
                      <a:pt x="1141954" y="281462"/>
                    </a:cubicBezTo>
                    <a:cubicBezTo>
                      <a:pt x="1143124" y="310561"/>
                      <a:pt x="1114620" y="340936"/>
                      <a:pt x="1085662" y="337754"/>
                    </a:cubicBezTo>
                    <a:cubicBezTo>
                      <a:pt x="866598" y="357252"/>
                      <a:pt x="792724" y="362506"/>
                      <a:pt x="581271" y="337754"/>
                    </a:cubicBezTo>
                    <a:cubicBezTo>
                      <a:pt x="369818" y="313002"/>
                      <a:pt x="315105" y="326056"/>
                      <a:pt x="56292" y="337754"/>
                    </a:cubicBezTo>
                    <a:cubicBezTo>
                      <a:pt x="25477" y="330518"/>
                      <a:pt x="-1985" y="313702"/>
                      <a:pt x="0" y="281462"/>
                    </a:cubicBezTo>
                    <a:cubicBezTo>
                      <a:pt x="-4163" y="195708"/>
                      <a:pt x="-7152" y="147805"/>
                      <a:pt x="0" y="56292"/>
                    </a:cubicBezTo>
                    <a:close/>
                  </a:path>
                </a:pathLst>
              </a:custGeom>
              <a:solidFill>
                <a:schemeClr val="tx2">
                  <a:lumMod val="75000"/>
                </a:schemeClr>
              </a:solidFill>
              <a:ln w="38100" cap="flat" cmpd="sng">
                <a:solidFill>
                  <a:srgbClr val="7994A9"/>
                </a:solidFill>
                <a:prstDash val="solid"/>
                <a:round/>
                <a:headEnd type="none" w="sm" len="sm"/>
                <a:tailEnd type="none" w="sm" len="sm"/>
                <a:extLst>
                  <a:ext uri="{C807C97D-BFC1-408E-A445-0C87EB9F89A2}">
                    <ask:lineSketchStyleProps xmlns:ask="http://schemas.microsoft.com/office/drawing/2018/sketchyshapes" sd="491426444">
                      <a:prstGeom prst="flowChartAlternateProcess">
                        <a:avLst/>
                      </a:prstGeom>
                      <ask:type>
                        <ask:lineSketchFreehand/>
                      </ask:type>
                    </ask:lineSketchStyleProps>
                  </a:ext>
                </a:extLst>
              </a:ln>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latin typeface="+mj-lt"/>
                  </a:rPr>
                  <a:t>Tiêu chí</a:t>
                </a:r>
                <a:endParaRPr b="1" dirty="0">
                  <a:latin typeface="+mj-lt"/>
                </a:endParaRPr>
              </a:p>
            </p:txBody>
          </p:sp>
          <p:sp>
            <p:nvSpPr>
              <p:cNvPr id="65" name="Google Shape;8237;p106">
                <a:extLst>
                  <a:ext uri="{FF2B5EF4-FFF2-40B4-BE49-F238E27FC236}">
                    <a16:creationId xmlns:a16="http://schemas.microsoft.com/office/drawing/2014/main" id="{0897C386-1305-D5DE-CE14-7DF5845787F5}"/>
                  </a:ext>
                </a:extLst>
              </p:cNvPr>
              <p:cNvSpPr/>
              <p:nvPr/>
            </p:nvSpPr>
            <p:spPr>
              <a:xfrm>
                <a:off x="2757529" y="1184775"/>
                <a:ext cx="1186117" cy="337754"/>
              </a:xfrm>
              <a:custGeom>
                <a:avLst/>
                <a:gdLst>
                  <a:gd name="connsiteX0" fmla="*/ 0 w 1186117"/>
                  <a:gd name="connsiteY0" fmla="*/ 56292 h 337754"/>
                  <a:gd name="connsiteX1" fmla="*/ 56292 w 1186117"/>
                  <a:gd name="connsiteY1" fmla="*/ 0 h 337754"/>
                  <a:gd name="connsiteX2" fmla="*/ 593059 w 1186117"/>
                  <a:gd name="connsiteY2" fmla="*/ 0 h 337754"/>
                  <a:gd name="connsiteX3" fmla="*/ 1129825 w 1186117"/>
                  <a:gd name="connsiteY3" fmla="*/ 0 h 337754"/>
                  <a:gd name="connsiteX4" fmla="*/ 1186117 w 1186117"/>
                  <a:gd name="connsiteY4" fmla="*/ 56292 h 337754"/>
                  <a:gd name="connsiteX5" fmla="*/ 1186117 w 1186117"/>
                  <a:gd name="connsiteY5" fmla="*/ 281462 h 337754"/>
                  <a:gd name="connsiteX6" fmla="*/ 1129825 w 1186117"/>
                  <a:gd name="connsiteY6" fmla="*/ 337754 h 337754"/>
                  <a:gd name="connsiteX7" fmla="*/ 582323 w 1186117"/>
                  <a:gd name="connsiteY7" fmla="*/ 337754 h 337754"/>
                  <a:gd name="connsiteX8" fmla="*/ 56292 w 1186117"/>
                  <a:gd name="connsiteY8" fmla="*/ 337754 h 337754"/>
                  <a:gd name="connsiteX9" fmla="*/ 0 w 1186117"/>
                  <a:gd name="connsiteY9" fmla="*/ 281462 h 337754"/>
                  <a:gd name="connsiteX10" fmla="*/ 0 w 1186117"/>
                  <a:gd name="connsiteY10" fmla="*/ 56292 h 337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17" h="337754" fill="none" extrusionOk="0">
                    <a:moveTo>
                      <a:pt x="0" y="56292"/>
                    </a:moveTo>
                    <a:cubicBezTo>
                      <a:pt x="-318" y="32707"/>
                      <a:pt x="21963" y="3895"/>
                      <a:pt x="56292" y="0"/>
                    </a:cubicBezTo>
                    <a:cubicBezTo>
                      <a:pt x="315194" y="-24355"/>
                      <a:pt x="356875" y="12305"/>
                      <a:pt x="593059" y="0"/>
                    </a:cubicBezTo>
                    <a:cubicBezTo>
                      <a:pt x="829243" y="-12305"/>
                      <a:pt x="1004387" y="16113"/>
                      <a:pt x="1129825" y="0"/>
                    </a:cubicBezTo>
                    <a:cubicBezTo>
                      <a:pt x="1156673" y="-438"/>
                      <a:pt x="1190574" y="29518"/>
                      <a:pt x="1186117" y="56292"/>
                    </a:cubicBezTo>
                    <a:cubicBezTo>
                      <a:pt x="1178705" y="119597"/>
                      <a:pt x="1185583" y="222307"/>
                      <a:pt x="1186117" y="281462"/>
                    </a:cubicBezTo>
                    <a:cubicBezTo>
                      <a:pt x="1188397" y="311095"/>
                      <a:pt x="1167343" y="337467"/>
                      <a:pt x="1129825" y="337754"/>
                    </a:cubicBezTo>
                    <a:cubicBezTo>
                      <a:pt x="888316" y="318207"/>
                      <a:pt x="833228" y="326015"/>
                      <a:pt x="582323" y="337754"/>
                    </a:cubicBezTo>
                    <a:cubicBezTo>
                      <a:pt x="331418" y="349493"/>
                      <a:pt x="306557" y="355545"/>
                      <a:pt x="56292" y="337754"/>
                    </a:cubicBezTo>
                    <a:cubicBezTo>
                      <a:pt x="26584" y="340436"/>
                      <a:pt x="-6530" y="316217"/>
                      <a:pt x="0" y="281462"/>
                    </a:cubicBezTo>
                    <a:cubicBezTo>
                      <a:pt x="-4479" y="198258"/>
                      <a:pt x="-10695" y="135303"/>
                      <a:pt x="0" y="56292"/>
                    </a:cubicBezTo>
                    <a:close/>
                  </a:path>
                  <a:path w="1186117" h="337754" stroke="0" extrusionOk="0">
                    <a:moveTo>
                      <a:pt x="0" y="56292"/>
                    </a:moveTo>
                    <a:cubicBezTo>
                      <a:pt x="3857" y="24397"/>
                      <a:pt x="18731" y="-1730"/>
                      <a:pt x="56292" y="0"/>
                    </a:cubicBezTo>
                    <a:cubicBezTo>
                      <a:pt x="188672" y="-9041"/>
                      <a:pt x="398444" y="-22341"/>
                      <a:pt x="582323" y="0"/>
                    </a:cubicBezTo>
                    <a:cubicBezTo>
                      <a:pt x="766202" y="22341"/>
                      <a:pt x="856215" y="-25147"/>
                      <a:pt x="1129825" y="0"/>
                    </a:cubicBezTo>
                    <a:cubicBezTo>
                      <a:pt x="1164980" y="-5182"/>
                      <a:pt x="1185362" y="27522"/>
                      <a:pt x="1186117" y="56292"/>
                    </a:cubicBezTo>
                    <a:cubicBezTo>
                      <a:pt x="1195570" y="150811"/>
                      <a:pt x="1194708" y="194361"/>
                      <a:pt x="1186117" y="281462"/>
                    </a:cubicBezTo>
                    <a:cubicBezTo>
                      <a:pt x="1183151" y="314645"/>
                      <a:pt x="1166782" y="337282"/>
                      <a:pt x="1129825" y="337754"/>
                    </a:cubicBezTo>
                    <a:cubicBezTo>
                      <a:pt x="1020797" y="359511"/>
                      <a:pt x="870129" y="338259"/>
                      <a:pt x="625264" y="337754"/>
                    </a:cubicBezTo>
                    <a:cubicBezTo>
                      <a:pt x="380399" y="337249"/>
                      <a:pt x="326778" y="349714"/>
                      <a:pt x="56292" y="337754"/>
                    </a:cubicBezTo>
                    <a:cubicBezTo>
                      <a:pt x="25796" y="339410"/>
                      <a:pt x="7549" y="313041"/>
                      <a:pt x="0" y="281462"/>
                    </a:cubicBezTo>
                    <a:cubicBezTo>
                      <a:pt x="-9068" y="183667"/>
                      <a:pt x="4524" y="157844"/>
                      <a:pt x="0" y="56292"/>
                    </a:cubicBezTo>
                    <a:close/>
                  </a:path>
                </a:pathLst>
              </a:custGeom>
              <a:solidFill>
                <a:schemeClr val="tx2">
                  <a:lumMod val="75000"/>
                </a:schemeClr>
              </a:solidFill>
              <a:ln w="38100" cap="flat" cmpd="sng">
                <a:solidFill>
                  <a:srgbClr val="7994A9"/>
                </a:solidFill>
                <a:prstDash val="solid"/>
                <a:round/>
                <a:headEnd type="none" w="sm" len="sm"/>
                <a:tailEnd type="none" w="sm" len="sm"/>
                <a:extLst>
                  <a:ext uri="{C807C97D-BFC1-408E-A445-0C87EB9F89A2}">
                    <ask:lineSketchStyleProps xmlns:ask="http://schemas.microsoft.com/office/drawing/2018/sketchyshapes" sd="2105029025">
                      <a:prstGeom prst="flowChartAlternateProcess">
                        <a:avLst/>
                      </a:prstGeom>
                      <ask:type>
                        <ask:lineSketchFreehand/>
                      </ask:type>
                    </ask:lineSketchStyleProps>
                  </a:ext>
                </a:extLst>
              </a:ln>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latin typeface="+mj-lt"/>
                  </a:rPr>
                  <a:t>Relational Database</a:t>
                </a:r>
                <a:endParaRPr b="1" dirty="0">
                  <a:latin typeface="+mj-lt"/>
                </a:endParaRPr>
              </a:p>
            </p:txBody>
          </p:sp>
          <p:sp>
            <p:nvSpPr>
              <p:cNvPr id="66" name="Google Shape;8238;p106">
                <a:extLst>
                  <a:ext uri="{FF2B5EF4-FFF2-40B4-BE49-F238E27FC236}">
                    <a16:creationId xmlns:a16="http://schemas.microsoft.com/office/drawing/2014/main" id="{E87C9C60-3DA4-6F79-1588-7E51023EBA52}"/>
                  </a:ext>
                </a:extLst>
              </p:cNvPr>
              <p:cNvSpPr/>
              <p:nvPr/>
            </p:nvSpPr>
            <p:spPr>
              <a:xfrm>
                <a:off x="4000885" y="1184775"/>
                <a:ext cx="1214682" cy="337754"/>
              </a:xfrm>
              <a:custGeom>
                <a:avLst/>
                <a:gdLst>
                  <a:gd name="connsiteX0" fmla="*/ 0 w 1214682"/>
                  <a:gd name="connsiteY0" fmla="*/ 56292 h 337754"/>
                  <a:gd name="connsiteX1" fmla="*/ 56292 w 1214682"/>
                  <a:gd name="connsiteY1" fmla="*/ 0 h 337754"/>
                  <a:gd name="connsiteX2" fmla="*/ 618362 w 1214682"/>
                  <a:gd name="connsiteY2" fmla="*/ 0 h 337754"/>
                  <a:gd name="connsiteX3" fmla="*/ 1158390 w 1214682"/>
                  <a:gd name="connsiteY3" fmla="*/ 0 h 337754"/>
                  <a:gd name="connsiteX4" fmla="*/ 1214682 w 1214682"/>
                  <a:gd name="connsiteY4" fmla="*/ 56292 h 337754"/>
                  <a:gd name="connsiteX5" fmla="*/ 1214682 w 1214682"/>
                  <a:gd name="connsiteY5" fmla="*/ 281462 h 337754"/>
                  <a:gd name="connsiteX6" fmla="*/ 1158390 w 1214682"/>
                  <a:gd name="connsiteY6" fmla="*/ 337754 h 337754"/>
                  <a:gd name="connsiteX7" fmla="*/ 618362 w 1214682"/>
                  <a:gd name="connsiteY7" fmla="*/ 337754 h 337754"/>
                  <a:gd name="connsiteX8" fmla="*/ 56292 w 1214682"/>
                  <a:gd name="connsiteY8" fmla="*/ 337754 h 337754"/>
                  <a:gd name="connsiteX9" fmla="*/ 0 w 1214682"/>
                  <a:gd name="connsiteY9" fmla="*/ 281462 h 337754"/>
                  <a:gd name="connsiteX10" fmla="*/ 0 w 1214682"/>
                  <a:gd name="connsiteY10" fmla="*/ 56292 h 337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4682" h="337754" fill="none" extrusionOk="0">
                    <a:moveTo>
                      <a:pt x="0" y="56292"/>
                    </a:moveTo>
                    <a:cubicBezTo>
                      <a:pt x="-4148" y="22328"/>
                      <a:pt x="22467" y="3056"/>
                      <a:pt x="56292" y="0"/>
                    </a:cubicBezTo>
                    <a:cubicBezTo>
                      <a:pt x="329421" y="21971"/>
                      <a:pt x="344175" y="-4416"/>
                      <a:pt x="618362" y="0"/>
                    </a:cubicBezTo>
                    <a:cubicBezTo>
                      <a:pt x="892549" y="4416"/>
                      <a:pt x="1025550" y="17656"/>
                      <a:pt x="1158390" y="0"/>
                    </a:cubicBezTo>
                    <a:cubicBezTo>
                      <a:pt x="1190024" y="-7203"/>
                      <a:pt x="1218141" y="28957"/>
                      <a:pt x="1214682" y="56292"/>
                    </a:cubicBezTo>
                    <a:cubicBezTo>
                      <a:pt x="1208795" y="167223"/>
                      <a:pt x="1215457" y="179170"/>
                      <a:pt x="1214682" y="281462"/>
                    </a:cubicBezTo>
                    <a:cubicBezTo>
                      <a:pt x="1211473" y="309313"/>
                      <a:pt x="1189216" y="339872"/>
                      <a:pt x="1158390" y="337754"/>
                    </a:cubicBezTo>
                    <a:cubicBezTo>
                      <a:pt x="894533" y="349509"/>
                      <a:pt x="849135" y="329681"/>
                      <a:pt x="618362" y="337754"/>
                    </a:cubicBezTo>
                    <a:cubicBezTo>
                      <a:pt x="387589" y="345827"/>
                      <a:pt x="257739" y="313677"/>
                      <a:pt x="56292" y="337754"/>
                    </a:cubicBezTo>
                    <a:cubicBezTo>
                      <a:pt x="22232" y="341740"/>
                      <a:pt x="-196" y="308739"/>
                      <a:pt x="0" y="281462"/>
                    </a:cubicBezTo>
                    <a:cubicBezTo>
                      <a:pt x="581" y="190754"/>
                      <a:pt x="1716" y="141823"/>
                      <a:pt x="0" y="56292"/>
                    </a:cubicBezTo>
                    <a:close/>
                  </a:path>
                  <a:path w="1214682" h="337754" stroke="0" extrusionOk="0">
                    <a:moveTo>
                      <a:pt x="0" y="56292"/>
                    </a:moveTo>
                    <a:cubicBezTo>
                      <a:pt x="-1146" y="19489"/>
                      <a:pt x="23097" y="5535"/>
                      <a:pt x="56292" y="0"/>
                    </a:cubicBezTo>
                    <a:cubicBezTo>
                      <a:pt x="194628" y="-22380"/>
                      <a:pt x="339921" y="-14390"/>
                      <a:pt x="607341" y="0"/>
                    </a:cubicBezTo>
                    <a:cubicBezTo>
                      <a:pt x="874761" y="14390"/>
                      <a:pt x="894351" y="16714"/>
                      <a:pt x="1158390" y="0"/>
                    </a:cubicBezTo>
                    <a:cubicBezTo>
                      <a:pt x="1187535" y="2283"/>
                      <a:pt x="1211566" y="29687"/>
                      <a:pt x="1214682" y="56292"/>
                    </a:cubicBezTo>
                    <a:cubicBezTo>
                      <a:pt x="1209975" y="156578"/>
                      <a:pt x="1211966" y="226355"/>
                      <a:pt x="1214682" y="281462"/>
                    </a:cubicBezTo>
                    <a:cubicBezTo>
                      <a:pt x="1210477" y="313320"/>
                      <a:pt x="1192096" y="335630"/>
                      <a:pt x="1158390" y="337754"/>
                    </a:cubicBezTo>
                    <a:cubicBezTo>
                      <a:pt x="891613" y="332411"/>
                      <a:pt x="830260" y="365149"/>
                      <a:pt x="585299" y="337754"/>
                    </a:cubicBezTo>
                    <a:cubicBezTo>
                      <a:pt x="340338" y="310359"/>
                      <a:pt x="213397" y="330108"/>
                      <a:pt x="56292" y="337754"/>
                    </a:cubicBezTo>
                    <a:cubicBezTo>
                      <a:pt x="23678" y="340115"/>
                      <a:pt x="-2450" y="316513"/>
                      <a:pt x="0" y="281462"/>
                    </a:cubicBezTo>
                    <a:cubicBezTo>
                      <a:pt x="-8074" y="186190"/>
                      <a:pt x="9151" y="106515"/>
                      <a:pt x="0" y="56292"/>
                    </a:cubicBezTo>
                    <a:close/>
                  </a:path>
                </a:pathLst>
              </a:custGeom>
              <a:solidFill>
                <a:schemeClr val="tx2">
                  <a:lumMod val="75000"/>
                </a:schemeClr>
              </a:solidFill>
              <a:ln w="38100" cap="flat" cmpd="sng">
                <a:solidFill>
                  <a:srgbClr val="7994A9"/>
                </a:solidFill>
                <a:prstDash val="solid"/>
                <a:round/>
                <a:headEnd type="none" w="sm" len="sm"/>
                <a:tailEnd type="none" w="sm" len="sm"/>
                <a:extLst>
                  <a:ext uri="{C807C97D-BFC1-408E-A445-0C87EB9F89A2}">
                    <ask:lineSketchStyleProps xmlns:ask="http://schemas.microsoft.com/office/drawing/2018/sketchyshapes" sd="3601600386">
                      <a:prstGeom prst="flowChartAlternateProcess">
                        <a:avLst/>
                      </a:prstGeom>
                      <ask:type>
                        <ask:lineSketchFreehand/>
                      </ask:type>
                    </ask:lineSketchStyleProps>
                  </a:ext>
                </a:extLst>
              </a:ln>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latin typeface="+mj-lt"/>
                  </a:rPr>
                  <a:t>NoSQL</a:t>
                </a:r>
                <a:endParaRPr b="1" dirty="0">
                  <a:latin typeface="+mj-lt"/>
                </a:endParaRPr>
              </a:p>
            </p:txBody>
          </p:sp>
        </p:grpSp>
        <p:grpSp>
          <p:nvGrpSpPr>
            <p:cNvPr id="67" name="Group 66">
              <a:extLst>
                <a:ext uri="{FF2B5EF4-FFF2-40B4-BE49-F238E27FC236}">
                  <a16:creationId xmlns:a16="http://schemas.microsoft.com/office/drawing/2014/main" id="{1B638467-9941-76A8-BD96-A86E0724FA9C}"/>
                </a:ext>
              </a:extLst>
            </p:cNvPr>
            <p:cNvGrpSpPr/>
            <p:nvPr/>
          </p:nvGrpSpPr>
          <p:grpSpPr>
            <a:xfrm>
              <a:off x="1666574" y="1916987"/>
              <a:ext cx="3701393" cy="523684"/>
              <a:chOff x="1514174" y="1184774"/>
              <a:chExt cx="3701393" cy="523684"/>
            </a:xfrm>
            <a:grpFill/>
          </p:grpSpPr>
          <p:sp>
            <p:nvSpPr>
              <p:cNvPr id="68" name="Google Shape;8236;p106">
                <a:extLst>
                  <a:ext uri="{FF2B5EF4-FFF2-40B4-BE49-F238E27FC236}">
                    <a16:creationId xmlns:a16="http://schemas.microsoft.com/office/drawing/2014/main" id="{D4DE3084-B7CB-53F9-F9C9-FC4D91244C41}"/>
                  </a:ext>
                </a:extLst>
              </p:cNvPr>
              <p:cNvSpPr/>
              <p:nvPr/>
            </p:nvSpPr>
            <p:spPr>
              <a:xfrm>
                <a:off x="1514174" y="1184774"/>
                <a:ext cx="1141954" cy="523684"/>
              </a:xfrm>
              <a:prstGeom prst="flowChartAlternateProcess">
                <a:avLst/>
              </a:prstGeom>
              <a:solidFill>
                <a:schemeClr val="tx2">
                  <a:lumMod val="20000"/>
                  <a:lumOff val="80000"/>
                </a:schemeClr>
              </a:solidFill>
              <a:ln w="12700"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latin typeface="+mj-lt"/>
                  </a:rPr>
                  <a:t>Sự đa dạng </a:t>
                </a:r>
                <a:endParaRPr b="1" dirty="0">
                  <a:latin typeface="+mj-lt"/>
                </a:endParaRPr>
              </a:p>
            </p:txBody>
          </p:sp>
          <p:sp>
            <p:nvSpPr>
              <p:cNvPr id="69" name="Google Shape;8237;p106">
                <a:extLst>
                  <a:ext uri="{FF2B5EF4-FFF2-40B4-BE49-F238E27FC236}">
                    <a16:creationId xmlns:a16="http://schemas.microsoft.com/office/drawing/2014/main" id="{2179DD5B-B5A8-20AB-85BB-934C22CD5CA6}"/>
                  </a:ext>
                </a:extLst>
              </p:cNvPr>
              <p:cNvSpPr/>
              <p:nvPr/>
            </p:nvSpPr>
            <p:spPr>
              <a:xfrm>
                <a:off x="2757529" y="1184774"/>
                <a:ext cx="1186117" cy="523684"/>
              </a:xfrm>
              <a:prstGeom prst="flowChartAlternateProcess">
                <a:avLst/>
              </a:prstGeom>
              <a:solidFill>
                <a:schemeClr val="tx2">
                  <a:lumMod val="20000"/>
                  <a:lumOff val="80000"/>
                </a:schemeClr>
              </a:solidFill>
              <a:ln w="12700"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mj-lt"/>
                  </a:rPr>
                  <a:t>Nền tảng mã nguồn đóng và mã nguồn mở</a:t>
                </a:r>
                <a:endParaRPr dirty="0">
                  <a:latin typeface="+mj-lt"/>
                </a:endParaRPr>
              </a:p>
            </p:txBody>
          </p:sp>
          <p:sp>
            <p:nvSpPr>
              <p:cNvPr id="70" name="Google Shape;8238;p106">
                <a:extLst>
                  <a:ext uri="{FF2B5EF4-FFF2-40B4-BE49-F238E27FC236}">
                    <a16:creationId xmlns:a16="http://schemas.microsoft.com/office/drawing/2014/main" id="{9213F673-2A23-B7AC-0A47-5D82DF76AD81}"/>
                  </a:ext>
                </a:extLst>
              </p:cNvPr>
              <p:cNvSpPr/>
              <p:nvPr/>
            </p:nvSpPr>
            <p:spPr>
              <a:xfrm>
                <a:off x="4000885" y="1184774"/>
                <a:ext cx="1214682" cy="523684"/>
              </a:xfrm>
              <a:prstGeom prst="flowChartAlternateProcess">
                <a:avLst/>
              </a:prstGeom>
              <a:solidFill>
                <a:schemeClr val="tx2">
                  <a:lumMod val="20000"/>
                  <a:lumOff val="80000"/>
                </a:schemeClr>
              </a:solidFill>
              <a:ln w="12700"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mj-lt"/>
                  </a:rPr>
                  <a:t>Chủ yếu mà mã nguồn mở</a:t>
                </a:r>
                <a:endParaRPr dirty="0">
                  <a:latin typeface="+mj-lt"/>
                </a:endParaRPr>
              </a:p>
            </p:txBody>
          </p:sp>
        </p:grpSp>
        <p:grpSp>
          <p:nvGrpSpPr>
            <p:cNvPr id="75" name="Group 74">
              <a:extLst>
                <a:ext uri="{FF2B5EF4-FFF2-40B4-BE49-F238E27FC236}">
                  <a16:creationId xmlns:a16="http://schemas.microsoft.com/office/drawing/2014/main" id="{D74C0B86-AF6C-1E46-5C95-EBCDB3915F8B}"/>
                </a:ext>
              </a:extLst>
            </p:cNvPr>
            <p:cNvGrpSpPr/>
            <p:nvPr/>
          </p:nvGrpSpPr>
          <p:grpSpPr>
            <a:xfrm>
              <a:off x="1666574" y="3485711"/>
              <a:ext cx="3701393" cy="565852"/>
              <a:chOff x="1514174" y="956678"/>
              <a:chExt cx="3701393" cy="565852"/>
            </a:xfrm>
            <a:grpFill/>
          </p:grpSpPr>
          <p:sp>
            <p:nvSpPr>
              <p:cNvPr id="76" name="Google Shape;8236;p106">
                <a:extLst>
                  <a:ext uri="{FF2B5EF4-FFF2-40B4-BE49-F238E27FC236}">
                    <a16:creationId xmlns:a16="http://schemas.microsoft.com/office/drawing/2014/main" id="{6AC828C2-25EA-CE1B-AB96-2EFA4E8501B7}"/>
                  </a:ext>
                </a:extLst>
              </p:cNvPr>
              <p:cNvSpPr/>
              <p:nvPr/>
            </p:nvSpPr>
            <p:spPr>
              <a:xfrm>
                <a:off x="1514174" y="956678"/>
                <a:ext cx="1141954" cy="565851"/>
              </a:xfrm>
              <a:prstGeom prst="flowChartAlternateProcess">
                <a:avLst/>
              </a:prstGeom>
              <a:solidFill>
                <a:schemeClr val="accent3">
                  <a:lumMod val="20000"/>
                  <a:lumOff val="80000"/>
                </a:schemeClr>
              </a:solidFill>
              <a:ln w="12700"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latin typeface="+mj-lt"/>
                  </a:rPr>
                  <a:t>Chi phí</a:t>
                </a:r>
                <a:endParaRPr b="1" dirty="0">
                  <a:latin typeface="+mj-lt"/>
                </a:endParaRPr>
              </a:p>
            </p:txBody>
          </p:sp>
          <p:sp>
            <p:nvSpPr>
              <p:cNvPr id="77" name="Google Shape;8237;p106">
                <a:extLst>
                  <a:ext uri="{FF2B5EF4-FFF2-40B4-BE49-F238E27FC236}">
                    <a16:creationId xmlns:a16="http://schemas.microsoft.com/office/drawing/2014/main" id="{4101D3CD-F1D0-14E9-D7CD-D3FE122363BC}"/>
                  </a:ext>
                </a:extLst>
              </p:cNvPr>
              <p:cNvSpPr/>
              <p:nvPr/>
            </p:nvSpPr>
            <p:spPr>
              <a:xfrm>
                <a:off x="2757529" y="956681"/>
                <a:ext cx="1186117" cy="565849"/>
              </a:xfrm>
              <a:prstGeom prst="flowChartAlternateProcess">
                <a:avLst/>
              </a:prstGeom>
              <a:solidFill>
                <a:schemeClr val="accent3">
                  <a:lumMod val="20000"/>
                  <a:lumOff val="80000"/>
                </a:schemeClr>
              </a:solidFill>
              <a:ln w="12700"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mj-lt"/>
                  </a:rPr>
                  <a:t>Khá tốn kém khi lưu trữ dữ liệu</a:t>
                </a:r>
                <a:endParaRPr dirty="0">
                  <a:latin typeface="+mj-lt"/>
                </a:endParaRPr>
              </a:p>
            </p:txBody>
          </p:sp>
          <p:sp>
            <p:nvSpPr>
              <p:cNvPr id="78" name="Google Shape;8238;p106">
                <a:extLst>
                  <a:ext uri="{FF2B5EF4-FFF2-40B4-BE49-F238E27FC236}">
                    <a16:creationId xmlns:a16="http://schemas.microsoft.com/office/drawing/2014/main" id="{D41C3A1A-3428-CCEB-3FAA-12AE2CEFB240}"/>
                  </a:ext>
                </a:extLst>
              </p:cNvPr>
              <p:cNvSpPr/>
              <p:nvPr/>
            </p:nvSpPr>
            <p:spPr>
              <a:xfrm>
                <a:off x="4000885" y="956678"/>
                <a:ext cx="1214682" cy="565851"/>
              </a:xfrm>
              <a:prstGeom prst="flowChartAlternateProcess">
                <a:avLst/>
              </a:prstGeom>
              <a:solidFill>
                <a:schemeClr val="accent3">
                  <a:lumMod val="20000"/>
                  <a:lumOff val="80000"/>
                </a:schemeClr>
              </a:solidFill>
              <a:ln w="12700"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mj-lt"/>
                  </a:rPr>
                  <a:t>Rẻ hơn vì là mã nguồn mở và dễ dàng nâng cấp</a:t>
                </a:r>
                <a:endParaRPr dirty="0">
                  <a:latin typeface="+mj-lt"/>
                </a:endParaRPr>
              </a:p>
            </p:txBody>
          </p:sp>
        </p:grpSp>
        <p:grpSp>
          <p:nvGrpSpPr>
            <p:cNvPr id="79" name="Group 78">
              <a:extLst>
                <a:ext uri="{FF2B5EF4-FFF2-40B4-BE49-F238E27FC236}">
                  <a16:creationId xmlns:a16="http://schemas.microsoft.com/office/drawing/2014/main" id="{086F5F38-E5AD-9798-CA8B-D973D90A234A}"/>
                </a:ext>
              </a:extLst>
            </p:cNvPr>
            <p:cNvGrpSpPr/>
            <p:nvPr/>
          </p:nvGrpSpPr>
          <p:grpSpPr>
            <a:xfrm>
              <a:off x="1666574" y="4234635"/>
              <a:ext cx="3701393" cy="453495"/>
              <a:chOff x="1514174" y="1069034"/>
              <a:chExt cx="3701393" cy="453495"/>
            </a:xfrm>
            <a:grpFill/>
          </p:grpSpPr>
          <p:sp>
            <p:nvSpPr>
              <p:cNvPr id="80" name="Google Shape;8236;p106">
                <a:extLst>
                  <a:ext uri="{FF2B5EF4-FFF2-40B4-BE49-F238E27FC236}">
                    <a16:creationId xmlns:a16="http://schemas.microsoft.com/office/drawing/2014/main" id="{49DEEFA3-D021-22BA-2C61-1A483D815AE5}"/>
                  </a:ext>
                </a:extLst>
              </p:cNvPr>
              <p:cNvSpPr/>
              <p:nvPr/>
            </p:nvSpPr>
            <p:spPr>
              <a:xfrm>
                <a:off x="1514174" y="1069034"/>
                <a:ext cx="1141954" cy="453495"/>
              </a:xfrm>
              <a:prstGeom prst="flowChartAlternateProcess">
                <a:avLst/>
              </a:prstGeom>
              <a:solidFill>
                <a:srgbClr val="E7E7E7"/>
              </a:solidFill>
              <a:ln w="12700"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latin typeface="+mj-lt"/>
                  </a:rPr>
                  <a:t>Khối lượng dữ liệu</a:t>
                </a:r>
                <a:endParaRPr b="1" dirty="0">
                  <a:latin typeface="+mj-lt"/>
                </a:endParaRPr>
              </a:p>
            </p:txBody>
          </p:sp>
          <p:sp>
            <p:nvSpPr>
              <p:cNvPr id="81" name="Google Shape;8237;p106">
                <a:extLst>
                  <a:ext uri="{FF2B5EF4-FFF2-40B4-BE49-F238E27FC236}">
                    <a16:creationId xmlns:a16="http://schemas.microsoft.com/office/drawing/2014/main" id="{5BFD7BF5-A7A8-A453-BC89-6303FD069CD4}"/>
                  </a:ext>
                </a:extLst>
              </p:cNvPr>
              <p:cNvSpPr/>
              <p:nvPr/>
            </p:nvSpPr>
            <p:spPr>
              <a:xfrm>
                <a:off x="2762149" y="1069034"/>
                <a:ext cx="1186117" cy="453495"/>
              </a:xfrm>
              <a:prstGeom prst="flowChartAlternateProcess">
                <a:avLst/>
              </a:prstGeom>
              <a:solidFill>
                <a:srgbClr val="E7E7E7"/>
              </a:solidFill>
              <a:ln w="12700"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mj-lt"/>
                  </a:rPr>
                  <a:t>Xử lý hạn chế</a:t>
                </a:r>
                <a:endParaRPr dirty="0">
                  <a:latin typeface="+mj-lt"/>
                </a:endParaRPr>
              </a:p>
            </p:txBody>
          </p:sp>
          <p:sp>
            <p:nvSpPr>
              <p:cNvPr id="82" name="Google Shape;8238;p106">
                <a:extLst>
                  <a:ext uri="{FF2B5EF4-FFF2-40B4-BE49-F238E27FC236}">
                    <a16:creationId xmlns:a16="http://schemas.microsoft.com/office/drawing/2014/main" id="{1B7C38D0-DF23-9EFE-8847-DDDED0FDD709}"/>
                  </a:ext>
                </a:extLst>
              </p:cNvPr>
              <p:cNvSpPr/>
              <p:nvPr/>
            </p:nvSpPr>
            <p:spPr>
              <a:xfrm>
                <a:off x="4000885" y="1069034"/>
                <a:ext cx="1214682" cy="453495"/>
              </a:xfrm>
              <a:prstGeom prst="flowChartAlternateProcess">
                <a:avLst/>
              </a:prstGeom>
              <a:solidFill>
                <a:srgbClr val="E7E7E7"/>
              </a:solidFill>
              <a:ln w="12700"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mj-lt"/>
                  </a:rPr>
                  <a:t>Xử lý được khối lượng lớn dữ liệu, đặc biệt là dữ liệu lớn</a:t>
                </a:r>
                <a:endParaRPr dirty="0">
                  <a:latin typeface="+mj-lt"/>
                </a:endParaRPr>
              </a:p>
            </p:txBody>
          </p:sp>
        </p:grpSp>
      </p:gr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grpSp>
        <p:nvGrpSpPr>
          <p:cNvPr id="14" name="Group 13">
            <a:extLst>
              <a:ext uri="{FF2B5EF4-FFF2-40B4-BE49-F238E27FC236}">
                <a16:creationId xmlns:a16="http://schemas.microsoft.com/office/drawing/2014/main" id="{0B583FA1-8C43-0D93-4FA8-444D72A9ED08}"/>
              </a:ext>
            </a:extLst>
          </p:cNvPr>
          <p:cNvGrpSpPr/>
          <p:nvPr/>
        </p:nvGrpSpPr>
        <p:grpSpPr>
          <a:xfrm>
            <a:off x="900645" y="691386"/>
            <a:ext cx="7342706" cy="3898044"/>
            <a:chOff x="1666571" y="1337175"/>
            <a:chExt cx="3701396" cy="3473309"/>
          </a:xfrm>
          <a:solidFill>
            <a:schemeClr val="bg1"/>
          </a:solidFill>
        </p:grpSpPr>
        <p:grpSp>
          <p:nvGrpSpPr>
            <p:cNvPr id="15" name="Group 14">
              <a:extLst>
                <a:ext uri="{FF2B5EF4-FFF2-40B4-BE49-F238E27FC236}">
                  <a16:creationId xmlns:a16="http://schemas.microsoft.com/office/drawing/2014/main" id="{E8255FB5-CC53-3219-1CFF-CA089DF17446}"/>
                </a:ext>
              </a:extLst>
            </p:cNvPr>
            <p:cNvGrpSpPr/>
            <p:nvPr/>
          </p:nvGrpSpPr>
          <p:grpSpPr>
            <a:xfrm>
              <a:off x="1666571" y="2900300"/>
              <a:ext cx="3701394" cy="792009"/>
              <a:chOff x="1514171" y="1644403"/>
              <a:chExt cx="3701394" cy="792009"/>
            </a:xfrm>
            <a:grpFill/>
          </p:grpSpPr>
          <p:sp>
            <p:nvSpPr>
              <p:cNvPr id="32" name="Google Shape;8236;p106">
                <a:extLst>
                  <a:ext uri="{FF2B5EF4-FFF2-40B4-BE49-F238E27FC236}">
                    <a16:creationId xmlns:a16="http://schemas.microsoft.com/office/drawing/2014/main" id="{2C676283-B354-DB85-C958-7932E8C078BB}"/>
                  </a:ext>
                </a:extLst>
              </p:cNvPr>
              <p:cNvSpPr/>
              <p:nvPr/>
            </p:nvSpPr>
            <p:spPr>
              <a:xfrm>
                <a:off x="1514171" y="1644404"/>
                <a:ext cx="1141954" cy="792008"/>
              </a:xfrm>
              <a:prstGeom prst="flowChartAlternateProcess">
                <a:avLst/>
              </a:prstGeom>
              <a:solidFill>
                <a:schemeClr val="accent4">
                  <a:lumMod val="20000"/>
                  <a:lumOff val="80000"/>
                </a:schemeClr>
              </a:solidFill>
              <a:ln w="12700"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latin typeface="+mj-lt"/>
                  </a:rPr>
                  <a:t>Hiệu suất</a:t>
                </a:r>
                <a:endParaRPr b="1" dirty="0">
                  <a:latin typeface="+mj-lt"/>
                </a:endParaRPr>
              </a:p>
            </p:txBody>
          </p:sp>
          <p:sp>
            <p:nvSpPr>
              <p:cNvPr id="33" name="Google Shape;8237;p106">
                <a:extLst>
                  <a:ext uri="{FF2B5EF4-FFF2-40B4-BE49-F238E27FC236}">
                    <a16:creationId xmlns:a16="http://schemas.microsoft.com/office/drawing/2014/main" id="{60D83DE1-3A3D-47B6-B2E2-157FA0245066}"/>
                  </a:ext>
                </a:extLst>
              </p:cNvPr>
              <p:cNvSpPr/>
              <p:nvPr/>
            </p:nvSpPr>
            <p:spPr>
              <a:xfrm>
                <a:off x="2757527" y="1644403"/>
                <a:ext cx="1186117" cy="792008"/>
              </a:xfrm>
              <a:prstGeom prst="flowChartAlternateProcess">
                <a:avLst/>
              </a:prstGeom>
              <a:solidFill>
                <a:schemeClr val="accent4">
                  <a:lumMod val="20000"/>
                  <a:lumOff val="80000"/>
                </a:schemeClr>
              </a:solidFill>
              <a:ln w="12700"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mj-lt"/>
                  </a:rPr>
                  <a:t>Chậm hơn NoSQL vì mỗi lần truy vấn nó phải tính toán, kiểm tra và xử lý các mối quan hệ giữa các Table</a:t>
                </a:r>
                <a:endParaRPr dirty="0">
                  <a:latin typeface="+mj-lt"/>
                </a:endParaRPr>
              </a:p>
            </p:txBody>
          </p:sp>
          <p:sp>
            <p:nvSpPr>
              <p:cNvPr id="34" name="Google Shape;8238;p106">
                <a:extLst>
                  <a:ext uri="{FF2B5EF4-FFF2-40B4-BE49-F238E27FC236}">
                    <a16:creationId xmlns:a16="http://schemas.microsoft.com/office/drawing/2014/main" id="{654DD693-6228-A649-E0F3-8299C02BCE77}"/>
                  </a:ext>
                </a:extLst>
              </p:cNvPr>
              <p:cNvSpPr/>
              <p:nvPr/>
            </p:nvSpPr>
            <p:spPr>
              <a:xfrm>
                <a:off x="4000883" y="1644403"/>
                <a:ext cx="1214682" cy="792008"/>
              </a:xfrm>
              <a:prstGeom prst="flowChartAlternateProcess">
                <a:avLst/>
              </a:prstGeom>
              <a:solidFill>
                <a:schemeClr val="accent4">
                  <a:lumMod val="20000"/>
                  <a:lumOff val="80000"/>
                </a:schemeClr>
              </a:solidFill>
              <a:ln w="12700"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mj-lt"/>
                  </a:rPr>
                  <a:t>Nhanh hơn SQL vì nó bỏ qua các ràng buộc</a:t>
                </a:r>
                <a:endParaRPr dirty="0">
                  <a:latin typeface="+mj-lt"/>
                </a:endParaRPr>
              </a:p>
            </p:txBody>
          </p:sp>
        </p:grpSp>
        <p:grpSp>
          <p:nvGrpSpPr>
            <p:cNvPr id="16" name="Group 15">
              <a:extLst>
                <a:ext uri="{FF2B5EF4-FFF2-40B4-BE49-F238E27FC236}">
                  <a16:creationId xmlns:a16="http://schemas.microsoft.com/office/drawing/2014/main" id="{54B1B33B-4EE4-491A-79E4-336E22C30D57}"/>
                </a:ext>
              </a:extLst>
            </p:cNvPr>
            <p:cNvGrpSpPr/>
            <p:nvPr/>
          </p:nvGrpSpPr>
          <p:grpSpPr>
            <a:xfrm>
              <a:off x="1666574" y="1337175"/>
              <a:ext cx="3701393" cy="337754"/>
              <a:chOff x="1514174" y="1184775"/>
              <a:chExt cx="3701393" cy="337754"/>
            </a:xfrm>
            <a:grpFill/>
          </p:grpSpPr>
          <p:sp>
            <p:nvSpPr>
              <p:cNvPr id="29" name="Google Shape;8236;p106">
                <a:extLst>
                  <a:ext uri="{FF2B5EF4-FFF2-40B4-BE49-F238E27FC236}">
                    <a16:creationId xmlns:a16="http://schemas.microsoft.com/office/drawing/2014/main" id="{539529F3-41B5-4F2A-03A1-E5743BDC21C8}"/>
                  </a:ext>
                </a:extLst>
              </p:cNvPr>
              <p:cNvSpPr/>
              <p:nvPr/>
            </p:nvSpPr>
            <p:spPr>
              <a:xfrm>
                <a:off x="1514174" y="1184775"/>
                <a:ext cx="1141954" cy="337754"/>
              </a:xfrm>
              <a:custGeom>
                <a:avLst/>
                <a:gdLst>
                  <a:gd name="connsiteX0" fmla="*/ 0 w 1141954"/>
                  <a:gd name="connsiteY0" fmla="*/ 56292 h 337754"/>
                  <a:gd name="connsiteX1" fmla="*/ 56292 w 1141954"/>
                  <a:gd name="connsiteY1" fmla="*/ 0 h 337754"/>
                  <a:gd name="connsiteX2" fmla="*/ 570977 w 1141954"/>
                  <a:gd name="connsiteY2" fmla="*/ 0 h 337754"/>
                  <a:gd name="connsiteX3" fmla="*/ 1085662 w 1141954"/>
                  <a:gd name="connsiteY3" fmla="*/ 0 h 337754"/>
                  <a:gd name="connsiteX4" fmla="*/ 1141954 w 1141954"/>
                  <a:gd name="connsiteY4" fmla="*/ 56292 h 337754"/>
                  <a:gd name="connsiteX5" fmla="*/ 1141954 w 1141954"/>
                  <a:gd name="connsiteY5" fmla="*/ 281462 h 337754"/>
                  <a:gd name="connsiteX6" fmla="*/ 1085662 w 1141954"/>
                  <a:gd name="connsiteY6" fmla="*/ 337754 h 337754"/>
                  <a:gd name="connsiteX7" fmla="*/ 581271 w 1141954"/>
                  <a:gd name="connsiteY7" fmla="*/ 337754 h 337754"/>
                  <a:gd name="connsiteX8" fmla="*/ 56292 w 1141954"/>
                  <a:gd name="connsiteY8" fmla="*/ 337754 h 337754"/>
                  <a:gd name="connsiteX9" fmla="*/ 0 w 1141954"/>
                  <a:gd name="connsiteY9" fmla="*/ 281462 h 337754"/>
                  <a:gd name="connsiteX10" fmla="*/ 0 w 1141954"/>
                  <a:gd name="connsiteY10" fmla="*/ 56292 h 337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41954" h="337754" fill="none" extrusionOk="0">
                    <a:moveTo>
                      <a:pt x="0" y="56292"/>
                    </a:moveTo>
                    <a:cubicBezTo>
                      <a:pt x="2154" y="20571"/>
                      <a:pt x="29585" y="4946"/>
                      <a:pt x="56292" y="0"/>
                    </a:cubicBezTo>
                    <a:cubicBezTo>
                      <a:pt x="241802" y="21970"/>
                      <a:pt x="392007" y="-20775"/>
                      <a:pt x="570977" y="0"/>
                    </a:cubicBezTo>
                    <a:cubicBezTo>
                      <a:pt x="749948" y="20775"/>
                      <a:pt x="959514" y="-17210"/>
                      <a:pt x="1085662" y="0"/>
                    </a:cubicBezTo>
                    <a:cubicBezTo>
                      <a:pt x="1117056" y="-1875"/>
                      <a:pt x="1141227" y="25011"/>
                      <a:pt x="1141954" y="56292"/>
                    </a:cubicBezTo>
                    <a:cubicBezTo>
                      <a:pt x="1146980" y="161558"/>
                      <a:pt x="1138102" y="186811"/>
                      <a:pt x="1141954" y="281462"/>
                    </a:cubicBezTo>
                    <a:cubicBezTo>
                      <a:pt x="1143543" y="312501"/>
                      <a:pt x="1113637" y="335882"/>
                      <a:pt x="1085662" y="337754"/>
                    </a:cubicBezTo>
                    <a:cubicBezTo>
                      <a:pt x="906567" y="319871"/>
                      <a:pt x="792020" y="324090"/>
                      <a:pt x="581271" y="337754"/>
                    </a:cubicBezTo>
                    <a:cubicBezTo>
                      <a:pt x="370522" y="351418"/>
                      <a:pt x="277188" y="322331"/>
                      <a:pt x="56292" y="337754"/>
                    </a:cubicBezTo>
                    <a:cubicBezTo>
                      <a:pt x="30366" y="343341"/>
                      <a:pt x="-4381" y="308274"/>
                      <a:pt x="0" y="281462"/>
                    </a:cubicBezTo>
                    <a:cubicBezTo>
                      <a:pt x="-8518" y="198594"/>
                      <a:pt x="9250" y="120086"/>
                      <a:pt x="0" y="56292"/>
                    </a:cubicBezTo>
                    <a:close/>
                  </a:path>
                  <a:path w="1141954" h="337754" stroke="0" extrusionOk="0">
                    <a:moveTo>
                      <a:pt x="0" y="56292"/>
                    </a:moveTo>
                    <a:cubicBezTo>
                      <a:pt x="915" y="27757"/>
                      <a:pt x="20350" y="5611"/>
                      <a:pt x="56292" y="0"/>
                    </a:cubicBezTo>
                    <a:cubicBezTo>
                      <a:pt x="294697" y="-25122"/>
                      <a:pt x="376403" y="21240"/>
                      <a:pt x="560683" y="0"/>
                    </a:cubicBezTo>
                    <a:cubicBezTo>
                      <a:pt x="744963" y="-21240"/>
                      <a:pt x="899091" y="-21513"/>
                      <a:pt x="1085662" y="0"/>
                    </a:cubicBezTo>
                    <a:cubicBezTo>
                      <a:pt x="1114369" y="4937"/>
                      <a:pt x="1145218" y="24069"/>
                      <a:pt x="1141954" y="56292"/>
                    </a:cubicBezTo>
                    <a:cubicBezTo>
                      <a:pt x="1135742" y="161946"/>
                      <a:pt x="1151021" y="169712"/>
                      <a:pt x="1141954" y="281462"/>
                    </a:cubicBezTo>
                    <a:cubicBezTo>
                      <a:pt x="1143124" y="310561"/>
                      <a:pt x="1114620" y="340936"/>
                      <a:pt x="1085662" y="337754"/>
                    </a:cubicBezTo>
                    <a:cubicBezTo>
                      <a:pt x="866598" y="357252"/>
                      <a:pt x="792724" y="362506"/>
                      <a:pt x="581271" y="337754"/>
                    </a:cubicBezTo>
                    <a:cubicBezTo>
                      <a:pt x="369818" y="313002"/>
                      <a:pt x="315105" y="326056"/>
                      <a:pt x="56292" y="337754"/>
                    </a:cubicBezTo>
                    <a:cubicBezTo>
                      <a:pt x="25477" y="330518"/>
                      <a:pt x="-1985" y="313702"/>
                      <a:pt x="0" y="281462"/>
                    </a:cubicBezTo>
                    <a:cubicBezTo>
                      <a:pt x="-4163" y="195708"/>
                      <a:pt x="-7152" y="147805"/>
                      <a:pt x="0" y="56292"/>
                    </a:cubicBezTo>
                    <a:close/>
                  </a:path>
                </a:pathLst>
              </a:custGeom>
              <a:solidFill>
                <a:schemeClr val="tx2">
                  <a:lumMod val="75000"/>
                </a:schemeClr>
              </a:solidFill>
              <a:ln w="38100" cap="flat" cmpd="sng">
                <a:solidFill>
                  <a:srgbClr val="7994A9"/>
                </a:solidFill>
                <a:prstDash val="solid"/>
                <a:round/>
                <a:headEnd type="none" w="sm" len="sm"/>
                <a:tailEnd type="none" w="sm" len="sm"/>
                <a:extLst>
                  <a:ext uri="{C807C97D-BFC1-408E-A445-0C87EB9F89A2}">
                    <ask:lineSketchStyleProps xmlns:ask="http://schemas.microsoft.com/office/drawing/2018/sketchyshapes" sd="491426444">
                      <a:prstGeom prst="flowChartAlternateProcess">
                        <a:avLst/>
                      </a:prstGeom>
                      <ask:type>
                        <ask:lineSketchFreehand/>
                      </ask:type>
                    </ask:lineSketchStyleProps>
                  </a:ext>
                </a:extLst>
              </a:ln>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latin typeface="+mj-lt"/>
                  </a:rPr>
                  <a:t>Tiêu chí</a:t>
                </a:r>
                <a:endParaRPr b="1" dirty="0">
                  <a:latin typeface="+mj-lt"/>
                </a:endParaRPr>
              </a:p>
            </p:txBody>
          </p:sp>
          <p:sp>
            <p:nvSpPr>
              <p:cNvPr id="30" name="Google Shape;8237;p106">
                <a:extLst>
                  <a:ext uri="{FF2B5EF4-FFF2-40B4-BE49-F238E27FC236}">
                    <a16:creationId xmlns:a16="http://schemas.microsoft.com/office/drawing/2014/main" id="{53018341-7B1F-7C7B-7E82-10ED9E869E3F}"/>
                  </a:ext>
                </a:extLst>
              </p:cNvPr>
              <p:cNvSpPr/>
              <p:nvPr/>
            </p:nvSpPr>
            <p:spPr>
              <a:xfrm>
                <a:off x="2757529" y="1184775"/>
                <a:ext cx="1186117" cy="337754"/>
              </a:xfrm>
              <a:custGeom>
                <a:avLst/>
                <a:gdLst>
                  <a:gd name="connsiteX0" fmla="*/ 0 w 1186117"/>
                  <a:gd name="connsiteY0" fmla="*/ 56292 h 337754"/>
                  <a:gd name="connsiteX1" fmla="*/ 56292 w 1186117"/>
                  <a:gd name="connsiteY1" fmla="*/ 0 h 337754"/>
                  <a:gd name="connsiteX2" fmla="*/ 593059 w 1186117"/>
                  <a:gd name="connsiteY2" fmla="*/ 0 h 337754"/>
                  <a:gd name="connsiteX3" fmla="*/ 1129825 w 1186117"/>
                  <a:gd name="connsiteY3" fmla="*/ 0 h 337754"/>
                  <a:gd name="connsiteX4" fmla="*/ 1186117 w 1186117"/>
                  <a:gd name="connsiteY4" fmla="*/ 56292 h 337754"/>
                  <a:gd name="connsiteX5" fmla="*/ 1186117 w 1186117"/>
                  <a:gd name="connsiteY5" fmla="*/ 281462 h 337754"/>
                  <a:gd name="connsiteX6" fmla="*/ 1129825 w 1186117"/>
                  <a:gd name="connsiteY6" fmla="*/ 337754 h 337754"/>
                  <a:gd name="connsiteX7" fmla="*/ 582323 w 1186117"/>
                  <a:gd name="connsiteY7" fmla="*/ 337754 h 337754"/>
                  <a:gd name="connsiteX8" fmla="*/ 56292 w 1186117"/>
                  <a:gd name="connsiteY8" fmla="*/ 337754 h 337754"/>
                  <a:gd name="connsiteX9" fmla="*/ 0 w 1186117"/>
                  <a:gd name="connsiteY9" fmla="*/ 281462 h 337754"/>
                  <a:gd name="connsiteX10" fmla="*/ 0 w 1186117"/>
                  <a:gd name="connsiteY10" fmla="*/ 56292 h 337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17" h="337754" fill="none" extrusionOk="0">
                    <a:moveTo>
                      <a:pt x="0" y="56292"/>
                    </a:moveTo>
                    <a:cubicBezTo>
                      <a:pt x="-318" y="32707"/>
                      <a:pt x="21963" y="3895"/>
                      <a:pt x="56292" y="0"/>
                    </a:cubicBezTo>
                    <a:cubicBezTo>
                      <a:pt x="315194" y="-24355"/>
                      <a:pt x="356875" y="12305"/>
                      <a:pt x="593059" y="0"/>
                    </a:cubicBezTo>
                    <a:cubicBezTo>
                      <a:pt x="829243" y="-12305"/>
                      <a:pt x="1004387" y="16113"/>
                      <a:pt x="1129825" y="0"/>
                    </a:cubicBezTo>
                    <a:cubicBezTo>
                      <a:pt x="1156673" y="-438"/>
                      <a:pt x="1190574" y="29518"/>
                      <a:pt x="1186117" y="56292"/>
                    </a:cubicBezTo>
                    <a:cubicBezTo>
                      <a:pt x="1178705" y="119597"/>
                      <a:pt x="1185583" y="222307"/>
                      <a:pt x="1186117" y="281462"/>
                    </a:cubicBezTo>
                    <a:cubicBezTo>
                      <a:pt x="1188397" y="311095"/>
                      <a:pt x="1167343" y="337467"/>
                      <a:pt x="1129825" y="337754"/>
                    </a:cubicBezTo>
                    <a:cubicBezTo>
                      <a:pt x="888316" y="318207"/>
                      <a:pt x="833228" y="326015"/>
                      <a:pt x="582323" y="337754"/>
                    </a:cubicBezTo>
                    <a:cubicBezTo>
                      <a:pt x="331418" y="349493"/>
                      <a:pt x="306557" y="355545"/>
                      <a:pt x="56292" y="337754"/>
                    </a:cubicBezTo>
                    <a:cubicBezTo>
                      <a:pt x="26584" y="340436"/>
                      <a:pt x="-6530" y="316217"/>
                      <a:pt x="0" y="281462"/>
                    </a:cubicBezTo>
                    <a:cubicBezTo>
                      <a:pt x="-4479" y="198258"/>
                      <a:pt x="-10695" y="135303"/>
                      <a:pt x="0" y="56292"/>
                    </a:cubicBezTo>
                    <a:close/>
                  </a:path>
                  <a:path w="1186117" h="337754" stroke="0" extrusionOk="0">
                    <a:moveTo>
                      <a:pt x="0" y="56292"/>
                    </a:moveTo>
                    <a:cubicBezTo>
                      <a:pt x="3857" y="24397"/>
                      <a:pt x="18731" y="-1730"/>
                      <a:pt x="56292" y="0"/>
                    </a:cubicBezTo>
                    <a:cubicBezTo>
                      <a:pt x="188672" y="-9041"/>
                      <a:pt x="398444" y="-22341"/>
                      <a:pt x="582323" y="0"/>
                    </a:cubicBezTo>
                    <a:cubicBezTo>
                      <a:pt x="766202" y="22341"/>
                      <a:pt x="856215" y="-25147"/>
                      <a:pt x="1129825" y="0"/>
                    </a:cubicBezTo>
                    <a:cubicBezTo>
                      <a:pt x="1164980" y="-5182"/>
                      <a:pt x="1185362" y="27522"/>
                      <a:pt x="1186117" y="56292"/>
                    </a:cubicBezTo>
                    <a:cubicBezTo>
                      <a:pt x="1195570" y="150811"/>
                      <a:pt x="1194708" y="194361"/>
                      <a:pt x="1186117" y="281462"/>
                    </a:cubicBezTo>
                    <a:cubicBezTo>
                      <a:pt x="1183151" y="314645"/>
                      <a:pt x="1166782" y="337282"/>
                      <a:pt x="1129825" y="337754"/>
                    </a:cubicBezTo>
                    <a:cubicBezTo>
                      <a:pt x="1020797" y="359511"/>
                      <a:pt x="870129" y="338259"/>
                      <a:pt x="625264" y="337754"/>
                    </a:cubicBezTo>
                    <a:cubicBezTo>
                      <a:pt x="380399" y="337249"/>
                      <a:pt x="326778" y="349714"/>
                      <a:pt x="56292" y="337754"/>
                    </a:cubicBezTo>
                    <a:cubicBezTo>
                      <a:pt x="25796" y="339410"/>
                      <a:pt x="7549" y="313041"/>
                      <a:pt x="0" y="281462"/>
                    </a:cubicBezTo>
                    <a:cubicBezTo>
                      <a:pt x="-9068" y="183667"/>
                      <a:pt x="4524" y="157844"/>
                      <a:pt x="0" y="56292"/>
                    </a:cubicBezTo>
                    <a:close/>
                  </a:path>
                </a:pathLst>
              </a:custGeom>
              <a:solidFill>
                <a:schemeClr val="tx2">
                  <a:lumMod val="75000"/>
                </a:schemeClr>
              </a:solidFill>
              <a:ln w="38100" cap="flat" cmpd="sng">
                <a:solidFill>
                  <a:srgbClr val="7994A9"/>
                </a:solidFill>
                <a:prstDash val="solid"/>
                <a:round/>
                <a:headEnd type="none" w="sm" len="sm"/>
                <a:tailEnd type="none" w="sm" len="sm"/>
                <a:extLst>
                  <a:ext uri="{C807C97D-BFC1-408E-A445-0C87EB9F89A2}">
                    <ask:lineSketchStyleProps xmlns:ask="http://schemas.microsoft.com/office/drawing/2018/sketchyshapes" sd="2105029025">
                      <a:prstGeom prst="flowChartAlternateProcess">
                        <a:avLst/>
                      </a:prstGeom>
                      <ask:type>
                        <ask:lineSketchFreehand/>
                      </ask:type>
                    </ask:lineSketchStyleProps>
                  </a:ext>
                </a:extLst>
              </a:ln>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latin typeface="Roboto Mono Medium" panose="020B0604020202020204" charset="0"/>
                    <a:ea typeface="Roboto Mono Medium" panose="020B0604020202020204" charset="0"/>
                  </a:rPr>
                  <a:t>Relational Database</a:t>
                </a:r>
                <a:endParaRPr b="1" dirty="0">
                  <a:latin typeface="Roboto Mono Medium" panose="020B0604020202020204" charset="0"/>
                  <a:ea typeface="Roboto Mono Medium" panose="020B0604020202020204" charset="0"/>
                </a:endParaRPr>
              </a:p>
            </p:txBody>
          </p:sp>
          <p:sp>
            <p:nvSpPr>
              <p:cNvPr id="31" name="Google Shape;8238;p106">
                <a:extLst>
                  <a:ext uri="{FF2B5EF4-FFF2-40B4-BE49-F238E27FC236}">
                    <a16:creationId xmlns:a16="http://schemas.microsoft.com/office/drawing/2014/main" id="{E888245D-C3DD-935E-FD37-9BCD60272CC6}"/>
                  </a:ext>
                </a:extLst>
              </p:cNvPr>
              <p:cNvSpPr/>
              <p:nvPr/>
            </p:nvSpPr>
            <p:spPr>
              <a:xfrm>
                <a:off x="4000885" y="1184775"/>
                <a:ext cx="1214682" cy="337754"/>
              </a:xfrm>
              <a:custGeom>
                <a:avLst/>
                <a:gdLst>
                  <a:gd name="connsiteX0" fmla="*/ 0 w 1214682"/>
                  <a:gd name="connsiteY0" fmla="*/ 56292 h 337754"/>
                  <a:gd name="connsiteX1" fmla="*/ 56292 w 1214682"/>
                  <a:gd name="connsiteY1" fmla="*/ 0 h 337754"/>
                  <a:gd name="connsiteX2" fmla="*/ 618362 w 1214682"/>
                  <a:gd name="connsiteY2" fmla="*/ 0 h 337754"/>
                  <a:gd name="connsiteX3" fmla="*/ 1158390 w 1214682"/>
                  <a:gd name="connsiteY3" fmla="*/ 0 h 337754"/>
                  <a:gd name="connsiteX4" fmla="*/ 1214682 w 1214682"/>
                  <a:gd name="connsiteY4" fmla="*/ 56292 h 337754"/>
                  <a:gd name="connsiteX5" fmla="*/ 1214682 w 1214682"/>
                  <a:gd name="connsiteY5" fmla="*/ 281462 h 337754"/>
                  <a:gd name="connsiteX6" fmla="*/ 1158390 w 1214682"/>
                  <a:gd name="connsiteY6" fmla="*/ 337754 h 337754"/>
                  <a:gd name="connsiteX7" fmla="*/ 618362 w 1214682"/>
                  <a:gd name="connsiteY7" fmla="*/ 337754 h 337754"/>
                  <a:gd name="connsiteX8" fmla="*/ 56292 w 1214682"/>
                  <a:gd name="connsiteY8" fmla="*/ 337754 h 337754"/>
                  <a:gd name="connsiteX9" fmla="*/ 0 w 1214682"/>
                  <a:gd name="connsiteY9" fmla="*/ 281462 h 337754"/>
                  <a:gd name="connsiteX10" fmla="*/ 0 w 1214682"/>
                  <a:gd name="connsiteY10" fmla="*/ 56292 h 337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4682" h="337754" fill="none" extrusionOk="0">
                    <a:moveTo>
                      <a:pt x="0" y="56292"/>
                    </a:moveTo>
                    <a:cubicBezTo>
                      <a:pt x="-4148" y="22328"/>
                      <a:pt x="22467" y="3056"/>
                      <a:pt x="56292" y="0"/>
                    </a:cubicBezTo>
                    <a:cubicBezTo>
                      <a:pt x="329421" y="21971"/>
                      <a:pt x="344175" y="-4416"/>
                      <a:pt x="618362" y="0"/>
                    </a:cubicBezTo>
                    <a:cubicBezTo>
                      <a:pt x="892549" y="4416"/>
                      <a:pt x="1025550" y="17656"/>
                      <a:pt x="1158390" y="0"/>
                    </a:cubicBezTo>
                    <a:cubicBezTo>
                      <a:pt x="1190024" y="-7203"/>
                      <a:pt x="1218141" y="28957"/>
                      <a:pt x="1214682" y="56292"/>
                    </a:cubicBezTo>
                    <a:cubicBezTo>
                      <a:pt x="1208795" y="167223"/>
                      <a:pt x="1215457" y="179170"/>
                      <a:pt x="1214682" y="281462"/>
                    </a:cubicBezTo>
                    <a:cubicBezTo>
                      <a:pt x="1211473" y="309313"/>
                      <a:pt x="1189216" y="339872"/>
                      <a:pt x="1158390" y="337754"/>
                    </a:cubicBezTo>
                    <a:cubicBezTo>
                      <a:pt x="894533" y="349509"/>
                      <a:pt x="849135" y="329681"/>
                      <a:pt x="618362" y="337754"/>
                    </a:cubicBezTo>
                    <a:cubicBezTo>
                      <a:pt x="387589" y="345827"/>
                      <a:pt x="257739" y="313677"/>
                      <a:pt x="56292" y="337754"/>
                    </a:cubicBezTo>
                    <a:cubicBezTo>
                      <a:pt x="22232" y="341740"/>
                      <a:pt x="-196" y="308739"/>
                      <a:pt x="0" y="281462"/>
                    </a:cubicBezTo>
                    <a:cubicBezTo>
                      <a:pt x="581" y="190754"/>
                      <a:pt x="1716" y="141823"/>
                      <a:pt x="0" y="56292"/>
                    </a:cubicBezTo>
                    <a:close/>
                  </a:path>
                  <a:path w="1214682" h="337754" stroke="0" extrusionOk="0">
                    <a:moveTo>
                      <a:pt x="0" y="56292"/>
                    </a:moveTo>
                    <a:cubicBezTo>
                      <a:pt x="-1146" y="19489"/>
                      <a:pt x="23097" y="5535"/>
                      <a:pt x="56292" y="0"/>
                    </a:cubicBezTo>
                    <a:cubicBezTo>
                      <a:pt x="194628" y="-22380"/>
                      <a:pt x="339921" y="-14390"/>
                      <a:pt x="607341" y="0"/>
                    </a:cubicBezTo>
                    <a:cubicBezTo>
                      <a:pt x="874761" y="14390"/>
                      <a:pt x="894351" y="16714"/>
                      <a:pt x="1158390" y="0"/>
                    </a:cubicBezTo>
                    <a:cubicBezTo>
                      <a:pt x="1187535" y="2283"/>
                      <a:pt x="1211566" y="29687"/>
                      <a:pt x="1214682" y="56292"/>
                    </a:cubicBezTo>
                    <a:cubicBezTo>
                      <a:pt x="1209975" y="156578"/>
                      <a:pt x="1211966" y="226355"/>
                      <a:pt x="1214682" y="281462"/>
                    </a:cubicBezTo>
                    <a:cubicBezTo>
                      <a:pt x="1210477" y="313320"/>
                      <a:pt x="1192096" y="335630"/>
                      <a:pt x="1158390" y="337754"/>
                    </a:cubicBezTo>
                    <a:cubicBezTo>
                      <a:pt x="891613" y="332411"/>
                      <a:pt x="830260" y="365149"/>
                      <a:pt x="585299" y="337754"/>
                    </a:cubicBezTo>
                    <a:cubicBezTo>
                      <a:pt x="340338" y="310359"/>
                      <a:pt x="213397" y="330108"/>
                      <a:pt x="56292" y="337754"/>
                    </a:cubicBezTo>
                    <a:cubicBezTo>
                      <a:pt x="23678" y="340115"/>
                      <a:pt x="-2450" y="316513"/>
                      <a:pt x="0" y="281462"/>
                    </a:cubicBezTo>
                    <a:cubicBezTo>
                      <a:pt x="-8074" y="186190"/>
                      <a:pt x="9151" y="106515"/>
                      <a:pt x="0" y="56292"/>
                    </a:cubicBezTo>
                    <a:close/>
                  </a:path>
                </a:pathLst>
              </a:custGeom>
              <a:solidFill>
                <a:schemeClr val="tx2">
                  <a:lumMod val="75000"/>
                </a:schemeClr>
              </a:solidFill>
              <a:ln w="38100" cap="flat" cmpd="sng">
                <a:solidFill>
                  <a:srgbClr val="7994A9"/>
                </a:solidFill>
                <a:prstDash val="solid"/>
                <a:round/>
                <a:headEnd type="none" w="sm" len="sm"/>
                <a:tailEnd type="none" w="sm" len="sm"/>
                <a:extLst>
                  <a:ext uri="{C807C97D-BFC1-408E-A445-0C87EB9F89A2}">
                    <ask:lineSketchStyleProps xmlns:ask="http://schemas.microsoft.com/office/drawing/2018/sketchyshapes" sd="3601600386">
                      <a:prstGeom prst="flowChartAlternateProcess">
                        <a:avLst/>
                      </a:prstGeom>
                      <ask:type>
                        <ask:lineSketchFreehand/>
                      </ask:type>
                    </ask:lineSketchStyleProps>
                  </a:ext>
                </a:extLst>
              </a:ln>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latin typeface="+mj-lt"/>
                  </a:rPr>
                  <a:t>NoSQL</a:t>
                </a:r>
                <a:endParaRPr b="1" dirty="0">
                  <a:latin typeface="+mj-lt"/>
                </a:endParaRPr>
              </a:p>
            </p:txBody>
          </p:sp>
        </p:grpSp>
        <p:grpSp>
          <p:nvGrpSpPr>
            <p:cNvPr id="17" name="Group 16">
              <a:extLst>
                <a:ext uri="{FF2B5EF4-FFF2-40B4-BE49-F238E27FC236}">
                  <a16:creationId xmlns:a16="http://schemas.microsoft.com/office/drawing/2014/main" id="{51BE84E3-2083-6D01-C3BA-D740EDC1F6DD}"/>
                </a:ext>
              </a:extLst>
            </p:cNvPr>
            <p:cNvGrpSpPr/>
            <p:nvPr/>
          </p:nvGrpSpPr>
          <p:grpSpPr>
            <a:xfrm>
              <a:off x="1666574" y="1916987"/>
              <a:ext cx="3701393" cy="837987"/>
              <a:chOff x="1514174" y="1184774"/>
              <a:chExt cx="3701393" cy="837987"/>
            </a:xfrm>
            <a:grpFill/>
          </p:grpSpPr>
          <p:sp>
            <p:nvSpPr>
              <p:cNvPr id="26" name="Google Shape;8236;p106">
                <a:extLst>
                  <a:ext uri="{FF2B5EF4-FFF2-40B4-BE49-F238E27FC236}">
                    <a16:creationId xmlns:a16="http://schemas.microsoft.com/office/drawing/2014/main" id="{03F33CF8-29C5-B056-AEB1-55E92C65AE2C}"/>
                  </a:ext>
                </a:extLst>
              </p:cNvPr>
              <p:cNvSpPr/>
              <p:nvPr/>
            </p:nvSpPr>
            <p:spPr>
              <a:xfrm>
                <a:off x="1514174" y="1184774"/>
                <a:ext cx="1141954" cy="837987"/>
              </a:xfrm>
              <a:prstGeom prst="flowChartAlternateProcess">
                <a:avLst/>
              </a:prstGeom>
              <a:solidFill>
                <a:schemeClr val="tx2">
                  <a:lumMod val="20000"/>
                  <a:lumOff val="80000"/>
                </a:schemeClr>
              </a:solidFill>
              <a:ln w="12700"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latin typeface="+mj-lt"/>
                  </a:rPr>
                  <a:t>Tính khả dụng</a:t>
                </a:r>
                <a:endParaRPr b="1" dirty="0">
                  <a:latin typeface="+mj-lt"/>
                </a:endParaRPr>
              </a:p>
            </p:txBody>
          </p:sp>
          <p:sp>
            <p:nvSpPr>
              <p:cNvPr id="27" name="Google Shape;8237;p106">
                <a:extLst>
                  <a:ext uri="{FF2B5EF4-FFF2-40B4-BE49-F238E27FC236}">
                    <a16:creationId xmlns:a16="http://schemas.microsoft.com/office/drawing/2014/main" id="{5CD372F5-A862-1A52-1ADF-8C04460EA2E9}"/>
                  </a:ext>
                </a:extLst>
              </p:cNvPr>
              <p:cNvSpPr/>
              <p:nvPr/>
            </p:nvSpPr>
            <p:spPr>
              <a:xfrm>
                <a:off x="2757529" y="1184774"/>
                <a:ext cx="1186117" cy="837987"/>
              </a:xfrm>
              <a:prstGeom prst="flowChartAlternateProcess">
                <a:avLst/>
              </a:prstGeom>
              <a:solidFill>
                <a:schemeClr val="tx2">
                  <a:lumMod val="20000"/>
                  <a:lumOff val="80000"/>
                </a:schemeClr>
              </a:solidFill>
              <a:ln w="12700"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mj-lt"/>
                  </a:rPr>
                  <a:t>Là một điểm yếu của cơ sở dữ liệu này</a:t>
                </a:r>
                <a:endParaRPr dirty="0">
                  <a:latin typeface="+mj-lt"/>
                </a:endParaRPr>
              </a:p>
            </p:txBody>
          </p:sp>
          <p:sp>
            <p:nvSpPr>
              <p:cNvPr id="28" name="Google Shape;8238;p106">
                <a:extLst>
                  <a:ext uri="{FF2B5EF4-FFF2-40B4-BE49-F238E27FC236}">
                    <a16:creationId xmlns:a16="http://schemas.microsoft.com/office/drawing/2014/main" id="{3B4D3BE6-956E-BE88-4F5D-451E35226C33}"/>
                  </a:ext>
                </a:extLst>
              </p:cNvPr>
              <p:cNvSpPr/>
              <p:nvPr/>
            </p:nvSpPr>
            <p:spPr>
              <a:xfrm>
                <a:off x="4000885" y="1184774"/>
                <a:ext cx="1214682" cy="837987"/>
              </a:xfrm>
              <a:prstGeom prst="flowChartAlternateProcess">
                <a:avLst/>
              </a:prstGeom>
              <a:solidFill>
                <a:schemeClr val="tx2">
                  <a:lumMod val="20000"/>
                  <a:lumOff val="80000"/>
                </a:schemeClr>
              </a:solidFill>
              <a:ln w="12700"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pc="10" dirty="0" err="1">
                    <a:effectLst/>
                    <a:latin typeface="Times New Roman" panose="02020603050405020304" pitchFamily="18" charset="0"/>
                    <a:ea typeface="Calibri" panose="020F0502020204030204" pitchFamily="34" charset="0"/>
                  </a:rPr>
                  <a:t>Bản</a:t>
                </a:r>
                <a:r>
                  <a:rPr lang="en-US" spc="10" dirty="0">
                    <a:effectLst/>
                    <a:latin typeface="Times New Roman" panose="02020603050405020304" pitchFamily="18" charset="0"/>
                    <a:ea typeface="Calibri" panose="020F0502020204030204" pitchFamily="34" charset="0"/>
                  </a:rPr>
                  <a:t> </a:t>
                </a:r>
                <a:r>
                  <a:rPr lang="en-US" spc="10" dirty="0" err="1">
                    <a:effectLst/>
                    <a:latin typeface="Times New Roman" panose="02020603050405020304" pitchFamily="18" charset="0"/>
                    <a:ea typeface="Calibri" panose="020F0502020204030204" pitchFamily="34" charset="0"/>
                  </a:rPr>
                  <a:t>chất</a:t>
                </a:r>
                <a:r>
                  <a:rPr lang="en-US" spc="10" dirty="0">
                    <a:effectLst/>
                    <a:latin typeface="Times New Roman" panose="02020603050405020304" pitchFamily="18" charset="0"/>
                    <a:ea typeface="Calibri" panose="020F0502020204030204" pitchFamily="34" charset="0"/>
                  </a:rPr>
                  <a:t> </a:t>
                </a:r>
                <a:r>
                  <a:rPr lang="en-US" spc="10" dirty="0" err="1">
                    <a:effectLst/>
                    <a:latin typeface="Times New Roman" panose="02020603050405020304" pitchFamily="18" charset="0"/>
                    <a:ea typeface="Calibri" panose="020F0502020204030204" pitchFamily="34" charset="0"/>
                  </a:rPr>
                  <a:t>phân</a:t>
                </a:r>
                <a:r>
                  <a:rPr lang="en-US" spc="10" dirty="0">
                    <a:effectLst/>
                    <a:latin typeface="Times New Roman" panose="02020603050405020304" pitchFamily="18" charset="0"/>
                    <a:ea typeface="Calibri" panose="020F0502020204030204" pitchFamily="34" charset="0"/>
                  </a:rPr>
                  <a:t> </a:t>
                </a:r>
                <a:r>
                  <a:rPr lang="en-US" spc="10" dirty="0" err="1">
                    <a:effectLst/>
                    <a:latin typeface="Times New Roman" panose="02020603050405020304" pitchFamily="18" charset="0"/>
                    <a:ea typeface="Calibri" panose="020F0502020204030204" pitchFamily="34" charset="0"/>
                  </a:rPr>
                  <a:t>tán</a:t>
                </a:r>
                <a:r>
                  <a:rPr lang="en-US" spc="10" dirty="0">
                    <a:effectLst/>
                    <a:latin typeface="Times New Roman" panose="02020603050405020304" pitchFamily="18" charset="0"/>
                    <a:ea typeface="Calibri" panose="020F0502020204030204" pitchFamily="34" charset="0"/>
                  </a:rPr>
                  <a:t> </a:t>
                </a:r>
                <a:r>
                  <a:rPr lang="en-US" spc="10" dirty="0" err="1">
                    <a:effectLst/>
                    <a:latin typeface="Times New Roman" panose="02020603050405020304" pitchFamily="18" charset="0"/>
                    <a:ea typeface="Calibri" panose="020F0502020204030204" pitchFamily="34" charset="0"/>
                  </a:rPr>
                  <a:t>luôn</a:t>
                </a:r>
                <a:r>
                  <a:rPr lang="en-US" spc="10" dirty="0">
                    <a:effectLst/>
                    <a:latin typeface="Times New Roman" panose="02020603050405020304" pitchFamily="18" charset="0"/>
                    <a:ea typeface="Calibri" panose="020F0502020204030204" pitchFamily="34" charset="0"/>
                  </a:rPr>
                  <a:t> </a:t>
                </a:r>
                <a:r>
                  <a:rPr lang="en-US" spc="10" dirty="0" err="1">
                    <a:effectLst/>
                    <a:latin typeface="Times New Roman" panose="02020603050405020304" pitchFamily="18" charset="0"/>
                    <a:ea typeface="Calibri" panose="020F0502020204030204" pitchFamily="34" charset="0"/>
                  </a:rPr>
                  <a:t>cung</a:t>
                </a:r>
                <a:r>
                  <a:rPr lang="en-US" spc="10" dirty="0">
                    <a:effectLst/>
                    <a:latin typeface="Times New Roman" panose="02020603050405020304" pitchFamily="18" charset="0"/>
                    <a:ea typeface="Calibri" panose="020F0502020204030204" pitchFamily="34" charset="0"/>
                  </a:rPr>
                  <a:t> </a:t>
                </a:r>
                <a:r>
                  <a:rPr lang="en-US" spc="10" dirty="0" err="1">
                    <a:effectLst/>
                    <a:latin typeface="Times New Roman" panose="02020603050405020304" pitchFamily="18" charset="0"/>
                    <a:ea typeface="Calibri" panose="020F0502020204030204" pitchFamily="34" charset="0"/>
                  </a:rPr>
                  <a:t>cấp</a:t>
                </a:r>
                <a:r>
                  <a:rPr lang="en-US" spc="10" dirty="0">
                    <a:effectLst/>
                    <a:latin typeface="Times New Roman" panose="02020603050405020304" pitchFamily="18" charset="0"/>
                    <a:ea typeface="Calibri" panose="020F0502020204030204" pitchFamily="34" charset="0"/>
                  </a:rPr>
                  <a:t> </a:t>
                </a:r>
                <a:r>
                  <a:rPr lang="en-US" spc="10" dirty="0" err="1">
                    <a:effectLst/>
                    <a:latin typeface="Times New Roman" panose="02020603050405020304" pitchFamily="18" charset="0"/>
                    <a:ea typeface="Calibri" panose="020F0502020204030204" pitchFamily="34" charset="0"/>
                  </a:rPr>
                  <a:t>cho</a:t>
                </a:r>
                <a:r>
                  <a:rPr lang="en-US" spc="10" dirty="0">
                    <a:effectLst/>
                    <a:latin typeface="Times New Roman" panose="02020603050405020304" pitchFamily="18" charset="0"/>
                    <a:ea typeface="Calibri" panose="020F0502020204030204" pitchFamily="34" charset="0"/>
                  </a:rPr>
                  <a:t> </a:t>
                </a:r>
                <a:r>
                  <a:rPr lang="en-US" spc="10" dirty="0" err="1">
                    <a:effectLst/>
                    <a:latin typeface="Times New Roman" panose="02020603050405020304" pitchFamily="18" charset="0"/>
                    <a:ea typeface="Calibri" panose="020F0502020204030204" pitchFamily="34" charset="0"/>
                  </a:rPr>
                  <a:t>người</a:t>
                </a:r>
                <a:r>
                  <a:rPr lang="en-US" spc="10" dirty="0">
                    <a:effectLst/>
                    <a:latin typeface="Times New Roman" panose="02020603050405020304" pitchFamily="18" charset="0"/>
                    <a:ea typeface="Calibri" panose="020F0502020204030204" pitchFamily="34" charset="0"/>
                  </a:rPr>
                  <a:t> </a:t>
                </a:r>
                <a:r>
                  <a:rPr lang="en-US" spc="10" dirty="0" err="1">
                    <a:effectLst/>
                    <a:latin typeface="Times New Roman" panose="02020603050405020304" pitchFamily="18" charset="0"/>
                    <a:ea typeface="Calibri" panose="020F0502020204030204" pitchFamily="34" charset="0"/>
                  </a:rPr>
                  <a:t>dùng</a:t>
                </a:r>
                <a:r>
                  <a:rPr lang="en-US" spc="10" dirty="0">
                    <a:effectLst/>
                    <a:latin typeface="Times New Roman" panose="02020603050405020304" pitchFamily="18" charset="0"/>
                    <a:ea typeface="Calibri" panose="020F0502020204030204" pitchFamily="34" charset="0"/>
                  </a:rPr>
                  <a:t> </a:t>
                </a:r>
                <a:r>
                  <a:rPr lang="en-US" spc="10" dirty="0" err="1">
                    <a:effectLst/>
                    <a:latin typeface="Times New Roman" panose="02020603050405020304" pitchFamily="18" charset="0"/>
                    <a:ea typeface="Calibri" panose="020F0502020204030204" pitchFamily="34" charset="0"/>
                  </a:rPr>
                  <a:t>tính</a:t>
                </a:r>
                <a:r>
                  <a:rPr lang="en-US" spc="10" dirty="0">
                    <a:effectLst/>
                    <a:latin typeface="Times New Roman" panose="02020603050405020304" pitchFamily="18" charset="0"/>
                    <a:ea typeface="Calibri" panose="020F0502020204030204" pitchFamily="34" charset="0"/>
                  </a:rPr>
                  <a:t> </a:t>
                </a:r>
                <a:r>
                  <a:rPr lang="en-US" spc="10" dirty="0" err="1">
                    <a:effectLst/>
                    <a:latin typeface="Times New Roman" panose="02020603050405020304" pitchFamily="18" charset="0"/>
                    <a:ea typeface="Calibri" panose="020F0502020204030204" pitchFamily="34" charset="0"/>
                  </a:rPr>
                  <a:t>khả</a:t>
                </a:r>
                <a:r>
                  <a:rPr lang="en-US" spc="10" dirty="0">
                    <a:effectLst/>
                    <a:latin typeface="Times New Roman" panose="02020603050405020304" pitchFamily="18" charset="0"/>
                    <a:ea typeface="Calibri" panose="020F0502020204030204" pitchFamily="34" charset="0"/>
                  </a:rPr>
                  <a:t> </a:t>
                </a:r>
                <a:r>
                  <a:rPr lang="en-US" spc="10" dirty="0" err="1">
                    <a:effectLst/>
                    <a:latin typeface="Times New Roman" panose="02020603050405020304" pitchFamily="18" charset="0"/>
                    <a:ea typeface="Calibri" panose="020F0502020204030204" pitchFamily="34" charset="0"/>
                  </a:rPr>
                  <a:t>dụng</a:t>
                </a:r>
                <a:r>
                  <a:rPr lang="en-US" spc="10" dirty="0">
                    <a:effectLst/>
                    <a:latin typeface="Times New Roman" panose="02020603050405020304" pitchFamily="18" charset="0"/>
                    <a:ea typeface="Calibri" panose="020F0502020204030204" pitchFamily="34" charset="0"/>
                  </a:rPr>
                  <a:t> </a:t>
                </a:r>
                <a:r>
                  <a:rPr lang="en-US" spc="10" dirty="0" err="1">
                    <a:effectLst/>
                    <a:latin typeface="Times New Roman" panose="02020603050405020304" pitchFamily="18" charset="0"/>
                    <a:ea typeface="Calibri" panose="020F0502020204030204" pitchFamily="34" charset="0"/>
                  </a:rPr>
                  <a:t>trong</a:t>
                </a:r>
                <a:r>
                  <a:rPr lang="en-US" spc="10" dirty="0">
                    <a:effectLst/>
                    <a:latin typeface="Times New Roman" panose="02020603050405020304" pitchFamily="18" charset="0"/>
                    <a:ea typeface="Calibri" panose="020F0502020204030204" pitchFamily="34" charset="0"/>
                  </a:rPr>
                  <a:t> </a:t>
                </a:r>
                <a:r>
                  <a:rPr lang="en-US" spc="10" dirty="0" err="1">
                    <a:effectLst/>
                    <a:latin typeface="Times New Roman" panose="02020603050405020304" pitchFamily="18" charset="0"/>
                    <a:ea typeface="Calibri" panose="020F0502020204030204" pitchFamily="34" charset="0"/>
                  </a:rPr>
                  <a:t>trường</a:t>
                </a:r>
                <a:r>
                  <a:rPr lang="en-US" spc="10" dirty="0">
                    <a:effectLst/>
                    <a:latin typeface="Times New Roman" panose="02020603050405020304" pitchFamily="18" charset="0"/>
                    <a:ea typeface="Calibri" panose="020F0502020204030204" pitchFamily="34" charset="0"/>
                  </a:rPr>
                  <a:t> </a:t>
                </a:r>
                <a:r>
                  <a:rPr lang="en-US" spc="10" dirty="0" err="1">
                    <a:effectLst/>
                    <a:latin typeface="Times New Roman" panose="02020603050405020304" pitchFamily="18" charset="0"/>
                    <a:ea typeface="Calibri" panose="020F0502020204030204" pitchFamily="34" charset="0"/>
                  </a:rPr>
                  <a:t>hợp</a:t>
                </a:r>
                <a:r>
                  <a:rPr lang="en-US" spc="10" dirty="0">
                    <a:effectLst/>
                    <a:latin typeface="Times New Roman" panose="02020603050405020304" pitchFamily="18" charset="0"/>
                    <a:ea typeface="Calibri" panose="020F0502020204030204" pitchFamily="34" charset="0"/>
                  </a:rPr>
                  <a:t> </a:t>
                </a:r>
                <a:r>
                  <a:rPr lang="en-US" spc="10" dirty="0" err="1">
                    <a:effectLst/>
                    <a:latin typeface="Times New Roman" panose="02020603050405020304" pitchFamily="18" charset="0"/>
                    <a:ea typeface="Calibri" panose="020F0502020204030204" pitchFamily="34" charset="0"/>
                  </a:rPr>
                  <a:t>lỗi</a:t>
                </a:r>
                <a:r>
                  <a:rPr lang="en-US" spc="10" dirty="0">
                    <a:effectLst/>
                    <a:latin typeface="Times New Roman" panose="02020603050405020304" pitchFamily="18" charset="0"/>
                    <a:ea typeface="Calibri" panose="020F0502020204030204" pitchFamily="34" charset="0"/>
                  </a:rPr>
                  <a:t> </a:t>
                </a:r>
                <a:r>
                  <a:rPr lang="en-US" spc="10" dirty="0" err="1">
                    <a:effectLst/>
                    <a:latin typeface="Times New Roman" panose="02020603050405020304" pitchFamily="18" charset="0"/>
                    <a:ea typeface="Calibri" panose="020F0502020204030204" pitchFamily="34" charset="0"/>
                  </a:rPr>
                  <a:t>phần</a:t>
                </a:r>
                <a:r>
                  <a:rPr lang="en-US" spc="10" dirty="0">
                    <a:effectLst/>
                    <a:latin typeface="Times New Roman" panose="02020603050405020304" pitchFamily="18" charset="0"/>
                    <a:ea typeface="Calibri" panose="020F0502020204030204" pitchFamily="34" charset="0"/>
                  </a:rPr>
                  <a:t> </a:t>
                </a:r>
                <a:r>
                  <a:rPr lang="en-US" spc="10" dirty="0" err="1">
                    <a:effectLst/>
                    <a:latin typeface="Times New Roman" panose="02020603050405020304" pitchFamily="18" charset="0"/>
                    <a:ea typeface="Calibri" panose="020F0502020204030204" pitchFamily="34" charset="0"/>
                  </a:rPr>
                  <a:t>cứng</a:t>
                </a:r>
                <a:r>
                  <a:rPr lang="en-US" spc="10" dirty="0">
                    <a:effectLst/>
                    <a:latin typeface="Times New Roman" panose="02020603050405020304" pitchFamily="18" charset="0"/>
                    <a:ea typeface="Calibri" panose="020F0502020204030204" pitchFamily="34" charset="0"/>
                  </a:rPr>
                  <a:t> </a:t>
                </a:r>
                <a:endParaRPr sz="1100" dirty="0">
                  <a:latin typeface="+mj-lt"/>
                </a:endParaRPr>
              </a:p>
            </p:txBody>
          </p:sp>
        </p:grpSp>
        <p:grpSp>
          <p:nvGrpSpPr>
            <p:cNvPr id="19" name="Group 18">
              <a:extLst>
                <a:ext uri="{FF2B5EF4-FFF2-40B4-BE49-F238E27FC236}">
                  <a16:creationId xmlns:a16="http://schemas.microsoft.com/office/drawing/2014/main" id="{72BECAA8-B53F-B9E0-2E57-B2F264168D5A}"/>
                </a:ext>
              </a:extLst>
            </p:cNvPr>
            <p:cNvGrpSpPr/>
            <p:nvPr/>
          </p:nvGrpSpPr>
          <p:grpSpPr>
            <a:xfrm>
              <a:off x="1666571" y="3851540"/>
              <a:ext cx="3701395" cy="958944"/>
              <a:chOff x="1514171" y="685939"/>
              <a:chExt cx="3701395" cy="958944"/>
            </a:xfrm>
            <a:grpFill/>
          </p:grpSpPr>
          <p:sp>
            <p:nvSpPr>
              <p:cNvPr id="20" name="Google Shape;8236;p106">
                <a:extLst>
                  <a:ext uri="{FF2B5EF4-FFF2-40B4-BE49-F238E27FC236}">
                    <a16:creationId xmlns:a16="http://schemas.microsoft.com/office/drawing/2014/main" id="{A5037977-02BB-DC7F-E8E9-46D9A3094048}"/>
                  </a:ext>
                </a:extLst>
              </p:cNvPr>
              <p:cNvSpPr/>
              <p:nvPr/>
            </p:nvSpPr>
            <p:spPr>
              <a:xfrm>
                <a:off x="1514171" y="685939"/>
                <a:ext cx="1141953" cy="949539"/>
              </a:xfrm>
              <a:prstGeom prst="flowChartAlternateProcess">
                <a:avLst/>
              </a:prstGeom>
              <a:solidFill>
                <a:srgbClr val="E7E7E7"/>
              </a:solidFill>
              <a:ln w="12700"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latin typeface="+mj-lt"/>
                  </a:rPr>
                  <a:t>Tính phức tạp</a:t>
                </a:r>
                <a:endParaRPr b="1" dirty="0">
                  <a:latin typeface="+mj-lt"/>
                </a:endParaRPr>
              </a:p>
            </p:txBody>
          </p:sp>
          <p:sp>
            <p:nvSpPr>
              <p:cNvPr id="21" name="Google Shape;8237;p106">
                <a:extLst>
                  <a:ext uri="{FF2B5EF4-FFF2-40B4-BE49-F238E27FC236}">
                    <a16:creationId xmlns:a16="http://schemas.microsoft.com/office/drawing/2014/main" id="{86133776-565E-A689-69FE-E8758578AB63}"/>
                  </a:ext>
                </a:extLst>
              </p:cNvPr>
              <p:cNvSpPr/>
              <p:nvPr/>
            </p:nvSpPr>
            <p:spPr>
              <a:xfrm>
                <a:off x="2735447" y="685939"/>
                <a:ext cx="1186117" cy="949539"/>
              </a:xfrm>
              <a:prstGeom prst="flowChartAlternateProcess">
                <a:avLst/>
              </a:prstGeom>
              <a:solidFill>
                <a:srgbClr val="E7E7E7"/>
              </a:solidFill>
              <a:ln w="12700"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pc="10" dirty="0" err="1">
                    <a:effectLst/>
                    <a:latin typeface="Times New Roman" panose="02020603050405020304" pitchFamily="18" charset="0"/>
                    <a:ea typeface="Calibri" panose="020F0502020204030204" pitchFamily="34" charset="0"/>
                  </a:rPr>
                  <a:t>Tạo</a:t>
                </a:r>
                <a:r>
                  <a:rPr lang="en-US" spc="10" dirty="0">
                    <a:effectLst/>
                    <a:latin typeface="Times New Roman" panose="02020603050405020304" pitchFamily="18" charset="0"/>
                    <a:ea typeface="Calibri" panose="020F0502020204030204" pitchFamily="34" charset="0"/>
                  </a:rPr>
                  <a:t> </a:t>
                </a:r>
                <a:r>
                  <a:rPr lang="en-US" spc="10" dirty="0" err="1">
                    <a:effectLst/>
                    <a:latin typeface="Times New Roman" panose="02020603050405020304" pitchFamily="18" charset="0"/>
                    <a:ea typeface="Calibri" panose="020F0502020204030204" pitchFamily="34" charset="0"/>
                  </a:rPr>
                  <a:t>dữ</a:t>
                </a:r>
                <a:r>
                  <a:rPr lang="en-US" spc="10" dirty="0">
                    <a:effectLst/>
                    <a:latin typeface="Times New Roman" panose="02020603050405020304" pitchFamily="18" charset="0"/>
                    <a:ea typeface="Calibri" panose="020F0502020204030204" pitchFamily="34" charset="0"/>
                  </a:rPr>
                  <a:t> </a:t>
                </a:r>
                <a:r>
                  <a:rPr lang="en-US" spc="10" dirty="0" err="1">
                    <a:effectLst/>
                    <a:latin typeface="Times New Roman" panose="02020603050405020304" pitchFamily="18" charset="0"/>
                    <a:ea typeface="Calibri" panose="020F0502020204030204" pitchFamily="34" charset="0"/>
                  </a:rPr>
                  <a:t>liệu</a:t>
                </a:r>
                <a:r>
                  <a:rPr lang="en-US" spc="10" dirty="0">
                    <a:effectLst/>
                    <a:latin typeface="Times New Roman" panose="02020603050405020304" pitchFamily="18" charset="0"/>
                    <a:ea typeface="Calibri" panose="020F0502020204030204" pitchFamily="34" charset="0"/>
                  </a:rPr>
                  <a:t> </a:t>
                </a:r>
                <a:r>
                  <a:rPr lang="en-US" spc="10" dirty="0" err="1">
                    <a:effectLst/>
                    <a:latin typeface="Times New Roman" panose="02020603050405020304" pitchFamily="18" charset="0"/>
                    <a:ea typeface="Calibri" panose="020F0502020204030204" pitchFamily="34" charset="0"/>
                  </a:rPr>
                  <a:t>phức</a:t>
                </a:r>
                <a:r>
                  <a:rPr lang="en-US" spc="10" dirty="0">
                    <a:effectLst/>
                    <a:latin typeface="Times New Roman" panose="02020603050405020304" pitchFamily="18" charset="0"/>
                    <a:ea typeface="Calibri" panose="020F0502020204030204" pitchFamily="34" charset="0"/>
                  </a:rPr>
                  <a:t> </a:t>
                </a:r>
                <a:r>
                  <a:rPr lang="en-US" spc="10" dirty="0" err="1">
                    <a:effectLst/>
                    <a:latin typeface="Times New Roman" panose="02020603050405020304" pitchFamily="18" charset="0"/>
                    <a:ea typeface="Calibri" panose="020F0502020204030204" pitchFamily="34" charset="0"/>
                  </a:rPr>
                  <a:t>tạp</a:t>
                </a:r>
                <a:r>
                  <a:rPr lang="en-US" spc="10" dirty="0">
                    <a:effectLst/>
                    <a:latin typeface="Times New Roman" panose="02020603050405020304" pitchFamily="18" charset="0"/>
                    <a:ea typeface="Calibri" panose="020F0502020204030204" pitchFamily="34" charset="0"/>
                  </a:rPr>
                  <a:t>, </a:t>
                </a:r>
                <a:r>
                  <a:rPr lang="en-US" spc="10" dirty="0" err="1">
                    <a:effectLst/>
                    <a:latin typeface="Times New Roman" panose="02020603050405020304" pitchFamily="18" charset="0"/>
                    <a:ea typeface="Calibri" panose="020F0502020204030204" pitchFamily="34" charset="0"/>
                  </a:rPr>
                  <a:t>trong</a:t>
                </a:r>
                <a:r>
                  <a:rPr lang="en-US" spc="10" dirty="0">
                    <a:effectLst/>
                    <a:latin typeface="Times New Roman" panose="02020603050405020304" pitchFamily="18" charset="0"/>
                    <a:ea typeface="Calibri" panose="020F0502020204030204" pitchFamily="34" charset="0"/>
                  </a:rPr>
                  <a:t> </a:t>
                </a:r>
                <a:r>
                  <a:rPr lang="en-US" spc="10" dirty="0" err="1">
                    <a:effectLst/>
                    <a:latin typeface="Times New Roman" panose="02020603050405020304" pitchFamily="18" charset="0"/>
                    <a:ea typeface="Calibri" panose="020F0502020204030204" pitchFamily="34" charset="0"/>
                  </a:rPr>
                  <a:t>trường</a:t>
                </a:r>
                <a:r>
                  <a:rPr lang="en-US" spc="10" dirty="0">
                    <a:effectLst/>
                    <a:latin typeface="Times New Roman" panose="02020603050405020304" pitchFamily="18" charset="0"/>
                    <a:ea typeface="Calibri" panose="020F0502020204030204" pitchFamily="34" charset="0"/>
                  </a:rPr>
                  <a:t> </a:t>
                </a:r>
                <a:r>
                  <a:rPr lang="en-US" spc="10" dirty="0" err="1">
                    <a:effectLst/>
                    <a:latin typeface="Times New Roman" panose="02020603050405020304" pitchFamily="18" charset="0"/>
                    <a:ea typeface="Calibri" panose="020F0502020204030204" pitchFamily="34" charset="0"/>
                  </a:rPr>
                  <a:t>hợp</a:t>
                </a:r>
                <a:r>
                  <a:rPr lang="en-US" spc="10" dirty="0">
                    <a:effectLst/>
                    <a:latin typeface="Times New Roman" panose="02020603050405020304" pitchFamily="18" charset="0"/>
                    <a:ea typeface="Calibri" panose="020F0502020204030204" pitchFamily="34" charset="0"/>
                  </a:rPr>
                  <a:t> </a:t>
                </a:r>
                <a:r>
                  <a:rPr lang="en-US" spc="10" dirty="0" err="1">
                    <a:effectLst/>
                    <a:latin typeface="Times New Roman" panose="02020603050405020304" pitchFamily="18" charset="0"/>
                    <a:ea typeface="Calibri" panose="020F0502020204030204" pitchFamily="34" charset="0"/>
                  </a:rPr>
                  <a:t>người</a:t>
                </a:r>
                <a:r>
                  <a:rPr lang="en-US" spc="10" dirty="0">
                    <a:effectLst/>
                    <a:latin typeface="Times New Roman" panose="02020603050405020304" pitchFamily="18" charset="0"/>
                    <a:ea typeface="Calibri" panose="020F0502020204030204" pitchFamily="34" charset="0"/>
                  </a:rPr>
                  <a:t> </a:t>
                </a:r>
                <a:r>
                  <a:rPr lang="en-US" spc="10" dirty="0" err="1">
                    <a:effectLst/>
                    <a:latin typeface="Times New Roman" panose="02020603050405020304" pitchFamily="18" charset="0"/>
                    <a:ea typeface="Calibri" panose="020F0502020204030204" pitchFamily="34" charset="0"/>
                  </a:rPr>
                  <a:t>dùng</a:t>
                </a:r>
                <a:r>
                  <a:rPr lang="en-US" spc="10" dirty="0">
                    <a:effectLst/>
                    <a:latin typeface="Times New Roman" panose="02020603050405020304" pitchFamily="18" charset="0"/>
                    <a:ea typeface="Calibri" panose="020F0502020204030204" pitchFamily="34" charset="0"/>
                  </a:rPr>
                  <a:t> </a:t>
                </a:r>
                <a:r>
                  <a:rPr lang="en-US" spc="10" dirty="0" err="1">
                    <a:effectLst/>
                    <a:latin typeface="Times New Roman" panose="02020603050405020304" pitchFamily="18" charset="0"/>
                    <a:ea typeface="Calibri" panose="020F0502020204030204" pitchFamily="34" charset="0"/>
                  </a:rPr>
                  <a:t>lưu</a:t>
                </a:r>
                <a:r>
                  <a:rPr lang="en-US" spc="10" dirty="0">
                    <a:effectLst/>
                    <a:latin typeface="Times New Roman" panose="02020603050405020304" pitchFamily="18" charset="0"/>
                    <a:ea typeface="Calibri" panose="020F0502020204030204" pitchFamily="34" charset="0"/>
                  </a:rPr>
                  <a:t> </a:t>
                </a:r>
                <a:r>
                  <a:rPr lang="en-US" spc="10" dirty="0" err="1">
                    <a:effectLst/>
                    <a:latin typeface="Times New Roman" panose="02020603050405020304" pitchFamily="18" charset="0"/>
                    <a:ea typeface="Calibri" panose="020F0502020204030204" pitchFamily="34" charset="0"/>
                  </a:rPr>
                  <a:t>trữ</a:t>
                </a:r>
                <a:r>
                  <a:rPr lang="en-US" spc="10" dirty="0">
                    <a:effectLst/>
                    <a:latin typeface="Times New Roman" panose="02020603050405020304" pitchFamily="18" charset="0"/>
                    <a:ea typeface="Calibri" panose="020F0502020204030204" pitchFamily="34" charset="0"/>
                  </a:rPr>
                  <a:t> </a:t>
                </a:r>
                <a:r>
                  <a:rPr lang="en-US" spc="10" dirty="0" err="1">
                    <a:effectLst/>
                    <a:latin typeface="Times New Roman" panose="02020603050405020304" pitchFamily="18" charset="0"/>
                    <a:ea typeface="Calibri" panose="020F0502020204030204" pitchFamily="34" charset="0"/>
                  </a:rPr>
                  <a:t>dữ</a:t>
                </a:r>
                <a:r>
                  <a:rPr lang="en-US" spc="10" dirty="0">
                    <a:effectLst/>
                    <a:latin typeface="Times New Roman" panose="02020603050405020304" pitchFamily="18" charset="0"/>
                    <a:ea typeface="Calibri" panose="020F0502020204030204" pitchFamily="34" charset="0"/>
                  </a:rPr>
                  <a:t> </a:t>
                </a:r>
                <a:r>
                  <a:rPr lang="en-US" spc="10" dirty="0" err="1">
                    <a:effectLst/>
                    <a:latin typeface="Times New Roman" panose="02020603050405020304" pitchFamily="18" charset="0"/>
                    <a:ea typeface="Calibri" panose="020F0502020204030204" pitchFamily="34" charset="0"/>
                  </a:rPr>
                  <a:t>liệu</a:t>
                </a:r>
                <a:r>
                  <a:rPr lang="en-US" spc="10" dirty="0">
                    <a:effectLst/>
                    <a:latin typeface="Times New Roman" panose="02020603050405020304" pitchFamily="18" charset="0"/>
                    <a:ea typeface="Calibri" panose="020F0502020204030204" pitchFamily="34" charset="0"/>
                  </a:rPr>
                  <a:t> </a:t>
                </a:r>
                <a:r>
                  <a:rPr lang="en-US" spc="10" dirty="0" err="1">
                    <a:effectLst/>
                    <a:latin typeface="Times New Roman" panose="02020603050405020304" pitchFamily="18" charset="0"/>
                    <a:ea typeface="Calibri" panose="020F0502020204030204" pitchFamily="34" charset="0"/>
                  </a:rPr>
                  <a:t>khó</a:t>
                </a:r>
                <a:r>
                  <a:rPr lang="en-US" spc="10" dirty="0">
                    <a:effectLst/>
                    <a:latin typeface="Times New Roman" panose="02020603050405020304" pitchFamily="18" charset="0"/>
                    <a:ea typeface="Calibri" panose="020F0502020204030204" pitchFamily="34" charset="0"/>
                  </a:rPr>
                  <a:t> </a:t>
                </a:r>
                <a:r>
                  <a:rPr lang="en-US" spc="10" dirty="0" err="1">
                    <a:effectLst/>
                    <a:latin typeface="Times New Roman" panose="02020603050405020304" pitchFamily="18" charset="0"/>
                    <a:ea typeface="Calibri" panose="020F0502020204030204" pitchFamily="34" charset="0"/>
                  </a:rPr>
                  <a:t>chuyển</a:t>
                </a:r>
                <a:r>
                  <a:rPr lang="en-US" spc="10" dirty="0">
                    <a:effectLst/>
                    <a:latin typeface="Times New Roman" panose="02020603050405020304" pitchFamily="18" charset="0"/>
                    <a:ea typeface="Calibri" panose="020F0502020204030204" pitchFamily="34" charset="0"/>
                  </a:rPr>
                  <a:t> </a:t>
                </a:r>
                <a:r>
                  <a:rPr lang="en-US" spc="10" dirty="0" err="1">
                    <a:effectLst/>
                    <a:latin typeface="Times New Roman" panose="02020603050405020304" pitchFamily="18" charset="0"/>
                    <a:ea typeface="Calibri" panose="020F0502020204030204" pitchFamily="34" charset="0"/>
                  </a:rPr>
                  <a:t>đổi</a:t>
                </a:r>
                <a:r>
                  <a:rPr lang="en-US" spc="10" dirty="0">
                    <a:effectLst/>
                    <a:latin typeface="Times New Roman" panose="02020603050405020304" pitchFamily="18" charset="0"/>
                    <a:ea typeface="Calibri" panose="020F0502020204030204" pitchFamily="34" charset="0"/>
                  </a:rPr>
                  <a:t> </a:t>
                </a:r>
                <a:r>
                  <a:rPr lang="en-US" spc="10" dirty="0" err="1">
                    <a:effectLst/>
                    <a:latin typeface="Times New Roman" panose="02020603050405020304" pitchFamily="18" charset="0"/>
                    <a:ea typeface="Calibri" panose="020F0502020204030204" pitchFamily="34" charset="0"/>
                  </a:rPr>
                  <a:t>thành</a:t>
                </a:r>
                <a:r>
                  <a:rPr lang="en-US" spc="10" dirty="0">
                    <a:effectLst/>
                    <a:latin typeface="Times New Roman" panose="02020603050405020304" pitchFamily="18" charset="0"/>
                    <a:ea typeface="Calibri" panose="020F0502020204030204" pitchFamily="34" charset="0"/>
                  </a:rPr>
                  <a:t> </a:t>
                </a:r>
                <a:r>
                  <a:rPr lang="en-US" spc="10" dirty="0" err="1">
                    <a:effectLst/>
                    <a:latin typeface="Times New Roman" panose="02020603050405020304" pitchFamily="18" charset="0"/>
                    <a:ea typeface="Calibri" panose="020F0502020204030204" pitchFamily="34" charset="0"/>
                  </a:rPr>
                  <a:t>bảng</a:t>
                </a:r>
                <a:r>
                  <a:rPr lang="en-US" spc="10" dirty="0">
                    <a:effectLst/>
                    <a:latin typeface="Times New Roman" panose="02020603050405020304" pitchFamily="18" charset="0"/>
                    <a:ea typeface="Calibri" panose="020F0502020204030204" pitchFamily="34" charset="0"/>
                  </a:rPr>
                  <a:t> </a:t>
                </a:r>
                <a:endParaRPr lang="vi-VN" sz="1100" dirty="0">
                  <a:latin typeface="+mj-lt"/>
                </a:endParaRPr>
              </a:p>
            </p:txBody>
          </p:sp>
          <p:sp>
            <p:nvSpPr>
              <p:cNvPr id="22" name="Google Shape;8238;p106">
                <a:extLst>
                  <a:ext uri="{FF2B5EF4-FFF2-40B4-BE49-F238E27FC236}">
                    <a16:creationId xmlns:a16="http://schemas.microsoft.com/office/drawing/2014/main" id="{B41B54BD-F29C-A39B-23D0-38FDCACE2A6C}"/>
                  </a:ext>
                </a:extLst>
              </p:cNvPr>
              <p:cNvSpPr/>
              <p:nvPr/>
            </p:nvSpPr>
            <p:spPr>
              <a:xfrm>
                <a:off x="4000884" y="695344"/>
                <a:ext cx="1214682" cy="949539"/>
              </a:xfrm>
              <a:prstGeom prst="flowChartAlternateProcess">
                <a:avLst/>
              </a:prstGeom>
              <a:solidFill>
                <a:srgbClr val="E7E7E7"/>
              </a:solidFill>
              <a:ln w="12700"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effectLst/>
                    <a:latin typeface="Times New Roman" panose="02020603050405020304" pitchFamily="18" charset="0"/>
                    <a:ea typeface="Times New Roman" panose="02020603050405020304" pitchFamily="18" charset="0"/>
                  </a:rPr>
                  <a:t>Lưu trữ dữ liệu bán cấu trúc và phi cấu trúc ít phức tạp hơn </a:t>
                </a:r>
                <a:endParaRPr sz="1100" dirty="0">
                  <a:latin typeface="+mj-lt"/>
                </a:endParaRPr>
              </a:p>
            </p:txBody>
          </p:sp>
        </p:grpSp>
      </p:grpSp>
      <p:sp>
        <p:nvSpPr>
          <p:cNvPr id="35" name="Google Shape;711;p83">
            <a:extLst>
              <a:ext uri="{FF2B5EF4-FFF2-40B4-BE49-F238E27FC236}">
                <a16:creationId xmlns:a16="http://schemas.microsoft.com/office/drawing/2014/main" id="{4E1CC935-C2F7-CDEA-A926-86859353DFA0}"/>
              </a:ext>
            </a:extLst>
          </p:cNvPr>
          <p:cNvSpPr/>
          <p:nvPr/>
        </p:nvSpPr>
        <p:spPr>
          <a:xfrm>
            <a:off x="-33130" y="4501984"/>
            <a:ext cx="933775" cy="481125"/>
          </a:xfrm>
          <a:custGeom>
            <a:avLst/>
            <a:gdLst/>
            <a:ahLst/>
            <a:cxnLst/>
            <a:rect l="l" t="t" r="r" b="b"/>
            <a:pathLst>
              <a:path w="37351" h="19245" extrusionOk="0">
                <a:moveTo>
                  <a:pt x="17282" y="1401"/>
                </a:moveTo>
                <a:cubicBezTo>
                  <a:pt x="20136" y="1401"/>
                  <a:pt x="22144" y="3382"/>
                  <a:pt x="23448" y="5890"/>
                </a:cubicBezTo>
                <a:cubicBezTo>
                  <a:pt x="23258" y="5964"/>
                  <a:pt x="23068" y="6041"/>
                  <a:pt x="22880" y="6130"/>
                </a:cubicBezTo>
                <a:cubicBezTo>
                  <a:pt x="22220" y="6437"/>
                  <a:pt x="22631" y="7324"/>
                  <a:pt x="23245" y="7324"/>
                </a:cubicBezTo>
                <a:cubicBezTo>
                  <a:pt x="23339" y="7324"/>
                  <a:pt x="23438" y="7303"/>
                  <a:pt x="23539" y="7256"/>
                </a:cubicBezTo>
                <a:cubicBezTo>
                  <a:pt x="24653" y="6737"/>
                  <a:pt x="25773" y="6501"/>
                  <a:pt x="26848" y="6501"/>
                </a:cubicBezTo>
                <a:cubicBezTo>
                  <a:pt x="31530" y="6501"/>
                  <a:pt x="35369" y="10963"/>
                  <a:pt x="34257" y="15906"/>
                </a:cubicBezTo>
                <a:cubicBezTo>
                  <a:pt x="34217" y="15886"/>
                  <a:pt x="34172" y="15875"/>
                  <a:pt x="34127" y="15875"/>
                </a:cubicBezTo>
                <a:cubicBezTo>
                  <a:pt x="23493" y="15902"/>
                  <a:pt x="12874" y="16273"/>
                  <a:pt x="2330" y="17730"/>
                </a:cubicBezTo>
                <a:cubicBezTo>
                  <a:pt x="2299" y="16906"/>
                  <a:pt x="2633" y="15766"/>
                  <a:pt x="2751" y="15427"/>
                </a:cubicBezTo>
                <a:cubicBezTo>
                  <a:pt x="3100" y="14417"/>
                  <a:pt x="3636" y="13460"/>
                  <a:pt x="4383" y="12689"/>
                </a:cubicBezTo>
                <a:cubicBezTo>
                  <a:pt x="5622" y="11410"/>
                  <a:pt x="7168" y="10785"/>
                  <a:pt x="8847" y="10459"/>
                </a:cubicBezTo>
                <a:cubicBezTo>
                  <a:pt x="8956" y="10602"/>
                  <a:pt x="9111" y="10666"/>
                  <a:pt x="9270" y="10666"/>
                </a:cubicBezTo>
                <a:cubicBezTo>
                  <a:pt x="9572" y="10666"/>
                  <a:pt x="9888" y="10436"/>
                  <a:pt x="9935" y="10068"/>
                </a:cubicBezTo>
                <a:cubicBezTo>
                  <a:pt x="10174" y="8174"/>
                  <a:pt x="10152" y="6521"/>
                  <a:pt x="11214" y="4832"/>
                </a:cubicBezTo>
                <a:cubicBezTo>
                  <a:pt x="12259" y="3168"/>
                  <a:pt x="13900" y="1982"/>
                  <a:pt x="15826" y="1563"/>
                </a:cubicBezTo>
                <a:cubicBezTo>
                  <a:pt x="16334" y="1453"/>
                  <a:pt x="16819" y="1401"/>
                  <a:pt x="17282" y="1401"/>
                </a:cubicBezTo>
                <a:close/>
                <a:moveTo>
                  <a:pt x="4726" y="11750"/>
                </a:moveTo>
                <a:cubicBezTo>
                  <a:pt x="4071" y="12275"/>
                  <a:pt x="3507" y="12903"/>
                  <a:pt x="3055" y="13610"/>
                </a:cubicBezTo>
                <a:cubicBezTo>
                  <a:pt x="2656" y="14240"/>
                  <a:pt x="1677" y="16400"/>
                  <a:pt x="1710" y="17814"/>
                </a:cubicBezTo>
                <a:cubicBezTo>
                  <a:pt x="1678" y="17818"/>
                  <a:pt x="1645" y="17823"/>
                  <a:pt x="1611" y="17826"/>
                </a:cubicBezTo>
                <a:lnTo>
                  <a:pt x="1611" y="17828"/>
                </a:lnTo>
                <a:cubicBezTo>
                  <a:pt x="1604" y="17829"/>
                  <a:pt x="1596" y="17833"/>
                  <a:pt x="1589" y="17836"/>
                </a:cubicBezTo>
                <a:cubicBezTo>
                  <a:pt x="1565" y="15911"/>
                  <a:pt x="2192" y="14027"/>
                  <a:pt x="3601" y="12637"/>
                </a:cubicBezTo>
                <a:cubicBezTo>
                  <a:pt x="3943" y="12301"/>
                  <a:pt x="4319" y="12002"/>
                  <a:pt x="4726" y="11750"/>
                </a:cubicBezTo>
                <a:close/>
                <a:moveTo>
                  <a:pt x="29225" y="16380"/>
                </a:moveTo>
                <a:cubicBezTo>
                  <a:pt x="30746" y="16380"/>
                  <a:pt x="32267" y="16400"/>
                  <a:pt x="33788" y="16444"/>
                </a:cubicBezTo>
                <a:cubicBezTo>
                  <a:pt x="23556" y="17430"/>
                  <a:pt x="13295" y="17955"/>
                  <a:pt x="3008" y="18021"/>
                </a:cubicBezTo>
                <a:lnTo>
                  <a:pt x="3008" y="18021"/>
                </a:lnTo>
                <a:cubicBezTo>
                  <a:pt x="11711" y="17068"/>
                  <a:pt x="20465" y="16380"/>
                  <a:pt x="29225" y="16380"/>
                </a:cubicBezTo>
                <a:close/>
                <a:moveTo>
                  <a:pt x="17034" y="1"/>
                </a:moveTo>
                <a:cubicBezTo>
                  <a:pt x="16671" y="1"/>
                  <a:pt x="16313" y="28"/>
                  <a:pt x="15966" y="83"/>
                </a:cubicBezTo>
                <a:cubicBezTo>
                  <a:pt x="11783" y="751"/>
                  <a:pt x="7857" y="5220"/>
                  <a:pt x="8597" y="9616"/>
                </a:cubicBezTo>
                <a:cubicBezTo>
                  <a:pt x="8221" y="9541"/>
                  <a:pt x="7851" y="9505"/>
                  <a:pt x="7489" y="9505"/>
                </a:cubicBezTo>
                <a:cubicBezTo>
                  <a:pt x="3172" y="9505"/>
                  <a:pt x="0" y="14610"/>
                  <a:pt x="423" y="18641"/>
                </a:cubicBezTo>
                <a:cubicBezTo>
                  <a:pt x="456" y="18966"/>
                  <a:pt x="672" y="19243"/>
                  <a:pt x="1026" y="19245"/>
                </a:cubicBezTo>
                <a:cubicBezTo>
                  <a:pt x="1076" y="19245"/>
                  <a:pt x="1126" y="19245"/>
                  <a:pt x="1176" y="19245"/>
                </a:cubicBezTo>
                <a:cubicBezTo>
                  <a:pt x="12338" y="19245"/>
                  <a:pt x="23478" y="18695"/>
                  <a:pt x="34596" y="17599"/>
                </a:cubicBezTo>
                <a:cubicBezTo>
                  <a:pt x="34886" y="17570"/>
                  <a:pt x="35093" y="17424"/>
                  <a:pt x="35189" y="17147"/>
                </a:cubicBezTo>
                <a:cubicBezTo>
                  <a:pt x="37350" y="10937"/>
                  <a:pt x="32525" y="5255"/>
                  <a:pt x="26755" y="5255"/>
                </a:cubicBezTo>
                <a:cubicBezTo>
                  <a:pt x="25956" y="5255"/>
                  <a:pt x="25138" y="5365"/>
                  <a:pt x="24318" y="5597"/>
                </a:cubicBezTo>
                <a:cubicBezTo>
                  <a:pt x="24050" y="2218"/>
                  <a:pt x="20324" y="1"/>
                  <a:pt x="17034" y="1"/>
                </a:cubicBez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pic>
        <p:nvPicPr>
          <p:cNvPr id="720" name="Google Shape;720;p83"/>
          <p:cNvPicPr preferRelativeResize="0"/>
          <p:nvPr/>
        </p:nvPicPr>
        <p:blipFill rotWithShape="1">
          <a:blip r:embed="rId3">
            <a:alphaModFix amt="71000"/>
          </a:blip>
          <a:srcRect l="101333" r="59578"/>
          <a:stretch/>
        </p:blipFill>
        <p:spPr>
          <a:xfrm rot="5400036" flipH="1">
            <a:off x="6178300" y="2126091"/>
            <a:ext cx="1119076" cy="758214"/>
          </a:xfrm>
          <a:prstGeom prst="rect">
            <a:avLst/>
          </a:prstGeom>
          <a:noFill/>
          <a:ln>
            <a:noFill/>
          </a:ln>
        </p:spPr>
      </p:pic>
      <p:grpSp>
        <p:nvGrpSpPr>
          <p:cNvPr id="19" name="Group 18">
            <a:extLst>
              <a:ext uri="{FF2B5EF4-FFF2-40B4-BE49-F238E27FC236}">
                <a16:creationId xmlns:a16="http://schemas.microsoft.com/office/drawing/2014/main" id="{72200BA5-29B6-6646-30A4-0E6303B08944}"/>
              </a:ext>
            </a:extLst>
          </p:cNvPr>
          <p:cNvGrpSpPr/>
          <p:nvPr/>
        </p:nvGrpSpPr>
        <p:grpSpPr>
          <a:xfrm>
            <a:off x="900645" y="691386"/>
            <a:ext cx="7342706" cy="3898044"/>
            <a:chOff x="1666571" y="1337175"/>
            <a:chExt cx="3701396" cy="3473309"/>
          </a:xfrm>
          <a:solidFill>
            <a:schemeClr val="bg1"/>
          </a:solidFill>
        </p:grpSpPr>
        <p:grpSp>
          <p:nvGrpSpPr>
            <p:cNvPr id="20" name="Group 19">
              <a:extLst>
                <a:ext uri="{FF2B5EF4-FFF2-40B4-BE49-F238E27FC236}">
                  <a16:creationId xmlns:a16="http://schemas.microsoft.com/office/drawing/2014/main" id="{D00F0636-123A-26D0-412B-FCE28D632EB6}"/>
                </a:ext>
              </a:extLst>
            </p:cNvPr>
            <p:cNvGrpSpPr/>
            <p:nvPr/>
          </p:nvGrpSpPr>
          <p:grpSpPr>
            <a:xfrm>
              <a:off x="1666572" y="2930885"/>
              <a:ext cx="3701394" cy="678892"/>
              <a:chOff x="1514172" y="1674988"/>
              <a:chExt cx="3701394" cy="678892"/>
            </a:xfrm>
            <a:grpFill/>
          </p:grpSpPr>
          <p:sp>
            <p:nvSpPr>
              <p:cNvPr id="33" name="Google Shape;8236;p106">
                <a:extLst>
                  <a:ext uri="{FF2B5EF4-FFF2-40B4-BE49-F238E27FC236}">
                    <a16:creationId xmlns:a16="http://schemas.microsoft.com/office/drawing/2014/main" id="{97FB127B-201C-F1FD-2570-7A878E8E92FD}"/>
                  </a:ext>
                </a:extLst>
              </p:cNvPr>
              <p:cNvSpPr/>
              <p:nvPr/>
            </p:nvSpPr>
            <p:spPr>
              <a:xfrm>
                <a:off x="1514172" y="1674989"/>
                <a:ext cx="1141954" cy="678891"/>
              </a:xfrm>
              <a:prstGeom prst="flowChartAlternateProcess">
                <a:avLst/>
              </a:prstGeom>
              <a:solidFill>
                <a:schemeClr val="accent4">
                  <a:lumMod val="20000"/>
                  <a:lumOff val="80000"/>
                </a:schemeClr>
              </a:solidFill>
              <a:ln w="12700"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latin typeface="+mj-lt"/>
                  </a:rPr>
                  <a:t>Tính nhất quán</a:t>
                </a:r>
                <a:endParaRPr b="1" dirty="0">
                  <a:latin typeface="+mj-lt"/>
                </a:endParaRPr>
              </a:p>
            </p:txBody>
          </p:sp>
          <p:sp>
            <p:nvSpPr>
              <p:cNvPr id="34" name="Google Shape;8237;p106">
                <a:extLst>
                  <a:ext uri="{FF2B5EF4-FFF2-40B4-BE49-F238E27FC236}">
                    <a16:creationId xmlns:a16="http://schemas.microsoft.com/office/drawing/2014/main" id="{53FD8B22-A4B5-E160-D3C5-1BB9772EA629}"/>
                  </a:ext>
                </a:extLst>
              </p:cNvPr>
              <p:cNvSpPr/>
              <p:nvPr/>
            </p:nvSpPr>
            <p:spPr>
              <a:xfrm>
                <a:off x="2757528" y="1674988"/>
                <a:ext cx="1186117" cy="678891"/>
              </a:xfrm>
              <a:prstGeom prst="flowChartAlternateProcess">
                <a:avLst/>
              </a:prstGeom>
              <a:solidFill>
                <a:schemeClr val="accent4">
                  <a:lumMod val="20000"/>
                  <a:lumOff val="80000"/>
                </a:schemeClr>
              </a:solidFill>
              <a:ln w="12700"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b="0" i="0" dirty="0">
                    <a:solidFill>
                      <a:srgbClr val="333333"/>
                    </a:solidFill>
                    <a:effectLst/>
                    <a:latin typeface="+mj-lt"/>
                  </a:rPr>
                  <a:t>Đảm bảo tính nhất quán và ràng buộc toàn vẹn dữ liệu</a:t>
                </a:r>
                <a:endParaRPr dirty="0">
                  <a:latin typeface="+mj-lt"/>
                </a:endParaRPr>
              </a:p>
            </p:txBody>
          </p:sp>
          <p:sp>
            <p:nvSpPr>
              <p:cNvPr id="35" name="Google Shape;8238;p106">
                <a:extLst>
                  <a:ext uri="{FF2B5EF4-FFF2-40B4-BE49-F238E27FC236}">
                    <a16:creationId xmlns:a16="http://schemas.microsoft.com/office/drawing/2014/main" id="{F03163C4-0C68-5C1F-AF36-977F837D2870}"/>
                  </a:ext>
                </a:extLst>
              </p:cNvPr>
              <p:cNvSpPr/>
              <p:nvPr/>
            </p:nvSpPr>
            <p:spPr>
              <a:xfrm>
                <a:off x="4000884" y="1674988"/>
                <a:ext cx="1214682" cy="678891"/>
              </a:xfrm>
              <a:prstGeom prst="flowChartAlternateProcess">
                <a:avLst/>
              </a:prstGeom>
              <a:solidFill>
                <a:schemeClr val="accent4">
                  <a:lumMod val="20000"/>
                  <a:lumOff val="80000"/>
                </a:schemeClr>
              </a:solidFill>
              <a:ln w="12700"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b="0" i="0" dirty="0">
                    <a:solidFill>
                      <a:srgbClr val="333333"/>
                    </a:solidFill>
                    <a:effectLst/>
                    <a:latin typeface="+mj-lt"/>
                  </a:rPr>
                  <a:t>Tính nhất quán và ràng buộc toàn vẹn yếu và chủ yếu được thực thi nhiều trên code</a:t>
                </a:r>
                <a:endParaRPr dirty="0">
                  <a:latin typeface="+mj-lt"/>
                </a:endParaRPr>
              </a:p>
            </p:txBody>
          </p:sp>
        </p:grpSp>
        <p:grpSp>
          <p:nvGrpSpPr>
            <p:cNvPr id="21" name="Group 20">
              <a:extLst>
                <a:ext uri="{FF2B5EF4-FFF2-40B4-BE49-F238E27FC236}">
                  <a16:creationId xmlns:a16="http://schemas.microsoft.com/office/drawing/2014/main" id="{76A1E801-7EEE-61AB-59A8-2DB647A80941}"/>
                </a:ext>
              </a:extLst>
            </p:cNvPr>
            <p:cNvGrpSpPr/>
            <p:nvPr/>
          </p:nvGrpSpPr>
          <p:grpSpPr>
            <a:xfrm>
              <a:off x="1666574" y="1337175"/>
              <a:ext cx="3701393" cy="337754"/>
              <a:chOff x="1514174" y="1184775"/>
              <a:chExt cx="3701393" cy="337754"/>
            </a:xfrm>
            <a:grpFill/>
          </p:grpSpPr>
          <p:sp>
            <p:nvSpPr>
              <p:cNvPr id="30" name="Google Shape;8236;p106">
                <a:extLst>
                  <a:ext uri="{FF2B5EF4-FFF2-40B4-BE49-F238E27FC236}">
                    <a16:creationId xmlns:a16="http://schemas.microsoft.com/office/drawing/2014/main" id="{A5ADF819-7C60-DC4F-7BC3-AF802A1351EA}"/>
                  </a:ext>
                </a:extLst>
              </p:cNvPr>
              <p:cNvSpPr/>
              <p:nvPr/>
            </p:nvSpPr>
            <p:spPr>
              <a:xfrm>
                <a:off x="1514174" y="1184775"/>
                <a:ext cx="1141954" cy="337754"/>
              </a:xfrm>
              <a:custGeom>
                <a:avLst/>
                <a:gdLst>
                  <a:gd name="connsiteX0" fmla="*/ 0 w 1141954"/>
                  <a:gd name="connsiteY0" fmla="*/ 56292 h 337754"/>
                  <a:gd name="connsiteX1" fmla="*/ 56292 w 1141954"/>
                  <a:gd name="connsiteY1" fmla="*/ 0 h 337754"/>
                  <a:gd name="connsiteX2" fmla="*/ 570977 w 1141954"/>
                  <a:gd name="connsiteY2" fmla="*/ 0 h 337754"/>
                  <a:gd name="connsiteX3" fmla="*/ 1085662 w 1141954"/>
                  <a:gd name="connsiteY3" fmla="*/ 0 h 337754"/>
                  <a:gd name="connsiteX4" fmla="*/ 1141954 w 1141954"/>
                  <a:gd name="connsiteY4" fmla="*/ 56292 h 337754"/>
                  <a:gd name="connsiteX5" fmla="*/ 1141954 w 1141954"/>
                  <a:gd name="connsiteY5" fmla="*/ 281462 h 337754"/>
                  <a:gd name="connsiteX6" fmla="*/ 1085662 w 1141954"/>
                  <a:gd name="connsiteY6" fmla="*/ 337754 h 337754"/>
                  <a:gd name="connsiteX7" fmla="*/ 581271 w 1141954"/>
                  <a:gd name="connsiteY7" fmla="*/ 337754 h 337754"/>
                  <a:gd name="connsiteX8" fmla="*/ 56292 w 1141954"/>
                  <a:gd name="connsiteY8" fmla="*/ 337754 h 337754"/>
                  <a:gd name="connsiteX9" fmla="*/ 0 w 1141954"/>
                  <a:gd name="connsiteY9" fmla="*/ 281462 h 337754"/>
                  <a:gd name="connsiteX10" fmla="*/ 0 w 1141954"/>
                  <a:gd name="connsiteY10" fmla="*/ 56292 h 337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41954" h="337754" fill="none" extrusionOk="0">
                    <a:moveTo>
                      <a:pt x="0" y="56292"/>
                    </a:moveTo>
                    <a:cubicBezTo>
                      <a:pt x="2154" y="20571"/>
                      <a:pt x="29585" y="4946"/>
                      <a:pt x="56292" y="0"/>
                    </a:cubicBezTo>
                    <a:cubicBezTo>
                      <a:pt x="241802" y="21970"/>
                      <a:pt x="392007" y="-20775"/>
                      <a:pt x="570977" y="0"/>
                    </a:cubicBezTo>
                    <a:cubicBezTo>
                      <a:pt x="749948" y="20775"/>
                      <a:pt x="959514" y="-17210"/>
                      <a:pt x="1085662" y="0"/>
                    </a:cubicBezTo>
                    <a:cubicBezTo>
                      <a:pt x="1117056" y="-1875"/>
                      <a:pt x="1141227" y="25011"/>
                      <a:pt x="1141954" y="56292"/>
                    </a:cubicBezTo>
                    <a:cubicBezTo>
                      <a:pt x="1146980" y="161558"/>
                      <a:pt x="1138102" y="186811"/>
                      <a:pt x="1141954" y="281462"/>
                    </a:cubicBezTo>
                    <a:cubicBezTo>
                      <a:pt x="1143543" y="312501"/>
                      <a:pt x="1113637" y="335882"/>
                      <a:pt x="1085662" y="337754"/>
                    </a:cubicBezTo>
                    <a:cubicBezTo>
                      <a:pt x="906567" y="319871"/>
                      <a:pt x="792020" y="324090"/>
                      <a:pt x="581271" y="337754"/>
                    </a:cubicBezTo>
                    <a:cubicBezTo>
                      <a:pt x="370522" y="351418"/>
                      <a:pt x="277188" y="322331"/>
                      <a:pt x="56292" y="337754"/>
                    </a:cubicBezTo>
                    <a:cubicBezTo>
                      <a:pt x="30366" y="343341"/>
                      <a:pt x="-4381" y="308274"/>
                      <a:pt x="0" y="281462"/>
                    </a:cubicBezTo>
                    <a:cubicBezTo>
                      <a:pt x="-8518" y="198594"/>
                      <a:pt x="9250" y="120086"/>
                      <a:pt x="0" y="56292"/>
                    </a:cubicBezTo>
                    <a:close/>
                  </a:path>
                  <a:path w="1141954" h="337754" stroke="0" extrusionOk="0">
                    <a:moveTo>
                      <a:pt x="0" y="56292"/>
                    </a:moveTo>
                    <a:cubicBezTo>
                      <a:pt x="915" y="27757"/>
                      <a:pt x="20350" y="5611"/>
                      <a:pt x="56292" y="0"/>
                    </a:cubicBezTo>
                    <a:cubicBezTo>
                      <a:pt x="294697" y="-25122"/>
                      <a:pt x="376403" y="21240"/>
                      <a:pt x="560683" y="0"/>
                    </a:cubicBezTo>
                    <a:cubicBezTo>
                      <a:pt x="744963" y="-21240"/>
                      <a:pt x="899091" y="-21513"/>
                      <a:pt x="1085662" y="0"/>
                    </a:cubicBezTo>
                    <a:cubicBezTo>
                      <a:pt x="1114369" y="4937"/>
                      <a:pt x="1145218" y="24069"/>
                      <a:pt x="1141954" y="56292"/>
                    </a:cubicBezTo>
                    <a:cubicBezTo>
                      <a:pt x="1135742" y="161946"/>
                      <a:pt x="1151021" y="169712"/>
                      <a:pt x="1141954" y="281462"/>
                    </a:cubicBezTo>
                    <a:cubicBezTo>
                      <a:pt x="1143124" y="310561"/>
                      <a:pt x="1114620" y="340936"/>
                      <a:pt x="1085662" y="337754"/>
                    </a:cubicBezTo>
                    <a:cubicBezTo>
                      <a:pt x="866598" y="357252"/>
                      <a:pt x="792724" y="362506"/>
                      <a:pt x="581271" y="337754"/>
                    </a:cubicBezTo>
                    <a:cubicBezTo>
                      <a:pt x="369818" y="313002"/>
                      <a:pt x="315105" y="326056"/>
                      <a:pt x="56292" y="337754"/>
                    </a:cubicBezTo>
                    <a:cubicBezTo>
                      <a:pt x="25477" y="330518"/>
                      <a:pt x="-1985" y="313702"/>
                      <a:pt x="0" y="281462"/>
                    </a:cubicBezTo>
                    <a:cubicBezTo>
                      <a:pt x="-4163" y="195708"/>
                      <a:pt x="-7152" y="147805"/>
                      <a:pt x="0" y="56292"/>
                    </a:cubicBezTo>
                    <a:close/>
                  </a:path>
                </a:pathLst>
              </a:custGeom>
              <a:solidFill>
                <a:schemeClr val="tx2">
                  <a:lumMod val="75000"/>
                </a:schemeClr>
              </a:solidFill>
              <a:ln w="38100" cap="flat" cmpd="sng">
                <a:solidFill>
                  <a:srgbClr val="7994A9"/>
                </a:solidFill>
                <a:prstDash val="solid"/>
                <a:round/>
                <a:headEnd type="none" w="sm" len="sm"/>
                <a:tailEnd type="none" w="sm" len="sm"/>
                <a:extLst>
                  <a:ext uri="{C807C97D-BFC1-408E-A445-0C87EB9F89A2}">
                    <ask:lineSketchStyleProps xmlns:ask="http://schemas.microsoft.com/office/drawing/2018/sketchyshapes" sd="491426444">
                      <a:prstGeom prst="flowChartAlternateProcess">
                        <a:avLst/>
                      </a:prstGeom>
                      <ask:type>
                        <ask:lineSketchFreehand/>
                      </ask:type>
                    </ask:lineSketchStyleProps>
                  </a:ext>
                </a:extLst>
              </a:ln>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latin typeface="+mj-lt"/>
                  </a:rPr>
                  <a:t>Tiêu chí</a:t>
                </a:r>
                <a:endParaRPr b="1" dirty="0">
                  <a:latin typeface="+mj-lt"/>
                </a:endParaRPr>
              </a:p>
            </p:txBody>
          </p:sp>
          <p:sp>
            <p:nvSpPr>
              <p:cNvPr id="31" name="Google Shape;8237;p106">
                <a:extLst>
                  <a:ext uri="{FF2B5EF4-FFF2-40B4-BE49-F238E27FC236}">
                    <a16:creationId xmlns:a16="http://schemas.microsoft.com/office/drawing/2014/main" id="{D9EB9970-4541-DEFC-0F01-2257E65AFFF5}"/>
                  </a:ext>
                </a:extLst>
              </p:cNvPr>
              <p:cNvSpPr/>
              <p:nvPr/>
            </p:nvSpPr>
            <p:spPr>
              <a:xfrm>
                <a:off x="2757529" y="1184775"/>
                <a:ext cx="1186117" cy="337754"/>
              </a:xfrm>
              <a:custGeom>
                <a:avLst/>
                <a:gdLst>
                  <a:gd name="connsiteX0" fmla="*/ 0 w 1186117"/>
                  <a:gd name="connsiteY0" fmla="*/ 56292 h 337754"/>
                  <a:gd name="connsiteX1" fmla="*/ 56292 w 1186117"/>
                  <a:gd name="connsiteY1" fmla="*/ 0 h 337754"/>
                  <a:gd name="connsiteX2" fmla="*/ 593059 w 1186117"/>
                  <a:gd name="connsiteY2" fmla="*/ 0 h 337754"/>
                  <a:gd name="connsiteX3" fmla="*/ 1129825 w 1186117"/>
                  <a:gd name="connsiteY3" fmla="*/ 0 h 337754"/>
                  <a:gd name="connsiteX4" fmla="*/ 1186117 w 1186117"/>
                  <a:gd name="connsiteY4" fmla="*/ 56292 h 337754"/>
                  <a:gd name="connsiteX5" fmla="*/ 1186117 w 1186117"/>
                  <a:gd name="connsiteY5" fmla="*/ 281462 h 337754"/>
                  <a:gd name="connsiteX6" fmla="*/ 1129825 w 1186117"/>
                  <a:gd name="connsiteY6" fmla="*/ 337754 h 337754"/>
                  <a:gd name="connsiteX7" fmla="*/ 582323 w 1186117"/>
                  <a:gd name="connsiteY7" fmla="*/ 337754 h 337754"/>
                  <a:gd name="connsiteX8" fmla="*/ 56292 w 1186117"/>
                  <a:gd name="connsiteY8" fmla="*/ 337754 h 337754"/>
                  <a:gd name="connsiteX9" fmla="*/ 0 w 1186117"/>
                  <a:gd name="connsiteY9" fmla="*/ 281462 h 337754"/>
                  <a:gd name="connsiteX10" fmla="*/ 0 w 1186117"/>
                  <a:gd name="connsiteY10" fmla="*/ 56292 h 337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17" h="337754" fill="none" extrusionOk="0">
                    <a:moveTo>
                      <a:pt x="0" y="56292"/>
                    </a:moveTo>
                    <a:cubicBezTo>
                      <a:pt x="-318" y="32707"/>
                      <a:pt x="21963" y="3895"/>
                      <a:pt x="56292" y="0"/>
                    </a:cubicBezTo>
                    <a:cubicBezTo>
                      <a:pt x="315194" y="-24355"/>
                      <a:pt x="356875" y="12305"/>
                      <a:pt x="593059" y="0"/>
                    </a:cubicBezTo>
                    <a:cubicBezTo>
                      <a:pt x="829243" y="-12305"/>
                      <a:pt x="1004387" y="16113"/>
                      <a:pt x="1129825" y="0"/>
                    </a:cubicBezTo>
                    <a:cubicBezTo>
                      <a:pt x="1156673" y="-438"/>
                      <a:pt x="1190574" y="29518"/>
                      <a:pt x="1186117" y="56292"/>
                    </a:cubicBezTo>
                    <a:cubicBezTo>
                      <a:pt x="1178705" y="119597"/>
                      <a:pt x="1185583" y="222307"/>
                      <a:pt x="1186117" y="281462"/>
                    </a:cubicBezTo>
                    <a:cubicBezTo>
                      <a:pt x="1188397" y="311095"/>
                      <a:pt x="1167343" y="337467"/>
                      <a:pt x="1129825" y="337754"/>
                    </a:cubicBezTo>
                    <a:cubicBezTo>
                      <a:pt x="888316" y="318207"/>
                      <a:pt x="833228" y="326015"/>
                      <a:pt x="582323" y="337754"/>
                    </a:cubicBezTo>
                    <a:cubicBezTo>
                      <a:pt x="331418" y="349493"/>
                      <a:pt x="306557" y="355545"/>
                      <a:pt x="56292" y="337754"/>
                    </a:cubicBezTo>
                    <a:cubicBezTo>
                      <a:pt x="26584" y="340436"/>
                      <a:pt x="-6530" y="316217"/>
                      <a:pt x="0" y="281462"/>
                    </a:cubicBezTo>
                    <a:cubicBezTo>
                      <a:pt x="-4479" y="198258"/>
                      <a:pt x="-10695" y="135303"/>
                      <a:pt x="0" y="56292"/>
                    </a:cubicBezTo>
                    <a:close/>
                  </a:path>
                  <a:path w="1186117" h="337754" stroke="0" extrusionOk="0">
                    <a:moveTo>
                      <a:pt x="0" y="56292"/>
                    </a:moveTo>
                    <a:cubicBezTo>
                      <a:pt x="3857" y="24397"/>
                      <a:pt x="18731" y="-1730"/>
                      <a:pt x="56292" y="0"/>
                    </a:cubicBezTo>
                    <a:cubicBezTo>
                      <a:pt x="188672" y="-9041"/>
                      <a:pt x="398444" y="-22341"/>
                      <a:pt x="582323" y="0"/>
                    </a:cubicBezTo>
                    <a:cubicBezTo>
                      <a:pt x="766202" y="22341"/>
                      <a:pt x="856215" y="-25147"/>
                      <a:pt x="1129825" y="0"/>
                    </a:cubicBezTo>
                    <a:cubicBezTo>
                      <a:pt x="1164980" y="-5182"/>
                      <a:pt x="1185362" y="27522"/>
                      <a:pt x="1186117" y="56292"/>
                    </a:cubicBezTo>
                    <a:cubicBezTo>
                      <a:pt x="1195570" y="150811"/>
                      <a:pt x="1194708" y="194361"/>
                      <a:pt x="1186117" y="281462"/>
                    </a:cubicBezTo>
                    <a:cubicBezTo>
                      <a:pt x="1183151" y="314645"/>
                      <a:pt x="1166782" y="337282"/>
                      <a:pt x="1129825" y="337754"/>
                    </a:cubicBezTo>
                    <a:cubicBezTo>
                      <a:pt x="1020797" y="359511"/>
                      <a:pt x="870129" y="338259"/>
                      <a:pt x="625264" y="337754"/>
                    </a:cubicBezTo>
                    <a:cubicBezTo>
                      <a:pt x="380399" y="337249"/>
                      <a:pt x="326778" y="349714"/>
                      <a:pt x="56292" y="337754"/>
                    </a:cubicBezTo>
                    <a:cubicBezTo>
                      <a:pt x="25796" y="339410"/>
                      <a:pt x="7549" y="313041"/>
                      <a:pt x="0" y="281462"/>
                    </a:cubicBezTo>
                    <a:cubicBezTo>
                      <a:pt x="-9068" y="183667"/>
                      <a:pt x="4524" y="157844"/>
                      <a:pt x="0" y="56292"/>
                    </a:cubicBezTo>
                    <a:close/>
                  </a:path>
                </a:pathLst>
              </a:custGeom>
              <a:solidFill>
                <a:schemeClr val="tx2">
                  <a:lumMod val="75000"/>
                </a:schemeClr>
              </a:solidFill>
              <a:ln w="38100" cap="flat" cmpd="sng">
                <a:solidFill>
                  <a:srgbClr val="7994A9"/>
                </a:solidFill>
                <a:prstDash val="solid"/>
                <a:round/>
                <a:headEnd type="none" w="sm" len="sm"/>
                <a:tailEnd type="none" w="sm" len="sm"/>
                <a:extLst>
                  <a:ext uri="{C807C97D-BFC1-408E-A445-0C87EB9F89A2}">
                    <ask:lineSketchStyleProps xmlns:ask="http://schemas.microsoft.com/office/drawing/2018/sketchyshapes" sd="2105029025">
                      <a:prstGeom prst="flowChartAlternateProcess">
                        <a:avLst/>
                      </a:prstGeom>
                      <ask:type>
                        <ask:lineSketchFreehand/>
                      </ask:type>
                    </ask:lineSketchStyleProps>
                  </a:ext>
                </a:extLst>
              </a:ln>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latin typeface="Roboto Mono Medium" panose="020B0604020202020204" charset="0"/>
                    <a:ea typeface="Roboto Mono Medium" panose="020B0604020202020204" charset="0"/>
                  </a:rPr>
                  <a:t>Relational Database</a:t>
                </a:r>
                <a:endParaRPr b="1" dirty="0">
                  <a:latin typeface="Roboto Mono Medium" panose="020B0604020202020204" charset="0"/>
                  <a:ea typeface="Roboto Mono Medium" panose="020B0604020202020204" charset="0"/>
                </a:endParaRPr>
              </a:p>
            </p:txBody>
          </p:sp>
          <p:sp>
            <p:nvSpPr>
              <p:cNvPr id="32" name="Google Shape;8238;p106">
                <a:extLst>
                  <a:ext uri="{FF2B5EF4-FFF2-40B4-BE49-F238E27FC236}">
                    <a16:creationId xmlns:a16="http://schemas.microsoft.com/office/drawing/2014/main" id="{164C27B5-7CCC-35C9-400A-519532A1990E}"/>
                  </a:ext>
                </a:extLst>
              </p:cNvPr>
              <p:cNvSpPr/>
              <p:nvPr/>
            </p:nvSpPr>
            <p:spPr>
              <a:xfrm>
                <a:off x="4000885" y="1184775"/>
                <a:ext cx="1214682" cy="337754"/>
              </a:xfrm>
              <a:custGeom>
                <a:avLst/>
                <a:gdLst>
                  <a:gd name="connsiteX0" fmla="*/ 0 w 1214682"/>
                  <a:gd name="connsiteY0" fmla="*/ 56292 h 337754"/>
                  <a:gd name="connsiteX1" fmla="*/ 56292 w 1214682"/>
                  <a:gd name="connsiteY1" fmla="*/ 0 h 337754"/>
                  <a:gd name="connsiteX2" fmla="*/ 618362 w 1214682"/>
                  <a:gd name="connsiteY2" fmla="*/ 0 h 337754"/>
                  <a:gd name="connsiteX3" fmla="*/ 1158390 w 1214682"/>
                  <a:gd name="connsiteY3" fmla="*/ 0 h 337754"/>
                  <a:gd name="connsiteX4" fmla="*/ 1214682 w 1214682"/>
                  <a:gd name="connsiteY4" fmla="*/ 56292 h 337754"/>
                  <a:gd name="connsiteX5" fmla="*/ 1214682 w 1214682"/>
                  <a:gd name="connsiteY5" fmla="*/ 281462 h 337754"/>
                  <a:gd name="connsiteX6" fmla="*/ 1158390 w 1214682"/>
                  <a:gd name="connsiteY6" fmla="*/ 337754 h 337754"/>
                  <a:gd name="connsiteX7" fmla="*/ 618362 w 1214682"/>
                  <a:gd name="connsiteY7" fmla="*/ 337754 h 337754"/>
                  <a:gd name="connsiteX8" fmla="*/ 56292 w 1214682"/>
                  <a:gd name="connsiteY8" fmla="*/ 337754 h 337754"/>
                  <a:gd name="connsiteX9" fmla="*/ 0 w 1214682"/>
                  <a:gd name="connsiteY9" fmla="*/ 281462 h 337754"/>
                  <a:gd name="connsiteX10" fmla="*/ 0 w 1214682"/>
                  <a:gd name="connsiteY10" fmla="*/ 56292 h 337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4682" h="337754" fill="none" extrusionOk="0">
                    <a:moveTo>
                      <a:pt x="0" y="56292"/>
                    </a:moveTo>
                    <a:cubicBezTo>
                      <a:pt x="-4148" y="22328"/>
                      <a:pt x="22467" y="3056"/>
                      <a:pt x="56292" y="0"/>
                    </a:cubicBezTo>
                    <a:cubicBezTo>
                      <a:pt x="329421" y="21971"/>
                      <a:pt x="344175" y="-4416"/>
                      <a:pt x="618362" y="0"/>
                    </a:cubicBezTo>
                    <a:cubicBezTo>
                      <a:pt x="892549" y="4416"/>
                      <a:pt x="1025550" y="17656"/>
                      <a:pt x="1158390" y="0"/>
                    </a:cubicBezTo>
                    <a:cubicBezTo>
                      <a:pt x="1190024" y="-7203"/>
                      <a:pt x="1218141" y="28957"/>
                      <a:pt x="1214682" y="56292"/>
                    </a:cubicBezTo>
                    <a:cubicBezTo>
                      <a:pt x="1208795" y="167223"/>
                      <a:pt x="1215457" y="179170"/>
                      <a:pt x="1214682" y="281462"/>
                    </a:cubicBezTo>
                    <a:cubicBezTo>
                      <a:pt x="1211473" y="309313"/>
                      <a:pt x="1189216" y="339872"/>
                      <a:pt x="1158390" y="337754"/>
                    </a:cubicBezTo>
                    <a:cubicBezTo>
                      <a:pt x="894533" y="349509"/>
                      <a:pt x="849135" y="329681"/>
                      <a:pt x="618362" y="337754"/>
                    </a:cubicBezTo>
                    <a:cubicBezTo>
                      <a:pt x="387589" y="345827"/>
                      <a:pt x="257739" y="313677"/>
                      <a:pt x="56292" y="337754"/>
                    </a:cubicBezTo>
                    <a:cubicBezTo>
                      <a:pt x="22232" y="341740"/>
                      <a:pt x="-196" y="308739"/>
                      <a:pt x="0" y="281462"/>
                    </a:cubicBezTo>
                    <a:cubicBezTo>
                      <a:pt x="581" y="190754"/>
                      <a:pt x="1716" y="141823"/>
                      <a:pt x="0" y="56292"/>
                    </a:cubicBezTo>
                    <a:close/>
                  </a:path>
                  <a:path w="1214682" h="337754" stroke="0" extrusionOk="0">
                    <a:moveTo>
                      <a:pt x="0" y="56292"/>
                    </a:moveTo>
                    <a:cubicBezTo>
                      <a:pt x="-1146" y="19489"/>
                      <a:pt x="23097" y="5535"/>
                      <a:pt x="56292" y="0"/>
                    </a:cubicBezTo>
                    <a:cubicBezTo>
                      <a:pt x="194628" y="-22380"/>
                      <a:pt x="339921" y="-14390"/>
                      <a:pt x="607341" y="0"/>
                    </a:cubicBezTo>
                    <a:cubicBezTo>
                      <a:pt x="874761" y="14390"/>
                      <a:pt x="894351" y="16714"/>
                      <a:pt x="1158390" y="0"/>
                    </a:cubicBezTo>
                    <a:cubicBezTo>
                      <a:pt x="1187535" y="2283"/>
                      <a:pt x="1211566" y="29687"/>
                      <a:pt x="1214682" y="56292"/>
                    </a:cubicBezTo>
                    <a:cubicBezTo>
                      <a:pt x="1209975" y="156578"/>
                      <a:pt x="1211966" y="226355"/>
                      <a:pt x="1214682" y="281462"/>
                    </a:cubicBezTo>
                    <a:cubicBezTo>
                      <a:pt x="1210477" y="313320"/>
                      <a:pt x="1192096" y="335630"/>
                      <a:pt x="1158390" y="337754"/>
                    </a:cubicBezTo>
                    <a:cubicBezTo>
                      <a:pt x="891613" y="332411"/>
                      <a:pt x="830260" y="365149"/>
                      <a:pt x="585299" y="337754"/>
                    </a:cubicBezTo>
                    <a:cubicBezTo>
                      <a:pt x="340338" y="310359"/>
                      <a:pt x="213397" y="330108"/>
                      <a:pt x="56292" y="337754"/>
                    </a:cubicBezTo>
                    <a:cubicBezTo>
                      <a:pt x="23678" y="340115"/>
                      <a:pt x="-2450" y="316513"/>
                      <a:pt x="0" y="281462"/>
                    </a:cubicBezTo>
                    <a:cubicBezTo>
                      <a:pt x="-8074" y="186190"/>
                      <a:pt x="9151" y="106515"/>
                      <a:pt x="0" y="56292"/>
                    </a:cubicBezTo>
                    <a:close/>
                  </a:path>
                </a:pathLst>
              </a:custGeom>
              <a:solidFill>
                <a:schemeClr val="tx2">
                  <a:lumMod val="75000"/>
                </a:schemeClr>
              </a:solidFill>
              <a:ln w="38100" cap="flat" cmpd="sng">
                <a:solidFill>
                  <a:srgbClr val="7994A9"/>
                </a:solidFill>
                <a:prstDash val="solid"/>
                <a:round/>
                <a:headEnd type="none" w="sm" len="sm"/>
                <a:tailEnd type="none" w="sm" len="sm"/>
                <a:extLst>
                  <a:ext uri="{C807C97D-BFC1-408E-A445-0C87EB9F89A2}">
                    <ask:lineSketchStyleProps xmlns:ask="http://schemas.microsoft.com/office/drawing/2018/sketchyshapes" sd="3601600386">
                      <a:prstGeom prst="flowChartAlternateProcess">
                        <a:avLst/>
                      </a:prstGeom>
                      <ask:type>
                        <ask:lineSketchFreehand/>
                      </ask:type>
                    </ask:lineSketchStyleProps>
                  </a:ext>
                </a:extLst>
              </a:ln>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latin typeface="+mj-lt"/>
                  </a:rPr>
                  <a:t>NoSQL</a:t>
                </a:r>
                <a:endParaRPr b="1" dirty="0">
                  <a:latin typeface="+mj-lt"/>
                </a:endParaRPr>
              </a:p>
            </p:txBody>
          </p:sp>
        </p:grpSp>
        <p:grpSp>
          <p:nvGrpSpPr>
            <p:cNvPr id="22" name="Group 21">
              <a:extLst>
                <a:ext uri="{FF2B5EF4-FFF2-40B4-BE49-F238E27FC236}">
                  <a16:creationId xmlns:a16="http://schemas.microsoft.com/office/drawing/2014/main" id="{92091DBF-2170-2AD8-F182-770B953B0441}"/>
                </a:ext>
              </a:extLst>
            </p:cNvPr>
            <p:cNvGrpSpPr/>
            <p:nvPr/>
          </p:nvGrpSpPr>
          <p:grpSpPr>
            <a:xfrm>
              <a:off x="1666574" y="1916987"/>
              <a:ext cx="3701393" cy="837987"/>
              <a:chOff x="1514174" y="1184774"/>
              <a:chExt cx="3701393" cy="837987"/>
            </a:xfrm>
            <a:grpFill/>
          </p:grpSpPr>
          <p:sp>
            <p:nvSpPr>
              <p:cNvPr id="27" name="Google Shape;8236;p106">
                <a:extLst>
                  <a:ext uri="{FF2B5EF4-FFF2-40B4-BE49-F238E27FC236}">
                    <a16:creationId xmlns:a16="http://schemas.microsoft.com/office/drawing/2014/main" id="{784709B1-4408-6926-569D-F8E099764BE0}"/>
                  </a:ext>
                </a:extLst>
              </p:cNvPr>
              <p:cNvSpPr/>
              <p:nvPr/>
            </p:nvSpPr>
            <p:spPr>
              <a:xfrm>
                <a:off x="1514174" y="1184774"/>
                <a:ext cx="1141954" cy="837987"/>
              </a:xfrm>
              <a:prstGeom prst="flowChartAlternateProcess">
                <a:avLst/>
              </a:prstGeom>
              <a:solidFill>
                <a:schemeClr val="tx2">
                  <a:lumMod val="20000"/>
                  <a:lumOff val="80000"/>
                </a:schemeClr>
              </a:solidFill>
              <a:ln w="12700"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latin typeface="+mj-lt"/>
                  </a:rPr>
                  <a:t>Ngôn ngữ truy vấn</a:t>
                </a:r>
                <a:endParaRPr b="1" dirty="0">
                  <a:latin typeface="+mj-lt"/>
                </a:endParaRPr>
              </a:p>
            </p:txBody>
          </p:sp>
          <p:sp>
            <p:nvSpPr>
              <p:cNvPr id="28" name="Google Shape;8237;p106">
                <a:extLst>
                  <a:ext uri="{FF2B5EF4-FFF2-40B4-BE49-F238E27FC236}">
                    <a16:creationId xmlns:a16="http://schemas.microsoft.com/office/drawing/2014/main" id="{AD3DAB1B-B612-8889-45CD-F6F8E828C60C}"/>
                  </a:ext>
                </a:extLst>
              </p:cNvPr>
              <p:cNvSpPr/>
              <p:nvPr/>
            </p:nvSpPr>
            <p:spPr>
              <a:xfrm>
                <a:off x="2757529" y="1184774"/>
                <a:ext cx="1186117" cy="837987"/>
              </a:xfrm>
              <a:prstGeom prst="flowChartAlternateProcess">
                <a:avLst/>
              </a:prstGeom>
              <a:solidFill>
                <a:schemeClr val="tx2">
                  <a:lumMod val="20000"/>
                  <a:lumOff val="80000"/>
                </a:schemeClr>
              </a:solidFill>
              <a:ln w="12700"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b="0" i="0" dirty="0">
                    <a:solidFill>
                      <a:srgbClr val="3D3D3D"/>
                    </a:solidFill>
                    <a:effectLst/>
                    <a:latin typeface="+mj-lt"/>
                  </a:rPr>
                  <a:t>Sử dụng ngôn ngữ truy vấn có cấu trúc.</a:t>
                </a:r>
                <a:endParaRPr dirty="0">
                  <a:latin typeface="+mj-lt"/>
                </a:endParaRPr>
              </a:p>
            </p:txBody>
          </p:sp>
          <p:sp>
            <p:nvSpPr>
              <p:cNvPr id="29" name="Google Shape;8238;p106">
                <a:extLst>
                  <a:ext uri="{FF2B5EF4-FFF2-40B4-BE49-F238E27FC236}">
                    <a16:creationId xmlns:a16="http://schemas.microsoft.com/office/drawing/2014/main" id="{DE8C281C-D2C9-A0CB-EB07-2A6043C212BE}"/>
                  </a:ext>
                </a:extLst>
              </p:cNvPr>
              <p:cNvSpPr/>
              <p:nvPr/>
            </p:nvSpPr>
            <p:spPr>
              <a:xfrm>
                <a:off x="4000885" y="1184774"/>
                <a:ext cx="1214682" cy="837987"/>
              </a:xfrm>
              <a:prstGeom prst="flowChartAlternateProcess">
                <a:avLst/>
              </a:prstGeom>
              <a:solidFill>
                <a:schemeClr val="tx2">
                  <a:lumMod val="20000"/>
                  <a:lumOff val="80000"/>
                </a:schemeClr>
              </a:solidFill>
              <a:ln w="12700"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b="0" i="0" dirty="0">
                    <a:solidFill>
                      <a:srgbClr val="3D3D3D"/>
                    </a:solidFill>
                    <a:effectLst/>
                    <a:latin typeface="+mj-lt"/>
                  </a:rPr>
                  <a:t>Sử dụng ngôn ngữ truy vấn khôg cấu trúc. Dữ liệu được lưu trữ dưới dạng biểu đồ, mô hình, vector, etc…</a:t>
                </a:r>
                <a:endParaRPr sz="1100" dirty="0">
                  <a:latin typeface="+mj-lt"/>
                </a:endParaRPr>
              </a:p>
            </p:txBody>
          </p:sp>
        </p:grpSp>
        <p:grpSp>
          <p:nvGrpSpPr>
            <p:cNvPr id="23" name="Group 22">
              <a:extLst>
                <a:ext uri="{FF2B5EF4-FFF2-40B4-BE49-F238E27FC236}">
                  <a16:creationId xmlns:a16="http://schemas.microsoft.com/office/drawing/2014/main" id="{9A655F9D-AEBA-BA8B-BB0A-9CC700F8FF88}"/>
                </a:ext>
              </a:extLst>
            </p:cNvPr>
            <p:cNvGrpSpPr/>
            <p:nvPr/>
          </p:nvGrpSpPr>
          <p:grpSpPr>
            <a:xfrm>
              <a:off x="1666571" y="3851540"/>
              <a:ext cx="3701395" cy="958944"/>
              <a:chOff x="1514171" y="685939"/>
              <a:chExt cx="3701395" cy="958944"/>
            </a:xfrm>
            <a:grpFill/>
          </p:grpSpPr>
          <p:sp>
            <p:nvSpPr>
              <p:cNvPr id="24" name="Google Shape;8236;p106">
                <a:extLst>
                  <a:ext uri="{FF2B5EF4-FFF2-40B4-BE49-F238E27FC236}">
                    <a16:creationId xmlns:a16="http://schemas.microsoft.com/office/drawing/2014/main" id="{22DE12D1-CD05-E224-C01E-0BCB3AC38DAF}"/>
                  </a:ext>
                </a:extLst>
              </p:cNvPr>
              <p:cNvSpPr/>
              <p:nvPr/>
            </p:nvSpPr>
            <p:spPr>
              <a:xfrm>
                <a:off x="1514171" y="685939"/>
                <a:ext cx="1141953" cy="949539"/>
              </a:xfrm>
              <a:prstGeom prst="flowChartAlternateProcess">
                <a:avLst/>
              </a:prstGeom>
              <a:solidFill>
                <a:srgbClr val="E7E7E7"/>
              </a:solidFill>
              <a:ln w="12700"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latin typeface="+mj-lt"/>
                  </a:rPr>
                  <a:t>Bảo mật</a:t>
                </a:r>
                <a:endParaRPr b="1" dirty="0">
                  <a:latin typeface="+mj-lt"/>
                </a:endParaRPr>
              </a:p>
            </p:txBody>
          </p:sp>
          <p:sp>
            <p:nvSpPr>
              <p:cNvPr id="25" name="Google Shape;8237;p106">
                <a:extLst>
                  <a:ext uri="{FF2B5EF4-FFF2-40B4-BE49-F238E27FC236}">
                    <a16:creationId xmlns:a16="http://schemas.microsoft.com/office/drawing/2014/main" id="{6CCA00A3-C2A1-A3E2-B689-24218A919D3A}"/>
                  </a:ext>
                </a:extLst>
              </p:cNvPr>
              <p:cNvSpPr/>
              <p:nvPr/>
            </p:nvSpPr>
            <p:spPr>
              <a:xfrm>
                <a:off x="2735447" y="685939"/>
                <a:ext cx="1186117" cy="949539"/>
              </a:xfrm>
              <a:prstGeom prst="flowChartAlternateProcess">
                <a:avLst/>
              </a:prstGeom>
              <a:solidFill>
                <a:srgbClr val="E7E7E7"/>
              </a:solidFill>
              <a:ln w="12700"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effectLst/>
                    <a:latin typeface="Times New Roman" panose="02020603050405020304" pitchFamily="18" charset="0"/>
                    <a:ea typeface="Times New Roman" panose="02020603050405020304" pitchFamily="18" charset="0"/>
                  </a:rPr>
                  <a:t>Có các cơ chế bảo mật mạnh mẽ để bảo vệ dữ liệu </a:t>
                </a:r>
                <a:endParaRPr lang="vi-VN" sz="1050" dirty="0">
                  <a:latin typeface="+mj-lt"/>
                </a:endParaRPr>
              </a:p>
            </p:txBody>
          </p:sp>
          <p:sp>
            <p:nvSpPr>
              <p:cNvPr id="26" name="Google Shape;8238;p106">
                <a:extLst>
                  <a:ext uri="{FF2B5EF4-FFF2-40B4-BE49-F238E27FC236}">
                    <a16:creationId xmlns:a16="http://schemas.microsoft.com/office/drawing/2014/main" id="{602F87D7-0BFD-3ACF-8753-7CCB0D11E2E1}"/>
                  </a:ext>
                </a:extLst>
              </p:cNvPr>
              <p:cNvSpPr/>
              <p:nvPr/>
            </p:nvSpPr>
            <p:spPr>
              <a:xfrm>
                <a:off x="4000884" y="695344"/>
                <a:ext cx="1214682" cy="949539"/>
              </a:xfrm>
              <a:prstGeom prst="flowChartAlternateProcess">
                <a:avLst/>
              </a:prstGeom>
              <a:solidFill>
                <a:srgbClr val="E7E7E7"/>
              </a:solidFill>
              <a:ln w="12700"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effectLst/>
                    <a:latin typeface="Times New Roman" panose="02020603050405020304" pitchFamily="18" charset="0"/>
                    <a:ea typeface="Times New Roman" panose="02020603050405020304" pitchFamily="18" charset="0"/>
                  </a:rPr>
                  <a:t>Việc bảo mật được xử lý bởi phần mềm trung gian và không phải là một phần của cơ sở dữ liệu </a:t>
                </a:r>
                <a:endParaRPr sz="1050" dirty="0">
                  <a:latin typeface="+mj-lt"/>
                </a:endParaRPr>
              </a:p>
            </p:txBody>
          </p:sp>
        </p:grpSp>
      </p:gr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80B0F-0C6C-0753-B9EB-C6077DDC227E}"/>
              </a:ext>
            </a:extLst>
          </p:cNvPr>
          <p:cNvSpPr>
            <a:spLocks noGrp="1"/>
          </p:cNvSpPr>
          <p:nvPr>
            <p:ph type="title"/>
          </p:nvPr>
        </p:nvSpPr>
        <p:spPr>
          <a:xfrm>
            <a:off x="2501120" y="2494069"/>
            <a:ext cx="4470321" cy="1445337"/>
          </a:xfrm>
        </p:spPr>
        <p:txBody>
          <a:bodyPr anchor="ctr"/>
          <a:lstStyle/>
          <a:p>
            <a:r>
              <a:rPr lang="vi-VN" dirty="0"/>
              <a:t>Những thách thức của NoSQL</a:t>
            </a:r>
            <a:br>
              <a:rPr lang="vi-VN" dirty="0"/>
            </a:br>
            <a:r>
              <a:rPr lang="vi-VN" dirty="0"/>
              <a:t>……………………</a:t>
            </a:r>
          </a:p>
        </p:txBody>
      </p:sp>
      <p:grpSp>
        <p:nvGrpSpPr>
          <p:cNvPr id="9" name="Group 8">
            <a:extLst>
              <a:ext uri="{FF2B5EF4-FFF2-40B4-BE49-F238E27FC236}">
                <a16:creationId xmlns:a16="http://schemas.microsoft.com/office/drawing/2014/main" id="{1E58086E-DB3B-6E2E-588E-D2E0FA075716}"/>
              </a:ext>
            </a:extLst>
          </p:cNvPr>
          <p:cNvGrpSpPr/>
          <p:nvPr/>
        </p:nvGrpSpPr>
        <p:grpSpPr>
          <a:xfrm>
            <a:off x="3823925" y="1041152"/>
            <a:ext cx="1496149" cy="1160650"/>
            <a:chOff x="3823925" y="1041152"/>
            <a:chExt cx="1496149" cy="1160650"/>
          </a:xfrm>
        </p:grpSpPr>
        <p:pic>
          <p:nvPicPr>
            <p:cNvPr id="7" name="Google Shape;213;p33">
              <a:extLst>
                <a:ext uri="{FF2B5EF4-FFF2-40B4-BE49-F238E27FC236}">
                  <a16:creationId xmlns:a16="http://schemas.microsoft.com/office/drawing/2014/main" id="{89FA2BF3-592F-4163-861E-1F654424B8EF}"/>
                </a:ext>
              </a:extLst>
            </p:cNvPr>
            <p:cNvPicPr preferRelativeResize="0"/>
            <p:nvPr/>
          </p:nvPicPr>
          <p:blipFill>
            <a:blip r:embed="rId2">
              <a:alphaModFix amt="86000"/>
            </a:blip>
            <a:stretch>
              <a:fillRect/>
            </a:stretch>
          </p:blipFill>
          <p:spPr>
            <a:xfrm rot="1344117">
              <a:off x="3823925" y="1041152"/>
              <a:ext cx="1496149" cy="1160650"/>
            </a:xfrm>
            <a:prstGeom prst="rect">
              <a:avLst/>
            </a:prstGeom>
            <a:noFill/>
            <a:ln>
              <a:noFill/>
            </a:ln>
          </p:spPr>
        </p:pic>
        <p:sp>
          <p:nvSpPr>
            <p:cNvPr id="8" name="TextBox 7">
              <a:extLst>
                <a:ext uri="{FF2B5EF4-FFF2-40B4-BE49-F238E27FC236}">
                  <a16:creationId xmlns:a16="http://schemas.microsoft.com/office/drawing/2014/main" id="{513248AC-0025-E4C1-8A7E-8F31C6329838}"/>
                </a:ext>
              </a:extLst>
            </p:cNvPr>
            <p:cNvSpPr txBox="1"/>
            <p:nvPr/>
          </p:nvSpPr>
          <p:spPr>
            <a:xfrm>
              <a:off x="3963830" y="1353712"/>
              <a:ext cx="1216340" cy="535531"/>
            </a:xfrm>
            <a:prstGeom prst="rect">
              <a:avLst/>
            </a:prstGeom>
            <a:noFill/>
          </p:spPr>
          <p:txBody>
            <a:bodyPr wrap="square">
              <a:spAutoFit/>
            </a:bodyPr>
            <a:lstStyle/>
            <a:p>
              <a:pPr marL="0" lvl="0" indent="0" algn="ctr" rtl="0">
                <a:lnSpc>
                  <a:spcPct val="80000"/>
                </a:lnSpc>
                <a:spcBef>
                  <a:spcPts val="0"/>
                </a:spcBef>
                <a:spcAft>
                  <a:spcPts val="0"/>
                </a:spcAft>
                <a:buNone/>
              </a:pPr>
              <a:r>
                <a:rPr lang="vi-VN" sz="3600" b="1" dirty="0">
                  <a:solidFill>
                    <a:srgbClr val="595959"/>
                  </a:solidFill>
                  <a:latin typeface="Concert One"/>
                  <a:ea typeface="Concert One"/>
                  <a:cs typeface="Concert One"/>
                  <a:sym typeface="Concert One"/>
                </a:rPr>
                <a:t>04</a:t>
              </a:r>
            </a:p>
          </p:txBody>
        </p:sp>
      </p:grpSp>
    </p:spTree>
    <p:extLst>
      <p:ext uri="{BB962C8B-B14F-4D97-AF65-F5344CB8AC3E}">
        <p14:creationId xmlns:p14="http://schemas.microsoft.com/office/powerpoint/2010/main" val="4270447305"/>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grpSp>
        <p:nvGrpSpPr>
          <p:cNvPr id="7" name="Group 6">
            <a:extLst>
              <a:ext uri="{FF2B5EF4-FFF2-40B4-BE49-F238E27FC236}">
                <a16:creationId xmlns:a16="http://schemas.microsoft.com/office/drawing/2014/main" id="{AE9DDE93-C69A-F53E-7646-56D63B04AE64}"/>
              </a:ext>
            </a:extLst>
          </p:cNvPr>
          <p:cNvGrpSpPr/>
          <p:nvPr/>
        </p:nvGrpSpPr>
        <p:grpSpPr>
          <a:xfrm>
            <a:off x="1045222" y="1244839"/>
            <a:ext cx="2683785" cy="2653821"/>
            <a:chOff x="3450439" y="1184481"/>
            <a:chExt cx="2683785" cy="2653821"/>
          </a:xfrm>
        </p:grpSpPr>
        <p:grpSp>
          <p:nvGrpSpPr>
            <p:cNvPr id="6" name="Group 5">
              <a:extLst>
                <a:ext uri="{FF2B5EF4-FFF2-40B4-BE49-F238E27FC236}">
                  <a16:creationId xmlns:a16="http://schemas.microsoft.com/office/drawing/2014/main" id="{62BF86FC-6EA3-9509-9EE8-CF4994F07DAC}"/>
                </a:ext>
              </a:extLst>
            </p:cNvPr>
            <p:cNvGrpSpPr/>
            <p:nvPr/>
          </p:nvGrpSpPr>
          <p:grpSpPr>
            <a:xfrm>
              <a:off x="3450439" y="1184481"/>
              <a:ext cx="2683785" cy="2653821"/>
              <a:chOff x="1248823" y="1857515"/>
              <a:chExt cx="2247565" cy="2219470"/>
            </a:xfrm>
          </p:grpSpPr>
          <p:sp>
            <p:nvSpPr>
              <p:cNvPr id="4" name="Oval 3">
                <a:extLst>
                  <a:ext uri="{FF2B5EF4-FFF2-40B4-BE49-F238E27FC236}">
                    <a16:creationId xmlns:a16="http://schemas.microsoft.com/office/drawing/2014/main" id="{30EFCE1E-B195-C5E1-CF74-452270AC3874}"/>
                  </a:ext>
                </a:extLst>
              </p:cNvPr>
              <p:cNvSpPr/>
              <p:nvPr/>
            </p:nvSpPr>
            <p:spPr>
              <a:xfrm>
                <a:off x="1248823" y="1857515"/>
                <a:ext cx="2247565" cy="2219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Oval 10">
                <a:extLst>
                  <a:ext uri="{FF2B5EF4-FFF2-40B4-BE49-F238E27FC236}">
                    <a16:creationId xmlns:a16="http://schemas.microsoft.com/office/drawing/2014/main" id="{84C3F5DB-2445-7155-AC7F-7E18C4ECAC24}"/>
                  </a:ext>
                </a:extLst>
              </p:cNvPr>
              <p:cNvSpPr/>
              <p:nvPr/>
            </p:nvSpPr>
            <p:spPr>
              <a:xfrm>
                <a:off x="1481244" y="2099012"/>
                <a:ext cx="1782721" cy="1736475"/>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dirty="0">
                    <a:latin typeface="Roboto Mono Medium" panose="020B0604020202020204" charset="0"/>
                    <a:ea typeface="Roboto Mono Medium" panose="020B0604020202020204" charset="0"/>
                  </a:rPr>
                  <a:t>Điểm hạn chế của NOSQL</a:t>
                </a:r>
              </a:p>
            </p:txBody>
          </p:sp>
        </p:grpSp>
        <p:grpSp>
          <p:nvGrpSpPr>
            <p:cNvPr id="745" name="Google Shape;745;p87"/>
            <p:cNvGrpSpPr/>
            <p:nvPr/>
          </p:nvGrpSpPr>
          <p:grpSpPr>
            <a:xfrm rot="1299773">
              <a:off x="5306894" y="2512009"/>
              <a:ext cx="421380" cy="627379"/>
              <a:chOff x="1611400" y="4264325"/>
              <a:chExt cx="204725" cy="304875"/>
            </a:xfrm>
          </p:grpSpPr>
          <p:sp>
            <p:nvSpPr>
              <p:cNvPr id="746" name="Google Shape;746;p87"/>
              <p:cNvSpPr/>
              <p:nvPr/>
            </p:nvSpPr>
            <p:spPr>
              <a:xfrm>
                <a:off x="1611400" y="4264325"/>
                <a:ext cx="204725" cy="224825"/>
              </a:xfrm>
              <a:custGeom>
                <a:avLst/>
                <a:gdLst/>
                <a:ahLst/>
                <a:cxnLst/>
                <a:rect l="l" t="t" r="r" b="b"/>
                <a:pathLst>
                  <a:path w="8189" h="8993" extrusionOk="0">
                    <a:moveTo>
                      <a:pt x="3561" y="0"/>
                    </a:moveTo>
                    <a:cubicBezTo>
                      <a:pt x="1727" y="0"/>
                      <a:pt x="0" y="1490"/>
                      <a:pt x="935" y="3575"/>
                    </a:cubicBezTo>
                    <a:cubicBezTo>
                      <a:pt x="1077" y="3892"/>
                      <a:pt x="1311" y="4020"/>
                      <a:pt x="1557" y="4020"/>
                    </a:cubicBezTo>
                    <a:cubicBezTo>
                      <a:pt x="2000" y="4020"/>
                      <a:pt x="2483" y="3607"/>
                      <a:pt x="2546" y="3138"/>
                    </a:cubicBezTo>
                    <a:cubicBezTo>
                      <a:pt x="2652" y="2350"/>
                      <a:pt x="3006" y="2037"/>
                      <a:pt x="3405" y="2037"/>
                    </a:cubicBezTo>
                    <a:cubicBezTo>
                      <a:pt x="4054" y="2037"/>
                      <a:pt x="4819" y="2864"/>
                      <a:pt x="4821" y="3825"/>
                    </a:cubicBezTo>
                    <a:cubicBezTo>
                      <a:pt x="4825" y="5165"/>
                      <a:pt x="3942" y="6358"/>
                      <a:pt x="3228" y="7421"/>
                    </a:cubicBezTo>
                    <a:cubicBezTo>
                      <a:pt x="2689" y="8221"/>
                      <a:pt x="3437" y="8993"/>
                      <a:pt x="4195" y="8993"/>
                    </a:cubicBezTo>
                    <a:cubicBezTo>
                      <a:pt x="4522" y="8993"/>
                      <a:pt x="4850" y="8849"/>
                      <a:pt x="5078" y="8503"/>
                    </a:cubicBezTo>
                    <a:cubicBezTo>
                      <a:pt x="6537" y="6287"/>
                      <a:pt x="8188" y="2626"/>
                      <a:pt x="5438" y="602"/>
                    </a:cubicBezTo>
                    <a:cubicBezTo>
                      <a:pt x="4875" y="188"/>
                      <a:pt x="4211" y="0"/>
                      <a:pt x="35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87"/>
              <p:cNvSpPr/>
              <p:nvPr/>
            </p:nvSpPr>
            <p:spPr>
              <a:xfrm>
                <a:off x="1688575" y="4506825"/>
                <a:ext cx="60375" cy="62375"/>
              </a:xfrm>
              <a:custGeom>
                <a:avLst/>
                <a:gdLst/>
                <a:ahLst/>
                <a:cxnLst/>
                <a:rect l="l" t="t" r="r" b="b"/>
                <a:pathLst>
                  <a:path w="2415" h="2495" extrusionOk="0">
                    <a:moveTo>
                      <a:pt x="1242" y="0"/>
                    </a:moveTo>
                    <a:cubicBezTo>
                      <a:pt x="1230" y="0"/>
                      <a:pt x="1219" y="1"/>
                      <a:pt x="1207" y="1"/>
                    </a:cubicBezTo>
                    <a:cubicBezTo>
                      <a:pt x="1005" y="10"/>
                      <a:pt x="807" y="63"/>
                      <a:pt x="629" y="158"/>
                    </a:cubicBezTo>
                    <a:cubicBezTo>
                      <a:pt x="403" y="277"/>
                      <a:pt x="150" y="585"/>
                      <a:pt x="103" y="841"/>
                    </a:cubicBezTo>
                    <a:cubicBezTo>
                      <a:pt x="93" y="897"/>
                      <a:pt x="83" y="952"/>
                      <a:pt x="73" y="1007"/>
                    </a:cubicBezTo>
                    <a:cubicBezTo>
                      <a:pt x="0" y="1417"/>
                      <a:pt x="50" y="1851"/>
                      <a:pt x="375" y="2151"/>
                    </a:cubicBezTo>
                    <a:cubicBezTo>
                      <a:pt x="605" y="2361"/>
                      <a:pt x="887" y="2495"/>
                      <a:pt x="1207" y="2495"/>
                    </a:cubicBezTo>
                    <a:cubicBezTo>
                      <a:pt x="1517" y="2490"/>
                      <a:pt x="1814" y="2367"/>
                      <a:pt x="2037" y="2151"/>
                    </a:cubicBezTo>
                    <a:cubicBezTo>
                      <a:pt x="2354" y="1833"/>
                      <a:pt x="2415" y="1430"/>
                      <a:pt x="2339" y="1007"/>
                    </a:cubicBezTo>
                    <a:cubicBezTo>
                      <a:pt x="2329" y="952"/>
                      <a:pt x="2319" y="897"/>
                      <a:pt x="2309" y="841"/>
                    </a:cubicBezTo>
                    <a:cubicBezTo>
                      <a:pt x="2267" y="605"/>
                      <a:pt x="2080" y="387"/>
                      <a:pt x="1900" y="247"/>
                    </a:cubicBezTo>
                    <a:cubicBezTo>
                      <a:pt x="1716" y="105"/>
                      <a:pt x="1480" y="0"/>
                      <a:pt x="1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 name="Arrow: Right 8">
            <a:extLst>
              <a:ext uri="{FF2B5EF4-FFF2-40B4-BE49-F238E27FC236}">
                <a16:creationId xmlns:a16="http://schemas.microsoft.com/office/drawing/2014/main" id="{B9372199-8FAC-DDB5-1127-9E3D87CDD3C4}"/>
              </a:ext>
            </a:extLst>
          </p:cNvPr>
          <p:cNvSpPr/>
          <p:nvPr/>
        </p:nvSpPr>
        <p:spPr>
          <a:xfrm rot="20398080" flipH="1">
            <a:off x="2972727" y="185175"/>
            <a:ext cx="2185356" cy="1136999"/>
          </a:xfrm>
          <a:prstGeom prst="rightArrow">
            <a:avLst/>
          </a:prstGeom>
          <a:solidFill>
            <a:srgbClr val="47E7C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a:solidFill>
                  <a:schemeClr val="bg2"/>
                </a:solidFill>
                <a:latin typeface="Roboto Mono Medium" panose="020B0604020202020204" charset="0"/>
                <a:ea typeface="Roboto Mono Medium" panose="020B0604020202020204" charset="0"/>
              </a:rPr>
              <a:t>Thiếu ngôn ngữ truy vấn chuẩn</a:t>
            </a:r>
            <a:endParaRPr lang="vi-VN" b="1" dirty="0">
              <a:latin typeface="Roboto Mono Medium" panose="020B0604020202020204" charset="0"/>
              <a:ea typeface="Roboto Mono Medium" panose="020B0604020202020204" charset="0"/>
            </a:endParaRPr>
          </a:p>
        </p:txBody>
      </p:sp>
      <p:sp>
        <p:nvSpPr>
          <p:cNvPr id="18" name="Arrow: Right 17">
            <a:extLst>
              <a:ext uri="{FF2B5EF4-FFF2-40B4-BE49-F238E27FC236}">
                <a16:creationId xmlns:a16="http://schemas.microsoft.com/office/drawing/2014/main" id="{17F04E6F-F54E-5A2E-2233-13510A6D9518}"/>
              </a:ext>
            </a:extLst>
          </p:cNvPr>
          <p:cNvSpPr/>
          <p:nvPr/>
        </p:nvSpPr>
        <p:spPr>
          <a:xfrm flipH="1">
            <a:off x="3736739" y="1159834"/>
            <a:ext cx="2742033" cy="1268819"/>
          </a:xfrm>
          <a:prstGeom prst="right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a:solidFill>
                  <a:schemeClr val="bg2"/>
                </a:solidFill>
                <a:latin typeface="Roboto Mono Medium" panose="020B0604020202020204" charset="0"/>
                <a:ea typeface="Roboto Mono Medium" panose="020B0604020202020204" charset="0"/>
              </a:rPr>
              <a:t>Có quá nhiều cách triển khai dẫn đến khó thành thạo</a:t>
            </a:r>
            <a:endParaRPr lang="vi-VN" b="1" dirty="0">
              <a:latin typeface="Roboto Mono Medium" panose="020B0604020202020204" charset="0"/>
              <a:ea typeface="Roboto Mono Medium" panose="020B0604020202020204" charset="0"/>
            </a:endParaRPr>
          </a:p>
        </p:txBody>
      </p:sp>
      <p:sp>
        <p:nvSpPr>
          <p:cNvPr id="19" name="Arrow: Right 18">
            <a:extLst>
              <a:ext uri="{FF2B5EF4-FFF2-40B4-BE49-F238E27FC236}">
                <a16:creationId xmlns:a16="http://schemas.microsoft.com/office/drawing/2014/main" id="{27611A4A-A155-4AA5-5062-6C197932FB65}"/>
              </a:ext>
            </a:extLst>
          </p:cNvPr>
          <p:cNvSpPr/>
          <p:nvPr/>
        </p:nvSpPr>
        <p:spPr>
          <a:xfrm flipH="1">
            <a:off x="3957296" y="2428653"/>
            <a:ext cx="2128720" cy="1172016"/>
          </a:xfrm>
          <a:prstGeom prst="rightArrow">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a:solidFill>
                  <a:schemeClr val="bg2"/>
                </a:solidFill>
                <a:latin typeface="Roboto Mono Medium" panose="020B0604020202020204" charset="0"/>
                <a:ea typeface="Roboto Mono Medium" panose="020B0604020202020204" charset="0"/>
              </a:rPr>
              <a:t>Bảo mật kém</a:t>
            </a:r>
            <a:endParaRPr lang="vi-VN" b="1" dirty="0">
              <a:latin typeface="Roboto Mono Medium" panose="020B0604020202020204" charset="0"/>
              <a:ea typeface="Roboto Mono Medium" panose="020B0604020202020204" charset="0"/>
            </a:endParaRPr>
          </a:p>
        </p:txBody>
      </p:sp>
      <p:sp>
        <p:nvSpPr>
          <p:cNvPr id="20" name="Arrow: Right 19">
            <a:extLst>
              <a:ext uri="{FF2B5EF4-FFF2-40B4-BE49-F238E27FC236}">
                <a16:creationId xmlns:a16="http://schemas.microsoft.com/office/drawing/2014/main" id="{7C8E353A-A5B9-C7DA-FC28-B3E60E429424}"/>
              </a:ext>
            </a:extLst>
          </p:cNvPr>
          <p:cNvSpPr/>
          <p:nvPr/>
        </p:nvSpPr>
        <p:spPr>
          <a:xfrm rot="1105842" flipH="1">
            <a:off x="3255978" y="3566466"/>
            <a:ext cx="2128720" cy="1172016"/>
          </a:xfrm>
          <a:prstGeom prst="rightArrow">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a:solidFill>
                  <a:schemeClr val="bg2"/>
                </a:solidFill>
                <a:latin typeface="Roboto Mono Medium" panose="020B0604020202020204" charset="0"/>
                <a:ea typeface="Roboto Mono Medium" panose="020B0604020202020204" charset="0"/>
              </a:rPr>
              <a:t>Thiếu tính nhất quán</a:t>
            </a:r>
            <a:endParaRPr lang="vi-VN" b="1" dirty="0">
              <a:latin typeface="Roboto Mono Medium" panose="020B0604020202020204" charset="0"/>
              <a:ea typeface="Roboto Mono Medium" panose="020B0604020202020204" charset="0"/>
            </a:endParaRPr>
          </a:p>
        </p:txBody>
      </p:sp>
      <p:pic>
        <p:nvPicPr>
          <p:cNvPr id="21" name="Google Shape;803;p93">
            <a:extLst>
              <a:ext uri="{FF2B5EF4-FFF2-40B4-BE49-F238E27FC236}">
                <a16:creationId xmlns:a16="http://schemas.microsoft.com/office/drawing/2014/main" id="{C9FADC19-2947-765A-F99F-12072D71E457}"/>
              </a:ext>
            </a:extLst>
          </p:cNvPr>
          <p:cNvPicPr preferRelativeResize="0"/>
          <p:nvPr/>
        </p:nvPicPr>
        <p:blipFill>
          <a:blip r:embed="rId3">
            <a:alphaModFix/>
          </a:blip>
          <a:stretch>
            <a:fillRect/>
          </a:stretch>
        </p:blipFill>
        <p:spPr>
          <a:xfrm>
            <a:off x="5515375" y="3371377"/>
            <a:ext cx="1342985" cy="814789"/>
          </a:xfrm>
          <a:prstGeom prst="rect">
            <a:avLst/>
          </a:prstGeom>
          <a:noFill/>
          <a:ln>
            <a:noFill/>
          </a:ln>
        </p:spPr>
      </p:pic>
      <p:grpSp>
        <p:nvGrpSpPr>
          <p:cNvPr id="14" name="Group 13">
            <a:extLst>
              <a:ext uri="{FF2B5EF4-FFF2-40B4-BE49-F238E27FC236}">
                <a16:creationId xmlns:a16="http://schemas.microsoft.com/office/drawing/2014/main" id="{F154F251-0290-5314-30B7-BD0F242B9F53}"/>
              </a:ext>
            </a:extLst>
          </p:cNvPr>
          <p:cNvGrpSpPr/>
          <p:nvPr/>
        </p:nvGrpSpPr>
        <p:grpSpPr>
          <a:xfrm>
            <a:off x="6707061" y="1244206"/>
            <a:ext cx="1841516" cy="2200743"/>
            <a:chOff x="6707061" y="1244206"/>
            <a:chExt cx="1841516" cy="2200743"/>
          </a:xfrm>
        </p:grpSpPr>
        <p:pic>
          <p:nvPicPr>
            <p:cNvPr id="24" name="Google Shape;807;p93">
              <a:extLst>
                <a:ext uri="{FF2B5EF4-FFF2-40B4-BE49-F238E27FC236}">
                  <a16:creationId xmlns:a16="http://schemas.microsoft.com/office/drawing/2014/main" id="{CD2FE6F2-532A-6C52-7725-8856E214E56B}"/>
                </a:ext>
              </a:extLst>
            </p:cNvPr>
            <p:cNvPicPr preferRelativeResize="0"/>
            <p:nvPr/>
          </p:nvPicPr>
          <p:blipFill>
            <a:blip r:embed="rId4">
              <a:alphaModFix/>
            </a:blip>
            <a:stretch>
              <a:fillRect/>
            </a:stretch>
          </p:blipFill>
          <p:spPr>
            <a:xfrm>
              <a:off x="6707061" y="1244206"/>
              <a:ext cx="1841516" cy="2200743"/>
            </a:xfrm>
            <a:prstGeom prst="rect">
              <a:avLst/>
            </a:prstGeom>
            <a:noFill/>
            <a:ln>
              <a:noFill/>
            </a:ln>
          </p:spPr>
        </p:pic>
        <p:sp>
          <p:nvSpPr>
            <p:cNvPr id="26" name="TextBox 25">
              <a:extLst>
                <a:ext uri="{FF2B5EF4-FFF2-40B4-BE49-F238E27FC236}">
                  <a16:creationId xmlns:a16="http://schemas.microsoft.com/office/drawing/2014/main" id="{870A705E-0DF2-17FB-5AB8-49F72823CC27}"/>
                </a:ext>
              </a:extLst>
            </p:cNvPr>
            <p:cNvSpPr txBox="1"/>
            <p:nvPr/>
          </p:nvSpPr>
          <p:spPr>
            <a:xfrm>
              <a:off x="6923888" y="1936579"/>
              <a:ext cx="1407862" cy="1323439"/>
            </a:xfrm>
            <a:prstGeom prst="rect">
              <a:avLst/>
            </a:prstGeom>
            <a:noFill/>
          </p:spPr>
          <p:txBody>
            <a:bodyPr wrap="square">
              <a:spAutoFit/>
            </a:bodyPr>
            <a:lstStyle/>
            <a:p>
              <a:pPr algn="ctr"/>
              <a:r>
                <a:rPr lang="vi-VN" sz="2000" dirty="0">
                  <a:solidFill>
                    <a:schemeClr val="accent4"/>
                  </a:solidFill>
                  <a:latin typeface="Roboto Mono Medium" panose="020B0604020202020204" charset="0"/>
                  <a:ea typeface="Roboto Mono Medium" panose="020B0604020202020204" charset="0"/>
                </a:rPr>
                <a:t>Cản trở sự phổ biến của NoSQL</a:t>
              </a:r>
            </a:p>
          </p:txBody>
        </p:sp>
      </p:grpSp>
    </p:spTree>
  </p:cSld>
  <p:clrMapOvr>
    <a:masterClrMapping/>
  </p:clrMapOvr>
  <p:transition spd="slow">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6" fill="hold" grpId="0" nodeType="withEffect">
                                  <p:stCondLst>
                                    <p:cond delay="75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1+#ppt_w/2"/>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randombar(horizontal)">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8" grpId="0" animBg="1"/>
      <p:bldP spid="19" grpId="0" animBg="1"/>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80B0F-0C6C-0753-B9EB-C6077DDC227E}"/>
              </a:ext>
            </a:extLst>
          </p:cNvPr>
          <p:cNvSpPr>
            <a:spLocks noGrp="1"/>
          </p:cNvSpPr>
          <p:nvPr>
            <p:ph type="title"/>
          </p:nvPr>
        </p:nvSpPr>
        <p:spPr>
          <a:xfrm>
            <a:off x="2501120" y="2494069"/>
            <a:ext cx="4470321" cy="1445337"/>
          </a:xfrm>
        </p:spPr>
        <p:txBody>
          <a:bodyPr anchor="ctr"/>
          <a:lstStyle/>
          <a:p>
            <a:r>
              <a:rPr lang="vi-VN" dirty="0"/>
              <a:t>Lựa chọn mô hình</a:t>
            </a:r>
            <a:br>
              <a:rPr lang="vi-VN" dirty="0"/>
            </a:br>
            <a:r>
              <a:rPr lang="vi-VN" dirty="0"/>
              <a:t>……………………</a:t>
            </a:r>
          </a:p>
        </p:txBody>
      </p:sp>
      <p:grpSp>
        <p:nvGrpSpPr>
          <p:cNvPr id="9" name="Group 8">
            <a:extLst>
              <a:ext uri="{FF2B5EF4-FFF2-40B4-BE49-F238E27FC236}">
                <a16:creationId xmlns:a16="http://schemas.microsoft.com/office/drawing/2014/main" id="{1E58086E-DB3B-6E2E-588E-D2E0FA075716}"/>
              </a:ext>
            </a:extLst>
          </p:cNvPr>
          <p:cNvGrpSpPr/>
          <p:nvPr/>
        </p:nvGrpSpPr>
        <p:grpSpPr>
          <a:xfrm>
            <a:off x="3823925" y="1041152"/>
            <a:ext cx="1496149" cy="1160650"/>
            <a:chOff x="3823925" y="1041152"/>
            <a:chExt cx="1496149" cy="1160650"/>
          </a:xfrm>
        </p:grpSpPr>
        <p:pic>
          <p:nvPicPr>
            <p:cNvPr id="7" name="Google Shape;213;p33">
              <a:extLst>
                <a:ext uri="{FF2B5EF4-FFF2-40B4-BE49-F238E27FC236}">
                  <a16:creationId xmlns:a16="http://schemas.microsoft.com/office/drawing/2014/main" id="{89FA2BF3-592F-4163-861E-1F654424B8EF}"/>
                </a:ext>
              </a:extLst>
            </p:cNvPr>
            <p:cNvPicPr preferRelativeResize="0"/>
            <p:nvPr/>
          </p:nvPicPr>
          <p:blipFill>
            <a:blip r:embed="rId2">
              <a:alphaModFix amt="86000"/>
            </a:blip>
            <a:stretch>
              <a:fillRect/>
            </a:stretch>
          </p:blipFill>
          <p:spPr>
            <a:xfrm rot="1344117">
              <a:off x="3823925" y="1041152"/>
              <a:ext cx="1496149" cy="1160650"/>
            </a:xfrm>
            <a:prstGeom prst="rect">
              <a:avLst/>
            </a:prstGeom>
            <a:noFill/>
            <a:ln>
              <a:noFill/>
            </a:ln>
          </p:spPr>
        </p:pic>
        <p:sp>
          <p:nvSpPr>
            <p:cNvPr id="8" name="TextBox 7">
              <a:extLst>
                <a:ext uri="{FF2B5EF4-FFF2-40B4-BE49-F238E27FC236}">
                  <a16:creationId xmlns:a16="http://schemas.microsoft.com/office/drawing/2014/main" id="{513248AC-0025-E4C1-8A7E-8F31C6329838}"/>
                </a:ext>
              </a:extLst>
            </p:cNvPr>
            <p:cNvSpPr txBox="1"/>
            <p:nvPr/>
          </p:nvSpPr>
          <p:spPr>
            <a:xfrm>
              <a:off x="3963830" y="1353712"/>
              <a:ext cx="1216340" cy="535531"/>
            </a:xfrm>
            <a:prstGeom prst="rect">
              <a:avLst/>
            </a:prstGeom>
            <a:noFill/>
          </p:spPr>
          <p:txBody>
            <a:bodyPr wrap="square">
              <a:spAutoFit/>
            </a:bodyPr>
            <a:lstStyle/>
            <a:p>
              <a:pPr marL="0" lvl="0" indent="0" algn="ctr" rtl="0">
                <a:lnSpc>
                  <a:spcPct val="80000"/>
                </a:lnSpc>
                <a:spcBef>
                  <a:spcPts val="0"/>
                </a:spcBef>
                <a:spcAft>
                  <a:spcPts val="0"/>
                </a:spcAft>
                <a:buNone/>
              </a:pPr>
              <a:r>
                <a:rPr lang="vi-VN" sz="3600" b="1" dirty="0">
                  <a:solidFill>
                    <a:srgbClr val="595959"/>
                  </a:solidFill>
                  <a:latin typeface="Concert One"/>
                  <a:ea typeface="Concert One"/>
                  <a:cs typeface="Concert One"/>
                  <a:sym typeface="Concert One"/>
                </a:rPr>
                <a:t>05</a:t>
              </a:r>
            </a:p>
          </p:txBody>
        </p:sp>
      </p:grpSp>
    </p:spTree>
    <p:extLst>
      <p:ext uri="{BB962C8B-B14F-4D97-AF65-F5344CB8AC3E}">
        <p14:creationId xmlns:p14="http://schemas.microsoft.com/office/powerpoint/2010/main" val="39353790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13" name="Google Shape;613;p71"/>
          <p:cNvSpPr txBox="1">
            <a:spLocks noGrp="1"/>
          </p:cNvSpPr>
          <p:nvPr>
            <p:ph type="title"/>
          </p:nvPr>
        </p:nvSpPr>
        <p:spPr>
          <a:xfrm>
            <a:off x="1219984" y="1043011"/>
            <a:ext cx="2809755" cy="572700"/>
          </a:xfrm>
          <a:prstGeom prst="rect">
            <a:avLst/>
          </a:prstGeom>
        </p:spPr>
        <p:txBody>
          <a:bodyPr spcFirstLastPara="1" wrap="square" lIns="91425" tIns="91425" rIns="91425" bIns="91425" anchor="t" anchorCtr="0">
            <a:noAutofit/>
          </a:bodyPr>
          <a:lstStyle/>
          <a:p>
            <a:pPr marL="457200" lvl="0" indent="-457200" algn="ctr" rtl="0">
              <a:spcBef>
                <a:spcPts val="0"/>
              </a:spcBef>
              <a:spcAft>
                <a:spcPts val="0"/>
              </a:spcAft>
              <a:buFont typeface="Wingdings" panose="05000000000000000000" pitchFamily="2" charset="2"/>
              <a:buChar char="Ø"/>
            </a:pPr>
            <a:r>
              <a:rPr lang="vi-VN" dirty="0"/>
              <a:t>Relational Database</a:t>
            </a:r>
            <a:endParaRPr dirty="0"/>
          </a:p>
        </p:txBody>
      </p:sp>
      <p:sp>
        <p:nvSpPr>
          <p:cNvPr id="622" name="Google Shape;622;p71"/>
          <p:cNvSpPr txBox="1">
            <a:spLocks noGrp="1"/>
          </p:cNvSpPr>
          <p:nvPr>
            <p:ph type="subTitle" idx="4294967295"/>
          </p:nvPr>
        </p:nvSpPr>
        <p:spPr>
          <a:xfrm>
            <a:off x="1809866" y="1948198"/>
            <a:ext cx="5488296" cy="715963"/>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vi-VN" sz="1400" dirty="0">
                <a:solidFill>
                  <a:schemeClr val="dk2"/>
                </a:solidFill>
              </a:rPr>
              <a:t>Dễ triển khai, mạnh mẽ, nhất quán và an toàn nhưng lại quá cứng nhắc.Vì vậy phù hợp với các ứng dụng nhỏ nhưng cần yêu cầu cao tính nhất quán</a:t>
            </a:r>
            <a:endParaRPr sz="1400" dirty="0">
              <a:solidFill>
                <a:schemeClr val="dk2"/>
              </a:solidFill>
            </a:endParaRPr>
          </a:p>
        </p:txBody>
      </p:sp>
      <p:sp>
        <p:nvSpPr>
          <p:cNvPr id="614" name="Google Shape;614;p71"/>
          <p:cNvSpPr/>
          <p:nvPr/>
        </p:nvSpPr>
        <p:spPr>
          <a:xfrm>
            <a:off x="1357307" y="601825"/>
            <a:ext cx="218700" cy="218700"/>
          </a:xfrm>
          <a:prstGeom prst="ellipse">
            <a:avLst/>
          </a:prstGeom>
          <a:solidFill>
            <a:schemeClr val="accent4"/>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 name="Google Shape;615;p71"/>
          <p:cNvSpPr/>
          <p:nvPr/>
        </p:nvSpPr>
        <p:spPr>
          <a:xfrm>
            <a:off x="7079462" y="686105"/>
            <a:ext cx="218700" cy="218700"/>
          </a:xfrm>
          <a:prstGeom prst="ellipse">
            <a:avLst/>
          </a:prstGeom>
          <a:solidFill>
            <a:schemeClr val="accen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71"/>
          <p:cNvSpPr/>
          <p:nvPr/>
        </p:nvSpPr>
        <p:spPr>
          <a:xfrm>
            <a:off x="1809866" y="795455"/>
            <a:ext cx="218700" cy="218700"/>
          </a:xfrm>
          <a:prstGeom prst="ellipse">
            <a:avLst/>
          </a:prstGeom>
          <a:solidFill>
            <a:schemeClr val="accent4"/>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71"/>
          <p:cNvSpPr/>
          <p:nvPr/>
        </p:nvSpPr>
        <p:spPr>
          <a:xfrm>
            <a:off x="1789114" y="371403"/>
            <a:ext cx="218700" cy="218700"/>
          </a:xfrm>
          <a:prstGeom prst="ellipse">
            <a:avLst/>
          </a:prstGeom>
          <a:solidFill>
            <a:schemeClr val="accen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71"/>
          <p:cNvSpPr/>
          <p:nvPr/>
        </p:nvSpPr>
        <p:spPr>
          <a:xfrm>
            <a:off x="7577646" y="587931"/>
            <a:ext cx="218700" cy="218700"/>
          </a:xfrm>
          <a:prstGeom prst="ellipse">
            <a:avLst/>
          </a:prstGeom>
          <a:solidFill>
            <a:schemeClr val="accen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71"/>
          <p:cNvSpPr/>
          <p:nvPr/>
        </p:nvSpPr>
        <p:spPr>
          <a:xfrm>
            <a:off x="8086703" y="4198038"/>
            <a:ext cx="218700" cy="218700"/>
          </a:xfrm>
          <a:prstGeom prst="ellipse">
            <a:avLst/>
          </a:prstGeom>
          <a:solidFill>
            <a:schemeClr val="accent4"/>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71"/>
          <p:cNvSpPr/>
          <p:nvPr/>
        </p:nvSpPr>
        <p:spPr>
          <a:xfrm>
            <a:off x="7458643" y="1221072"/>
            <a:ext cx="218700" cy="218700"/>
          </a:xfrm>
          <a:prstGeom prst="ellipse">
            <a:avLst/>
          </a:prstGeom>
          <a:solidFill>
            <a:schemeClr val="accen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71"/>
          <p:cNvSpPr/>
          <p:nvPr/>
        </p:nvSpPr>
        <p:spPr>
          <a:xfrm>
            <a:off x="7942774" y="1406222"/>
            <a:ext cx="218700" cy="218700"/>
          </a:xfrm>
          <a:prstGeom prst="ellipse">
            <a:avLst/>
          </a:prstGeom>
          <a:solidFill>
            <a:schemeClr val="accent4"/>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Xem ảnh nguồn">
            <a:extLst>
              <a:ext uri="{FF2B5EF4-FFF2-40B4-BE49-F238E27FC236}">
                <a16:creationId xmlns:a16="http://schemas.microsoft.com/office/drawing/2014/main" id="{AFB9DFE8-CA45-8475-F389-A0DD43AB82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9739" y="543012"/>
            <a:ext cx="2415885" cy="1350817"/>
          </a:xfrm>
          <a:prstGeom prst="rect">
            <a:avLst/>
          </a:prstGeom>
          <a:noFill/>
          <a:extLst>
            <a:ext uri="{909E8E84-426E-40DD-AFC4-6F175D3DCCD1}">
              <a14:hiddenFill xmlns:a14="http://schemas.microsoft.com/office/drawing/2010/main">
                <a:solidFill>
                  <a:srgbClr val="FFFFFF"/>
                </a:solidFill>
              </a14:hiddenFill>
            </a:ext>
          </a:extLst>
        </p:spPr>
      </p:pic>
      <p:sp>
        <p:nvSpPr>
          <p:cNvPr id="22" name="Google Shape;613;p71">
            <a:extLst>
              <a:ext uri="{FF2B5EF4-FFF2-40B4-BE49-F238E27FC236}">
                <a16:creationId xmlns:a16="http://schemas.microsoft.com/office/drawing/2014/main" id="{F8F0B107-3410-ACFC-3515-12DDCBB56D22}"/>
              </a:ext>
            </a:extLst>
          </p:cNvPr>
          <p:cNvSpPr txBox="1">
            <a:spLocks/>
          </p:cNvSpPr>
          <p:nvPr/>
        </p:nvSpPr>
        <p:spPr>
          <a:xfrm>
            <a:off x="993157" y="2801531"/>
            <a:ext cx="280975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accent2"/>
              </a:buClr>
              <a:buSzPts val="2800"/>
              <a:buFont typeface="Concert One"/>
              <a:buNone/>
              <a:defRPr sz="2800" b="1" i="0" u="none" strike="noStrike" cap="none">
                <a:solidFill>
                  <a:schemeClr val="accent2"/>
                </a:solidFill>
                <a:latin typeface="Concert One"/>
                <a:ea typeface="Concert One"/>
                <a:cs typeface="Concert One"/>
                <a:sym typeface="Concert One"/>
              </a:defRPr>
            </a:lvl1pPr>
            <a:lvl2pPr marR="0" lvl="1"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9pPr>
          </a:lstStyle>
          <a:p>
            <a:pPr marL="457200" indent="-457200">
              <a:buFont typeface="Wingdings" panose="05000000000000000000" pitchFamily="2" charset="2"/>
              <a:buChar char="Ø"/>
            </a:pPr>
            <a:r>
              <a:rPr lang="vi-VN" dirty="0"/>
              <a:t>NoSQL</a:t>
            </a:r>
          </a:p>
        </p:txBody>
      </p:sp>
      <p:sp>
        <p:nvSpPr>
          <p:cNvPr id="24" name="TextBox 23">
            <a:extLst>
              <a:ext uri="{FF2B5EF4-FFF2-40B4-BE49-F238E27FC236}">
                <a16:creationId xmlns:a16="http://schemas.microsoft.com/office/drawing/2014/main" id="{E6FA66F2-6965-20AD-38DB-A91EBC427B06}"/>
              </a:ext>
            </a:extLst>
          </p:cNvPr>
          <p:cNvSpPr txBox="1"/>
          <p:nvPr/>
        </p:nvSpPr>
        <p:spPr>
          <a:xfrm>
            <a:off x="1789114" y="3393938"/>
            <a:ext cx="4869710" cy="1169551"/>
          </a:xfrm>
          <a:prstGeom prst="rect">
            <a:avLst/>
          </a:prstGeom>
          <a:noFill/>
        </p:spPr>
        <p:txBody>
          <a:bodyPr wrap="square">
            <a:spAutoFit/>
          </a:bodyPr>
          <a:lstStyle/>
          <a:p>
            <a:r>
              <a:rPr lang="vi-VN" dirty="0">
                <a:solidFill>
                  <a:schemeClr val="bg2"/>
                </a:solidFill>
                <a:latin typeface="Roboto Mono Medium" panose="020B0604020202020204" charset="0"/>
                <a:ea typeface="Roboto Mono Medium" panose="020B0604020202020204" charset="0"/>
              </a:rPr>
              <a:t>H</a:t>
            </a:r>
            <a:r>
              <a:rPr lang="vi-VN" sz="1400" dirty="0">
                <a:solidFill>
                  <a:schemeClr val="bg2"/>
                </a:solidFill>
                <a:effectLst/>
                <a:latin typeface="Roboto Mono Medium" panose="020B0604020202020204" charset="0"/>
                <a:ea typeface="Roboto Mono Medium" panose="020B0604020202020204" charset="0"/>
              </a:rPr>
              <a:t>oạt động tốt trong việc xử lý khối lượng dữ liệu khổng lồ, hỗ trợ dữ liệu phi cấu trúc nhưng bản thân nó lại kém nhất quán và không an toàn. Phù hợp xây dựng các ứng dụng wed </a:t>
            </a:r>
            <a:r>
              <a:rPr lang="vi-VN" dirty="0">
                <a:solidFill>
                  <a:schemeClr val="bg2"/>
                </a:solidFill>
                <a:effectLst/>
                <a:latin typeface="Roboto Mono Medium" panose="020B0604020202020204" charset="0"/>
                <a:ea typeface="Roboto Mono Medium" panose="020B0604020202020204" charset="0"/>
              </a:rPr>
              <a:t>2.0, 3.0 và dữ liệu lớn</a:t>
            </a:r>
            <a:endParaRPr lang="vi-VN" dirty="0">
              <a:solidFill>
                <a:schemeClr val="bg2"/>
              </a:solidFill>
              <a:latin typeface="Roboto Mono Medium" panose="020B0604020202020204" charset="0"/>
              <a:ea typeface="Roboto Mono Medium" panose="020B0604020202020204" charset="0"/>
            </a:endParaRPr>
          </a:p>
        </p:txBody>
      </p:sp>
      <p:grpSp>
        <p:nvGrpSpPr>
          <p:cNvPr id="25" name="Google Shape;12661;p115">
            <a:extLst>
              <a:ext uri="{FF2B5EF4-FFF2-40B4-BE49-F238E27FC236}">
                <a16:creationId xmlns:a16="http://schemas.microsoft.com/office/drawing/2014/main" id="{8BDD026A-B266-7A5B-BE5E-6392BD7E4C12}"/>
              </a:ext>
            </a:extLst>
          </p:cNvPr>
          <p:cNvGrpSpPr/>
          <p:nvPr/>
        </p:nvGrpSpPr>
        <p:grpSpPr>
          <a:xfrm>
            <a:off x="6858628" y="3393938"/>
            <a:ext cx="879067" cy="843367"/>
            <a:chOff x="7500054" y="2934735"/>
            <a:chExt cx="350576" cy="280454"/>
          </a:xfrm>
        </p:grpSpPr>
        <p:sp>
          <p:nvSpPr>
            <p:cNvPr id="26" name="Google Shape;12662;p115">
              <a:extLst>
                <a:ext uri="{FF2B5EF4-FFF2-40B4-BE49-F238E27FC236}">
                  <a16:creationId xmlns:a16="http://schemas.microsoft.com/office/drawing/2014/main" id="{B6D36325-E728-43DD-1DF3-898A52EAAE91}"/>
                </a:ext>
              </a:extLst>
            </p:cNvPr>
            <p:cNvSpPr/>
            <p:nvPr/>
          </p:nvSpPr>
          <p:spPr>
            <a:xfrm>
              <a:off x="7571671" y="2959371"/>
              <a:ext cx="191426" cy="10249"/>
            </a:xfrm>
            <a:custGeom>
              <a:avLst/>
              <a:gdLst/>
              <a:ahLst/>
              <a:cxnLst/>
              <a:rect l="l" t="t" r="r" b="b"/>
              <a:pathLst>
                <a:path w="6014" h="322" extrusionOk="0">
                  <a:moveTo>
                    <a:pt x="156" y="0"/>
                  </a:moveTo>
                  <a:cubicBezTo>
                    <a:pt x="72" y="0"/>
                    <a:pt x="1" y="71"/>
                    <a:pt x="1" y="167"/>
                  </a:cubicBezTo>
                  <a:cubicBezTo>
                    <a:pt x="1" y="250"/>
                    <a:pt x="72" y="322"/>
                    <a:pt x="156" y="322"/>
                  </a:cubicBezTo>
                  <a:lnTo>
                    <a:pt x="5847" y="322"/>
                  </a:lnTo>
                  <a:cubicBezTo>
                    <a:pt x="5930" y="322"/>
                    <a:pt x="6014" y="250"/>
                    <a:pt x="6014" y="167"/>
                  </a:cubicBezTo>
                  <a:cubicBezTo>
                    <a:pt x="6014" y="71"/>
                    <a:pt x="5930" y="0"/>
                    <a:pt x="584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663;p115">
              <a:extLst>
                <a:ext uri="{FF2B5EF4-FFF2-40B4-BE49-F238E27FC236}">
                  <a16:creationId xmlns:a16="http://schemas.microsoft.com/office/drawing/2014/main" id="{04105AE1-991D-C168-AFD8-AB9732E4A6B0}"/>
                </a:ext>
              </a:extLst>
            </p:cNvPr>
            <p:cNvSpPr/>
            <p:nvPr/>
          </p:nvSpPr>
          <p:spPr>
            <a:xfrm>
              <a:off x="7500054" y="2934735"/>
              <a:ext cx="350576" cy="280454"/>
            </a:xfrm>
            <a:custGeom>
              <a:avLst/>
              <a:gdLst/>
              <a:ahLst/>
              <a:cxnLst/>
              <a:rect l="l" t="t" r="r" b="b"/>
              <a:pathLst>
                <a:path w="11014" h="8811" extrusionOk="0">
                  <a:moveTo>
                    <a:pt x="1501" y="310"/>
                  </a:moveTo>
                  <a:lnTo>
                    <a:pt x="1501" y="1560"/>
                  </a:lnTo>
                  <a:lnTo>
                    <a:pt x="310" y="1560"/>
                  </a:lnTo>
                  <a:lnTo>
                    <a:pt x="310" y="417"/>
                  </a:lnTo>
                  <a:cubicBezTo>
                    <a:pt x="310" y="357"/>
                    <a:pt x="358" y="310"/>
                    <a:pt x="417" y="310"/>
                  </a:cubicBezTo>
                  <a:close/>
                  <a:moveTo>
                    <a:pt x="8990" y="310"/>
                  </a:moveTo>
                  <a:cubicBezTo>
                    <a:pt x="9049" y="310"/>
                    <a:pt x="9097" y="357"/>
                    <a:pt x="9097" y="417"/>
                  </a:cubicBezTo>
                  <a:lnTo>
                    <a:pt x="9097" y="1560"/>
                  </a:lnTo>
                  <a:lnTo>
                    <a:pt x="1834" y="1560"/>
                  </a:lnTo>
                  <a:lnTo>
                    <a:pt x="1834" y="310"/>
                  </a:lnTo>
                  <a:close/>
                  <a:moveTo>
                    <a:pt x="10419" y="3453"/>
                  </a:moveTo>
                  <a:cubicBezTo>
                    <a:pt x="10561" y="3453"/>
                    <a:pt x="10704" y="3572"/>
                    <a:pt x="10704" y="3739"/>
                  </a:cubicBezTo>
                  <a:cubicBezTo>
                    <a:pt x="10704" y="3893"/>
                    <a:pt x="10561" y="4013"/>
                    <a:pt x="10419" y="4013"/>
                  </a:cubicBezTo>
                  <a:cubicBezTo>
                    <a:pt x="10264" y="4013"/>
                    <a:pt x="10133" y="3893"/>
                    <a:pt x="10133" y="3739"/>
                  </a:cubicBezTo>
                  <a:cubicBezTo>
                    <a:pt x="10133" y="3572"/>
                    <a:pt x="10252" y="3453"/>
                    <a:pt x="10419" y="3453"/>
                  </a:cubicBezTo>
                  <a:close/>
                  <a:moveTo>
                    <a:pt x="6537" y="4786"/>
                  </a:moveTo>
                  <a:cubicBezTo>
                    <a:pt x="6680" y="4786"/>
                    <a:pt x="6811" y="4906"/>
                    <a:pt x="6811" y="5072"/>
                  </a:cubicBezTo>
                  <a:cubicBezTo>
                    <a:pt x="6811" y="5239"/>
                    <a:pt x="6680" y="5358"/>
                    <a:pt x="6537" y="5358"/>
                  </a:cubicBezTo>
                  <a:cubicBezTo>
                    <a:pt x="6382" y="5358"/>
                    <a:pt x="6251" y="5239"/>
                    <a:pt x="6251" y="5072"/>
                  </a:cubicBezTo>
                  <a:cubicBezTo>
                    <a:pt x="6251" y="4906"/>
                    <a:pt x="6370" y="4786"/>
                    <a:pt x="6537" y="4786"/>
                  </a:cubicBezTo>
                  <a:close/>
                  <a:moveTo>
                    <a:pt x="8240" y="6156"/>
                  </a:moveTo>
                  <a:cubicBezTo>
                    <a:pt x="8394" y="6156"/>
                    <a:pt x="8525" y="6275"/>
                    <a:pt x="8525" y="6441"/>
                  </a:cubicBezTo>
                  <a:cubicBezTo>
                    <a:pt x="8525" y="6608"/>
                    <a:pt x="8394" y="6727"/>
                    <a:pt x="8240" y="6727"/>
                  </a:cubicBezTo>
                  <a:cubicBezTo>
                    <a:pt x="8097" y="6727"/>
                    <a:pt x="7966" y="6608"/>
                    <a:pt x="7966" y="6441"/>
                  </a:cubicBezTo>
                  <a:cubicBezTo>
                    <a:pt x="7966" y="6299"/>
                    <a:pt x="8073" y="6156"/>
                    <a:pt x="8240" y="6156"/>
                  </a:cubicBezTo>
                  <a:close/>
                  <a:moveTo>
                    <a:pt x="4811" y="6382"/>
                  </a:moveTo>
                  <a:cubicBezTo>
                    <a:pt x="4954" y="6382"/>
                    <a:pt x="5085" y="6501"/>
                    <a:pt x="5085" y="6668"/>
                  </a:cubicBezTo>
                  <a:cubicBezTo>
                    <a:pt x="5085" y="6834"/>
                    <a:pt x="4954" y="6953"/>
                    <a:pt x="4811" y="6953"/>
                  </a:cubicBezTo>
                  <a:cubicBezTo>
                    <a:pt x="4656" y="6953"/>
                    <a:pt x="4525" y="6834"/>
                    <a:pt x="4525" y="6668"/>
                  </a:cubicBezTo>
                  <a:cubicBezTo>
                    <a:pt x="4525" y="6501"/>
                    <a:pt x="4644" y="6382"/>
                    <a:pt x="4811" y="6382"/>
                  </a:cubicBezTo>
                  <a:close/>
                  <a:moveTo>
                    <a:pt x="417" y="0"/>
                  </a:moveTo>
                  <a:cubicBezTo>
                    <a:pt x="179" y="0"/>
                    <a:pt x="1" y="143"/>
                    <a:pt x="1" y="417"/>
                  </a:cubicBezTo>
                  <a:lnTo>
                    <a:pt x="1" y="8382"/>
                  </a:lnTo>
                  <a:cubicBezTo>
                    <a:pt x="1" y="8620"/>
                    <a:pt x="191" y="8787"/>
                    <a:pt x="417" y="8787"/>
                  </a:cubicBezTo>
                  <a:lnTo>
                    <a:pt x="4513" y="8787"/>
                  </a:lnTo>
                  <a:cubicBezTo>
                    <a:pt x="4596" y="8787"/>
                    <a:pt x="4668" y="8715"/>
                    <a:pt x="4668" y="8632"/>
                  </a:cubicBezTo>
                  <a:cubicBezTo>
                    <a:pt x="4668" y="8537"/>
                    <a:pt x="4596" y="8465"/>
                    <a:pt x="4513" y="8465"/>
                  </a:cubicBezTo>
                  <a:lnTo>
                    <a:pt x="417" y="8465"/>
                  </a:lnTo>
                  <a:cubicBezTo>
                    <a:pt x="358" y="8465"/>
                    <a:pt x="310" y="8418"/>
                    <a:pt x="310" y="8358"/>
                  </a:cubicBezTo>
                  <a:lnTo>
                    <a:pt x="310" y="1869"/>
                  </a:lnTo>
                  <a:lnTo>
                    <a:pt x="9073" y="1869"/>
                  </a:lnTo>
                  <a:lnTo>
                    <a:pt x="9073" y="5144"/>
                  </a:lnTo>
                  <a:lnTo>
                    <a:pt x="8502" y="5894"/>
                  </a:lnTo>
                  <a:cubicBezTo>
                    <a:pt x="8418" y="5846"/>
                    <a:pt x="8335" y="5834"/>
                    <a:pt x="8240" y="5834"/>
                  </a:cubicBezTo>
                  <a:cubicBezTo>
                    <a:pt x="8109" y="5834"/>
                    <a:pt x="7978" y="5870"/>
                    <a:pt x="7871" y="5965"/>
                  </a:cubicBezTo>
                  <a:lnTo>
                    <a:pt x="7073" y="5322"/>
                  </a:lnTo>
                  <a:cubicBezTo>
                    <a:pt x="7109" y="5251"/>
                    <a:pt x="7132" y="5156"/>
                    <a:pt x="7132" y="5060"/>
                  </a:cubicBezTo>
                  <a:cubicBezTo>
                    <a:pt x="7132" y="4727"/>
                    <a:pt x="6859" y="4441"/>
                    <a:pt x="6513" y="4441"/>
                  </a:cubicBezTo>
                  <a:cubicBezTo>
                    <a:pt x="6192" y="4441"/>
                    <a:pt x="5906" y="4715"/>
                    <a:pt x="5906" y="5060"/>
                  </a:cubicBezTo>
                  <a:cubicBezTo>
                    <a:pt x="5906" y="5167"/>
                    <a:pt x="5942" y="5263"/>
                    <a:pt x="5978" y="5358"/>
                  </a:cubicBezTo>
                  <a:lnTo>
                    <a:pt x="5108" y="6144"/>
                  </a:lnTo>
                  <a:cubicBezTo>
                    <a:pt x="5013" y="6084"/>
                    <a:pt x="4906" y="6049"/>
                    <a:pt x="4787" y="6049"/>
                  </a:cubicBezTo>
                  <a:cubicBezTo>
                    <a:pt x="4465" y="6049"/>
                    <a:pt x="4180" y="6322"/>
                    <a:pt x="4180" y="6668"/>
                  </a:cubicBezTo>
                  <a:cubicBezTo>
                    <a:pt x="4180" y="6989"/>
                    <a:pt x="4454" y="7275"/>
                    <a:pt x="4787" y="7275"/>
                  </a:cubicBezTo>
                  <a:cubicBezTo>
                    <a:pt x="5132" y="7275"/>
                    <a:pt x="5406" y="7001"/>
                    <a:pt x="5406" y="6668"/>
                  </a:cubicBezTo>
                  <a:cubicBezTo>
                    <a:pt x="5406" y="6560"/>
                    <a:pt x="5370" y="6465"/>
                    <a:pt x="5323" y="6382"/>
                  </a:cubicBezTo>
                  <a:lnTo>
                    <a:pt x="6204" y="5572"/>
                  </a:lnTo>
                  <a:cubicBezTo>
                    <a:pt x="6299" y="5620"/>
                    <a:pt x="6394" y="5656"/>
                    <a:pt x="6501" y="5656"/>
                  </a:cubicBezTo>
                  <a:cubicBezTo>
                    <a:pt x="6620" y="5656"/>
                    <a:pt x="6740" y="5620"/>
                    <a:pt x="6835" y="5548"/>
                  </a:cubicBezTo>
                  <a:lnTo>
                    <a:pt x="7644" y="6203"/>
                  </a:lnTo>
                  <a:cubicBezTo>
                    <a:pt x="7621" y="6263"/>
                    <a:pt x="7609" y="6334"/>
                    <a:pt x="7609" y="6406"/>
                  </a:cubicBezTo>
                  <a:cubicBezTo>
                    <a:pt x="7609" y="6739"/>
                    <a:pt x="7871" y="7025"/>
                    <a:pt x="8216" y="7025"/>
                  </a:cubicBezTo>
                  <a:cubicBezTo>
                    <a:pt x="8561" y="7025"/>
                    <a:pt x="8823" y="6751"/>
                    <a:pt x="8823" y="6406"/>
                  </a:cubicBezTo>
                  <a:cubicBezTo>
                    <a:pt x="8823" y="6287"/>
                    <a:pt x="8799" y="6168"/>
                    <a:pt x="8716" y="6084"/>
                  </a:cubicBezTo>
                  <a:lnTo>
                    <a:pt x="9061" y="5656"/>
                  </a:lnTo>
                  <a:lnTo>
                    <a:pt x="9061" y="8382"/>
                  </a:lnTo>
                  <a:cubicBezTo>
                    <a:pt x="9061" y="8442"/>
                    <a:pt x="9014" y="8477"/>
                    <a:pt x="8954" y="8477"/>
                  </a:cubicBezTo>
                  <a:lnTo>
                    <a:pt x="5227" y="8477"/>
                  </a:lnTo>
                  <a:cubicBezTo>
                    <a:pt x="5132" y="8477"/>
                    <a:pt x="5061" y="8561"/>
                    <a:pt x="5061" y="8644"/>
                  </a:cubicBezTo>
                  <a:cubicBezTo>
                    <a:pt x="5061" y="8739"/>
                    <a:pt x="5132" y="8811"/>
                    <a:pt x="5227" y="8811"/>
                  </a:cubicBezTo>
                  <a:lnTo>
                    <a:pt x="8954" y="8811"/>
                  </a:lnTo>
                  <a:cubicBezTo>
                    <a:pt x="9192" y="8811"/>
                    <a:pt x="9371" y="8620"/>
                    <a:pt x="9371" y="8394"/>
                  </a:cubicBezTo>
                  <a:lnTo>
                    <a:pt x="9371" y="5287"/>
                  </a:lnTo>
                  <a:lnTo>
                    <a:pt x="10145" y="4298"/>
                  </a:lnTo>
                  <a:cubicBezTo>
                    <a:pt x="10228" y="4334"/>
                    <a:pt x="10299" y="4346"/>
                    <a:pt x="10383" y="4346"/>
                  </a:cubicBezTo>
                  <a:cubicBezTo>
                    <a:pt x="10716" y="4346"/>
                    <a:pt x="10990" y="4072"/>
                    <a:pt x="10990" y="3739"/>
                  </a:cubicBezTo>
                  <a:cubicBezTo>
                    <a:pt x="11014" y="3405"/>
                    <a:pt x="10740" y="3131"/>
                    <a:pt x="10419" y="3131"/>
                  </a:cubicBezTo>
                  <a:cubicBezTo>
                    <a:pt x="10085" y="3131"/>
                    <a:pt x="9811" y="3405"/>
                    <a:pt x="9811" y="3751"/>
                  </a:cubicBezTo>
                  <a:cubicBezTo>
                    <a:pt x="9811" y="3882"/>
                    <a:pt x="9847" y="4001"/>
                    <a:pt x="9930" y="4108"/>
                  </a:cubicBezTo>
                  <a:lnTo>
                    <a:pt x="9407" y="4763"/>
                  </a:lnTo>
                  <a:lnTo>
                    <a:pt x="9407" y="381"/>
                  </a:lnTo>
                  <a:cubicBezTo>
                    <a:pt x="9407" y="191"/>
                    <a:pt x="9276" y="0"/>
                    <a:pt x="899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664;p115">
              <a:extLst>
                <a:ext uri="{FF2B5EF4-FFF2-40B4-BE49-F238E27FC236}">
                  <a16:creationId xmlns:a16="http://schemas.microsoft.com/office/drawing/2014/main" id="{19BFC212-49E0-4E5C-9DA6-C4A42D81196B}"/>
                </a:ext>
              </a:extLst>
            </p:cNvPr>
            <p:cNvSpPr/>
            <p:nvPr/>
          </p:nvSpPr>
          <p:spPr>
            <a:xfrm>
              <a:off x="7539459" y="3074564"/>
              <a:ext cx="82663" cy="10249"/>
            </a:xfrm>
            <a:custGeom>
              <a:avLst/>
              <a:gdLst/>
              <a:ahLst/>
              <a:cxnLst/>
              <a:rect l="l" t="t" r="r" b="b"/>
              <a:pathLst>
                <a:path w="2597" h="322"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665;p115">
              <a:extLst>
                <a:ext uri="{FF2B5EF4-FFF2-40B4-BE49-F238E27FC236}">
                  <a16:creationId xmlns:a16="http://schemas.microsoft.com/office/drawing/2014/main" id="{626B3DFE-CC8B-AA18-A97C-CE65271BB074}"/>
                </a:ext>
              </a:extLst>
            </p:cNvPr>
            <p:cNvSpPr/>
            <p:nvPr/>
          </p:nvSpPr>
          <p:spPr>
            <a:xfrm>
              <a:off x="7539459" y="3099582"/>
              <a:ext cx="82663" cy="10249"/>
            </a:xfrm>
            <a:custGeom>
              <a:avLst/>
              <a:gdLst/>
              <a:ahLst/>
              <a:cxnLst/>
              <a:rect l="l" t="t" r="r" b="b"/>
              <a:pathLst>
                <a:path w="2597" h="322" extrusionOk="0">
                  <a:moveTo>
                    <a:pt x="156" y="0"/>
                  </a:moveTo>
                  <a:cubicBezTo>
                    <a:pt x="72" y="0"/>
                    <a:pt x="1" y="72"/>
                    <a:pt x="1" y="167"/>
                  </a:cubicBezTo>
                  <a:cubicBezTo>
                    <a:pt x="1" y="250"/>
                    <a:pt x="72" y="322"/>
                    <a:pt x="156" y="322"/>
                  </a:cubicBezTo>
                  <a:lnTo>
                    <a:pt x="2442" y="322"/>
                  </a:lnTo>
                  <a:cubicBezTo>
                    <a:pt x="2525" y="322"/>
                    <a:pt x="2596" y="250"/>
                    <a:pt x="2596" y="167"/>
                  </a:cubicBezTo>
                  <a:cubicBezTo>
                    <a:pt x="2596" y="72"/>
                    <a:pt x="2525" y="0"/>
                    <a:pt x="244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666;p115">
              <a:extLst>
                <a:ext uri="{FF2B5EF4-FFF2-40B4-BE49-F238E27FC236}">
                  <a16:creationId xmlns:a16="http://schemas.microsoft.com/office/drawing/2014/main" id="{268AACAD-BC9D-0358-5876-C9AD7C85CDE3}"/>
                </a:ext>
              </a:extLst>
            </p:cNvPr>
            <p:cNvSpPr/>
            <p:nvPr/>
          </p:nvSpPr>
          <p:spPr>
            <a:xfrm>
              <a:off x="7539459" y="3124601"/>
              <a:ext cx="82663" cy="10631"/>
            </a:xfrm>
            <a:custGeom>
              <a:avLst/>
              <a:gdLst/>
              <a:ahLst/>
              <a:cxnLst/>
              <a:rect l="l" t="t" r="r" b="b"/>
              <a:pathLst>
                <a:path w="2597" h="334" extrusionOk="0">
                  <a:moveTo>
                    <a:pt x="156" y="0"/>
                  </a:moveTo>
                  <a:cubicBezTo>
                    <a:pt x="72" y="0"/>
                    <a:pt x="1" y="72"/>
                    <a:pt x="1" y="167"/>
                  </a:cubicBezTo>
                  <a:cubicBezTo>
                    <a:pt x="1" y="250"/>
                    <a:pt x="72" y="334"/>
                    <a:pt x="156" y="334"/>
                  </a:cubicBezTo>
                  <a:lnTo>
                    <a:pt x="2442" y="334"/>
                  </a:lnTo>
                  <a:cubicBezTo>
                    <a:pt x="2525" y="334"/>
                    <a:pt x="2596" y="250"/>
                    <a:pt x="2596" y="167"/>
                  </a:cubicBezTo>
                  <a:cubicBezTo>
                    <a:pt x="2596" y="72"/>
                    <a:pt x="2525" y="0"/>
                    <a:pt x="244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667;p115">
              <a:extLst>
                <a:ext uri="{FF2B5EF4-FFF2-40B4-BE49-F238E27FC236}">
                  <a16:creationId xmlns:a16="http://schemas.microsoft.com/office/drawing/2014/main" id="{07719471-F16B-7597-47A0-62AF25F1F053}"/>
                </a:ext>
              </a:extLst>
            </p:cNvPr>
            <p:cNvSpPr/>
            <p:nvPr/>
          </p:nvSpPr>
          <p:spPr>
            <a:xfrm>
              <a:off x="7539459" y="3149587"/>
              <a:ext cx="82663" cy="10663"/>
            </a:xfrm>
            <a:custGeom>
              <a:avLst/>
              <a:gdLst/>
              <a:ahLst/>
              <a:cxnLst/>
              <a:rect l="l" t="t" r="r" b="b"/>
              <a:pathLst>
                <a:path w="2597" h="335" extrusionOk="0">
                  <a:moveTo>
                    <a:pt x="156" y="1"/>
                  </a:moveTo>
                  <a:cubicBezTo>
                    <a:pt x="72" y="1"/>
                    <a:pt x="1" y="84"/>
                    <a:pt x="1" y="168"/>
                  </a:cubicBezTo>
                  <a:cubicBezTo>
                    <a:pt x="1" y="263"/>
                    <a:pt x="72" y="334"/>
                    <a:pt x="156" y="334"/>
                  </a:cubicBezTo>
                  <a:lnTo>
                    <a:pt x="2442" y="334"/>
                  </a:lnTo>
                  <a:cubicBezTo>
                    <a:pt x="2525" y="334"/>
                    <a:pt x="2596" y="263"/>
                    <a:pt x="2596" y="168"/>
                  </a:cubicBezTo>
                  <a:cubicBezTo>
                    <a:pt x="2596" y="84"/>
                    <a:pt x="2525" y="1"/>
                    <a:pt x="244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668;p115">
              <a:extLst>
                <a:ext uri="{FF2B5EF4-FFF2-40B4-BE49-F238E27FC236}">
                  <a16:creationId xmlns:a16="http://schemas.microsoft.com/office/drawing/2014/main" id="{9C5CFF58-416E-6159-3B88-2642BF30CEFA}"/>
                </a:ext>
              </a:extLst>
            </p:cNvPr>
            <p:cNvSpPr/>
            <p:nvPr/>
          </p:nvSpPr>
          <p:spPr>
            <a:xfrm>
              <a:off x="7539459" y="3174988"/>
              <a:ext cx="82663" cy="10281"/>
            </a:xfrm>
            <a:custGeom>
              <a:avLst/>
              <a:gdLst/>
              <a:ahLst/>
              <a:cxnLst/>
              <a:rect l="l" t="t" r="r" b="b"/>
              <a:pathLst>
                <a:path w="2597" h="323"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669;p115">
              <a:extLst>
                <a:ext uri="{FF2B5EF4-FFF2-40B4-BE49-F238E27FC236}">
                  <a16:creationId xmlns:a16="http://schemas.microsoft.com/office/drawing/2014/main" id="{D15C1EB1-5620-ABDA-DC0F-F3A3087D4A94}"/>
                </a:ext>
              </a:extLst>
            </p:cNvPr>
            <p:cNvSpPr/>
            <p:nvPr/>
          </p:nvSpPr>
          <p:spPr>
            <a:xfrm>
              <a:off x="7539459" y="3011286"/>
              <a:ext cx="220614" cy="47395"/>
            </a:xfrm>
            <a:custGeom>
              <a:avLst/>
              <a:gdLst/>
              <a:ahLst/>
              <a:cxnLst/>
              <a:rect l="l" t="t" r="r" b="b"/>
              <a:pathLst>
                <a:path w="6931" h="1489" extrusionOk="0">
                  <a:moveTo>
                    <a:pt x="418" y="0"/>
                  </a:moveTo>
                  <a:cubicBezTo>
                    <a:pt x="179" y="0"/>
                    <a:pt x="1" y="191"/>
                    <a:pt x="1" y="417"/>
                  </a:cubicBezTo>
                  <a:lnTo>
                    <a:pt x="1" y="1072"/>
                  </a:lnTo>
                  <a:cubicBezTo>
                    <a:pt x="1" y="1310"/>
                    <a:pt x="191" y="1488"/>
                    <a:pt x="418" y="1488"/>
                  </a:cubicBezTo>
                  <a:lnTo>
                    <a:pt x="3251" y="1488"/>
                  </a:lnTo>
                  <a:cubicBezTo>
                    <a:pt x="3346" y="1488"/>
                    <a:pt x="3418" y="1417"/>
                    <a:pt x="3418" y="1322"/>
                  </a:cubicBezTo>
                  <a:cubicBezTo>
                    <a:pt x="3418" y="1238"/>
                    <a:pt x="3346" y="1167"/>
                    <a:pt x="3251" y="1167"/>
                  </a:cubicBezTo>
                  <a:lnTo>
                    <a:pt x="418" y="1167"/>
                  </a:lnTo>
                  <a:cubicBezTo>
                    <a:pt x="358" y="1167"/>
                    <a:pt x="310" y="1119"/>
                    <a:pt x="310" y="1060"/>
                  </a:cubicBezTo>
                  <a:lnTo>
                    <a:pt x="310" y="405"/>
                  </a:lnTo>
                  <a:cubicBezTo>
                    <a:pt x="310" y="345"/>
                    <a:pt x="358" y="298"/>
                    <a:pt x="418" y="298"/>
                  </a:cubicBezTo>
                  <a:lnTo>
                    <a:pt x="6502" y="298"/>
                  </a:lnTo>
                  <a:cubicBezTo>
                    <a:pt x="6561" y="298"/>
                    <a:pt x="6609" y="345"/>
                    <a:pt x="6609" y="405"/>
                  </a:cubicBezTo>
                  <a:lnTo>
                    <a:pt x="6609" y="1060"/>
                  </a:lnTo>
                  <a:cubicBezTo>
                    <a:pt x="6609" y="1119"/>
                    <a:pt x="6561" y="1167"/>
                    <a:pt x="6502" y="1167"/>
                  </a:cubicBezTo>
                  <a:lnTo>
                    <a:pt x="4013" y="1167"/>
                  </a:lnTo>
                  <a:cubicBezTo>
                    <a:pt x="3930" y="1167"/>
                    <a:pt x="3847" y="1238"/>
                    <a:pt x="3847" y="1322"/>
                  </a:cubicBezTo>
                  <a:cubicBezTo>
                    <a:pt x="3847" y="1417"/>
                    <a:pt x="3930" y="1488"/>
                    <a:pt x="4013" y="1488"/>
                  </a:cubicBezTo>
                  <a:lnTo>
                    <a:pt x="6502" y="1488"/>
                  </a:lnTo>
                  <a:cubicBezTo>
                    <a:pt x="6740" y="1488"/>
                    <a:pt x="6918" y="1298"/>
                    <a:pt x="6918" y="1072"/>
                  </a:cubicBezTo>
                  <a:lnTo>
                    <a:pt x="6918" y="417"/>
                  </a:lnTo>
                  <a:cubicBezTo>
                    <a:pt x="6930" y="203"/>
                    <a:pt x="6740" y="0"/>
                    <a:pt x="650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80B0F-0C6C-0753-B9EB-C6077DDC227E}"/>
              </a:ext>
            </a:extLst>
          </p:cNvPr>
          <p:cNvSpPr>
            <a:spLocks noGrp="1"/>
          </p:cNvSpPr>
          <p:nvPr>
            <p:ph type="title"/>
          </p:nvPr>
        </p:nvSpPr>
        <p:spPr>
          <a:xfrm>
            <a:off x="1835889" y="2494069"/>
            <a:ext cx="5344632" cy="1445337"/>
          </a:xfrm>
        </p:spPr>
        <p:txBody>
          <a:bodyPr anchor="ctr"/>
          <a:lstStyle/>
          <a:p>
            <a:r>
              <a:rPr lang="vi-VN" dirty="0"/>
              <a:t>Liệu NoSQL có thể thay thế Relational Database</a:t>
            </a:r>
          </a:p>
        </p:txBody>
      </p:sp>
      <p:grpSp>
        <p:nvGrpSpPr>
          <p:cNvPr id="9" name="Group 8">
            <a:extLst>
              <a:ext uri="{FF2B5EF4-FFF2-40B4-BE49-F238E27FC236}">
                <a16:creationId xmlns:a16="http://schemas.microsoft.com/office/drawing/2014/main" id="{1E58086E-DB3B-6E2E-588E-D2E0FA075716}"/>
              </a:ext>
            </a:extLst>
          </p:cNvPr>
          <p:cNvGrpSpPr/>
          <p:nvPr/>
        </p:nvGrpSpPr>
        <p:grpSpPr>
          <a:xfrm>
            <a:off x="3823925" y="1041152"/>
            <a:ext cx="1496149" cy="1160650"/>
            <a:chOff x="3823925" y="1041152"/>
            <a:chExt cx="1496149" cy="1160650"/>
          </a:xfrm>
        </p:grpSpPr>
        <p:pic>
          <p:nvPicPr>
            <p:cNvPr id="7" name="Google Shape;213;p33">
              <a:extLst>
                <a:ext uri="{FF2B5EF4-FFF2-40B4-BE49-F238E27FC236}">
                  <a16:creationId xmlns:a16="http://schemas.microsoft.com/office/drawing/2014/main" id="{89FA2BF3-592F-4163-861E-1F654424B8EF}"/>
                </a:ext>
              </a:extLst>
            </p:cNvPr>
            <p:cNvPicPr preferRelativeResize="0"/>
            <p:nvPr/>
          </p:nvPicPr>
          <p:blipFill>
            <a:blip r:embed="rId2">
              <a:alphaModFix amt="86000"/>
            </a:blip>
            <a:stretch>
              <a:fillRect/>
            </a:stretch>
          </p:blipFill>
          <p:spPr>
            <a:xfrm rot="1344117">
              <a:off x="3823925" y="1041152"/>
              <a:ext cx="1496149" cy="1160650"/>
            </a:xfrm>
            <a:prstGeom prst="rect">
              <a:avLst/>
            </a:prstGeom>
            <a:noFill/>
            <a:ln>
              <a:noFill/>
            </a:ln>
          </p:spPr>
        </p:pic>
        <p:sp>
          <p:nvSpPr>
            <p:cNvPr id="8" name="TextBox 7">
              <a:extLst>
                <a:ext uri="{FF2B5EF4-FFF2-40B4-BE49-F238E27FC236}">
                  <a16:creationId xmlns:a16="http://schemas.microsoft.com/office/drawing/2014/main" id="{513248AC-0025-E4C1-8A7E-8F31C6329838}"/>
                </a:ext>
              </a:extLst>
            </p:cNvPr>
            <p:cNvSpPr txBox="1"/>
            <p:nvPr/>
          </p:nvSpPr>
          <p:spPr>
            <a:xfrm>
              <a:off x="3963830" y="1353712"/>
              <a:ext cx="1216340" cy="535531"/>
            </a:xfrm>
            <a:prstGeom prst="rect">
              <a:avLst/>
            </a:prstGeom>
            <a:noFill/>
          </p:spPr>
          <p:txBody>
            <a:bodyPr wrap="square">
              <a:spAutoFit/>
            </a:bodyPr>
            <a:lstStyle/>
            <a:p>
              <a:pPr marL="0" lvl="0" indent="0" algn="ctr" rtl="0">
                <a:lnSpc>
                  <a:spcPct val="80000"/>
                </a:lnSpc>
                <a:spcBef>
                  <a:spcPts val="0"/>
                </a:spcBef>
                <a:spcAft>
                  <a:spcPts val="0"/>
                </a:spcAft>
                <a:buNone/>
              </a:pPr>
              <a:r>
                <a:rPr lang="vi-VN" sz="3600" b="1" dirty="0">
                  <a:solidFill>
                    <a:srgbClr val="595959"/>
                  </a:solidFill>
                  <a:latin typeface="Concert One"/>
                  <a:ea typeface="Concert One"/>
                  <a:cs typeface="Concert One"/>
                  <a:sym typeface="Concert One"/>
                </a:rPr>
                <a:t>06</a:t>
              </a:r>
            </a:p>
          </p:txBody>
        </p:sp>
      </p:grpSp>
    </p:spTree>
    <p:extLst>
      <p:ext uri="{BB962C8B-B14F-4D97-AF65-F5344CB8AC3E}">
        <p14:creationId xmlns:p14="http://schemas.microsoft.com/office/powerpoint/2010/main" val="215531435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Tóm tắt</a:t>
            </a:r>
            <a:endParaRPr dirty="0"/>
          </a:p>
        </p:txBody>
      </p:sp>
      <p:sp>
        <p:nvSpPr>
          <p:cNvPr id="190" name="Google Shape;190;p31"/>
          <p:cNvSpPr txBox="1">
            <a:spLocks noGrp="1"/>
          </p:cNvSpPr>
          <p:nvPr>
            <p:ph type="body" idx="1"/>
          </p:nvPr>
        </p:nvSpPr>
        <p:spPr>
          <a:xfrm>
            <a:off x="1398275" y="1401825"/>
            <a:ext cx="6963300" cy="3063000"/>
          </a:xfrm>
          <a:prstGeom prst="rect">
            <a:avLst/>
          </a:prstGeom>
        </p:spPr>
        <p:txBody>
          <a:bodyPr spcFirstLastPara="1" wrap="square" lIns="91425" tIns="91425" rIns="91425" bIns="91425" anchor="t" anchorCtr="0">
            <a:noAutofit/>
          </a:bodyPr>
          <a:lstStyle/>
          <a:p>
            <a:pPr marL="171450" lvl="0" indent="171450" algn="just" rtl="0">
              <a:lnSpc>
                <a:spcPct val="150000"/>
              </a:lnSpc>
              <a:spcBef>
                <a:spcPts val="600"/>
              </a:spcBef>
              <a:spcAft>
                <a:spcPts val="0"/>
              </a:spcAft>
              <a:buClr>
                <a:srgbClr val="4D719D"/>
              </a:buClr>
              <a:buSzPts val="1100"/>
              <a:buFont typeface="Times New Roman" panose="02020603050405020304" pitchFamily="18" charset="0"/>
              <a:buChar char="‑"/>
            </a:pPr>
            <a:r>
              <a:rPr lang="vi-VN" sz="1400" b="0" i="0" dirty="0">
                <a:solidFill>
                  <a:srgbClr val="000000"/>
                </a:solidFill>
                <a:effectLst/>
                <a:latin typeface="Roboto Mono Medium" panose="020B0604020202020204" charset="0"/>
                <a:ea typeface="Roboto Mono Medium" panose="020B0604020202020204" charset="0"/>
              </a:rPr>
              <a:t>Relational Database (Cơ sở dữ liệu quan hệ) và NoSQL(Cơ sở dữ liệu phi quan hệ) là các loại mô hình cơ sở dữ liệu hiện đang cạnh tranh với nhau.</a:t>
            </a:r>
          </a:p>
          <a:p>
            <a:pPr marL="171450" lvl="0" indent="171450" algn="just" rtl="0">
              <a:lnSpc>
                <a:spcPct val="150000"/>
              </a:lnSpc>
              <a:spcBef>
                <a:spcPts val="600"/>
              </a:spcBef>
              <a:spcAft>
                <a:spcPts val="0"/>
              </a:spcAft>
              <a:buClr>
                <a:srgbClr val="4D719D"/>
              </a:buClr>
              <a:buSzPts val="1100"/>
              <a:buFont typeface="Times New Roman" panose="02020603050405020304" pitchFamily="18" charset="0"/>
              <a:buChar char="‑"/>
            </a:pPr>
            <a:r>
              <a:rPr lang="vi-VN" sz="1400" b="0" i="0" dirty="0">
                <a:solidFill>
                  <a:srgbClr val="000000"/>
                </a:solidFill>
                <a:effectLst/>
                <a:latin typeface="Roboto Mono Medium" panose="020B0604020202020204" charset="0"/>
                <a:ea typeface="Roboto Mono Medium" panose="020B0604020202020204" charset="0"/>
              </a:rPr>
              <a:t>Relational Database tồn tại từ năm 1979 và NoSQL ra đời từ năm 2000. Bởi nhu cầu của các ứng dụng hiện đại, đặc biệt là các trang Web 2.0, 3.0, nhờ nguồn dữ liệu lớn NoSQL đã trở thành databases phổ biến được lựa chọn.</a:t>
            </a:r>
          </a:p>
        </p:txBody>
      </p:sp>
    </p:spTree>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pic>
        <p:nvPicPr>
          <p:cNvPr id="2054" name="Picture 6" descr="Xem ảnh nguồn">
            <a:extLst>
              <a:ext uri="{FF2B5EF4-FFF2-40B4-BE49-F238E27FC236}">
                <a16:creationId xmlns:a16="http://schemas.microsoft.com/office/drawing/2014/main" id="{C9E05879-CF58-088B-6929-24991FA31E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4600" y="2582357"/>
            <a:ext cx="1494772" cy="1150974"/>
          </a:xfrm>
          <a:prstGeom prst="rect">
            <a:avLst/>
          </a:prstGeom>
          <a:noFill/>
          <a:extLst>
            <a:ext uri="{909E8E84-426E-40DD-AFC4-6F175D3DCCD1}">
              <a14:hiddenFill xmlns:a14="http://schemas.microsoft.com/office/drawing/2010/main">
                <a:solidFill>
                  <a:srgbClr val="FFFFFF"/>
                </a:solidFill>
              </a14:hiddenFill>
            </a:ext>
          </a:extLst>
        </p:spPr>
      </p:pic>
      <p:sp>
        <p:nvSpPr>
          <p:cNvPr id="798" name="Google Shape;798;p93"/>
          <p:cNvSpPr txBox="1">
            <a:spLocks noGrp="1"/>
          </p:cNvSpPr>
          <p:nvPr>
            <p:ph type="title"/>
          </p:nvPr>
        </p:nvSpPr>
        <p:spPr>
          <a:xfrm>
            <a:off x="777318" y="562318"/>
            <a:ext cx="3066401" cy="4009681"/>
          </a:xfrm>
          <a:prstGeom prst="rect">
            <a:avLst/>
          </a:prstGeom>
        </p:spPr>
        <p:txBody>
          <a:bodyPr spcFirstLastPara="1" wrap="square" lIns="91425" tIns="91425" rIns="91425" bIns="91425" anchor="t" anchorCtr="0">
            <a:noAutofit/>
          </a:bodyPr>
          <a:lstStyle/>
          <a:p>
            <a:pPr>
              <a:lnSpc>
                <a:spcPct val="100000"/>
              </a:lnSpc>
            </a:pPr>
            <a:r>
              <a:rPr lang="vi-VN" sz="1600" dirty="0">
                <a:solidFill>
                  <a:schemeClr val="bg2"/>
                </a:solidFill>
                <a:effectLst/>
                <a:latin typeface="Roboto Mono Medium" panose="020B0604020202020204" charset="0"/>
                <a:ea typeface="Roboto Mono Medium" panose="020B0604020202020204" charset="0"/>
              </a:rPr>
              <a:t>- NoSQL có thể đã trở nên phổ biến, nhưng nó sẽ không thay thế hoàn toàn Relational Databases.</a:t>
            </a:r>
            <a:br>
              <a:rPr lang="vi-VN" sz="1600" dirty="0">
                <a:solidFill>
                  <a:schemeClr val="bg2"/>
                </a:solidFill>
                <a:effectLst/>
                <a:latin typeface="Roboto Mono Medium" panose="020B0604020202020204" charset="0"/>
                <a:ea typeface="Roboto Mono Medium" panose="020B0604020202020204" charset="0"/>
              </a:rPr>
            </a:br>
            <a:br>
              <a:rPr lang="vi-VN" sz="1600" dirty="0">
                <a:solidFill>
                  <a:schemeClr val="bg2"/>
                </a:solidFill>
                <a:effectLst/>
                <a:latin typeface="Roboto Mono Medium" panose="020B0604020202020204" charset="0"/>
                <a:ea typeface="Roboto Mono Medium" panose="020B0604020202020204" charset="0"/>
              </a:rPr>
            </a:br>
            <a:r>
              <a:rPr lang="vi-VN" sz="1600" dirty="0">
                <a:solidFill>
                  <a:schemeClr val="bg2"/>
                </a:solidFill>
                <a:effectLst/>
                <a:latin typeface="Roboto Mono Medium" panose="020B0604020202020204" charset="0"/>
                <a:ea typeface="Roboto Mono Medium" panose="020B0604020202020204" charset="0"/>
              </a:rPr>
              <a:t>- </a:t>
            </a:r>
            <a:r>
              <a:rPr lang="vi-VN" sz="1600" b="1" dirty="0">
                <a:solidFill>
                  <a:schemeClr val="bg2"/>
                </a:solidFill>
                <a:effectLst/>
                <a:latin typeface="Roboto Mono Medium" panose="020B0604020202020204" charset="0"/>
                <a:ea typeface="Roboto Mono Medium" panose="020B0604020202020204" charset="0"/>
                <a:cs typeface="Times New Roman" panose="02020603050405020304" pitchFamily="18" charset="0"/>
              </a:rPr>
              <a:t>Đối với các dữ liệu lớn, mạng xã hội, internet ... , NoSQL sẽ tiếp tục giữ lấy vị trí đứng đầu nhưng vẫn có rất nhiều ứng dụng vẫn sẽ tiếp tục dựa vào Relational Databases. </a:t>
            </a:r>
            <a:br>
              <a:rPr lang="vi-VN" sz="1600" b="1" dirty="0">
                <a:solidFill>
                  <a:schemeClr val="bg2"/>
                </a:solidFill>
                <a:effectLst/>
                <a:latin typeface="Roboto Mono Medium" panose="020B0604020202020204" charset="0"/>
                <a:ea typeface="Roboto Mono Medium" panose="020B0604020202020204" charset="0"/>
                <a:cs typeface="Times New Roman" panose="02020603050405020304" pitchFamily="18" charset="0"/>
              </a:rPr>
            </a:br>
            <a:endParaRPr sz="1600" dirty="0">
              <a:solidFill>
                <a:schemeClr val="bg2"/>
              </a:solidFill>
              <a:latin typeface="Roboto Mono Medium" panose="020B0604020202020204" charset="0"/>
              <a:ea typeface="Roboto Mono Medium" panose="020B0604020202020204" charset="0"/>
            </a:endParaRPr>
          </a:p>
        </p:txBody>
      </p:sp>
      <p:sp>
        <p:nvSpPr>
          <p:cNvPr id="18" name="TextBox 17">
            <a:extLst>
              <a:ext uri="{FF2B5EF4-FFF2-40B4-BE49-F238E27FC236}">
                <a16:creationId xmlns:a16="http://schemas.microsoft.com/office/drawing/2014/main" id="{1389533D-070A-7451-02F4-D4A5E49632F4}"/>
              </a:ext>
            </a:extLst>
          </p:cNvPr>
          <p:cNvSpPr txBox="1"/>
          <p:nvPr/>
        </p:nvSpPr>
        <p:spPr>
          <a:xfrm>
            <a:off x="4924600" y="589138"/>
            <a:ext cx="3442082" cy="1815882"/>
          </a:xfrm>
          <a:prstGeom prst="rect">
            <a:avLst/>
          </a:prstGeom>
          <a:noFill/>
        </p:spPr>
        <p:txBody>
          <a:bodyPr wrap="square">
            <a:spAutoFit/>
          </a:bodyPr>
          <a:lstStyle/>
          <a:p>
            <a:pPr marL="285750" indent="-285750">
              <a:buClr>
                <a:schemeClr val="accent4"/>
              </a:buClr>
              <a:buFont typeface="Wingdings" panose="05000000000000000000" pitchFamily="2" charset="2"/>
              <a:buChar char="Ø"/>
            </a:pPr>
            <a:r>
              <a:rPr lang="vi-VN" sz="1600" b="1" dirty="0">
                <a:solidFill>
                  <a:schemeClr val="accent4"/>
                </a:solidFill>
                <a:latin typeface="Roboto Mono Medium" panose="020B0604020202020204" charset="0"/>
                <a:ea typeface="Roboto Mono Medium" panose="020B0604020202020204" charset="0"/>
                <a:cs typeface="Times New Roman" panose="02020603050405020304" pitchFamily="18" charset="0"/>
              </a:rPr>
              <a:t>Kết luận: </a:t>
            </a:r>
            <a:r>
              <a:rPr lang="vi-VN" sz="1600" b="1" dirty="0">
                <a:solidFill>
                  <a:schemeClr val="accent4"/>
                </a:solidFill>
                <a:effectLst/>
                <a:latin typeface="Roboto Mono Medium" panose="020B0604020202020204" charset="0"/>
                <a:ea typeface="Roboto Mono Medium" panose="020B0604020202020204" charset="0"/>
                <a:cs typeface="Times New Roman" panose="02020603050405020304" pitchFamily="18" charset="0"/>
              </a:rPr>
              <a:t>NoSQL và Relational Database vẫn sẽ tiếp tục tồn tại song song với nhau để có thể bổ sung cho những thiếu sót của nhau.</a:t>
            </a:r>
            <a:br>
              <a:rPr lang="vi-VN" sz="1600" b="1" dirty="0">
                <a:solidFill>
                  <a:schemeClr val="bg2"/>
                </a:solidFill>
                <a:effectLst/>
                <a:latin typeface="Roboto Mono Medium" panose="020B0604020202020204" charset="0"/>
                <a:ea typeface="Roboto Mono Medium" panose="020B0604020202020204" charset="0"/>
                <a:cs typeface="Times New Roman" panose="02020603050405020304" pitchFamily="18" charset="0"/>
              </a:rPr>
            </a:br>
            <a:endParaRPr lang="vi-VN" sz="1600" dirty="0">
              <a:solidFill>
                <a:schemeClr val="bg2"/>
              </a:solidFill>
              <a:latin typeface="Roboto Mono Medium" panose="020B0604020202020204" charset="0"/>
              <a:ea typeface="Roboto Mono Medium" panose="020B0604020202020204" charset="0"/>
            </a:endParaRPr>
          </a:p>
        </p:txBody>
      </p:sp>
      <p:pic>
        <p:nvPicPr>
          <p:cNvPr id="2050" name="Picture 2" descr="Xem ảnh nguồn">
            <a:extLst>
              <a:ext uri="{FF2B5EF4-FFF2-40B4-BE49-F238E27FC236}">
                <a16:creationId xmlns:a16="http://schemas.microsoft.com/office/drawing/2014/main" id="{E4BB0427-EF9F-DC5D-73A6-A44422A5FA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4043" y="2603162"/>
            <a:ext cx="1475380" cy="1136796"/>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descr="Handshake outline">
            <a:extLst>
              <a:ext uri="{FF2B5EF4-FFF2-40B4-BE49-F238E27FC236}">
                <a16:creationId xmlns:a16="http://schemas.microsoft.com/office/drawing/2014/main" id="{2F0B4C1B-E060-5ECB-7A35-980883C8D75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19372" y="2827736"/>
            <a:ext cx="785578" cy="785578"/>
          </a:xfrm>
          <a:prstGeom prst="rect">
            <a:avLst/>
          </a:prstGeom>
        </p:spPr>
      </p:pic>
      <p:pic>
        <p:nvPicPr>
          <p:cNvPr id="24" name="Google Shape;763;p89">
            <a:extLst>
              <a:ext uri="{FF2B5EF4-FFF2-40B4-BE49-F238E27FC236}">
                <a16:creationId xmlns:a16="http://schemas.microsoft.com/office/drawing/2014/main" id="{C3FCE277-5937-7D74-049E-8425075D377A}"/>
              </a:ext>
            </a:extLst>
          </p:cNvPr>
          <p:cNvPicPr preferRelativeResize="0"/>
          <p:nvPr/>
        </p:nvPicPr>
        <p:blipFill rotWithShape="1">
          <a:blip r:embed="rId7">
            <a:alphaModFix/>
          </a:blip>
          <a:srcRect t="16970" r="8892" b="21025"/>
          <a:stretch/>
        </p:blipFill>
        <p:spPr>
          <a:xfrm rot="21360232">
            <a:off x="5105658" y="3865372"/>
            <a:ext cx="4722053" cy="945040"/>
          </a:xfrm>
          <a:prstGeom prst="rect">
            <a:avLst/>
          </a:prstGeom>
          <a:noFill/>
          <a:ln>
            <a:noFill/>
          </a:ln>
        </p:spPr>
      </p:pic>
    </p:spTree>
  </p:cSld>
  <p:clrMapOvr>
    <a:masterClrMapping/>
  </p:clrMapOvr>
  <p:transition spd="slow">
    <p:comb/>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3" name="Title 2">
            <a:extLst>
              <a:ext uri="{FF2B5EF4-FFF2-40B4-BE49-F238E27FC236}">
                <a16:creationId xmlns:a16="http://schemas.microsoft.com/office/drawing/2014/main" id="{A65768D2-08A1-8895-88D8-DFE18153990B}"/>
              </a:ext>
            </a:extLst>
          </p:cNvPr>
          <p:cNvSpPr>
            <a:spLocks noGrp="1"/>
          </p:cNvSpPr>
          <p:nvPr>
            <p:ph type="title"/>
          </p:nvPr>
        </p:nvSpPr>
        <p:spPr>
          <a:xfrm>
            <a:off x="1002325" y="711173"/>
            <a:ext cx="2964658" cy="560737"/>
          </a:xfrm>
        </p:spPr>
        <p:txBody>
          <a:bodyPr/>
          <a:lstStyle/>
          <a:p>
            <a:pPr algn="ctr"/>
            <a:r>
              <a:rPr lang="vi-VN" dirty="0"/>
              <a:t>DEMO</a:t>
            </a:r>
            <a:endParaRPr lang="vi-VN" dirty="0">
              <a:solidFill>
                <a:schemeClr val="bg2"/>
              </a:solidFill>
              <a:latin typeface="Roboto Mono Medium" panose="020B0604020202020204" charset="0"/>
              <a:ea typeface="Roboto Mono Medium" panose="020B0604020202020204" charset="0"/>
            </a:endParaRPr>
          </a:p>
        </p:txBody>
      </p:sp>
      <p:sp>
        <p:nvSpPr>
          <p:cNvPr id="6" name="TextBox 5">
            <a:extLst>
              <a:ext uri="{FF2B5EF4-FFF2-40B4-BE49-F238E27FC236}">
                <a16:creationId xmlns:a16="http://schemas.microsoft.com/office/drawing/2014/main" id="{32C05DFF-7847-3482-2D24-0B744042190C}"/>
              </a:ext>
            </a:extLst>
          </p:cNvPr>
          <p:cNvSpPr txBox="1"/>
          <p:nvPr/>
        </p:nvSpPr>
        <p:spPr>
          <a:xfrm>
            <a:off x="653143" y="1258160"/>
            <a:ext cx="3451344" cy="738664"/>
          </a:xfrm>
          <a:prstGeom prst="rect">
            <a:avLst/>
          </a:prstGeom>
          <a:noFill/>
        </p:spPr>
        <p:txBody>
          <a:bodyPr wrap="square">
            <a:spAutoFit/>
          </a:bodyPr>
          <a:lstStyle/>
          <a:p>
            <a:pPr algn="ctr"/>
            <a:r>
              <a:rPr lang="vi-VN" sz="1400" dirty="0">
                <a:solidFill>
                  <a:schemeClr val="bg2"/>
                </a:solidFill>
                <a:latin typeface="Roboto Mono Medium" panose="020B0604020202020204" charset="0"/>
                <a:ea typeface="Roboto Mono Medium" panose="020B0604020202020204" charset="0"/>
              </a:rPr>
              <a:t>So sánh sự tương quan của </a:t>
            </a:r>
            <a:r>
              <a:rPr lang="vi-VN" dirty="0">
                <a:solidFill>
                  <a:schemeClr val="bg2"/>
                </a:solidFill>
                <a:latin typeface="Roboto Mono Medium" panose="020B0604020202020204" charset="0"/>
                <a:ea typeface="Roboto Mono Medium" panose="020B0604020202020204" charset="0"/>
              </a:rPr>
              <a:t>Relational Database và NoSQL. Cụ thể MongoDB và SQL Server</a:t>
            </a:r>
          </a:p>
        </p:txBody>
      </p:sp>
      <p:pic>
        <p:nvPicPr>
          <p:cNvPr id="7" name="Picture 6" descr="Graphical user interface, text, application&#10;&#10;Description automatically generated">
            <a:extLst>
              <a:ext uri="{FF2B5EF4-FFF2-40B4-BE49-F238E27FC236}">
                <a16:creationId xmlns:a16="http://schemas.microsoft.com/office/drawing/2014/main" id="{95056949-D6A3-641E-7539-BCE8B06DD772}"/>
              </a:ext>
            </a:extLst>
          </p:cNvPr>
          <p:cNvPicPr>
            <a:picLocks noChangeAspect="1"/>
          </p:cNvPicPr>
          <p:nvPr/>
        </p:nvPicPr>
        <p:blipFill>
          <a:blip r:embed="rId3"/>
          <a:stretch>
            <a:fillRect/>
          </a:stretch>
        </p:blipFill>
        <p:spPr>
          <a:xfrm>
            <a:off x="621478" y="2369212"/>
            <a:ext cx="3726352" cy="2173168"/>
          </a:xfrm>
          <a:prstGeom prst="rect">
            <a:avLst/>
          </a:prstGeom>
          <a:ln>
            <a:noFill/>
          </a:ln>
          <a:effectLst>
            <a:outerShdw blurRad="190500" algn="tl" rotWithShape="0">
              <a:srgbClr val="000000">
                <a:alpha val="70000"/>
              </a:srgbClr>
            </a:outerShdw>
          </a:effectLst>
        </p:spPr>
      </p:pic>
      <p:sp>
        <p:nvSpPr>
          <p:cNvPr id="9" name="TextBox 8">
            <a:extLst>
              <a:ext uri="{FF2B5EF4-FFF2-40B4-BE49-F238E27FC236}">
                <a16:creationId xmlns:a16="http://schemas.microsoft.com/office/drawing/2014/main" id="{4FBCA090-DD2F-AF0B-334B-BC202F669B45}"/>
              </a:ext>
            </a:extLst>
          </p:cNvPr>
          <p:cNvSpPr txBox="1"/>
          <p:nvPr/>
        </p:nvSpPr>
        <p:spPr>
          <a:xfrm>
            <a:off x="653143" y="2061435"/>
            <a:ext cx="3313840" cy="307777"/>
          </a:xfrm>
          <a:prstGeom prst="rect">
            <a:avLst/>
          </a:prstGeom>
          <a:noFill/>
        </p:spPr>
        <p:txBody>
          <a:bodyPr wrap="square">
            <a:spAutoFit/>
          </a:bodyPr>
          <a:lstStyle/>
          <a:p>
            <a:r>
              <a:rPr lang="vi-VN" sz="1400" dirty="0">
                <a:solidFill>
                  <a:schemeClr val="bg2"/>
                </a:solidFill>
                <a:latin typeface="Roboto Mono Medium" panose="020B0604020202020204" charset="0"/>
                <a:ea typeface="Roboto Mono Medium" panose="020B0604020202020204" charset="0"/>
              </a:rPr>
              <a:t>-  Các thuật ngữ tương đồng</a:t>
            </a:r>
            <a:endParaRPr lang="vi-VN" dirty="0"/>
          </a:p>
        </p:txBody>
      </p:sp>
      <p:sp>
        <p:nvSpPr>
          <p:cNvPr id="10" name="Rectangle 9">
            <a:extLst>
              <a:ext uri="{FF2B5EF4-FFF2-40B4-BE49-F238E27FC236}">
                <a16:creationId xmlns:a16="http://schemas.microsoft.com/office/drawing/2014/main" id="{69F3D7F9-0AB8-4CA4-4D0A-FCF6CBCC7144}"/>
              </a:ext>
            </a:extLst>
          </p:cNvPr>
          <p:cNvSpPr/>
          <p:nvPr/>
        </p:nvSpPr>
        <p:spPr>
          <a:xfrm>
            <a:off x="708144" y="2433823"/>
            <a:ext cx="1265035" cy="2431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bg2"/>
                </a:solidFill>
                <a:latin typeface="Roboto Mono Medium" panose="020B0604020202020204" charset="0"/>
                <a:ea typeface="Roboto Mono Medium" panose="020B0604020202020204" charset="0"/>
              </a:rPr>
              <a:t>SQL Server</a:t>
            </a:r>
          </a:p>
        </p:txBody>
      </p:sp>
      <p:sp>
        <p:nvSpPr>
          <p:cNvPr id="11" name="TextBox 10">
            <a:extLst>
              <a:ext uri="{FF2B5EF4-FFF2-40B4-BE49-F238E27FC236}">
                <a16:creationId xmlns:a16="http://schemas.microsoft.com/office/drawing/2014/main" id="{6AC731CD-CDF0-A0BB-D0D5-1AC8F07FCDA3}"/>
              </a:ext>
            </a:extLst>
          </p:cNvPr>
          <p:cNvSpPr txBox="1"/>
          <p:nvPr/>
        </p:nvSpPr>
        <p:spPr>
          <a:xfrm>
            <a:off x="4963885" y="544751"/>
            <a:ext cx="3122788" cy="738664"/>
          </a:xfrm>
          <a:prstGeom prst="rect">
            <a:avLst/>
          </a:prstGeom>
          <a:noFill/>
        </p:spPr>
        <p:txBody>
          <a:bodyPr wrap="square" rtlCol="0">
            <a:spAutoFit/>
          </a:bodyPr>
          <a:lstStyle/>
          <a:p>
            <a:pPr marL="285750" indent="-285750">
              <a:buFontTx/>
              <a:buChar char="-"/>
            </a:pPr>
            <a:r>
              <a:rPr lang="vi-VN" dirty="0">
                <a:solidFill>
                  <a:schemeClr val="bg2"/>
                </a:solidFill>
                <a:latin typeface="Roboto Mono Medium" panose="020B0604020202020204" charset="0"/>
                <a:ea typeface="Roboto Mono Medium" panose="020B0604020202020204" charset="0"/>
              </a:rPr>
              <a:t>Cấu trúc câu lệnh</a:t>
            </a:r>
          </a:p>
          <a:p>
            <a:pPr marL="285750" indent="-285750">
              <a:buFontTx/>
              <a:buChar char="-"/>
            </a:pPr>
            <a:endParaRPr lang="vi-VN" dirty="0">
              <a:solidFill>
                <a:schemeClr val="bg2"/>
              </a:solidFill>
              <a:latin typeface="Roboto Mono Medium" panose="020B0604020202020204" charset="0"/>
              <a:ea typeface="Roboto Mono Medium" panose="020B0604020202020204" charset="0"/>
            </a:endParaRPr>
          </a:p>
          <a:p>
            <a:pPr marL="285750" lvl="1" indent="-285750">
              <a:buFont typeface="Arial" panose="020B0604020202020204" pitchFamily="34" charset="0"/>
              <a:buChar char="•"/>
            </a:pPr>
            <a:r>
              <a:rPr lang="vi-VN" dirty="0">
                <a:solidFill>
                  <a:schemeClr val="bg2"/>
                </a:solidFill>
                <a:latin typeface="Roboto Mono Medium" panose="020B0604020202020204" charset="0"/>
                <a:ea typeface="Roboto Mono Medium" panose="020B0604020202020204" charset="0"/>
              </a:rPr>
              <a:t>MongoDB</a:t>
            </a:r>
          </a:p>
        </p:txBody>
      </p:sp>
      <p:pic>
        <p:nvPicPr>
          <p:cNvPr id="12" name="Picture 11" descr="A screenshot of a computer&#10;&#10;Description automatically generated with low confidence">
            <a:extLst>
              <a:ext uri="{FF2B5EF4-FFF2-40B4-BE49-F238E27FC236}">
                <a16:creationId xmlns:a16="http://schemas.microsoft.com/office/drawing/2014/main" id="{C856ADEF-72CD-BAFC-DA30-E471824315D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18886" y="1285661"/>
            <a:ext cx="3671351" cy="802059"/>
          </a:xfrm>
          <a:prstGeom prst="rect">
            <a:avLst/>
          </a:prstGeom>
          <a:ln>
            <a:noFill/>
          </a:ln>
          <a:effectLst>
            <a:outerShdw blurRad="190500" algn="tl" rotWithShape="0">
              <a:srgbClr val="000000">
                <a:alpha val="70000"/>
              </a:srgbClr>
            </a:outerShdw>
          </a:effectLst>
        </p:spPr>
      </p:pic>
      <p:pic>
        <p:nvPicPr>
          <p:cNvPr id="13" name="Picture 12" descr="A picture containing text, device, gauge, meter&#10;&#10;Description automatically generated">
            <a:extLst>
              <a:ext uri="{FF2B5EF4-FFF2-40B4-BE49-F238E27FC236}">
                <a16:creationId xmlns:a16="http://schemas.microsoft.com/office/drawing/2014/main" id="{E63A32E7-D166-13FE-94A1-41A1E994D40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18887" y="2894005"/>
            <a:ext cx="3544132" cy="758056"/>
          </a:xfrm>
          <a:prstGeom prst="rect">
            <a:avLst/>
          </a:prstGeom>
          <a:ln>
            <a:noFill/>
          </a:ln>
          <a:effectLst>
            <a:outerShdw blurRad="190500" algn="tl" rotWithShape="0">
              <a:srgbClr val="000000">
                <a:alpha val="70000"/>
              </a:srgbClr>
            </a:outerShdw>
          </a:effectLst>
        </p:spPr>
      </p:pic>
      <p:sp>
        <p:nvSpPr>
          <p:cNvPr id="16" name="TextBox 15">
            <a:extLst>
              <a:ext uri="{FF2B5EF4-FFF2-40B4-BE49-F238E27FC236}">
                <a16:creationId xmlns:a16="http://schemas.microsoft.com/office/drawing/2014/main" id="{1512CDF1-FC26-25F9-5F1A-06E8AA7D4E33}"/>
              </a:ext>
            </a:extLst>
          </p:cNvPr>
          <p:cNvSpPr txBox="1"/>
          <p:nvPr/>
        </p:nvSpPr>
        <p:spPr>
          <a:xfrm>
            <a:off x="5018886" y="2523100"/>
            <a:ext cx="4867632" cy="307777"/>
          </a:xfrm>
          <a:prstGeom prst="rect">
            <a:avLst/>
          </a:prstGeom>
          <a:noFill/>
        </p:spPr>
        <p:txBody>
          <a:bodyPr wrap="square">
            <a:spAutoFit/>
          </a:bodyPr>
          <a:lstStyle/>
          <a:p>
            <a:pPr marL="285750" lvl="1" indent="-285750">
              <a:buFont typeface="Arial" panose="020B0604020202020204" pitchFamily="34" charset="0"/>
              <a:buChar char="•"/>
            </a:pPr>
            <a:r>
              <a:rPr lang="vi-VN" dirty="0">
                <a:solidFill>
                  <a:schemeClr val="bg2"/>
                </a:solidFill>
                <a:latin typeface="Roboto Mono Medium" panose="020B0604020202020204" charset="0"/>
                <a:ea typeface="Roboto Mono Medium" panose="020B0604020202020204" charset="0"/>
              </a:rPr>
              <a:t>SQL Server</a:t>
            </a:r>
          </a:p>
        </p:txBody>
      </p:sp>
    </p:spTree>
    <p:extLst>
      <p:ext uri="{BB962C8B-B14F-4D97-AF65-F5344CB8AC3E}">
        <p14:creationId xmlns:p14="http://schemas.microsoft.com/office/powerpoint/2010/main" val="88575518"/>
      </p:ext>
    </p:extLst>
  </p:cSld>
  <p:clrMapOvr>
    <a:masterClrMapping/>
  </p:clrMapOvr>
  <p:transition spd="slow">
    <p:comb/>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6" name="TextBox 5">
            <a:extLst>
              <a:ext uri="{FF2B5EF4-FFF2-40B4-BE49-F238E27FC236}">
                <a16:creationId xmlns:a16="http://schemas.microsoft.com/office/drawing/2014/main" id="{32C05DFF-7847-3482-2D24-0B744042190C}"/>
              </a:ext>
            </a:extLst>
          </p:cNvPr>
          <p:cNvSpPr txBox="1"/>
          <p:nvPr/>
        </p:nvSpPr>
        <p:spPr>
          <a:xfrm>
            <a:off x="680644" y="549381"/>
            <a:ext cx="3451344" cy="369332"/>
          </a:xfrm>
          <a:prstGeom prst="rect">
            <a:avLst/>
          </a:prstGeom>
          <a:noFill/>
        </p:spPr>
        <p:txBody>
          <a:bodyPr wrap="square">
            <a:spAutoFit/>
          </a:bodyPr>
          <a:lstStyle/>
          <a:p>
            <a:pPr algn="ctr"/>
            <a:r>
              <a:rPr lang="vi-VN" sz="1800" dirty="0">
                <a:solidFill>
                  <a:srgbClr val="FF0000"/>
                </a:solidFill>
                <a:latin typeface="Roboto Mono Medium" panose="020B0604020202020204" charset="0"/>
                <a:ea typeface="Roboto Mono Medium" panose="020B0604020202020204" charset="0"/>
              </a:rPr>
              <a:t>So sánh hiệu suất </a:t>
            </a:r>
          </a:p>
        </p:txBody>
      </p:sp>
      <p:sp>
        <p:nvSpPr>
          <p:cNvPr id="11" name="TextBox 10">
            <a:extLst>
              <a:ext uri="{FF2B5EF4-FFF2-40B4-BE49-F238E27FC236}">
                <a16:creationId xmlns:a16="http://schemas.microsoft.com/office/drawing/2014/main" id="{6AC731CD-CDF0-A0BB-D0D5-1AC8F07FCDA3}"/>
              </a:ext>
            </a:extLst>
          </p:cNvPr>
          <p:cNvSpPr txBox="1"/>
          <p:nvPr/>
        </p:nvSpPr>
        <p:spPr>
          <a:xfrm>
            <a:off x="4648640" y="549381"/>
            <a:ext cx="3671351" cy="1025345"/>
          </a:xfrm>
          <a:prstGeom prst="rect">
            <a:avLst/>
          </a:prstGeom>
          <a:noFill/>
        </p:spPr>
        <p:txBody>
          <a:bodyPr wrap="square" rtlCol="0">
            <a:spAutoFit/>
          </a:bodyPr>
          <a:lstStyle/>
          <a:p>
            <a:pPr marL="457200" lvl="1" algn="just">
              <a:lnSpc>
                <a:spcPct val="150000"/>
              </a:lnSpc>
            </a:pPr>
            <a:r>
              <a:rPr lang="vi-VN" b="1" dirty="0">
                <a:solidFill>
                  <a:schemeClr val="bg2"/>
                </a:solidFill>
                <a:effectLst/>
                <a:latin typeface="Roboto Mono Medium" panose="020B0604020202020204" charset="0"/>
                <a:ea typeface="Roboto Mono Medium" panose="020B0604020202020204" charset="0"/>
                <a:cs typeface="Times New Roman" panose="02020603050405020304" pitchFamily="18" charset="0"/>
              </a:rPr>
              <a:t>Sau đó, chạy 5 ứng dụng client vào cơ sở dữ liệu với chức năng insert:</a:t>
            </a:r>
          </a:p>
        </p:txBody>
      </p:sp>
      <p:sp>
        <p:nvSpPr>
          <p:cNvPr id="2" name="TextBox 1">
            <a:extLst>
              <a:ext uri="{FF2B5EF4-FFF2-40B4-BE49-F238E27FC236}">
                <a16:creationId xmlns:a16="http://schemas.microsoft.com/office/drawing/2014/main" id="{8F72156B-C6B1-2AD9-B0B9-6ACD80A5BD34}"/>
              </a:ext>
            </a:extLst>
          </p:cNvPr>
          <p:cNvSpPr txBox="1"/>
          <p:nvPr/>
        </p:nvSpPr>
        <p:spPr>
          <a:xfrm>
            <a:off x="638379" y="1283415"/>
            <a:ext cx="3671351" cy="954107"/>
          </a:xfrm>
          <a:prstGeom prst="rect">
            <a:avLst/>
          </a:prstGeom>
          <a:noFill/>
        </p:spPr>
        <p:txBody>
          <a:bodyPr wrap="square" rtlCol="0">
            <a:spAutoFit/>
          </a:bodyPr>
          <a:lstStyle/>
          <a:p>
            <a:r>
              <a:rPr lang="vi-VN" b="1" dirty="0">
                <a:solidFill>
                  <a:schemeClr val="bg2"/>
                </a:solidFill>
                <a:effectLst/>
                <a:latin typeface="Roboto Mono Medium" panose="020B0604020202020204" charset="0"/>
                <a:ea typeface="Roboto Mono Medium" panose="020B0604020202020204" charset="0"/>
                <a:cs typeface="Times New Roman" panose="02020603050405020304" pitchFamily="18" charset="0"/>
              </a:rPr>
              <a:t>Quá trình này được thực hiện bằng cách chèn 50.000 đối tượng độc lập với mô hình mẫu như sau:</a:t>
            </a:r>
          </a:p>
          <a:p>
            <a:endParaRPr lang="vi-VN" dirty="0">
              <a:solidFill>
                <a:schemeClr val="bg2"/>
              </a:solidFill>
            </a:endParaRPr>
          </a:p>
        </p:txBody>
      </p:sp>
      <p:pic>
        <p:nvPicPr>
          <p:cNvPr id="3" name="Picture 2">
            <a:extLst>
              <a:ext uri="{FF2B5EF4-FFF2-40B4-BE49-F238E27FC236}">
                <a16:creationId xmlns:a16="http://schemas.microsoft.com/office/drawing/2014/main" id="{B8358E64-90EE-1204-AC4B-C5BD89477D93}"/>
              </a:ext>
            </a:extLst>
          </p:cNvPr>
          <p:cNvPicPr>
            <a:picLocks noChangeAspect="1"/>
          </p:cNvPicPr>
          <p:nvPr/>
        </p:nvPicPr>
        <p:blipFill rotWithShape="1">
          <a:blip r:embed="rId3"/>
          <a:srcRect l="28835" t="2985" r="23696" b="1"/>
          <a:stretch/>
        </p:blipFill>
        <p:spPr>
          <a:xfrm>
            <a:off x="1456520" y="1951891"/>
            <a:ext cx="2249206" cy="2794074"/>
          </a:xfrm>
          <a:prstGeom prst="rect">
            <a:avLst/>
          </a:prstGeom>
        </p:spPr>
      </p:pic>
      <p:pic>
        <p:nvPicPr>
          <p:cNvPr id="4" name="Picture 3">
            <a:extLst>
              <a:ext uri="{FF2B5EF4-FFF2-40B4-BE49-F238E27FC236}">
                <a16:creationId xmlns:a16="http://schemas.microsoft.com/office/drawing/2014/main" id="{8CEC10B9-50FB-450C-572E-F0E10184CF73}"/>
              </a:ext>
            </a:extLst>
          </p:cNvPr>
          <p:cNvPicPr>
            <a:picLocks noChangeAspect="1"/>
          </p:cNvPicPr>
          <p:nvPr/>
        </p:nvPicPr>
        <p:blipFill>
          <a:blip r:embed="rId4"/>
          <a:stretch>
            <a:fillRect/>
          </a:stretch>
        </p:blipFill>
        <p:spPr>
          <a:xfrm>
            <a:off x="4131988" y="1574726"/>
            <a:ext cx="4539664" cy="2947032"/>
          </a:xfrm>
          <a:prstGeom prst="rect">
            <a:avLst/>
          </a:prstGeom>
        </p:spPr>
      </p:pic>
    </p:spTree>
    <p:extLst>
      <p:ext uri="{BB962C8B-B14F-4D97-AF65-F5344CB8AC3E}">
        <p14:creationId xmlns:p14="http://schemas.microsoft.com/office/powerpoint/2010/main" val="1408990107"/>
      </p:ext>
    </p:extLst>
  </p:cSld>
  <p:clrMapOvr>
    <a:masterClrMapping/>
  </p:clrMapOvr>
  <p:transition spd="slow">
    <p:comb/>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14" name="Google Shape;614;p71"/>
          <p:cNvSpPr/>
          <p:nvPr/>
        </p:nvSpPr>
        <p:spPr>
          <a:xfrm>
            <a:off x="1357307" y="601825"/>
            <a:ext cx="218700" cy="218700"/>
          </a:xfrm>
          <a:prstGeom prst="ellipse">
            <a:avLst/>
          </a:prstGeom>
          <a:solidFill>
            <a:schemeClr val="accent4"/>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 name="Google Shape;615;p71"/>
          <p:cNvSpPr/>
          <p:nvPr/>
        </p:nvSpPr>
        <p:spPr>
          <a:xfrm>
            <a:off x="7079462" y="686105"/>
            <a:ext cx="218700" cy="218700"/>
          </a:xfrm>
          <a:prstGeom prst="ellipse">
            <a:avLst/>
          </a:prstGeom>
          <a:solidFill>
            <a:schemeClr val="accen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71"/>
          <p:cNvSpPr/>
          <p:nvPr/>
        </p:nvSpPr>
        <p:spPr>
          <a:xfrm>
            <a:off x="1809866" y="795455"/>
            <a:ext cx="218700" cy="218700"/>
          </a:xfrm>
          <a:prstGeom prst="ellipse">
            <a:avLst/>
          </a:prstGeom>
          <a:solidFill>
            <a:schemeClr val="accent4"/>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71"/>
          <p:cNvSpPr/>
          <p:nvPr/>
        </p:nvSpPr>
        <p:spPr>
          <a:xfrm>
            <a:off x="1789114" y="371403"/>
            <a:ext cx="218700" cy="218700"/>
          </a:xfrm>
          <a:prstGeom prst="ellipse">
            <a:avLst/>
          </a:prstGeom>
          <a:solidFill>
            <a:schemeClr val="accen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71"/>
          <p:cNvSpPr/>
          <p:nvPr/>
        </p:nvSpPr>
        <p:spPr>
          <a:xfrm>
            <a:off x="7577646" y="587931"/>
            <a:ext cx="218700" cy="218700"/>
          </a:xfrm>
          <a:prstGeom prst="ellipse">
            <a:avLst/>
          </a:prstGeom>
          <a:solidFill>
            <a:schemeClr val="accen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71"/>
          <p:cNvSpPr/>
          <p:nvPr/>
        </p:nvSpPr>
        <p:spPr>
          <a:xfrm>
            <a:off x="8086703" y="4198038"/>
            <a:ext cx="218700" cy="218700"/>
          </a:xfrm>
          <a:prstGeom prst="ellipse">
            <a:avLst/>
          </a:prstGeom>
          <a:solidFill>
            <a:schemeClr val="accent4"/>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71"/>
          <p:cNvSpPr/>
          <p:nvPr/>
        </p:nvSpPr>
        <p:spPr>
          <a:xfrm>
            <a:off x="7458643" y="1221072"/>
            <a:ext cx="218700" cy="218700"/>
          </a:xfrm>
          <a:prstGeom prst="ellipse">
            <a:avLst/>
          </a:prstGeom>
          <a:solidFill>
            <a:schemeClr val="accen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71"/>
          <p:cNvSpPr/>
          <p:nvPr/>
        </p:nvSpPr>
        <p:spPr>
          <a:xfrm>
            <a:off x="7942774" y="1406222"/>
            <a:ext cx="218700" cy="218700"/>
          </a:xfrm>
          <a:prstGeom prst="ellipse">
            <a:avLst/>
          </a:prstGeom>
          <a:solidFill>
            <a:schemeClr val="accent4"/>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screenshot of a computer&#10;&#10;Description automatically generated with medium confidence">
            <a:extLst>
              <a:ext uri="{FF2B5EF4-FFF2-40B4-BE49-F238E27FC236}">
                <a16:creationId xmlns:a16="http://schemas.microsoft.com/office/drawing/2014/main" id="{3A00F3EE-D8F6-DA37-F302-53963C95D738}"/>
              </a:ext>
            </a:extLst>
          </p:cNvPr>
          <p:cNvPicPr>
            <a:picLocks noChangeAspect="1"/>
          </p:cNvPicPr>
          <p:nvPr/>
        </p:nvPicPr>
        <p:blipFill>
          <a:blip r:embed="rId3"/>
          <a:stretch>
            <a:fillRect/>
          </a:stretch>
        </p:blipFill>
        <p:spPr>
          <a:xfrm>
            <a:off x="2463098" y="904805"/>
            <a:ext cx="4862830" cy="3457575"/>
          </a:xfrm>
          <a:prstGeom prst="rect">
            <a:avLst/>
          </a:prstGeom>
        </p:spPr>
      </p:pic>
    </p:spTree>
    <p:extLst>
      <p:ext uri="{BB962C8B-B14F-4D97-AF65-F5344CB8AC3E}">
        <p14:creationId xmlns:p14="http://schemas.microsoft.com/office/powerpoint/2010/main" val="5326719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14" name="Google Shape;614;p71"/>
          <p:cNvSpPr/>
          <p:nvPr/>
        </p:nvSpPr>
        <p:spPr>
          <a:xfrm>
            <a:off x="1357307" y="601825"/>
            <a:ext cx="218700" cy="218700"/>
          </a:xfrm>
          <a:prstGeom prst="ellipse">
            <a:avLst/>
          </a:prstGeom>
          <a:solidFill>
            <a:schemeClr val="accent4"/>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 name="Google Shape;615;p71"/>
          <p:cNvSpPr/>
          <p:nvPr/>
        </p:nvSpPr>
        <p:spPr>
          <a:xfrm>
            <a:off x="7079462" y="686105"/>
            <a:ext cx="218700" cy="218700"/>
          </a:xfrm>
          <a:prstGeom prst="ellipse">
            <a:avLst/>
          </a:prstGeom>
          <a:solidFill>
            <a:schemeClr val="accen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71"/>
          <p:cNvSpPr/>
          <p:nvPr/>
        </p:nvSpPr>
        <p:spPr>
          <a:xfrm>
            <a:off x="1809866" y="795455"/>
            <a:ext cx="218700" cy="218700"/>
          </a:xfrm>
          <a:prstGeom prst="ellipse">
            <a:avLst/>
          </a:prstGeom>
          <a:solidFill>
            <a:schemeClr val="accent4"/>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71"/>
          <p:cNvSpPr/>
          <p:nvPr/>
        </p:nvSpPr>
        <p:spPr>
          <a:xfrm>
            <a:off x="1789114" y="371403"/>
            <a:ext cx="218700" cy="218700"/>
          </a:xfrm>
          <a:prstGeom prst="ellipse">
            <a:avLst/>
          </a:prstGeom>
          <a:solidFill>
            <a:schemeClr val="accen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71"/>
          <p:cNvSpPr/>
          <p:nvPr/>
        </p:nvSpPr>
        <p:spPr>
          <a:xfrm>
            <a:off x="7577646" y="587931"/>
            <a:ext cx="218700" cy="218700"/>
          </a:xfrm>
          <a:prstGeom prst="ellipse">
            <a:avLst/>
          </a:prstGeom>
          <a:solidFill>
            <a:schemeClr val="accen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71"/>
          <p:cNvSpPr/>
          <p:nvPr/>
        </p:nvSpPr>
        <p:spPr>
          <a:xfrm>
            <a:off x="8086703" y="4198038"/>
            <a:ext cx="218700" cy="218700"/>
          </a:xfrm>
          <a:prstGeom prst="ellipse">
            <a:avLst/>
          </a:prstGeom>
          <a:solidFill>
            <a:schemeClr val="accent4"/>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71"/>
          <p:cNvSpPr/>
          <p:nvPr/>
        </p:nvSpPr>
        <p:spPr>
          <a:xfrm>
            <a:off x="7458643" y="1221072"/>
            <a:ext cx="218700" cy="218700"/>
          </a:xfrm>
          <a:prstGeom prst="ellipse">
            <a:avLst/>
          </a:prstGeom>
          <a:solidFill>
            <a:schemeClr val="accen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71"/>
          <p:cNvSpPr/>
          <p:nvPr/>
        </p:nvSpPr>
        <p:spPr>
          <a:xfrm>
            <a:off x="7942774" y="1406222"/>
            <a:ext cx="218700" cy="218700"/>
          </a:xfrm>
          <a:prstGeom prst="ellipse">
            <a:avLst/>
          </a:prstGeom>
          <a:solidFill>
            <a:schemeClr val="accent4"/>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38E0A43B-C101-653C-1901-FF0DD752C37C}"/>
              </a:ext>
            </a:extLst>
          </p:cNvPr>
          <p:cNvSpPr txBox="1"/>
          <p:nvPr/>
        </p:nvSpPr>
        <p:spPr>
          <a:xfrm>
            <a:off x="1855491" y="577864"/>
            <a:ext cx="5213936" cy="702180"/>
          </a:xfrm>
          <a:prstGeom prst="rect">
            <a:avLst/>
          </a:prstGeom>
          <a:noFill/>
        </p:spPr>
        <p:txBody>
          <a:bodyPr wrap="square">
            <a:spAutoFit/>
          </a:bodyPr>
          <a:lstStyle/>
          <a:p>
            <a:pPr marL="457200" lvl="1" algn="just">
              <a:lnSpc>
                <a:spcPct val="150000"/>
              </a:lnSpc>
            </a:pPr>
            <a:r>
              <a:rPr lang="vi-VN" sz="1400" b="1" dirty="0">
                <a:solidFill>
                  <a:schemeClr val="bg2"/>
                </a:solidFill>
                <a:effectLst/>
                <a:latin typeface="Roboto Mono Medium" panose="020B0604020202020204" charset="0"/>
                <a:ea typeface="Roboto Mono Medium" panose="020B0604020202020204" charset="0"/>
                <a:cs typeface="Times New Roman" panose="02020603050405020304" pitchFamily="18" charset="0"/>
              </a:rPr>
              <a:t>Có thể thấy sự khác biệt giữa 2 giây đối với MongoDB và 205 giây đối với SQL Server</a:t>
            </a:r>
          </a:p>
        </p:txBody>
      </p:sp>
      <p:pic>
        <p:nvPicPr>
          <p:cNvPr id="5" name="Picture 4">
            <a:extLst>
              <a:ext uri="{FF2B5EF4-FFF2-40B4-BE49-F238E27FC236}">
                <a16:creationId xmlns:a16="http://schemas.microsoft.com/office/drawing/2014/main" id="{E2C22F5C-D03F-26F6-8C63-AA0FDB6FB762}"/>
              </a:ext>
            </a:extLst>
          </p:cNvPr>
          <p:cNvPicPr>
            <a:picLocks noChangeAspect="1"/>
          </p:cNvPicPr>
          <p:nvPr/>
        </p:nvPicPr>
        <p:blipFill>
          <a:blip r:embed="rId3"/>
          <a:stretch>
            <a:fillRect/>
          </a:stretch>
        </p:blipFill>
        <p:spPr>
          <a:xfrm>
            <a:off x="2866953" y="1330422"/>
            <a:ext cx="3698852" cy="3275490"/>
          </a:xfrm>
          <a:prstGeom prst="rect">
            <a:avLst/>
          </a:prstGeom>
        </p:spPr>
      </p:pic>
    </p:spTree>
    <p:extLst>
      <p:ext uri="{BB962C8B-B14F-4D97-AF65-F5344CB8AC3E}">
        <p14:creationId xmlns:p14="http://schemas.microsoft.com/office/powerpoint/2010/main" val="11360717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8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Thanks!</a:t>
            </a:r>
            <a:endParaRPr/>
          </a:p>
        </p:txBody>
      </p:sp>
      <p:sp>
        <p:nvSpPr>
          <p:cNvPr id="762" name="Google Shape;762;p89"/>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Cảm ơn thầy và các bạn đã chú ý lắng nghe</a:t>
            </a:r>
            <a:endParaRPr dirty="0"/>
          </a:p>
          <a:p>
            <a:pPr marL="0" lvl="0" indent="0" algn="l" rtl="0">
              <a:spcBef>
                <a:spcPts val="0"/>
              </a:spcBef>
              <a:spcAft>
                <a:spcPts val="0"/>
              </a:spcAft>
              <a:buNone/>
            </a:pPr>
            <a:endParaRPr dirty="0"/>
          </a:p>
        </p:txBody>
      </p:sp>
      <p:pic>
        <p:nvPicPr>
          <p:cNvPr id="763" name="Google Shape;763;p89"/>
          <p:cNvPicPr preferRelativeResize="0"/>
          <p:nvPr/>
        </p:nvPicPr>
        <p:blipFill rotWithShape="1">
          <a:blip r:embed="rId3">
            <a:alphaModFix/>
          </a:blip>
          <a:srcRect t="16970" r="8892" b="21025"/>
          <a:stretch/>
        </p:blipFill>
        <p:spPr>
          <a:xfrm rot="11239279">
            <a:off x="5092237" y="880759"/>
            <a:ext cx="2036850" cy="810276"/>
          </a:xfrm>
          <a:prstGeom prst="rect">
            <a:avLst/>
          </a:prstGeom>
          <a:noFill/>
          <a:ln>
            <a:noFill/>
          </a:ln>
        </p:spPr>
      </p:pic>
      <p:pic>
        <p:nvPicPr>
          <p:cNvPr id="764" name="Google Shape;764;p89"/>
          <p:cNvPicPr preferRelativeResize="0"/>
          <p:nvPr/>
        </p:nvPicPr>
        <p:blipFill rotWithShape="1">
          <a:blip r:embed="rId3">
            <a:alphaModFix/>
          </a:blip>
          <a:srcRect t="16970" r="8892" b="21025"/>
          <a:stretch/>
        </p:blipFill>
        <p:spPr>
          <a:xfrm rot="-5400000">
            <a:off x="6542325" y="490898"/>
            <a:ext cx="2036850" cy="810276"/>
          </a:xfrm>
          <a:prstGeom prst="rect">
            <a:avLst/>
          </a:prstGeom>
          <a:noFill/>
          <a:ln>
            <a:noFill/>
          </a:ln>
        </p:spPr>
      </p:pic>
      <p:pic>
        <p:nvPicPr>
          <p:cNvPr id="765" name="Google Shape;765;p89"/>
          <p:cNvPicPr preferRelativeResize="0"/>
          <p:nvPr/>
        </p:nvPicPr>
        <p:blipFill rotWithShape="1">
          <a:blip r:embed="rId3">
            <a:alphaModFix/>
          </a:blip>
          <a:srcRect t="16970" r="8892" b="21025"/>
          <a:stretch/>
        </p:blipFill>
        <p:spPr>
          <a:xfrm rot="-5400000">
            <a:off x="7085250" y="490898"/>
            <a:ext cx="2036850" cy="810276"/>
          </a:xfrm>
          <a:prstGeom prst="rect">
            <a:avLst/>
          </a:prstGeom>
          <a:noFill/>
          <a:ln>
            <a:noFill/>
          </a:ln>
        </p:spPr>
      </p:pic>
      <p:grpSp>
        <p:nvGrpSpPr>
          <p:cNvPr id="766" name="Google Shape;766;p89"/>
          <p:cNvGrpSpPr/>
          <p:nvPr/>
        </p:nvGrpSpPr>
        <p:grpSpPr>
          <a:xfrm>
            <a:off x="7400159" y="291277"/>
            <a:ext cx="282068" cy="274480"/>
            <a:chOff x="7400159" y="291277"/>
            <a:chExt cx="282068" cy="274480"/>
          </a:xfrm>
        </p:grpSpPr>
        <p:sp>
          <p:nvSpPr>
            <p:cNvPr id="767" name="Google Shape;767;p89"/>
            <p:cNvSpPr/>
            <p:nvPr/>
          </p:nvSpPr>
          <p:spPr>
            <a:xfrm>
              <a:off x="7613904" y="322889"/>
              <a:ext cx="37563" cy="33951"/>
            </a:xfrm>
            <a:custGeom>
              <a:avLst/>
              <a:gdLst/>
              <a:ahLst/>
              <a:cxnLst/>
              <a:rect l="l" t="t" r="r" b="b"/>
              <a:pathLst>
                <a:path w="10118" h="9145" extrusionOk="0">
                  <a:moveTo>
                    <a:pt x="4732" y="2689"/>
                  </a:moveTo>
                  <a:cubicBezTo>
                    <a:pt x="5672" y="2689"/>
                    <a:pt x="6415" y="3023"/>
                    <a:pt x="6839" y="3655"/>
                  </a:cubicBezTo>
                  <a:cubicBezTo>
                    <a:pt x="7264" y="4290"/>
                    <a:pt x="7264" y="5087"/>
                    <a:pt x="6844" y="5689"/>
                  </a:cubicBezTo>
                  <a:cubicBezTo>
                    <a:pt x="6470" y="6224"/>
                    <a:pt x="5776" y="6456"/>
                    <a:pt x="5101" y="6456"/>
                  </a:cubicBezTo>
                  <a:cubicBezTo>
                    <a:pt x="4845" y="6456"/>
                    <a:pt x="4592" y="6422"/>
                    <a:pt x="4360" y="6360"/>
                  </a:cubicBezTo>
                  <a:cubicBezTo>
                    <a:pt x="3875" y="6230"/>
                    <a:pt x="3050" y="5864"/>
                    <a:pt x="2967" y="4881"/>
                  </a:cubicBezTo>
                  <a:cubicBezTo>
                    <a:pt x="2822" y="3159"/>
                    <a:pt x="3572" y="2847"/>
                    <a:pt x="3691" y="2811"/>
                  </a:cubicBezTo>
                  <a:cubicBezTo>
                    <a:pt x="4033" y="2733"/>
                    <a:pt x="4381" y="2692"/>
                    <a:pt x="4732" y="2689"/>
                  </a:cubicBezTo>
                  <a:close/>
                  <a:moveTo>
                    <a:pt x="4732" y="0"/>
                  </a:moveTo>
                  <a:cubicBezTo>
                    <a:pt x="4218" y="0"/>
                    <a:pt x="3682" y="59"/>
                    <a:pt x="3132" y="180"/>
                  </a:cubicBezTo>
                  <a:cubicBezTo>
                    <a:pt x="2023" y="407"/>
                    <a:pt x="1" y="1730"/>
                    <a:pt x="286" y="5108"/>
                  </a:cubicBezTo>
                  <a:cubicBezTo>
                    <a:pt x="445" y="6966"/>
                    <a:pt x="1737" y="8441"/>
                    <a:pt x="3662" y="8956"/>
                  </a:cubicBezTo>
                  <a:cubicBezTo>
                    <a:pt x="4126" y="9082"/>
                    <a:pt x="4604" y="9145"/>
                    <a:pt x="5085" y="9145"/>
                  </a:cubicBezTo>
                  <a:cubicBezTo>
                    <a:pt x="6686" y="9145"/>
                    <a:pt x="8199" y="8443"/>
                    <a:pt x="9050" y="7226"/>
                  </a:cubicBezTo>
                  <a:cubicBezTo>
                    <a:pt x="10107" y="5710"/>
                    <a:pt x="10118" y="3722"/>
                    <a:pt x="9076" y="2163"/>
                  </a:cubicBezTo>
                  <a:cubicBezTo>
                    <a:pt x="8138" y="758"/>
                    <a:pt x="6574" y="0"/>
                    <a:pt x="47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89"/>
            <p:cNvSpPr/>
            <p:nvPr/>
          </p:nvSpPr>
          <p:spPr>
            <a:xfrm>
              <a:off x="7454520" y="344442"/>
              <a:ext cx="180320" cy="168978"/>
            </a:xfrm>
            <a:custGeom>
              <a:avLst/>
              <a:gdLst/>
              <a:ahLst/>
              <a:cxnLst/>
              <a:rect l="l" t="t" r="r" b="b"/>
              <a:pathLst>
                <a:path w="48571" h="45516" extrusionOk="0">
                  <a:moveTo>
                    <a:pt x="23895" y="2651"/>
                  </a:moveTo>
                  <a:cubicBezTo>
                    <a:pt x="25170" y="2651"/>
                    <a:pt x="26002" y="2785"/>
                    <a:pt x="26138" y="2811"/>
                  </a:cubicBezTo>
                  <a:cubicBezTo>
                    <a:pt x="26199" y="2822"/>
                    <a:pt x="26260" y="2829"/>
                    <a:pt x="26322" y="2831"/>
                  </a:cubicBezTo>
                  <a:cubicBezTo>
                    <a:pt x="31983" y="3067"/>
                    <a:pt x="36907" y="6166"/>
                    <a:pt x="41377" y="12305"/>
                  </a:cubicBezTo>
                  <a:cubicBezTo>
                    <a:pt x="44043" y="15967"/>
                    <a:pt x="45712" y="23481"/>
                    <a:pt x="43562" y="30198"/>
                  </a:cubicBezTo>
                  <a:cubicBezTo>
                    <a:pt x="42330" y="34042"/>
                    <a:pt x="39326" y="39138"/>
                    <a:pt x="32011" y="41576"/>
                  </a:cubicBezTo>
                  <a:cubicBezTo>
                    <a:pt x="29553" y="42395"/>
                    <a:pt x="26996" y="42791"/>
                    <a:pt x="24471" y="42791"/>
                  </a:cubicBezTo>
                  <a:cubicBezTo>
                    <a:pt x="18646" y="42791"/>
                    <a:pt x="12991" y="40683"/>
                    <a:pt x="9109" y="36799"/>
                  </a:cubicBezTo>
                  <a:cubicBezTo>
                    <a:pt x="4202" y="31892"/>
                    <a:pt x="2850" y="25142"/>
                    <a:pt x="5302" y="17790"/>
                  </a:cubicBezTo>
                  <a:cubicBezTo>
                    <a:pt x="9804" y="4277"/>
                    <a:pt x="19492" y="2651"/>
                    <a:pt x="23895" y="2651"/>
                  </a:cubicBezTo>
                  <a:close/>
                  <a:moveTo>
                    <a:pt x="24154" y="0"/>
                  </a:moveTo>
                  <a:cubicBezTo>
                    <a:pt x="19138" y="0"/>
                    <a:pt x="7804" y="1774"/>
                    <a:pt x="2751" y="16939"/>
                  </a:cubicBezTo>
                  <a:cubicBezTo>
                    <a:pt x="1" y="25187"/>
                    <a:pt x="1625" y="33120"/>
                    <a:pt x="7205" y="38700"/>
                  </a:cubicBezTo>
                  <a:cubicBezTo>
                    <a:pt x="11640" y="43135"/>
                    <a:pt x="17868" y="45515"/>
                    <a:pt x="24352" y="45515"/>
                  </a:cubicBezTo>
                  <a:cubicBezTo>
                    <a:pt x="27245" y="45511"/>
                    <a:pt x="30119" y="45043"/>
                    <a:pt x="32862" y="44127"/>
                  </a:cubicBezTo>
                  <a:cubicBezTo>
                    <a:pt x="41247" y="41331"/>
                    <a:pt x="44701" y="35456"/>
                    <a:pt x="46124" y="31017"/>
                  </a:cubicBezTo>
                  <a:cubicBezTo>
                    <a:pt x="48571" y="23377"/>
                    <a:pt x="46683" y="15025"/>
                    <a:pt x="43551" y="10724"/>
                  </a:cubicBezTo>
                  <a:cubicBezTo>
                    <a:pt x="38657" y="3998"/>
                    <a:pt x="32923" y="440"/>
                    <a:pt x="26509" y="148"/>
                  </a:cubicBezTo>
                  <a:cubicBezTo>
                    <a:pt x="26217" y="105"/>
                    <a:pt x="25371" y="0"/>
                    <a:pt x="24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89"/>
            <p:cNvSpPr/>
            <p:nvPr/>
          </p:nvSpPr>
          <p:spPr>
            <a:xfrm>
              <a:off x="7400159" y="291277"/>
              <a:ext cx="282068" cy="274480"/>
            </a:xfrm>
            <a:custGeom>
              <a:avLst/>
              <a:gdLst/>
              <a:ahLst/>
              <a:cxnLst/>
              <a:rect l="l" t="t" r="r" b="b"/>
              <a:pathLst>
                <a:path w="75978" h="73934" extrusionOk="0">
                  <a:moveTo>
                    <a:pt x="51311" y="2690"/>
                  </a:moveTo>
                  <a:cubicBezTo>
                    <a:pt x="58159" y="2690"/>
                    <a:pt x="63248" y="2796"/>
                    <a:pt x="64173" y="3076"/>
                  </a:cubicBezTo>
                  <a:lnTo>
                    <a:pt x="64440" y="3172"/>
                  </a:lnTo>
                  <a:cubicBezTo>
                    <a:pt x="67188" y="4144"/>
                    <a:pt x="71341" y="5612"/>
                    <a:pt x="72270" y="15103"/>
                  </a:cubicBezTo>
                  <a:cubicBezTo>
                    <a:pt x="73297" y="25545"/>
                    <a:pt x="72277" y="55362"/>
                    <a:pt x="72266" y="55661"/>
                  </a:cubicBezTo>
                  <a:cubicBezTo>
                    <a:pt x="72266" y="55697"/>
                    <a:pt x="72266" y="55731"/>
                    <a:pt x="72266" y="55767"/>
                  </a:cubicBezTo>
                  <a:lnTo>
                    <a:pt x="72266" y="55767"/>
                  </a:lnTo>
                  <a:cubicBezTo>
                    <a:pt x="72272" y="55893"/>
                    <a:pt x="72716" y="68241"/>
                    <a:pt x="64340" y="70062"/>
                  </a:cubicBezTo>
                  <a:cubicBezTo>
                    <a:pt x="60094" y="70985"/>
                    <a:pt x="49624" y="71238"/>
                    <a:pt x="39431" y="71238"/>
                  </a:cubicBezTo>
                  <a:cubicBezTo>
                    <a:pt x="27873" y="71238"/>
                    <a:pt x="16671" y="70913"/>
                    <a:pt x="15296" y="70872"/>
                  </a:cubicBezTo>
                  <a:cubicBezTo>
                    <a:pt x="14232" y="70601"/>
                    <a:pt x="5741" y="68167"/>
                    <a:pt x="4325" y="59665"/>
                  </a:cubicBezTo>
                  <a:cubicBezTo>
                    <a:pt x="2701" y="49914"/>
                    <a:pt x="5564" y="12942"/>
                    <a:pt x="5592" y="12570"/>
                  </a:cubicBezTo>
                  <a:cubicBezTo>
                    <a:pt x="5594" y="12535"/>
                    <a:pt x="5596" y="12500"/>
                    <a:pt x="5596" y="12464"/>
                  </a:cubicBezTo>
                  <a:cubicBezTo>
                    <a:pt x="5596" y="12093"/>
                    <a:pt x="5733" y="3384"/>
                    <a:pt x="17444" y="3154"/>
                  </a:cubicBezTo>
                  <a:cubicBezTo>
                    <a:pt x="27462" y="2917"/>
                    <a:pt x="41275" y="2690"/>
                    <a:pt x="51311" y="2690"/>
                  </a:cubicBezTo>
                  <a:close/>
                  <a:moveTo>
                    <a:pt x="50310" y="1"/>
                  </a:moveTo>
                  <a:cubicBezTo>
                    <a:pt x="38047" y="1"/>
                    <a:pt x="21993" y="358"/>
                    <a:pt x="17388" y="467"/>
                  </a:cubicBezTo>
                  <a:cubicBezTo>
                    <a:pt x="3702" y="735"/>
                    <a:pt x="2950" y="11351"/>
                    <a:pt x="2909" y="12384"/>
                  </a:cubicBezTo>
                  <a:cubicBezTo>
                    <a:pt x="2764" y="14246"/>
                    <a:pt x="1" y="50083"/>
                    <a:pt x="1672" y="60107"/>
                  </a:cubicBezTo>
                  <a:cubicBezTo>
                    <a:pt x="3472" y="70906"/>
                    <a:pt x="14362" y="73423"/>
                    <a:pt x="14826" y="73524"/>
                  </a:cubicBezTo>
                  <a:cubicBezTo>
                    <a:pt x="14908" y="73542"/>
                    <a:pt x="14990" y="73552"/>
                    <a:pt x="15073" y="73555"/>
                  </a:cubicBezTo>
                  <a:cubicBezTo>
                    <a:pt x="15947" y="73583"/>
                    <a:pt x="27362" y="73934"/>
                    <a:pt x="39277" y="73934"/>
                  </a:cubicBezTo>
                  <a:cubicBezTo>
                    <a:pt x="49654" y="73934"/>
                    <a:pt x="60414" y="73667"/>
                    <a:pt x="64912" y="72691"/>
                  </a:cubicBezTo>
                  <a:cubicBezTo>
                    <a:pt x="75278" y="70436"/>
                    <a:pt x="74997" y="56852"/>
                    <a:pt x="74953" y="55704"/>
                  </a:cubicBezTo>
                  <a:cubicBezTo>
                    <a:pt x="75018" y="53883"/>
                    <a:pt x="75978" y="25344"/>
                    <a:pt x="74949" y="14839"/>
                  </a:cubicBezTo>
                  <a:cubicBezTo>
                    <a:pt x="73849" y="3648"/>
                    <a:pt x="68314" y="1688"/>
                    <a:pt x="65338" y="636"/>
                  </a:cubicBezTo>
                  <a:lnTo>
                    <a:pt x="65081" y="545"/>
                  </a:lnTo>
                  <a:cubicBezTo>
                    <a:pt x="63935" y="135"/>
                    <a:pt x="57837" y="1"/>
                    <a:pt x="503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89"/>
          <p:cNvGrpSpPr/>
          <p:nvPr/>
        </p:nvGrpSpPr>
        <p:grpSpPr>
          <a:xfrm>
            <a:off x="7953799" y="283851"/>
            <a:ext cx="299752" cy="289321"/>
            <a:chOff x="4958324" y="-1574249"/>
            <a:chExt cx="299752" cy="289321"/>
          </a:xfrm>
        </p:grpSpPr>
        <p:sp>
          <p:nvSpPr>
            <p:cNvPr id="771" name="Google Shape;771;p89"/>
            <p:cNvSpPr/>
            <p:nvPr/>
          </p:nvSpPr>
          <p:spPr>
            <a:xfrm>
              <a:off x="4958324" y="-1485711"/>
              <a:ext cx="78260" cy="196774"/>
            </a:xfrm>
            <a:custGeom>
              <a:avLst/>
              <a:gdLst/>
              <a:ahLst/>
              <a:cxnLst/>
              <a:rect l="l" t="t" r="r" b="b"/>
              <a:pathLst>
                <a:path w="21080" h="53003" extrusionOk="0">
                  <a:moveTo>
                    <a:pt x="10803" y="2702"/>
                  </a:moveTo>
                  <a:cubicBezTo>
                    <a:pt x="13638" y="2702"/>
                    <a:pt x="16471" y="2813"/>
                    <a:pt x="17822" y="2968"/>
                  </a:cubicBezTo>
                  <a:cubicBezTo>
                    <a:pt x="18570" y="8401"/>
                    <a:pt x="17918" y="43933"/>
                    <a:pt x="17543" y="49230"/>
                  </a:cubicBezTo>
                  <a:cubicBezTo>
                    <a:pt x="16166" y="49949"/>
                    <a:pt x="10952" y="50301"/>
                    <a:pt x="7064" y="50301"/>
                  </a:cubicBezTo>
                  <a:cubicBezTo>
                    <a:pt x="5412" y="50301"/>
                    <a:pt x="3999" y="50237"/>
                    <a:pt x="3223" y="50111"/>
                  </a:cubicBezTo>
                  <a:cubicBezTo>
                    <a:pt x="2631" y="45726"/>
                    <a:pt x="3039" y="19747"/>
                    <a:pt x="3467" y="3176"/>
                  </a:cubicBezTo>
                  <a:cubicBezTo>
                    <a:pt x="4671" y="2832"/>
                    <a:pt x="7739" y="2702"/>
                    <a:pt x="10803" y="2702"/>
                  </a:cubicBezTo>
                  <a:close/>
                  <a:moveTo>
                    <a:pt x="10587" y="0"/>
                  </a:moveTo>
                  <a:cubicBezTo>
                    <a:pt x="6701" y="0"/>
                    <a:pt x="2739" y="267"/>
                    <a:pt x="1553" y="1121"/>
                  </a:cubicBezTo>
                  <a:cubicBezTo>
                    <a:pt x="910" y="1582"/>
                    <a:pt x="802" y="2174"/>
                    <a:pt x="793" y="2483"/>
                  </a:cubicBezTo>
                  <a:cubicBezTo>
                    <a:pt x="789" y="2676"/>
                    <a:pt x="477" y="14625"/>
                    <a:pt x="323" y="26522"/>
                  </a:cubicBezTo>
                  <a:cubicBezTo>
                    <a:pt x="0" y="51382"/>
                    <a:pt x="553" y="51751"/>
                    <a:pt x="1393" y="52311"/>
                  </a:cubicBezTo>
                  <a:cubicBezTo>
                    <a:pt x="2088" y="52775"/>
                    <a:pt x="4600" y="53002"/>
                    <a:pt x="7543" y="53002"/>
                  </a:cubicBezTo>
                  <a:cubicBezTo>
                    <a:pt x="11735" y="53002"/>
                    <a:pt x="16803" y="52539"/>
                    <a:pt x="18721" y="51631"/>
                  </a:cubicBezTo>
                  <a:cubicBezTo>
                    <a:pt x="19841" y="51101"/>
                    <a:pt x="20137" y="50378"/>
                    <a:pt x="20189" y="49862"/>
                  </a:cubicBezTo>
                  <a:cubicBezTo>
                    <a:pt x="20300" y="48745"/>
                    <a:pt x="20638" y="36863"/>
                    <a:pt x="20785" y="25147"/>
                  </a:cubicBezTo>
                  <a:cubicBezTo>
                    <a:pt x="21079" y="1065"/>
                    <a:pt x="20506" y="887"/>
                    <a:pt x="19245" y="500"/>
                  </a:cubicBezTo>
                  <a:cubicBezTo>
                    <a:pt x="18551" y="286"/>
                    <a:pt x="14610" y="0"/>
                    <a:pt x="105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89"/>
            <p:cNvSpPr/>
            <p:nvPr/>
          </p:nvSpPr>
          <p:spPr>
            <a:xfrm>
              <a:off x="4958643" y="-1574249"/>
              <a:ext cx="75995" cy="74573"/>
            </a:xfrm>
            <a:custGeom>
              <a:avLst/>
              <a:gdLst/>
              <a:ahLst/>
              <a:cxnLst/>
              <a:rect l="l" t="t" r="r" b="b"/>
              <a:pathLst>
                <a:path w="20470" h="20087" extrusionOk="0">
                  <a:moveTo>
                    <a:pt x="10338" y="2694"/>
                  </a:moveTo>
                  <a:cubicBezTo>
                    <a:pt x="11722" y="2694"/>
                    <a:pt x="13985" y="2941"/>
                    <a:pt x="15612" y="4358"/>
                  </a:cubicBezTo>
                  <a:cubicBezTo>
                    <a:pt x="16844" y="5432"/>
                    <a:pt x="17516" y="7039"/>
                    <a:pt x="17609" y="9135"/>
                  </a:cubicBezTo>
                  <a:cubicBezTo>
                    <a:pt x="17739" y="12050"/>
                    <a:pt x="16316" y="14796"/>
                    <a:pt x="13895" y="16296"/>
                  </a:cubicBezTo>
                  <a:cubicBezTo>
                    <a:pt x="12720" y="17026"/>
                    <a:pt x="11421" y="17392"/>
                    <a:pt x="10126" y="17392"/>
                  </a:cubicBezTo>
                  <a:cubicBezTo>
                    <a:pt x="8969" y="17392"/>
                    <a:pt x="7815" y="17100"/>
                    <a:pt x="6755" y="16515"/>
                  </a:cubicBezTo>
                  <a:cubicBezTo>
                    <a:pt x="2054" y="13917"/>
                    <a:pt x="3416" y="8016"/>
                    <a:pt x="3617" y="7247"/>
                  </a:cubicBezTo>
                  <a:cubicBezTo>
                    <a:pt x="4258" y="5800"/>
                    <a:pt x="6601" y="2994"/>
                    <a:pt x="9362" y="2736"/>
                  </a:cubicBezTo>
                  <a:cubicBezTo>
                    <a:pt x="9579" y="2716"/>
                    <a:pt x="9918" y="2694"/>
                    <a:pt x="10338" y="2694"/>
                  </a:cubicBezTo>
                  <a:close/>
                  <a:moveTo>
                    <a:pt x="10378" y="1"/>
                  </a:moveTo>
                  <a:cubicBezTo>
                    <a:pt x="9872" y="1"/>
                    <a:pt x="9440" y="28"/>
                    <a:pt x="9113" y="59"/>
                  </a:cubicBezTo>
                  <a:cubicBezTo>
                    <a:pt x="5226" y="421"/>
                    <a:pt x="2088" y="3918"/>
                    <a:pt x="1101" y="6285"/>
                  </a:cubicBezTo>
                  <a:cubicBezTo>
                    <a:pt x="1082" y="6333"/>
                    <a:pt x="1064" y="6381"/>
                    <a:pt x="1051" y="6430"/>
                  </a:cubicBezTo>
                  <a:cubicBezTo>
                    <a:pt x="189" y="9417"/>
                    <a:pt x="1" y="15857"/>
                    <a:pt x="5454" y="18869"/>
                  </a:cubicBezTo>
                  <a:cubicBezTo>
                    <a:pt x="6926" y="19681"/>
                    <a:pt x="8524" y="20086"/>
                    <a:pt x="10125" y="20086"/>
                  </a:cubicBezTo>
                  <a:cubicBezTo>
                    <a:pt x="11909" y="20086"/>
                    <a:pt x="13698" y="19584"/>
                    <a:pt x="15311" y="18581"/>
                  </a:cubicBezTo>
                  <a:cubicBezTo>
                    <a:pt x="18559" y="16567"/>
                    <a:pt x="20469" y="12901"/>
                    <a:pt x="20296" y="9014"/>
                  </a:cubicBezTo>
                  <a:cubicBezTo>
                    <a:pt x="20168" y="6155"/>
                    <a:pt x="19185" y="3905"/>
                    <a:pt x="17379" y="2331"/>
                  </a:cubicBezTo>
                  <a:cubicBezTo>
                    <a:pt x="15138" y="378"/>
                    <a:pt x="12253" y="1"/>
                    <a:pt x="10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89"/>
            <p:cNvSpPr/>
            <p:nvPr/>
          </p:nvSpPr>
          <p:spPr>
            <a:xfrm>
              <a:off x="5065913" y="-1485244"/>
              <a:ext cx="192163" cy="200315"/>
            </a:xfrm>
            <a:custGeom>
              <a:avLst/>
              <a:gdLst/>
              <a:ahLst/>
              <a:cxnLst/>
              <a:rect l="l" t="t" r="r" b="b"/>
              <a:pathLst>
                <a:path w="51761" h="53957" extrusionOk="0">
                  <a:moveTo>
                    <a:pt x="31818" y="2691"/>
                  </a:moveTo>
                  <a:cubicBezTo>
                    <a:pt x="32135" y="2691"/>
                    <a:pt x="32436" y="2707"/>
                    <a:pt x="32723" y="2740"/>
                  </a:cubicBezTo>
                  <a:cubicBezTo>
                    <a:pt x="39473" y="3507"/>
                    <a:pt x="45937" y="6151"/>
                    <a:pt x="47520" y="20194"/>
                  </a:cubicBezTo>
                  <a:cubicBezTo>
                    <a:pt x="48960" y="32928"/>
                    <a:pt x="47715" y="48370"/>
                    <a:pt x="47548" y="50343"/>
                  </a:cubicBezTo>
                  <a:lnTo>
                    <a:pt x="47546" y="50343"/>
                  </a:lnTo>
                  <a:cubicBezTo>
                    <a:pt x="47281" y="50567"/>
                    <a:pt x="46160" y="51267"/>
                    <a:pt x="42466" y="51267"/>
                  </a:cubicBezTo>
                  <a:cubicBezTo>
                    <a:pt x="42138" y="51267"/>
                    <a:pt x="41791" y="51262"/>
                    <a:pt x="41422" y="51250"/>
                  </a:cubicBezTo>
                  <a:cubicBezTo>
                    <a:pt x="36855" y="51098"/>
                    <a:pt x="35584" y="50784"/>
                    <a:pt x="35339" y="50568"/>
                  </a:cubicBezTo>
                  <a:cubicBezTo>
                    <a:pt x="35302" y="50503"/>
                    <a:pt x="35257" y="50260"/>
                    <a:pt x="35226" y="50106"/>
                  </a:cubicBezTo>
                  <a:cubicBezTo>
                    <a:pt x="35203" y="49775"/>
                    <a:pt x="35326" y="48166"/>
                    <a:pt x="35458" y="46464"/>
                  </a:cubicBezTo>
                  <a:cubicBezTo>
                    <a:pt x="36595" y="31656"/>
                    <a:pt x="37011" y="17570"/>
                    <a:pt x="32407" y="14778"/>
                  </a:cubicBezTo>
                  <a:cubicBezTo>
                    <a:pt x="30085" y="13371"/>
                    <a:pt x="27937" y="12676"/>
                    <a:pt x="25893" y="12676"/>
                  </a:cubicBezTo>
                  <a:cubicBezTo>
                    <a:pt x="25178" y="12676"/>
                    <a:pt x="24468" y="12762"/>
                    <a:pt x="23775" y="12933"/>
                  </a:cubicBezTo>
                  <a:cubicBezTo>
                    <a:pt x="20772" y="13676"/>
                    <a:pt x="18147" y="15976"/>
                    <a:pt x="15748" y="19967"/>
                  </a:cubicBezTo>
                  <a:cubicBezTo>
                    <a:pt x="15620" y="20179"/>
                    <a:pt x="15553" y="20424"/>
                    <a:pt x="15557" y="20673"/>
                  </a:cubicBezTo>
                  <a:cubicBezTo>
                    <a:pt x="15702" y="34201"/>
                    <a:pt x="15345" y="48134"/>
                    <a:pt x="15035" y="50416"/>
                  </a:cubicBezTo>
                  <a:cubicBezTo>
                    <a:pt x="14700" y="50546"/>
                    <a:pt x="14059" y="50592"/>
                    <a:pt x="13296" y="50592"/>
                  </a:cubicBezTo>
                  <a:cubicBezTo>
                    <a:pt x="12073" y="50592"/>
                    <a:pt x="10534" y="50473"/>
                    <a:pt x="9429" y="50388"/>
                  </a:cubicBezTo>
                  <a:cubicBezTo>
                    <a:pt x="8068" y="50285"/>
                    <a:pt x="6653" y="50177"/>
                    <a:pt x="5454" y="50177"/>
                  </a:cubicBezTo>
                  <a:cubicBezTo>
                    <a:pt x="5397" y="50177"/>
                    <a:pt x="5341" y="50177"/>
                    <a:pt x="5286" y="50178"/>
                  </a:cubicBezTo>
                  <a:cubicBezTo>
                    <a:pt x="5246" y="50179"/>
                    <a:pt x="5206" y="50179"/>
                    <a:pt x="5166" y="50179"/>
                  </a:cubicBezTo>
                  <a:cubicBezTo>
                    <a:pt x="3507" y="50179"/>
                    <a:pt x="2899" y="49562"/>
                    <a:pt x="2884" y="48970"/>
                  </a:cubicBezTo>
                  <a:cubicBezTo>
                    <a:pt x="2811" y="31944"/>
                    <a:pt x="2746" y="6337"/>
                    <a:pt x="2863" y="3860"/>
                  </a:cubicBezTo>
                  <a:cubicBezTo>
                    <a:pt x="2919" y="3791"/>
                    <a:pt x="3090" y="3628"/>
                    <a:pt x="3538" y="3444"/>
                  </a:cubicBezTo>
                  <a:cubicBezTo>
                    <a:pt x="4779" y="2934"/>
                    <a:pt x="6793" y="2753"/>
                    <a:pt x="8805" y="2753"/>
                  </a:cubicBezTo>
                  <a:cubicBezTo>
                    <a:pt x="11218" y="2753"/>
                    <a:pt x="13627" y="3014"/>
                    <a:pt x="14689" y="3280"/>
                  </a:cubicBezTo>
                  <a:cubicBezTo>
                    <a:pt x="14795" y="3743"/>
                    <a:pt x="14972" y="4819"/>
                    <a:pt x="15137" y="7260"/>
                  </a:cubicBezTo>
                  <a:cubicBezTo>
                    <a:pt x="15188" y="8007"/>
                    <a:pt x="15813" y="8517"/>
                    <a:pt x="16483" y="8517"/>
                  </a:cubicBezTo>
                  <a:cubicBezTo>
                    <a:pt x="16719" y="8517"/>
                    <a:pt x="16959" y="8454"/>
                    <a:pt x="17183" y="8317"/>
                  </a:cubicBezTo>
                  <a:cubicBezTo>
                    <a:pt x="23064" y="4706"/>
                    <a:pt x="28319" y="2691"/>
                    <a:pt x="31818" y="2691"/>
                  </a:cubicBezTo>
                  <a:close/>
                  <a:moveTo>
                    <a:pt x="31791" y="0"/>
                  </a:moveTo>
                  <a:cubicBezTo>
                    <a:pt x="27361" y="0"/>
                    <a:pt x="21985" y="2431"/>
                    <a:pt x="17645" y="4917"/>
                  </a:cubicBezTo>
                  <a:cubicBezTo>
                    <a:pt x="17326" y="1814"/>
                    <a:pt x="16917" y="1274"/>
                    <a:pt x="16187" y="954"/>
                  </a:cubicBezTo>
                  <a:cubicBezTo>
                    <a:pt x="15128" y="482"/>
                    <a:pt x="12064" y="60"/>
                    <a:pt x="8934" y="60"/>
                  </a:cubicBezTo>
                  <a:cubicBezTo>
                    <a:pt x="6394" y="60"/>
                    <a:pt x="3810" y="338"/>
                    <a:pt x="2217" y="1090"/>
                  </a:cubicBezTo>
                  <a:cubicBezTo>
                    <a:pt x="1152" y="1593"/>
                    <a:pt x="487" y="2299"/>
                    <a:pt x="245" y="3182"/>
                  </a:cubicBezTo>
                  <a:cubicBezTo>
                    <a:pt x="184" y="3401"/>
                    <a:pt x="0" y="4064"/>
                    <a:pt x="197" y="48922"/>
                  </a:cubicBezTo>
                  <a:cubicBezTo>
                    <a:pt x="191" y="49067"/>
                    <a:pt x="169" y="50379"/>
                    <a:pt x="1239" y="51477"/>
                  </a:cubicBezTo>
                  <a:cubicBezTo>
                    <a:pt x="2128" y="52397"/>
                    <a:pt x="3468" y="52868"/>
                    <a:pt x="5187" y="52868"/>
                  </a:cubicBezTo>
                  <a:cubicBezTo>
                    <a:pt x="5229" y="52868"/>
                    <a:pt x="5271" y="52868"/>
                    <a:pt x="5314" y="52867"/>
                  </a:cubicBezTo>
                  <a:cubicBezTo>
                    <a:pt x="5391" y="52866"/>
                    <a:pt x="5469" y="52866"/>
                    <a:pt x="5549" y="52866"/>
                  </a:cubicBezTo>
                  <a:cubicBezTo>
                    <a:pt x="6636" y="52866"/>
                    <a:pt x="7947" y="52972"/>
                    <a:pt x="9221" y="53069"/>
                  </a:cubicBezTo>
                  <a:cubicBezTo>
                    <a:pt x="10665" y="53180"/>
                    <a:pt x="12004" y="53283"/>
                    <a:pt x="13171" y="53283"/>
                  </a:cubicBezTo>
                  <a:cubicBezTo>
                    <a:pt x="15342" y="53283"/>
                    <a:pt x="16922" y="52927"/>
                    <a:pt x="17500" y="51605"/>
                  </a:cubicBezTo>
                  <a:cubicBezTo>
                    <a:pt x="18173" y="50070"/>
                    <a:pt x="18346" y="30851"/>
                    <a:pt x="18249" y="21030"/>
                  </a:cubicBezTo>
                  <a:cubicBezTo>
                    <a:pt x="20178" y="17925"/>
                    <a:pt x="22253" y="16082"/>
                    <a:pt x="24420" y="15545"/>
                  </a:cubicBezTo>
                  <a:cubicBezTo>
                    <a:pt x="24893" y="15428"/>
                    <a:pt x="25378" y="15369"/>
                    <a:pt x="25877" y="15369"/>
                  </a:cubicBezTo>
                  <a:cubicBezTo>
                    <a:pt x="27431" y="15369"/>
                    <a:pt x="29127" y="15937"/>
                    <a:pt x="31014" y="17080"/>
                  </a:cubicBezTo>
                  <a:cubicBezTo>
                    <a:pt x="33552" y="18618"/>
                    <a:pt x="34146" y="28434"/>
                    <a:pt x="32777" y="46258"/>
                  </a:cubicBezTo>
                  <a:cubicBezTo>
                    <a:pt x="32539" y="49381"/>
                    <a:pt x="32494" y="50091"/>
                    <a:pt x="32582" y="50568"/>
                  </a:cubicBezTo>
                  <a:cubicBezTo>
                    <a:pt x="33067" y="53205"/>
                    <a:pt x="34375" y="53708"/>
                    <a:pt x="41333" y="53937"/>
                  </a:cubicBezTo>
                  <a:cubicBezTo>
                    <a:pt x="41721" y="53950"/>
                    <a:pt x="42093" y="53957"/>
                    <a:pt x="42448" y="53957"/>
                  </a:cubicBezTo>
                  <a:cubicBezTo>
                    <a:pt x="48999" y="53957"/>
                    <a:pt x="50049" y="51878"/>
                    <a:pt x="50199" y="50877"/>
                  </a:cubicBezTo>
                  <a:cubicBezTo>
                    <a:pt x="50214" y="50708"/>
                    <a:pt x="51760" y="33761"/>
                    <a:pt x="50194" y="19891"/>
                  </a:cubicBezTo>
                  <a:cubicBezTo>
                    <a:pt x="48763" y="7201"/>
                    <a:pt x="43629" y="1272"/>
                    <a:pt x="33028" y="68"/>
                  </a:cubicBezTo>
                  <a:cubicBezTo>
                    <a:pt x="32626" y="22"/>
                    <a:pt x="32212" y="0"/>
                    <a:pt x="317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4" name="Google Shape;774;p89"/>
          <p:cNvSpPr/>
          <p:nvPr/>
        </p:nvSpPr>
        <p:spPr>
          <a:xfrm>
            <a:off x="6878873" y="264080"/>
            <a:ext cx="177981" cy="328887"/>
          </a:xfrm>
          <a:custGeom>
            <a:avLst/>
            <a:gdLst/>
            <a:ahLst/>
            <a:cxnLst/>
            <a:rect l="l" t="t" r="r" b="b"/>
            <a:pathLst>
              <a:path w="47941" h="88589" extrusionOk="0">
                <a:moveTo>
                  <a:pt x="38141" y="2691"/>
                </a:moveTo>
                <a:cubicBezTo>
                  <a:pt x="43569" y="2691"/>
                  <a:pt x="44491" y="4019"/>
                  <a:pt x="44606" y="4701"/>
                </a:cubicBezTo>
                <a:lnTo>
                  <a:pt x="44660" y="5022"/>
                </a:lnTo>
                <a:cubicBezTo>
                  <a:pt x="44844" y="6092"/>
                  <a:pt x="45229" y="8318"/>
                  <a:pt x="45056" y="10271"/>
                </a:cubicBezTo>
                <a:cubicBezTo>
                  <a:pt x="44798" y="13194"/>
                  <a:pt x="43521" y="13415"/>
                  <a:pt x="43038" y="13498"/>
                </a:cubicBezTo>
                <a:cubicBezTo>
                  <a:pt x="42397" y="13608"/>
                  <a:pt x="41671" y="13710"/>
                  <a:pt x="40898" y="13816"/>
                </a:cubicBezTo>
                <a:cubicBezTo>
                  <a:pt x="36035" y="14494"/>
                  <a:pt x="28681" y="15518"/>
                  <a:pt x="28722" y="21257"/>
                </a:cubicBezTo>
                <a:cubicBezTo>
                  <a:pt x="28732" y="22476"/>
                  <a:pt x="28810" y="26265"/>
                  <a:pt x="28921" y="31564"/>
                </a:cubicBezTo>
                <a:cubicBezTo>
                  <a:pt x="28936" y="32294"/>
                  <a:pt x="29534" y="32881"/>
                  <a:pt x="30266" y="32881"/>
                </a:cubicBezTo>
                <a:lnTo>
                  <a:pt x="30417" y="32881"/>
                </a:lnTo>
                <a:cubicBezTo>
                  <a:pt x="39181" y="32881"/>
                  <a:pt x="41522" y="33182"/>
                  <a:pt x="42139" y="33331"/>
                </a:cubicBezTo>
                <a:cubicBezTo>
                  <a:pt x="43239" y="35122"/>
                  <a:pt x="43363" y="44174"/>
                  <a:pt x="42297" y="45744"/>
                </a:cubicBezTo>
                <a:cubicBezTo>
                  <a:pt x="41373" y="45989"/>
                  <a:pt x="37330" y="46511"/>
                  <a:pt x="30504" y="47017"/>
                </a:cubicBezTo>
                <a:cubicBezTo>
                  <a:pt x="29791" y="47069"/>
                  <a:pt x="29246" y="47669"/>
                  <a:pt x="29259" y="48384"/>
                </a:cubicBezTo>
                <a:cubicBezTo>
                  <a:pt x="29778" y="75929"/>
                  <a:pt x="29655" y="83246"/>
                  <a:pt x="29460" y="84394"/>
                </a:cubicBezTo>
                <a:cubicBezTo>
                  <a:pt x="28902" y="85003"/>
                  <a:pt x="26053" y="85926"/>
                  <a:pt x="22979" y="85926"/>
                </a:cubicBezTo>
                <a:cubicBezTo>
                  <a:pt x="21770" y="85926"/>
                  <a:pt x="20526" y="85783"/>
                  <a:pt x="19373" y="85423"/>
                </a:cubicBezTo>
                <a:cubicBezTo>
                  <a:pt x="17132" y="84719"/>
                  <a:pt x="16008" y="83391"/>
                  <a:pt x="15936" y="81358"/>
                </a:cubicBezTo>
                <a:cubicBezTo>
                  <a:pt x="15930" y="81195"/>
                  <a:pt x="15308" y="65021"/>
                  <a:pt x="15101" y="49066"/>
                </a:cubicBezTo>
                <a:cubicBezTo>
                  <a:pt x="15090" y="48330"/>
                  <a:pt x="14490" y="47738"/>
                  <a:pt x="13756" y="47738"/>
                </a:cubicBezTo>
                <a:lnTo>
                  <a:pt x="13667" y="47738"/>
                </a:lnTo>
                <a:cubicBezTo>
                  <a:pt x="6436" y="47738"/>
                  <a:pt x="5230" y="47085"/>
                  <a:pt x="5146" y="47035"/>
                </a:cubicBezTo>
                <a:cubicBezTo>
                  <a:pt x="3043" y="45166"/>
                  <a:pt x="2508" y="35417"/>
                  <a:pt x="3476" y="33500"/>
                </a:cubicBezTo>
                <a:cubicBezTo>
                  <a:pt x="4680" y="33420"/>
                  <a:pt x="8379" y="33271"/>
                  <a:pt x="13786" y="33126"/>
                </a:cubicBezTo>
                <a:cubicBezTo>
                  <a:pt x="14505" y="33108"/>
                  <a:pt x="15083" y="32526"/>
                  <a:pt x="15096" y="31807"/>
                </a:cubicBezTo>
                <a:cubicBezTo>
                  <a:pt x="15211" y="25371"/>
                  <a:pt x="15488" y="21010"/>
                  <a:pt x="15915" y="18842"/>
                </a:cubicBezTo>
                <a:cubicBezTo>
                  <a:pt x="17875" y="8892"/>
                  <a:pt x="23115" y="4008"/>
                  <a:pt x="32908" y="2997"/>
                </a:cubicBezTo>
                <a:cubicBezTo>
                  <a:pt x="35003" y="2781"/>
                  <a:pt x="36725" y="2691"/>
                  <a:pt x="38141" y="2691"/>
                </a:cubicBezTo>
                <a:close/>
                <a:moveTo>
                  <a:pt x="38089" y="1"/>
                </a:moveTo>
                <a:cubicBezTo>
                  <a:pt x="36249" y="1"/>
                  <a:pt x="34354" y="148"/>
                  <a:pt x="32633" y="325"/>
                </a:cubicBezTo>
                <a:cubicBezTo>
                  <a:pt x="21621" y="1460"/>
                  <a:pt x="15471" y="7179"/>
                  <a:pt x="13275" y="18324"/>
                </a:cubicBezTo>
                <a:cubicBezTo>
                  <a:pt x="12842" y="20525"/>
                  <a:pt x="12565" y="24507"/>
                  <a:pt x="12433" y="30475"/>
                </a:cubicBezTo>
                <a:cubicBezTo>
                  <a:pt x="2742" y="30739"/>
                  <a:pt x="2493" y="30878"/>
                  <a:pt x="2207" y="31032"/>
                </a:cubicBezTo>
                <a:cubicBezTo>
                  <a:pt x="1250" y="31545"/>
                  <a:pt x="687" y="32781"/>
                  <a:pt x="438" y="34917"/>
                </a:cubicBezTo>
                <a:cubicBezTo>
                  <a:pt x="0" y="38663"/>
                  <a:pt x="600" y="46591"/>
                  <a:pt x="3361" y="49044"/>
                </a:cubicBezTo>
                <a:cubicBezTo>
                  <a:pt x="4089" y="49690"/>
                  <a:pt x="5759" y="50350"/>
                  <a:pt x="12433" y="50422"/>
                </a:cubicBezTo>
                <a:cubicBezTo>
                  <a:pt x="12656" y="65972"/>
                  <a:pt x="13245" y="81306"/>
                  <a:pt x="13251" y="81458"/>
                </a:cubicBezTo>
                <a:cubicBezTo>
                  <a:pt x="13383" y="85282"/>
                  <a:pt x="16103" y="87833"/>
                  <a:pt x="20716" y="88456"/>
                </a:cubicBezTo>
                <a:cubicBezTo>
                  <a:pt x="21393" y="88543"/>
                  <a:pt x="22074" y="88589"/>
                  <a:pt x="22758" y="88589"/>
                </a:cubicBezTo>
                <a:cubicBezTo>
                  <a:pt x="22789" y="88589"/>
                  <a:pt x="22820" y="88589"/>
                  <a:pt x="22851" y="88589"/>
                </a:cubicBezTo>
                <a:cubicBezTo>
                  <a:pt x="26682" y="88589"/>
                  <a:pt x="31331" y="87456"/>
                  <a:pt x="32018" y="85260"/>
                </a:cubicBezTo>
                <a:cubicBezTo>
                  <a:pt x="32206" y="84654"/>
                  <a:pt x="32598" y="83400"/>
                  <a:pt x="31972" y="49603"/>
                </a:cubicBezTo>
                <a:cubicBezTo>
                  <a:pt x="35448" y="49328"/>
                  <a:pt x="42291" y="48730"/>
                  <a:pt x="43516" y="48163"/>
                </a:cubicBezTo>
                <a:cubicBezTo>
                  <a:pt x="44573" y="47676"/>
                  <a:pt x="45186" y="46348"/>
                  <a:pt x="45502" y="43867"/>
                </a:cubicBezTo>
                <a:cubicBezTo>
                  <a:pt x="45873" y="40952"/>
                  <a:pt x="45914" y="32896"/>
                  <a:pt x="43807" y="31175"/>
                </a:cubicBezTo>
                <a:cubicBezTo>
                  <a:pt x="43289" y="30750"/>
                  <a:pt x="42650" y="30226"/>
                  <a:pt x="31582" y="30194"/>
                </a:cubicBezTo>
                <a:cubicBezTo>
                  <a:pt x="31487" y="25616"/>
                  <a:pt x="31420" y="22339"/>
                  <a:pt x="31411" y="21237"/>
                </a:cubicBezTo>
                <a:cubicBezTo>
                  <a:pt x="31390" y="18114"/>
                  <a:pt x="36063" y="17205"/>
                  <a:pt x="41269" y="16479"/>
                </a:cubicBezTo>
                <a:cubicBezTo>
                  <a:pt x="42074" y="16369"/>
                  <a:pt x="42828" y="16263"/>
                  <a:pt x="43497" y="16148"/>
                </a:cubicBezTo>
                <a:cubicBezTo>
                  <a:pt x="45229" y="15849"/>
                  <a:pt x="47371" y="14628"/>
                  <a:pt x="47737" y="10507"/>
                </a:cubicBezTo>
                <a:cubicBezTo>
                  <a:pt x="47941" y="8205"/>
                  <a:pt x="47514" y="5747"/>
                  <a:pt x="47310" y="4565"/>
                </a:cubicBezTo>
                <a:lnTo>
                  <a:pt x="47256" y="4260"/>
                </a:lnTo>
                <a:cubicBezTo>
                  <a:pt x="46692" y="865"/>
                  <a:pt x="42552" y="1"/>
                  <a:pt x="380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89"/>
          <p:cNvSpPr txBox="1"/>
          <p:nvPr/>
        </p:nvSpPr>
        <p:spPr>
          <a:xfrm rot="-417866">
            <a:off x="7054142" y="3665421"/>
            <a:ext cx="1088632" cy="797572"/>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accent2"/>
                </a:solidFill>
                <a:latin typeface="Concert One"/>
                <a:ea typeface="Concert One"/>
                <a:cs typeface="Concert One"/>
                <a:sym typeface="Concert One"/>
              </a:rPr>
              <a:t>Please keep this slide for attribution.</a:t>
            </a:r>
            <a:endParaRPr sz="1200">
              <a:solidFill>
                <a:schemeClr val="accent2"/>
              </a:solidFill>
              <a:latin typeface="Concert One"/>
              <a:ea typeface="Concert One"/>
              <a:cs typeface="Concert One"/>
              <a:sym typeface="Concert One"/>
            </a:endParaRPr>
          </a:p>
        </p:txBody>
      </p:sp>
    </p:spTree>
    <p:extLst>
      <p:ext uri="{BB962C8B-B14F-4D97-AF65-F5344CB8AC3E}">
        <p14:creationId xmlns:p14="http://schemas.microsoft.com/office/powerpoint/2010/main" val="257053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400" name="Google Shape;400;p48"/>
          <p:cNvSpPr txBox="1">
            <a:spLocks noGrp="1"/>
          </p:cNvSpPr>
          <p:nvPr>
            <p:ph type="title"/>
          </p:nvPr>
        </p:nvSpPr>
        <p:spPr>
          <a:xfrm>
            <a:off x="838774" y="685618"/>
            <a:ext cx="3100710" cy="70749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NOSQL có rất nhiều loại nh</a:t>
            </a:r>
            <a:r>
              <a:rPr lang="vi-VN" dirty="0"/>
              <a:t>ư</a:t>
            </a:r>
            <a:r>
              <a:rPr lang="en" dirty="0"/>
              <a:t>ng có 4 loại nổi bật: </a:t>
            </a:r>
            <a:endParaRPr dirty="0"/>
          </a:p>
        </p:txBody>
      </p:sp>
      <p:sp>
        <p:nvSpPr>
          <p:cNvPr id="30" name="TextBox 29">
            <a:extLst>
              <a:ext uri="{FF2B5EF4-FFF2-40B4-BE49-F238E27FC236}">
                <a16:creationId xmlns:a16="http://schemas.microsoft.com/office/drawing/2014/main" id="{1843E490-0970-56DD-4FF1-F4408F80997D}"/>
              </a:ext>
            </a:extLst>
          </p:cNvPr>
          <p:cNvSpPr txBox="1"/>
          <p:nvPr/>
        </p:nvSpPr>
        <p:spPr>
          <a:xfrm>
            <a:off x="856107" y="1571811"/>
            <a:ext cx="2967601" cy="307777"/>
          </a:xfrm>
          <a:prstGeom prst="rect">
            <a:avLst/>
          </a:prstGeom>
          <a:noFill/>
        </p:spPr>
        <p:txBody>
          <a:bodyPr wrap="square">
            <a:spAutoFit/>
          </a:bodyPr>
          <a:lstStyle/>
          <a:p>
            <a:r>
              <a:rPr lang="fr-FR" b="1" dirty="0">
                <a:solidFill>
                  <a:schemeClr val="bg2"/>
                </a:solidFill>
                <a:effectLst/>
                <a:latin typeface="Roboto Mono Medium" panose="020B0604020202020204" charset="0"/>
                <a:ea typeface="Roboto Mono Medium" panose="020B0604020202020204" charset="0"/>
              </a:rPr>
              <a:t>Key-Value</a:t>
            </a:r>
            <a:r>
              <a:rPr lang="fr-FR" dirty="0">
                <a:solidFill>
                  <a:schemeClr val="bg2"/>
                </a:solidFill>
                <a:effectLst/>
                <a:latin typeface="Roboto Mono Medium" panose="020B0604020202020204" charset="0"/>
                <a:ea typeface="Roboto Mono Medium" panose="020B0604020202020204" charset="0"/>
              </a:rPr>
              <a:t> (</a:t>
            </a:r>
            <a:r>
              <a:rPr lang="fr-FR" dirty="0" err="1">
                <a:solidFill>
                  <a:schemeClr val="bg2"/>
                </a:solidFill>
                <a:effectLst/>
                <a:latin typeface="Roboto Mono Medium" panose="020B0604020202020204" charset="0"/>
                <a:ea typeface="Roboto Mono Medium" panose="020B0604020202020204" charset="0"/>
              </a:rPr>
              <a:t>Khóa</a:t>
            </a:r>
            <a:r>
              <a:rPr lang="fr-FR" dirty="0">
                <a:solidFill>
                  <a:schemeClr val="bg2"/>
                </a:solidFill>
                <a:effectLst/>
                <a:latin typeface="Roboto Mono Medium" panose="020B0604020202020204" charset="0"/>
                <a:ea typeface="Roboto Mono Medium" panose="020B0604020202020204" charset="0"/>
              </a:rPr>
              <a:t> – </a:t>
            </a:r>
            <a:r>
              <a:rPr lang="fr-FR" dirty="0" err="1">
                <a:solidFill>
                  <a:schemeClr val="bg2"/>
                </a:solidFill>
                <a:effectLst/>
                <a:latin typeface="Roboto Mono Medium" panose="020B0604020202020204" charset="0"/>
                <a:ea typeface="Roboto Mono Medium" panose="020B0604020202020204" charset="0"/>
              </a:rPr>
              <a:t>Giá</a:t>
            </a:r>
            <a:r>
              <a:rPr lang="fr-FR" dirty="0">
                <a:solidFill>
                  <a:schemeClr val="bg2"/>
                </a:solidFill>
                <a:effectLst/>
                <a:latin typeface="Roboto Mono Medium" panose="020B0604020202020204" charset="0"/>
                <a:ea typeface="Roboto Mono Medium" panose="020B0604020202020204" charset="0"/>
              </a:rPr>
              <a:t> </a:t>
            </a:r>
            <a:r>
              <a:rPr lang="fr-FR" dirty="0" err="1">
                <a:solidFill>
                  <a:schemeClr val="bg2"/>
                </a:solidFill>
                <a:effectLst/>
                <a:latin typeface="Roboto Mono Medium" panose="020B0604020202020204" charset="0"/>
                <a:ea typeface="Roboto Mono Medium" panose="020B0604020202020204" charset="0"/>
              </a:rPr>
              <a:t>trị</a:t>
            </a:r>
            <a:r>
              <a:rPr lang="fr-FR" sz="1100" dirty="0">
                <a:solidFill>
                  <a:schemeClr val="bg2"/>
                </a:solidFill>
                <a:effectLst/>
                <a:latin typeface="Times New Roman" panose="02020603050405020304" pitchFamily="18" charset="0"/>
                <a:ea typeface="Calibri" panose="020F0502020204030204" pitchFamily="34" charset="0"/>
              </a:rPr>
              <a:t>)</a:t>
            </a:r>
            <a:endParaRPr lang="vi-VN" sz="1100" dirty="0">
              <a:solidFill>
                <a:schemeClr val="bg2"/>
              </a:solidFill>
            </a:endParaRPr>
          </a:p>
        </p:txBody>
      </p:sp>
      <p:sp>
        <p:nvSpPr>
          <p:cNvPr id="33" name="Google Shape;2898;p104">
            <a:extLst>
              <a:ext uri="{FF2B5EF4-FFF2-40B4-BE49-F238E27FC236}">
                <a16:creationId xmlns:a16="http://schemas.microsoft.com/office/drawing/2014/main" id="{2E92A4CD-4734-D839-B153-32AEEBA72424}"/>
              </a:ext>
            </a:extLst>
          </p:cNvPr>
          <p:cNvSpPr/>
          <p:nvPr/>
        </p:nvSpPr>
        <p:spPr>
          <a:xfrm rot="8063064">
            <a:off x="642319" y="1638520"/>
            <a:ext cx="193683" cy="195716"/>
          </a:xfrm>
          <a:custGeom>
            <a:avLst/>
            <a:gdLst/>
            <a:ahLst/>
            <a:cxnLst/>
            <a:rect l="l" t="t" r="r" b="b"/>
            <a:pathLst>
              <a:path w="194168" h="196207" extrusionOk="0">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noFill/>
          <a:ln w="19050" cap="flat" cmpd="sng">
            <a:solidFill>
              <a:schemeClr val="accent3">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TextBox 34">
            <a:extLst>
              <a:ext uri="{FF2B5EF4-FFF2-40B4-BE49-F238E27FC236}">
                <a16:creationId xmlns:a16="http://schemas.microsoft.com/office/drawing/2014/main" id="{AE997B3E-511B-6DCA-5D29-980B316D0D63}"/>
              </a:ext>
            </a:extLst>
          </p:cNvPr>
          <p:cNvSpPr txBox="1"/>
          <p:nvPr/>
        </p:nvSpPr>
        <p:spPr>
          <a:xfrm>
            <a:off x="951350" y="2163361"/>
            <a:ext cx="2029203" cy="523220"/>
          </a:xfrm>
          <a:prstGeom prst="rect">
            <a:avLst/>
          </a:prstGeom>
          <a:noFill/>
        </p:spPr>
        <p:txBody>
          <a:bodyPr wrap="square">
            <a:spAutoFit/>
          </a:bodyPr>
          <a:lstStyle/>
          <a:p>
            <a:r>
              <a:rPr lang="fr-FR" sz="1400" b="1" dirty="0">
                <a:solidFill>
                  <a:schemeClr val="tx1"/>
                </a:solidFill>
                <a:effectLst/>
                <a:latin typeface="Roboto Mono Medium" panose="020B0604020202020204" charset="0"/>
                <a:ea typeface="Roboto Mono Medium" panose="020B0604020202020204" charset="0"/>
              </a:rPr>
              <a:t>Document </a:t>
            </a:r>
            <a:r>
              <a:rPr lang="fr-FR" sz="1400" b="1" dirty="0" err="1">
                <a:solidFill>
                  <a:schemeClr val="tx1"/>
                </a:solidFill>
                <a:effectLst/>
                <a:latin typeface="Roboto Mono Medium" panose="020B0604020202020204" charset="0"/>
                <a:ea typeface="Roboto Mono Medium" panose="020B0604020202020204" charset="0"/>
              </a:rPr>
              <a:t>oriented</a:t>
            </a:r>
            <a:r>
              <a:rPr lang="fr-FR" sz="1400" b="1" dirty="0">
                <a:solidFill>
                  <a:schemeClr val="tx1"/>
                </a:solidFill>
                <a:effectLst/>
                <a:latin typeface="Roboto Mono Medium" panose="020B0604020202020204" charset="0"/>
                <a:ea typeface="Roboto Mono Medium" panose="020B0604020202020204" charset="0"/>
              </a:rPr>
              <a:t> </a:t>
            </a:r>
            <a:r>
              <a:rPr lang="fr-FR" sz="1400" dirty="0">
                <a:solidFill>
                  <a:schemeClr val="tx1"/>
                </a:solidFill>
                <a:effectLst/>
                <a:latin typeface="Roboto Mono Medium" panose="020B0604020202020204" charset="0"/>
                <a:ea typeface="Roboto Mono Medium" panose="020B0604020202020204" charset="0"/>
              </a:rPr>
              <a:t>(</a:t>
            </a:r>
            <a:r>
              <a:rPr lang="fr-FR" sz="1400" dirty="0" err="1">
                <a:solidFill>
                  <a:schemeClr val="tx1"/>
                </a:solidFill>
                <a:effectLst/>
                <a:latin typeface="Roboto Mono Medium" panose="020B0604020202020204" charset="0"/>
                <a:ea typeface="Roboto Mono Medium" panose="020B0604020202020204" charset="0"/>
              </a:rPr>
              <a:t>hướng</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tài</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liệu</a:t>
            </a:r>
            <a:r>
              <a:rPr lang="fr-FR" sz="1400" dirty="0">
                <a:solidFill>
                  <a:schemeClr val="tx1"/>
                </a:solidFill>
                <a:effectLst/>
                <a:latin typeface="Roboto Mono Medium" panose="020B0604020202020204" charset="0"/>
                <a:ea typeface="Roboto Mono Medium" panose="020B0604020202020204" charset="0"/>
              </a:rPr>
              <a:t>)</a:t>
            </a:r>
            <a:endParaRPr lang="vi-VN" dirty="0">
              <a:solidFill>
                <a:schemeClr val="tx1"/>
              </a:solidFill>
              <a:latin typeface="Roboto Mono Medium" panose="020B0604020202020204" charset="0"/>
              <a:ea typeface="Roboto Mono Medium" panose="020B0604020202020204" charset="0"/>
            </a:endParaRPr>
          </a:p>
        </p:txBody>
      </p:sp>
      <p:sp>
        <p:nvSpPr>
          <p:cNvPr id="36" name="Google Shape;2898;p104">
            <a:extLst>
              <a:ext uri="{FF2B5EF4-FFF2-40B4-BE49-F238E27FC236}">
                <a16:creationId xmlns:a16="http://schemas.microsoft.com/office/drawing/2014/main" id="{CF572302-FB4F-93DC-DBA8-7A0CB75E42F6}"/>
              </a:ext>
            </a:extLst>
          </p:cNvPr>
          <p:cNvSpPr/>
          <p:nvPr/>
        </p:nvSpPr>
        <p:spPr>
          <a:xfrm rot="7884629">
            <a:off x="670126" y="2314004"/>
            <a:ext cx="193683" cy="195716"/>
          </a:xfrm>
          <a:custGeom>
            <a:avLst/>
            <a:gdLst/>
            <a:ahLst/>
            <a:cxnLst/>
            <a:rect l="l" t="t" r="r" b="b"/>
            <a:pathLst>
              <a:path w="194168" h="196207" extrusionOk="0">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noFill/>
          <a:ln w="19050" cap="flat" cmpd="sng">
            <a:solidFill>
              <a:schemeClr val="accent3">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TextBox 48">
            <a:extLst>
              <a:ext uri="{FF2B5EF4-FFF2-40B4-BE49-F238E27FC236}">
                <a16:creationId xmlns:a16="http://schemas.microsoft.com/office/drawing/2014/main" id="{6CD6D4EB-8167-5828-924C-DCC38E603933}"/>
              </a:ext>
            </a:extLst>
          </p:cNvPr>
          <p:cNvSpPr txBox="1"/>
          <p:nvPr/>
        </p:nvSpPr>
        <p:spPr>
          <a:xfrm>
            <a:off x="864075" y="2885119"/>
            <a:ext cx="2822510" cy="523220"/>
          </a:xfrm>
          <a:prstGeom prst="rect">
            <a:avLst/>
          </a:prstGeom>
          <a:noFill/>
        </p:spPr>
        <p:txBody>
          <a:bodyPr wrap="square">
            <a:spAutoFit/>
          </a:bodyPr>
          <a:lstStyle/>
          <a:p>
            <a:pPr algn="ctr"/>
            <a:r>
              <a:rPr lang="fr-FR" sz="1400" b="1" dirty="0" err="1">
                <a:solidFill>
                  <a:schemeClr val="tx1"/>
                </a:solidFill>
                <a:effectLst/>
                <a:latin typeface="Roboto Mono Medium" panose="020B0604020202020204" charset="0"/>
                <a:ea typeface="Roboto Mono Medium" panose="020B0604020202020204" charset="0"/>
              </a:rPr>
              <a:t>Column</a:t>
            </a:r>
            <a:r>
              <a:rPr lang="fr-FR" sz="1400" b="1" dirty="0">
                <a:solidFill>
                  <a:schemeClr val="tx1"/>
                </a:solidFill>
                <a:effectLst/>
                <a:latin typeface="Roboto Mono Medium" panose="020B0604020202020204" charset="0"/>
                <a:ea typeface="Roboto Mono Medium" panose="020B0604020202020204" charset="0"/>
              </a:rPr>
              <a:t> </a:t>
            </a:r>
            <a:r>
              <a:rPr lang="fr-FR" sz="1400" b="1" dirty="0" err="1">
                <a:solidFill>
                  <a:schemeClr val="tx1"/>
                </a:solidFill>
                <a:effectLst/>
                <a:latin typeface="Roboto Mono Medium" panose="020B0604020202020204" charset="0"/>
                <a:ea typeface="Roboto Mono Medium" panose="020B0604020202020204" charset="0"/>
              </a:rPr>
              <a:t>databases</a:t>
            </a:r>
            <a:r>
              <a:rPr lang="fr-FR" sz="1400" b="1" dirty="0">
                <a:solidFill>
                  <a:schemeClr val="tx1"/>
                </a:solidFill>
                <a:effectLst/>
                <a:latin typeface="Roboto Mono Medium" panose="020B0604020202020204" charset="0"/>
                <a:ea typeface="Roboto Mono Medium" panose="020B0604020202020204" charset="0"/>
              </a:rPr>
              <a:t> </a:t>
            </a:r>
            <a:endParaRPr lang="vi-VN" sz="1400" b="1" dirty="0">
              <a:solidFill>
                <a:schemeClr val="tx1"/>
              </a:solidFill>
              <a:effectLst/>
              <a:latin typeface="Roboto Mono Medium" panose="020B0604020202020204" charset="0"/>
              <a:ea typeface="Roboto Mono Medium" panose="020B0604020202020204" charset="0"/>
            </a:endParaRPr>
          </a:p>
          <a:p>
            <a:r>
              <a:rPr lang="fr-FR" sz="1400" dirty="0">
                <a:solidFill>
                  <a:schemeClr val="tx1"/>
                </a:solidFill>
                <a:effectLst/>
                <a:latin typeface="Roboto Mono Medium" panose="020B0604020202020204" charset="0"/>
                <a:ea typeface="Roboto Mono Medium" panose="020B0604020202020204" charset="0"/>
              </a:rPr>
              <a:t>(</a:t>
            </a:r>
            <a:r>
              <a:rPr lang="fr-FR" sz="1400" dirty="0" err="1">
                <a:solidFill>
                  <a:schemeClr val="tx1"/>
                </a:solidFill>
                <a:effectLst/>
                <a:latin typeface="Roboto Mono Medium" panose="020B0604020202020204" charset="0"/>
                <a:ea typeface="Roboto Mono Medium" panose="020B0604020202020204" charset="0"/>
              </a:rPr>
              <a:t>cơ</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sở</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dữ</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liệu</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dạng</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cột</a:t>
            </a:r>
            <a:r>
              <a:rPr lang="fr-FR" sz="1400" dirty="0">
                <a:solidFill>
                  <a:schemeClr val="tx1"/>
                </a:solidFill>
                <a:effectLst/>
                <a:latin typeface="Roboto Mono Medium" panose="020B0604020202020204" charset="0"/>
                <a:ea typeface="Roboto Mono Medium" panose="020B0604020202020204" charset="0"/>
              </a:rPr>
              <a:t>)</a:t>
            </a:r>
            <a:endParaRPr lang="vi-VN" dirty="0">
              <a:solidFill>
                <a:schemeClr val="tx1"/>
              </a:solidFill>
              <a:latin typeface="Roboto Mono Medium" panose="020B0604020202020204" charset="0"/>
              <a:ea typeface="Roboto Mono Medium" panose="020B0604020202020204" charset="0"/>
            </a:endParaRPr>
          </a:p>
        </p:txBody>
      </p:sp>
      <p:sp>
        <p:nvSpPr>
          <p:cNvPr id="50" name="Google Shape;2898;p104">
            <a:extLst>
              <a:ext uri="{FF2B5EF4-FFF2-40B4-BE49-F238E27FC236}">
                <a16:creationId xmlns:a16="http://schemas.microsoft.com/office/drawing/2014/main" id="{BBC192D4-4BE8-BB7C-9CAB-75162F8FD46A}"/>
              </a:ext>
            </a:extLst>
          </p:cNvPr>
          <p:cNvSpPr/>
          <p:nvPr/>
        </p:nvSpPr>
        <p:spPr>
          <a:xfrm rot="7884629">
            <a:off x="659358" y="3045216"/>
            <a:ext cx="193683" cy="195716"/>
          </a:xfrm>
          <a:custGeom>
            <a:avLst/>
            <a:gdLst/>
            <a:ahLst/>
            <a:cxnLst/>
            <a:rect l="l" t="t" r="r" b="b"/>
            <a:pathLst>
              <a:path w="194168" h="196207" extrusionOk="0">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noFill/>
          <a:ln w="19050" cap="flat" cmpd="sng">
            <a:solidFill>
              <a:schemeClr val="accent3">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TextBox 66">
            <a:extLst>
              <a:ext uri="{FF2B5EF4-FFF2-40B4-BE49-F238E27FC236}">
                <a16:creationId xmlns:a16="http://schemas.microsoft.com/office/drawing/2014/main" id="{D9759DCB-447B-F6A3-11DF-A563450F1459}"/>
              </a:ext>
            </a:extLst>
          </p:cNvPr>
          <p:cNvSpPr txBox="1"/>
          <p:nvPr/>
        </p:nvSpPr>
        <p:spPr>
          <a:xfrm>
            <a:off x="893648" y="3744237"/>
            <a:ext cx="2633468" cy="523220"/>
          </a:xfrm>
          <a:prstGeom prst="rect">
            <a:avLst/>
          </a:prstGeom>
          <a:noFill/>
        </p:spPr>
        <p:txBody>
          <a:bodyPr wrap="square">
            <a:spAutoFit/>
          </a:bodyPr>
          <a:lstStyle/>
          <a:p>
            <a:pPr algn="ctr"/>
            <a:r>
              <a:rPr lang="fr-FR" sz="1400" b="1" dirty="0">
                <a:solidFill>
                  <a:schemeClr val="tx1"/>
                </a:solidFill>
                <a:effectLst/>
                <a:latin typeface="Roboto Mono Medium" panose="020B0604020202020204" charset="0"/>
                <a:ea typeface="Roboto Mono Medium" panose="020B0604020202020204" charset="0"/>
              </a:rPr>
              <a:t>Graph </a:t>
            </a:r>
            <a:r>
              <a:rPr lang="fr-FR" sz="1400" b="1" dirty="0" err="1">
                <a:solidFill>
                  <a:schemeClr val="tx1"/>
                </a:solidFill>
                <a:effectLst/>
                <a:latin typeface="Roboto Mono Medium" panose="020B0604020202020204" charset="0"/>
                <a:ea typeface="Roboto Mono Medium" panose="020B0604020202020204" charset="0"/>
              </a:rPr>
              <a:t>databases</a:t>
            </a:r>
            <a:endParaRPr lang="vi-VN" sz="1400" b="1" dirty="0">
              <a:solidFill>
                <a:schemeClr val="tx1"/>
              </a:solidFill>
              <a:effectLst/>
              <a:latin typeface="Roboto Mono Medium" panose="020B0604020202020204" charset="0"/>
              <a:ea typeface="Roboto Mono Medium" panose="020B0604020202020204" charset="0"/>
            </a:endParaRPr>
          </a:p>
          <a:p>
            <a:r>
              <a:rPr lang="fr-FR" sz="1400" b="1" dirty="0">
                <a:solidFill>
                  <a:schemeClr val="tx1"/>
                </a:solidFill>
                <a:effectLst/>
                <a:latin typeface="Roboto Mono Medium" panose="020B0604020202020204" charset="0"/>
                <a:ea typeface="Roboto Mono Medium" panose="020B0604020202020204" charset="0"/>
              </a:rPr>
              <a:t> </a:t>
            </a:r>
            <a:r>
              <a:rPr lang="fr-FR" sz="1400" dirty="0">
                <a:solidFill>
                  <a:schemeClr val="tx1"/>
                </a:solidFill>
                <a:effectLst/>
                <a:latin typeface="Roboto Mono Medium" panose="020B0604020202020204" charset="0"/>
                <a:ea typeface="Roboto Mono Medium" panose="020B0604020202020204" charset="0"/>
              </a:rPr>
              <a:t>(</a:t>
            </a:r>
            <a:r>
              <a:rPr lang="fr-FR" sz="1400" dirty="0" err="1">
                <a:solidFill>
                  <a:schemeClr val="tx1"/>
                </a:solidFill>
                <a:effectLst/>
                <a:latin typeface="Roboto Mono Medium" panose="020B0604020202020204" charset="0"/>
                <a:ea typeface="Roboto Mono Medium" panose="020B0604020202020204" charset="0"/>
              </a:rPr>
              <a:t>cơ</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sở</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dữ</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liệu</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đồ</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thị</a:t>
            </a:r>
            <a:r>
              <a:rPr lang="fr-FR" sz="1400" dirty="0">
                <a:solidFill>
                  <a:schemeClr val="tx1"/>
                </a:solidFill>
                <a:effectLst/>
                <a:latin typeface="Roboto Mono Medium" panose="020B0604020202020204" charset="0"/>
                <a:ea typeface="Roboto Mono Medium" panose="020B0604020202020204" charset="0"/>
              </a:rPr>
              <a:t>)</a:t>
            </a:r>
            <a:endParaRPr lang="vi-VN" dirty="0">
              <a:solidFill>
                <a:schemeClr val="tx1"/>
              </a:solidFill>
              <a:latin typeface="Roboto Mono Medium" panose="020B0604020202020204" charset="0"/>
              <a:ea typeface="Roboto Mono Medium" panose="020B0604020202020204" charset="0"/>
            </a:endParaRPr>
          </a:p>
        </p:txBody>
      </p:sp>
      <p:sp>
        <p:nvSpPr>
          <p:cNvPr id="88" name="Google Shape;2898;p104">
            <a:extLst>
              <a:ext uri="{FF2B5EF4-FFF2-40B4-BE49-F238E27FC236}">
                <a16:creationId xmlns:a16="http://schemas.microsoft.com/office/drawing/2014/main" id="{0AEB89E9-E27D-85DC-21C3-362790D77F1C}"/>
              </a:ext>
            </a:extLst>
          </p:cNvPr>
          <p:cNvSpPr/>
          <p:nvPr/>
        </p:nvSpPr>
        <p:spPr>
          <a:xfrm rot="7884629">
            <a:off x="670125" y="3907988"/>
            <a:ext cx="193683" cy="195716"/>
          </a:xfrm>
          <a:custGeom>
            <a:avLst/>
            <a:gdLst/>
            <a:ahLst/>
            <a:cxnLst/>
            <a:rect l="l" t="t" r="r" b="b"/>
            <a:pathLst>
              <a:path w="194168" h="196207" extrusionOk="0">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noFill/>
          <a:ln w="19050" cap="flat" cmpd="sng">
            <a:solidFill>
              <a:schemeClr val="accent3">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pslz="http://schemas.microsoft.com/office/powerpoint/2016/slidezoom">
        <mc:Choice Requires="pslz">
          <p:graphicFrame>
            <p:nvGraphicFramePr>
              <p:cNvPr id="66" name="Slide Zoom 65">
                <a:extLst>
                  <a:ext uri="{FF2B5EF4-FFF2-40B4-BE49-F238E27FC236}">
                    <a16:creationId xmlns:a16="http://schemas.microsoft.com/office/drawing/2014/main" id="{D68747EE-C4F6-F223-F741-6762BB476F46}"/>
                  </a:ext>
                </a:extLst>
              </p:cNvPr>
              <p:cNvGraphicFramePr>
                <a:graphicFrameLocks noChangeAspect="1"/>
              </p:cNvGraphicFramePr>
              <p:nvPr>
                <p:extLst>
                  <p:ext uri="{D42A27DB-BD31-4B8C-83A1-F6EECF244321}">
                    <p14:modId xmlns:p14="http://schemas.microsoft.com/office/powerpoint/2010/main" val="802240808"/>
                  </p:ext>
                </p:extLst>
              </p:nvPr>
            </p:nvGraphicFramePr>
            <p:xfrm>
              <a:off x="3714796" y="1462397"/>
              <a:ext cx="530178" cy="605918"/>
            </p:xfrm>
            <a:graphic>
              <a:graphicData uri="http://schemas.microsoft.com/office/powerpoint/2016/slidezoom">
                <pslz:sldZm>
                  <pslz:sldZmObj sldId="344" cId="989415970">
                    <pslz:zmPr id="{F486DC07-DD65-4676-8EC8-A8401E9885EE}" imageType="cover" transitionDur="1000">
                      <p166:blipFill xmlns:p166="http://schemas.microsoft.com/office/powerpoint/2016/6/main">
                        <a:blip r:embed="rId3"/>
                        <a:stretch>
                          <a:fillRect/>
                        </a:stretch>
                      </p166:blipFill>
                      <p166:spPr xmlns:p166="http://schemas.microsoft.com/office/powerpoint/2016/6/main">
                        <a:xfrm>
                          <a:off x="0" y="0"/>
                          <a:ext cx="530178" cy="605918"/>
                        </a:xfrm>
                        <a:prstGeom prst="rect">
                          <a:avLst/>
                        </a:prstGeom>
                        <a:ln w="3175">
                          <a:noFill/>
                        </a:ln>
                      </p166:spPr>
                    </pslz:zmPr>
                  </pslz:sldZmObj>
                </pslz:sldZm>
              </a:graphicData>
            </a:graphic>
          </p:graphicFrame>
        </mc:Choice>
        <mc:Fallback xmlns="">
          <p:pic>
            <p:nvPicPr>
              <p:cNvPr id="66" name="Slide Zoom 65">
                <a:hlinkClick r:id="rId4" action="ppaction://hlinksldjump"/>
                <a:extLst>
                  <a:ext uri="{FF2B5EF4-FFF2-40B4-BE49-F238E27FC236}">
                    <a16:creationId xmlns:a16="http://schemas.microsoft.com/office/drawing/2014/main" id="{D68747EE-C4F6-F223-F741-6762BB476F46}"/>
                  </a:ext>
                </a:extLst>
              </p:cNvPr>
              <p:cNvPicPr>
                <a:picLocks noGrp="1" noRot="1" noChangeAspect="1" noMove="1" noResize="1" noEditPoints="1" noAdjustHandles="1" noChangeArrowheads="1" noChangeShapeType="1"/>
              </p:cNvPicPr>
              <p:nvPr/>
            </p:nvPicPr>
            <p:blipFill>
              <a:blip r:embed="rId5"/>
              <a:stretch>
                <a:fillRect/>
              </a:stretch>
            </p:blipFill>
            <p:spPr>
              <a:xfrm>
                <a:off x="3714796" y="1462397"/>
                <a:ext cx="530178" cy="605918"/>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89" name="Slide Zoom 88">
                <a:extLst>
                  <a:ext uri="{FF2B5EF4-FFF2-40B4-BE49-F238E27FC236}">
                    <a16:creationId xmlns:a16="http://schemas.microsoft.com/office/drawing/2014/main" id="{A33DDFFF-DA65-DA5E-7210-A90E6C12A0BA}"/>
                  </a:ext>
                </a:extLst>
              </p:cNvPr>
              <p:cNvGraphicFramePr>
                <a:graphicFrameLocks noChangeAspect="1"/>
              </p:cNvGraphicFramePr>
              <p:nvPr>
                <p:extLst>
                  <p:ext uri="{D42A27DB-BD31-4B8C-83A1-F6EECF244321}">
                    <p14:modId xmlns:p14="http://schemas.microsoft.com/office/powerpoint/2010/main" val="2731687946"/>
                  </p:ext>
                </p:extLst>
              </p:nvPr>
            </p:nvGraphicFramePr>
            <p:xfrm>
              <a:off x="3121730" y="2092209"/>
              <a:ext cx="524281" cy="605386"/>
            </p:xfrm>
            <a:graphic>
              <a:graphicData uri="http://schemas.microsoft.com/office/powerpoint/2016/slidezoom">
                <pslz:sldZm>
                  <pslz:sldZmObj sldId="346" cId="897585559">
                    <pslz:zmPr id="{E7359E61-3463-4405-9325-4C38CC5C9279}" imageType="cover" transitionDur="1000">
                      <p166:blipFill xmlns:p166="http://schemas.microsoft.com/office/powerpoint/2016/6/main">
                        <a:blip r:embed="rId6"/>
                        <a:stretch>
                          <a:fillRect/>
                        </a:stretch>
                      </p166:blipFill>
                      <p166:spPr xmlns:p166="http://schemas.microsoft.com/office/powerpoint/2016/6/main">
                        <a:xfrm>
                          <a:off x="0" y="0"/>
                          <a:ext cx="524281" cy="605386"/>
                        </a:xfrm>
                        <a:prstGeom prst="rect">
                          <a:avLst/>
                        </a:prstGeom>
                        <a:ln w="3175">
                          <a:noFill/>
                        </a:ln>
                      </p166:spPr>
                    </pslz:zmPr>
                  </pslz:sldZmObj>
                </pslz:sldZm>
              </a:graphicData>
            </a:graphic>
          </p:graphicFrame>
        </mc:Choice>
        <mc:Fallback xmlns="">
          <p:pic>
            <p:nvPicPr>
              <p:cNvPr id="89" name="Slide Zoom 88">
                <a:hlinkClick r:id="rId7" action="ppaction://hlinksldjump"/>
                <a:extLst>
                  <a:ext uri="{FF2B5EF4-FFF2-40B4-BE49-F238E27FC236}">
                    <a16:creationId xmlns:a16="http://schemas.microsoft.com/office/drawing/2014/main" id="{A33DDFFF-DA65-DA5E-7210-A90E6C12A0BA}"/>
                  </a:ext>
                </a:extLst>
              </p:cNvPr>
              <p:cNvPicPr>
                <a:picLocks noGrp="1" noRot="1" noChangeAspect="1" noMove="1" noResize="1" noEditPoints="1" noAdjustHandles="1" noChangeArrowheads="1" noChangeShapeType="1"/>
              </p:cNvPicPr>
              <p:nvPr/>
            </p:nvPicPr>
            <p:blipFill>
              <a:blip r:embed="rId8"/>
              <a:stretch>
                <a:fillRect/>
              </a:stretch>
            </p:blipFill>
            <p:spPr>
              <a:xfrm>
                <a:off x="3121730" y="2092209"/>
                <a:ext cx="524281" cy="605386"/>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91" name="Slide Zoom 90">
                <a:extLst>
                  <a:ext uri="{FF2B5EF4-FFF2-40B4-BE49-F238E27FC236}">
                    <a16:creationId xmlns:a16="http://schemas.microsoft.com/office/drawing/2014/main" id="{5221E18C-6396-DA8B-2C02-2855ECC6215D}"/>
                  </a:ext>
                </a:extLst>
              </p:cNvPr>
              <p:cNvGraphicFramePr>
                <a:graphicFrameLocks noChangeAspect="1"/>
              </p:cNvGraphicFramePr>
              <p:nvPr>
                <p:extLst>
                  <p:ext uri="{D42A27DB-BD31-4B8C-83A1-F6EECF244321}">
                    <p14:modId xmlns:p14="http://schemas.microsoft.com/office/powerpoint/2010/main" val="1355016973"/>
                  </p:ext>
                </p:extLst>
              </p:nvPr>
            </p:nvGraphicFramePr>
            <p:xfrm>
              <a:off x="3623413" y="2907489"/>
              <a:ext cx="632142" cy="495314"/>
            </p:xfrm>
            <a:graphic>
              <a:graphicData uri="http://schemas.microsoft.com/office/powerpoint/2016/slidezoom">
                <pslz:sldZm>
                  <pslz:sldZmObj sldId="345" cId="3209783245">
                    <pslz:zmPr id="{ADFAF0AA-EB15-4003-872C-B1CC010792D6}" imageType="cover" transitionDur="1000">
                      <p166:blipFill xmlns:p166="http://schemas.microsoft.com/office/powerpoint/2016/6/main">
                        <a:blip r:embed="rId9"/>
                        <a:stretch>
                          <a:fillRect/>
                        </a:stretch>
                      </p166:blipFill>
                      <p166:spPr xmlns:p166="http://schemas.microsoft.com/office/powerpoint/2016/6/main">
                        <a:xfrm>
                          <a:off x="0" y="0"/>
                          <a:ext cx="632142" cy="495314"/>
                        </a:xfrm>
                        <a:prstGeom prst="rect">
                          <a:avLst/>
                        </a:prstGeom>
                        <a:ln w="3175">
                          <a:noFill/>
                        </a:ln>
                      </p166:spPr>
                    </pslz:zmPr>
                  </pslz:sldZmObj>
                </pslz:sldZm>
              </a:graphicData>
            </a:graphic>
          </p:graphicFrame>
        </mc:Choice>
        <mc:Fallback xmlns="">
          <p:pic>
            <p:nvPicPr>
              <p:cNvPr id="91" name="Slide Zoom 90">
                <a:hlinkClick r:id="rId10" action="ppaction://hlinksldjump"/>
                <a:extLst>
                  <a:ext uri="{FF2B5EF4-FFF2-40B4-BE49-F238E27FC236}">
                    <a16:creationId xmlns:a16="http://schemas.microsoft.com/office/drawing/2014/main" id="{5221E18C-6396-DA8B-2C02-2855ECC6215D}"/>
                  </a:ext>
                </a:extLst>
              </p:cNvPr>
              <p:cNvPicPr>
                <a:picLocks noGrp="1" noRot="1" noChangeAspect="1" noMove="1" noResize="1" noEditPoints="1" noAdjustHandles="1" noChangeArrowheads="1" noChangeShapeType="1"/>
              </p:cNvPicPr>
              <p:nvPr/>
            </p:nvPicPr>
            <p:blipFill>
              <a:blip r:embed="rId11"/>
              <a:stretch>
                <a:fillRect/>
              </a:stretch>
            </p:blipFill>
            <p:spPr>
              <a:xfrm>
                <a:off x="3623413" y="2907489"/>
                <a:ext cx="632142" cy="495314"/>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93" name="Slide Zoom 92">
                <a:extLst>
                  <a:ext uri="{FF2B5EF4-FFF2-40B4-BE49-F238E27FC236}">
                    <a16:creationId xmlns:a16="http://schemas.microsoft.com/office/drawing/2014/main" id="{7F545BBB-D0EF-F71F-0176-BB3612CB8454}"/>
                  </a:ext>
                </a:extLst>
              </p:cNvPr>
              <p:cNvGraphicFramePr>
                <a:graphicFrameLocks noChangeAspect="1"/>
              </p:cNvGraphicFramePr>
              <p:nvPr>
                <p:extLst>
                  <p:ext uri="{D42A27DB-BD31-4B8C-83A1-F6EECF244321}">
                    <p14:modId xmlns:p14="http://schemas.microsoft.com/office/powerpoint/2010/main" val="3448567397"/>
                  </p:ext>
                </p:extLst>
              </p:nvPr>
            </p:nvGraphicFramePr>
            <p:xfrm>
              <a:off x="3711117" y="3649727"/>
              <a:ext cx="446519" cy="712238"/>
            </p:xfrm>
            <a:graphic>
              <a:graphicData uri="http://schemas.microsoft.com/office/powerpoint/2016/slidezoom">
                <pslz:sldZm>
                  <pslz:sldZmObj sldId="348" cId="969831453">
                    <pslz:zmPr id="{16C93640-3760-4D64-8D92-7C7E4A5FEEAD}" imageType="cover" transitionDur="1000">
                      <p166:blipFill xmlns:p166="http://schemas.microsoft.com/office/powerpoint/2016/6/main">
                        <a:blip r:embed="rId12"/>
                        <a:stretch>
                          <a:fillRect/>
                        </a:stretch>
                      </p166:blipFill>
                      <p166:spPr xmlns:p166="http://schemas.microsoft.com/office/powerpoint/2016/6/main">
                        <a:xfrm>
                          <a:off x="0" y="0"/>
                          <a:ext cx="446519" cy="712238"/>
                        </a:xfrm>
                        <a:prstGeom prst="rect">
                          <a:avLst/>
                        </a:prstGeom>
                        <a:ln w="3175">
                          <a:noFill/>
                        </a:ln>
                      </p166:spPr>
                    </pslz:zmPr>
                  </pslz:sldZmObj>
                </pslz:sldZm>
              </a:graphicData>
            </a:graphic>
          </p:graphicFrame>
        </mc:Choice>
        <mc:Fallback xmlns="">
          <p:pic>
            <p:nvPicPr>
              <p:cNvPr id="93" name="Slide Zoom 92">
                <a:hlinkClick r:id="rId13" action="ppaction://hlinksldjump"/>
                <a:extLst>
                  <a:ext uri="{FF2B5EF4-FFF2-40B4-BE49-F238E27FC236}">
                    <a16:creationId xmlns:a16="http://schemas.microsoft.com/office/drawing/2014/main" id="{7F545BBB-D0EF-F71F-0176-BB3612CB8454}"/>
                  </a:ext>
                </a:extLst>
              </p:cNvPr>
              <p:cNvPicPr>
                <a:picLocks noGrp="1" noRot="1" noChangeAspect="1" noMove="1" noResize="1" noEditPoints="1" noAdjustHandles="1" noChangeArrowheads="1" noChangeShapeType="1"/>
              </p:cNvPicPr>
              <p:nvPr/>
            </p:nvPicPr>
            <p:blipFill>
              <a:blip r:embed="rId14"/>
              <a:stretch>
                <a:fillRect/>
              </a:stretch>
            </p:blipFill>
            <p:spPr>
              <a:xfrm>
                <a:off x="3711117" y="3649727"/>
                <a:ext cx="446519" cy="712238"/>
              </a:xfrm>
              <a:prstGeom prst="rect">
                <a:avLst/>
              </a:prstGeom>
              <a:ln w="3175">
                <a:noFill/>
              </a:ln>
            </p:spPr>
          </p:pic>
        </mc:Fallback>
      </mc:AlternateContent>
      <p:pic>
        <p:nvPicPr>
          <p:cNvPr id="108" name="Picture 107">
            <a:extLst>
              <a:ext uri="{FF2B5EF4-FFF2-40B4-BE49-F238E27FC236}">
                <a16:creationId xmlns:a16="http://schemas.microsoft.com/office/drawing/2014/main" id="{471C36FB-9723-F45D-7541-3F7CE3A21FC4}"/>
              </a:ext>
            </a:extLst>
          </p:cNvPr>
          <p:cNvPicPr>
            <a:picLocks noChangeAspect="1"/>
          </p:cNvPicPr>
          <p:nvPr/>
        </p:nvPicPr>
        <p:blipFill>
          <a:blip r:embed="rId15"/>
          <a:stretch>
            <a:fillRect/>
          </a:stretch>
        </p:blipFill>
        <p:spPr>
          <a:xfrm>
            <a:off x="4998231" y="1183394"/>
            <a:ext cx="3368332" cy="830652"/>
          </a:xfrm>
          <a:prstGeom prst="rect">
            <a:avLst/>
          </a:prstGeom>
        </p:spPr>
      </p:pic>
      <p:pic>
        <p:nvPicPr>
          <p:cNvPr id="110" name="Picture 109">
            <a:extLst>
              <a:ext uri="{FF2B5EF4-FFF2-40B4-BE49-F238E27FC236}">
                <a16:creationId xmlns:a16="http://schemas.microsoft.com/office/drawing/2014/main" id="{63D2C474-7850-0CFC-314C-EBA9B5DA1E82}"/>
              </a:ext>
            </a:extLst>
          </p:cNvPr>
          <p:cNvPicPr>
            <a:picLocks noChangeAspect="1"/>
          </p:cNvPicPr>
          <p:nvPr/>
        </p:nvPicPr>
        <p:blipFill rotWithShape="1">
          <a:blip r:embed="rId16"/>
          <a:srcRect t="4293" r="33181"/>
          <a:stretch/>
        </p:blipFill>
        <p:spPr>
          <a:xfrm>
            <a:off x="4999578" y="2762208"/>
            <a:ext cx="2892690" cy="1221099"/>
          </a:xfrm>
          <a:prstGeom prst="rect">
            <a:avLst/>
          </a:prstGeom>
        </p:spPr>
      </p:pic>
      <p:sp>
        <p:nvSpPr>
          <p:cNvPr id="111" name="TextBox 110">
            <a:extLst>
              <a:ext uri="{FF2B5EF4-FFF2-40B4-BE49-F238E27FC236}">
                <a16:creationId xmlns:a16="http://schemas.microsoft.com/office/drawing/2014/main" id="{8E10C3A4-ED16-CCAE-EA70-5333566431F5}"/>
              </a:ext>
            </a:extLst>
          </p:cNvPr>
          <p:cNvSpPr txBox="1"/>
          <p:nvPr/>
        </p:nvSpPr>
        <p:spPr>
          <a:xfrm>
            <a:off x="4936894" y="726390"/>
            <a:ext cx="2646946" cy="307777"/>
          </a:xfrm>
          <a:prstGeom prst="rect">
            <a:avLst/>
          </a:prstGeom>
          <a:noFill/>
        </p:spPr>
        <p:txBody>
          <a:bodyPr wrap="square" rtlCol="0">
            <a:spAutoFit/>
          </a:bodyPr>
          <a:lstStyle/>
          <a:p>
            <a:pPr marL="285750" indent="-285750">
              <a:buFont typeface="Wingdings" panose="05000000000000000000" pitchFamily="2" charset="2"/>
              <a:buChar char="§"/>
            </a:pPr>
            <a:r>
              <a:rPr lang="vi-VN" dirty="0">
                <a:solidFill>
                  <a:srgbClr val="92D050"/>
                </a:solidFill>
                <a:latin typeface="Concert One" pitchFamily="2" charset="-93"/>
              </a:rPr>
              <a:t>Key-value</a:t>
            </a:r>
          </a:p>
        </p:txBody>
      </p:sp>
      <p:sp>
        <p:nvSpPr>
          <p:cNvPr id="126" name="TextBox 125">
            <a:extLst>
              <a:ext uri="{FF2B5EF4-FFF2-40B4-BE49-F238E27FC236}">
                <a16:creationId xmlns:a16="http://schemas.microsoft.com/office/drawing/2014/main" id="{F830E3E9-F642-FCBA-AF21-5C43B6E51D74}"/>
              </a:ext>
            </a:extLst>
          </p:cNvPr>
          <p:cNvSpPr txBox="1"/>
          <p:nvPr/>
        </p:nvSpPr>
        <p:spPr>
          <a:xfrm>
            <a:off x="4998231" y="2126517"/>
            <a:ext cx="1890707" cy="523220"/>
          </a:xfrm>
          <a:prstGeom prst="rect">
            <a:avLst/>
          </a:prstGeom>
          <a:noFill/>
        </p:spPr>
        <p:txBody>
          <a:bodyPr wrap="square">
            <a:spAutoFit/>
          </a:bodyPr>
          <a:lstStyle/>
          <a:p>
            <a:pPr marL="285750" indent="-285750">
              <a:buFont typeface="Wingdings" panose="05000000000000000000" pitchFamily="2" charset="2"/>
              <a:buChar char="§"/>
            </a:pPr>
            <a:r>
              <a:rPr lang="vi-VN" dirty="0">
                <a:solidFill>
                  <a:srgbClr val="92D050"/>
                </a:solidFill>
                <a:latin typeface="Concert One" pitchFamily="2" charset="-93"/>
              </a:rPr>
              <a:t>Document oriented</a:t>
            </a:r>
          </a:p>
        </p:txBody>
      </p:sp>
    </p:spTree>
    <p:extLst>
      <p:ext uri="{BB962C8B-B14F-4D97-AF65-F5344CB8AC3E}">
        <p14:creationId xmlns:p14="http://schemas.microsoft.com/office/powerpoint/2010/main" val="27024510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Xem ảnh nguồn">
            <a:extLst>
              <a:ext uri="{FF2B5EF4-FFF2-40B4-BE49-F238E27FC236}">
                <a16:creationId xmlns:a16="http://schemas.microsoft.com/office/drawing/2014/main" id="{1070E6B1-1333-77F8-1A02-389FE29AC0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t="31951" r="1201" b="32482"/>
          <a:stretch/>
        </p:blipFill>
        <p:spPr bwMode="auto">
          <a:xfrm>
            <a:off x="3949941" y="3050064"/>
            <a:ext cx="2813562" cy="1012887"/>
          </a:xfrm>
          <a:prstGeom prst="rect">
            <a:avLst/>
          </a:prstGeom>
          <a:noFill/>
          <a:effectLst>
            <a:reflection blurRad="6350" stA="50000" endA="300" endPos="55000" dir="5400000" sy="-100000" algn="bl" rotWithShape="0"/>
          </a:effectLst>
          <a:extLst>
            <a:ext uri="{909E8E84-426E-40DD-AFC4-6F175D3DCCD1}">
              <a14:hiddenFill xmlns:a14="http://schemas.microsoft.com/office/drawing/2010/main">
                <a:solidFill>
                  <a:srgbClr val="FFFFFF"/>
                </a:solidFill>
              </a14:hiddenFill>
            </a:ext>
          </a:extLst>
        </p:spPr>
      </p:pic>
      <p:sp>
        <p:nvSpPr>
          <p:cNvPr id="8" name="Title 3">
            <a:extLst>
              <a:ext uri="{FF2B5EF4-FFF2-40B4-BE49-F238E27FC236}">
                <a16:creationId xmlns:a16="http://schemas.microsoft.com/office/drawing/2014/main" id="{E4BF9DDE-52C2-394F-F2DC-02E8EF08369A}"/>
              </a:ext>
            </a:extLst>
          </p:cNvPr>
          <p:cNvSpPr>
            <a:spLocks noGrp="1"/>
          </p:cNvSpPr>
          <p:nvPr>
            <p:ph type="title"/>
          </p:nvPr>
        </p:nvSpPr>
        <p:spPr>
          <a:xfrm>
            <a:off x="2882555" y="834150"/>
            <a:ext cx="3378871" cy="1002000"/>
          </a:xfrm>
        </p:spPr>
        <p:txBody>
          <a:bodyPr/>
          <a:lstStyle/>
          <a:p>
            <a:r>
              <a:rPr lang="vi-VN" dirty="0">
                <a:solidFill>
                  <a:schemeClr val="accent4">
                    <a:lumMod val="75000"/>
                  </a:schemeClr>
                </a:solidFill>
              </a:rPr>
              <a:t>Key- Value</a:t>
            </a:r>
            <a:endParaRPr lang="en-US" dirty="0">
              <a:solidFill>
                <a:schemeClr val="accent4">
                  <a:lumMod val="75000"/>
                </a:schemeClr>
              </a:solidFill>
            </a:endParaRPr>
          </a:p>
        </p:txBody>
      </p:sp>
      <p:sp>
        <p:nvSpPr>
          <p:cNvPr id="5" name="TextBox 4">
            <a:extLst>
              <a:ext uri="{FF2B5EF4-FFF2-40B4-BE49-F238E27FC236}">
                <a16:creationId xmlns:a16="http://schemas.microsoft.com/office/drawing/2014/main" id="{C78F8FBD-BB67-FE13-6F46-5B8404917B4A}"/>
              </a:ext>
            </a:extLst>
          </p:cNvPr>
          <p:cNvSpPr txBox="1"/>
          <p:nvPr/>
        </p:nvSpPr>
        <p:spPr>
          <a:xfrm>
            <a:off x="2273108" y="1808180"/>
            <a:ext cx="4599501" cy="1169551"/>
          </a:xfrm>
          <a:prstGeom prst="rect">
            <a:avLst/>
          </a:prstGeom>
          <a:noFill/>
        </p:spPr>
        <p:txBody>
          <a:bodyPr wrap="square">
            <a:spAutoFit/>
          </a:bodyPr>
          <a:lstStyle/>
          <a:p>
            <a:pPr algn="just"/>
            <a:r>
              <a:rPr lang="vi-VN" dirty="0">
                <a:solidFill>
                  <a:schemeClr val="tx1"/>
                </a:solidFill>
                <a:latin typeface="Roboto Mono Medium" panose="020B0604020202020204" charset="0"/>
                <a:ea typeface="Roboto Mono Medium" panose="020B0604020202020204" charset="0"/>
              </a:rPr>
              <a:t>D</a:t>
            </a:r>
            <a:r>
              <a:rPr lang="fr-FR" sz="1400" dirty="0">
                <a:solidFill>
                  <a:schemeClr val="tx1"/>
                </a:solidFill>
                <a:effectLst/>
                <a:latin typeface="Roboto Mono Medium" panose="020B0604020202020204" charset="0"/>
                <a:ea typeface="Roboto Mono Medium" panose="020B0604020202020204" charset="0"/>
              </a:rPr>
              <a:t>ữ </a:t>
            </a:r>
            <a:r>
              <a:rPr lang="fr-FR" sz="1400" dirty="0" err="1">
                <a:solidFill>
                  <a:schemeClr val="tx1"/>
                </a:solidFill>
                <a:effectLst/>
                <a:latin typeface="Roboto Mono Medium" panose="020B0604020202020204" charset="0"/>
                <a:ea typeface="Roboto Mono Medium" panose="020B0604020202020204" charset="0"/>
              </a:rPr>
              <a:t>liệu</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được</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lưu</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trữ</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dưới</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dạng</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tập</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hợp</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các</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khóa</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và</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giá</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trị</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trong</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đó</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khóa</a:t>
            </a:r>
            <a:r>
              <a:rPr lang="fr-FR" sz="1400" dirty="0">
                <a:solidFill>
                  <a:schemeClr val="tx1"/>
                </a:solidFill>
                <a:effectLst/>
                <a:latin typeface="Roboto Mono Medium" panose="020B0604020202020204" charset="0"/>
                <a:ea typeface="Roboto Mono Medium" panose="020B0604020202020204" charset="0"/>
              </a:rPr>
              <a:t> là </a:t>
            </a:r>
            <a:r>
              <a:rPr lang="fr-FR" sz="1400" dirty="0" err="1">
                <a:solidFill>
                  <a:schemeClr val="tx1"/>
                </a:solidFill>
                <a:effectLst/>
                <a:latin typeface="Roboto Mono Medium" panose="020B0604020202020204" charset="0"/>
                <a:ea typeface="Roboto Mono Medium" panose="020B0604020202020204" charset="0"/>
              </a:rPr>
              <a:t>thành</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phần</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duy</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nhất</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trong</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cơ</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sở</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dữ</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liệu</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được</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xác</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định</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bởi</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thuộc</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tính</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của</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nó</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và</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giá</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trị</a:t>
            </a:r>
            <a:r>
              <a:rPr lang="fr-FR" sz="1400" dirty="0">
                <a:solidFill>
                  <a:schemeClr val="tx1"/>
                </a:solidFill>
                <a:effectLst/>
                <a:latin typeface="Roboto Mono Medium" panose="020B0604020202020204" charset="0"/>
                <a:ea typeface="Roboto Mono Medium" panose="020B0604020202020204" charset="0"/>
              </a:rPr>
              <a:t> là </a:t>
            </a:r>
            <a:r>
              <a:rPr lang="fr-FR" sz="1400" dirty="0" err="1">
                <a:solidFill>
                  <a:schemeClr val="tx1"/>
                </a:solidFill>
                <a:effectLst/>
                <a:latin typeface="Roboto Mono Medium" panose="020B0604020202020204" charset="0"/>
                <a:ea typeface="Roboto Mono Medium" panose="020B0604020202020204" charset="0"/>
              </a:rPr>
              <a:t>giá</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trị</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của</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thuộc</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tính</a:t>
            </a:r>
            <a:r>
              <a:rPr lang="vi-VN" sz="1400" dirty="0">
                <a:solidFill>
                  <a:schemeClr val="tx1"/>
                </a:solidFill>
                <a:effectLst/>
                <a:latin typeface="Roboto Mono Medium" panose="020B0604020202020204" charset="0"/>
                <a:ea typeface="Roboto Mono Medium" panose="020B0604020202020204" charset="0"/>
              </a:rPr>
              <a:t>.</a:t>
            </a:r>
            <a:endParaRPr lang="vi-VN" dirty="0">
              <a:solidFill>
                <a:schemeClr val="tx1"/>
              </a:solidFill>
              <a:latin typeface="Roboto Mono Medium" panose="020B0604020202020204" charset="0"/>
              <a:ea typeface="Roboto Mono Medium" panose="020B0604020202020204" charset="0"/>
            </a:endParaRPr>
          </a:p>
        </p:txBody>
      </p:sp>
      <p:grpSp>
        <p:nvGrpSpPr>
          <p:cNvPr id="7" name="Google Shape;9738;p110">
            <a:extLst>
              <a:ext uri="{FF2B5EF4-FFF2-40B4-BE49-F238E27FC236}">
                <a16:creationId xmlns:a16="http://schemas.microsoft.com/office/drawing/2014/main" id="{F5E0137D-783B-032C-22BC-0916F9088F17}"/>
              </a:ext>
            </a:extLst>
          </p:cNvPr>
          <p:cNvGrpSpPr/>
          <p:nvPr/>
        </p:nvGrpSpPr>
        <p:grpSpPr>
          <a:xfrm>
            <a:off x="6585784" y="3860201"/>
            <a:ext cx="413157" cy="464293"/>
            <a:chOff x="3086313" y="2877049"/>
            <a:chExt cx="320143" cy="392581"/>
          </a:xfrm>
          <a:solidFill>
            <a:schemeClr val="bg1"/>
          </a:solidFill>
        </p:grpSpPr>
        <p:sp>
          <p:nvSpPr>
            <p:cNvPr id="9" name="Google Shape;9739;p110">
              <a:extLst>
                <a:ext uri="{FF2B5EF4-FFF2-40B4-BE49-F238E27FC236}">
                  <a16:creationId xmlns:a16="http://schemas.microsoft.com/office/drawing/2014/main" id="{E7B5BB36-6C72-27F8-8BBA-CFB8B28850CF}"/>
                </a:ext>
              </a:extLst>
            </p:cNvPr>
            <p:cNvSpPr/>
            <p:nvPr/>
          </p:nvSpPr>
          <p:spPr>
            <a:xfrm>
              <a:off x="3125749" y="2915371"/>
              <a:ext cx="240505" cy="354259"/>
            </a:xfrm>
            <a:custGeom>
              <a:avLst/>
              <a:gdLst/>
              <a:ahLst/>
              <a:cxnLst/>
              <a:rect l="l" t="t" r="r" b="b"/>
              <a:pathLst>
                <a:path w="7550" h="11121" extrusionOk="0">
                  <a:moveTo>
                    <a:pt x="3775" y="2929"/>
                  </a:moveTo>
                  <a:lnTo>
                    <a:pt x="3918" y="3120"/>
                  </a:lnTo>
                  <a:cubicBezTo>
                    <a:pt x="3871" y="3144"/>
                    <a:pt x="3823" y="3144"/>
                    <a:pt x="3775" y="3144"/>
                  </a:cubicBezTo>
                  <a:cubicBezTo>
                    <a:pt x="3740" y="3132"/>
                    <a:pt x="3692" y="3120"/>
                    <a:pt x="3644" y="3120"/>
                  </a:cubicBezTo>
                  <a:lnTo>
                    <a:pt x="3775" y="2929"/>
                  </a:lnTo>
                  <a:close/>
                  <a:moveTo>
                    <a:pt x="4168" y="3501"/>
                  </a:moveTo>
                  <a:lnTo>
                    <a:pt x="4299" y="3703"/>
                  </a:lnTo>
                  <a:cubicBezTo>
                    <a:pt x="4126" y="3751"/>
                    <a:pt x="3948" y="3775"/>
                    <a:pt x="3769" y="3775"/>
                  </a:cubicBezTo>
                  <a:cubicBezTo>
                    <a:pt x="3591" y="3775"/>
                    <a:pt x="3412" y="3751"/>
                    <a:pt x="3239" y="3703"/>
                  </a:cubicBezTo>
                  <a:lnTo>
                    <a:pt x="3382" y="3501"/>
                  </a:lnTo>
                  <a:cubicBezTo>
                    <a:pt x="3513" y="3560"/>
                    <a:pt x="3644" y="3572"/>
                    <a:pt x="3775" y="3572"/>
                  </a:cubicBezTo>
                  <a:cubicBezTo>
                    <a:pt x="3918" y="3572"/>
                    <a:pt x="4049" y="3537"/>
                    <a:pt x="4168" y="3501"/>
                  </a:cubicBezTo>
                  <a:close/>
                  <a:moveTo>
                    <a:pt x="3120" y="4132"/>
                  </a:moveTo>
                  <a:cubicBezTo>
                    <a:pt x="3275" y="4180"/>
                    <a:pt x="3418" y="4191"/>
                    <a:pt x="3561" y="4215"/>
                  </a:cubicBezTo>
                  <a:lnTo>
                    <a:pt x="3561" y="8109"/>
                  </a:lnTo>
                  <a:lnTo>
                    <a:pt x="3120" y="8109"/>
                  </a:lnTo>
                  <a:lnTo>
                    <a:pt x="3120" y="4132"/>
                  </a:lnTo>
                  <a:close/>
                  <a:moveTo>
                    <a:pt x="4430" y="4132"/>
                  </a:moveTo>
                  <a:lnTo>
                    <a:pt x="4430" y="8109"/>
                  </a:lnTo>
                  <a:lnTo>
                    <a:pt x="4001" y="8109"/>
                  </a:lnTo>
                  <a:lnTo>
                    <a:pt x="4001" y="4215"/>
                  </a:lnTo>
                  <a:cubicBezTo>
                    <a:pt x="4156" y="4191"/>
                    <a:pt x="4287" y="4180"/>
                    <a:pt x="4430" y="4132"/>
                  </a:cubicBezTo>
                  <a:close/>
                  <a:moveTo>
                    <a:pt x="3799" y="441"/>
                  </a:moveTo>
                  <a:cubicBezTo>
                    <a:pt x="4668" y="441"/>
                    <a:pt x="5490" y="786"/>
                    <a:pt x="6121" y="1394"/>
                  </a:cubicBezTo>
                  <a:cubicBezTo>
                    <a:pt x="6752" y="2025"/>
                    <a:pt x="7097" y="2858"/>
                    <a:pt x="7097" y="3751"/>
                  </a:cubicBezTo>
                  <a:cubicBezTo>
                    <a:pt x="7097" y="4620"/>
                    <a:pt x="6752" y="5442"/>
                    <a:pt x="6157" y="6073"/>
                  </a:cubicBezTo>
                  <a:cubicBezTo>
                    <a:pt x="5609" y="6632"/>
                    <a:pt x="5299" y="7347"/>
                    <a:pt x="5240" y="8109"/>
                  </a:cubicBezTo>
                  <a:lnTo>
                    <a:pt x="4883" y="8109"/>
                  </a:lnTo>
                  <a:lnTo>
                    <a:pt x="4883" y="3822"/>
                  </a:lnTo>
                  <a:cubicBezTo>
                    <a:pt x="4883" y="3775"/>
                    <a:pt x="4871" y="3739"/>
                    <a:pt x="4835" y="3703"/>
                  </a:cubicBezTo>
                  <a:lnTo>
                    <a:pt x="3978" y="2406"/>
                  </a:lnTo>
                  <a:cubicBezTo>
                    <a:pt x="3930" y="2346"/>
                    <a:pt x="3871" y="2310"/>
                    <a:pt x="3799" y="2310"/>
                  </a:cubicBezTo>
                  <a:cubicBezTo>
                    <a:pt x="3716" y="2310"/>
                    <a:pt x="3644" y="2334"/>
                    <a:pt x="3620" y="2406"/>
                  </a:cubicBezTo>
                  <a:lnTo>
                    <a:pt x="2751" y="3703"/>
                  </a:lnTo>
                  <a:cubicBezTo>
                    <a:pt x="2728" y="3739"/>
                    <a:pt x="2704" y="3775"/>
                    <a:pt x="2704" y="3822"/>
                  </a:cubicBezTo>
                  <a:lnTo>
                    <a:pt x="2704" y="8109"/>
                  </a:lnTo>
                  <a:lnTo>
                    <a:pt x="2347" y="8109"/>
                  </a:lnTo>
                  <a:cubicBezTo>
                    <a:pt x="2287" y="7347"/>
                    <a:pt x="1977" y="6632"/>
                    <a:pt x="1430" y="6073"/>
                  </a:cubicBezTo>
                  <a:cubicBezTo>
                    <a:pt x="834" y="5465"/>
                    <a:pt x="501" y="4656"/>
                    <a:pt x="489" y="3810"/>
                  </a:cubicBezTo>
                  <a:cubicBezTo>
                    <a:pt x="477" y="2929"/>
                    <a:pt x="823" y="2096"/>
                    <a:pt x="1430" y="1453"/>
                  </a:cubicBezTo>
                  <a:cubicBezTo>
                    <a:pt x="2049" y="822"/>
                    <a:pt x="2870" y="453"/>
                    <a:pt x="3751" y="441"/>
                  </a:cubicBezTo>
                  <a:close/>
                  <a:moveTo>
                    <a:pt x="5228" y="8561"/>
                  </a:moveTo>
                  <a:lnTo>
                    <a:pt x="5228" y="8835"/>
                  </a:lnTo>
                  <a:lnTo>
                    <a:pt x="5228" y="8883"/>
                  </a:lnTo>
                  <a:lnTo>
                    <a:pt x="2335" y="8883"/>
                  </a:lnTo>
                  <a:lnTo>
                    <a:pt x="2335" y="8835"/>
                  </a:lnTo>
                  <a:lnTo>
                    <a:pt x="2335" y="8561"/>
                  </a:lnTo>
                  <a:close/>
                  <a:moveTo>
                    <a:pt x="5121" y="9311"/>
                  </a:moveTo>
                  <a:cubicBezTo>
                    <a:pt x="4942" y="9752"/>
                    <a:pt x="4525" y="10026"/>
                    <a:pt x="4037" y="10026"/>
                  </a:cubicBezTo>
                  <a:lnTo>
                    <a:pt x="3525" y="10026"/>
                  </a:lnTo>
                  <a:cubicBezTo>
                    <a:pt x="3037" y="10026"/>
                    <a:pt x="2620" y="9728"/>
                    <a:pt x="2442" y="9311"/>
                  </a:cubicBezTo>
                  <a:close/>
                  <a:moveTo>
                    <a:pt x="4049" y="10478"/>
                  </a:moveTo>
                  <a:cubicBezTo>
                    <a:pt x="4061" y="10478"/>
                    <a:pt x="4109" y="10478"/>
                    <a:pt x="4132" y="10490"/>
                  </a:cubicBezTo>
                  <a:cubicBezTo>
                    <a:pt x="4132" y="10597"/>
                    <a:pt x="4049" y="10668"/>
                    <a:pt x="3954" y="10668"/>
                  </a:cubicBezTo>
                  <a:lnTo>
                    <a:pt x="3620" y="10668"/>
                  </a:lnTo>
                  <a:cubicBezTo>
                    <a:pt x="3513" y="10668"/>
                    <a:pt x="3442" y="10585"/>
                    <a:pt x="3442" y="10490"/>
                  </a:cubicBezTo>
                  <a:lnTo>
                    <a:pt x="3442" y="10478"/>
                  </a:lnTo>
                  <a:close/>
                  <a:moveTo>
                    <a:pt x="3762" y="0"/>
                  </a:moveTo>
                  <a:cubicBezTo>
                    <a:pt x="3746" y="0"/>
                    <a:pt x="3731" y="0"/>
                    <a:pt x="3716" y="0"/>
                  </a:cubicBezTo>
                  <a:cubicBezTo>
                    <a:pt x="1656" y="24"/>
                    <a:pt x="1" y="1739"/>
                    <a:pt x="13" y="3810"/>
                  </a:cubicBezTo>
                  <a:cubicBezTo>
                    <a:pt x="25" y="4775"/>
                    <a:pt x="406" y="5680"/>
                    <a:pt x="1073" y="6370"/>
                  </a:cubicBezTo>
                  <a:cubicBezTo>
                    <a:pt x="1596" y="6906"/>
                    <a:pt x="1870" y="7609"/>
                    <a:pt x="1870" y="8335"/>
                  </a:cubicBezTo>
                  <a:lnTo>
                    <a:pt x="1870" y="8835"/>
                  </a:lnTo>
                  <a:cubicBezTo>
                    <a:pt x="1870" y="9549"/>
                    <a:pt x="2335" y="10168"/>
                    <a:pt x="2966" y="10383"/>
                  </a:cubicBezTo>
                  <a:lnTo>
                    <a:pt x="2966" y="10490"/>
                  </a:lnTo>
                  <a:cubicBezTo>
                    <a:pt x="2966" y="10835"/>
                    <a:pt x="3239" y="11121"/>
                    <a:pt x="3585" y="11121"/>
                  </a:cubicBezTo>
                  <a:lnTo>
                    <a:pt x="3930" y="11121"/>
                  </a:lnTo>
                  <a:cubicBezTo>
                    <a:pt x="4275" y="11121"/>
                    <a:pt x="4549" y="10835"/>
                    <a:pt x="4549" y="10490"/>
                  </a:cubicBezTo>
                  <a:lnTo>
                    <a:pt x="4549" y="10383"/>
                  </a:lnTo>
                  <a:cubicBezTo>
                    <a:pt x="5192" y="10168"/>
                    <a:pt x="5645" y="9549"/>
                    <a:pt x="5645" y="8835"/>
                  </a:cubicBezTo>
                  <a:lnTo>
                    <a:pt x="5645" y="8335"/>
                  </a:lnTo>
                  <a:cubicBezTo>
                    <a:pt x="5645" y="7609"/>
                    <a:pt x="5918" y="6918"/>
                    <a:pt x="6442" y="6382"/>
                  </a:cubicBezTo>
                  <a:cubicBezTo>
                    <a:pt x="7133" y="5680"/>
                    <a:pt x="7502" y="4751"/>
                    <a:pt x="7502" y="3763"/>
                  </a:cubicBezTo>
                  <a:cubicBezTo>
                    <a:pt x="7550" y="2751"/>
                    <a:pt x="7145" y="1798"/>
                    <a:pt x="6418" y="1084"/>
                  </a:cubicBezTo>
                  <a:cubicBezTo>
                    <a:pt x="5715" y="380"/>
                    <a:pt x="4757" y="0"/>
                    <a:pt x="37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740;p110">
              <a:extLst>
                <a:ext uri="{FF2B5EF4-FFF2-40B4-BE49-F238E27FC236}">
                  <a16:creationId xmlns:a16="http://schemas.microsoft.com/office/drawing/2014/main" id="{8D1CCD5C-DAE9-F0E1-A4C6-04C240B231F2}"/>
                </a:ext>
              </a:extLst>
            </p:cNvPr>
            <p:cNvSpPr/>
            <p:nvPr/>
          </p:nvSpPr>
          <p:spPr>
            <a:xfrm>
              <a:off x="3263076" y="2942511"/>
              <a:ext cx="79287" cy="99579"/>
            </a:xfrm>
            <a:custGeom>
              <a:avLst/>
              <a:gdLst/>
              <a:ahLst/>
              <a:cxnLst/>
              <a:rect l="l" t="t" r="r" b="b"/>
              <a:pathLst>
                <a:path w="2489" h="3126" extrusionOk="0">
                  <a:moveTo>
                    <a:pt x="246" y="1"/>
                  </a:moveTo>
                  <a:cubicBezTo>
                    <a:pt x="146" y="1"/>
                    <a:pt x="56" y="59"/>
                    <a:pt x="36" y="161"/>
                  </a:cubicBezTo>
                  <a:cubicBezTo>
                    <a:pt x="0" y="280"/>
                    <a:pt x="60" y="399"/>
                    <a:pt x="179" y="422"/>
                  </a:cubicBezTo>
                  <a:cubicBezTo>
                    <a:pt x="1286" y="744"/>
                    <a:pt x="2048" y="1768"/>
                    <a:pt x="2048" y="2899"/>
                  </a:cubicBezTo>
                  <a:cubicBezTo>
                    <a:pt x="2048" y="3018"/>
                    <a:pt x="2143" y="3125"/>
                    <a:pt x="2262" y="3125"/>
                  </a:cubicBezTo>
                  <a:cubicBezTo>
                    <a:pt x="2381" y="3125"/>
                    <a:pt x="2488" y="3018"/>
                    <a:pt x="2488" y="2899"/>
                  </a:cubicBezTo>
                  <a:cubicBezTo>
                    <a:pt x="2488" y="1577"/>
                    <a:pt x="1595" y="387"/>
                    <a:pt x="298" y="6"/>
                  </a:cubicBezTo>
                  <a:cubicBezTo>
                    <a:pt x="280" y="2"/>
                    <a:pt x="263" y="1"/>
                    <a:pt x="24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741;p110">
              <a:extLst>
                <a:ext uri="{FF2B5EF4-FFF2-40B4-BE49-F238E27FC236}">
                  <a16:creationId xmlns:a16="http://schemas.microsoft.com/office/drawing/2014/main" id="{3282B7F3-DD7F-4893-3C7D-E7D3F836BFD5}"/>
                </a:ext>
              </a:extLst>
            </p:cNvPr>
            <p:cNvSpPr/>
            <p:nvPr/>
          </p:nvSpPr>
          <p:spPr>
            <a:xfrm>
              <a:off x="3237656" y="2939262"/>
              <a:ext cx="20897" cy="14462"/>
            </a:xfrm>
            <a:custGeom>
              <a:avLst/>
              <a:gdLst/>
              <a:ahLst/>
              <a:cxnLst/>
              <a:rect l="l" t="t" r="r" b="b"/>
              <a:pathLst>
                <a:path w="656" h="454" extrusionOk="0">
                  <a:moveTo>
                    <a:pt x="227" y="1"/>
                  </a:moveTo>
                  <a:cubicBezTo>
                    <a:pt x="107" y="1"/>
                    <a:pt x="0" y="108"/>
                    <a:pt x="0" y="227"/>
                  </a:cubicBezTo>
                  <a:cubicBezTo>
                    <a:pt x="0" y="346"/>
                    <a:pt x="107" y="453"/>
                    <a:pt x="227" y="453"/>
                  </a:cubicBezTo>
                  <a:lnTo>
                    <a:pt x="417" y="453"/>
                  </a:lnTo>
                  <a:cubicBezTo>
                    <a:pt x="536" y="453"/>
                    <a:pt x="619" y="358"/>
                    <a:pt x="643" y="251"/>
                  </a:cubicBezTo>
                  <a:cubicBezTo>
                    <a:pt x="655" y="108"/>
                    <a:pt x="560" y="1"/>
                    <a:pt x="42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742;p110">
              <a:extLst>
                <a:ext uri="{FF2B5EF4-FFF2-40B4-BE49-F238E27FC236}">
                  <a16:creationId xmlns:a16="http://schemas.microsoft.com/office/drawing/2014/main" id="{930C1731-AC99-8A96-DD40-B7A0A824C0C7}"/>
                </a:ext>
              </a:extLst>
            </p:cNvPr>
            <p:cNvSpPr/>
            <p:nvPr/>
          </p:nvSpPr>
          <p:spPr>
            <a:xfrm>
              <a:off x="3379888" y="3029539"/>
              <a:ext cx="26567" cy="14048"/>
            </a:xfrm>
            <a:custGeom>
              <a:avLst/>
              <a:gdLst/>
              <a:ahLst/>
              <a:cxnLst/>
              <a:rect l="l" t="t" r="r" b="b"/>
              <a:pathLst>
                <a:path w="834" h="441" extrusionOk="0">
                  <a:moveTo>
                    <a:pt x="226" y="0"/>
                  </a:moveTo>
                  <a:cubicBezTo>
                    <a:pt x="107" y="0"/>
                    <a:pt x="0" y="107"/>
                    <a:pt x="0" y="226"/>
                  </a:cubicBezTo>
                  <a:cubicBezTo>
                    <a:pt x="0" y="346"/>
                    <a:pt x="107" y="441"/>
                    <a:pt x="226" y="441"/>
                  </a:cubicBezTo>
                  <a:lnTo>
                    <a:pt x="607" y="441"/>
                  </a:lnTo>
                  <a:cubicBezTo>
                    <a:pt x="726" y="441"/>
                    <a:pt x="834" y="346"/>
                    <a:pt x="834" y="226"/>
                  </a:cubicBezTo>
                  <a:cubicBezTo>
                    <a:pt x="822" y="107"/>
                    <a:pt x="726" y="0"/>
                    <a:pt x="6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743;p110">
              <a:extLst>
                <a:ext uri="{FF2B5EF4-FFF2-40B4-BE49-F238E27FC236}">
                  <a16:creationId xmlns:a16="http://schemas.microsoft.com/office/drawing/2014/main" id="{58C6B9F2-9952-0071-8626-23579C5EF604}"/>
                </a:ext>
              </a:extLst>
            </p:cNvPr>
            <p:cNvSpPr/>
            <p:nvPr/>
          </p:nvSpPr>
          <p:spPr>
            <a:xfrm>
              <a:off x="3086313" y="3029539"/>
              <a:ext cx="26599" cy="14048"/>
            </a:xfrm>
            <a:custGeom>
              <a:avLst/>
              <a:gdLst/>
              <a:ahLst/>
              <a:cxnLst/>
              <a:rect l="l" t="t" r="r" b="b"/>
              <a:pathLst>
                <a:path w="835" h="441" extrusionOk="0">
                  <a:moveTo>
                    <a:pt x="227" y="0"/>
                  </a:moveTo>
                  <a:cubicBezTo>
                    <a:pt x="108" y="0"/>
                    <a:pt x="1" y="107"/>
                    <a:pt x="1" y="226"/>
                  </a:cubicBezTo>
                  <a:cubicBezTo>
                    <a:pt x="1" y="346"/>
                    <a:pt x="108" y="441"/>
                    <a:pt x="227" y="441"/>
                  </a:cubicBezTo>
                  <a:lnTo>
                    <a:pt x="608" y="441"/>
                  </a:lnTo>
                  <a:cubicBezTo>
                    <a:pt x="727" y="441"/>
                    <a:pt x="834" y="346"/>
                    <a:pt x="834" y="226"/>
                  </a:cubicBezTo>
                  <a:cubicBezTo>
                    <a:pt x="834" y="107"/>
                    <a:pt x="727" y="0"/>
                    <a:pt x="60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744;p110">
              <a:extLst>
                <a:ext uri="{FF2B5EF4-FFF2-40B4-BE49-F238E27FC236}">
                  <a16:creationId xmlns:a16="http://schemas.microsoft.com/office/drawing/2014/main" id="{F8541B6B-481D-20C0-D62D-C618CF01E095}"/>
                </a:ext>
              </a:extLst>
            </p:cNvPr>
            <p:cNvSpPr/>
            <p:nvPr/>
          </p:nvSpPr>
          <p:spPr>
            <a:xfrm>
              <a:off x="3359788" y="2953469"/>
              <a:ext cx="26567" cy="20355"/>
            </a:xfrm>
            <a:custGeom>
              <a:avLst/>
              <a:gdLst/>
              <a:ahLst/>
              <a:cxnLst/>
              <a:rect l="l" t="t" r="r" b="b"/>
              <a:pathLst>
                <a:path w="834" h="639" extrusionOk="0">
                  <a:moveTo>
                    <a:pt x="594" y="0"/>
                  </a:moveTo>
                  <a:cubicBezTo>
                    <a:pt x="555" y="0"/>
                    <a:pt x="514" y="13"/>
                    <a:pt x="476" y="43"/>
                  </a:cubicBezTo>
                  <a:lnTo>
                    <a:pt x="155" y="233"/>
                  </a:lnTo>
                  <a:cubicBezTo>
                    <a:pt x="48" y="293"/>
                    <a:pt x="0" y="424"/>
                    <a:pt x="83" y="531"/>
                  </a:cubicBezTo>
                  <a:cubicBezTo>
                    <a:pt x="119" y="602"/>
                    <a:pt x="203" y="638"/>
                    <a:pt x="274" y="638"/>
                  </a:cubicBezTo>
                  <a:cubicBezTo>
                    <a:pt x="310" y="638"/>
                    <a:pt x="345" y="614"/>
                    <a:pt x="381" y="602"/>
                  </a:cubicBezTo>
                  <a:lnTo>
                    <a:pt x="703" y="412"/>
                  </a:lnTo>
                  <a:cubicBezTo>
                    <a:pt x="810" y="352"/>
                    <a:pt x="834" y="221"/>
                    <a:pt x="774" y="114"/>
                  </a:cubicBezTo>
                  <a:cubicBezTo>
                    <a:pt x="735" y="45"/>
                    <a:pt x="667" y="0"/>
                    <a:pt x="59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745;p110">
              <a:extLst>
                <a:ext uri="{FF2B5EF4-FFF2-40B4-BE49-F238E27FC236}">
                  <a16:creationId xmlns:a16="http://schemas.microsoft.com/office/drawing/2014/main" id="{00254A69-C3C0-A27A-B470-7B15D299885F}"/>
                </a:ext>
              </a:extLst>
            </p:cNvPr>
            <p:cNvSpPr/>
            <p:nvPr/>
          </p:nvSpPr>
          <p:spPr>
            <a:xfrm>
              <a:off x="3106413" y="3100034"/>
              <a:ext cx="26599" cy="20164"/>
            </a:xfrm>
            <a:custGeom>
              <a:avLst/>
              <a:gdLst/>
              <a:ahLst/>
              <a:cxnLst/>
              <a:rect l="l" t="t" r="r" b="b"/>
              <a:pathLst>
                <a:path w="835" h="633" extrusionOk="0">
                  <a:moveTo>
                    <a:pt x="590" y="0"/>
                  </a:moveTo>
                  <a:cubicBezTo>
                    <a:pt x="550" y="0"/>
                    <a:pt x="511" y="12"/>
                    <a:pt x="477" y="38"/>
                  </a:cubicBezTo>
                  <a:lnTo>
                    <a:pt x="144" y="228"/>
                  </a:lnTo>
                  <a:cubicBezTo>
                    <a:pt x="36" y="288"/>
                    <a:pt x="1" y="419"/>
                    <a:pt x="72" y="526"/>
                  </a:cubicBezTo>
                  <a:cubicBezTo>
                    <a:pt x="108" y="597"/>
                    <a:pt x="191" y="633"/>
                    <a:pt x="263" y="633"/>
                  </a:cubicBezTo>
                  <a:cubicBezTo>
                    <a:pt x="310" y="633"/>
                    <a:pt x="334" y="609"/>
                    <a:pt x="370" y="597"/>
                  </a:cubicBezTo>
                  <a:lnTo>
                    <a:pt x="691" y="407"/>
                  </a:lnTo>
                  <a:cubicBezTo>
                    <a:pt x="787" y="347"/>
                    <a:pt x="834" y="216"/>
                    <a:pt x="775" y="109"/>
                  </a:cubicBezTo>
                  <a:cubicBezTo>
                    <a:pt x="736" y="40"/>
                    <a:pt x="663" y="0"/>
                    <a:pt x="5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746;p110">
              <a:extLst>
                <a:ext uri="{FF2B5EF4-FFF2-40B4-BE49-F238E27FC236}">
                  <a16:creationId xmlns:a16="http://schemas.microsoft.com/office/drawing/2014/main" id="{CB748459-023F-F376-70A7-2436153F758F}"/>
                </a:ext>
              </a:extLst>
            </p:cNvPr>
            <p:cNvSpPr/>
            <p:nvPr/>
          </p:nvSpPr>
          <p:spPr>
            <a:xfrm>
              <a:off x="3308565" y="2897277"/>
              <a:ext cx="22044" cy="24178"/>
            </a:xfrm>
            <a:custGeom>
              <a:avLst/>
              <a:gdLst/>
              <a:ahLst/>
              <a:cxnLst/>
              <a:rect l="l" t="t" r="r" b="b"/>
              <a:pathLst>
                <a:path w="692" h="759" extrusionOk="0">
                  <a:moveTo>
                    <a:pt x="441" y="1"/>
                  </a:moveTo>
                  <a:cubicBezTo>
                    <a:pt x="369" y="1"/>
                    <a:pt x="301" y="35"/>
                    <a:pt x="263" y="104"/>
                  </a:cubicBezTo>
                  <a:lnTo>
                    <a:pt x="60" y="438"/>
                  </a:lnTo>
                  <a:cubicBezTo>
                    <a:pt x="1" y="533"/>
                    <a:pt x="37" y="676"/>
                    <a:pt x="144" y="735"/>
                  </a:cubicBezTo>
                  <a:cubicBezTo>
                    <a:pt x="167" y="747"/>
                    <a:pt x="215" y="759"/>
                    <a:pt x="239" y="759"/>
                  </a:cubicBezTo>
                  <a:cubicBezTo>
                    <a:pt x="322" y="759"/>
                    <a:pt x="394" y="711"/>
                    <a:pt x="441" y="652"/>
                  </a:cubicBezTo>
                  <a:lnTo>
                    <a:pt x="632" y="330"/>
                  </a:lnTo>
                  <a:cubicBezTo>
                    <a:pt x="691" y="223"/>
                    <a:pt x="656" y="92"/>
                    <a:pt x="560" y="33"/>
                  </a:cubicBezTo>
                  <a:cubicBezTo>
                    <a:pt x="522" y="11"/>
                    <a:pt x="481" y="1"/>
                    <a:pt x="44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747;p110">
              <a:extLst>
                <a:ext uri="{FF2B5EF4-FFF2-40B4-BE49-F238E27FC236}">
                  <a16:creationId xmlns:a16="http://schemas.microsoft.com/office/drawing/2014/main" id="{0375B214-D929-1E62-94FE-9F9EBFF4EF49}"/>
                </a:ext>
              </a:extLst>
            </p:cNvPr>
            <p:cNvSpPr/>
            <p:nvPr/>
          </p:nvSpPr>
          <p:spPr>
            <a:xfrm>
              <a:off x="3239153" y="2877049"/>
              <a:ext cx="14080" cy="26599"/>
            </a:xfrm>
            <a:custGeom>
              <a:avLst/>
              <a:gdLst/>
              <a:ahLst/>
              <a:cxnLst/>
              <a:rect l="l" t="t" r="r" b="b"/>
              <a:pathLst>
                <a:path w="442" h="835" extrusionOk="0">
                  <a:moveTo>
                    <a:pt x="215" y="1"/>
                  </a:moveTo>
                  <a:cubicBezTo>
                    <a:pt x="96" y="1"/>
                    <a:pt x="1" y="96"/>
                    <a:pt x="1" y="215"/>
                  </a:cubicBezTo>
                  <a:lnTo>
                    <a:pt x="1" y="608"/>
                  </a:lnTo>
                  <a:cubicBezTo>
                    <a:pt x="1" y="727"/>
                    <a:pt x="96" y="834"/>
                    <a:pt x="215" y="834"/>
                  </a:cubicBezTo>
                  <a:cubicBezTo>
                    <a:pt x="334" y="834"/>
                    <a:pt x="441" y="727"/>
                    <a:pt x="441" y="608"/>
                  </a:cubicBezTo>
                  <a:lnTo>
                    <a:pt x="441" y="215"/>
                  </a:lnTo>
                  <a:cubicBezTo>
                    <a:pt x="441" y="96"/>
                    <a:pt x="358"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748;p110">
              <a:extLst>
                <a:ext uri="{FF2B5EF4-FFF2-40B4-BE49-F238E27FC236}">
                  <a16:creationId xmlns:a16="http://schemas.microsoft.com/office/drawing/2014/main" id="{2EDE4A9A-1729-3718-8C20-ADDE2E086967}"/>
                </a:ext>
              </a:extLst>
            </p:cNvPr>
            <p:cNvSpPr/>
            <p:nvPr/>
          </p:nvSpPr>
          <p:spPr>
            <a:xfrm>
              <a:off x="3161809" y="2897500"/>
              <a:ext cx="22394" cy="24337"/>
            </a:xfrm>
            <a:custGeom>
              <a:avLst/>
              <a:gdLst/>
              <a:ahLst/>
              <a:cxnLst/>
              <a:rect l="l" t="t" r="r" b="b"/>
              <a:pathLst>
                <a:path w="703" h="764" extrusionOk="0">
                  <a:moveTo>
                    <a:pt x="262" y="0"/>
                  </a:moveTo>
                  <a:cubicBezTo>
                    <a:pt x="222" y="0"/>
                    <a:pt x="181" y="12"/>
                    <a:pt x="143" y="38"/>
                  </a:cubicBezTo>
                  <a:cubicBezTo>
                    <a:pt x="48" y="97"/>
                    <a:pt x="0" y="228"/>
                    <a:pt x="72" y="335"/>
                  </a:cubicBezTo>
                  <a:lnTo>
                    <a:pt x="262" y="669"/>
                  </a:lnTo>
                  <a:cubicBezTo>
                    <a:pt x="310" y="740"/>
                    <a:pt x="381" y="764"/>
                    <a:pt x="464" y="764"/>
                  </a:cubicBezTo>
                  <a:cubicBezTo>
                    <a:pt x="500" y="764"/>
                    <a:pt x="536" y="752"/>
                    <a:pt x="560" y="740"/>
                  </a:cubicBezTo>
                  <a:cubicBezTo>
                    <a:pt x="667" y="681"/>
                    <a:pt x="703" y="550"/>
                    <a:pt x="643" y="442"/>
                  </a:cubicBezTo>
                  <a:lnTo>
                    <a:pt x="441" y="109"/>
                  </a:lnTo>
                  <a:cubicBezTo>
                    <a:pt x="402" y="40"/>
                    <a:pt x="334" y="0"/>
                    <a:pt x="2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749;p110">
              <a:extLst>
                <a:ext uri="{FF2B5EF4-FFF2-40B4-BE49-F238E27FC236}">
                  <a16:creationId xmlns:a16="http://schemas.microsoft.com/office/drawing/2014/main" id="{9162188E-3080-6DB0-ED61-64F704B556D7}"/>
                </a:ext>
              </a:extLst>
            </p:cNvPr>
            <p:cNvSpPr/>
            <p:nvPr/>
          </p:nvSpPr>
          <p:spPr>
            <a:xfrm>
              <a:off x="3106413" y="2953151"/>
              <a:ext cx="26599" cy="19909"/>
            </a:xfrm>
            <a:custGeom>
              <a:avLst/>
              <a:gdLst/>
              <a:ahLst/>
              <a:cxnLst/>
              <a:rect l="l" t="t" r="r" b="b"/>
              <a:pathLst>
                <a:path w="835" h="625" extrusionOk="0">
                  <a:moveTo>
                    <a:pt x="246" y="0"/>
                  </a:moveTo>
                  <a:cubicBezTo>
                    <a:pt x="168" y="0"/>
                    <a:pt x="92" y="40"/>
                    <a:pt x="60" y="112"/>
                  </a:cubicBezTo>
                  <a:cubicBezTo>
                    <a:pt x="1" y="208"/>
                    <a:pt x="25" y="350"/>
                    <a:pt x="132" y="410"/>
                  </a:cubicBezTo>
                  <a:lnTo>
                    <a:pt x="453" y="600"/>
                  </a:lnTo>
                  <a:cubicBezTo>
                    <a:pt x="489" y="612"/>
                    <a:pt x="537" y="624"/>
                    <a:pt x="560" y="624"/>
                  </a:cubicBezTo>
                  <a:cubicBezTo>
                    <a:pt x="632" y="624"/>
                    <a:pt x="715" y="589"/>
                    <a:pt x="751" y="529"/>
                  </a:cubicBezTo>
                  <a:cubicBezTo>
                    <a:pt x="834" y="422"/>
                    <a:pt x="787" y="291"/>
                    <a:pt x="679" y="231"/>
                  </a:cubicBezTo>
                  <a:lnTo>
                    <a:pt x="358" y="29"/>
                  </a:lnTo>
                  <a:cubicBezTo>
                    <a:pt x="323" y="10"/>
                    <a:pt x="284" y="0"/>
                    <a:pt x="2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750;p110">
              <a:extLst>
                <a:ext uri="{FF2B5EF4-FFF2-40B4-BE49-F238E27FC236}">
                  <a16:creationId xmlns:a16="http://schemas.microsoft.com/office/drawing/2014/main" id="{3BF712D3-9D95-D418-C1AC-94C6B0B1147F}"/>
                </a:ext>
              </a:extLst>
            </p:cNvPr>
            <p:cNvSpPr/>
            <p:nvPr/>
          </p:nvSpPr>
          <p:spPr>
            <a:xfrm>
              <a:off x="3360520" y="3099811"/>
              <a:ext cx="25834" cy="20005"/>
            </a:xfrm>
            <a:custGeom>
              <a:avLst/>
              <a:gdLst/>
              <a:ahLst/>
              <a:cxnLst/>
              <a:rect l="l" t="t" r="r" b="b"/>
              <a:pathLst>
                <a:path w="811" h="628" extrusionOk="0">
                  <a:moveTo>
                    <a:pt x="239" y="1"/>
                  </a:moveTo>
                  <a:cubicBezTo>
                    <a:pt x="167" y="1"/>
                    <a:pt x="99" y="35"/>
                    <a:pt x="60" y="104"/>
                  </a:cubicBezTo>
                  <a:cubicBezTo>
                    <a:pt x="1" y="211"/>
                    <a:pt x="25" y="342"/>
                    <a:pt x="132" y="402"/>
                  </a:cubicBezTo>
                  <a:lnTo>
                    <a:pt x="453" y="592"/>
                  </a:lnTo>
                  <a:cubicBezTo>
                    <a:pt x="489" y="604"/>
                    <a:pt x="537" y="628"/>
                    <a:pt x="561" y="628"/>
                  </a:cubicBezTo>
                  <a:cubicBezTo>
                    <a:pt x="632" y="628"/>
                    <a:pt x="715" y="580"/>
                    <a:pt x="751" y="521"/>
                  </a:cubicBezTo>
                  <a:cubicBezTo>
                    <a:pt x="811" y="426"/>
                    <a:pt x="787" y="283"/>
                    <a:pt x="680" y="223"/>
                  </a:cubicBezTo>
                  <a:lnTo>
                    <a:pt x="358" y="33"/>
                  </a:lnTo>
                  <a:cubicBezTo>
                    <a:pt x="320" y="11"/>
                    <a:pt x="279" y="1"/>
                    <a:pt x="23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descr="Kết quả hình ảnh cho Memcached">
            <a:extLst>
              <a:ext uri="{FF2B5EF4-FFF2-40B4-BE49-F238E27FC236}">
                <a16:creationId xmlns:a16="http://schemas.microsoft.com/office/drawing/2014/main" id="{01A490CA-3EC0-146B-4C0E-C26CA27239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964694" flipH="1" flipV="1">
            <a:off x="2902186" y="3143724"/>
            <a:ext cx="697140" cy="83656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415970"/>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Kết quả hình ảnh cho mongodb">
            <a:extLst>
              <a:ext uri="{FF2B5EF4-FFF2-40B4-BE49-F238E27FC236}">
                <a16:creationId xmlns:a16="http://schemas.microsoft.com/office/drawing/2014/main" id="{58BE93CC-B8B8-982C-66BE-55CBA904B3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1465" y="1226435"/>
            <a:ext cx="2710257" cy="1781461"/>
          </a:xfrm>
          <a:prstGeom prst="rect">
            <a:avLst/>
          </a:prstGeom>
          <a:noFill/>
          <a:ln w="12700">
            <a:solidFill>
              <a:schemeClr val="tx2">
                <a:lumMod val="75000"/>
              </a:schemeClr>
            </a:solidFill>
          </a:ln>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pic>
        <p:nvPicPr>
          <p:cNvPr id="12" name="Google Shape;808;p93">
            <a:extLst>
              <a:ext uri="{FF2B5EF4-FFF2-40B4-BE49-F238E27FC236}">
                <a16:creationId xmlns:a16="http://schemas.microsoft.com/office/drawing/2014/main" id="{CC21166F-41C5-8311-8398-293030A3C93A}"/>
              </a:ext>
            </a:extLst>
          </p:cNvPr>
          <p:cNvPicPr preferRelativeResize="0"/>
          <p:nvPr/>
        </p:nvPicPr>
        <p:blipFill>
          <a:blip r:embed="rId3">
            <a:alphaModFix/>
          </a:blip>
          <a:stretch>
            <a:fillRect/>
          </a:stretch>
        </p:blipFill>
        <p:spPr>
          <a:xfrm rot="-5400000">
            <a:off x="6543813" y="2763817"/>
            <a:ext cx="2326549" cy="1507876"/>
          </a:xfrm>
          <a:prstGeom prst="rect">
            <a:avLst/>
          </a:prstGeom>
          <a:noFill/>
          <a:ln>
            <a:noFill/>
          </a:ln>
        </p:spPr>
      </p:pic>
      <p:sp>
        <p:nvSpPr>
          <p:cNvPr id="2" name="Title 1">
            <a:extLst>
              <a:ext uri="{FF2B5EF4-FFF2-40B4-BE49-F238E27FC236}">
                <a16:creationId xmlns:a16="http://schemas.microsoft.com/office/drawing/2014/main" id="{57C03A43-4203-D80D-627B-162EB68E3315}"/>
              </a:ext>
            </a:extLst>
          </p:cNvPr>
          <p:cNvSpPr>
            <a:spLocks noGrp="1"/>
          </p:cNvSpPr>
          <p:nvPr>
            <p:ph type="title"/>
          </p:nvPr>
        </p:nvSpPr>
        <p:spPr/>
        <p:txBody>
          <a:bodyPr/>
          <a:lstStyle/>
          <a:p>
            <a:r>
              <a:rPr lang="vi-VN" dirty="0"/>
              <a:t>Document oriented</a:t>
            </a:r>
          </a:p>
        </p:txBody>
      </p:sp>
      <p:sp>
        <p:nvSpPr>
          <p:cNvPr id="6" name="TextBox 5">
            <a:extLst>
              <a:ext uri="{FF2B5EF4-FFF2-40B4-BE49-F238E27FC236}">
                <a16:creationId xmlns:a16="http://schemas.microsoft.com/office/drawing/2014/main" id="{6086069D-2934-A01B-E7C1-9AB7B6399C91}"/>
              </a:ext>
            </a:extLst>
          </p:cNvPr>
          <p:cNvSpPr txBox="1"/>
          <p:nvPr/>
        </p:nvSpPr>
        <p:spPr>
          <a:xfrm>
            <a:off x="1436913" y="1353010"/>
            <a:ext cx="3520097" cy="1754326"/>
          </a:xfrm>
          <a:prstGeom prst="rect">
            <a:avLst/>
          </a:prstGeom>
          <a:noFill/>
        </p:spPr>
        <p:txBody>
          <a:bodyPr wrap="square">
            <a:spAutoFit/>
          </a:bodyPr>
          <a:lstStyle/>
          <a:p>
            <a:pPr marL="285750" indent="-285750" algn="just">
              <a:buFont typeface="Wingdings" panose="05000000000000000000" pitchFamily="2" charset="2"/>
              <a:buChar char="Ø"/>
            </a:pPr>
            <a:r>
              <a:rPr lang="fr-FR" sz="1800" dirty="0" err="1">
                <a:solidFill>
                  <a:schemeClr val="tx1"/>
                </a:solidFill>
                <a:effectLst/>
                <a:latin typeface="Roboto Mono Medium" panose="020B0604020202020204" charset="0"/>
                <a:ea typeface="Roboto Mono Medium" panose="020B0604020202020204" charset="0"/>
              </a:rPr>
              <a:t>Cơ</a:t>
            </a:r>
            <a:r>
              <a:rPr lang="fr-FR" sz="1800" dirty="0">
                <a:solidFill>
                  <a:schemeClr val="tx1"/>
                </a:solidFill>
                <a:effectLst/>
                <a:latin typeface="Roboto Mono Medium" panose="020B0604020202020204" charset="0"/>
                <a:ea typeface="Roboto Mono Medium" panose="020B0604020202020204" charset="0"/>
              </a:rPr>
              <a:t> </a:t>
            </a:r>
            <a:r>
              <a:rPr lang="fr-FR" sz="1800" dirty="0" err="1">
                <a:solidFill>
                  <a:schemeClr val="tx1"/>
                </a:solidFill>
                <a:effectLst/>
                <a:latin typeface="Roboto Mono Medium" panose="020B0604020202020204" charset="0"/>
                <a:ea typeface="Roboto Mono Medium" panose="020B0604020202020204" charset="0"/>
              </a:rPr>
              <a:t>sở</a:t>
            </a:r>
            <a:r>
              <a:rPr lang="fr-FR" sz="1800" dirty="0">
                <a:solidFill>
                  <a:schemeClr val="tx1"/>
                </a:solidFill>
                <a:effectLst/>
                <a:latin typeface="Roboto Mono Medium" panose="020B0604020202020204" charset="0"/>
                <a:ea typeface="Roboto Mono Medium" panose="020B0604020202020204" charset="0"/>
              </a:rPr>
              <a:t> </a:t>
            </a:r>
            <a:r>
              <a:rPr lang="fr-FR" sz="1800" dirty="0" err="1">
                <a:solidFill>
                  <a:schemeClr val="tx1"/>
                </a:solidFill>
                <a:effectLst/>
                <a:latin typeface="Roboto Mono Medium" panose="020B0604020202020204" charset="0"/>
                <a:ea typeface="Roboto Mono Medium" panose="020B0604020202020204" charset="0"/>
              </a:rPr>
              <a:t>dữ</a:t>
            </a:r>
            <a:r>
              <a:rPr lang="fr-FR" sz="1800" dirty="0">
                <a:solidFill>
                  <a:schemeClr val="tx1"/>
                </a:solidFill>
                <a:effectLst/>
                <a:latin typeface="Roboto Mono Medium" panose="020B0604020202020204" charset="0"/>
                <a:ea typeface="Roboto Mono Medium" panose="020B0604020202020204" charset="0"/>
              </a:rPr>
              <a:t> </a:t>
            </a:r>
            <a:r>
              <a:rPr lang="fr-FR" sz="1800" dirty="0" err="1">
                <a:solidFill>
                  <a:schemeClr val="tx1"/>
                </a:solidFill>
                <a:effectLst/>
                <a:latin typeface="Roboto Mono Medium" panose="020B0604020202020204" charset="0"/>
                <a:ea typeface="Roboto Mono Medium" panose="020B0604020202020204" charset="0"/>
              </a:rPr>
              <a:t>liệu</a:t>
            </a:r>
            <a:r>
              <a:rPr lang="fr-FR" sz="1800" dirty="0">
                <a:solidFill>
                  <a:schemeClr val="tx1"/>
                </a:solidFill>
                <a:effectLst/>
                <a:latin typeface="Roboto Mono Medium" panose="020B0604020202020204" charset="0"/>
                <a:ea typeface="Roboto Mono Medium" panose="020B0604020202020204" charset="0"/>
              </a:rPr>
              <a:t> Document </a:t>
            </a:r>
            <a:r>
              <a:rPr lang="fr-FR" sz="1800" dirty="0" err="1">
                <a:solidFill>
                  <a:schemeClr val="tx1"/>
                </a:solidFill>
                <a:effectLst/>
                <a:latin typeface="Roboto Mono Medium" panose="020B0604020202020204" charset="0"/>
                <a:ea typeface="Roboto Mono Medium" panose="020B0604020202020204" charset="0"/>
              </a:rPr>
              <a:t>oriented</a:t>
            </a:r>
            <a:r>
              <a:rPr lang="fr-FR" sz="1800" dirty="0">
                <a:solidFill>
                  <a:schemeClr val="tx1"/>
                </a:solidFill>
                <a:effectLst/>
                <a:latin typeface="Roboto Mono Medium" panose="020B0604020202020204" charset="0"/>
                <a:ea typeface="Roboto Mono Medium" panose="020B0604020202020204" charset="0"/>
              </a:rPr>
              <a:t> </a:t>
            </a:r>
            <a:r>
              <a:rPr lang="fr-FR" sz="1800" dirty="0" err="1">
                <a:solidFill>
                  <a:schemeClr val="tx1"/>
                </a:solidFill>
                <a:effectLst/>
                <a:latin typeface="Roboto Mono Medium" panose="020B0604020202020204" charset="0"/>
                <a:ea typeface="Roboto Mono Medium" panose="020B0604020202020204" charset="0"/>
              </a:rPr>
              <a:t>sử</a:t>
            </a:r>
            <a:r>
              <a:rPr lang="fr-FR" sz="1800" dirty="0">
                <a:solidFill>
                  <a:schemeClr val="tx1"/>
                </a:solidFill>
                <a:effectLst/>
                <a:latin typeface="Roboto Mono Medium" panose="020B0604020202020204" charset="0"/>
                <a:ea typeface="Roboto Mono Medium" panose="020B0604020202020204" charset="0"/>
              </a:rPr>
              <a:t> </a:t>
            </a:r>
            <a:r>
              <a:rPr lang="fr-FR" sz="1800" dirty="0" err="1">
                <a:solidFill>
                  <a:schemeClr val="tx1"/>
                </a:solidFill>
                <a:effectLst/>
                <a:latin typeface="Roboto Mono Medium" panose="020B0604020202020204" charset="0"/>
                <a:ea typeface="Roboto Mono Medium" panose="020B0604020202020204" charset="0"/>
              </a:rPr>
              <a:t>dụng</a:t>
            </a:r>
            <a:r>
              <a:rPr lang="fr-FR" sz="1800" dirty="0">
                <a:solidFill>
                  <a:schemeClr val="tx1"/>
                </a:solidFill>
                <a:effectLst/>
                <a:latin typeface="Roboto Mono Medium" panose="020B0604020202020204" charset="0"/>
                <a:ea typeface="Roboto Mono Medium" panose="020B0604020202020204" charset="0"/>
              </a:rPr>
              <a:t> </a:t>
            </a:r>
            <a:r>
              <a:rPr lang="fr-FR" sz="1800" dirty="0" err="1">
                <a:solidFill>
                  <a:schemeClr val="tx1"/>
                </a:solidFill>
                <a:effectLst/>
                <a:latin typeface="Roboto Mono Medium" panose="020B0604020202020204" charset="0"/>
                <a:ea typeface="Roboto Mono Medium" panose="020B0604020202020204" charset="0"/>
              </a:rPr>
              <a:t>khóa</a:t>
            </a:r>
            <a:r>
              <a:rPr lang="fr-FR" sz="1800" dirty="0">
                <a:solidFill>
                  <a:schemeClr val="tx1"/>
                </a:solidFill>
                <a:effectLst/>
                <a:latin typeface="Roboto Mono Medium" panose="020B0604020202020204" charset="0"/>
                <a:ea typeface="Roboto Mono Medium" panose="020B0604020202020204" charset="0"/>
              </a:rPr>
              <a:t> </a:t>
            </a:r>
            <a:r>
              <a:rPr lang="fr-FR" sz="1800" dirty="0" err="1">
                <a:solidFill>
                  <a:schemeClr val="tx1"/>
                </a:solidFill>
                <a:effectLst/>
                <a:latin typeface="Roboto Mono Medium" panose="020B0604020202020204" charset="0"/>
                <a:ea typeface="Roboto Mono Medium" panose="020B0604020202020204" charset="0"/>
              </a:rPr>
              <a:t>và</a:t>
            </a:r>
            <a:r>
              <a:rPr lang="fr-FR" sz="1800" dirty="0">
                <a:solidFill>
                  <a:schemeClr val="tx1"/>
                </a:solidFill>
                <a:effectLst/>
                <a:latin typeface="Roboto Mono Medium" panose="020B0604020202020204" charset="0"/>
                <a:ea typeface="Roboto Mono Medium" panose="020B0604020202020204" charset="0"/>
              </a:rPr>
              <a:t> </a:t>
            </a:r>
            <a:r>
              <a:rPr lang="fr-FR" sz="1800" dirty="0" err="1">
                <a:solidFill>
                  <a:schemeClr val="tx1"/>
                </a:solidFill>
                <a:effectLst/>
                <a:latin typeface="Roboto Mono Medium" panose="020B0604020202020204" charset="0"/>
                <a:ea typeface="Roboto Mono Medium" panose="020B0604020202020204" charset="0"/>
              </a:rPr>
              <a:t>tài</a:t>
            </a:r>
            <a:r>
              <a:rPr lang="fr-FR" sz="1800" dirty="0">
                <a:solidFill>
                  <a:schemeClr val="tx1"/>
                </a:solidFill>
                <a:effectLst/>
                <a:latin typeface="Roboto Mono Medium" panose="020B0604020202020204" charset="0"/>
                <a:ea typeface="Roboto Mono Medium" panose="020B0604020202020204" charset="0"/>
              </a:rPr>
              <a:t> </a:t>
            </a:r>
            <a:r>
              <a:rPr lang="fr-FR" sz="1800" dirty="0" err="1">
                <a:solidFill>
                  <a:schemeClr val="tx1"/>
                </a:solidFill>
                <a:effectLst/>
                <a:latin typeface="Roboto Mono Medium" panose="020B0604020202020204" charset="0"/>
                <a:ea typeface="Roboto Mono Medium" panose="020B0604020202020204" charset="0"/>
              </a:rPr>
              <a:t>liệu</a:t>
            </a:r>
            <a:r>
              <a:rPr lang="fr-FR" sz="1800" dirty="0">
                <a:solidFill>
                  <a:schemeClr val="tx1"/>
                </a:solidFill>
                <a:effectLst/>
                <a:latin typeface="Roboto Mono Medium" panose="020B0604020202020204" charset="0"/>
                <a:ea typeface="Roboto Mono Medium" panose="020B0604020202020204" charset="0"/>
              </a:rPr>
              <a:t> </a:t>
            </a:r>
            <a:r>
              <a:rPr lang="fr-FR" sz="1800" dirty="0" err="1">
                <a:solidFill>
                  <a:schemeClr val="tx1"/>
                </a:solidFill>
                <a:effectLst/>
                <a:latin typeface="Roboto Mono Medium" panose="020B0604020202020204" charset="0"/>
                <a:ea typeface="Roboto Mono Medium" panose="020B0604020202020204" charset="0"/>
              </a:rPr>
              <a:t>làm</a:t>
            </a:r>
            <a:r>
              <a:rPr lang="fr-FR" sz="1800" dirty="0">
                <a:solidFill>
                  <a:schemeClr val="tx1"/>
                </a:solidFill>
                <a:effectLst/>
                <a:latin typeface="Roboto Mono Medium" panose="020B0604020202020204" charset="0"/>
                <a:ea typeface="Roboto Mono Medium" panose="020B0604020202020204" charset="0"/>
              </a:rPr>
              <a:t> </a:t>
            </a:r>
            <a:r>
              <a:rPr lang="fr-FR" sz="1800" dirty="0" err="1">
                <a:solidFill>
                  <a:schemeClr val="tx1"/>
                </a:solidFill>
                <a:effectLst/>
                <a:latin typeface="Roboto Mono Medium" panose="020B0604020202020204" charset="0"/>
                <a:ea typeface="Roboto Mono Medium" panose="020B0604020202020204" charset="0"/>
              </a:rPr>
              <a:t>thuộc</a:t>
            </a:r>
            <a:r>
              <a:rPr lang="fr-FR" sz="1800" dirty="0">
                <a:solidFill>
                  <a:schemeClr val="tx1"/>
                </a:solidFill>
                <a:effectLst/>
                <a:latin typeface="Roboto Mono Medium" panose="020B0604020202020204" charset="0"/>
                <a:ea typeface="Roboto Mono Medium" panose="020B0604020202020204" charset="0"/>
              </a:rPr>
              <a:t> </a:t>
            </a:r>
            <a:r>
              <a:rPr lang="fr-FR" sz="1800" dirty="0" err="1">
                <a:solidFill>
                  <a:schemeClr val="tx1"/>
                </a:solidFill>
                <a:effectLst/>
                <a:latin typeface="Roboto Mono Medium" panose="020B0604020202020204" charset="0"/>
                <a:ea typeface="Roboto Mono Medium" panose="020B0604020202020204" charset="0"/>
              </a:rPr>
              <a:t>tính</a:t>
            </a:r>
            <a:r>
              <a:rPr lang="fr-FR" sz="1800" dirty="0">
                <a:solidFill>
                  <a:schemeClr val="tx1"/>
                </a:solidFill>
                <a:effectLst/>
                <a:latin typeface="Roboto Mono Medium" panose="020B0604020202020204" charset="0"/>
                <a:ea typeface="Roboto Mono Medium" panose="020B0604020202020204" charset="0"/>
              </a:rPr>
              <a:t> </a:t>
            </a:r>
            <a:r>
              <a:rPr lang="fr-FR" sz="1800" dirty="0" err="1">
                <a:solidFill>
                  <a:schemeClr val="tx1"/>
                </a:solidFill>
                <a:effectLst/>
                <a:latin typeface="Roboto Mono Medium" panose="020B0604020202020204" charset="0"/>
                <a:ea typeface="Roboto Mono Medium" panose="020B0604020202020204" charset="0"/>
              </a:rPr>
              <a:t>trong</a:t>
            </a:r>
            <a:r>
              <a:rPr lang="fr-FR" sz="1800" dirty="0">
                <a:solidFill>
                  <a:schemeClr val="tx1"/>
                </a:solidFill>
                <a:effectLst/>
                <a:latin typeface="Roboto Mono Medium" panose="020B0604020202020204" charset="0"/>
                <a:ea typeface="Roboto Mono Medium" panose="020B0604020202020204" charset="0"/>
              </a:rPr>
              <a:t> </a:t>
            </a:r>
            <a:r>
              <a:rPr lang="fr-FR" sz="1800" dirty="0" err="1">
                <a:solidFill>
                  <a:schemeClr val="tx1"/>
                </a:solidFill>
                <a:effectLst/>
                <a:latin typeface="Roboto Mono Medium" panose="020B0604020202020204" charset="0"/>
                <a:ea typeface="Roboto Mono Medium" panose="020B0604020202020204" charset="0"/>
              </a:rPr>
              <a:t>đó</a:t>
            </a:r>
            <a:r>
              <a:rPr lang="fr-FR" sz="1800" dirty="0">
                <a:solidFill>
                  <a:schemeClr val="tx1"/>
                </a:solidFill>
                <a:effectLst/>
                <a:latin typeface="Roboto Mono Medium" panose="020B0604020202020204" charset="0"/>
                <a:ea typeface="Roboto Mono Medium" panose="020B0604020202020204" charset="0"/>
              </a:rPr>
              <a:t> </a:t>
            </a:r>
            <a:r>
              <a:rPr lang="fr-FR" sz="1800" dirty="0" err="1">
                <a:solidFill>
                  <a:schemeClr val="tx1"/>
                </a:solidFill>
                <a:effectLst/>
                <a:latin typeface="Roboto Mono Medium" panose="020B0604020202020204" charset="0"/>
                <a:ea typeface="Roboto Mono Medium" panose="020B0604020202020204" charset="0"/>
              </a:rPr>
              <a:t>khóa</a:t>
            </a:r>
            <a:r>
              <a:rPr lang="fr-FR" sz="1800" dirty="0">
                <a:solidFill>
                  <a:schemeClr val="tx1"/>
                </a:solidFill>
                <a:effectLst/>
                <a:latin typeface="Roboto Mono Medium" panose="020B0604020202020204" charset="0"/>
                <a:ea typeface="Roboto Mono Medium" panose="020B0604020202020204" charset="0"/>
              </a:rPr>
              <a:t> </a:t>
            </a:r>
            <a:r>
              <a:rPr lang="fr-FR" sz="1800" dirty="0" err="1">
                <a:solidFill>
                  <a:schemeClr val="tx1"/>
                </a:solidFill>
                <a:effectLst/>
                <a:latin typeface="Roboto Mono Medium" panose="020B0604020202020204" charset="0"/>
                <a:ea typeface="Roboto Mono Medium" panose="020B0604020202020204" charset="0"/>
              </a:rPr>
              <a:t>đề</a:t>
            </a:r>
            <a:r>
              <a:rPr lang="fr-FR" sz="1800" dirty="0">
                <a:solidFill>
                  <a:schemeClr val="tx1"/>
                </a:solidFill>
                <a:effectLst/>
                <a:latin typeface="Roboto Mono Medium" panose="020B0604020202020204" charset="0"/>
                <a:ea typeface="Roboto Mono Medium" panose="020B0604020202020204" charset="0"/>
              </a:rPr>
              <a:t> </a:t>
            </a:r>
            <a:r>
              <a:rPr lang="fr-FR" sz="1800" dirty="0" err="1">
                <a:solidFill>
                  <a:schemeClr val="tx1"/>
                </a:solidFill>
                <a:effectLst/>
                <a:latin typeface="Roboto Mono Medium" panose="020B0604020202020204" charset="0"/>
                <a:ea typeface="Roboto Mono Medium" panose="020B0604020202020204" charset="0"/>
              </a:rPr>
              <a:t>cập</a:t>
            </a:r>
            <a:r>
              <a:rPr lang="fr-FR" sz="1800" dirty="0">
                <a:solidFill>
                  <a:schemeClr val="tx1"/>
                </a:solidFill>
                <a:effectLst/>
                <a:latin typeface="Roboto Mono Medium" panose="020B0604020202020204" charset="0"/>
                <a:ea typeface="Roboto Mono Medium" panose="020B0604020202020204" charset="0"/>
              </a:rPr>
              <a:t> </a:t>
            </a:r>
            <a:r>
              <a:rPr lang="fr-FR" sz="1800" dirty="0" err="1">
                <a:solidFill>
                  <a:schemeClr val="tx1"/>
                </a:solidFill>
                <a:effectLst/>
                <a:latin typeface="Roboto Mono Medium" panose="020B0604020202020204" charset="0"/>
                <a:ea typeface="Roboto Mono Medium" panose="020B0604020202020204" charset="0"/>
              </a:rPr>
              <a:t>đến</a:t>
            </a:r>
            <a:r>
              <a:rPr lang="fr-FR" sz="1800" dirty="0">
                <a:solidFill>
                  <a:schemeClr val="tx1"/>
                </a:solidFill>
                <a:effectLst/>
                <a:latin typeface="Roboto Mono Medium" panose="020B0604020202020204" charset="0"/>
                <a:ea typeface="Roboto Mono Medium" panose="020B0604020202020204" charset="0"/>
              </a:rPr>
              <a:t> </a:t>
            </a:r>
            <a:r>
              <a:rPr lang="fr-FR" sz="1800" dirty="0" err="1">
                <a:solidFill>
                  <a:schemeClr val="tx1"/>
                </a:solidFill>
                <a:effectLst/>
                <a:latin typeface="Roboto Mono Medium" panose="020B0604020202020204" charset="0"/>
                <a:ea typeface="Roboto Mono Medium" panose="020B0604020202020204" charset="0"/>
              </a:rPr>
              <a:t>toàn</a:t>
            </a:r>
            <a:r>
              <a:rPr lang="fr-FR" sz="1800" dirty="0">
                <a:solidFill>
                  <a:schemeClr val="tx1"/>
                </a:solidFill>
                <a:effectLst/>
                <a:latin typeface="Roboto Mono Medium" panose="020B0604020202020204" charset="0"/>
                <a:ea typeface="Roboto Mono Medium" panose="020B0604020202020204" charset="0"/>
              </a:rPr>
              <a:t> </a:t>
            </a:r>
            <a:r>
              <a:rPr lang="fr-FR" sz="1800" dirty="0" err="1">
                <a:solidFill>
                  <a:schemeClr val="tx1"/>
                </a:solidFill>
                <a:effectLst/>
                <a:latin typeface="Roboto Mono Medium" panose="020B0604020202020204" charset="0"/>
                <a:ea typeface="Roboto Mono Medium" panose="020B0604020202020204" charset="0"/>
              </a:rPr>
              <a:t>bộ</a:t>
            </a:r>
            <a:r>
              <a:rPr lang="fr-FR" sz="1800" dirty="0">
                <a:solidFill>
                  <a:schemeClr val="tx1"/>
                </a:solidFill>
                <a:effectLst/>
                <a:latin typeface="Roboto Mono Medium" panose="020B0604020202020204" charset="0"/>
                <a:ea typeface="Roboto Mono Medium" panose="020B0604020202020204" charset="0"/>
              </a:rPr>
              <a:t> </a:t>
            </a:r>
            <a:r>
              <a:rPr lang="fr-FR" sz="1800" dirty="0" err="1">
                <a:solidFill>
                  <a:schemeClr val="tx1"/>
                </a:solidFill>
                <a:effectLst/>
                <a:latin typeface="Roboto Mono Medium" panose="020B0604020202020204" charset="0"/>
                <a:ea typeface="Roboto Mono Medium" panose="020B0604020202020204" charset="0"/>
              </a:rPr>
              <a:t>tài</a:t>
            </a:r>
            <a:r>
              <a:rPr lang="fr-FR" sz="1800" dirty="0">
                <a:solidFill>
                  <a:schemeClr val="tx1"/>
                </a:solidFill>
                <a:effectLst/>
                <a:latin typeface="Roboto Mono Medium" panose="020B0604020202020204" charset="0"/>
                <a:ea typeface="Roboto Mono Medium" panose="020B0604020202020204" charset="0"/>
              </a:rPr>
              <a:t> </a:t>
            </a:r>
            <a:r>
              <a:rPr lang="fr-FR" sz="1800" dirty="0" err="1">
                <a:solidFill>
                  <a:schemeClr val="tx1"/>
                </a:solidFill>
                <a:effectLst/>
                <a:latin typeface="Roboto Mono Medium" panose="020B0604020202020204" charset="0"/>
                <a:ea typeface="Roboto Mono Medium" panose="020B0604020202020204" charset="0"/>
              </a:rPr>
              <a:t>liệu</a:t>
            </a:r>
            <a:endParaRPr lang="vi-VN" sz="1800" dirty="0">
              <a:solidFill>
                <a:schemeClr val="tx1"/>
              </a:solidFill>
              <a:latin typeface="Roboto Mono Medium" panose="020B0604020202020204" charset="0"/>
              <a:ea typeface="Roboto Mono Medium" panose="020B0604020202020204" charset="0"/>
            </a:endParaRPr>
          </a:p>
        </p:txBody>
      </p:sp>
      <p:pic>
        <p:nvPicPr>
          <p:cNvPr id="4106" name="Picture 10" descr="Xem ảnh nguồn">
            <a:extLst>
              <a:ext uri="{FF2B5EF4-FFF2-40B4-BE49-F238E27FC236}">
                <a16:creationId xmlns:a16="http://schemas.microsoft.com/office/drawing/2014/main" id="{8AA151CC-9C99-8D98-0F7A-CAA98ED90A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1969" y="3134471"/>
            <a:ext cx="5273842" cy="1450307"/>
          </a:xfrm>
          <a:prstGeom prst="rect">
            <a:avLst/>
          </a:prstGeom>
          <a:noFill/>
          <a:effectLst>
            <a:outerShdw blurRad="76200" dist="12700" dir="8100000" sy="-23000" kx="800400" algn="br" rotWithShape="0">
              <a:prstClr val="black">
                <a:alpha val="20000"/>
              </a:prstClr>
            </a:outerShdw>
          </a:effectLst>
          <a:extLst>
            <a:ext uri="{909E8E84-426E-40DD-AFC4-6F175D3DCCD1}">
              <a14:hiddenFill xmlns:a14="http://schemas.microsoft.com/office/drawing/2010/main">
                <a:solidFill>
                  <a:srgbClr val="FFFFFF"/>
                </a:solidFill>
              </a14:hiddenFill>
            </a:ext>
          </a:extLst>
        </p:spPr>
      </p:pic>
      <p:grpSp>
        <p:nvGrpSpPr>
          <p:cNvPr id="13" name="Google Shape;7910;p105">
            <a:extLst>
              <a:ext uri="{FF2B5EF4-FFF2-40B4-BE49-F238E27FC236}">
                <a16:creationId xmlns:a16="http://schemas.microsoft.com/office/drawing/2014/main" id="{3D05BFDB-4FAA-51E1-13A7-68925F949784}"/>
              </a:ext>
            </a:extLst>
          </p:cNvPr>
          <p:cNvGrpSpPr/>
          <p:nvPr/>
        </p:nvGrpSpPr>
        <p:grpSpPr>
          <a:xfrm rot="4543291">
            <a:off x="7077703" y="3344627"/>
            <a:ext cx="1616964" cy="346256"/>
            <a:chOff x="1808063" y="4294338"/>
            <a:chExt cx="3370782" cy="721817"/>
          </a:xfrm>
        </p:grpSpPr>
        <p:sp>
          <p:nvSpPr>
            <p:cNvPr id="14" name="Google Shape;7911;p105">
              <a:extLst>
                <a:ext uri="{FF2B5EF4-FFF2-40B4-BE49-F238E27FC236}">
                  <a16:creationId xmlns:a16="http://schemas.microsoft.com/office/drawing/2014/main" id="{B6EC3E9C-6D87-558E-45DD-67F0AD6C63FD}"/>
                </a:ext>
              </a:extLst>
            </p:cNvPr>
            <p:cNvSpPr/>
            <p:nvPr/>
          </p:nvSpPr>
          <p:spPr>
            <a:xfrm>
              <a:off x="1906300"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912;p105">
              <a:extLst>
                <a:ext uri="{FF2B5EF4-FFF2-40B4-BE49-F238E27FC236}">
                  <a16:creationId xmlns:a16="http://schemas.microsoft.com/office/drawing/2014/main" id="{D3DF9D7A-779D-1E80-2203-19587884F27F}"/>
                </a:ext>
              </a:extLst>
            </p:cNvPr>
            <p:cNvSpPr/>
            <p:nvPr/>
          </p:nvSpPr>
          <p:spPr>
            <a:xfrm>
              <a:off x="3795035" y="4655290"/>
              <a:ext cx="721912" cy="360865"/>
            </a:xfrm>
            <a:custGeom>
              <a:avLst/>
              <a:gdLst/>
              <a:ahLst/>
              <a:cxnLst/>
              <a:rect l="l" t="t" r="r" b="b"/>
              <a:pathLst>
                <a:path w="7904" h="3951" extrusionOk="0">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noFill/>
            <a:ln w="9525"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913;p105">
              <a:extLst>
                <a:ext uri="{FF2B5EF4-FFF2-40B4-BE49-F238E27FC236}">
                  <a16:creationId xmlns:a16="http://schemas.microsoft.com/office/drawing/2014/main" id="{B5C04254-4DF4-E750-6DC4-89FC5D3B5D6A}"/>
                </a:ext>
              </a:extLst>
            </p:cNvPr>
            <p:cNvSpPr/>
            <p:nvPr/>
          </p:nvSpPr>
          <p:spPr>
            <a:xfrm>
              <a:off x="3133137" y="4294338"/>
              <a:ext cx="721729" cy="360865"/>
            </a:xfrm>
            <a:custGeom>
              <a:avLst/>
              <a:gdLst/>
              <a:ahLst/>
              <a:cxnLst/>
              <a:rect l="l" t="t" r="r" b="b"/>
              <a:pathLst>
                <a:path w="7902" h="3951" extrusionOk="0">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noFill/>
            <a:ln w="9525"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914;p105">
              <a:extLst>
                <a:ext uri="{FF2B5EF4-FFF2-40B4-BE49-F238E27FC236}">
                  <a16:creationId xmlns:a16="http://schemas.microsoft.com/office/drawing/2014/main" id="{792DD73B-BC4D-D221-7350-3BDFDCD8DABD}"/>
                </a:ext>
              </a:extLst>
            </p:cNvPr>
            <p:cNvSpPr/>
            <p:nvPr/>
          </p:nvSpPr>
          <p:spPr>
            <a:xfrm>
              <a:off x="1808063" y="4294338"/>
              <a:ext cx="722460" cy="362052"/>
            </a:xfrm>
            <a:custGeom>
              <a:avLst/>
              <a:gdLst/>
              <a:ahLst/>
              <a:cxnLst/>
              <a:rect l="l" t="t" r="r" b="b"/>
              <a:pathLst>
                <a:path w="7910" h="3964" extrusionOk="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noFill/>
            <a:ln w="9525"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915;p105">
              <a:extLst>
                <a:ext uri="{FF2B5EF4-FFF2-40B4-BE49-F238E27FC236}">
                  <a16:creationId xmlns:a16="http://schemas.microsoft.com/office/drawing/2014/main" id="{933FB008-70FB-D006-5781-D87A77A76A53}"/>
                </a:ext>
              </a:extLst>
            </p:cNvPr>
            <p:cNvSpPr/>
            <p:nvPr/>
          </p:nvSpPr>
          <p:spPr>
            <a:xfrm>
              <a:off x="2470965" y="4655290"/>
              <a:ext cx="721912" cy="360865"/>
            </a:xfrm>
            <a:custGeom>
              <a:avLst/>
              <a:gdLst/>
              <a:ahLst/>
              <a:cxnLst/>
              <a:rect l="l" t="t" r="r" b="b"/>
              <a:pathLst>
                <a:path w="7904" h="3951" extrusionOk="0">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noFill/>
            <a:ln w="9525"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16;p105">
              <a:extLst>
                <a:ext uri="{FF2B5EF4-FFF2-40B4-BE49-F238E27FC236}">
                  <a16:creationId xmlns:a16="http://schemas.microsoft.com/office/drawing/2014/main" id="{8BFC4552-2D44-27D9-D7A3-B31CE2471F3E}"/>
                </a:ext>
              </a:extLst>
            </p:cNvPr>
            <p:cNvSpPr/>
            <p:nvPr/>
          </p:nvSpPr>
          <p:spPr>
            <a:xfrm>
              <a:off x="4456385" y="4294338"/>
              <a:ext cx="722460" cy="362052"/>
            </a:xfrm>
            <a:custGeom>
              <a:avLst/>
              <a:gdLst/>
              <a:ahLst/>
              <a:cxnLst/>
              <a:rect l="l" t="t" r="r" b="b"/>
              <a:pathLst>
                <a:path w="7910" h="3964" extrusionOk="0">
                  <a:moveTo>
                    <a:pt x="3959" y="0"/>
                  </a:moveTo>
                  <a:cubicBezTo>
                    <a:pt x="3955" y="0"/>
                    <a:pt x="3951" y="0"/>
                    <a:pt x="3947" y="0"/>
                  </a:cubicBezTo>
                  <a:cubicBezTo>
                    <a:pt x="1769" y="8"/>
                    <a:pt x="1" y="1786"/>
                    <a:pt x="7" y="3963"/>
                  </a:cubicBezTo>
                  <a:lnTo>
                    <a:pt x="664" y="3962"/>
                  </a:lnTo>
                  <a:cubicBezTo>
                    <a:pt x="658" y="2144"/>
                    <a:pt x="2132" y="661"/>
                    <a:pt x="3948" y="657"/>
                  </a:cubicBezTo>
                  <a:cubicBezTo>
                    <a:pt x="3952" y="657"/>
                    <a:pt x="3956" y="657"/>
                    <a:pt x="3960" y="657"/>
                  </a:cubicBezTo>
                  <a:cubicBezTo>
                    <a:pt x="5772" y="657"/>
                    <a:pt x="7249" y="2127"/>
                    <a:pt x="7255" y="3941"/>
                  </a:cubicBezTo>
                  <a:lnTo>
                    <a:pt x="7257" y="3941"/>
                  </a:lnTo>
                  <a:lnTo>
                    <a:pt x="7910" y="3939"/>
                  </a:lnTo>
                  <a:cubicBezTo>
                    <a:pt x="7908" y="3398"/>
                    <a:pt x="7796" y="2865"/>
                    <a:pt x="7578" y="2370"/>
                  </a:cubicBezTo>
                  <a:cubicBezTo>
                    <a:pt x="6967" y="976"/>
                    <a:pt x="5574" y="0"/>
                    <a:pt x="3959" y="0"/>
                  </a:cubicBezTo>
                  <a:close/>
                </a:path>
              </a:pathLst>
            </a:custGeom>
            <a:noFill/>
            <a:ln w="9525"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17;p105">
              <a:extLst>
                <a:ext uri="{FF2B5EF4-FFF2-40B4-BE49-F238E27FC236}">
                  <a16:creationId xmlns:a16="http://schemas.microsoft.com/office/drawing/2014/main" id="{14EBDD44-4809-695E-5F92-C1FC8294B58C}"/>
                </a:ext>
              </a:extLst>
            </p:cNvPr>
            <p:cNvSpPr/>
            <p:nvPr/>
          </p:nvSpPr>
          <p:spPr>
            <a:xfrm>
              <a:off x="2568813" y="43514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918;p105">
              <a:extLst>
                <a:ext uri="{FF2B5EF4-FFF2-40B4-BE49-F238E27FC236}">
                  <a16:creationId xmlns:a16="http://schemas.microsoft.com/office/drawing/2014/main" id="{77776619-FDC5-C657-F98F-2CCC9C2B4B49}"/>
                </a:ext>
              </a:extLst>
            </p:cNvPr>
            <p:cNvSpPr/>
            <p:nvPr/>
          </p:nvSpPr>
          <p:spPr>
            <a:xfrm>
              <a:off x="3231883"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919;p105">
              <a:extLst>
                <a:ext uri="{FF2B5EF4-FFF2-40B4-BE49-F238E27FC236}">
                  <a16:creationId xmlns:a16="http://schemas.microsoft.com/office/drawing/2014/main" id="{97119625-7D9E-C840-E323-EE669294B4CB}"/>
                </a:ext>
              </a:extLst>
            </p:cNvPr>
            <p:cNvSpPr/>
            <p:nvPr/>
          </p:nvSpPr>
          <p:spPr>
            <a:xfrm>
              <a:off x="3894395" y="43514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920;p105">
              <a:extLst>
                <a:ext uri="{FF2B5EF4-FFF2-40B4-BE49-F238E27FC236}">
                  <a16:creationId xmlns:a16="http://schemas.microsoft.com/office/drawing/2014/main" id="{5A090A82-A305-7ACE-F99E-CDE57B3F323D}"/>
                </a:ext>
              </a:extLst>
            </p:cNvPr>
            <p:cNvSpPr/>
            <p:nvPr/>
          </p:nvSpPr>
          <p:spPr>
            <a:xfrm>
              <a:off x="4560958"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97585559"/>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1974BAF5-B69B-CADC-D613-43F1BF5BA1AE}"/>
              </a:ext>
            </a:extLst>
          </p:cNvPr>
          <p:cNvGrpSpPr/>
          <p:nvPr/>
        </p:nvGrpSpPr>
        <p:grpSpPr>
          <a:xfrm>
            <a:off x="6931696" y="2757814"/>
            <a:ext cx="1714630" cy="2004613"/>
            <a:chOff x="6728224" y="2397702"/>
            <a:chExt cx="2558896" cy="2763791"/>
          </a:xfrm>
        </p:grpSpPr>
        <p:pic>
          <p:nvPicPr>
            <p:cNvPr id="13" name="Google Shape;749;p87">
              <a:extLst>
                <a:ext uri="{FF2B5EF4-FFF2-40B4-BE49-F238E27FC236}">
                  <a16:creationId xmlns:a16="http://schemas.microsoft.com/office/drawing/2014/main" id="{4773924E-F588-EF4A-E3EA-C44A3B911D14}"/>
                </a:ext>
              </a:extLst>
            </p:cNvPr>
            <p:cNvPicPr preferRelativeResize="0"/>
            <p:nvPr/>
          </p:nvPicPr>
          <p:blipFill>
            <a:blip r:embed="rId2">
              <a:alphaModFix/>
            </a:blip>
            <a:stretch>
              <a:fillRect/>
            </a:stretch>
          </p:blipFill>
          <p:spPr>
            <a:xfrm rot="-668990">
              <a:off x="6728224" y="2397702"/>
              <a:ext cx="2558896" cy="2763791"/>
            </a:xfrm>
            <a:prstGeom prst="rect">
              <a:avLst/>
            </a:prstGeom>
            <a:noFill/>
            <a:ln>
              <a:noFill/>
            </a:ln>
          </p:spPr>
        </p:pic>
        <p:pic>
          <p:nvPicPr>
            <p:cNvPr id="8" name="Graphic 7" descr="Bar chart outline">
              <a:extLst>
                <a:ext uri="{FF2B5EF4-FFF2-40B4-BE49-F238E27FC236}">
                  <a16:creationId xmlns:a16="http://schemas.microsoft.com/office/drawing/2014/main" id="{BA444269-720C-AD3A-718D-FFCACB6BD2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0894049">
              <a:off x="7318415" y="3309856"/>
              <a:ext cx="1492038" cy="1492038"/>
            </a:xfrm>
            <a:prstGeom prst="rect">
              <a:avLst/>
            </a:prstGeom>
          </p:spPr>
        </p:pic>
      </p:grpSp>
      <p:sp>
        <p:nvSpPr>
          <p:cNvPr id="2" name="Title 1">
            <a:extLst>
              <a:ext uri="{FF2B5EF4-FFF2-40B4-BE49-F238E27FC236}">
                <a16:creationId xmlns:a16="http://schemas.microsoft.com/office/drawing/2014/main" id="{D53F62B6-10AF-0B53-47B2-F02BC5527BC4}"/>
              </a:ext>
            </a:extLst>
          </p:cNvPr>
          <p:cNvSpPr>
            <a:spLocks noGrp="1"/>
          </p:cNvSpPr>
          <p:nvPr>
            <p:ph type="title"/>
          </p:nvPr>
        </p:nvSpPr>
        <p:spPr>
          <a:xfrm>
            <a:off x="2679865" y="1107111"/>
            <a:ext cx="4050943" cy="838568"/>
          </a:xfrm>
        </p:spPr>
        <p:txBody>
          <a:bodyPr/>
          <a:lstStyle/>
          <a:p>
            <a:r>
              <a:rPr lang="vi-VN" dirty="0"/>
              <a:t>Column database</a:t>
            </a:r>
          </a:p>
        </p:txBody>
      </p:sp>
      <p:sp>
        <p:nvSpPr>
          <p:cNvPr id="10" name="TextBox 9">
            <a:extLst>
              <a:ext uri="{FF2B5EF4-FFF2-40B4-BE49-F238E27FC236}">
                <a16:creationId xmlns:a16="http://schemas.microsoft.com/office/drawing/2014/main" id="{4B906475-27AF-84C1-07A9-9F16B94B72BA}"/>
              </a:ext>
            </a:extLst>
          </p:cNvPr>
          <p:cNvSpPr txBox="1"/>
          <p:nvPr/>
        </p:nvSpPr>
        <p:spPr>
          <a:xfrm>
            <a:off x="2271520" y="1945679"/>
            <a:ext cx="4686170" cy="1231106"/>
          </a:xfrm>
          <a:prstGeom prst="rect">
            <a:avLst/>
          </a:prstGeom>
          <a:noFill/>
        </p:spPr>
        <p:txBody>
          <a:bodyPr wrap="square">
            <a:spAutoFit/>
          </a:bodyPr>
          <a:lstStyle/>
          <a:p>
            <a:pPr marL="285750" indent="-285750" algn="just">
              <a:buFont typeface="Wingdings" panose="05000000000000000000" pitchFamily="2" charset="2"/>
              <a:buChar char="Ø"/>
            </a:pPr>
            <a:r>
              <a:rPr lang="vi-VN" sz="1400" dirty="0">
                <a:solidFill>
                  <a:schemeClr val="tx1"/>
                </a:solidFill>
                <a:effectLst/>
                <a:latin typeface="Roboto Mono Medium" panose="020B0604020202020204" charset="0"/>
                <a:ea typeface="Roboto Mono Medium" panose="020B0604020202020204" charset="0"/>
              </a:rPr>
              <a:t>Là </a:t>
            </a:r>
            <a:r>
              <a:rPr lang="fr-FR" sz="1400" dirty="0" err="1">
                <a:solidFill>
                  <a:schemeClr val="tx1"/>
                </a:solidFill>
                <a:effectLst/>
                <a:latin typeface="Roboto Mono Medium" panose="020B0604020202020204" charset="0"/>
                <a:ea typeface="Roboto Mono Medium" panose="020B0604020202020204" charset="0"/>
              </a:rPr>
              <a:t>các</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hàng</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và</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cột</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tương</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tự</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như</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Relational</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Databases</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nhưng</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mỗi</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cột</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được</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lưu</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trữ</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trong</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một</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tệp</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riêng</a:t>
            </a:r>
            <a:r>
              <a:rPr lang="fr-FR" sz="1400" dirty="0">
                <a:solidFill>
                  <a:schemeClr val="tx1"/>
                </a:solidFill>
                <a:effectLst/>
                <a:latin typeface="Roboto Mono Medium" panose="020B0604020202020204" charset="0"/>
                <a:ea typeface="Roboto Mono Medium" panose="020B0604020202020204" charset="0"/>
              </a:rPr>
              <a:t> </a:t>
            </a:r>
            <a:r>
              <a:rPr lang="fr-FR" sz="1400" dirty="0" err="1">
                <a:solidFill>
                  <a:schemeClr val="tx1"/>
                </a:solidFill>
                <a:effectLst/>
                <a:latin typeface="Roboto Mono Medium" panose="020B0604020202020204" charset="0"/>
                <a:ea typeface="Roboto Mono Medium" panose="020B0604020202020204" charset="0"/>
              </a:rPr>
              <a:t>biệt</a:t>
            </a:r>
            <a:r>
              <a:rPr lang="vi-VN" sz="1400" dirty="0">
                <a:solidFill>
                  <a:schemeClr val="tx1"/>
                </a:solidFill>
                <a:effectLst/>
                <a:latin typeface="Roboto Mono Medium" panose="020B0604020202020204" charset="0"/>
                <a:ea typeface="Roboto Mono Medium" panose="020B0604020202020204" charset="0"/>
              </a:rPr>
              <a:t>.</a:t>
            </a:r>
            <a:r>
              <a:rPr lang="fr-FR" sz="1800" dirty="0">
                <a:effectLst/>
                <a:latin typeface="Times New Roman" panose="02020603050405020304" pitchFamily="18" charset="0"/>
                <a:ea typeface="Calibri" panose="020F0502020204030204" pitchFamily="34" charset="0"/>
              </a:rPr>
              <a:t> </a:t>
            </a:r>
            <a:r>
              <a:rPr lang="fr-FR" dirty="0" err="1">
                <a:solidFill>
                  <a:schemeClr val="tx1"/>
                </a:solidFill>
                <a:effectLst/>
                <a:latin typeface="Roboto Mono Medium" panose="020B0604020202020204" charset="0"/>
                <a:ea typeface="Roboto Mono Medium" panose="020B0604020202020204" charset="0"/>
              </a:rPr>
              <a:t>Một</a:t>
            </a:r>
            <a:r>
              <a:rPr lang="fr-FR" sz="1800" dirty="0">
                <a:effectLst/>
                <a:latin typeface="Times New Roman" panose="02020603050405020304" pitchFamily="18" charset="0"/>
                <a:ea typeface="Calibri" panose="020F0502020204030204" pitchFamily="34" charset="0"/>
              </a:rPr>
              <a:t> </a:t>
            </a:r>
            <a:r>
              <a:rPr lang="fr-FR" dirty="0" err="1">
                <a:solidFill>
                  <a:schemeClr val="tx1"/>
                </a:solidFill>
                <a:effectLst/>
                <a:latin typeface="Roboto Mono Medium" panose="020B0604020202020204" charset="0"/>
                <a:ea typeface="Roboto Mono Medium" panose="020B0604020202020204" charset="0"/>
              </a:rPr>
              <a:t>khóa</a:t>
            </a:r>
            <a:r>
              <a:rPr lang="fr-FR" dirty="0">
                <a:solidFill>
                  <a:schemeClr val="tx1"/>
                </a:solidFill>
                <a:effectLst/>
                <a:latin typeface="Roboto Mono Medium" panose="020B0604020202020204" charset="0"/>
                <a:ea typeface="Roboto Mono Medium" panose="020B0604020202020204" charset="0"/>
              </a:rPr>
              <a:t> </a:t>
            </a:r>
            <a:r>
              <a:rPr lang="fr-FR" dirty="0" err="1">
                <a:solidFill>
                  <a:schemeClr val="tx1"/>
                </a:solidFill>
                <a:effectLst/>
                <a:latin typeface="Roboto Mono Medium" panose="020B0604020202020204" charset="0"/>
                <a:ea typeface="Roboto Mono Medium" panose="020B0604020202020204" charset="0"/>
              </a:rPr>
              <a:t>trong</a:t>
            </a:r>
            <a:r>
              <a:rPr lang="fr-FR" dirty="0">
                <a:solidFill>
                  <a:schemeClr val="tx1"/>
                </a:solidFill>
                <a:effectLst/>
                <a:latin typeface="Roboto Mono Medium" panose="020B0604020202020204" charset="0"/>
                <a:ea typeface="Roboto Mono Medium" panose="020B0604020202020204" charset="0"/>
              </a:rPr>
              <a:t> </a:t>
            </a:r>
            <a:r>
              <a:rPr lang="fr-FR" dirty="0" err="1">
                <a:solidFill>
                  <a:schemeClr val="tx1"/>
                </a:solidFill>
                <a:effectLst/>
                <a:latin typeface="Roboto Mono Medium" panose="020B0604020202020204" charset="0"/>
                <a:ea typeface="Roboto Mono Medium" panose="020B0604020202020204" charset="0"/>
              </a:rPr>
              <a:t>cơ</a:t>
            </a:r>
            <a:r>
              <a:rPr lang="fr-FR" dirty="0">
                <a:solidFill>
                  <a:schemeClr val="tx1"/>
                </a:solidFill>
                <a:effectLst/>
                <a:latin typeface="Roboto Mono Medium" panose="020B0604020202020204" charset="0"/>
                <a:ea typeface="Roboto Mono Medium" panose="020B0604020202020204" charset="0"/>
              </a:rPr>
              <a:t> </a:t>
            </a:r>
            <a:r>
              <a:rPr lang="fr-FR" dirty="0" err="1">
                <a:solidFill>
                  <a:schemeClr val="tx1"/>
                </a:solidFill>
                <a:effectLst/>
                <a:latin typeface="Roboto Mono Medium" panose="020B0604020202020204" charset="0"/>
                <a:ea typeface="Roboto Mono Medium" panose="020B0604020202020204" charset="0"/>
              </a:rPr>
              <a:t>sở</a:t>
            </a:r>
            <a:r>
              <a:rPr lang="fr-FR" dirty="0">
                <a:solidFill>
                  <a:schemeClr val="tx1"/>
                </a:solidFill>
                <a:effectLst/>
                <a:latin typeface="Roboto Mono Medium" panose="020B0604020202020204" charset="0"/>
                <a:ea typeface="Roboto Mono Medium" panose="020B0604020202020204" charset="0"/>
              </a:rPr>
              <a:t> </a:t>
            </a:r>
            <a:r>
              <a:rPr lang="fr-FR" dirty="0" err="1">
                <a:solidFill>
                  <a:schemeClr val="tx1"/>
                </a:solidFill>
                <a:effectLst/>
                <a:latin typeface="Roboto Mono Medium" panose="020B0604020202020204" charset="0"/>
                <a:ea typeface="Roboto Mono Medium" panose="020B0604020202020204" charset="0"/>
              </a:rPr>
              <a:t>dữ</a:t>
            </a:r>
            <a:r>
              <a:rPr lang="fr-FR" dirty="0">
                <a:solidFill>
                  <a:schemeClr val="tx1"/>
                </a:solidFill>
                <a:effectLst/>
                <a:latin typeface="Roboto Mono Medium" panose="020B0604020202020204" charset="0"/>
                <a:ea typeface="Roboto Mono Medium" panose="020B0604020202020204" charset="0"/>
              </a:rPr>
              <a:t> </a:t>
            </a:r>
            <a:r>
              <a:rPr lang="fr-FR" dirty="0" err="1">
                <a:solidFill>
                  <a:schemeClr val="tx1"/>
                </a:solidFill>
                <a:effectLst/>
                <a:latin typeface="Roboto Mono Medium" panose="020B0604020202020204" charset="0"/>
                <a:ea typeface="Roboto Mono Medium" panose="020B0604020202020204" charset="0"/>
              </a:rPr>
              <a:t>liệu</a:t>
            </a:r>
            <a:r>
              <a:rPr lang="fr-FR" dirty="0">
                <a:solidFill>
                  <a:schemeClr val="tx1"/>
                </a:solidFill>
                <a:effectLst/>
                <a:latin typeface="Roboto Mono Medium" panose="020B0604020202020204" charset="0"/>
                <a:ea typeface="Roboto Mono Medium" panose="020B0604020202020204" charset="0"/>
              </a:rPr>
              <a:t> </a:t>
            </a:r>
            <a:r>
              <a:rPr lang="fr-FR" dirty="0" err="1">
                <a:solidFill>
                  <a:schemeClr val="tx1"/>
                </a:solidFill>
                <a:effectLst/>
                <a:latin typeface="Roboto Mono Medium" panose="020B0604020202020204" charset="0"/>
                <a:ea typeface="Roboto Mono Medium" panose="020B0604020202020204" charset="0"/>
              </a:rPr>
              <a:t>column</a:t>
            </a:r>
            <a:r>
              <a:rPr lang="fr-FR" dirty="0">
                <a:solidFill>
                  <a:schemeClr val="tx1"/>
                </a:solidFill>
                <a:effectLst/>
                <a:latin typeface="Roboto Mono Medium" panose="020B0604020202020204" charset="0"/>
                <a:ea typeface="Roboto Mono Medium" panose="020B0604020202020204" charset="0"/>
              </a:rPr>
              <a:t> </a:t>
            </a:r>
            <a:r>
              <a:rPr lang="fr-FR" dirty="0" err="1">
                <a:solidFill>
                  <a:schemeClr val="tx1"/>
                </a:solidFill>
                <a:effectLst/>
                <a:latin typeface="Roboto Mono Medium" panose="020B0604020202020204" charset="0"/>
                <a:ea typeface="Roboto Mono Medium" panose="020B0604020202020204" charset="0"/>
              </a:rPr>
              <a:t>oriented</a:t>
            </a:r>
            <a:r>
              <a:rPr lang="fr-FR" dirty="0">
                <a:solidFill>
                  <a:schemeClr val="tx1"/>
                </a:solidFill>
                <a:effectLst/>
                <a:latin typeface="Roboto Mono Medium" panose="020B0604020202020204" charset="0"/>
                <a:ea typeface="Roboto Mono Medium" panose="020B0604020202020204" charset="0"/>
              </a:rPr>
              <a:t> </a:t>
            </a:r>
            <a:r>
              <a:rPr lang="fr-FR" dirty="0" err="1">
                <a:solidFill>
                  <a:schemeClr val="tx1"/>
                </a:solidFill>
                <a:effectLst/>
                <a:latin typeface="Roboto Mono Medium" panose="020B0604020202020204" charset="0"/>
                <a:ea typeface="Roboto Mono Medium" panose="020B0604020202020204" charset="0"/>
              </a:rPr>
              <a:t>ám</a:t>
            </a:r>
            <a:r>
              <a:rPr lang="fr-FR" dirty="0">
                <a:solidFill>
                  <a:schemeClr val="tx1"/>
                </a:solidFill>
                <a:effectLst/>
                <a:latin typeface="Roboto Mono Medium" panose="020B0604020202020204" charset="0"/>
                <a:ea typeface="Roboto Mono Medium" panose="020B0604020202020204" charset="0"/>
              </a:rPr>
              <a:t> </a:t>
            </a:r>
            <a:r>
              <a:rPr lang="fr-FR" dirty="0" err="1">
                <a:solidFill>
                  <a:schemeClr val="tx1"/>
                </a:solidFill>
                <a:effectLst/>
                <a:latin typeface="Roboto Mono Medium" panose="020B0604020202020204" charset="0"/>
                <a:ea typeface="Roboto Mono Medium" panose="020B0604020202020204" charset="0"/>
              </a:rPr>
              <a:t>chỉ</a:t>
            </a:r>
            <a:r>
              <a:rPr lang="fr-FR" dirty="0">
                <a:solidFill>
                  <a:schemeClr val="tx1"/>
                </a:solidFill>
                <a:effectLst/>
                <a:latin typeface="Roboto Mono Medium" panose="020B0604020202020204" charset="0"/>
                <a:ea typeface="Roboto Mono Medium" panose="020B0604020202020204" charset="0"/>
              </a:rPr>
              <a:t> </a:t>
            </a:r>
            <a:r>
              <a:rPr lang="fr-FR" dirty="0" err="1">
                <a:solidFill>
                  <a:schemeClr val="tx1"/>
                </a:solidFill>
                <a:effectLst/>
                <a:latin typeface="Roboto Mono Medium" panose="020B0604020202020204" charset="0"/>
                <a:ea typeface="Roboto Mono Medium" panose="020B0604020202020204" charset="0"/>
              </a:rPr>
              <a:t>đến</a:t>
            </a:r>
            <a:r>
              <a:rPr lang="fr-FR" dirty="0">
                <a:solidFill>
                  <a:schemeClr val="tx1"/>
                </a:solidFill>
                <a:effectLst/>
                <a:latin typeface="Roboto Mono Medium" panose="020B0604020202020204" charset="0"/>
                <a:ea typeface="Roboto Mono Medium" panose="020B0604020202020204" charset="0"/>
              </a:rPr>
              <a:t> </a:t>
            </a:r>
            <a:r>
              <a:rPr lang="fr-FR" dirty="0" err="1">
                <a:solidFill>
                  <a:schemeClr val="tx1"/>
                </a:solidFill>
                <a:effectLst/>
                <a:latin typeface="Roboto Mono Medium" panose="020B0604020202020204" charset="0"/>
                <a:ea typeface="Roboto Mono Medium" panose="020B0604020202020204" charset="0"/>
              </a:rPr>
              <a:t>một</a:t>
            </a:r>
            <a:r>
              <a:rPr lang="fr-FR" dirty="0">
                <a:solidFill>
                  <a:schemeClr val="tx1"/>
                </a:solidFill>
                <a:effectLst/>
                <a:latin typeface="Roboto Mono Medium" panose="020B0604020202020204" charset="0"/>
                <a:ea typeface="Roboto Mono Medium" panose="020B0604020202020204" charset="0"/>
              </a:rPr>
              <a:t> </a:t>
            </a:r>
            <a:r>
              <a:rPr lang="fr-FR" dirty="0" err="1">
                <a:solidFill>
                  <a:schemeClr val="tx1"/>
                </a:solidFill>
                <a:effectLst/>
                <a:latin typeface="Roboto Mono Medium" panose="020B0604020202020204" charset="0"/>
                <a:ea typeface="Roboto Mono Medium" panose="020B0604020202020204" charset="0"/>
              </a:rPr>
              <a:t>cột</a:t>
            </a:r>
            <a:r>
              <a:rPr lang="fr-FR" dirty="0">
                <a:solidFill>
                  <a:schemeClr val="tx1"/>
                </a:solidFill>
                <a:effectLst/>
                <a:latin typeface="Roboto Mono Medium" panose="020B0604020202020204" charset="0"/>
                <a:ea typeface="Roboto Mono Medium" panose="020B0604020202020204" charset="0"/>
              </a:rPr>
              <a:t>.</a:t>
            </a:r>
            <a:endParaRPr lang="vi-VN" dirty="0">
              <a:solidFill>
                <a:schemeClr val="tx1"/>
              </a:solidFill>
              <a:latin typeface="Roboto Mono Medium" panose="020B0604020202020204" charset="0"/>
              <a:ea typeface="Roboto Mono Medium" panose="020B0604020202020204" charset="0"/>
            </a:endParaRPr>
          </a:p>
        </p:txBody>
      </p:sp>
      <p:pic>
        <p:nvPicPr>
          <p:cNvPr id="16" name="Picture 15">
            <a:extLst>
              <a:ext uri="{FF2B5EF4-FFF2-40B4-BE49-F238E27FC236}">
                <a16:creationId xmlns:a16="http://schemas.microsoft.com/office/drawing/2014/main" id="{BD1C134E-928D-9022-EE13-A218917F496B}"/>
              </a:ext>
            </a:extLst>
          </p:cNvPr>
          <p:cNvPicPr>
            <a:picLocks noChangeAspect="1"/>
          </p:cNvPicPr>
          <p:nvPr/>
        </p:nvPicPr>
        <p:blipFill>
          <a:blip r:embed="rId5"/>
          <a:stretch>
            <a:fillRect/>
          </a:stretch>
        </p:blipFill>
        <p:spPr>
          <a:xfrm>
            <a:off x="2212304" y="3176785"/>
            <a:ext cx="4581323" cy="1166672"/>
          </a:xfrm>
          <a:prstGeom prst="rect">
            <a:avLst/>
          </a:prstGeom>
        </p:spPr>
      </p:pic>
    </p:spTree>
    <p:extLst>
      <p:ext uri="{BB962C8B-B14F-4D97-AF65-F5344CB8AC3E}">
        <p14:creationId xmlns:p14="http://schemas.microsoft.com/office/powerpoint/2010/main" val="320978324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9" name="Google Shape;199;p3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 Giới thiệu</a:t>
            </a:r>
            <a:endParaRPr dirty="0"/>
          </a:p>
        </p:txBody>
      </p:sp>
      <p:sp>
        <p:nvSpPr>
          <p:cNvPr id="200" name="Google Shape;200;p32"/>
          <p:cNvSpPr txBox="1">
            <a:spLocks noGrp="1"/>
          </p:cNvSpPr>
          <p:nvPr>
            <p:ph type="subTitle" idx="1"/>
          </p:nvPr>
        </p:nvSpPr>
        <p:spPr>
          <a:xfrm>
            <a:off x="929350" y="2161275"/>
            <a:ext cx="2874000" cy="4104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1100" dirty="0"/>
              <a:t>..................</a:t>
            </a:r>
            <a:endParaRPr sz="1100" dirty="0"/>
          </a:p>
        </p:txBody>
      </p:sp>
      <p:sp>
        <p:nvSpPr>
          <p:cNvPr id="201" name="Google Shape;201;p32"/>
          <p:cNvSpPr txBox="1">
            <a:spLocks noGrp="1"/>
          </p:cNvSpPr>
          <p:nvPr>
            <p:ph type="title" idx="2"/>
          </p:nvPr>
        </p:nvSpPr>
        <p:spPr>
          <a:xfrm>
            <a:off x="1002325" y="3709498"/>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III. Tính năng </a:t>
            </a:r>
            <a:endParaRPr dirty="0"/>
          </a:p>
        </p:txBody>
      </p:sp>
      <p:sp>
        <p:nvSpPr>
          <p:cNvPr id="202" name="Google Shape;202;p32"/>
          <p:cNvSpPr txBox="1">
            <a:spLocks noGrp="1"/>
          </p:cNvSpPr>
          <p:nvPr>
            <p:ph type="subTitle" idx="3"/>
          </p:nvPr>
        </p:nvSpPr>
        <p:spPr>
          <a:xfrm>
            <a:off x="1055532" y="4144935"/>
            <a:ext cx="2875552" cy="51527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1100" dirty="0"/>
              <a:t>Đưa ra các tính năng ưu việt của từng loại cơ sở dữ liệu</a:t>
            </a:r>
            <a:endParaRPr sz="1100" dirty="0"/>
          </a:p>
        </p:txBody>
      </p:sp>
      <p:sp>
        <p:nvSpPr>
          <p:cNvPr id="203" name="Google Shape;203;p32"/>
          <p:cNvSpPr txBox="1">
            <a:spLocks noGrp="1"/>
          </p:cNvSpPr>
          <p:nvPr>
            <p:ph type="title" idx="4"/>
          </p:nvPr>
        </p:nvSpPr>
        <p:spPr>
          <a:xfrm>
            <a:off x="984499" y="2746477"/>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II. Các loại </a:t>
            </a:r>
            <a:r>
              <a:rPr lang="vi-VN" dirty="0"/>
              <a:t>R</a:t>
            </a:r>
            <a:r>
              <a:rPr lang="en" dirty="0"/>
              <a:t>elational database và NoSQL </a:t>
            </a:r>
            <a:endParaRPr dirty="0"/>
          </a:p>
        </p:txBody>
      </p:sp>
      <p:sp>
        <p:nvSpPr>
          <p:cNvPr id="204" name="Google Shape;204;p32"/>
          <p:cNvSpPr txBox="1">
            <a:spLocks noGrp="1"/>
          </p:cNvSpPr>
          <p:nvPr>
            <p:ph type="subTitle" idx="5"/>
          </p:nvPr>
        </p:nvSpPr>
        <p:spPr>
          <a:xfrm>
            <a:off x="984499" y="3221098"/>
            <a:ext cx="2818851" cy="4647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sz="1100" dirty="0"/>
              <a:t>Giới thiệu các loại cơ sở dữ liệu của hai loại mô hình trên</a:t>
            </a:r>
            <a:endParaRPr sz="1100" dirty="0"/>
          </a:p>
          <a:p>
            <a:pPr marL="0" lvl="0" indent="0" algn="ctr" rtl="0">
              <a:spcBef>
                <a:spcPts val="0"/>
              </a:spcBef>
              <a:spcAft>
                <a:spcPts val="0"/>
              </a:spcAft>
              <a:buNone/>
            </a:pPr>
            <a:endParaRPr dirty="0"/>
          </a:p>
        </p:txBody>
      </p:sp>
      <p:sp>
        <p:nvSpPr>
          <p:cNvPr id="205" name="Google Shape;205;p32"/>
          <p:cNvSpPr txBox="1">
            <a:spLocks noGrp="1"/>
          </p:cNvSpPr>
          <p:nvPr>
            <p:ph type="title" idx="6"/>
          </p:nvPr>
        </p:nvSpPr>
        <p:spPr>
          <a:xfrm>
            <a:off x="5168014" y="1411542"/>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V. Lựa chọn mô hình</a:t>
            </a:r>
            <a:endParaRPr dirty="0"/>
          </a:p>
        </p:txBody>
      </p:sp>
      <p:sp>
        <p:nvSpPr>
          <p:cNvPr id="196" name="Google Shape;196;p32"/>
          <p:cNvSpPr txBox="1">
            <a:spLocks noGrp="1"/>
          </p:cNvSpPr>
          <p:nvPr>
            <p:ph type="title" idx="8"/>
          </p:nvPr>
        </p:nvSpPr>
        <p:spPr>
          <a:xfrm>
            <a:off x="1134901" y="715292"/>
            <a:ext cx="2403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Mục lục</a:t>
            </a:r>
            <a:endParaRPr dirty="0"/>
          </a:p>
        </p:txBody>
      </p:sp>
      <p:sp>
        <p:nvSpPr>
          <p:cNvPr id="197" name="Google Shape;197;p32"/>
          <p:cNvSpPr/>
          <p:nvPr/>
        </p:nvSpPr>
        <p:spPr>
          <a:xfrm>
            <a:off x="3406225" y="471080"/>
            <a:ext cx="674863" cy="488424"/>
          </a:xfrm>
          <a:custGeom>
            <a:avLst/>
            <a:gdLst/>
            <a:ahLst/>
            <a:cxnLst/>
            <a:rect l="l" t="t" r="r" b="b"/>
            <a:pathLst>
              <a:path w="35347" h="25582" extrusionOk="0">
                <a:moveTo>
                  <a:pt x="32086" y="1331"/>
                </a:moveTo>
                <a:cubicBezTo>
                  <a:pt x="32060" y="1725"/>
                  <a:pt x="32014" y="2116"/>
                  <a:pt x="31884" y="2511"/>
                </a:cubicBezTo>
                <a:cubicBezTo>
                  <a:pt x="31710" y="3037"/>
                  <a:pt x="31422" y="3448"/>
                  <a:pt x="31140" y="3873"/>
                </a:cubicBezTo>
                <a:lnTo>
                  <a:pt x="31140" y="3875"/>
                </a:lnTo>
                <a:cubicBezTo>
                  <a:pt x="31045" y="3802"/>
                  <a:pt x="30957" y="3717"/>
                  <a:pt x="30879" y="3626"/>
                </a:cubicBezTo>
                <a:cubicBezTo>
                  <a:pt x="30960" y="3537"/>
                  <a:pt x="31004" y="3420"/>
                  <a:pt x="31004" y="3300"/>
                </a:cubicBezTo>
                <a:cubicBezTo>
                  <a:pt x="31012" y="2456"/>
                  <a:pt x="31170" y="1364"/>
                  <a:pt x="32086" y="1331"/>
                </a:cubicBezTo>
                <a:close/>
                <a:moveTo>
                  <a:pt x="33448" y="2151"/>
                </a:moveTo>
                <a:lnTo>
                  <a:pt x="33448" y="2151"/>
                </a:lnTo>
                <a:cubicBezTo>
                  <a:pt x="33674" y="2664"/>
                  <a:pt x="33586" y="3318"/>
                  <a:pt x="33167" y="3795"/>
                </a:cubicBezTo>
                <a:cubicBezTo>
                  <a:pt x="33046" y="3933"/>
                  <a:pt x="32896" y="4044"/>
                  <a:pt x="32729" y="4118"/>
                </a:cubicBezTo>
                <a:cubicBezTo>
                  <a:pt x="33098" y="3528"/>
                  <a:pt x="33326" y="2819"/>
                  <a:pt x="33448" y="2151"/>
                </a:cubicBezTo>
                <a:close/>
                <a:moveTo>
                  <a:pt x="32524" y="1387"/>
                </a:moveTo>
                <a:cubicBezTo>
                  <a:pt x="32540" y="1390"/>
                  <a:pt x="32555" y="1392"/>
                  <a:pt x="32571" y="1397"/>
                </a:cubicBezTo>
                <a:cubicBezTo>
                  <a:pt x="32884" y="1486"/>
                  <a:pt x="33123" y="1661"/>
                  <a:pt x="33289" y="1878"/>
                </a:cubicBezTo>
                <a:cubicBezTo>
                  <a:pt x="33081" y="2445"/>
                  <a:pt x="32804" y="2943"/>
                  <a:pt x="32503" y="3432"/>
                </a:cubicBezTo>
                <a:cubicBezTo>
                  <a:pt x="32416" y="3432"/>
                  <a:pt x="32336" y="3480"/>
                  <a:pt x="32295" y="3557"/>
                </a:cubicBezTo>
                <a:cubicBezTo>
                  <a:pt x="32169" y="3777"/>
                  <a:pt x="32049" y="4000"/>
                  <a:pt x="31925" y="4221"/>
                </a:cubicBezTo>
                <a:cubicBezTo>
                  <a:pt x="31817" y="4204"/>
                  <a:pt x="31712" y="4175"/>
                  <a:pt x="31611" y="4138"/>
                </a:cubicBezTo>
                <a:cubicBezTo>
                  <a:pt x="32171" y="3413"/>
                  <a:pt x="32513" y="2340"/>
                  <a:pt x="32524" y="1387"/>
                </a:cubicBezTo>
                <a:close/>
                <a:moveTo>
                  <a:pt x="9407" y="5159"/>
                </a:moveTo>
                <a:cubicBezTo>
                  <a:pt x="10187" y="6580"/>
                  <a:pt x="10603" y="7882"/>
                  <a:pt x="10645" y="9398"/>
                </a:cubicBezTo>
                <a:cubicBezTo>
                  <a:pt x="10279" y="9775"/>
                  <a:pt x="9939" y="10175"/>
                  <a:pt x="9627" y="10596"/>
                </a:cubicBezTo>
                <a:lnTo>
                  <a:pt x="9626" y="10596"/>
                </a:lnTo>
                <a:cubicBezTo>
                  <a:pt x="9570" y="10548"/>
                  <a:pt x="9511" y="10506"/>
                  <a:pt x="9457" y="10455"/>
                </a:cubicBezTo>
                <a:cubicBezTo>
                  <a:pt x="8958" y="9988"/>
                  <a:pt x="8631" y="9478"/>
                  <a:pt x="8445" y="8950"/>
                </a:cubicBezTo>
                <a:cubicBezTo>
                  <a:pt x="8239" y="7563"/>
                  <a:pt x="8522" y="6110"/>
                  <a:pt x="9407" y="5159"/>
                </a:cubicBezTo>
                <a:close/>
                <a:moveTo>
                  <a:pt x="14031" y="4662"/>
                </a:moveTo>
                <a:lnTo>
                  <a:pt x="14031" y="4662"/>
                </a:lnTo>
                <a:cubicBezTo>
                  <a:pt x="15409" y="5488"/>
                  <a:pt x="16195" y="7133"/>
                  <a:pt x="15661" y="8877"/>
                </a:cubicBezTo>
                <a:lnTo>
                  <a:pt x="15659" y="8877"/>
                </a:lnTo>
                <a:cubicBezTo>
                  <a:pt x="15430" y="9624"/>
                  <a:pt x="15018" y="10217"/>
                  <a:pt x="14503" y="10657"/>
                </a:cubicBezTo>
                <a:cubicBezTo>
                  <a:pt x="15162" y="8733"/>
                  <a:pt x="15142" y="6226"/>
                  <a:pt x="14031" y="4662"/>
                </a:cubicBezTo>
                <a:close/>
                <a:moveTo>
                  <a:pt x="12255" y="4111"/>
                </a:moveTo>
                <a:lnTo>
                  <a:pt x="12255" y="4111"/>
                </a:lnTo>
                <a:cubicBezTo>
                  <a:pt x="12734" y="4141"/>
                  <a:pt x="13204" y="4257"/>
                  <a:pt x="13641" y="4456"/>
                </a:cubicBezTo>
                <a:cubicBezTo>
                  <a:pt x="13946" y="5706"/>
                  <a:pt x="14445" y="6784"/>
                  <a:pt x="14438" y="8128"/>
                </a:cubicBezTo>
                <a:cubicBezTo>
                  <a:pt x="14433" y="9221"/>
                  <a:pt x="14153" y="10170"/>
                  <a:pt x="13778" y="11136"/>
                </a:cubicBezTo>
                <a:lnTo>
                  <a:pt x="13777" y="11136"/>
                </a:lnTo>
                <a:cubicBezTo>
                  <a:pt x="13579" y="11237"/>
                  <a:pt x="13371" y="11320"/>
                  <a:pt x="13158" y="11383"/>
                </a:cubicBezTo>
                <a:cubicBezTo>
                  <a:pt x="13508" y="10596"/>
                  <a:pt x="13480" y="9389"/>
                  <a:pt x="13480" y="8738"/>
                </a:cubicBezTo>
                <a:cubicBezTo>
                  <a:pt x="13481" y="7105"/>
                  <a:pt x="13101" y="5512"/>
                  <a:pt x="12255" y="4111"/>
                </a:cubicBezTo>
                <a:close/>
                <a:moveTo>
                  <a:pt x="10574" y="4370"/>
                </a:moveTo>
                <a:cubicBezTo>
                  <a:pt x="11032" y="5394"/>
                  <a:pt x="11434" y="6425"/>
                  <a:pt x="11654" y="7535"/>
                </a:cubicBezTo>
                <a:cubicBezTo>
                  <a:pt x="11731" y="7917"/>
                  <a:pt x="12221" y="10964"/>
                  <a:pt x="11674" y="11503"/>
                </a:cubicBezTo>
                <a:cubicBezTo>
                  <a:pt x="11256" y="11451"/>
                  <a:pt x="10850" y="11331"/>
                  <a:pt x="10471" y="11147"/>
                </a:cubicBezTo>
                <a:cubicBezTo>
                  <a:pt x="10513" y="11076"/>
                  <a:pt x="10551" y="11003"/>
                  <a:pt x="10593" y="10933"/>
                </a:cubicBezTo>
                <a:cubicBezTo>
                  <a:pt x="10613" y="10979"/>
                  <a:pt x="10666" y="11005"/>
                  <a:pt x="10718" y="11005"/>
                </a:cubicBezTo>
                <a:cubicBezTo>
                  <a:pt x="10776" y="11005"/>
                  <a:pt x="10833" y="10974"/>
                  <a:pt x="10849" y="10909"/>
                </a:cubicBezTo>
                <a:cubicBezTo>
                  <a:pt x="10901" y="10692"/>
                  <a:pt x="10939" y="10473"/>
                  <a:pt x="10966" y="10253"/>
                </a:cubicBezTo>
                <a:cubicBezTo>
                  <a:pt x="11086" y="10020"/>
                  <a:pt x="11201" y="9789"/>
                  <a:pt x="11304" y="9554"/>
                </a:cubicBezTo>
                <a:cubicBezTo>
                  <a:pt x="11399" y="9337"/>
                  <a:pt x="11239" y="9113"/>
                  <a:pt x="11045" y="9113"/>
                </a:cubicBezTo>
                <a:cubicBezTo>
                  <a:pt x="11035" y="9113"/>
                  <a:pt x="11025" y="9113"/>
                  <a:pt x="11016" y="9115"/>
                </a:cubicBezTo>
                <a:cubicBezTo>
                  <a:pt x="10959" y="7642"/>
                  <a:pt x="10449" y="6136"/>
                  <a:pt x="9532" y="5039"/>
                </a:cubicBezTo>
                <a:cubicBezTo>
                  <a:pt x="9833" y="4751"/>
                  <a:pt x="10187" y="4523"/>
                  <a:pt x="10574" y="4370"/>
                </a:cubicBezTo>
                <a:close/>
                <a:moveTo>
                  <a:pt x="12017" y="4105"/>
                </a:moveTo>
                <a:cubicBezTo>
                  <a:pt x="12017" y="4115"/>
                  <a:pt x="12020" y="4125"/>
                  <a:pt x="12023" y="4134"/>
                </a:cubicBezTo>
                <a:cubicBezTo>
                  <a:pt x="12459" y="5230"/>
                  <a:pt x="12828" y="6325"/>
                  <a:pt x="12963" y="7502"/>
                </a:cubicBezTo>
                <a:cubicBezTo>
                  <a:pt x="13008" y="7897"/>
                  <a:pt x="13034" y="10935"/>
                  <a:pt x="12588" y="11499"/>
                </a:cubicBezTo>
                <a:lnTo>
                  <a:pt x="12586" y="11499"/>
                </a:lnTo>
                <a:cubicBezTo>
                  <a:pt x="12468" y="11513"/>
                  <a:pt x="12349" y="11524"/>
                  <a:pt x="12230" y="11527"/>
                </a:cubicBezTo>
                <a:cubicBezTo>
                  <a:pt x="12489" y="10895"/>
                  <a:pt x="12334" y="9818"/>
                  <a:pt x="12313" y="9394"/>
                </a:cubicBezTo>
                <a:cubicBezTo>
                  <a:pt x="12224" y="7606"/>
                  <a:pt x="11756" y="5824"/>
                  <a:pt x="10864" y="4269"/>
                </a:cubicBezTo>
                <a:cubicBezTo>
                  <a:pt x="11115" y="4193"/>
                  <a:pt x="11375" y="4142"/>
                  <a:pt x="11637" y="4117"/>
                </a:cubicBezTo>
                <a:cubicBezTo>
                  <a:pt x="11766" y="4105"/>
                  <a:pt x="11891" y="4105"/>
                  <a:pt x="12017" y="4105"/>
                </a:cubicBezTo>
                <a:close/>
                <a:moveTo>
                  <a:pt x="25741" y="16319"/>
                </a:moveTo>
                <a:cubicBezTo>
                  <a:pt x="26033" y="16319"/>
                  <a:pt x="26325" y="16353"/>
                  <a:pt x="26608" y="16425"/>
                </a:cubicBezTo>
                <a:cubicBezTo>
                  <a:pt x="26757" y="16463"/>
                  <a:pt x="26903" y="16513"/>
                  <a:pt x="27044" y="16574"/>
                </a:cubicBezTo>
                <a:cubicBezTo>
                  <a:pt x="28124" y="17916"/>
                  <a:pt x="26413" y="20133"/>
                  <a:pt x="25036" y="20799"/>
                </a:cubicBezTo>
                <a:cubicBezTo>
                  <a:pt x="24616" y="21002"/>
                  <a:pt x="24156" y="21111"/>
                  <a:pt x="23701" y="21111"/>
                </a:cubicBezTo>
                <a:cubicBezTo>
                  <a:pt x="23171" y="21111"/>
                  <a:pt x="22648" y="20963"/>
                  <a:pt x="22200" y="20645"/>
                </a:cubicBezTo>
                <a:cubicBezTo>
                  <a:pt x="21851" y="20398"/>
                  <a:pt x="21618" y="20077"/>
                  <a:pt x="21492" y="19731"/>
                </a:cubicBezTo>
                <a:cubicBezTo>
                  <a:pt x="21476" y="19396"/>
                  <a:pt x="21503" y="19061"/>
                  <a:pt x="21572" y="18733"/>
                </a:cubicBezTo>
                <a:cubicBezTo>
                  <a:pt x="21617" y="18728"/>
                  <a:pt x="21662" y="18715"/>
                  <a:pt x="21702" y="18694"/>
                </a:cubicBezTo>
                <a:cubicBezTo>
                  <a:pt x="22164" y="18440"/>
                  <a:pt x="22446" y="18033"/>
                  <a:pt x="22768" y="17649"/>
                </a:cubicBezTo>
                <a:cubicBezTo>
                  <a:pt x="23416" y="18221"/>
                  <a:pt x="24064" y="18791"/>
                  <a:pt x="24704" y="19359"/>
                </a:cubicBezTo>
                <a:cubicBezTo>
                  <a:pt x="24857" y="19496"/>
                  <a:pt x="25027" y="19554"/>
                  <a:pt x="25190" y="19554"/>
                </a:cubicBezTo>
                <a:cubicBezTo>
                  <a:pt x="25767" y="19554"/>
                  <a:pt x="26268" y="18836"/>
                  <a:pt x="25734" y="18328"/>
                </a:cubicBezTo>
                <a:cubicBezTo>
                  <a:pt x="25166" y="17789"/>
                  <a:pt x="24597" y="17246"/>
                  <a:pt x="24027" y="16699"/>
                </a:cubicBezTo>
                <a:cubicBezTo>
                  <a:pt x="24563" y="16456"/>
                  <a:pt x="25153" y="16319"/>
                  <a:pt x="25741" y="16319"/>
                </a:cubicBezTo>
                <a:close/>
                <a:moveTo>
                  <a:pt x="27895" y="17098"/>
                </a:moveTo>
                <a:cubicBezTo>
                  <a:pt x="28227" y="17383"/>
                  <a:pt x="28508" y="17724"/>
                  <a:pt x="28723" y="18106"/>
                </a:cubicBezTo>
                <a:cubicBezTo>
                  <a:pt x="28458" y="19552"/>
                  <a:pt x="27924" y="20816"/>
                  <a:pt x="26655" y="21718"/>
                </a:cubicBezTo>
                <a:cubicBezTo>
                  <a:pt x="25884" y="22266"/>
                  <a:pt x="25025" y="22582"/>
                  <a:pt x="24076" y="22639"/>
                </a:cubicBezTo>
                <a:cubicBezTo>
                  <a:pt x="24017" y="22642"/>
                  <a:pt x="23950" y="22644"/>
                  <a:pt x="23875" y="22644"/>
                </a:cubicBezTo>
                <a:cubicBezTo>
                  <a:pt x="23571" y="22644"/>
                  <a:pt x="23149" y="22613"/>
                  <a:pt x="22716" y="22526"/>
                </a:cubicBezTo>
                <a:cubicBezTo>
                  <a:pt x="22231" y="22010"/>
                  <a:pt x="21886" y="21431"/>
                  <a:pt x="21690" y="20830"/>
                </a:cubicBezTo>
                <a:lnTo>
                  <a:pt x="21690" y="20830"/>
                </a:lnTo>
                <a:cubicBezTo>
                  <a:pt x="22236" y="21348"/>
                  <a:pt x="23021" y="21617"/>
                  <a:pt x="23774" y="21617"/>
                </a:cubicBezTo>
                <a:cubicBezTo>
                  <a:pt x="23888" y="21617"/>
                  <a:pt x="24001" y="21610"/>
                  <a:pt x="24112" y="21598"/>
                </a:cubicBezTo>
                <a:cubicBezTo>
                  <a:pt x="25882" y="21400"/>
                  <a:pt x="28208" y="18898"/>
                  <a:pt x="27895" y="17098"/>
                </a:cubicBezTo>
                <a:close/>
                <a:moveTo>
                  <a:pt x="4132" y="21347"/>
                </a:moveTo>
                <a:lnTo>
                  <a:pt x="4132" y="21347"/>
                </a:lnTo>
                <a:cubicBezTo>
                  <a:pt x="4450" y="21713"/>
                  <a:pt x="4661" y="22218"/>
                  <a:pt x="4648" y="22688"/>
                </a:cubicBezTo>
                <a:cubicBezTo>
                  <a:pt x="4476" y="22239"/>
                  <a:pt x="4293" y="21798"/>
                  <a:pt x="4132" y="21347"/>
                </a:cubicBezTo>
                <a:close/>
                <a:moveTo>
                  <a:pt x="2094" y="22062"/>
                </a:moveTo>
                <a:cubicBezTo>
                  <a:pt x="2166" y="22580"/>
                  <a:pt x="2241" y="23104"/>
                  <a:pt x="2354" y="23612"/>
                </a:cubicBezTo>
                <a:cubicBezTo>
                  <a:pt x="2209" y="23502"/>
                  <a:pt x="2084" y="23367"/>
                  <a:pt x="1985" y="23213"/>
                </a:cubicBezTo>
                <a:cubicBezTo>
                  <a:pt x="1858" y="23010"/>
                  <a:pt x="1761" y="22723"/>
                  <a:pt x="1712" y="22412"/>
                </a:cubicBezTo>
                <a:cubicBezTo>
                  <a:pt x="1816" y="22378"/>
                  <a:pt x="1908" y="22323"/>
                  <a:pt x="1972" y="22248"/>
                </a:cubicBezTo>
                <a:cubicBezTo>
                  <a:pt x="2019" y="22190"/>
                  <a:pt x="2059" y="22128"/>
                  <a:pt x="2094" y="22062"/>
                </a:cubicBezTo>
                <a:close/>
                <a:moveTo>
                  <a:pt x="29081" y="18929"/>
                </a:moveTo>
                <a:lnTo>
                  <a:pt x="29081" y="18930"/>
                </a:lnTo>
                <a:cubicBezTo>
                  <a:pt x="29363" y="19840"/>
                  <a:pt x="29336" y="20848"/>
                  <a:pt x="28921" y="21706"/>
                </a:cubicBezTo>
                <a:cubicBezTo>
                  <a:pt x="28288" y="23017"/>
                  <a:pt x="26888" y="23727"/>
                  <a:pt x="25492" y="23727"/>
                </a:cubicBezTo>
                <a:cubicBezTo>
                  <a:pt x="24668" y="23727"/>
                  <a:pt x="23846" y="23480"/>
                  <a:pt x="23183" y="22963"/>
                </a:cubicBezTo>
                <a:lnTo>
                  <a:pt x="23183" y="22963"/>
                </a:lnTo>
                <a:cubicBezTo>
                  <a:pt x="23552" y="23022"/>
                  <a:pt x="23905" y="23051"/>
                  <a:pt x="24198" y="23051"/>
                </a:cubicBezTo>
                <a:cubicBezTo>
                  <a:pt x="24347" y="23051"/>
                  <a:pt x="24480" y="23044"/>
                  <a:pt x="24592" y="23029"/>
                </a:cubicBezTo>
                <a:cubicBezTo>
                  <a:pt x="26773" y="22734"/>
                  <a:pt x="28616" y="21040"/>
                  <a:pt x="29081" y="18929"/>
                </a:cubicBezTo>
                <a:close/>
                <a:moveTo>
                  <a:pt x="3135" y="20825"/>
                </a:moveTo>
                <a:cubicBezTo>
                  <a:pt x="3311" y="20825"/>
                  <a:pt x="3491" y="20875"/>
                  <a:pt x="3656" y="20961"/>
                </a:cubicBezTo>
                <a:cubicBezTo>
                  <a:pt x="3657" y="20976"/>
                  <a:pt x="3661" y="20993"/>
                  <a:pt x="3663" y="21009"/>
                </a:cubicBezTo>
                <a:cubicBezTo>
                  <a:pt x="3656" y="21030"/>
                  <a:pt x="3647" y="21051"/>
                  <a:pt x="3641" y="21072"/>
                </a:cubicBezTo>
                <a:cubicBezTo>
                  <a:pt x="3621" y="21137"/>
                  <a:pt x="3651" y="21196"/>
                  <a:pt x="3697" y="21233"/>
                </a:cubicBezTo>
                <a:cubicBezTo>
                  <a:pt x="3821" y="21992"/>
                  <a:pt x="4033" y="22752"/>
                  <a:pt x="4420" y="23383"/>
                </a:cubicBezTo>
                <a:cubicBezTo>
                  <a:pt x="4377" y="23441"/>
                  <a:pt x="4329" y="23494"/>
                  <a:pt x="4277" y="23544"/>
                </a:cubicBezTo>
                <a:lnTo>
                  <a:pt x="4276" y="23544"/>
                </a:lnTo>
                <a:cubicBezTo>
                  <a:pt x="4147" y="23661"/>
                  <a:pt x="3999" y="23755"/>
                  <a:pt x="3838" y="23822"/>
                </a:cubicBezTo>
                <a:cubicBezTo>
                  <a:pt x="3681" y="23377"/>
                  <a:pt x="3463" y="22951"/>
                  <a:pt x="3325" y="22494"/>
                </a:cubicBezTo>
                <a:cubicBezTo>
                  <a:pt x="3162" y="21951"/>
                  <a:pt x="3080" y="21394"/>
                  <a:pt x="2974" y="20839"/>
                </a:cubicBezTo>
                <a:cubicBezTo>
                  <a:pt x="3027" y="20830"/>
                  <a:pt x="3081" y="20825"/>
                  <a:pt x="3135" y="20825"/>
                </a:cubicBezTo>
                <a:close/>
                <a:moveTo>
                  <a:pt x="2618" y="21003"/>
                </a:moveTo>
                <a:lnTo>
                  <a:pt x="2618" y="21003"/>
                </a:lnTo>
                <a:cubicBezTo>
                  <a:pt x="2610" y="21938"/>
                  <a:pt x="2832" y="23104"/>
                  <a:pt x="3325" y="23932"/>
                </a:cubicBezTo>
                <a:cubicBezTo>
                  <a:pt x="3310" y="23933"/>
                  <a:pt x="3294" y="23933"/>
                  <a:pt x="3278" y="23933"/>
                </a:cubicBezTo>
                <a:cubicBezTo>
                  <a:pt x="3134" y="23933"/>
                  <a:pt x="2991" y="23913"/>
                  <a:pt x="2853" y="23872"/>
                </a:cubicBezTo>
                <a:cubicBezTo>
                  <a:pt x="2744" y="23067"/>
                  <a:pt x="2516" y="22253"/>
                  <a:pt x="2314" y="21464"/>
                </a:cubicBezTo>
                <a:cubicBezTo>
                  <a:pt x="2350" y="21361"/>
                  <a:pt x="2400" y="21260"/>
                  <a:pt x="2462" y="21169"/>
                </a:cubicBezTo>
                <a:cubicBezTo>
                  <a:pt x="2506" y="21107"/>
                  <a:pt x="2558" y="21051"/>
                  <a:pt x="2618" y="21003"/>
                </a:cubicBezTo>
                <a:close/>
                <a:moveTo>
                  <a:pt x="32126" y="1"/>
                </a:moveTo>
                <a:cubicBezTo>
                  <a:pt x="31323" y="1"/>
                  <a:pt x="30546" y="369"/>
                  <a:pt x="30075" y="1049"/>
                </a:cubicBezTo>
                <a:cubicBezTo>
                  <a:pt x="29894" y="1313"/>
                  <a:pt x="29762" y="1606"/>
                  <a:pt x="29685" y="1915"/>
                </a:cubicBezTo>
                <a:cubicBezTo>
                  <a:pt x="29466" y="2456"/>
                  <a:pt x="29447" y="3070"/>
                  <a:pt x="29668" y="3630"/>
                </a:cubicBezTo>
                <a:cubicBezTo>
                  <a:pt x="29978" y="4415"/>
                  <a:pt x="30637" y="4960"/>
                  <a:pt x="31382" y="5195"/>
                </a:cubicBezTo>
                <a:cubicBezTo>
                  <a:pt x="30546" y="6732"/>
                  <a:pt x="29755" y="8294"/>
                  <a:pt x="29009" y="9878"/>
                </a:cubicBezTo>
                <a:cubicBezTo>
                  <a:pt x="28225" y="11546"/>
                  <a:pt x="27286" y="13351"/>
                  <a:pt x="26770" y="15158"/>
                </a:cubicBezTo>
                <a:cubicBezTo>
                  <a:pt x="26431" y="15086"/>
                  <a:pt x="26084" y="15051"/>
                  <a:pt x="25737" y="15051"/>
                </a:cubicBezTo>
                <a:cubicBezTo>
                  <a:pt x="25060" y="15051"/>
                  <a:pt x="24380" y="15183"/>
                  <a:pt x="23751" y="15430"/>
                </a:cubicBezTo>
                <a:cubicBezTo>
                  <a:pt x="23471" y="15476"/>
                  <a:pt x="23197" y="15553"/>
                  <a:pt x="22935" y="15660"/>
                </a:cubicBezTo>
                <a:cubicBezTo>
                  <a:pt x="20905" y="13737"/>
                  <a:pt x="18830" y="11837"/>
                  <a:pt x="16633" y="10158"/>
                </a:cubicBezTo>
                <a:cubicBezTo>
                  <a:pt x="16751" y="9931"/>
                  <a:pt x="16852" y="9696"/>
                  <a:pt x="16936" y="9456"/>
                </a:cubicBezTo>
                <a:cubicBezTo>
                  <a:pt x="18116" y="5988"/>
                  <a:pt x="15474" y="2670"/>
                  <a:pt x="12008" y="2670"/>
                </a:cubicBezTo>
                <a:cubicBezTo>
                  <a:pt x="11713" y="2670"/>
                  <a:pt x="11413" y="2694"/>
                  <a:pt x="11109" y="2743"/>
                </a:cubicBezTo>
                <a:cubicBezTo>
                  <a:pt x="7757" y="3292"/>
                  <a:pt x="5808" y="7543"/>
                  <a:pt x="7713" y="10306"/>
                </a:cubicBezTo>
                <a:cubicBezTo>
                  <a:pt x="7866" y="10571"/>
                  <a:pt x="8043" y="10822"/>
                  <a:pt x="8242" y="11054"/>
                </a:cubicBezTo>
                <a:cubicBezTo>
                  <a:pt x="8437" y="11277"/>
                  <a:pt x="8650" y="11485"/>
                  <a:pt x="8877" y="11673"/>
                </a:cubicBezTo>
                <a:cubicBezTo>
                  <a:pt x="8169" y="12760"/>
                  <a:pt x="7533" y="13914"/>
                  <a:pt x="6898" y="14949"/>
                </a:cubicBezTo>
                <a:cubicBezTo>
                  <a:pt x="6032" y="16364"/>
                  <a:pt x="5044" y="17822"/>
                  <a:pt x="4317" y="19357"/>
                </a:cubicBezTo>
                <a:cubicBezTo>
                  <a:pt x="3940" y="19175"/>
                  <a:pt x="3537" y="19084"/>
                  <a:pt x="3136" y="19084"/>
                </a:cubicBezTo>
                <a:cubicBezTo>
                  <a:pt x="2551" y="19084"/>
                  <a:pt x="1971" y="19278"/>
                  <a:pt x="1493" y="19666"/>
                </a:cubicBezTo>
                <a:cubicBezTo>
                  <a:pt x="1421" y="19724"/>
                  <a:pt x="1353" y="19788"/>
                  <a:pt x="1288" y="19853"/>
                </a:cubicBezTo>
                <a:cubicBezTo>
                  <a:pt x="1005" y="19986"/>
                  <a:pt x="760" y="20189"/>
                  <a:pt x="578" y="20442"/>
                </a:cubicBezTo>
                <a:cubicBezTo>
                  <a:pt x="3" y="21266"/>
                  <a:pt x="0" y="22476"/>
                  <a:pt x="318" y="23394"/>
                </a:cubicBezTo>
                <a:cubicBezTo>
                  <a:pt x="793" y="24766"/>
                  <a:pt x="2029" y="25582"/>
                  <a:pt x="3317" y="25582"/>
                </a:cubicBezTo>
                <a:cubicBezTo>
                  <a:pt x="3993" y="25582"/>
                  <a:pt x="4683" y="25357"/>
                  <a:pt x="5286" y="24870"/>
                </a:cubicBezTo>
                <a:cubicBezTo>
                  <a:pt x="6926" y="23545"/>
                  <a:pt x="6474" y="21038"/>
                  <a:pt x="4975" y="19786"/>
                </a:cubicBezTo>
                <a:cubicBezTo>
                  <a:pt x="5861" y="18451"/>
                  <a:pt x="6601" y="16991"/>
                  <a:pt x="7440" y="15647"/>
                </a:cubicBezTo>
                <a:cubicBezTo>
                  <a:pt x="8141" y="14525"/>
                  <a:pt x="8983" y="13408"/>
                  <a:pt x="9754" y="12263"/>
                </a:cubicBezTo>
                <a:cubicBezTo>
                  <a:pt x="10515" y="12669"/>
                  <a:pt x="11345" y="12866"/>
                  <a:pt x="12168" y="12866"/>
                </a:cubicBezTo>
                <a:cubicBezTo>
                  <a:pt x="13591" y="12866"/>
                  <a:pt x="14989" y="12276"/>
                  <a:pt x="15959" y="11158"/>
                </a:cubicBezTo>
                <a:cubicBezTo>
                  <a:pt x="17703" y="13071"/>
                  <a:pt x="19638" y="14863"/>
                  <a:pt x="21595" y="16608"/>
                </a:cubicBezTo>
                <a:cubicBezTo>
                  <a:pt x="20579" y="17737"/>
                  <a:pt x="20201" y="19474"/>
                  <a:pt x="20622" y="21087"/>
                </a:cubicBezTo>
                <a:cubicBezTo>
                  <a:pt x="20529" y="21504"/>
                  <a:pt x="20700" y="21849"/>
                  <a:pt x="21021" y="22127"/>
                </a:cubicBezTo>
                <a:cubicBezTo>
                  <a:pt x="21030" y="22145"/>
                  <a:pt x="21037" y="22162"/>
                  <a:pt x="21047" y="22181"/>
                </a:cubicBezTo>
                <a:cubicBezTo>
                  <a:pt x="21464" y="22969"/>
                  <a:pt x="22080" y="23635"/>
                  <a:pt x="22834" y="24112"/>
                </a:cubicBezTo>
                <a:cubicBezTo>
                  <a:pt x="23111" y="24337"/>
                  <a:pt x="23434" y="24500"/>
                  <a:pt x="23779" y="24592"/>
                </a:cubicBezTo>
                <a:cubicBezTo>
                  <a:pt x="24377" y="24820"/>
                  <a:pt x="25014" y="24938"/>
                  <a:pt x="25653" y="24938"/>
                </a:cubicBezTo>
                <a:cubicBezTo>
                  <a:pt x="26938" y="24938"/>
                  <a:pt x="28232" y="24460"/>
                  <a:pt x="29242" y="23441"/>
                </a:cubicBezTo>
                <a:cubicBezTo>
                  <a:pt x="31489" y="21171"/>
                  <a:pt x="30665" y="17008"/>
                  <a:pt x="27890" y="15554"/>
                </a:cubicBezTo>
                <a:cubicBezTo>
                  <a:pt x="27687" y="15450"/>
                  <a:pt x="27477" y="15363"/>
                  <a:pt x="27260" y="15293"/>
                </a:cubicBezTo>
                <a:cubicBezTo>
                  <a:pt x="28160" y="13554"/>
                  <a:pt x="28800" y="11634"/>
                  <a:pt x="29632" y="9868"/>
                </a:cubicBezTo>
                <a:cubicBezTo>
                  <a:pt x="30359" y="8325"/>
                  <a:pt x="31134" y="6808"/>
                  <a:pt x="31942" y="5308"/>
                </a:cubicBezTo>
                <a:cubicBezTo>
                  <a:pt x="32029" y="5316"/>
                  <a:pt x="32117" y="5321"/>
                  <a:pt x="32204" y="5321"/>
                </a:cubicBezTo>
                <a:cubicBezTo>
                  <a:pt x="32892" y="5321"/>
                  <a:pt x="33575" y="5053"/>
                  <a:pt x="34071" y="4464"/>
                </a:cubicBezTo>
                <a:cubicBezTo>
                  <a:pt x="35347" y="2948"/>
                  <a:pt x="34697" y="521"/>
                  <a:pt x="32711" y="67"/>
                </a:cubicBezTo>
                <a:cubicBezTo>
                  <a:pt x="32517" y="22"/>
                  <a:pt x="32320" y="1"/>
                  <a:pt x="32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2"/>
          <p:cNvSpPr/>
          <p:nvPr/>
        </p:nvSpPr>
        <p:spPr>
          <a:xfrm>
            <a:off x="3743656" y="865612"/>
            <a:ext cx="564034" cy="445373"/>
          </a:xfrm>
          <a:custGeom>
            <a:avLst/>
            <a:gdLst/>
            <a:ahLst/>
            <a:cxnLst/>
            <a:rect l="l" t="t" r="r" b="b"/>
            <a:pathLst>
              <a:path w="39020" h="30811" extrusionOk="0">
                <a:moveTo>
                  <a:pt x="30681" y="3474"/>
                </a:moveTo>
                <a:cubicBezTo>
                  <a:pt x="32090" y="5955"/>
                  <a:pt x="33478" y="8448"/>
                  <a:pt x="34883" y="10930"/>
                </a:cubicBezTo>
                <a:cubicBezTo>
                  <a:pt x="35369" y="11788"/>
                  <a:pt x="35855" y="12647"/>
                  <a:pt x="36340" y="13505"/>
                </a:cubicBezTo>
                <a:cubicBezTo>
                  <a:pt x="34784" y="12409"/>
                  <a:pt x="33095" y="11459"/>
                  <a:pt x="31412" y="10597"/>
                </a:cubicBezTo>
                <a:cubicBezTo>
                  <a:pt x="29978" y="9864"/>
                  <a:pt x="28301" y="8917"/>
                  <a:pt x="26670" y="8527"/>
                </a:cubicBezTo>
                <a:cubicBezTo>
                  <a:pt x="27959" y="6807"/>
                  <a:pt x="29296" y="5122"/>
                  <a:pt x="30681" y="3474"/>
                </a:cubicBezTo>
                <a:close/>
                <a:moveTo>
                  <a:pt x="29411" y="1254"/>
                </a:moveTo>
                <a:cubicBezTo>
                  <a:pt x="29708" y="1768"/>
                  <a:pt x="30001" y="2286"/>
                  <a:pt x="30296" y="2802"/>
                </a:cubicBezTo>
                <a:cubicBezTo>
                  <a:pt x="30250" y="2825"/>
                  <a:pt x="30209" y="2858"/>
                  <a:pt x="30176" y="2898"/>
                </a:cubicBezTo>
                <a:cubicBezTo>
                  <a:pt x="28464" y="4922"/>
                  <a:pt x="26824" y="7005"/>
                  <a:pt x="25256" y="9144"/>
                </a:cubicBezTo>
                <a:cubicBezTo>
                  <a:pt x="24435" y="10273"/>
                  <a:pt x="23639" y="11420"/>
                  <a:pt x="22870" y="12586"/>
                </a:cubicBezTo>
                <a:cubicBezTo>
                  <a:pt x="22370" y="13341"/>
                  <a:pt x="21985" y="14172"/>
                  <a:pt x="21048" y="14438"/>
                </a:cubicBezTo>
                <a:cubicBezTo>
                  <a:pt x="20343" y="14637"/>
                  <a:pt x="19521" y="14657"/>
                  <a:pt x="18799" y="14757"/>
                </a:cubicBezTo>
                <a:cubicBezTo>
                  <a:pt x="15724" y="15183"/>
                  <a:pt x="12643" y="15575"/>
                  <a:pt x="9548" y="15813"/>
                </a:cubicBezTo>
                <a:cubicBezTo>
                  <a:pt x="6956" y="16012"/>
                  <a:pt x="4377" y="15977"/>
                  <a:pt x="1788" y="16009"/>
                </a:cubicBezTo>
                <a:cubicBezTo>
                  <a:pt x="1837" y="15879"/>
                  <a:pt x="1855" y="15736"/>
                  <a:pt x="1816" y="15615"/>
                </a:cubicBezTo>
                <a:cubicBezTo>
                  <a:pt x="1798" y="15556"/>
                  <a:pt x="1778" y="15497"/>
                  <a:pt x="1759" y="15438"/>
                </a:cubicBezTo>
                <a:cubicBezTo>
                  <a:pt x="1745" y="15392"/>
                  <a:pt x="1726" y="15347"/>
                  <a:pt x="1703" y="15306"/>
                </a:cubicBezTo>
                <a:cubicBezTo>
                  <a:pt x="10986" y="10717"/>
                  <a:pt x="20120" y="5833"/>
                  <a:pt x="29411" y="1254"/>
                </a:cubicBezTo>
                <a:close/>
                <a:moveTo>
                  <a:pt x="26395" y="8892"/>
                </a:moveTo>
                <a:cubicBezTo>
                  <a:pt x="28004" y="9838"/>
                  <a:pt x="29911" y="10434"/>
                  <a:pt x="31549" y="11326"/>
                </a:cubicBezTo>
                <a:cubicBezTo>
                  <a:pt x="33390" y="12329"/>
                  <a:pt x="35083" y="13505"/>
                  <a:pt x="36814" y="14674"/>
                </a:cubicBezTo>
                <a:cubicBezTo>
                  <a:pt x="36810" y="14693"/>
                  <a:pt x="36810" y="14712"/>
                  <a:pt x="36805" y="14732"/>
                </a:cubicBezTo>
                <a:cubicBezTo>
                  <a:pt x="36673" y="15199"/>
                  <a:pt x="36153" y="15305"/>
                  <a:pt x="35745" y="15521"/>
                </a:cubicBezTo>
                <a:cubicBezTo>
                  <a:pt x="33939" y="16469"/>
                  <a:pt x="32140" y="17429"/>
                  <a:pt x="30339" y="18384"/>
                </a:cubicBezTo>
                <a:lnTo>
                  <a:pt x="10312" y="29005"/>
                </a:lnTo>
                <a:cubicBezTo>
                  <a:pt x="10650" y="26988"/>
                  <a:pt x="10593" y="24814"/>
                  <a:pt x="10861" y="22800"/>
                </a:cubicBezTo>
                <a:cubicBezTo>
                  <a:pt x="11148" y="20642"/>
                  <a:pt x="11717" y="18486"/>
                  <a:pt x="11935" y="16319"/>
                </a:cubicBezTo>
                <a:cubicBezTo>
                  <a:pt x="14570" y="16042"/>
                  <a:pt x="17185" y="15652"/>
                  <a:pt x="19712" y="15320"/>
                </a:cubicBezTo>
                <a:cubicBezTo>
                  <a:pt x="20602" y="15204"/>
                  <a:pt x="21612" y="15215"/>
                  <a:pt x="22318" y="14591"/>
                </a:cubicBezTo>
                <a:cubicBezTo>
                  <a:pt x="23239" y="13777"/>
                  <a:pt x="23839" y="12448"/>
                  <a:pt x="24543" y="11446"/>
                </a:cubicBezTo>
                <a:cubicBezTo>
                  <a:pt x="25149" y="10585"/>
                  <a:pt x="25769" y="9736"/>
                  <a:pt x="26395" y="8892"/>
                </a:cubicBezTo>
                <a:close/>
                <a:moveTo>
                  <a:pt x="11565" y="16355"/>
                </a:moveTo>
                <a:cubicBezTo>
                  <a:pt x="10848" y="18447"/>
                  <a:pt x="10590" y="20799"/>
                  <a:pt x="10286" y="22960"/>
                </a:cubicBezTo>
                <a:cubicBezTo>
                  <a:pt x="10010" y="24932"/>
                  <a:pt x="9540" y="27177"/>
                  <a:pt x="9673" y="29206"/>
                </a:cubicBezTo>
                <a:cubicBezTo>
                  <a:pt x="8215" y="27203"/>
                  <a:pt x="6825" y="25154"/>
                  <a:pt x="5529" y="23041"/>
                </a:cubicBezTo>
                <a:cubicBezTo>
                  <a:pt x="4815" y="21877"/>
                  <a:pt x="4127" y="20697"/>
                  <a:pt x="3466" y="19503"/>
                </a:cubicBezTo>
                <a:cubicBezTo>
                  <a:pt x="3136" y="18907"/>
                  <a:pt x="2811" y="18305"/>
                  <a:pt x="2495" y="17701"/>
                </a:cubicBezTo>
                <a:cubicBezTo>
                  <a:pt x="2372" y="17469"/>
                  <a:pt x="2008" y="16935"/>
                  <a:pt x="1782" y="16461"/>
                </a:cubicBezTo>
                <a:lnTo>
                  <a:pt x="1782" y="16461"/>
                </a:lnTo>
                <a:cubicBezTo>
                  <a:pt x="3104" y="16615"/>
                  <a:pt x="4445" y="16680"/>
                  <a:pt x="5796" y="16680"/>
                </a:cubicBezTo>
                <a:cubicBezTo>
                  <a:pt x="7709" y="16680"/>
                  <a:pt x="9641" y="16549"/>
                  <a:pt x="11565" y="16355"/>
                </a:cubicBezTo>
                <a:close/>
                <a:moveTo>
                  <a:pt x="29638" y="1"/>
                </a:moveTo>
                <a:cubicBezTo>
                  <a:pt x="29542" y="1"/>
                  <a:pt x="29444" y="23"/>
                  <a:pt x="29354" y="67"/>
                </a:cubicBezTo>
                <a:cubicBezTo>
                  <a:pt x="19808" y="4672"/>
                  <a:pt x="10218" y="9366"/>
                  <a:pt x="1071" y="14724"/>
                </a:cubicBezTo>
                <a:cubicBezTo>
                  <a:pt x="965" y="14785"/>
                  <a:pt x="908" y="14870"/>
                  <a:pt x="886" y="14959"/>
                </a:cubicBezTo>
                <a:cubicBezTo>
                  <a:pt x="700" y="14987"/>
                  <a:pt x="517" y="15082"/>
                  <a:pt x="443" y="15256"/>
                </a:cubicBezTo>
                <a:cubicBezTo>
                  <a:pt x="1" y="16298"/>
                  <a:pt x="752" y="17207"/>
                  <a:pt x="1237" y="18139"/>
                </a:cubicBezTo>
                <a:cubicBezTo>
                  <a:pt x="1987" y="19577"/>
                  <a:pt x="2773" y="20994"/>
                  <a:pt x="3599" y="22390"/>
                </a:cubicBezTo>
                <a:cubicBezTo>
                  <a:pt x="5248" y="25185"/>
                  <a:pt x="7051" y="27880"/>
                  <a:pt x="8980" y="30488"/>
                </a:cubicBezTo>
                <a:cubicBezTo>
                  <a:pt x="9128" y="30689"/>
                  <a:pt x="9332" y="30810"/>
                  <a:pt x="9556" y="30810"/>
                </a:cubicBezTo>
                <a:cubicBezTo>
                  <a:pt x="9661" y="30810"/>
                  <a:pt x="9771" y="30783"/>
                  <a:pt x="9882" y="30724"/>
                </a:cubicBezTo>
                <a:lnTo>
                  <a:pt x="33215" y="18348"/>
                </a:lnTo>
                <a:cubicBezTo>
                  <a:pt x="34116" y="17871"/>
                  <a:pt x="35016" y="17394"/>
                  <a:pt x="35917" y="16917"/>
                </a:cubicBezTo>
                <a:cubicBezTo>
                  <a:pt x="36568" y="16569"/>
                  <a:pt x="37474" y="16245"/>
                  <a:pt x="37968" y="15675"/>
                </a:cubicBezTo>
                <a:cubicBezTo>
                  <a:pt x="39019" y="14464"/>
                  <a:pt x="37236" y="12516"/>
                  <a:pt x="36631" y="11474"/>
                </a:cubicBezTo>
                <a:cubicBezTo>
                  <a:pt x="34460" y="7732"/>
                  <a:pt x="32244" y="4018"/>
                  <a:pt x="30100" y="262"/>
                </a:cubicBezTo>
                <a:cubicBezTo>
                  <a:pt x="29998" y="84"/>
                  <a:pt x="29822" y="1"/>
                  <a:pt x="29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7" name="Google Shape;207;p32"/>
          <p:cNvPicPr preferRelativeResize="0"/>
          <p:nvPr/>
        </p:nvPicPr>
        <p:blipFill>
          <a:blip r:embed="rId3">
            <a:alphaModFix amt="80000"/>
          </a:blip>
          <a:stretch>
            <a:fillRect/>
          </a:stretch>
        </p:blipFill>
        <p:spPr>
          <a:xfrm rot="-8782544" flipH="1">
            <a:off x="2858660" y="1261881"/>
            <a:ext cx="1124399" cy="510031"/>
          </a:xfrm>
          <a:prstGeom prst="rect">
            <a:avLst/>
          </a:prstGeom>
          <a:noFill/>
          <a:ln>
            <a:noFill/>
          </a:ln>
        </p:spPr>
      </p:pic>
      <p:sp>
        <p:nvSpPr>
          <p:cNvPr id="14" name="Google Shape;205;p32">
            <a:extLst>
              <a:ext uri="{FF2B5EF4-FFF2-40B4-BE49-F238E27FC236}">
                <a16:creationId xmlns:a16="http://schemas.microsoft.com/office/drawing/2014/main" id="{2261767C-395D-9D3E-7484-8F3D599FB1FB}"/>
              </a:ext>
            </a:extLst>
          </p:cNvPr>
          <p:cNvSpPr txBox="1">
            <a:spLocks/>
          </p:cNvSpPr>
          <p:nvPr/>
        </p:nvSpPr>
        <p:spPr>
          <a:xfrm>
            <a:off x="5198027" y="715304"/>
            <a:ext cx="2917800" cy="488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100"/>
              <a:buFont typeface="Concert One"/>
              <a:buNone/>
              <a:defRPr sz="2100" b="1" i="0" u="none" strike="noStrike" cap="none">
                <a:solidFill>
                  <a:schemeClr val="accent2"/>
                </a:solidFill>
                <a:latin typeface="Concert One"/>
                <a:ea typeface="Concert One"/>
                <a:cs typeface="Concert One"/>
                <a:sym typeface="Concert One"/>
              </a:defRPr>
            </a:lvl1pPr>
            <a:lvl2pPr marR="0" lvl="1" algn="ctr" rtl="0">
              <a:lnSpc>
                <a:spcPct val="100000"/>
              </a:lnSpc>
              <a:spcBef>
                <a:spcPts val="0"/>
              </a:spcBef>
              <a:spcAft>
                <a:spcPts val="0"/>
              </a:spcAft>
              <a:buClr>
                <a:schemeClr val="accent2"/>
              </a:buClr>
              <a:buSzPts val="3900"/>
              <a:buFont typeface="Arial"/>
              <a:buNone/>
              <a:defRPr sz="3900" b="0" i="0" u="none" strike="noStrike" cap="none">
                <a:solidFill>
                  <a:schemeClr val="accent2"/>
                </a:solidFill>
                <a:latin typeface="Arial"/>
                <a:ea typeface="Arial"/>
                <a:cs typeface="Arial"/>
                <a:sym typeface="Arial"/>
              </a:defRPr>
            </a:lvl2pPr>
            <a:lvl3pPr marR="0" lvl="2" algn="ctr" rtl="0">
              <a:lnSpc>
                <a:spcPct val="100000"/>
              </a:lnSpc>
              <a:spcBef>
                <a:spcPts val="0"/>
              </a:spcBef>
              <a:spcAft>
                <a:spcPts val="0"/>
              </a:spcAft>
              <a:buClr>
                <a:schemeClr val="accent2"/>
              </a:buClr>
              <a:buSzPts val="3900"/>
              <a:buFont typeface="Arial"/>
              <a:buNone/>
              <a:defRPr sz="3900" b="0" i="0" u="none" strike="noStrike" cap="none">
                <a:solidFill>
                  <a:schemeClr val="accent2"/>
                </a:solidFill>
                <a:latin typeface="Arial"/>
                <a:ea typeface="Arial"/>
                <a:cs typeface="Arial"/>
                <a:sym typeface="Arial"/>
              </a:defRPr>
            </a:lvl3pPr>
            <a:lvl4pPr marR="0" lvl="3" algn="ctr" rtl="0">
              <a:lnSpc>
                <a:spcPct val="100000"/>
              </a:lnSpc>
              <a:spcBef>
                <a:spcPts val="0"/>
              </a:spcBef>
              <a:spcAft>
                <a:spcPts val="0"/>
              </a:spcAft>
              <a:buClr>
                <a:schemeClr val="accent2"/>
              </a:buClr>
              <a:buSzPts val="3900"/>
              <a:buFont typeface="Arial"/>
              <a:buNone/>
              <a:defRPr sz="3900" b="0" i="0" u="none" strike="noStrike" cap="none">
                <a:solidFill>
                  <a:schemeClr val="accent2"/>
                </a:solidFill>
                <a:latin typeface="Arial"/>
                <a:ea typeface="Arial"/>
                <a:cs typeface="Arial"/>
                <a:sym typeface="Arial"/>
              </a:defRPr>
            </a:lvl4pPr>
            <a:lvl5pPr marR="0" lvl="4" algn="ctr" rtl="0">
              <a:lnSpc>
                <a:spcPct val="100000"/>
              </a:lnSpc>
              <a:spcBef>
                <a:spcPts val="0"/>
              </a:spcBef>
              <a:spcAft>
                <a:spcPts val="0"/>
              </a:spcAft>
              <a:buClr>
                <a:schemeClr val="accent2"/>
              </a:buClr>
              <a:buSzPts val="3900"/>
              <a:buFont typeface="Arial"/>
              <a:buNone/>
              <a:defRPr sz="3900" b="0" i="0" u="none" strike="noStrike" cap="none">
                <a:solidFill>
                  <a:schemeClr val="accent2"/>
                </a:solidFill>
                <a:latin typeface="Arial"/>
                <a:ea typeface="Arial"/>
                <a:cs typeface="Arial"/>
                <a:sym typeface="Arial"/>
              </a:defRPr>
            </a:lvl5pPr>
            <a:lvl6pPr marR="0" lvl="5" algn="ctr" rtl="0">
              <a:lnSpc>
                <a:spcPct val="100000"/>
              </a:lnSpc>
              <a:spcBef>
                <a:spcPts val="0"/>
              </a:spcBef>
              <a:spcAft>
                <a:spcPts val="0"/>
              </a:spcAft>
              <a:buClr>
                <a:schemeClr val="accent2"/>
              </a:buClr>
              <a:buSzPts val="3900"/>
              <a:buFont typeface="Arial"/>
              <a:buNone/>
              <a:defRPr sz="3900" b="0" i="0" u="none" strike="noStrike" cap="none">
                <a:solidFill>
                  <a:schemeClr val="accent2"/>
                </a:solidFill>
                <a:latin typeface="Arial"/>
                <a:ea typeface="Arial"/>
                <a:cs typeface="Arial"/>
                <a:sym typeface="Arial"/>
              </a:defRPr>
            </a:lvl6pPr>
            <a:lvl7pPr marR="0" lvl="6" algn="ctr" rtl="0">
              <a:lnSpc>
                <a:spcPct val="100000"/>
              </a:lnSpc>
              <a:spcBef>
                <a:spcPts val="0"/>
              </a:spcBef>
              <a:spcAft>
                <a:spcPts val="0"/>
              </a:spcAft>
              <a:buClr>
                <a:schemeClr val="accent2"/>
              </a:buClr>
              <a:buSzPts val="3900"/>
              <a:buFont typeface="Arial"/>
              <a:buNone/>
              <a:defRPr sz="3900" b="0" i="0" u="none" strike="noStrike" cap="none">
                <a:solidFill>
                  <a:schemeClr val="accent2"/>
                </a:solidFill>
                <a:latin typeface="Arial"/>
                <a:ea typeface="Arial"/>
                <a:cs typeface="Arial"/>
                <a:sym typeface="Arial"/>
              </a:defRPr>
            </a:lvl7pPr>
            <a:lvl8pPr marR="0" lvl="7" algn="ctr" rtl="0">
              <a:lnSpc>
                <a:spcPct val="100000"/>
              </a:lnSpc>
              <a:spcBef>
                <a:spcPts val="0"/>
              </a:spcBef>
              <a:spcAft>
                <a:spcPts val="0"/>
              </a:spcAft>
              <a:buClr>
                <a:schemeClr val="accent2"/>
              </a:buClr>
              <a:buSzPts val="3900"/>
              <a:buFont typeface="Arial"/>
              <a:buNone/>
              <a:defRPr sz="3900" b="0" i="0" u="none" strike="noStrike" cap="none">
                <a:solidFill>
                  <a:schemeClr val="accent2"/>
                </a:solidFill>
                <a:latin typeface="Arial"/>
                <a:ea typeface="Arial"/>
                <a:cs typeface="Arial"/>
                <a:sym typeface="Arial"/>
              </a:defRPr>
            </a:lvl8pPr>
            <a:lvl9pPr marR="0" lvl="8" algn="ctr" rtl="0">
              <a:lnSpc>
                <a:spcPct val="100000"/>
              </a:lnSpc>
              <a:spcBef>
                <a:spcPts val="0"/>
              </a:spcBef>
              <a:spcAft>
                <a:spcPts val="0"/>
              </a:spcAft>
              <a:buClr>
                <a:schemeClr val="accent2"/>
              </a:buClr>
              <a:buSzPts val="3900"/>
              <a:buFont typeface="Arial"/>
              <a:buNone/>
              <a:defRPr sz="3900" b="0" i="0" u="none" strike="noStrike" cap="none">
                <a:solidFill>
                  <a:schemeClr val="accent2"/>
                </a:solidFill>
                <a:latin typeface="Arial"/>
                <a:ea typeface="Arial"/>
                <a:cs typeface="Arial"/>
                <a:sym typeface="Arial"/>
              </a:defRPr>
            </a:lvl9pPr>
          </a:lstStyle>
          <a:p>
            <a:r>
              <a:rPr lang="vi-VN" dirty="0"/>
              <a:t>IV. Những thách thức của NoSQL</a:t>
            </a:r>
          </a:p>
        </p:txBody>
      </p:sp>
      <p:sp>
        <p:nvSpPr>
          <p:cNvPr id="15" name="Google Shape;206;p32">
            <a:extLst>
              <a:ext uri="{FF2B5EF4-FFF2-40B4-BE49-F238E27FC236}">
                <a16:creationId xmlns:a16="http://schemas.microsoft.com/office/drawing/2014/main" id="{D4E8AC69-A59F-7EA2-98CC-4DEA1E2919C4}"/>
              </a:ext>
            </a:extLst>
          </p:cNvPr>
          <p:cNvSpPr txBox="1">
            <a:spLocks/>
          </p:cNvSpPr>
          <p:nvPr/>
        </p:nvSpPr>
        <p:spPr>
          <a:xfrm>
            <a:off x="5189914" y="1088298"/>
            <a:ext cx="2874000" cy="3583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600"/>
              <a:buFont typeface="Roboto Mono Medium"/>
              <a:buNone/>
              <a:defRPr sz="1600" b="0" i="0" u="none" strike="noStrike" cap="none">
                <a:solidFill>
                  <a:schemeClr val="dk2"/>
                </a:solidFill>
                <a:latin typeface="Roboto Mono Medium"/>
                <a:ea typeface="Roboto Mono Medium"/>
                <a:cs typeface="Roboto Mono Medium"/>
                <a:sym typeface="Roboto Mono Medium"/>
              </a:defRPr>
            </a:lvl1pPr>
            <a:lvl2pPr marL="914400" marR="0" lvl="1" indent="-317500" algn="ctr" rtl="0">
              <a:lnSpc>
                <a:spcPct val="100000"/>
              </a:lnSpc>
              <a:spcBef>
                <a:spcPts val="0"/>
              </a:spcBef>
              <a:spcAft>
                <a:spcPts val="0"/>
              </a:spcAft>
              <a:buClr>
                <a:schemeClr val="dk2"/>
              </a:buClr>
              <a:buSzPts val="1600"/>
              <a:buFont typeface="Roboto Mono Medium"/>
              <a:buNone/>
              <a:defRPr sz="1600" b="0" i="0" u="none" strike="noStrike" cap="none">
                <a:solidFill>
                  <a:schemeClr val="dk2"/>
                </a:solidFill>
                <a:latin typeface="Roboto Mono Medium"/>
                <a:ea typeface="Roboto Mono Medium"/>
                <a:cs typeface="Roboto Mono Medium"/>
                <a:sym typeface="Roboto Mono Medium"/>
              </a:defRPr>
            </a:lvl2pPr>
            <a:lvl3pPr marL="1371600" marR="0" lvl="2" indent="-317500" algn="ctr" rtl="0">
              <a:lnSpc>
                <a:spcPct val="100000"/>
              </a:lnSpc>
              <a:spcBef>
                <a:spcPts val="0"/>
              </a:spcBef>
              <a:spcAft>
                <a:spcPts val="0"/>
              </a:spcAft>
              <a:buClr>
                <a:schemeClr val="dk2"/>
              </a:buClr>
              <a:buSzPts val="1600"/>
              <a:buFont typeface="Roboto Mono Medium"/>
              <a:buNone/>
              <a:defRPr sz="1600" b="0" i="0" u="none" strike="noStrike" cap="none">
                <a:solidFill>
                  <a:schemeClr val="dk2"/>
                </a:solidFill>
                <a:latin typeface="Roboto Mono Medium"/>
                <a:ea typeface="Roboto Mono Medium"/>
                <a:cs typeface="Roboto Mono Medium"/>
                <a:sym typeface="Roboto Mono Medium"/>
              </a:defRPr>
            </a:lvl3pPr>
            <a:lvl4pPr marL="1828800" marR="0" lvl="3" indent="-317500" algn="ctr" rtl="0">
              <a:lnSpc>
                <a:spcPct val="100000"/>
              </a:lnSpc>
              <a:spcBef>
                <a:spcPts val="0"/>
              </a:spcBef>
              <a:spcAft>
                <a:spcPts val="0"/>
              </a:spcAft>
              <a:buClr>
                <a:schemeClr val="dk2"/>
              </a:buClr>
              <a:buSzPts val="1600"/>
              <a:buFont typeface="Roboto Mono Medium"/>
              <a:buNone/>
              <a:defRPr sz="1600" b="0" i="0" u="none" strike="noStrike" cap="none">
                <a:solidFill>
                  <a:schemeClr val="dk2"/>
                </a:solidFill>
                <a:latin typeface="Roboto Mono Medium"/>
                <a:ea typeface="Roboto Mono Medium"/>
                <a:cs typeface="Roboto Mono Medium"/>
                <a:sym typeface="Roboto Mono Medium"/>
              </a:defRPr>
            </a:lvl4pPr>
            <a:lvl5pPr marL="2286000" marR="0" lvl="4" indent="-317500" algn="ctr" rtl="0">
              <a:lnSpc>
                <a:spcPct val="100000"/>
              </a:lnSpc>
              <a:spcBef>
                <a:spcPts val="0"/>
              </a:spcBef>
              <a:spcAft>
                <a:spcPts val="0"/>
              </a:spcAft>
              <a:buClr>
                <a:schemeClr val="dk2"/>
              </a:buClr>
              <a:buSzPts val="1600"/>
              <a:buFont typeface="Roboto Mono Medium"/>
              <a:buNone/>
              <a:defRPr sz="1600" b="0" i="0" u="none" strike="noStrike" cap="none">
                <a:solidFill>
                  <a:schemeClr val="dk2"/>
                </a:solidFill>
                <a:latin typeface="Roboto Mono Medium"/>
                <a:ea typeface="Roboto Mono Medium"/>
                <a:cs typeface="Roboto Mono Medium"/>
                <a:sym typeface="Roboto Mono Medium"/>
              </a:defRPr>
            </a:lvl5pPr>
            <a:lvl6pPr marL="2743200" marR="0" lvl="5" indent="-317500" algn="ctr" rtl="0">
              <a:lnSpc>
                <a:spcPct val="100000"/>
              </a:lnSpc>
              <a:spcBef>
                <a:spcPts val="0"/>
              </a:spcBef>
              <a:spcAft>
                <a:spcPts val="0"/>
              </a:spcAft>
              <a:buClr>
                <a:schemeClr val="dk2"/>
              </a:buClr>
              <a:buSzPts val="1600"/>
              <a:buFont typeface="Roboto Mono Medium"/>
              <a:buNone/>
              <a:defRPr sz="1600" b="0" i="0" u="none" strike="noStrike" cap="none">
                <a:solidFill>
                  <a:schemeClr val="dk2"/>
                </a:solidFill>
                <a:latin typeface="Roboto Mono Medium"/>
                <a:ea typeface="Roboto Mono Medium"/>
                <a:cs typeface="Roboto Mono Medium"/>
                <a:sym typeface="Roboto Mono Medium"/>
              </a:defRPr>
            </a:lvl6pPr>
            <a:lvl7pPr marL="3200400" marR="0" lvl="6" indent="-317500" algn="ctr" rtl="0">
              <a:lnSpc>
                <a:spcPct val="100000"/>
              </a:lnSpc>
              <a:spcBef>
                <a:spcPts val="0"/>
              </a:spcBef>
              <a:spcAft>
                <a:spcPts val="0"/>
              </a:spcAft>
              <a:buClr>
                <a:schemeClr val="dk2"/>
              </a:buClr>
              <a:buSzPts val="1600"/>
              <a:buFont typeface="Roboto Mono Medium"/>
              <a:buNone/>
              <a:defRPr sz="1600" b="0" i="0" u="none" strike="noStrike" cap="none">
                <a:solidFill>
                  <a:schemeClr val="dk2"/>
                </a:solidFill>
                <a:latin typeface="Roboto Mono Medium"/>
                <a:ea typeface="Roboto Mono Medium"/>
                <a:cs typeface="Roboto Mono Medium"/>
                <a:sym typeface="Roboto Mono Medium"/>
              </a:defRPr>
            </a:lvl7pPr>
            <a:lvl8pPr marL="3657600" marR="0" lvl="7" indent="-317500" algn="ctr" rtl="0">
              <a:lnSpc>
                <a:spcPct val="100000"/>
              </a:lnSpc>
              <a:spcBef>
                <a:spcPts val="0"/>
              </a:spcBef>
              <a:spcAft>
                <a:spcPts val="0"/>
              </a:spcAft>
              <a:buClr>
                <a:schemeClr val="dk2"/>
              </a:buClr>
              <a:buSzPts val="1600"/>
              <a:buFont typeface="Roboto Mono Medium"/>
              <a:buNone/>
              <a:defRPr sz="1600" b="0" i="0" u="none" strike="noStrike" cap="none">
                <a:solidFill>
                  <a:schemeClr val="dk2"/>
                </a:solidFill>
                <a:latin typeface="Roboto Mono Medium"/>
                <a:ea typeface="Roboto Mono Medium"/>
                <a:cs typeface="Roboto Mono Medium"/>
                <a:sym typeface="Roboto Mono Medium"/>
              </a:defRPr>
            </a:lvl8pPr>
            <a:lvl9pPr marL="4114800" marR="0" lvl="8" indent="-317500" algn="ctr" rtl="0">
              <a:lnSpc>
                <a:spcPct val="100000"/>
              </a:lnSpc>
              <a:spcBef>
                <a:spcPts val="0"/>
              </a:spcBef>
              <a:spcAft>
                <a:spcPts val="0"/>
              </a:spcAft>
              <a:buClr>
                <a:schemeClr val="dk2"/>
              </a:buClr>
              <a:buSzPts val="1600"/>
              <a:buFont typeface="Roboto Mono Medium"/>
              <a:buNone/>
              <a:defRPr sz="1600" b="0" i="0" u="none" strike="noStrike" cap="none">
                <a:solidFill>
                  <a:schemeClr val="dk2"/>
                </a:solidFill>
                <a:latin typeface="Roboto Mono Medium"/>
                <a:ea typeface="Roboto Mono Medium"/>
                <a:cs typeface="Roboto Mono Medium"/>
                <a:sym typeface="Roboto Mono Medium"/>
              </a:defRPr>
            </a:lvl9pPr>
          </a:lstStyle>
          <a:p>
            <a:pPr marL="0" indent="0">
              <a:buClr>
                <a:schemeClr val="dk1"/>
              </a:buClr>
              <a:buSzPts val="1100"/>
              <a:buFont typeface="Arial"/>
              <a:buNone/>
            </a:pPr>
            <a:r>
              <a:rPr lang="en-US" sz="1100" dirty="0" err="1"/>
              <a:t>Điểm</a:t>
            </a:r>
            <a:r>
              <a:rPr lang="en-US" sz="1100" dirty="0"/>
              <a:t> </a:t>
            </a:r>
            <a:r>
              <a:rPr lang="en-US" sz="1100" dirty="0" err="1"/>
              <a:t>hạn</a:t>
            </a:r>
            <a:r>
              <a:rPr lang="en-US" sz="1100" dirty="0"/>
              <a:t> </a:t>
            </a:r>
            <a:r>
              <a:rPr lang="en-US" sz="1100" dirty="0" err="1"/>
              <a:t>chế</a:t>
            </a:r>
            <a:r>
              <a:rPr lang="en-US" sz="1100" dirty="0"/>
              <a:t> </a:t>
            </a:r>
            <a:r>
              <a:rPr lang="en-US" sz="1100" dirty="0" err="1"/>
              <a:t>của</a:t>
            </a:r>
            <a:r>
              <a:rPr lang="en-US" sz="1100" dirty="0"/>
              <a:t> NoSQL</a:t>
            </a:r>
          </a:p>
          <a:p>
            <a:pPr marL="0" indent="0"/>
            <a:endParaRPr lang="en-US" dirty="0"/>
          </a:p>
        </p:txBody>
      </p:sp>
      <p:sp>
        <p:nvSpPr>
          <p:cNvPr id="16" name="Google Shape;206;p32">
            <a:extLst>
              <a:ext uri="{FF2B5EF4-FFF2-40B4-BE49-F238E27FC236}">
                <a16:creationId xmlns:a16="http://schemas.microsoft.com/office/drawing/2014/main" id="{65E4EFFB-235B-4DF2-749F-0B862EF86E88}"/>
              </a:ext>
            </a:extLst>
          </p:cNvPr>
          <p:cNvSpPr txBox="1">
            <a:spLocks/>
          </p:cNvSpPr>
          <p:nvPr/>
        </p:nvSpPr>
        <p:spPr>
          <a:xfrm>
            <a:off x="5189914" y="1804217"/>
            <a:ext cx="2874000" cy="3583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600"/>
              <a:buFont typeface="Roboto Mono Medium"/>
              <a:buNone/>
              <a:defRPr sz="1600" b="0" i="0" u="none" strike="noStrike" cap="none">
                <a:solidFill>
                  <a:schemeClr val="dk2"/>
                </a:solidFill>
                <a:latin typeface="Roboto Mono Medium"/>
                <a:ea typeface="Roboto Mono Medium"/>
                <a:cs typeface="Roboto Mono Medium"/>
                <a:sym typeface="Roboto Mono Medium"/>
              </a:defRPr>
            </a:lvl1pPr>
            <a:lvl2pPr marL="914400" marR="0" lvl="1" indent="-317500" algn="ctr" rtl="0">
              <a:lnSpc>
                <a:spcPct val="100000"/>
              </a:lnSpc>
              <a:spcBef>
                <a:spcPts val="0"/>
              </a:spcBef>
              <a:spcAft>
                <a:spcPts val="0"/>
              </a:spcAft>
              <a:buClr>
                <a:schemeClr val="dk2"/>
              </a:buClr>
              <a:buSzPts val="1600"/>
              <a:buFont typeface="Roboto Mono Medium"/>
              <a:buNone/>
              <a:defRPr sz="1600" b="0" i="0" u="none" strike="noStrike" cap="none">
                <a:solidFill>
                  <a:schemeClr val="dk2"/>
                </a:solidFill>
                <a:latin typeface="Roboto Mono Medium"/>
                <a:ea typeface="Roboto Mono Medium"/>
                <a:cs typeface="Roboto Mono Medium"/>
                <a:sym typeface="Roboto Mono Medium"/>
              </a:defRPr>
            </a:lvl2pPr>
            <a:lvl3pPr marL="1371600" marR="0" lvl="2" indent="-317500" algn="ctr" rtl="0">
              <a:lnSpc>
                <a:spcPct val="100000"/>
              </a:lnSpc>
              <a:spcBef>
                <a:spcPts val="0"/>
              </a:spcBef>
              <a:spcAft>
                <a:spcPts val="0"/>
              </a:spcAft>
              <a:buClr>
                <a:schemeClr val="dk2"/>
              </a:buClr>
              <a:buSzPts val="1600"/>
              <a:buFont typeface="Roboto Mono Medium"/>
              <a:buNone/>
              <a:defRPr sz="1600" b="0" i="0" u="none" strike="noStrike" cap="none">
                <a:solidFill>
                  <a:schemeClr val="dk2"/>
                </a:solidFill>
                <a:latin typeface="Roboto Mono Medium"/>
                <a:ea typeface="Roboto Mono Medium"/>
                <a:cs typeface="Roboto Mono Medium"/>
                <a:sym typeface="Roboto Mono Medium"/>
              </a:defRPr>
            </a:lvl3pPr>
            <a:lvl4pPr marL="1828800" marR="0" lvl="3" indent="-317500" algn="ctr" rtl="0">
              <a:lnSpc>
                <a:spcPct val="100000"/>
              </a:lnSpc>
              <a:spcBef>
                <a:spcPts val="0"/>
              </a:spcBef>
              <a:spcAft>
                <a:spcPts val="0"/>
              </a:spcAft>
              <a:buClr>
                <a:schemeClr val="dk2"/>
              </a:buClr>
              <a:buSzPts val="1600"/>
              <a:buFont typeface="Roboto Mono Medium"/>
              <a:buNone/>
              <a:defRPr sz="1600" b="0" i="0" u="none" strike="noStrike" cap="none">
                <a:solidFill>
                  <a:schemeClr val="dk2"/>
                </a:solidFill>
                <a:latin typeface="Roboto Mono Medium"/>
                <a:ea typeface="Roboto Mono Medium"/>
                <a:cs typeface="Roboto Mono Medium"/>
                <a:sym typeface="Roboto Mono Medium"/>
              </a:defRPr>
            </a:lvl4pPr>
            <a:lvl5pPr marL="2286000" marR="0" lvl="4" indent="-317500" algn="ctr" rtl="0">
              <a:lnSpc>
                <a:spcPct val="100000"/>
              </a:lnSpc>
              <a:spcBef>
                <a:spcPts val="0"/>
              </a:spcBef>
              <a:spcAft>
                <a:spcPts val="0"/>
              </a:spcAft>
              <a:buClr>
                <a:schemeClr val="dk2"/>
              </a:buClr>
              <a:buSzPts val="1600"/>
              <a:buFont typeface="Roboto Mono Medium"/>
              <a:buNone/>
              <a:defRPr sz="1600" b="0" i="0" u="none" strike="noStrike" cap="none">
                <a:solidFill>
                  <a:schemeClr val="dk2"/>
                </a:solidFill>
                <a:latin typeface="Roboto Mono Medium"/>
                <a:ea typeface="Roboto Mono Medium"/>
                <a:cs typeface="Roboto Mono Medium"/>
                <a:sym typeface="Roboto Mono Medium"/>
              </a:defRPr>
            </a:lvl5pPr>
            <a:lvl6pPr marL="2743200" marR="0" lvl="5" indent="-317500" algn="ctr" rtl="0">
              <a:lnSpc>
                <a:spcPct val="100000"/>
              </a:lnSpc>
              <a:spcBef>
                <a:spcPts val="0"/>
              </a:spcBef>
              <a:spcAft>
                <a:spcPts val="0"/>
              </a:spcAft>
              <a:buClr>
                <a:schemeClr val="dk2"/>
              </a:buClr>
              <a:buSzPts val="1600"/>
              <a:buFont typeface="Roboto Mono Medium"/>
              <a:buNone/>
              <a:defRPr sz="1600" b="0" i="0" u="none" strike="noStrike" cap="none">
                <a:solidFill>
                  <a:schemeClr val="dk2"/>
                </a:solidFill>
                <a:latin typeface="Roboto Mono Medium"/>
                <a:ea typeface="Roboto Mono Medium"/>
                <a:cs typeface="Roboto Mono Medium"/>
                <a:sym typeface="Roboto Mono Medium"/>
              </a:defRPr>
            </a:lvl6pPr>
            <a:lvl7pPr marL="3200400" marR="0" lvl="6" indent="-317500" algn="ctr" rtl="0">
              <a:lnSpc>
                <a:spcPct val="100000"/>
              </a:lnSpc>
              <a:spcBef>
                <a:spcPts val="0"/>
              </a:spcBef>
              <a:spcAft>
                <a:spcPts val="0"/>
              </a:spcAft>
              <a:buClr>
                <a:schemeClr val="dk2"/>
              </a:buClr>
              <a:buSzPts val="1600"/>
              <a:buFont typeface="Roboto Mono Medium"/>
              <a:buNone/>
              <a:defRPr sz="1600" b="0" i="0" u="none" strike="noStrike" cap="none">
                <a:solidFill>
                  <a:schemeClr val="dk2"/>
                </a:solidFill>
                <a:latin typeface="Roboto Mono Medium"/>
                <a:ea typeface="Roboto Mono Medium"/>
                <a:cs typeface="Roboto Mono Medium"/>
                <a:sym typeface="Roboto Mono Medium"/>
              </a:defRPr>
            </a:lvl7pPr>
            <a:lvl8pPr marL="3657600" marR="0" lvl="7" indent="-317500" algn="ctr" rtl="0">
              <a:lnSpc>
                <a:spcPct val="100000"/>
              </a:lnSpc>
              <a:spcBef>
                <a:spcPts val="0"/>
              </a:spcBef>
              <a:spcAft>
                <a:spcPts val="0"/>
              </a:spcAft>
              <a:buClr>
                <a:schemeClr val="dk2"/>
              </a:buClr>
              <a:buSzPts val="1600"/>
              <a:buFont typeface="Roboto Mono Medium"/>
              <a:buNone/>
              <a:defRPr sz="1600" b="0" i="0" u="none" strike="noStrike" cap="none">
                <a:solidFill>
                  <a:schemeClr val="dk2"/>
                </a:solidFill>
                <a:latin typeface="Roboto Mono Medium"/>
                <a:ea typeface="Roboto Mono Medium"/>
                <a:cs typeface="Roboto Mono Medium"/>
                <a:sym typeface="Roboto Mono Medium"/>
              </a:defRPr>
            </a:lvl8pPr>
            <a:lvl9pPr marL="4114800" marR="0" lvl="8" indent="-317500" algn="ctr" rtl="0">
              <a:lnSpc>
                <a:spcPct val="100000"/>
              </a:lnSpc>
              <a:spcBef>
                <a:spcPts val="0"/>
              </a:spcBef>
              <a:spcAft>
                <a:spcPts val="0"/>
              </a:spcAft>
              <a:buClr>
                <a:schemeClr val="dk2"/>
              </a:buClr>
              <a:buSzPts val="1600"/>
              <a:buFont typeface="Roboto Mono Medium"/>
              <a:buNone/>
              <a:defRPr sz="1600" b="0" i="0" u="none" strike="noStrike" cap="none">
                <a:solidFill>
                  <a:schemeClr val="dk2"/>
                </a:solidFill>
                <a:latin typeface="Roboto Mono Medium"/>
                <a:ea typeface="Roboto Mono Medium"/>
                <a:cs typeface="Roboto Mono Medium"/>
                <a:sym typeface="Roboto Mono Medium"/>
              </a:defRPr>
            </a:lvl9pPr>
          </a:lstStyle>
          <a:p>
            <a:pPr marL="0" indent="0">
              <a:buClr>
                <a:schemeClr val="dk1"/>
              </a:buClr>
              <a:buSzPts val="1100"/>
              <a:buFont typeface="Arial"/>
              <a:buNone/>
            </a:pPr>
            <a:r>
              <a:rPr lang="en-US" sz="1100" dirty="0" err="1"/>
              <a:t>Tổng</a:t>
            </a:r>
            <a:r>
              <a:rPr lang="en-US" sz="1100" dirty="0"/>
              <a:t> </a:t>
            </a:r>
            <a:r>
              <a:rPr lang="en-US" sz="1100" dirty="0" err="1"/>
              <a:t>hợp</a:t>
            </a:r>
            <a:r>
              <a:rPr lang="en-US" sz="1100" dirty="0"/>
              <a:t> </a:t>
            </a:r>
            <a:r>
              <a:rPr lang="en-US" sz="1100" dirty="0" err="1"/>
              <a:t>tính</a:t>
            </a:r>
            <a:r>
              <a:rPr lang="en-US" sz="1100" dirty="0"/>
              <a:t> </a:t>
            </a:r>
            <a:r>
              <a:rPr lang="en-US" sz="1100" dirty="0" err="1"/>
              <a:t>năng</a:t>
            </a:r>
            <a:r>
              <a:rPr lang="en-US" sz="1100" dirty="0"/>
              <a:t> </a:t>
            </a:r>
            <a:r>
              <a:rPr lang="en-US" sz="1100" dirty="0" err="1"/>
              <a:t>đưa</a:t>
            </a:r>
            <a:r>
              <a:rPr lang="en-US" sz="1100" dirty="0"/>
              <a:t> </a:t>
            </a:r>
            <a:r>
              <a:rPr lang="en-US" sz="1100" dirty="0" err="1"/>
              <a:t>ra</a:t>
            </a:r>
            <a:r>
              <a:rPr lang="en-US" sz="1100" dirty="0"/>
              <a:t> </a:t>
            </a:r>
            <a:r>
              <a:rPr lang="en-US" sz="1100" dirty="0" err="1"/>
              <a:t>sự</a:t>
            </a:r>
            <a:r>
              <a:rPr lang="en-US" sz="1100" dirty="0"/>
              <a:t> </a:t>
            </a:r>
            <a:r>
              <a:rPr lang="en-US" sz="1100" dirty="0" err="1"/>
              <a:t>lựa</a:t>
            </a:r>
            <a:r>
              <a:rPr lang="en-US" sz="1100" dirty="0"/>
              <a:t> </a:t>
            </a:r>
            <a:r>
              <a:rPr lang="en-US" sz="1100" dirty="0" err="1"/>
              <a:t>chọn</a:t>
            </a:r>
            <a:r>
              <a:rPr lang="en-US" sz="1100" dirty="0"/>
              <a:t> </a:t>
            </a:r>
            <a:r>
              <a:rPr lang="en-US" sz="1100" dirty="0" err="1"/>
              <a:t>tốt</a:t>
            </a:r>
            <a:r>
              <a:rPr lang="en-US" sz="1100" dirty="0"/>
              <a:t> </a:t>
            </a:r>
            <a:r>
              <a:rPr lang="en-US" sz="1100" dirty="0" err="1"/>
              <a:t>nhất</a:t>
            </a:r>
            <a:r>
              <a:rPr lang="en-US" sz="1100" dirty="0"/>
              <a:t> </a:t>
            </a:r>
          </a:p>
          <a:p>
            <a:pPr marL="0" indent="0"/>
            <a:endParaRPr lang="en-US" dirty="0"/>
          </a:p>
        </p:txBody>
      </p:sp>
      <p:sp>
        <p:nvSpPr>
          <p:cNvPr id="17" name="Google Shape;205;p32">
            <a:extLst>
              <a:ext uri="{FF2B5EF4-FFF2-40B4-BE49-F238E27FC236}">
                <a16:creationId xmlns:a16="http://schemas.microsoft.com/office/drawing/2014/main" id="{835A1B6B-ADCB-800A-1EA7-BB2C92477A41}"/>
              </a:ext>
            </a:extLst>
          </p:cNvPr>
          <p:cNvSpPr txBox="1">
            <a:spLocks/>
          </p:cNvSpPr>
          <p:nvPr/>
        </p:nvSpPr>
        <p:spPr>
          <a:xfrm>
            <a:off x="5046191" y="2571750"/>
            <a:ext cx="3381884" cy="488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100"/>
              <a:buFont typeface="Concert One"/>
              <a:buNone/>
              <a:defRPr sz="2100" b="1" i="0" u="none" strike="noStrike" cap="none">
                <a:solidFill>
                  <a:schemeClr val="accent2"/>
                </a:solidFill>
                <a:latin typeface="Concert One"/>
                <a:ea typeface="Concert One"/>
                <a:cs typeface="Concert One"/>
                <a:sym typeface="Concert One"/>
              </a:defRPr>
            </a:lvl1pPr>
            <a:lvl2pPr marR="0" lvl="1" algn="ctr" rtl="0">
              <a:lnSpc>
                <a:spcPct val="100000"/>
              </a:lnSpc>
              <a:spcBef>
                <a:spcPts val="0"/>
              </a:spcBef>
              <a:spcAft>
                <a:spcPts val="0"/>
              </a:spcAft>
              <a:buClr>
                <a:schemeClr val="accent2"/>
              </a:buClr>
              <a:buSzPts val="3900"/>
              <a:buFont typeface="Arial"/>
              <a:buNone/>
              <a:defRPr sz="3900" b="0" i="0" u="none" strike="noStrike" cap="none">
                <a:solidFill>
                  <a:schemeClr val="accent2"/>
                </a:solidFill>
                <a:latin typeface="Arial"/>
                <a:ea typeface="Arial"/>
                <a:cs typeface="Arial"/>
                <a:sym typeface="Arial"/>
              </a:defRPr>
            </a:lvl2pPr>
            <a:lvl3pPr marR="0" lvl="2" algn="ctr" rtl="0">
              <a:lnSpc>
                <a:spcPct val="100000"/>
              </a:lnSpc>
              <a:spcBef>
                <a:spcPts val="0"/>
              </a:spcBef>
              <a:spcAft>
                <a:spcPts val="0"/>
              </a:spcAft>
              <a:buClr>
                <a:schemeClr val="accent2"/>
              </a:buClr>
              <a:buSzPts val="3900"/>
              <a:buFont typeface="Arial"/>
              <a:buNone/>
              <a:defRPr sz="3900" b="0" i="0" u="none" strike="noStrike" cap="none">
                <a:solidFill>
                  <a:schemeClr val="accent2"/>
                </a:solidFill>
                <a:latin typeface="Arial"/>
                <a:ea typeface="Arial"/>
                <a:cs typeface="Arial"/>
                <a:sym typeface="Arial"/>
              </a:defRPr>
            </a:lvl3pPr>
            <a:lvl4pPr marR="0" lvl="3" algn="ctr" rtl="0">
              <a:lnSpc>
                <a:spcPct val="100000"/>
              </a:lnSpc>
              <a:spcBef>
                <a:spcPts val="0"/>
              </a:spcBef>
              <a:spcAft>
                <a:spcPts val="0"/>
              </a:spcAft>
              <a:buClr>
                <a:schemeClr val="accent2"/>
              </a:buClr>
              <a:buSzPts val="3900"/>
              <a:buFont typeface="Arial"/>
              <a:buNone/>
              <a:defRPr sz="3900" b="0" i="0" u="none" strike="noStrike" cap="none">
                <a:solidFill>
                  <a:schemeClr val="accent2"/>
                </a:solidFill>
                <a:latin typeface="Arial"/>
                <a:ea typeface="Arial"/>
                <a:cs typeface="Arial"/>
                <a:sym typeface="Arial"/>
              </a:defRPr>
            </a:lvl4pPr>
            <a:lvl5pPr marR="0" lvl="4" algn="ctr" rtl="0">
              <a:lnSpc>
                <a:spcPct val="100000"/>
              </a:lnSpc>
              <a:spcBef>
                <a:spcPts val="0"/>
              </a:spcBef>
              <a:spcAft>
                <a:spcPts val="0"/>
              </a:spcAft>
              <a:buClr>
                <a:schemeClr val="accent2"/>
              </a:buClr>
              <a:buSzPts val="3900"/>
              <a:buFont typeface="Arial"/>
              <a:buNone/>
              <a:defRPr sz="3900" b="0" i="0" u="none" strike="noStrike" cap="none">
                <a:solidFill>
                  <a:schemeClr val="accent2"/>
                </a:solidFill>
                <a:latin typeface="Arial"/>
                <a:ea typeface="Arial"/>
                <a:cs typeface="Arial"/>
                <a:sym typeface="Arial"/>
              </a:defRPr>
            </a:lvl5pPr>
            <a:lvl6pPr marR="0" lvl="5" algn="ctr" rtl="0">
              <a:lnSpc>
                <a:spcPct val="100000"/>
              </a:lnSpc>
              <a:spcBef>
                <a:spcPts val="0"/>
              </a:spcBef>
              <a:spcAft>
                <a:spcPts val="0"/>
              </a:spcAft>
              <a:buClr>
                <a:schemeClr val="accent2"/>
              </a:buClr>
              <a:buSzPts val="3900"/>
              <a:buFont typeface="Arial"/>
              <a:buNone/>
              <a:defRPr sz="3900" b="0" i="0" u="none" strike="noStrike" cap="none">
                <a:solidFill>
                  <a:schemeClr val="accent2"/>
                </a:solidFill>
                <a:latin typeface="Arial"/>
                <a:ea typeface="Arial"/>
                <a:cs typeface="Arial"/>
                <a:sym typeface="Arial"/>
              </a:defRPr>
            </a:lvl6pPr>
            <a:lvl7pPr marR="0" lvl="6" algn="ctr" rtl="0">
              <a:lnSpc>
                <a:spcPct val="100000"/>
              </a:lnSpc>
              <a:spcBef>
                <a:spcPts val="0"/>
              </a:spcBef>
              <a:spcAft>
                <a:spcPts val="0"/>
              </a:spcAft>
              <a:buClr>
                <a:schemeClr val="accent2"/>
              </a:buClr>
              <a:buSzPts val="3900"/>
              <a:buFont typeface="Arial"/>
              <a:buNone/>
              <a:defRPr sz="3900" b="0" i="0" u="none" strike="noStrike" cap="none">
                <a:solidFill>
                  <a:schemeClr val="accent2"/>
                </a:solidFill>
                <a:latin typeface="Arial"/>
                <a:ea typeface="Arial"/>
                <a:cs typeface="Arial"/>
                <a:sym typeface="Arial"/>
              </a:defRPr>
            </a:lvl7pPr>
            <a:lvl8pPr marR="0" lvl="7" algn="ctr" rtl="0">
              <a:lnSpc>
                <a:spcPct val="100000"/>
              </a:lnSpc>
              <a:spcBef>
                <a:spcPts val="0"/>
              </a:spcBef>
              <a:spcAft>
                <a:spcPts val="0"/>
              </a:spcAft>
              <a:buClr>
                <a:schemeClr val="accent2"/>
              </a:buClr>
              <a:buSzPts val="3900"/>
              <a:buFont typeface="Arial"/>
              <a:buNone/>
              <a:defRPr sz="3900" b="0" i="0" u="none" strike="noStrike" cap="none">
                <a:solidFill>
                  <a:schemeClr val="accent2"/>
                </a:solidFill>
                <a:latin typeface="Arial"/>
                <a:ea typeface="Arial"/>
                <a:cs typeface="Arial"/>
                <a:sym typeface="Arial"/>
              </a:defRPr>
            </a:lvl8pPr>
            <a:lvl9pPr marR="0" lvl="8" algn="ctr" rtl="0">
              <a:lnSpc>
                <a:spcPct val="100000"/>
              </a:lnSpc>
              <a:spcBef>
                <a:spcPts val="0"/>
              </a:spcBef>
              <a:spcAft>
                <a:spcPts val="0"/>
              </a:spcAft>
              <a:buClr>
                <a:schemeClr val="accent2"/>
              </a:buClr>
              <a:buSzPts val="3900"/>
              <a:buFont typeface="Arial"/>
              <a:buNone/>
              <a:defRPr sz="3900" b="0" i="0" u="none" strike="noStrike" cap="none">
                <a:solidFill>
                  <a:schemeClr val="accent2"/>
                </a:solidFill>
                <a:latin typeface="Arial"/>
                <a:ea typeface="Arial"/>
                <a:cs typeface="Arial"/>
                <a:sym typeface="Arial"/>
              </a:defRPr>
            </a:lvl9pPr>
          </a:lstStyle>
          <a:p>
            <a:r>
              <a:rPr lang="vi-VN" dirty="0"/>
              <a:t>VI. Liệu NoSQL có thể thay thế Relational Database</a:t>
            </a:r>
          </a:p>
        </p:txBody>
      </p:sp>
      <p:sp>
        <p:nvSpPr>
          <p:cNvPr id="18" name="Google Shape;206;p32">
            <a:extLst>
              <a:ext uri="{FF2B5EF4-FFF2-40B4-BE49-F238E27FC236}">
                <a16:creationId xmlns:a16="http://schemas.microsoft.com/office/drawing/2014/main" id="{51596008-1DCB-9AF0-8820-466066BE77DA}"/>
              </a:ext>
            </a:extLst>
          </p:cNvPr>
          <p:cNvSpPr txBox="1">
            <a:spLocks/>
          </p:cNvSpPr>
          <p:nvPr/>
        </p:nvSpPr>
        <p:spPr>
          <a:xfrm>
            <a:off x="5168014" y="3014662"/>
            <a:ext cx="2874000" cy="3583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600"/>
              <a:buFont typeface="Roboto Mono Medium"/>
              <a:buNone/>
              <a:defRPr sz="1600" b="0" i="0" u="none" strike="noStrike" cap="none">
                <a:solidFill>
                  <a:schemeClr val="dk2"/>
                </a:solidFill>
                <a:latin typeface="Roboto Mono Medium"/>
                <a:ea typeface="Roboto Mono Medium"/>
                <a:cs typeface="Roboto Mono Medium"/>
                <a:sym typeface="Roboto Mono Medium"/>
              </a:defRPr>
            </a:lvl1pPr>
            <a:lvl2pPr marL="914400" marR="0" lvl="1" indent="-317500" algn="ctr" rtl="0">
              <a:lnSpc>
                <a:spcPct val="100000"/>
              </a:lnSpc>
              <a:spcBef>
                <a:spcPts val="0"/>
              </a:spcBef>
              <a:spcAft>
                <a:spcPts val="0"/>
              </a:spcAft>
              <a:buClr>
                <a:schemeClr val="dk2"/>
              </a:buClr>
              <a:buSzPts val="1600"/>
              <a:buFont typeface="Roboto Mono Medium"/>
              <a:buNone/>
              <a:defRPr sz="1600" b="0" i="0" u="none" strike="noStrike" cap="none">
                <a:solidFill>
                  <a:schemeClr val="dk2"/>
                </a:solidFill>
                <a:latin typeface="Roboto Mono Medium"/>
                <a:ea typeface="Roboto Mono Medium"/>
                <a:cs typeface="Roboto Mono Medium"/>
                <a:sym typeface="Roboto Mono Medium"/>
              </a:defRPr>
            </a:lvl2pPr>
            <a:lvl3pPr marL="1371600" marR="0" lvl="2" indent="-317500" algn="ctr" rtl="0">
              <a:lnSpc>
                <a:spcPct val="100000"/>
              </a:lnSpc>
              <a:spcBef>
                <a:spcPts val="0"/>
              </a:spcBef>
              <a:spcAft>
                <a:spcPts val="0"/>
              </a:spcAft>
              <a:buClr>
                <a:schemeClr val="dk2"/>
              </a:buClr>
              <a:buSzPts val="1600"/>
              <a:buFont typeface="Roboto Mono Medium"/>
              <a:buNone/>
              <a:defRPr sz="1600" b="0" i="0" u="none" strike="noStrike" cap="none">
                <a:solidFill>
                  <a:schemeClr val="dk2"/>
                </a:solidFill>
                <a:latin typeface="Roboto Mono Medium"/>
                <a:ea typeface="Roboto Mono Medium"/>
                <a:cs typeface="Roboto Mono Medium"/>
                <a:sym typeface="Roboto Mono Medium"/>
              </a:defRPr>
            </a:lvl3pPr>
            <a:lvl4pPr marL="1828800" marR="0" lvl="3" indent="-317500" algn="ctr" rtl="0">
              <a:lnSpc>
                <a:spcPct val="100000"/>
              </a:lnSpc>
              <a:spcBef>
                <a:spcPts val="0"/>
              </a:spcBef>
              <a:spcAft>
                <a:spcPts val="0"/>
              </a:spcAft>
              <a:buClr>
                <a:schemeClr val="dk2"/>
              </a:buClr>
              <a:buSzPts val="1600"/>
              <a:buFont typeface="Roboto Mono Medium"/>
              <a:buNone/>
              <a:defRPr sz="1600" b="0" i="0" u="none" strike="noStrike" cap="none">
                <a:solidFill>
                  <a:schemeClr val="dk2"/>
                </a:solidFill>
                <a:latin typeface="Roboto Mono Medium"/>
                <a:ea typeface="Roboto Mono Medium"/>
                <a:cs typeface="Roboto Mono Medium"/>
                <a:sym typeface="Roboto Mono Medium"/>
              </a:defRPr>
            </a:lvl4pPr>
            <a:lvl5pPr marL="2286000" marR="0" lvl="4" indent="-317500" algn="ctr" rtl="0">
              <a:lnSpc>
                <a:spcPct val="100000"/>
              </a:lnSpc>
              <a:spcBef>
                <a:spcPts val="0"/>
              </a:spcBef>
              <a:spcAft>
                <a:spcPts val="0"/>
              </a:spcAft>
              <a:buClr>
                <a:schemeClr val="dk2"/>
              </a:buClr>
              <a:buSzPts val="1600"/>
              <a:buFont typeface="Roboto Mono Medium"/>
              <a:buNone/>
              <a:defRPr sz="1600" b="0" i="0" u="none" strike="noStrike" cap="none">
                <a:solidFill>
                  <a:schemeClr val="dk2"/>
                </a:solidFill>
                <a:latin typeface="Roboto Mono Medium"/>
                <a:ea typeface="Roboto Mono Medium"/>
                <a:cs typeface="Roboto Mono Medium"/>
                <a:sym typeface="Roboto Mono Medium"/>
              </a:defRPr>
            </a:lvl5pPr>
            <a:lvl6pPr marL="2743200" marR="0" lvl="5" indent="-317500" algn="ctr" rtl="0">
              <a:lnSpc>
                <a:spcPct val="100000"/>
              </a:lnSpc>
              <a:spcBef>
                <a:spcPts val="0"/>
              </a:spcBef>
              <a:spcAft>
                <a:spcPts val="0"/>
              </a:spcAft>
              <a:buClr>
                <a:schemeClr val="dk2"/>
              </a:buClr>
              <a:buSzPts val="1600"/>
              <a:buFont typeface="Roboto Mono Medium"/>
              <a:buNone/>
              <a:defRPr sz="1600" b="0" i="0" u="none" strike="noStrike" cap="none">
                <a:solidFill>
                  <a:schemeClr val="dk2"/>
                </a:solidFill>
                <a:latin typeface="Roboto Mono Medium"/>
                <a:ea typeface="Roboto Mono Medium"/>
                <a:cs typeface="Roboto Mono Medium"/>
                <a:sym typeface="Roboto Mono Medium"/>
              </a:defRPr>
            </a:lvl6pPr>
            <a:lvl7pPr marL="3200400" marR="0" lvl="6" indent="-317500" algn="ctr" rtl="0">
              <a:lnSpc>
                <a:spcPct val="100000"/>
              </a:lnSpc>
              <a:spcBef>
                <a:spcPts val="0"/>
              </a:spcBef>
              <a:spcAft>
                <a:spcPts val="0"/>
              </a:spcAft>
              <a:buClr>
                <a:schemeClr val="dk2"/>
              </a:buClr>
              <a:buSzPts val="1600"/>
              <a:buFont typeface="Roboto Mono Medium"/>
              <a:buNone/>
              <a:defRPr sz="1600" b="0" i="0" u="none" strike="noStrike" cap="none">
                <a:solidFill>
                  <a:schemeClr val="dk2"/>
                </a:solidFill>
                <a:latin typeface="Roboto Mono Medium"/>
                <a:ea typeface="Roboto Mono Medium"/>
                <a:cs typeface="Roboto Mono Medium"/>
                <a:sym typeface="Roboto Mono Medium"/>
              </a:defRPr>
            </a:lvl7pPr>
            <a:lvl8pPr marL="3657600" marR="0" lvl="7" indent="-317500" algn="ctr" rtl="0">
              <a:lnSpc>
                <a:spcPct val="100000"/>
              </a:lnSpc>
              <a:spcBef>
                <a:spcPts val="0"/>
              </a:spcBef>
              <a:spcAft>
                <a:spcPts val="0"/>
              </a:spcAft>
              <a:buClr>
                <a:schemeClr val="dk2"/>
              </a:buClr>
              <a:buSzPts val="1600"/>
              <a:buFont typeface="Roboto Mono Medium"/>
              <a:buNone/>
              <a:defRPr sz="1600" b="0" i="0" u="none" strike="noStrike" cap="none">
                <a:solidFill>
                  <a:schemeClr val="dk2"/>
                </a:solidFill>
                <a:latin typeface="Roboto Mono Medium"/>
                <a:ea typeface="Roboto Mono Medium"/>
                <a:cs typeface="Roboto Mono Medium"/>
                <a:sym typeface="Roboto Mono Medium"/>
              </a:defRPr>
            </a:lvl8pPr>
            <a:lvl9pPr marL="4114800" marR="0" lvl="8" indent="-317500" algn="ctr" rtl="0">
              <a:lnSpc>
                <a:spcPct val="100000"/>
              </a:lnSpc>
              <a:spcBef>
                <a:spcPts val="0"/>
              </a:spcBef>
              <a:spcAft>
                <a:spcPts val="0"/>
              </a:spcAft>
              <a:buClr>
                <a:schemeClr val="dk2"/>
              </a:buClr>
              <a:buSzPts val="1600"/>
              <a:buFont typeface="Roboto Mono Medium"/>
              <a:buNone/>
              <a:defRPr sz="1600" b="0" i="0" u="none" strike="noStrike" cap="none">
                <a:solidFill>
                  <a:schemeClr val="dk2"/>
                </a:solidFill>
                <a:latin typeface="Roboto Mono Medium"/>
                <a:ea typeface="Roboto Mono Medium"/>
                <a:cs typeface="Roboto Mono Medium"/>
                <a:sym typeface="Roboto Mono Medium"/>
              </a:defRPr>
            </a:lvl9pPr>
          </a:lstStyle>
          <a:p>
            <a:pPr marL="0" indent="0">
              <a:buClr>
                <a:schemeClr val="dk1"/>
              </a:buClr>
              <a:buSzPts val="1100"/>
              <a:buFont typeface="Arial"/>
              <a:buNone/>
            </a:pPr>
            <a:r>
              <a:rPr lang="en-US" sz="1100" dirty="0" err="1"/>
              <a:t>Liệu</a:t>
            </a:r>
            <a:r>
              <a:rPr lang="en-US" sz="1100" dirty="0"/>
              <a:t> NoSQL </a:t>
            </a:r>
            <a:r>
              <a:rPr lang="en-US" sz="1100" dirty="0" err="1"/>
              <a:t>có</a:t>
            </a:r>
            <a:r>
              <a:rPr lang="en-US" sz="1100" dirty="0"/>
              <a:t> </a:t>
            </a:r>
            <a:r>
              <a:rPr lang="en-US" sz="1100" dirty="0" err="1"/>
              <a:t>thể</a:t>
            </a:r>
            <a:r>
              <a:rPr lang="en-US" sz="1100" dirty="0"/>
              <a:t> </a:t>
            </a:r>
            <a:r>
              <a:rPr lang="en-US" sz="1100" dirty="0" err="1"/>
              <a:t>thay</a:t>
            </a:r>
            <a:r>
              <a:rPr lang="en-US" sz="1100" dirty="0"/>
              <a:t> </a:t>
            </a:r>
            <a:r>
              <a:rPr lang="en-US" sz="1100" dirty="0" err="1"/>
              <a:t>thế</a:t>
            </a:r>
            <a:r>
              <a:rPr lang="en-US" sz="1100" dirty="0"/>
              <a:t> </a:t>
            </a:r>
            <a:r>
              <a:rPr lang="en-US" sz="1100" dirty="0" err="1"/>
              <a:t>cơ</a:t>
            </a:r>
            <a:r>
              <a:rPr lang="en-US" sz="1100" dirty="0"/>
              <a:t> </a:t>
            </a:r>
            <a:r>
              <a:rPr lang="en-US" sz="1100" dirty="0" err="1"/>
              <a:t>sở</a:t>
            </a:r>
            <a:r>
              <a:rPr lang="en-US" sz="1100" dirty="0"/>
              <a:t> </a:t>
            </a:r>
            <a:r>
              <a:rPr lang="en-US" sz="1100" dirty="0" err="1"/>
              <a:t>dữ</a:t>
            </a:r>
            <a:r>
              <a:rPr lang="en-US" sz="1100" dirty="0"/>
              <a:t> </a:t>
            </a:r>
            <a:r>
              <a:rPr lang="en-US" sz="1100" dirty="0" err="1"/>
              <a:t>liệu</a:t>
            </a:r>
            <a:r>
              <a:rPr lang="en-US" sz="1100" dirty="0"/>
              <a:t> </a:t>
            </a:r>
            <a:r>
              <a:rPr lang="en-US" sz="1100" dirty="0" err="1"/>
              <a:t>tiền</a:t>
            </a:r>
            <a:r>
              <a:rPr lang="en-US" sz="1100" dirty="0"/>
              <a:t> </a:t>
            </a:r>
            <a:r>
              <a:rPr lang="en-US" sz="1100" dirty="0" err="1"/>
              <a:t>nhiệm</a:t>
            </a:r>
            <a:endParaRPr lang="en-US" sz="1100" dirty="0"/>
          </a:p>
          <a:p>
            <a:pPr marL="0" indent="0"/>
            <a:endParaRPr lang="en-US" dirty="0"/>
          </a:p>
        </p:txBody>
      </p:sp>
      <p:sp>
        <p:nvSpPr>
          <p:cNvPr id="22" name="Google Shape;205;p32">
            <a:extLst>
              <a:ext uri="{FF2B5EF4-FFF2-40B4-BE49-F238E27FC236}">
                <a16:creationId xmlns:a16="http://schemas.microsoft.com/office/drawing/2014/main" id="{5747A0CF-4BEF-64E0-D6BC-CE062BACC6F8}"/>
              </a:ext>
            </a:extLst>
          </p:cNvPr>
          <p:cNvSpPr txBox="1">
            <a:spLocks/>
          </p:cNvSpPr>
          <p:nvPr/>
        </p:nvSpPr>
        <p:spPr>
          <a:xfrm>
            <a:off x="5278233" y="3524178"/>
            <a:ext cx="2917800" cy="488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100"/>
              <a:buFont typeface="Concert One"/>
              <a:buNone/>
              <a:defRPr sz="2100" b="1" i="0" u="none" strike="noStrike" cap="none">
                <a:solidFill>
                  <a:schemeClr val="accent2"/>
                </a:solidFill>
                <a:latin typeface="Concert One"/>
                <a:ea typeface="Concert One"/>
                <a:cs typeface="Concert One"/>
                <a:sym typeface="Concert One"/>
              </a:defRPr>
            </a:lvl1pPr>
            <a:lvl2pPr marR="0" lvl="1" algn="ctr" rtl="0">
              <a:lnSpc>
                <a:spcPct val="100000"/>
              </a:lnSpc>
              <a:spcBef>
                <a:spcPts val="0"/>
              </a:spcBef>
              <a:spcAft>
                <a:spcPts val="0"/>
              </a:spcAft>
              <a:buClr>
                <a:schemeClr val="accent2"/>
              </a:buClr>
              <a:buSzPts val="3900"/>
              <a:buFont typeface="Arial"/>
              <a:buNone/>
              <a:defRPr sz="3900" b="0" i="0" u="none" strike="noStrike" cap="none">
                <a:solidFill>
                  <a:schemeClr val="accent2"/>
                </a:solidFill>
                <a:latin typeface="Arial"/>
                <a:ea typeface="Arial"/>
                <a:cs typeface="Arial"/>
                <a:sym typeface="Arial"/>
              </a:defRPr>
            </a:lvl2pPr>
            <a:lvl3pPr marR="0" lvl="2" algn="ctr" rtl="0">
              <a:lnSpc>
                <a:spcPct val="100000"/>
              </a:lnSpc>
              <a:spcBef>
                <a:spcPts val="0"/>
              </a:spcBef>
              <a:spcAft>
                <a:spcPts val="0"/>
              </a:spcAft>
              <a:buClr>
                <a:schemeClr val="accent2"/>
              </a:buClr>
              <a:buSzPts val="3900"/>
              <a:buFont typeface="Arial"/>
              <a:buNone/>
              <a:defRPr sz="3900" b="0" i="0" u="none" strike="noStrike" cap="none">
                <a:solidFill>
                  <a:schemeClr val="accent2"/>
                </a:solidFill>
                <a:latin typeface="Arial"/>
                <a:ea typeface="Arial"/>
                <a:cs typeface="Arial"/>
                <a:sym typeface="Arial"/>
              </a:defRPr>
            </a:lvl3pPr>
            <a:lvl4pPr marR="0" lvl="3" algn="ctr" rtl="0">
              <a:lnSpc>
                <a:spcPct val="100000"/>
              </a:lnSpc>
              <a:spcBef>
                <a:spcPts val="0"/>
              </a:spcBef>
              <a:spcAft>
                <a:spcPts val="0"/>
              </a:spcAft>
              <a:buClr>
                <a:schemeClr val="accent2"/>
              </a:buClr>
              <a:buSzPts val="3900"/>
              <a:buFont typeface="Arial"/>
              <a:buNone/>
              <a:defRPr sz="3900" b="0" i="0" u="none" strike="noStrike" cap="none">
                <a:solidFill>
                  <a:schemeClr val="accent2"/>
                </a:solidFill>
                <a:latin typeface="Arial"/>
                <a:ea typeface="Arial"/>
                <a:cs typeface="Arial"/>
                <a:sym typeface="Arial"/>
              </a:defRPr>
            </a:lvl4pPr>
            <a:lvl5pPr marR="0" lvl="4" algn="ctr" rtl="0">
              <a:lnSpc>
                <a:spcPct val="100000"/>
              </a:lnSpc>
              <a:spcBef>
                <a:spcPts val="0"/>
              </a:spcBef>
              <a:spcAft>
                <a:spcPts val="0"/>
              </a:spcAft>
              <a:buClr>
                <a:schemeClr val="accent2"/>
              </a:buClr>
              <a:buSzPts val="3900"/>
              <a:buFont typeface="Arial"/>
              <a:buNone/>
              <a:defRPr sz="3900" b="0" i="0" u="none" strike="noStrike" cap="none">
                <a:solidFill>
                  <a:schemeClr val="accent2"/>
                </a:solidFill>
                <a:latin typeface="Arial"/>
                <a:ea typeface="Arial"/>
                <a:cs typeface="Arial"/>
                <a:sym typeface="Arial"/>
              </a:defRPr>
            </a:lvl5pPr>
            <a:lvl6pPr marR="0" lvl="5" algn="ctr" rtl="0">
              <a:lnSpc>
                <a:spcPct val="100000"/>
              </a:lnSpc>
              <a:spcBef>
                <a:spcPts val="0"/>
              </a:spcBef>
              <a:spcAft>
                <a:spcPts val="0"/>
              </a:spcAft>
              <a:buClr>
                <a:schemeClr val="accent2"/>
              </a:buClr>
              <a:buSzPts val="3900"/>
              <a:buFont typeface="Arial"/>
              <a:buNone/>
              <a:defRPr sz="3900" b="0" i="0" u="none" strike="noStrike" cap="none">
                <a:solidFill>
                  <a:schemeClr val="accent2"/>
                </a:solidFill>
                <a:latin typeface="Arial"/>
                <a:ea typeface="Arial"/>
                <a:cs typeface="Arial"/>
                <a:sym typeface="Arial"/>
              </a:defRPr>
            </a:lvl6pPr>
            <a:lvl7pPr marR="0" lvl="6" algn="ctr" rtl="0">
              <a:lnSpc>
                <a:spcPct val="100000"/>
              </a:lnSpc>
              <a:spcBef>
                <a:spcPts val="0"/>
              </a:spcBef>
              <a:spcAft>
                <a:spcPts val="0"/>
              </a:spcAft>
              <a:buClr>
                <a:schemeClr val="accent2"/>
              </a:buClr>
              <a:buSzPts val="3900"/>
              <a:buFont typeface="Arial"/>
              <a:buNone/>
              <a:defRPr sz="3900" b="0" i="0" u="none" strike="noStrike" cap="none">
                <a:solidFill>
                  <a:schemeClr val="accent2"/>
                </a:solidFill>
                <a:latin typeface="Arial"/>
                <a:ea typeface="Arial"/>
                <a:cs typeface="Arial"/>
                <a:sym typeface="Arial"/>
              </a:defRPr>
            </a:lvl7pPr>
            <a:lvl8pPr marR="0" lvl="7" algn="ctr" rtl="0">
              <a:lnSpc>
                <a:spcPct val="100000"/>
              </a:lnSpc>
              <a:spcBef>
                <a:spcPts val="0"/>
              </a:spcBef>
              <a:spcAft>
                <a:spcPts val="0"/>
              </a:spcAft>
              <a:buClr>
                <a:schemeClr val="accent2"/>
              </a:buClr>
              <a:buSzPts val="3900"/>
              <a:buFont typeface="Arial"/>
              <a:buNone/>
              <a:defRPr sz="3900" b="0" i="0" u="none" strike="noStrike" cap="none">
                <a:solidFill>
                  <a:schemeClr val="accent2"/>
                </a:solidFill>
                <a:latin typeface="Arial"/>
                <a:ea typeface="Arial"/>
                <a:cs typeface="Arial"/>
                <a:sym typeface="Arial"/>
              </a:defRPr>
            </a:lvl8pPr>
            <a:lvl9pPr marR="0" lvl="8" algn="ctr" rtl="0">
              <a:lnSpc>
                <a:spcPct val="100000"/>
              </a:lnSpc>
              <a:spcBef>
                <a:spcPts val="0"/>
              </a:spcBef>
              <a:spcAft>
                <a:spcPts val="0"/>
              </a:spcAft>
              <a:buClr>
                <a:schemeClr val="accent2"/>
              </a:buClr>
              <a:buSzPts val="3900"/>
              <a:buFont typeface="Arial"/>
              <a:buNone/>
              <a:defRPr sz="3900" b="0" i="0" u="none" strike="noStrike" cap="none">
                <a:solidFill>
                  <a:schemeClr val="accent2"/>
                </a:solidFill>
                <a:latin typeface="Arial"/>
                <a:ea typeface="Arial"/>
                <a:cs typeface="Arial"/>
                <a:sym typeface="Arial"/>
              </a:defRPr>
            </a:lvl9pPr>
          </a:lstStyle>
          <a:p>
            <a:r>
              <a:rPr lang="vi-VN" dirty="0"/>
              <a:t>VII. DEMO</a:t>
            </a:r>
          </a:p>
        </p:txBody>
      </p:sp>
      <p:grpSp>
        <p:nvGrpSpPr>
          <p:cNvPr id="26" name="Google Shape;12776;p115">
            <a:extLst>
              <a:ext uri="{FF2B5EF4-FFF2-40B4-BE49-F238E27FC236}">
                <a16:creationId xmlns:a16="http://schemas.microsoft.com/office/drawing/2014/main" id="{91E03D49-2B58-DB81-85BE-CCA2540E2C1A}"/>
              </a:ext>
            </a:extLst>
          </p:cNvPr>
          <p:cNvGrpSpPr/>
          <p:nvPr/>
        </p:nvGrpSpPr>
        <p:grpSpPr>
          <a:xfrm>
            <a:off x="5136008" y="3386568"/>
            <a:ext cx="528233" cy="543647"/>
            <a:chOff x="6099375" y="2456075"/>
            <a:chExt cx="337684" cy="314194"/>
          </a:xfrm>
        </p:grpSpPr>
        <p:sp>
          <p:nvSpPr>
            <p:cNvPr id="27" name="Google Shape;12777;p115">
              <a:extLst>
                <a:ext uri="{FF2B5EF4-FFF2-40B4-BE49-F238E27FC236}">
                  <a16:creationId xmlns:a16="http://schemas.microsoft.com/office/drawing/2014/main" id="{008FF4FB-188B-A541-D29E-D1E114299936}"/>
                </a:ext>
              </a:extLst>
            </p:cNvPr>
            <p:cNvSpPr/>
            <p:nvPr/>
          </p:nvSpPr>
          <p:spPr>
            <a:xfrm>
              <a:off x="6099375" y="2456075"/>
              <a:ext cx="337684" cy="314194"/>
            </a:xfrm>
            <a:custGeom>
              <a:avLst/>
              <a:gdLst/>
              <a:ahLst/>
              <a:cxnLst/>
              <a:rect l="l" t="t" r="r" b="b"/>
              <a:pathLst>
                <a:path w="10609" h="9871" extrusionOk="0">
                  <a:moveTo>
                    <a:pt x="322" y="5025"/>
                  </a:moveTo>
                  <a:cubicBezTo>
                    <a:pt x="536" y="5227"/>
                    <a:pt x="857" y="5418"/>
                    <a:pt x="1274" y="5585"/>
                  </a:cubicBezTo>
                  <a:cubicBezTo>
                    <a:pt x="2048" y="5882"/>
                    <a:pt x="3060" y="6049"/>
                    <a:pt x="4143" y="6049"/>
                  </a:cubicBezTo>
                  <a:lnTo>
                    <a:pt x="4417" y="6049"/>
                  </a:lnTo>
                  <a:cubicBezTo>
                    <a:pt x="4429" y="6061"/>
                    <a:pt x="4465" y="6073"/>
                    <a:pt x="4477" y="6097"/>
                  </a:cubicBezTo>
                  <a:lnTo>
                    <a:pt x="4905" y="6347"/>
                  </a:lnTo>
                  <a:cubicBezTo>
                    <a:pt x="4894" y="6466"/>
                    <a:pt x="4882" y="6585"/>
                    <a:pt x="4882" y="6692"/>
                  </a:cubicBezTo>
                  <a:cubicBezTo>
                    <a:pt x="4882" y="6811"/>
                    <a:pt x="4894" y="6930"/>
                    <a:pt x="4905" y="7025"/>
                  </a:cubicBezTo>
                  <a:lnTo>
                    <a:pt x="4477" y="7287"/>
                  </a:lnTo>
                  <a:cubicBezTo>
                    <a:pt x="4405" y="7323"/>
                    <a:pt x="4358" y="7382"/>
                    <a:pt x="4346" y="7466"/>
                  </a:cubicBezTo>
                  <a:cubicBezTo>
                    <a:pt x="4322" y="7537"/>
                    <a:pt x="4322" y="7609"/>
                    <a:pt x="4370" y="7680"/>
                  </a:cubicBezTo>
                  <a:lnTo>
                    <a:pt x="4608" y="8085"/>
                  </a:lnTo>
                  <a:cubicBezTo>
                    <a:pt x="4564" y="8081"/>
                    <a:pt x="4517" y="8080"/>
                    <a:pt x="4467" y="8080"/>
                  </a:cubicBezTo>
                  <a:cubicBezTo>
                    <a:pt x="4368" y="8080"/>
                    <a:pt x="4263" y="8085"/>
                    <a:pt x="4167" y="8085"/>
                  </a:cubicBezTo>
                  <a:cubicBezTo>
                    <a:pt x="3120" y="8085"/>
                    <a:pt x="2143" y="7942"/>
                    <a:pt x="1393" y="7656"/>
                  </a:cubicBezTo>
                  <a:cubicBezTo>
                    <a:pt x="714" y="7406"/>
                    <a:pt x="322" y="7061"/>
                    <a:pt x="322" y="6728"/>
                  </a:cubicBezTo>
                  <a:lnTo>
                    <a:pt x="322" y="5025"/>
                  </a:lnTo>
                  <a:close/>
                  <a:moveTo>
                    <a:pt x="4132" y="1"/>
                  </a:moveTo>
                  <a:cubicBezTo>
                    <a:pt x="3048" y="1"/>
                    <a:pt x="2036" y="167"/>
                    <a:pt x="1262" y="465"/>
                  </a:cubicBezTo>
                  <a:cubicBezTo>
                    <a:pt x="441" y="774"/>
                    <a:pt x="0" y="1215"/>
                    <a:pt x="0" y="1691"/>
                  </a:cubicBezTo>
                  <a:lnTo>
                    <a:pt x="0" y="6751"/>
                  </a:lnTo>
                  <a:cubicBezTo>
                    <a:pt x="0" y="7228"/>
                    <a:pt x="441" y="7656"/>
                    <a:pt x="1262" y="7966"/>
                  </a:cubicBezTo>
                  <a:cubicBezTo>
                    <a:pt x="2036" y="8264"/>
                    <a:pt x="3048" y="8430"/>
                    <a:pt x="4132" y="8430"/>
                  </a:cubicBezTo>
                  <a:cubicBezTo>
                    <a:pt x="4346" y="8430"/>
                    <a:pt x="4548" y="8430"/>
                    <a:pt x="4763" y="8418"/>
                  </a:cubicBezTo>
                  <a:lnTo>
                    <a:pt x="5025" y="8871"/>
                  </a:lnTo>
                  <a:cubicBezTo>
                    <a:pt x="5072" y="8954"/>
                    <a:pt x="5132" y="8990"/>
                    <a:pt x="5203" y="9014"/>
                  </a:cubicBezTo>
                  <a:cubicBezTo>
                    <a:pt x="5227" y="9018"/>
                    <a:pt x="5252" y="9020"/>
                    <a:pt x="5278" y="9020"/>
                  </a:cubicBezTo>
                  <a:cubicBezTo>
                    <a:pt x="5329" y="9020"/>
                    <a:pt x="5382" y="9010"/>
                    <a:pt x="5429" y="8978"/>
                  </a:cubicBezTo>
                  <a:lnTo>
                    <a:pt x="5858" y="8728"/>
                  </a:lnTo>
                  <a:cubicBezTo>
                    <a:pt x="6037" y="8871"/>
                    <a:pt x="6251" y="8990"/>
                    <a:pt x="6465" y="9085"/>
                  </a:cubicBezTo>
                  <a:lnTo>
                    <a:pt x="6465" y="9573"/>
                  </a:lnTo>
                  <a:cubicBezTo>
                    <a:pt x="6465" y="9740"/>
                    <a:pt x="6608" y="9871"/>
                    <a:pt x="6763" y="9871"/>
                  </a:cubicBezTo>
                  <a:lnTo>
                    <a:pt x="8108" y="9871"/>
                  </a:lnTo>
                  <a:cubicBezTo>
                    <a:pt x="8275" y="9871"/>
                    <a:pt x="8406" y="9740"/>
                    <a:pt x="8406" y="9573"/>
                  </a:cubicBezTo>
                  <a:lnTo>
                    <a:pt x="8406" y="9085"/>
                  </a:lnTo>
                  <a:cubicBezTo>
                    <a:pt x="8632" y="8990"/>
                    <a:pt x="8823" y="8871"/>
                    <a:pt x="9013" y="8728"/>
                  </a:cubicBezTo>
                  <a:lnTo>
                    <a:pt x="9442" y="8978"/>
                  </a:lnTo>
                  <a:cubicBezTo>
                    <a:pt x="9497" y="9010"/>
                    <a:pt x="9548" y="9020"/>
                    <a:pt x="9596" y="9020"/>
                  </a:cubicBezTo>
                  <a:cubicBezTo>
                    <a:pt x="9620" y="9020"/>
                    <a:pt x="9644" y="9018"/>
                    <a:pt x="9668" y="9014"/>
                  </a:cubicBezTo>
                  <a:cubicBezTo>
                    <a:pt x="9739" y="8990"/>
                    <a:pt x="9799" y="8930"/>
                    <a:pt x="9847" y="8871"/>
                  </a:cubicBezTo>
                  <a:lnTo>
                    <a:pt x="10513" y="7716"/>
                  </a:lnTo>
                  <a:cubicBezTo>
                    <a:pt x="10561" y="7597"/>
                    <a:pt x="10561" y="7525"/>
                    <a:pt x="10549" y="7442"/>
                  </a:cubicBezTo>
                  <a:cubicBezTo>
                    <a:pt x="10537" y="7371"/>
                    <a:pt x="10478" y="7311"/>
                    <a:pt x="10406" y="7263"/>
                  </a:cubicBezTo>
                  <a:lnTo>
                    <a:pt x="9978" y="7013"/>
                  </a:lnTo>
                  <a:cubicBezTo>
                    <a:pt x="9989" y="6894"/>
                    <a:pt x="10013" y="6775"/>
                    <a:pt x="10013" y="6668"/>
                  </a:cubicBezTo>
                  <a:cubicBezTo>
                    <a:pt x="10013" y="6549"/>
                    <a:pt x="10001" y="6430"/>
                    <a:pt x="9978" y="6335"/>
                  </a:cubicBezTo>
                  <a:lnTo>
                    <a:pt x="10406" y="6073"/>
                  </a:lnTo>
                  <a:cubicBezTo>
                    <a:pt x="10549" y="6001"/>
                    <a:pt x="10609" y="5823"/>
                    <a:pt x="10513" y="5680"/>
                  </a:cubicBezTo>
                  <a:lnTo>
                    <a:pt x="10311" y="5323"/>
                  </a:lnTo>
                  <a:cubicBezTo>
                    <a:pt x="10280" y="5268"/>
                    <a:pt x="10228" y="5239"/>
                    <a:pt x="10176" y="5239"/>
                  </a:cubicBezTo>
                  <a:cubicBezTo>
                    <a:pt x="10148" y="5239"/>
                    <a:pt x="10121" y="5247"/>
                    <a:pt x="10097" y="5263"/>
                  </a:cubicBezTo>
                  <a:cubicBezTo>
                    <a:pt x="10025" y="5299"/>
                    <a:pt x="9989" y="5394"/>
                    <a:pt x="10037" y="5466"/>
                  </a:cubicBezTo>
                  <a:lnTo>
                    <a:pt x="10228" y="5811"/>
                  </a:lnTo>
                  <a:lnTo>
                    <a:pt x="9727" y="6108"/>
                  </a:lnTo>
                  <a:cubicBezTo>
                    <a:pt x="9668" y="6132"/>
                    <a:pt x="9632" y="6216"/>
                    <a:pt x="9656" y="6275"/>
                  </a:cubicBezTo>
                  <a:cubicBezTo>
                    <a:pt x="9680" y="6406"/>
                    <a:pt x="9680" y="6537"/>
                    <a:pt x="9680" y="6668"/>
                  </a:cubicBezTo>
                  <a:cubicBezTo>
                    <a:pt x="9680" y="6811"/>
                    <a:pt x="9668" y="6942"/>
                    <a:pt x="9656" y="7073"/>
                  </a:cubicBezTo>
                  <a:cubicBezTo>
                    <a:pt x="9632" y="7132"/>
                    <a:pt x="9668" y="7204"/>
                    <a:pt x="9727" y="7240"/>
                  </a:cubicBezTo>
                  <a:lnTo>
                    <a:pt x="10228" y="7537"/>
                  </a:lnTo>
                  <a:lnTo>
                    <a:pt x="9573" y="8668"/>
                  </a:lnTo>
                  <a:lnTo>
                    <a:pt x="9073" y="8371"/>
                  </a:lnTo>
                  <a:cubicBezTo>
                    <a:pt x="9045" y="8354"/>
                    <a:pt x="9015" y="8345"/>
                    <a:pt x="8986" y="8345"/>
                  </a:cubicBezTo>
                  <a:cubicBezTo>
                    <a:pt x="8952" y="8345"/>
                    <a:pt x="8920" y="8357"/>
                    <a:pt x="8894" y="8383"/>
                  </a:cubicBezTo>
                  <a:cubicBezTo>
                    <a:pt x="8680" y="8561"/>
                    <a:pt x="8442" y="8692"/>
                    <a:pt x="8192" y="8787"/>
                  </a:cubicBezTo>
                  <a:cubicBezTo>
                    <a:pt x="8132" y="8799"/>
                    <a:pt x="8084" y="8859"/>
                    <a:pt x="8084" y="8930"/>
                  </a:cubicBezTo>
                  <a:lnTo>
                    <a:pt x="8084" y="9514"/>
                  </a:lnTo>
                  <a:lnTo>
                    <a:pt x="6775" y="9514"/>
                  </a:lnTo>
                  <a:lnTo>
                    <a:pt x="6775" y="8930"/>
                  </a:lnTo>
                  <a:cubicBezTo>
                    <a:pt x="6775" y="8871"/>
                    <a:pt x="6739" y="8811"/>
                    <a:pt x="6679" y="8787"/>
                  </a:cubicBezTo>
                  <a:cubicBezTo>
                    <a:pt x="6418" y="8692"/>
                    <a:pt x="6179" y="8561"/>
                    <a:pt x="5977" y="8383"/>
                  </a:cubicBezTo>
                  <a:cubicBezTo>
                    <a:pt x="5951" y="8357"/>
                    <a:pt x="5919" y="8345"/>
                    <a:pt x="5885" y="8345"/>
                  </a:cubicBezTo>
                  <a:cubicBezTo>
                    <a:pt x="5856" y="8345"/>
                    <a:pt x="5826" y="8354"/>
                    <a:pt x="5798" y="8371"/>
                  </a:cubicBezTo>
                  <a:lnTo>
                    <a:pt x="5286" y="8668"/>
                  </a:lnTo>
                  <a:lnTo>
                    <a:pt x="4632" y="7537"/>
                  </a:lnTo>
                  <a:lnTo>
                    <a:pt x="5144" y="7240"/>
                  </a:lnTo>
                  <a:cubicBezTo>
                    <a:pt x="5203" y="7204"/>
                    <a:pt x="5227" y="7132"/>
                    <a:pt x="5215" y="7073"/>
                  </a:cubicBezTo>
                  <a:cubicBezTo>
                    <a:pt x="5191" y="6942"/>
                    <a:pt x="5191" y="6811"/>
                    <a:pt x="5191" y="6668"/>
                  </a:cubicBezTo>
                  <a:cubicBezTo>
                    <a:pt x="5191" y="6537"/>
                    <a:pt x="5203" y="6406"/>
                    <a:pt x="5215" y="6275"/>
                  </a:cubicBezTo>
                  <a:cubicBezTo>
                    <a:pt x="5227" y="6216"/>
                    <a:pt x="5203" y="6132"/>
                    <a:pt x="5144" y="6108"/>
                  </a:cubicBezTo>
                  <a:lnTo>
                    <a:pt x="4632" y="5811"/>
                  </a:lnTo>
                  <a:lnTo>
                    <a:pt x="5286" y="4680"/>
                  </a:lnTo>
                  <a:lnTo>
                    <a:pt x="5798" y="4977"/>
                  </a:lnTo>
                  <a:cubicBezTo>
                    <a:pt x="5825" y="4988"/>
                    <a:pt x="5854" y="4994"/>
                    <a:pt x="5883" y="4994"/>
                  </a:cubicBezTo>
                  <a:cubicBezTo>
                    <a:pt x="5917" y="4994"/>
                    <a:pt x="5951" y="4985"/>
                    <a:pt x="5977" y="4965"/>
                  </a:cubicBezTo>
                  <a:cubicBezTo>
                    <a:pt x="6179" y="4787"/>
                    <a:pt x="6418" y="4644"/>
                    <a:pt x="6679" y="4561"/>
                  </a:cubicBezTo>
                  <a:cubicBezTo>
                    <a:pt x="6739" y="4549"/>
                    <a:pt x="6775" y="4489"/>
                    <a:pt x="6775" y="4406"/>
                  </a:cubicBezTo>
                  <a:lnTo>
                    <a:pt x="6775" y="3834"/>
                  </a:lnTo>
                  <a:lnTo>
                    <a:pt x="8084" y="3834"/>
                  </a:lnTo>
                  <a:lnTo>
                    <a:pt x="8084" y="4406"/>
                  </a:lnTo>
                  <a:cubicBezTo>
                    <a:pt x="8084" y="4465"/>
                    <a:pt x="8132" y="4525"/>
                    <a:pt x="8192" y="4561"/>
                  </a:cubicBezTo>
                  <a:cubicBezTo>
                    <a:pt x="8442" y="4644"/>
                    <a:pt x="8680" y="4787"/>
                    <a:pt x="8894" y="4965"/>
                  </a:cubicBezTo>
                  <a:cubicBezTo>
                    <a:pt x="8920" y="4985"/>
                    <a:pt x="8954" y="4994"/>
                    <a:pt x="8988" y="4994"/>
                  </a:cubicBezTo>
                  <a:cubicBezTo>
                    <a:pt x="9017" y="4994"/>
                    <a:pt x="9046" y="4988"/>
                    <a:pt x="9073" y="4977"/>
                  </a:cubicBezTo>
                  <a:lnTo>
                    <a:pt x="9573" y="4680"/>
                  </a:lnTo>
                  <a:lnTo>
                    <a:pt x="9716" y="4906"/>
                  </a:lnTo>
                  <a:cubicBezTo>
                    <a:pt x="9740" y="4955"/>
                    <a:pt x="9793" y="4982"/>
                    <a:pt x="9847" y="4982"/>
                  </a:cubicBezTo>
                  <a:cubicBezTo>
                    <a:pt x="9871" y="4982"/>
                    <a:pt x="9896" y="4977"/>
                    <a:pt x="9918" y="4965"/>
                  </a:cubicBezTo>
                  <a:cubicBezTo>
                    <a:pt x="9989" y="4918"/>
                    <a:pt x="10025" y="4823"/>
                    <a:pt x="9978" y="4751"/>
                  </a:cubicBezTo>
                  <a:lnTo>
                    <a:pt x="9847" y="4513"/>
                  </a:lnTo>
                  <a:cubicBezTo>
                    <a:pt x="9798" y="4424"/>
                    <a:pt x="9699" y="4367"/>
                    <a:pt x="9592" y="4367"/>
                  </a:cubicBezTo>
                  <a:cubicBezTo>
                    <a:pt x="9542" y="4367"/>
                    <a:pt x="9491" y="4379"/>
                    <a:pt x="9442" y="4406"/>
                  </a:cubicBezTo>
                  <a:lnTo>
                    <a:pt x="9013" y="4668"/>
                  </a:lnTo>
                  <a:cubicBezTo>
                    <a:pt x="8835" y="4513"/>
                    <a:pt x="8620" y="4394"/>
                    <a:pt x="8406" y="4311"/>
                  </a:cubicBezTo>
                  <a:lnTo>
                    <a:pt x="8406" y="3811"/>
                  </a:lnTo>
                  <a:cubicBezTo>
                    <a:pt x="8406" y="3727"/>
                    <a:pt x="8358" y="3632"/>
                    <a:pt x="8299" y="3596"/>
                  </a:cubicBezTo>
                  <a:lnTo>
                    <a:pt x="8299" y="1656"/>
                  </a:lnTo>
                  <a:cubicBezTo>
                    <a:pt x="8299" y="1060"/>
                    <a:pt x="7596" y="536"/>
                    <a:pt x="6394" y="239"/>
                  </a:cubicBezTo>
                  <a:cubicBezTo>
                    <a:pt x="6384" y="237"/>
                    <a:pt x="6375" y="237"/>
                    <a:pt x="6365" y="237"/>
                  </a:cubicBezTo>
                  <a:cubicBezTo>
                    <a:pt x="6284" y="237"/>
                    <a:pt x="6225" y="283"/>
                    <a:pt x="6203" y="358"/>
                  </a:cubicBezTo>
                  <a:cubicBezTo>
                    <a:pt x="6179" y="453"/>
                    <a:pt x="6227" y="524"/>
                    <a:pt x="6322" y="560"/>
                  </a:cubicBezTo>
                  <a:cubicBezTo>
                    <a:pt x="7346" y="810"/>
                    <a:pt x="7989" y="1239"/>
                    <a:pt x="7989" y="1667"/>
                  </a:cubicBezTo>
                  <a:cubicBezTo>
                    <a:pt x="7989" y="2001"/>
                    <a:pt x="7596" y="2346"/>
                    <a:pt x="6918" y="2596"/>
                  </a:cubicBezTo>
                  <a:cubicBezTo>
                    <a:pt x="6179" y="2882"/>
                    <a:pt x="5203" y="3025"/>
                    <a:pt x="4143" y="3025"/>
                  </a:cubicBezTo>
                  <a:cubicBezTo>
                    <a:pt x="3703" y="3025"/>
                    <a:pt x="3262" y="3001"/>
                    <a:pt x="2846" y="2941"/>
                  </a:cubicBezTo>
                  <a:cubicBezTo>
                    <a:pt x="2833" y="2938"/>
                    <a:pt x="2821" y="2936"/>
                    <a:pt x="2809" y="2936"/>
                  </a:cubicBezTo>
                  <a:cubicBezTo>
                    <a:pt x="2742" y="2936"/>
                    <a:pt x="2687" y="2991"/>
                    <a:pt x="2667" y="3072"/>
                  </a:cubicBezTo>
                  <a:cubicBezTo>
                    <a:pt x="2655" y="3156"/>
                    <a:pt x="2715" y="3239"/>
                    <a:pt x="2810" y="3251"/>
                  </a:cubicBezTo>
                  <a:cubicBezTo>
                    <a:pt x="3239" y="3311"/>
                    <a:pt x="3679" y="3334"/>
                    <a:pt x="4143" y="3334"/>
                  </a:cubicBezTo>
                  <a:cubicBezTo>
                    <a:pt x="5227" y="3334"/>
                    <a:pt x="6239" y="3168"/>
                    <a:pt x="7013" y="2870"/>
                  </a:cubicBezTo>
                  <a:cubicBezTo>
                    <a:pt x="7430" y="2715"/>
                    <a:pt x="7763" y="2525"/>
                    <a:pt x="7965" y="2310"/>
                  </a:cubicBezTo>
                  <a:lnTo>
                    <a:pt x="7965" y="3525"/>
                  </a:lnTo>
                  <a:lnTo>
                    <a:pt x="6751" y="3525"/>
                  </a:lnTo>
                  <a:cubicBezTo>
                    <a:pt x="6584" y="3525"/>
                    <a:pt x="6453" y="3668"/>
                    <a:pt x="6453" y="3822"/>
                  </a:cubicBezTo>
                  <a:lnTo>
                    <a:pt x="6453" y="4323"/>
                  </a:lnTo>
                  <a:cubicBezTo>
                    <a:pt x="6227" y="4406"/>
                    <a:pt x="6037" y="4525"/>
                    <a:pt x="5846" y="4680"/>
                  </a:cubicBezTo>
                  <a:lnTo>
                    <a:pt x="5406" y="4418"/>
                  </a:lnTo>
                  <a:cubicBezTo>
                    <a:pt x="5360" y="4395"/>
                    <a:pt x="5315" y="4387"/>
                    <a:pt x="5270" y="4387"/>
                  </a:cubicBezTo>
                  <a:cubicBezTo>
                    <a:pt x="5243" y="4387"/>
                    <a:pt x="5217" y="4390"/>
                    <a:pt x="5191" y="4394"/>
                  </a:cubicBezTo>
                  <a:cubicBezTo>
                    <a:pt x="5108" y="4406"/>
                    <a:pt x="5048" y="4465"/>
                    <a:pt x="5013" y="4525"/>
                  </a:cubicBezTo>
                  <a:lnTo>
                    <a:pt x="4334" y="5692"/>
                  </a:lnTo>
                  <a:cubicBezTo>
                    <a:pt x="4322" y="5704"/>
                    <a:pt x="4322" y="5716"/>
                    <a:pt x="4322" y="5727"/>
                  </a:cubicBezTo>
                  <a:lnTo>
                    <a:pt x="4132" y="5727"/>
                  </a:lnTo>
                  <a:cubicBezTo>
                    <a:pt x="3084" y="5727"/>
                    <a:pt x="2107" y="5585"/>
                    <a:pt x="1357" y="5299"/>
                  </a:cubicBezTo>
                  <a:cubicBezTo>
                    <a:pt x="679" y="5049"/>
                    <a:pt x="286" y="4704"/>
                    <a:pt x="286" y="4382"/>
                  </a:cubicBezTo>
                  <a:lnTo>
                    <a:pt x="286" y="2322"/>
                  </a:lnTo>
                  <a:cubicBezTo>
                    <a:pt x="643" y="2668"/>
                    <a:pt x="1274" y="2965"/>
                    <a:pt x="2131" y="3144"/>
                  </a:cubicBezTo>
                  <a:lnTo>
                    <a:pt x="2167" y="3144"/>
                  </a:lnTo>
                  <a:cubicBezTo>
                    <a:pt x="2238" y="3144"/>
                    <a:pt x="2298" y="3096"/>
                    <a:pt x="2322" y="3025"/>
                  </a:cubicBezTo>
                  <a:cubicBezTo>
                    <a:pt x="2334" y="2930"/>
                    <a:pt x="2286" y="2858"/>
                    <a:pt x="2203" y="2846"/>
                  </a:cubicBezTo>
                  <a:cubicBezTo>
                    <a:pt x="1036" y="2596"/>
                    <a:pt x="298" y="2132"/>
                    <a:pt x="298" y="1667"/>
                  </a:cubicBezTo>
                  <a:cubicBezTo>
                    <a:pt x="298" y="1346"/>
                    <a:pt x="679" y="1001"/>
                    <a:pt x="1369" y="751"/>
                  </a:cubicBezTo>
                  <a:cubicBezTo>
                    <a:pt x="2096" y="465"/>
                    <a:pt x="3072" y="322"/>
                    <a:pt x="4132" y="322"/>
                  </a:cubicBezTo>
                  <a:cubicBezTo>
                    <a:pt x="4667" y="322"/>
                    <a:pt x="5191" y="358"/>
                    <a:pt x="5679" y="441"/>
                  </a:cubicBezTo>
                  <a:cubicBezTo>
                    <a:pt x="5687" y="442"/>
                    <a:pt x="5695" y="443"/>
                    <a:pt x="5703" y="443"/>
                  </a:cubicBezTo>
                  <a:cubicBezTo>
                    <a:pt x="5786" y="443"/>
                    <a:pt x="5847" y="385"/>
                    <a:pt x="5858" y="298"/>
                  </a:cubicBezTo>
                  <a:cubicBezTo>
                    <a:pt x="5870" y="215"/>
                    <a:pt x="5810" y="143"/>
                    <a:pt x="5727" y="120"/>
                  </a:cubicBezTo>
                  <a:cubicBezTo>
                    <a:pt x="5215" y="36"/>
                    <a:pt x="4679" y="1"/>
                    <a:pt x="4132" y="1"/>
                  </a:cubicBezTo>
                  <a:close/>
                </a:path>
              </a:pathLst>
            </a:custGeom>
            <a:solidFill>
              <a:srgbClr val="657E93"/>
            </a:solidFill>
            <a:ln w="1905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778;p115">
              <a:extLst>
                <a:ext uri="{FF2B5EF4-FFF2-40B4-BE49-F238E27FC236}">
                  <a16:creationId xmlns:a16="http://schemas.microsoft.com/office/drawing/2014/main" id="{61369C81-ADBE-EDE8-83B9-CD6FA3F8AE0D}"/>
                </a:ext>
              </a:extLst>
            </p:cNvPr>
            <p:cNvSpPr/>
            <p:nvPr/>
          </p:nvSpPr>
          <p:spPr>
            <a:xfrm>
              <a:off x="6306652" y="2638748"/>
              <a:ext cx="59904" cy="59522"/>
            </a:xfrm>
            <a:custGeom>
              <a:avLst/>
              <a:gdLst/>
              <a:ahLst/>
              <a:cxnLst/>
              <a:rect l="l" t="t" r="r" b="b"/>
              <a:pathLst>
                <a:path w="1882" h="1870" extrusionOk="0">
                  <a:moveTo>
                    <a:pt x="941" y="310"/>
                  </a:moveTo>
                  <a:cubicBezTo>
                    <a:pt x="1287" y="310"/>
                    <a:pt x="1561" y="596"/>
                    <a:pt x="1561" y="929"/>
                  </a:cubicBezTo>
                  <a:cubicBezTo>
                    <a:pt x="1561" y="1274"/>
                    <a:pt x="1287" y="1560"/>
                    <a:pt x="941" y="1560"/>
                  </a:cubicBezTo>
                  <a:cubicBezTo>
                    <a:pt x="596" y="1560"/>
                    <a:pt x="310" y="1274"/>
                    <a:pt x="310" y="929"/>
                  </a:cubicBezTo>
                  <a:cubicBezTo>
                    <a:pt x="310" y="596"/>
                    <a:pt x="596" y="310"/>
                    <a:pt x="941" y="310"/>
                  </a:cubicBezTo>
                  <a:close/>
                  <a:moveTo>
                    <a:pt x="941" y="0"/>
                  </a:moveTo>
                  <a:cubicBezTo>
                    <a:pt x="418" y="0"/>
                    <a:pt x="1" y="417"/>
                    <a:pt x="1" y="929"/>
                  </a:cubicBezTo>
                  <a:cubicBezTo>
                    <a:pt x="1" y="1453"/>
                    <a:pt x="418" y="1870"/>
                    <a:pt x="941" y="1870"/>
                  </a:cubicBezTo>
                  <a:cubicBezTo>
                    <a:pt x="1465" y="1870"/>
                    <a:pt x="1882" y="1453"/>
                    <a:pt x="1882" y="929"/>
                  </a:cubicBezTo>
                  <a:cubicBezTo>
                    <a:pt x="1882" y="417"/>
                    <a:pt x="1465" y="0"/>
                    <a:pt x="941" y="0"/>
                  </a:cubicBezTo>
                  <a:close/>
                </a:path>
              </a:pathLst>
            </a:custGeom>
            <a:solidFill>
              <a:srgbClr val="657E93"/>
            </a:solidFill>
            <a:ln w="1905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Kết quả hình ảnh cho OrientDB.">
            <a:extLst>
              <a:ext uri="{FF2B5EF4-FFF2-40B4-BE49-F238E27FC236}">
                <a16:creationId xmlns:a16="http://schemas.microsoft.com/office/drawing/2014/main" id="{4A7B6552-53CF-E6A0-E553-4632529AB0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1594" y="2333556"/>
            <a:ext cx="4057650" cy="1981200"/>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pic>
        <p:nvPicPr>
          <p:cNvPr id="5122" name="Picture 2" descr="Kết quả hình ảnh cho GraphDB">
            <a:extLst>
              <a:ext uri="{FF2B5EF4-FFF2-40B4-BE49-F238E27FC236}">
                <a16:creationId xmlns:a16="http://schemas.microsoft.com/office/drawing/2014/main" id="{778840CC-9DB2-ED82-D5FB-C024526887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083" y="2409114"/>
            <a:ext cx="1714500" cy="1857375"/>
          </a:xfrm>
          <a:prstGeom prst="snip2DiagRect">
            <a:avLst/>
          </a:prstGeom>
          <a:solidFill>
            <a:srgbClr val="FFFFFF">
              <a:shade val="85000"/>
            </a:srgbClr>
          </a:solidFill>
          <a:ln w="76200" cap="sq">
            <a:solidFill>
              <a:srgbClr val="FFFFFF"/>
            </a:solidFill>
            <a:miter lim="800000"/>
          </a:ln>
          <a:effectLst>
            <a:outerShdw blurRad="88900" algn="tl" rotWithShape="0">
              <a:srgbClr val="000000">
                <a:alpha val="45000"/>
              </a:srgbClr>
            </a:outerShdw>
          </a:effectLst>
        </p:spPr>
      </p:pic>
      <p:sp>
        <p:nvSpPr>
          <p:cNvPr id="2" name="Title 1">
            <a:extLst>
              <a:ext uri="{FF2B5EF4-FFF2-40B4-BE49-F238E27FC236}">
                <a16:creationId xmlns:a16="http://schemas.microsoft.com/office/drawing/2014/main" id="{C8DA63F4-1B71-8015-CA8A-9C9217F6FAFC}"/>
              </a:ext>
            </a:extLst>
          </p:cNvPr>
          <p:cNvSpPr>
            <a:spLocks noGrp="1"/>
          </p:cNvSpPr>
          <p:nvPr>
            <p:ph type="title"/>
          </p:nvPr>
        </p:nvSpPr>
        <p:spPr/>
        <p:txBody>
          <a:bodyPr/>
          <a:lstStyle/>
          <a:p>
            <a:r>
              <a:rPr lang="vi-VN" dirty="0"/>
              <a:t>Graph databases</a:t>
            </a:r>
          </a:p>
        </p:txBody>
      </p:sp>
      <p:sp>
        <p:nvSpPr>
          <p:cNvPr id="4" name="TextBox 3">
            <a:extLst>
              <a:ext uri="{FF2B5EF4-FFF2-40B4-BE49-F238E27FC236}">
                <a16:creationId xmlns:a16="http://schemas.microsoft.com/office/drawing/2014/main" id="{494CC1B0-3B50-04D8-6C1B-7F5433DC108F}"/>
              </a:ext>
            </a:extLst>
          </p:cNvPr>
          <p:cNvSpPr txBox="1"/>
          <p:nvPr/>
        </p:nvSpPr>
        <p:spPr>
          <a:xfrm>
            <a:off x="1540043" y="1333786"/>
            <a:ext cx="6799560" cy="738664"/>
          </a:xfrm>
          <a:prstGeom prst="rect">
            <a:avLst/>
          </a:prstGeom>
          <a:noFill/>
        </p:spPr>
        <p:txBody>
          <a:bodyPr wrap="square">
            <a:spAutoFit/>
          </a:bodyPr>
          <a:lstStyle/>
          <a:p>
            <a:pPr marL="285750" indent="-285750" algn="just">
              <a:buFont typeface="Wingdings" panose="05000000000000000000" pitchFamily="2" charset="2"/>
              <a:buChar char="Ø"/>
            </a:pPr>
            <a:r>
              <a:rPr lang="fr-FR" dirty="0">
                <a:solidFill>
                  <a:schemeClr val="tx1"/>
                </a:solidFill>
                <a:effectLst/>
                <a:latin typeface="Roboto Mono Medium" panose="020B0604020202020204" charset="0"/>
                <a:ea typeface="Roboto Mono Medium" panose="020B0604020202020204" charset="0"/>
              </a:rPr>
              <a:t>Graph </a:t>
            </a:r>
            <a:r>
              <a:rPr lang="fr-FR" dirty="0" err="1">
                <a:solidFill>
                  <a:schemeClr val="tx1"/>
                </a:solidFill>
                <a:effectLst/>
                <a:latin typeface="Roboto Mono Medium" panose="020B0604020202020204" charset="0"/>
                <a:ea typeface="Roboto Mono Medium" panose="020B0604020202020204" charset="0"/>
              </a:rPr>
              <a:t>databases</a:t>
            </a:r>
            <a:r>
              <a:rPr lang="fr-FR" dirty="0">
                <a:solidFill>
                  <a:schemeClr val="tx1"/>
                </a:solidFill>
                <a:effectLst/>
                <a:latin typeface="Roboto Mono Medium" panose="020B0604020202020204" charset="0"/>
                <a:ea typeface="Roboto Mono Medium" panose="020B0604020202020204" charset="0"/>
              </a:rPr>
              <a:t> </a:t>
            </a:r>
            <a:r>
              <a:rPr lang="fr-FR" dirty="0" err="1">
                <a:solidFill>
                  <a:schemeClr val="tx1"/>
                </a:solidFill>
                <a:effectLst/>
                <a:latin typeface="Roboto Mono Medium" panose="020B0604020202020204" charset="0"/>
                <a:ea typeface="Roboto Mono Medium" panose="020B0604020202020204" charset="0"/>
              </a:rPr>
              <a:t>biểu</a:t>
            </a:r>
            <a:r>
              <a:rPr lang="fr-FR" dirty="0">
                <a:solidFill>
                  <a:schemeClr val="tx1"/>
                </a:solidFill>
                <a:effectLst/>
                <a:latin typeface="Roboto Mono Medium" panose="020B0604020202020204" charset="0"/>
                <a:ea typeface="Roboto Mono Medium" panose="020B0604020202020204" charset="0"/>
              </a:rPr>
              <a:t> </a:t>
            </a:r>
            <a:r>
              <a:rPr lang="fr-FR" dirty="0" err="1">
                <a:solidFill>
                  <a:schemeClr val="tx1"/>
                </a:solidFill>
                <a:effectLst/>
                <a:latin typeface="Roboto Mono Medium" panose="020B0604020202020204" charset="0"/>
                <a:ea typeface="Roboto Mono Medium" panose="020B0604020202020204" charset="0"/>
              </a:rPr>
              <a:t>thị</a:t>
            </a:r>
            <a:r>
              <a:rPr lang="fr-FR" dirty="0">
                <a:solidFill>
                  <a:schemeClr val="tx1"/>
                </a:solidFill>
                <a:effectLst/>
                <a:latin typeface="Roboto Mono Medium" panose="020B0604020202020204" charset="0"/>
                <a:ea typeface="Roboto Mono Medium" panose="020B0604020202020204" charset="0"/>
              </a:rPr>
              <a:t> </a:t>
            </a:r>
            <a:r>
              <a:rPr lang="fr-FR" dirty="0" err="1">
                <a:solidFill>
                  <a:schemeClr val="tx1"/>
                </a:solidFill>
                <a:effectLst/>
                <a:latin typeface="Roboto Mono Medium" panose="020B0604020202020204" charset="0"/>
                <a:ea typeface="Roboto Mono Medium" panose="020B0604020202020204" charset="0"/>
              </a:rPr>
              <a:t>dữ</a:t>
            </a:r>
            <a:r>
              <a:rPr lang="fr-FR" dirty="0">
                <a:solidFill>
                  <a:schemeClr val="tx1"/>
                </a:solidFill>
                <a:effectLst/>
                <a:latin typeface="Roboto Mono Medium" panose="020B0604020202020204" charset="0"/>
                <a:ea typeface="Roboto Mono Medium" panose="020B0604020202020204" charset="0"/>
              </a:rPr>
              <a:t> </a:t>
            </a:r>
            <a:r>
              <a:rPr lang="fr-FR" dirty="0" err="1">
                <a:solidFill>
                  <a:schemeClr val="tx1"/>
                </a:solidFill>
                <a:effectLst/>
                <a:latin typeface="Roboto Mono Medium" panose="020B0604020202020204" charset="0"/>
                <a:ea typeface="Roboto Mono Medium" panose="020B0604020202020204" charset="0"/>
              </a:rPr>
              <a:t>liệu</a:t>
            </a:r>
            <a:r>
              <a:rPr lang="fr-FR" dirty="0">
                <a:solidFill>
                  <a:schemeClr val="tx1"/>
                </a:solidFill>
                <a:effectLst/>
                <a:latin typeface="Roboto Mono Medium" panose="020B0604020202020204" charset="0"/>
                <a:ea typeface="Roboto Mono Medium" panose="020B0604020202020204" charset="0"/>
              </a:rPr>
              <a:t> </a:t>
            </a:r>
            <a:r>
              <a:rPr lang="fr-FR" dirty="0" err="1">
                <a:solidFill>
                  <a:schemeClr val="tx1"/>
                </a:solidFill>
                <a:effectLst/>
                <a:latin typeface="Roboto Mono Medium" panose="020B0604020202020204" charset="0"/>
                <a:ea typeface="Roboto Mono Medium" panose="020B0604020202020204" charset="0"/>
              </a:rPr>
              <a:t>dưới</a:t>
            </a:r>
            <a:r>
              <a:rPr lang="fr-FR" dirty="0">
                <a:solidFill>
                  <a:schemeClr val="tx1"/>
                </a:solidFill>
                <a:effectLst/>
                <a:latin typeface="Roboto Mono Medium" panose="020B0604020202020204" charset="0"/>
                <a:ea typeface="Roboto Mono Medium" panose="020B0604020202020204" charset="0"/>
              </a:rPr>
              <a:t> </a:t>
            </a:r>
            <a:r>
              <a:rPr lang="fr-FR" dirty="0" err="1">
                <a:solidFill>
                  <a:schemeClr val="tx1"/>
                </a:solidFill>
                <a:effectLst/>
                <a:latin typeface="Roboto Mono Medium" panose="020B0604020202020204" charset="0"/>
                <a:ea typeface="Roboto Mono Medium" panose="020B0604020202020204" charset="0"/>
              </a:rPr>
              <a:t>dạng</a:t>
            </a:r>
            <a:r>
              <a:rPr lang="fr-FR" dirty="0">
                <a:solidFill>
                  <a:schemeClr val="tx1"/>
                </a:solidFill>
                <a:effectLst/>
                <a:latin typeface="Roboto Mono Medium" panose="020B0604020202020204" charset="0"/>
                <a:ea typeface="Roboto Mono Medium" panose="020B0604020202020204" charset="0"/>
              </a:rPr>
              <a:t> </a:t>
            </a:r>
            <a:r>
              <a:rPr lang="fr-FR" dirty="0" err="1">
                <a:solidFill>
                  <a:schemeClr val="tx1"/>
                </a:solidFill>
                <a:effectLst/>
                <a:latin typeface="Roboto Mono Medium" panose="020B0604020202020204" charset="0"/>
                <a:ea typeface="Roboto Mono Medium" panose="020B0604020202020204" charset="0"/>
              </a:rPr>
              <a:t>đồ</a:t>
            </a:r>
            <a:r>
              <a:rPr lang="fr-FR" dirty="0">
                <a:solidFill>
                  <a:schemeClr val="tx1"/>
                </a:solidFill>
                <a:effectLst/>
                <a:latin typeface="Roboto Mono Medium" panose="020B0604020202020204" charset="0"/>
                <a:ea typeface="Roboto Mono Medium" panose="020B0604020202020204" charset="0"/>
              </a:rPr>
              <a:t> </a:t>
            </a:r>
            <a:r>
              <a:rPr lang="fr-FR" dirty="0" err="1">
                <a:solidFill>
                  <a:schemeClr val="tx1"/>
                </a:solidFill>
                <a:effectLst/>
                <a:latin typeface="Roboto Mono Medium" panose="020B0604020202020204" charset="0"/>
                <a:ea typeface="Roboto Mono Medium" panose="020B0604020202020204" charset="0"/>
              </a:rPr>
              <a:t>thị</a:t>
            </a:r>
            <a:r>
              <a:rPr lang="fr-FR" dirty="0">
                <a:solidFill>
                  <a:schemeClr val="tx1"/>
                </a:solidFill>
                <a:effectLst/>
                <a:latin typeface="Roboto Mono Medium" panose="020B0604020202020204" charset="0"/>
                <a:ea typeface="Roboto Mono Medium" panose="020B0604020202020204" charset="0"/>
              </a:rPr>
              <a:t> </a:t>
            </a:r>
            <a:r>
              <a:rPr lang="fr-FR" dirty="0" err="1">
                <a:solidFill>
                  <a:schemeClr val="tx1"/>
                </a:solidFill>
                <a:effectLst/>
                <a:latin typeface="Roboto Mono Medium" panose="020B0604020202020204" charset="0"/>
                <a:ea typeface="Roboto Mono Medium" panose="020B0604020202020204" charset="0"/>
              </a:rPr>
              <a:t>được</a:t>
            </a:r>
            <a:r>
              <a:rPr lang="fr-FR" dirty="0">
                <a:solidFill>
                  <a:schemeClr val="tx1"/>
                </a:solidFill>
                <a:effectLst/>
                <a:latin typeface="Roboto Mono Medium" panose="020B0604020202020204" charset="0"/>
                <a:ea typeface="Roboto Mono Medium" panose="020B0604020202020204" charset="0"/>
              </a:rPr>
              <a:t> </a:t>
            </a:r>
            <a:r>
              <a:rPr lang="fr-FR" dirty="0" err="1">
                <a:solidFill>
                  <a:schemeClr val="tx1"/>
                </a:solidFill>
                <a:effectLst/>
                <a:latin typeface="Roboto Mono Medium" panose="020B0604020202020204" charset="0"/>
                <a:ea typeface="Roboto Mono Medium" panose="020B0604020202020204" charset="0"/>
              </a:rPr>
              <a:t>kết</a:t>
            </a:r>
            <a:r>
              <a:rPr lang="fr-FR" dirty="0">
                <a:solidFill>
                  <a:schemeClr val="tx1"/>
                </a:solidFill>
                <a:effectLst/>
                <a:latin typeface="Roboto Mono Medium" panose="020B0604020202020204" charset="0"/>
                <a:ea typeface="Roboto Mono Medium" panose="020B0604020202020204" charset="0"/>
              </a:rPr>
              <a:t> </a:t>
            </a:r>
            <a:r>
              <a:rPr lang="fr-FR" dirty="0" err="1">
                <a:solidFill>
                  <a:schemeClr val="tx1"/>
                </a:solidFill>
                <a:effectLst/>
                <a:latin typeface="Roboto Mono Medium" panose="020B0604020202020204" charset="0"/>
                <a:ea typeface="Roboto Mono Medium" panose="020B0604020202020204" charset="0"/>
              </a:rPr>
              <a:t>nối</a:t>
            </a:r>
            <a:r>
              <a:rPr lang="fr-FR" dirty="0">
                <a:solidFill>
                  <a:schemeClr val="tx1"/>
                </a:solidFill>
                <a:effectLst/>
                <a:latin typeface="Roboto Mono Medium" panose="020B0604020202020204" charset="0"/>
                <a:ea typeface="Roboto Mono Medium" panose="020B0604020202020204" charset="0"/>
              </a:rPr>
              <a:t> </a:t>
            </a:r>
            <a:r>
              <a:rPr lang="fr-FR" dirty="0" err="1">
                <a:solidFill>
                  <a:schemeClr val="tx1"/>
                </a:solidFill>
                <a:effectLst/>
                <a:latin typeface="Roboto Mono Medium" panose="020B0604020202020204" charset="0"/>
                <a:ea typeface="Roboto Mono Medium" panose="020B0604020202020204" charset="0"/>
              </a:rPr>
              <a:t>và</a:t>
            </a:r>
            <a:r>
              <a:rPr lang="fr-FR" dirty="0">
                <a:solidFill>
                  <a:schemeClr val="tx1"/>
                </a:solidFill>
                <a:effectLst/>
                <a:latin typeface="Roboto Mono Medium" panose="020B0604020202020204" charset="0"/>
                <a:ea typeface="Roboto Mono Medium" panose="020B0604020202020204" charset="0"/>
              </a:rPr>
              <a:t> </a:t>
            </a:r>
            <a:r>
              <a:rPr lang="fr-FR" dirty="0" err="1">
                <a:solidFill>
                  <a:schemeClr val="tx1"/>
                </a:solidFill>
                <a:effectLst/>
                <a:latin typeface="Roboto Mono Medium" panose="020B0604020202020204" charset="0"/>
                <a:ea typeface="Roboto Mono Medium" panose="020B0604020202020204" charset="0"/>
              </a:rPr>
              <a:t>dựa</a:t>
            </a:r>
            <a:r>
              <a:rPr lang="fr-FR" dirty="0">
                <a:solidFill>
                  <a:schemeClr val="tx1"/>
                </a:solidFill>
                <a:effectLst/>
                <a:latin typeface="Roboto Mono Medium" panose="020B0604020202020204" charset="0"/>
                <a:ea typeface="Roboto Mono Medium" panose="020B0604020202020204" charset="0"/>
              </a:rPr>
              <a:t> </a:t>
            </a:r>
            <a:r>
              <a:rPr lang="fr-FR" dirty="0" err="1">
                <a:solidFill>
                  <a:schemeClr val="tx1"/>
                </a:solidFill>
                <a:effectLst/>
                <a:latin typeface="Roboto Mono Medium" panose="020B0604020202020204" charset="0"/>
                <a:ea typeface="Roboto Mono Medium" panose="020B0604020202020204" charset="0"/>
              </a:rPr>
              <a:t>trên</a:t>
            </a:r>
            <a:r>
              <a:rPr lang="fr-FR" dirty="0">
                <a:solidFill>
                  <a:schemeClr val="tx1"/>
                </a:solidFill>
                <a:effectLst/>
                <a:latin typeface="Roboto Mono Medium" panose="020B0604020202020204" charset="0"/>
                <a:ea typeface="Roboto Mono Medium" panose="020B0604020202020204" charset="0"/>
              </a:rPr>
              <a:t> </a:t>
            </a:r>
            <a:r>
              <a:rPr lang="fr-FR" dirty="0" err="1">
                <a:solidFill>
                  <a:schemeClr val="tx1"/>
                </a:solidFill>
                <a:effectLst/>
                <a:latin typeface="Roboto Mono Medium" panose="020B0604020202020204" charset="0"/>
                <a:ea typeface="Roboto Mono Medium" panose="020B0604020202020204" charset="0"/>
              </a:rPr>
              <a:t>lý</a:t>
            </a:r>
            <a:r>
              <a:rPr lang="fr-FR" dirty="0">
                <a:solidFill>
                  <a:schemeClr val="tx1"/>
                </a:solidFill>
                <a:effectLst/>
                <a:latin typeface="Roboto Mono Medium" panose="020B0604020202020204" charset="0"/>
                <a:ea typeface="Roboto Mono Medium" panose="020B0604020202020204" charset="0"/>
              </a:rPr>
              <a:t> </a:t>
            </a:r>
            <a:r>
              <a:rPr lang="fr-FR" dirty="0" err="1">
                <a:solidFill>
                  <a:schemeClr val="tx1"/>
                </a:solidFill>
                <a:effectLst/>
                <a:latin typeface="Roboto Mono Medium" panose="020B0604020202020204" charset="0"/>
                <a:ea typeface="Roboto Mono Medium" panose="020B0604020202020204" charset="0"/>
              </a:rPr>
              <a:t>thuyết</a:t>
            </a:r>
            <a:r>
              <a:rPr lang="fr-FR" dirty="0">
                <a:solidFill>
                  <a:schemeClr val="tx1"/>
                </a:solidFill>
                <a:effectLst/>
                <a:latin typeface="Roboto Mono Medium" panose="020B0604020202020204" charset="0"/>
                <a:ea typeface="Roboto Mono Medium" panose="020B0604020202020204" charset="0"/>
              </a:rPr>
              <a:t> </a:t>
            </a:r>
            <a:r>
              <a:rPr lang="fr-FR" dirty="0" err="1">
                <a:solidFill>
                  <a:schemeClr val="tx1"/>
                </a:solidFill>
                <a:effectLst/>
                <a:latin typeface="Roboto Mono Medium" panose="020B0604020202020204" charset="0"/>
                <a:ea typeface="Roboto Mono Medium" panose="020B0604020202020204" charset="0"/>
              </a:rPr>
              <a:t>đồ</a:t>
            </a:r>
            <a:r>
              <a:rPr lang="fr-FR" dirty="0">
                <a:solidFill>
                  <a:schemeClr val="tx1"/>
                </a:solidFill>
                <a:effectLst/>
                <a:latin typeface="Roboto Mono Medium" panose="020B0604020202020204" charset="0"/>
                <a:ea typeface="Roboto Mono Medium" panose="020B0604020202020204" charset="0"/>
              </a:rPr>
              <a:t> </a:t>
            </a:r>
            <a:r>
              <a:rPr lang="fr-FR" dirty="0" err="1">
                <a:solidFill>
                  <a:schemeClr val="tx1"/>
                </a:solidFill>
                <a:effectLst/>
                <a:latin typeface="Roboto Mono Medium" panose="020B0604020202020204" charset="0"/>
                <a:ea typeface="Roboto Mono Medium" panose="020B0604020202020204" charset="0"/>
              </a:rPr>
              <a:t>thị</a:t>
            </a:r>
            <a:r>
              <a:rPr lang="fr-FR" dirty="0">
                <a:solidFill>
                  <a:schemeClr val="tx1"/>
                </a:solidFill>
                <a:effectLst/>
                <a:latin typeface="Roboto Mono Medium" panose="020B0604020202020204" charset="0"/>
                <a:ea typeface="Roboto Mono Medium" panose="020B0604020202020204" charset="0"/>
              </a:rPr>
              <a:t>. Graph </a:t>
            </a:r>
            <a:r>
              <a:rPr lang="fr-FR" dirty="0" err="1">
                <a:solidFill>
                  <a:schemeClr val="tx1"/>
                </a:solidFill>
                <a:effectLst/>
                <a:latin typeface="Roboto Mono Medium" panose="020B0604020202020204" charset="0"/>
                <a:ea typeface="Roboto Mono Medium" panose="020B0604020202020204" charset="0"/>
              </a:rPr>
              <a:t>databases</a:t>
            </a:r>
            <a:r>
              <a:rPr lang="fr-FR" dirty="0">
                <a:solidFill>
                  <a:schemeClr val="tx1"/>
                </a:solidFill>
                <a:effectLst/>
                <a:latin typeface="Roboto Mono Medium" panose="020B0604020202020204" charset="0"/>
                <a:ea typeface="Roboto Mono Medium" panose="020B0604020202020204" charset="0"/>
              </a:rPr>
              <a:t> </a:t>
            </a:r>
            <a:r>
              <a:rPr lang="fr-FR" dirty="0" err="1">
                <a:solidFill>
                  <a:schemeClr val="tx1"/>
                </a:solidFill>
                <a:effectLst/>
                <a:latin typeface="Roboto Mono Medium" panose="020B0604020202020204" charset="0"/>
                <a:ea typeface="Roboto Mono Medium" panose="020B0604020202020204" charset="0"/>
              </a:rPr>
              <a:t>ít</a:t>
            </a:r>
            <a:r>
              <a:rPr lang="fr-FR" dirty="0">
                <a:solidFill>
                  <a:schemeClr val="tx1"/>
                </a:solidFill>
                <a:effectLst/>
                <a:latin typeface="Roboto Mono Medium" panose="020B0604020202020204" charset="0"/>
                <a:ea typeface="Roboto Mono Medium" panose="020B0604020202020204" charset="0"/>
              </a:rPr>
              <a:t> </a:t>
            </a:r>
            <a:r>
              <a:rPr lang="fr-FR" dirty="0" err="1">
                <a:solidFill>
                  <a:schemeClr val="tx1"/>
                </a:solidFill>
                <a:effectLst/>
                <a:latin typeface="Roboto Mono Medium" panose="020B0604020202020204" charset="0"/>
                <a:ea typeface="Roboto Mono Medium" panose="020B0604020202020204" charset="0"/>
              </a:rPr>
              <a:t>có</a:t>
            </a:r>
            <a:r>
              <a:rPr lang="fr-FR" dirty="0">
                <a:solidFill>
                  <a:schemeClr val="tx1"/>
                </a:solidFill>
                <a:effectLst/>
                <a:latin typeface="Roboto Mono Medium" panose="020B0604020202020204" charset="0"/>
                <a:ea typeface="Roboto Mono Medium" panose="020B0604020202020204" charset="0"/>
              </a:rPr>
              <a:t> </a:t>
            </a:r>
            <a:r>
              <a:rPr lang="fr-FR" dirty="0" err="1">
                <a:solidFill>
                  <a:schemeClr val="tx1"/>
                </a:solidFill>
                <a:effectLst/>
                <a:latin typeface="Roboto Mono Medium" panose="020B0604020202020204" charset="0"/>
                <a:ea typeface="Roboto Mono Medium" panose="020B0604020202020204" charset="0"/>
              </a:rPr>
              <a:t>khả</a:t>
            </a:r>
            <a:r>
              <a:rPr lang="fr-FR" dirty="0">
                <a:solidFill>
                  <a:schemeClr val="tx1"/>
                </a:solidFill>
                <a:effectLst/>
                <a:latin typeface="Roboto Mono Medium" panose="020B0604020202020204" charset="0"/>
                <a:ea typeface="Roboto Mono Medium" panose="020B0604020202020204" charset="0"/>
              </a:rPr>
              <a:t> </a:t>
            </a:r>
            <a:r>
              <a:rPr lang="fr-FR" dirty="0" err="1">
                <a:solidFill>
                  <a:schemeClr val="tx1"/>
                </a:solidFill>
                <a:effectLst/>
                <a:latin typeface="Roboto Mono Medium" panose="020B0604020202020204" charset="0"/>
                <a:ea typeface="Roboto Mono Medium" panose="020B0604020202020204" charset="0"/>
              </a:rPr>
              <a:t>năng</a:t>
            </a:r>
            <a:r>
              <a:rPr lang="fr-FR" dirty="0">
                <a:solidFill>
                  <a:schemeClr val="tx1"/>
                </a:solidFill>
                <a:effectLst/>
                <a:latin typeface="Roboto Mono Medium" panose="020B0604020202020204" charset="0"/>
                <a:ea typeface="Roboto Mono Medium" panose="020B0604020202020204" charset="0"/>
              </a:rPr>
              <a:t> </a:t>
            </a:r>
            <a:r>
              <a:rPr lang="fr-FR" dirty="0" err="1">
                <a:solidFill>
                  <a:schemeClr val="tx1"/>
                </a:solidFill>
                <a:effectLst/>
                <a:latin typeface="Roboto Mono Medium" panose="020B0604020202020204" charset="0"/>
                <a:ea typeface="Roboto Mono Medium" panose="020B0604020202020204" charset="0"/>
              </a:rPr>
              <a:t>mở</a:t>
            </a:r>
            <a:r>
              <a:rPr lang="fr-FR" dirty="0">
                <a:solidFill>
                  <a:schemeClr val="tx1"/>
                </a:solidFill>
                <a:effectLst/>
                <a:latin typeface="Roboto Mono Medium" panose="020B0604020202020204" charset="0"/>
                <a:ea typeface="Roboto Mono Medium" panose="020B0604020202020204" charset="0"/>
              </a:rPr>
              <a:t> </a:t>
            </a:r>
            <a:r>
              <a:rPr lang="fr-FR" dirty="0" err="1">
                <a:solidFill>
                  <a:schemeClr val="tx1"/>
                </a:solidFill>
                <a:effectLst/>
                <a:latin typeface="Roboto Mono Medium" panose="020B0604020202020204" charset="0"/>
                <a:ea typeface="Roboto Mono Medium" panose="020B0604020202020204" charset="0"/>
              </a:rPr>
              <a:t>rộng</a:t>
            </a:r>
            <a:r>
              <a:rPr lang="fr-FR" dirty="0">
                <a:solidFill>
                  <a:schemeClr val="tx1"/>
                </a:solidFill>
                <a:effectLst/>
                <a:latin typeface="Roboto Mono Medium" panose="020B0604020202020204" charset="0"/>
                <a:ea typeface="Roboto Mono Medium" panose="020B0604020202020204" charset="0"/>
              </a:rPr>
              <a:t> </a:t>
            </a:r>
            <a:r>
              <a:rPr lang="fr-FR" dirty="0" err="1">
                <a:solidFill>
                  <a:schemeClr val="tx1"/>
                </a:solidFill>
                <a:effectLst/>
                <a:latin typeface="Roboto Mono Medium" panose="020B0604020202020204" charset="0"/>
                <a:ea typeface="Roboto Mono Medium" panose="020B0604020202020204" charset="0"/>
              </a:rPr>
              <a:t>hơn</a:t>
            </a:r>
            <a:r>
              <a:rPr lang="fr-FR" dirty="0">
                <a:solidFill>
                  <a:schemeClr val="tx1"/>
                </a:solidFill>
                <a:effectLst/>
                <a:latin typeface="Roboto Mono Medium" panose="020B0604020202020204" charset="0"/>
                <a:ea typeface="Roboto Mono Medium" panose="020B0604020202020204" charset="0"/>
              </a:rPr>
              <a:t> </a:t>
            </a:r>
            <a:r>
              <a:rPr lang="fr-FR" dirty="0" err="1">
                <a:solidFill>
                  <a:schemeClr val="tx1"/>
                </a:solidFill>
                <a:effectLst/>
                <a:latin typeface="Roboto Mono Medium" panose="020B0604020202020204" charset="0"/>
                <a:ea typeface="Roboto Mono Medium" panose="020B0604020202020204" charset="0"/>
              </a:rPr>
              <a:t>nhưng</a:t>
            </a:r>
            <a:r>
              <a:rPr lang="fr-FR" dirty="0">
                <a:solidFill>
                  <a:schemeClr val="tx1"/>
                </a:solidFill>
                <a:effectLst/>
                <a:latin typeface="Roboto Mono Medium" panose="020B0604020202020204" charset="0"/>
                <a:ea typeface="Roboto Mono Medium" panose="020B0604020202020204" charset="0"/>
              </a:rPr>
              <a:t> </a:t>
            </a:r>
            <a:r>
              <a:rPr lang="fr-FR" dirty="0" err="1">
                <a:solidFill>
                  <a:schemeClr val="tx1"/>
                </a:solidFill>
                <a:effectLst/>
                <a:latin typeface="Roboto Mono Medium" panose="020B0604020202020204" charset="0"/>
                <a:ea typeface="Roboto Mono Medium" panose="020B0604020202020204" charset="0"/>
              </a:rPr>
              <a:t>hỗ</a:t>
            </a:r>
            <a:r>
              <a:rPr lang="fr-FR" dirty="0">
                <a:solidFill>
                  <a:schemeClr val="tx1"/>
                </a:solidFill>
                <a:effectLst/>
                <a:latin typeface="Roboto Mono Medium" panose="020B0604020202020204" charset="0"/>
                <a:ea typeface="Roboto Mono Medium" panose="020B0604020202020204" charset="0"/>
              </a:rPr>
              <a:t> </a:t>
            </a:r>
            <a:r>
              <a:rPr lang="fr-FR" dirty="0" err="1">
                <a:solidFill>
                  <a:schemeClr val="tx1"/>
                </a:solidFill>
                <a:effectLst/>
                <a:latin typeface="Roboto Mono Medium" panose="020B0604020202020204" charset="0"/>
                <a:ea typeface="Roboto Mono Medium" panose="020B0604020202020204" charset="0"/>
              </a:rPr>
              <a:t>trợ</a:t>
            </a:r>
            <a:r>
              <a:rPr lang="fr-FR" dirty="0">
                <a:solidFill>
                  <a:schemeClr val="tx1"/>
                </a:solidFill>
                <a:effectLst/>
                <a:latin typeface="Roboto Mono Medium" panose="020B0604020202020204" charset="0"/>
                <a:ea typeface="Roboto Mono Medium" panose="020B0604020202020204" charset="0"/>
              </a:rPr>
              <a:t> </a:t>
            </a:r>
            <a:r>
              <a:rPr lang="fr-FR" dirty="0" err="1">
                <a:solidFill>
                  <a:schemeClr val="tx1"/>
                </a:solidFill>
                <a:effectLst/>
                <a:latin typeface="Roboto Mono Medium" panose="020B0604020202020204" charset="0"/>
                <a:ea typeface="Roboto Mono Medium" panose="020B0604020202020204" charset="0"/>
              </a:rPr>
              <a:t>kết</a:t>
            </a:r>
            <a:r>
              <a:rPr lang="fr-FR" dirty="0">
                <a:solidFill>
                  <a:schemeClr val="tx1"/>
                </a:solidFill>
                <a:effectLst/>
                <a:latin typeface="Roboto Mono Medium" panose="020B0604020202020204" charset="0"/>
                <a:ea typeface="Roboto Mono Medium" panose="020B0604020202020204" charset="0"/>
              </a:rPr>
              <a:t> </a:t>
            </a:r>
            <a:r>
              <a:rPr lang="fr-FR" dirty="0" err="1">
                <a:solidFill>
                  <a:schemeClr val="tx1"/>
                </a:solidFill>
                <a:effectLst/>
                <a:latin typeface="Roboto Mono Medium" panose="020B0604020202020204" charset="0"/>
                <a:ea typeface="Roboto Mono Medium" panose="020B0604020202020204" charset="0"/>
              </a:rPr>
              <a:t>nối</a:t>
            </a:r>
            <a:r>
              <a:rPr lang="fr-FR" dirty="0">
                <a:solidFill>
                  <a:schemeClr val="tx1"/>
                </a:solidFill>
                <a:effectLst/>
                <a:latin typeface="Roboto Mono Medium" panose="020B0604020202020204" charset="0"/>
                <a:ea typeface="Roboto Mono Medium" panose="020B0604020202020204" charset="0"/>
              </a:rPr>
              <a:t> </a:t>
            </a:r>
            <a:r>
              <a:rPr lang="fr-FR" dirty="0" err="1">
                <a:solidFill>
                  <a:schemeClr val="tx1"/>
                </a:solidFill>
                <a:effectLst/>
                <a:latin typeface="Roboto Mono Medium" panose="020B0604020202020204" charset="0"/>
                <a:ea typeface="Roboto Mono Medium" panose="020B0604020202020204" charset="0"/>
              </a:rPr>
              <a:t>tốt</a:t>
            </a:r>
            <a:r>
              <a:rPr lang="fr-FR" dirty="0">
                <a:solidFill>
                  <a:schemeClr val="tx1"/>
                </a:solidFill>
                <a:effectLst/>
                <a:latin typeface="Roboto Mono Medium" panose="020B0604020202020204" charset="0"/>
                <a:ea typeface="Roboto Mono Medium" panose="020B0604020202020204" charset="0"/>
              </a:rPr>
              <a:t> </a:t>
            </a:r>
            <a:r>
              <a:rPr lang="fr-FR" dirty="0" err="1">
                <a:solidFill>
                  <a:schemeClr val="tx1"/>
                </a:solidFill>
                <a:effectLst/>
                <a:latin typeface="Roboto Mono Medium" panose="020B0604020202020204" charset="0"/>
                <a:ea typeface="Roboto Mono Medium" panose="020B0604020202020204" charset="0"/>
              </a:rPr>
              <a:t>hơn</a:t>
            </a:r>
            <a:endParaRPr lang="vi-VN" b="1" dirty="0">
              <a:solidFill>
                <a:schemeClr val="tx1"/>
              </a:solidFill>
              <a:effectLst/>
              <a:latin typeface="Roboto Mono Medium" panose="020B0604020202020204" charset="0"/>
              <a:ea typeface="Roboto Mono Medium" panose="020B0604020202020204" charset="0"/>
            </a:endParaRPr>
          </a:p>
        </p:txBody>
      </p:sp>
      <p:sp>
        <p:nvSpPr>
          <p:cNvPr id="39" name="Google Shape;9756;p110">
            <a:extLst>
              <a:ext uri="{FF2B5EF4-FFF2-40B4-BE49-F238E27FC236}">
                <a16:creationId xmlns:a16="http://schemas.microsoft.com/office/drawing/2014/main" id="{0C3C5758-DD0A-BF73-9E19-085701487108}"/>
              </a:ext>
            </a:extLst>
          </p:cNvPr>
          <p:cNvSpPr/>
          <p:nvPr/>
        </p:nvSpPr>
        <p:spPr>
          <a:xfrm>
            <a:off x="7232591" y="1093660"/>
            <a:ext cx="371366" cy="372353"/>
          </a:xfrm>
          <a:custGeom>
            <a:avLst/>
            <a:gdLst/>
            <a:ahLst/>
            <a:cxnLst/>
            <a:rect l="l" t="t" r="r" b="b"/>
            <a:pathLst>
              <a:path w="11658" h="11689" extrusionOk="0">
                <a:moveTo>
                  <a:pt x="10514" y="382"/>
                </a:moveTo>
                <a:cubicBezTo>
                  <a:pt x="10657" y="382"/>
                  <a:pt x="10812" y="441"/>
                  <a:pt x="10907" y="548"/>
                </a:cubicBezTo>
                <a:lnTo>
                  <a:pt x="11181" y="810"/>
                </a:lnTo>
                <a:cubicBezTo>
                  <a:pt x="11288" y="917"/>
                  <a:pt x="11348" y="1072"/>
                  <a:pt x="11348" y="1215"/>
                </a:cubicBezTo>
                <a:cubicBezTo>
                  <a:pt x="11348" y="1370"/>
                  <a:pt x="11288" y="1513"/>
                  <a:pt x="11181" y="1620"/>
                </a:cubicBezTo>
                <a:lnTo>
                  <a:pt x="10240" y="2560"/>
                </a:lnTo>
                <a:lnTo>
                  <a:pt x="9169" y="1489"/>
                </a:lnTo>
                <a:lnTo>
                  <a:pt x="10109" y="548"/>
                </a:lnTo>
                <a:cubicBezTo>
                  <a:pt x="10217" y="441"/>
                  <a:pt x="10359" y="382"/>
                  <a:pt x="10514" y="382"/>
                </a:cubicBezTo>
                <a:close/>
                <a:moveTo>
                  <a:pt x="8919" y="1715"/>
                </a:moveTo>
                <a:lnTo>
                  <a:pt x="9990" y="2799"/>
                </a:lnTo>
                <a:lnTo>
                  <a:pt x="6954" y="5823"/>
                </a:lnTo>
                <a:lnTo>
                  <a:pt x="5883" y="4751"/>
                </a:lnTo>
                <a:lnTo>
                  <a:pt x="8919" y="1715"/>
                </a:lnTo>
                <a:close/>
                <a:moveTo>
                  <a:pt x="1966" y="8668"/>
                </a:moveTo>
                <a:lnTo>
                  <a:pt x="3037" y="9740"/>
                </a:lnTo>
                <a:lnTo>
                  <a:pt x="2370" y="10419"/>
                </a:lnTo>
                <a:cubicBezTo>
                  <a:pt x="2335" y="10454"/>
                  <a:pt x="2281" y="10472"/>
                  <a:pt x="2227" y="10472"/>
                </a:cubicBezTo>
                <a:cubicBezTo>
                  <a:pt x="2174" y="10472"/>
                  <a:pt x="2120" y="10454"/>
                  <a:pt x="2085" y="10419"/>
                </a:cubicBezTo>
                <a:lnTo>
                  <a:pt x="1299" y="9621"/>
                </a:lnTo>
                <a:cubicBezTo>
                  <a:pt x="1215" y="9549"/>
                  <a:pt x="1215" y="9418"/>
                  <a:pt x="1299" y="9347"/>
                </a:cubicBezTo>
                <a:lnTo>
                  <a:pt x="1966" y="8668"/>
                </a:lnTo>
                <a:close/>
                <a:moveTo>
                  <a:pt x="1311" y="10133"/>
                </a:moveTo>
                <a:lnTo>
                  <a:pt x="1596" y="10407"/>
                </a:lnTo>
                <a:lnTo>
                  <a:pt x="1061" y="10942"/>
                </a:lnTo>
                <a:cubicBezTo>
                  <a:pt x="1019" y="10984"/>
                  <a:pt x="965" y="11005"/>
                  <a:pt x="913" y="11005"/>
                </a:cubicBezTo>
                <a:cubicBezTo>
                  <a:pt x="861" y="11005"/>
                  <a:pt x="811" y="10984"/>
                  <a:pt x="775" y="10942"/>
                </a:cubicBezTo>
                <a:cubicBezTo>
                  <a:pt x="703" y="10859"/>
                  <a:pt x="703" y="10740"/>
                  <a:pt x="775" y="10669"/>
                </a:cubicBezTo>
                <a:lnTo>
                  <a:pt x="1311" y="10133"/>
                </a:lnTo>
                <a:close/>
                <a:moveTo>
                  <a:pt x="10467" y="1"/>
                </a:moveTo>
                <a:cubicBezTo>
                  <a:pt x="10228" y="1"/>
                  <a:pt x="9990" y="84"/>
                  <a:pt x="9812" y="263"/>
                </a:cubicBezTo>
                <a:lnTo>
                  <a:pt x="8871" y="1203"/>
                </a:lnTo>
                <a:lnTo>
                  <a:pt x="8728" y="1048"/>
                </a:lnTo>
                <a:cubicBezTo>
                  <a:pt x="8687" y="1013"/>
                  <a:pt x="8642" y="995"/>
                  <a:pt x="8597" y="995"/>
                </a:cubicBezTo>
                <a:cubicBezTo>
                  <a:pt x="8553" y="995"/>
                  <a:pt x="8508" y="1013"/>
                  <a:pt x="8466" y="1048"/>
                </a:cubicBezTo>
                <a:cubicBezTo>
                  <a:pt x="8395" y="1120"/>
                  <a:pt x="8395" y="1227"/>
                  <a:pt x="8466" y="1310"/>
                </a:cubicBezTo>
                <a:lnTo>
                  <a:pt x="8621" y="1453"/>
                </a:lnTo>
                <a:lnTo>
                  <a:pt x="5037" y="5037"/>
                </a:lnTo>
                <a:cubicBezTo>
                  <a:pt x="4954" y="5120"/>
                  <a:pt x="4954" y="5216"/>
                  <a:pt x="5037" y="5299"/>
                </a:cubicBezTo>
                <a:cubicBezTo>
                  <a:pt x="5073" y="5335"/>
                  <a:pt x="5118" y="5352"/>
                  <a:pt x="5162" y="5352"/>
                </a:cubicBezTo>
                <a:cubicBezTo>
                  <a:pt x="5207" y="5352"/>
                  <a:pt x="5252" y="5335"/>
                  <a:pt x="5287" y="5299"/>
                </a:cubicBezTo>
                <a:lnTo>
                  <a:pt x="5597" y="4977"/>
                </a:lnTo>
                <a:lnTo>
                  <a:pt x="6668" y="6049"/>
                </a:lnTo>
                <a:cubicBezTo>
                  <a:pt x="6299" y="6525"/>
                  <a:pt x="6073" y="6978"/>
                  <a:pt x="5883" y="7382"/>
                </a:cubicBezTo>
                <a:cubicBezTo>
                  <a:pt x="5430" y="8287"/>
                  <a:pt x="5097" y="9002"/>
                  <a:pt x="3275" y="9526"/>
                </a:cubicBezTo>
                <a:lnTo>
                  <a:pt x="2156" y="8406"/>
                </a:lnTo>
                <a:lnTo>
                  <a:pt x="4597" y="5966"/>
                </a:lnTo>
                <a:cubicBezTo>
                  <a:pt x="4680" y="5894"/>
                  <a:pt x="4680" y="5787"/>
                  <a:pt x="4597" y="5716"/>
                </a:cubicBezTo>
                <a:cubicBezTo>
                  <a:pt x="4561" y="5674"/>
                  <a:pt x="4516" y="5653"/>
                  <a:pt x="4472" y="5653"/>
                </a:cubicBezTo>
                <a:cubicBezTo>
                  <a:pt x="4427" y="5653"/>
                  <a:pt x="4382" y="5674"/>
                  <a:pt x="4347" y="5716"/>
                </a:cubicBezTo>
                <a:lnTo>
                  <a:pt x="989" y="9073"/>
                </a:lnTo>
                <a:cubicBezTo>
                  <a:pt x="775" y="9287"/>
                  <a:pt x="775" y="9645"/>
                  <a:pt x="989" y="9847"/>
                </a:cubicBezTo>
                <a:lnTo>
                  <a:pt x="1001" y="9859"/>
                </a:lnTo>
                <a:lnTo>
                  <a:pt x="465" y="10395"/>
                </a:lnTo>
                <a:cubicBezTo>
                  <a:pt x="299" y="10561"/>
                  <a:pt x="251" y="10811"/>
                  <a:pt x="358" y="11026"/>
                </a:cubicBezTo>
                <a:lnTo>
                  <a:pt x="1" y="11383"/>
                </a:lnTo>
                <a:cubicBezTo>
                  <a:pt x="1" y="11454"/>
                  <a:pt x="1" y="11562"/>
                  <a:pt x="61" y="11633"/>
                </a:cubicBezTo>
                <a:cubicBezTo>
                  <a:pt x="92" y="11670"/>
                  <a:pt x="139" y="11688"/>
                  <a:pt x="187" y="11688"/>
                </a:cubicBezTo>
                <a:cubicBezTo>
                  <a:pt x="232" y="11688"/>
                  <a:pt x="276" y="11673"/>
                  <a:pt x="311" y="11645"/>
                </a:cubicBezTo>
                <a:lnTo>
                  <a:pt x="668" y="11288"/>
                </a:lnTo>
                <a:cubicBezTo>
                  <a:pt x="745" y="11326"/>
                  <a:pt x="827" y="11345"/>
                  <a:pt x="908" y="11345"/>
                </a:cubicBezTo>
                <a:cubicBezTo>
                  <a:pt x="1052" y="11345"/>
                  <a:pt x="1192" y="11287"/>
                  <a:pt x="1299" y="11181"/>
                </a:cubicBezTo>
                <a:lnTo>
                  <a:pt x="1835" y="10645"/>
                </a:lnTo>
                <a:cubicBezTo>
                  <a:pt x="1942" y="10752"/>
                  <a:pt x="2073" y="10811"/>
                  <a:pt x="2204" y="10811"/>
                </a:cubicBezTo>
                <a:cubicBezTo>
                  <a:pt x="2358" y="10811"/>
                  <a:pt x="2501" y="10752"/>
                  <a:pt x="2608" y="10645"/>
                </a:cubicBezTo>
                <a:lnTo>
                  <a:pt x="3370" y="9895"/>
                </a:lnTo>
                <a:cubicBezTo>
                  <a:pt x="5371" y="9335"/>
                  <a:pt x="5776" y="8502"/>
                  <a:pt x="6240" y="7549"/>
                </a:cubicBezTo>
                <a:cubicBezTo>
                  <a:pt x="6442" y="7121"/>
                  <a:pt x="6668" y="6656"/>
                  <a:pt x="7073" y="6180"/>
                </a:cubicBezTo>
                <a:lnTo>
                  <a:pt x="10228" y="3025"/>
                </a:lnTo>
                <a:lnTo>
                  <a:pt x="10526" y="3322"/>
                </a:lnTo>
                <a:lnTo>
                  <a:pt x="8407" y="5442"/>
                </a:lnTo>
                <a:cubicBezTo>
                  <a:pt x="8347" y="5501"/>
                  <a:pt x="8335" y="5608"/>
                  <a:pt x="8395" y="5680"/>
                </a:cubicBezTo>
                <a:cubicBezTo>
                  <a:pt x="8426" y="5717"/>
                  <a:pt x="8473" y="5735"/>
                  <a:pt x="8522" y="5735"/>
                </a:cubicBezTo>
                <a:cubicBezTo>
                  <a:pt x="8566" y="5735"/>
                  <a:pt x="8611" y="5720"/>
                  <a:pt x="8645" y="5692"/>
                </a:cubicBezTo>
                <a:lnTo>
                  <a:pt x="10883" y="3465"/>
                </a:lnTo>
                <a:cubicBezTo>
                  <a:pt x="10955" y="3382"/>
                  <a:pt x="10955" y="3287"/>
                  <a:pt x="10883" y="3203"/>
                </a:cubicBezTo>
                <a:lnTo>
                  <a:pt x="10455" y="2775"/>
                </a:lnTo>
                <a:lnTo>
                  <a:pt x="11383" y="1834"/>
                </a:lnTo>
                <a:cubicBezTo>
                  <a:pt x="11562" y="1656"/>
                  <a:pt x="11657" y="1441"/>
                  <a:pt x="11657" y="1179"/>
                </a:cubicBezTo>
                <a:cubicBezTo>
                  <a:pt x="11657" y="929"/>
                  <a:pt x="11562" y="703"/>
                  <a:pt x="11383" y="524"/>
                </a:cubicBezTo>
                <a:lnTo>
                  <a:pt x="11121" y="263"/>
                </a:lnTo>
                <a:cubicBezTo>
                  <a:pt x="10943" y="84"/>
                  <a:pt x="10717" y="1"/>
                  <a:pt x="10467"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762;p110">
            <a:extLst>
              <a:ext uri="{FF2B5EF4-FFF2-40B4-BE49-F238E27FC236}">
                <a16:creationId xmlns:a16="http://schemas.microsoft.com/office/drawing/2014/main" id="{AE923288-4E40-93E4-76F3-F81FED07E81E}"/>
              </a:ext>
            </a:extLst>
          </p:cNvPr>
          <p:cNvSpPr/>
          <p:nvPr/>
        </p:nvSpPr>
        <p:spPr>
          <a:xfrm>
            <a:off x="7557844" y="3860813"/>
            <a:ext cx="968493" cy="811352"/>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chemeClr val="accent3">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1" name="Google Shape;9767;p110">
            <a:extLst>
              <a:ext uri="{FF2B5EF4-FFF2-40B4-BE49-F238E27FC236}">
                <a16:creationId xmlns:a16="http://schemas.microsoft.com/office/drawing/2014/main" id="{7B2D6328-DA39-D2D9-1A5D-8C0DB969C10B}"/>
              </a:ext>
            </a:extLst>
          </p:cNvPr>
          <p:cNvGrpSpPr/>
          <p:nvPr/>
        </p:nvGrpSpPr>
        <p:grpSpPr>
          <a:xfrm>
            <a:off x="5939082" y="399690"/>
            <a:ext cx="523595" cy="522430"/>
            <a:chOff x="1745217" y="1515471"/>
            <a:chExt cx="343269" cy="342505"/>
          </a:xfrm>
        </p:grpSpPr>
        <p:sp>
          <p:nvSpPr>
            <p:cNvPr id="42" name="Google Shape;9768;p110">
              <a:extLst>
                <a:ext uri="{FF2B5EF4-FFF2-40B4-BE49-F238E27FC236}">
                  <a16:creationId xmlns:a16="http://schemas.microsoft.com/office/drawing/2014/main" id="{6ABA47C3-7C8C-BC67-68DC-D173BF53CE81}"/>
                </a:ext>
              </a:extLst>
            </p:cNvPr>
            <p:cNvSpPr/>
            <p:nvPr/>
          </p:nvSpPr>
          <p:spPr>
            <a:xfrm>
              <a:off x="1854448" y="1647096"/>
              <a:ext cx="22012" cy="21630"/>
            </a:xfrm>
            <a:custGeom>
              <a:avLst/>
              <a:gdLst/>
              <a:ahLst/>
              <a:cxnLst/>
              <a:rect l="l" t="t" r="r" b="b"/>
              <a:pathLst>
                <a:path w="691" h="679" extrusionOk="0">
                  <a:moveTo>
                    <a:pt x="346" y="0"/>
                  </a:moveTo>
                  <a:cubicBezTo>
                    <a:pt x="155" y="0"/>
                    <a:pt x="0" y="155"/>
                    <a:pt x="0" y="345"/>
                  </a:cubicBezTo>
                  <a:cubicBezTo>
                    <a:pt x="0" y="536"/>
                    <a:pt x="155" y="679"/>
                    <a:pt x="346" y="679"/>
                  </a:cubicBezTo>
                  <a:cubicBezTo>
                    <a:pt x="536" y="679"/>
                    <a:pt x="691" y="536"/>
                    <a:pt x="691" y="345"/>
                  </a:cubicBezTo>
                  <a:cubicBezTo>
                    <a:pt x="691" y="155"/>
                    <a:pt x="536" y="0"/>
                    <a:pt x="346" y="0"/>
                  </a:cubicBezTo>
                  <a:close/>
                </a:path>
              </a:pathLst>
            </a:custGeom>
            <a:solidFill>
              <a:srgbClr val="657E93"/>
            </a:solid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769;p110">
              <a:extLst>
                <a:ext uri="{FF2B5EF4-FFF2-40B4-BE49-F238E27FC236}">
                  <a16:creationId xmlns:a16="http://schemas.microsoft.com/office/drawing/2014/main" id="{EB072F52-06FD-38DE-22FF-00FF222FE4DB}"/>
                </a:ext>
              </a:extLst>
            </p:cNvPr>
            <p:cNvSpPr/>
            <p:nvPr/>
          </p:nvSpPr>
          <p:spPr>
            <a:xfrm>
              <a:off x="1906021" y="1647096"/>
              <a:ext cx="21661" cy="21630"/>
            </a:xfrm>
            <a:custGeom>
              <a:avLst/>
              <a:gdLst/>
              <a:ahLst/>
              <a:cxnLst/>
              <a:rect l="l" t="t" r="r" b="b"/>
              <a:pathLst>
                <a:path w="680" h="679" extrusionOk="0">
                  <a:moveTo>
                    <a:pt x="334" y="0"/>
                  </a:moveTo>
                  <a:cubicBezTo>
                    <a:pt x="143" y="0"/>
                    <a:pt x="0" y="155"/>
                    <a:pt x="0" y="345"/>
                  </a:cubicBezTo>
                  <a:cubicBezTo>
                    <a:pt x="0" y="536"/>
                    <a:pt x="143" y="679"/>
                    <a:pt x="334" y="679"/>
                  </a:cubicBezTo>
                  <a:cubicBezTo>
                    <a:pt x="524" y="679"/>
                    <a:pt x="679" y="536"/>
                    <a:pt x="679" y="345"/>
                  </a:cubicBezTo>
                  <a:cubicBezTo>
                    <a:pt x="679" y="155"/>
                    <a:pt x="524" y="0"/>
                    <a:pt x="334" y="0"/>
                  </a:cubicBezTo>
                  <a:close/>
                </a:path>
              </a:pathLst>
            </a:custGeom>
            <a:solidFill>
              <a:srgbClr val="657E93"/>
            </a:solid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770;p110">
              <a:extLst>
                <a:ext uri="{FF2B5EF4-FFF2-40B4-BE49-F238E27FC236}">
                  <a16:creationId xmlns:a16="http://schemas.microsoft.com/office/drawing/2014/main" id="{92B32144-A127-3D42-A41B-2A024735D1F7}"/>
                </a:ext>
              </a:extLst>
            </p:cNvPr>
            <p:cNvSpPr/>
            <p:nvPr/>
          </p:nvSpPr>
          <p:spPr>
            <a:xfrm>
              <a:off x="1956830" y="1647096"/>
              <a:ext cx="22044" cy="21630"/>
            </a:xfrm>
            <a:custGeom>
              <a:avLst/>
              <a:gdLst/>
              <a:ahLst/>
              <a:cxnLst/>
              <a:rect l="l" t="t" r="r" b="b"/>
              <a:pathLst>
                <a:path w="692" h="679" extrusionOk="0">
                  <a:moveTo>
                    <a:pt x="346" y="0"/>
                  </a:moveTo>
                  <a:cubicBezTo>
                    <a:pt x="156" y="0"/>
                    <a:pt x="1" y="155"/>
                    <a:pt x="1" y="345"/>
                  </a:cubicBezTo>
                  <a:cubicBezTo>
                    <a:pt x="1" y="536"/>
                    <a:pt x="156" y="679"/>
                    <a:pt x="346" y="679"/>
                  </a:cubicBezTo>
                  <a:cubicBezTo>
                    <a:pt x="537" y="679"/>
                    <a:pt x="691" y="536"/>
                    <a:pt x="691" y="345"/>
                  </a:cubicBezTo>
                  <a:cubicBezTo>
                    <a:pt x="691" y="155"/>
                    <a:pt x="537" y="0"/>
                    <a:pt x="346" y="0"/>
                  </a:cubicBezTo>
                  <a:close/>
                </a:path>
              </a:pathLst>
            </a:custGeom>
            <a:solidFill>
              <a:srgbClr val="657E93"/>
            </a:solid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771;p110">
              <a:extLst>
                <a:ext uri="{FF2B5EF4-FFF2-40B4-BE49-F238E27FC236}">
                  <a16:creationId xmlns:a16="http://schemas.microsoft.com/office/drawing/2014/main" id="{3BDC3CE7-1CCA-1C88-837D-93B4D69C3776}"/>
                </a:ext>
              </a:extLst>
            </p:cNvPr>
            <p:cNvSpPr/>
            <p:nvPr/>
          </p:nvSpPr>
          <p:spPr>
            <a:xfrm>
              <a:off x="1745217" y="1515471"/>
              <a:ext cx="343269" cy="342505"/>
            </a:xfrm>
            <a:custGeom>
              <a:avLst/>
              <a:gdLst/>
              <a:ahLst/>
              <a:cxnLst/>
              <a:rect l="l" t="t" r="r" b="b"/>
              <a:pathLst>
                <a:path w="10776" h="10752" extrusionOk="0">
                  <a:moveTo>
                    <a:pt x="5382" y="1"/>
                  </a:moveTo>
                  <a:cubicBezTo>
                    <a:pt x="3953" y="1"/>
                    <a:pt x="2608" y="453"/>
                    <a:pt x="1596" y="1286"/>
                  </a:cubicBezTo>
                  <a:cubicBezTo>
                    <a:pt x="560" y="2144"/>
                    <a:pt x="0" y="3251"/>
                    <a:pt x="0" y="4465"/>
                  </a:cubicBezTo>
                  <a:cubicBezTo>
                    <a:pt x="0" y="5513"/>
                    <a:pt x="465" y="6561"/>
                    <a:pt x="1274" y="7359"/>
                  </a:cubicBezTo>
                  <a:cubicBezTo>
                    <a:pt x="2072" y="8121"/>
                    <a:pt x="3120" y="8645"/>
                    <a:pt x="4298" y="8835"/>
                  </a:cubicBezTo>
                  <a:cubicBezTo>
                    <a:pt x="4310" y="9442"/>
                    <a:pt x="4108" y="10014"/>
                    <a:pt x="3703" y="10478"/>
                  </a:cubicBezTo>
                  <a:cubicBezTo>
                    <a:pt x="3655" y="10514"/>
                    <a:pt x="3644" y="10597"/>
                    <a:pt x="3679" y="10657"/>
                  </a:cubicBezTo>
                  <a:cubicBezTo>
                    <a:pt x="3703" y="10704"/>
                    <a:pt x="3763" y="10752"/>
                    <a:pt x="3834" y="10752"/>
                  </a:cubicBezTo>
                  <a:cubicBezTo>
                    <a:pt x="5025" y="10752"/>
                    <a:pt x="6084" y="9966"/>
                    <a:pt x="6442" y="8835"/>
                  </a:cubicBezTo>
                  <a:cubicBezTo>
                    <a:pt x="7406" y="8668"/>
                    <a:pt x="8287" y="8299"/>
                    <a:pt x="9013" y="7752"/>
                  </a:cubicBezTo>
                  <a:cubicBezTo>
                    <a:pt x="9097" y="7692"/>
                    <a:pt x="9109" y="7585"/>
                    <a:pt x="9049" y="7513"/>
                  </a:cubicBezTo>
                  <a:cubicBezTo>
                    <a:pt x="9014" y="7465"/>
                    <a:pt x="8963" y="7441"/>
                    <a:pt x="8913" y="7441"/>
                  </a:cubicBezTo>
                  <a:cubicBezTo>
                    <a:pt x="8877" y="7441"/>
                    <a:pt x="8841" y="7453"/>
                    <a:pt x="8811" y="7478"/>
                  </a:cubicBezTo>
                  <a:cubicBezTo>
                    <a:pt x="8096" y="8014"/>
                    <a:pt x="7215" y="8371"/>
                    <a:pt x="6275" y="8502"/>
                  </a:cubicBezTo>
                  <a:cubicBezTo>
                    <a:pt x="6203" y="8525"/>
                    <a:pt x="6156" y="8561"/>
                    <a:pt x="6132" y="8621"/>
                  </a:cubicBezTo>
                  <a:cubicBezTo>
                    <a:pt x="5894" y="9549"/>
                    <a:pt x="5120" y="10216"/>
                    <a:pt x="4215" y="10371"/>
                  </a:cubicBezTo>
                  <a:cubicBezTo>
                    <a:pt x="4537" y="9859"/>
                    <a:pt x="4703" y="9264"/>
                    <a:pt x="4644" y="8656"/>
                  </a:cubicBezTo>
                  <a:cubicBezTo>
                    <a:pt x="4644" y="8585"/>
                    <a:pt x="4572" y="8502"/>
                    <a:pt x="4489" y="8490"/>
                  </a:cubicBezTo>
                  <a:cubicBezTo>
                    <a:pt x="2084" y="8144"/>
                    <a:pt x="346" y="6442"/>
                    <a:pt x="346" y="4430"/>
                  </a:cubicBezTo>
                  <a:cubicBezTo>
                    <a:pt x="346" y="2156"/>
                    <a:pt x="2608" y="310"/>
                    <a:pt x="5382" y="310"/>
                  </a:cubicBezTo>
                  <a:cubicBezTo>
                    <a:pt x="8168" y="310"/>
                    <a:pt x="10430" y="2156"/>
                    <a:pt x="10430" y="4430"/>
                  </a:cubicBezTo>
                  <a:cubicBezTo>
                    <a:pt x="10430" y="5370"/>
                    <a:pt x="10025" y="6287"/>
                    <a:pt x="9311" y="7013"/>
                  </a:cubicBezTo>
                  <a:cubicBezTo>
                    <a:pt x="9251" y="7097"/>
                    <a:pt x="9251" y="7192"/>
                    <a:pt x="9311" y="7252"/>
                  </a:cubicBezTo>
                  <a:cubicBezTo>
                    <a:pt x="9353" y="7281"/>
                    <a:pt x="9397" y="7296"/>
                    <a:pt x="9439" y="7296"/>
                  </a:cubicBezTo>
                  <a:cubicBezTo>
                    <a:pt x="9481" y="7296"/>
                    <a:pt x="9519" y="7281"/>
                    <a:pt x="9549" y="7252"/>
                  </a:cubicBezTo>
                  <a:cubicBezTo>
                    <a:pt x="10347" y="6466"/>
                    <a:pt x="10775" y="5454"/>
                    <a:pt x="10775" y="4430"/>
                  </a:cubicBezTo>
                  <a:cubicBezTo>
                    <a:pt x="10775" y="3263"/>
                    <a:pt x="10204" y="2144"/>
                    <a:pt x="9180" y="1286"/>
                  </a:cubicBezTo>
                  <a:cubicBezTo>
                    <a:pt x="8168" y="453"/>
                    <a:pt x="6811" y="1"/>
                    <a:pt x="5382" y="1"/>
                  </a:cubicBezTo>
                  <a:close/>
                </a:path>
              </a:pathLst>
            </a:custGeom>
            <a:solidFill>
              <a:srgbClr val="657E93"/>
            </a:solid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 name="Picture 29">
            <a:extLst>
              <a:ext uri="{FF2B5EF4-FFF2-40B4-BE49-F238E27FC236}">
                <a16:creationId xmlns:a16="http://schemas.microsoft.com/office/drawing/2014/main" id="{65A5416F-13E3-8E1B-5EE9-4BB55C0BD228}"/>
              </a:ext>
            </a:extLst>
          </p:cNvPr>
          <p:cNvPicPr>
            <a:picLocks noChangeAspect="1"/>
          </p:cNvPicPr>
          <p:nvPr/>
        </p:nvPicPr>
        <p:blipFill>
          <a:blip r:embed="rId4"/>
          <a:stretch>
            <a:fillRect/>
          </a:stretch>
        </p:blipFill>
        <p:spPr>
          <a:xfrm>
            <a:off x="6833818" y="1872251"/>
            <a:ext cx="1448052" cy="1073726"/>
          </a:xfrm>
          <a:prstGeom prst="rect">
            <a:avLst/>
          </a:prstGeom>
        </p:spPr>
      </p:pic>
    </p:spTree>
    <p:extLst>
      <p:ext uri="{BB962C8B-B14F-4D97-AF65-F5344CB8AC3E}">
        <p14:creationId xmlns:p14="http://schemas.microsoft.com/office/powerpoint/2010/main" val="9698314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50"/>
          <p:cNvSpPr txBox="1">
            <a:spLocks noGrp="1"/>
          </p:cNvSpPr>
          <p:nvPr>
            <p:ph type="title"/>
          </p:nvPr>
        </p:nvSpPr>
        <p:spPr>
          <a:xfrm>
            <a:off x="2920777" y="1198460"/>
            <a:ext cx="4001700" cy="113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200" dirty="0">
                <a:solidFill>
                  <a:schemeClr val="accent5">
                    <a:lumMod val="75000"/>
                  </a:schemeClr>
                </a:solidFill>
              </a:rPr>
              <a:t>Relational Database</a:t>
            </a:r>
            <a:endParaRPr sz="3200" dirty="0">
              <a:solidFill>
                <a:schemeClr val="accent5">
                  <a:lumMod val="75000"/>
                </a:schemeClr>
              </a:solidFill>
            </a:endParaRPr>
          </a:p>
        </p:txBody>
      </p:sp>
      <p:sp>
        <p:nvSpPr>
          <p:cNvPr id="439" name="Google Shape;439;p50"/>
          <p:cNvSpPr txBox="1">
            <a:spLocks noGrp="1"/>
          </p:cNvSpPr>
          <p:nvPr>
            <p:ph type="body" idx="1"/>
          </p:nvPr>
        </p:nvSpPr>
        <p:spPr>
          <a:xfrm>
            <a:off x="3062016" y="2688533"/>
            <a:ext cx="3393785" cy="1491659"/>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vi-VN" dirty="0"/>
              <a:t>Chỉ có duy nhất một dạng cơ sở dữ liệu quan hệ được dựa trên Ralational Database là lược đồ (schema)</a:t>
            </a:r>
            <a:endParaRPr dirty="0"/>
          </a:p>
        </p:txBody>
      </p:sp>
      <p:pic>
        <p:nvPicPr>
          <p:cNvPr id="440" name="Google Shape;440;p50"/>
          <p:cNvPicPr preferRelativeResize="0"/>
          <p:nvPr/>
        </p:nvPicPr>
        <p:blipFill rotWithShape="1">
          <a:blip r:embed="rId3">
            <a:alphaModFix amt="78000"/>
          </a:blip>
          <a:srcRect l="19967"/>
          <a:stretch/>
        </p:blipFill>
        <p:spPr>
          <a:xfrm rot="3044709">
            <a:off x="2270522" y="751698"/>
            <a:ext cx="1155752" cy="477411"/>
          </a:xfrm>
          <a:prstGeom prst="rect">
            <a:avLst/>
          </a:prstGeom>
          <a:noFill/>
          <a:ln>
            <a:noFill/>
          </a:ln>
        </p:spPr>
      </p:pic>
      <p:pic>
        <p:nvPicPr>
          <p:cNvPr id="441" name="Google Shape;441;p50"/>
          <p:cNvPicPr preferRelativeResize="0"/>
          <p:nvPr/>
        </p:nvPicPr>
        <p:blipFill>
          <a:blip r:embed="rId4">
            <a:alphaModFix/>
          </a:blip>
          <a:stretch>
            <a:fillRect/>
          </a:stretch>
        </p:blipFill>
        <p:spPr>
          <a:xfrm>
            <a:off x="3447027" y="2153449"/>
            <a:ext cx="2610150" cy="325925"/>
          </a:xfrm>
          <a:prstGeom prst="rect">
            <a:avLst/>
          </a:prstGeom>
          <a:noFill/>
          <a:ln>
            <a:noFill/>
          </a:ln>
        </p:spPr>
      </p:pic>
    </p:spTree>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8"/>
          <p:cNvSpPr txBox="1">
            <a:spLocks noGrp="1"/>
          </p:cNvSpPr>
          <p:nvPr>
            <p:ph type="title"/>
          </p:nvPr>
        </p:nvSpPr>
        <p:spPr>
          <a:xfrm>
            <a:off x="1002325" y="711175"/>
            <a:ext cx="3287792" cy="100124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N</a:t>
            </a:r>
            <a:r>
              <a:rPr lang="en" dirty="0"/>
              <a:t>hững ví dụ về Relational Database</a:t>
            </a:r>
            <a:endParaRPr dirty="0"/>
          </a:p>
        </p:txBody>
      </p:sp>
      <p:pic>
        <p:nvPicPr>
          <p:cNvPr id="2050" name="Picture 2" descr="Kết quả hình ảnh cho mysql">
            <a:extLst>
              <a:ext uri="{FF2B5EF4-FFF2-40B4-BE49-F238E27FC236}">
                <a16:creationId xmlns:a16="http://schemas.microsoft.com/office/drawing/2014/main" id="{1C330D24-FCDF-D48E-26D9-BA272F4E84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8616" y="1701309"/>
            <a:ext cx="1252082" cy="1285031"/>
          </a:xfrm>
          <a:prstGeom prst="roundRect">
            <a:avLst>
              <a:gd name="adj" fmla="val 24192"/>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052" name="Picture 4" descr="Kết quả hình ảnh cho sql server">
            <a:extLst>
              <a:ext uri="{FF2B5EF4-FFF2-40B4-BE49-F238E27FC236}">
                <a16:creationId xmlns:a16="http://schemas.microsoft.com/office/drawing/2014/main" id="{1CCD588D-1E36-34FD-81E3-9146D6EE7A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0255" y="1620375"/>
            <a:ext cx="1735949" cy="1430324"/>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2054" name="Picture 6" descr="Kết quả hình ảnh cho Postgres">
            <a:extLst>
              <a:ext uri="{FF2B5EF4-FFF2-40B4-BE49-F238E27FC236}">
                <a16:creationId xmlns:a16="http://schemas.microsoft.com/office/drawing/2014/main" id="{C47668CD-A706-FF08-EC4C-D35602EA09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4716" y="3174520"/>
            <a:ext cx="2695261" cy="129422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3" name="Picture 2">
            <a:extLst>
              <a:ext uri="{FF2B5EF4-FFF2-40B4-BE49-F238E27FC236}">
                <a16:creationId xmlns:a16="http://schemas.microsoft.com/office/drawing/2014/main" id="{971F5F96-B35D-EF40-6CD2-6137DB68C503}"/>
              </a:ext>
            </a:extLst>
          </p:cNvPr>
          <p:cNvPicPr>
            <a:picLocks noChangeAspect="1"/>
          </p:cNvPicPr>
          <p:nvPr/>
        </p:nvPicPr>
        <p:blipFill>
          <a:blip r:embed="rId6"/>
          <a:stretch>
            <a:fillRect/>
          </a:stretch>
        </p:blipFill>
        <p:spPr>
          <a:xfrm>
            <a:off x="5133304" y="822306"/>
            <a:ext cx="3337849" cy="118882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6" name="Google Shape;216;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Giới thiệu</a:t>
            </a:r>
            <a:endParaRPr dirty="0"/>
          </a:p>
        </p:txBody>
      </p:sp>
      <p:sp>
        <p:nvSpPr>
          <p:cNvPr id="217" name="Google Shape;217;p3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vi-VN" dirty="0"/>
              <a:t>.................</a:t>
            </a:r>
            <a:endParaRPr dirty="0"/>
          </a:p>
        </p:txBody>
      </p:sp>
      <p:sp>
        <p:nvSpPr>
          <p:cNvPr id="212" name="Google Shape;212;p33"/>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pic>
        <p:nvPicPr>
          <p:cNvPr id="213" name="Google Shape;213;p33"/>
          <p:cNvPicPr preferRelativeResize="0"/>
          <p:nvPr/>
        </p:nvPicPr>
        <p:blipFill>
          <a:blip r:embed="rId3">
            <a:alphaModFix amt="86000"/>
          </a:blip>
          <a:stretch>
            <a:fillRect/>
          </a:stretch>
        </p:blipFill>
        <p:spPr>
          <a:xfrm rot="1344117">
            <a:off x="3823925" y="1324475"/>
            <a:ext cx="1496149" cy="1160650"/>
          </a:xfrm>
          <a:prstGeom prst="rect">
            <a:avLst/>
          </a:prstGeom>
          <a:noFill/>
          <a:ln>
            <a:noFill/>
          </a:ln>
        </p:spPr>
      </p:pic>
      <p:pic>
        <p:nvPicPr>
          <p:cNvPr id="214" name="Google Shape;214;p33"/>
          <p:cNvPicPr preferRelativeResize="0"/>
          <p:nvPr/>
        </p:nvPicPr>
        <p:blipFill rotWithShape="1">
          <a:blip r:embed="rId4">
            <a:alphaModFix/>
          </a:blip>
          <a:srcRect t="16970" r="8892" b="21025"/>
          <a:stretch/>
        </p:blipFill>
        <p:spPr>
          <a:xfrm rot="10800000">
            <a:off x="833700" y="1225600"/>
            <a:ext cx="2036850" cy="810276"/>
          </a:xfrm>
          <a:prstGeom prst="rect">
            <a:avLst/>
          </a:prstGeom>
          <a:noFill/>
          <a:ln>
            <a:noFill/>
          </a:ln>
        </p:spPr>
      </p:pic>
      <p:pic>
        <p:nvPicPr>
          <p:cNvPr id="215" name="Google Shape;215;p33"/>
          <p:cNvPicPr preferRelativeResize="0"/>
          <p:nvPr/>
        </p:nvPicPr>
        <p:blipFill rotWithShape="1">
          <a:blip r:embed="rId5">
            <a:alphaModFix/>
          </a:blip>
          <a:srcRect t="16734" r="8892" b="18300"/>
          <a:stretch/>
        </p:blipFill>
        <p:spPr>
          <a:xfrm rot="10800000">
            <a:off x="833700" y="1737957"/>
            <a:ext cx="2036850" cy="846042"/>
          </a:xfrm>
          <a:prstGeom prst="rect">
            <a:avLst/>
          </a:prstGeom>
          <a:noFill/>
          <a:ln>
            <a:noFill/>
          </a:ln>
        </p:spPr>
      </p:pic>
      <p:grpSp>
        <p:nvGrpSpPr>
          <p:cNvPr id="8" name="Google Shape;12630;p115">
            <a:extLst>
              <a:ext uri="{FF2B5EF4-FFF2-40B4-BE49-F238E27FC236}">
                <a16:creationId xmlns:a16="http://schemas.microsoft.com/office/drawing/2014/main" id="{1E141BA7-1B97-163E-B762-8B612DC90E54}"/>
              </a:ext>
            </a:extLst>
          </p:cNvPr>
          <p:cNvGrpSpPr/>
          <p:nvPr/>
        </p:nvGrpSpPr>
        <p:grpSpPr>
          <a:xfrm>
            <a:off x="5781569" y="2675226"/>
            <a:ext cx="501082" cy="507798"/>
            <a:chOff x="4667216" y="2915382"/>
            <a:chExt cx="320273" cy="318395"/>
          </a:xfrm>
        </p:grpSpPr>
        <p:sp>
          <p:nvSpPr>
            <p:cNvPr id="9" name="Google Shape;12631;p115">
              <a:extLst>
                <a:ext uri="{FF2B5EF4-FFF2-40B4-BE49-F238E27FC236}">
                  <a16:creationId xmlns:a16="http://schemas.microsoft.com/office/drawing/2014/main" id="{158EC1F5-78F1-0C2D-1276-6BC93FBF6261}"/>
                </a:ext>
              </a:extLst>
            </p:cNvPr>
            <p:cNvSpPr/>
            <p:nvPr/>
          </p:nvSpPr>
          <p:spPr>
            <a:xfrm>
              <a:off x="4686154" y="2938140"/>
              <a:ext cx="166789" cy="163734"/>
            </a:xfrm>
            <a:custGeom>
              <a:avLst/>
              <a:gdLst/>
              <a:ahLst/>
              <a:cxnLst/>
              <a:rect l="l" t="t" r="r" b="b"/>
              <a:pathLst>
                <a:path w="5240" h="5144" extrusionOk="0">
                  <a:moveTo>
                    <a:pt x="2668" y="0"/>
                  </a:moveTo>
                  <a:cubicBezTo>
                    <a:pt x="2013" y="0"/>
                    <a:pt x="1358" y="250"/>
                    <a:pt x="858" y="750"/>
                  </a:cubicBezTo>
                  <a:cubicBezTo>
                    <a:pt x="620" y="989"/>
                    <a:pt x="429" y="1286"/>
                    <a:pt x="298" y="1608"/>
                  </a:cubicBezTo>
                  <a:cubicBezTo>
                    <a:pt x="263" y="1679"/>
                    <a:pt x="298" y="1762"/>
                    <a:pt x="370" y="1798"/>
                  </a:cubicBezTo>
                  <a:cubicBezTo>
                    <a:pt x="388" y="1804"/>
                    <a:pt x="407" y="1807"/>
                    <a:pt x="426" y="1807"/>
                  </a:cubicBezTo>
                  <a:cubicBezTo>
                    <a:pt x="484" y="1807"/>
                    <a:pt x="542" y="1780"/>
                    <a:pt x="560" y="1727"/>
                  </a:cubicBezTo>
                  <a:cubicBezTo>
                    <a:pt x="679" y="1441"/>
                    <a:pt x="846" y="1191"/>
                    <a:pt x="1060" y="977"/>
                  </a:cubicBezTo>
                  <a:cubicBezTo>
                    <a:pt x="1495" y="536"/>
                    <a:pt x="2075" y="316"/>
                    <a:pt x="2656" y="316"/>
                  </a:cubicBezTo>
                  <a:cubicBezTo>
                    <a:pt x="3236" y="316"/>
                    <a:pt x="3817" y="536"/>
                    <a:pt x="4251" y="977"/>
                  </a:cubicBezTo>
                  <a:cubicBezTo>
                    <a:pt x="4692" y="1405"/>
                    <a:pt x="4930" y="1977"/>
                    <a:pt x="4930" y="2584"/>
                  </a:cubicBezTo>
                  <a:cubicBezTo>
                    <a:pt x="4930" y="3191"/>
                    <a:pt x="4692" y="3763"/>
                    <a:pt x="4251" y="4191"/>
                  </a:cubicBezTo>
                  <a:cubicBezTo>
                    <a:pt x="3823" y="4620"/>
                    <a:pt x="3263" y="4858"/>
                    <a:pt x="2644" y="4858"/>
                  </a:cubicBezTo>
                  <a:cubicBezTo>
                    <a:pt x="2037" y="4858"/>
                    <a:pt x="1477" y="4620"/>
                    <a:pt x="1037" y="4191"/>
                  </a:cubicBezTo>
                  <a:cubicBezTo>
                    <a:pt x="536" y="3679"/>
                    <a:pt x="298" y="2989"/>
                    <a:pt x="405" y="2274"/>
                  </a:cubicBezTo>
                  <a:cubicBezTo>
                    <a:pt x="417" y="2191"/>
                    <a:pt x="358" y="2120"/>
                    <a:pt x="286" y="2108"/>
                  </a:cubicBezTo>
                  <a:cubicBezTo>
                    <a:pt x="279" y="2107"/>
                    <a:pt x="272" y="2106"/>
                    <a:pt x="265" y="2106"/>
                  </a:cubicBezTo>
                  <a:cubicBezTo>
                    <a:pt x="191" y="2106"/>
                    <a:pt x="131" y="2162"/>
                    <a:pt x="120" y="2227"/>
                  </a:cubicBezTo>
                  <a:cubicBezTo>
                    <a:pt x="1" y="3024"/>
                    <a:pt x="263" y="3822"/>
                    <a:pt x="846" y="4394"/>
                  </a:cubicBezTo>
                  <a:cubicBezTo>
                    <a:pt x="1334" y="4894"/>
                    <a:pt x="1977" y="5144"/>
                    <a:pt x="2668" y="5144"/>
                  </a:cubicBezTo>
                  <a:cubicBezTo>
                    <a:pt x="3346" y="5144"/>
                    <a:pt x="3989" y="4870"/>
                    <a:pt x="4477" y="4394"/>
                  </a:cubicBezTo>
                  <a:cubicBezTo>
                    <a:pt x="4966" y="3906"/>
                    <a:pt x="5228" y="3263"/>
                    <a:pt x="5228" y="2584"/>
                  </a:cubicBezTo>
                  <a:cubicBezTo>
                    <a:pt x="5239" y="1870"/>
                    <a:pt x="4966" y="1227"/>
                    <a:pt x="4477" y="750"/>
                  </a:cubicBezTo>
                  <a:cubicBezTo>
                    <a:pt x="3977" y="250"/>
                    <a:pt x="3323" y="0"/>
                    <a:pt x="2668" y="0"/>
                  </a:cubicBezTo>
                  <a:close/>
                </a:path>
              </a:pathLst>
            </a:custGeom>
            <a:solidFill>
              <a:srgbClr val="657E93"/>
            </a:solid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632;p115">
              <a:extLst>
                <a:ext uri="{FF2B5EF4-FFF2-40B4-BE49-F238E27FC236}">
                  <a16:creationId xmlns:a16="http://schemas.microsoft.com/office/drawing/2014/main" id="{8FA0E1D8-B213-479E-68D2-0FC764008290}"/>
                </a:ext>
              </a:extLst>
            </p:cNvPr>
            <p:cNvSpPr/>
            <p:nvPr/>
          </p:nvSpPr>
          <p:spPr>
            <a:xfrm>
              <a:off x="4667216" y="2915382"/>
              <a:ext cx="320273" cy="318395"/>
            </a:xfrm>
            <a:custGeom>
              <a:avLst/>
              <a:gdLst/>
              <a:ahLst/>
              <a:cxnLst/>
              <a:rect l="l" t="t" r="r" b="b"/>
              <a:pathLst>
                <a:path w="10062" h="10003" extrusionOk="0">
                  <a:moveTo>
                    <a:pt x="5668" y="5502"/>
                  </a:moveTo>
                  <a:lnTo>
                    <a:pt x="5977" y="5811"/>
                  </a:lnTo>
                  <a:lnTo>
                    <a:pt x="5799" y="5990"/>
                  </a:lnTo>
                  <a:lnTo>
                    <a:pt x="5489" y="5680"/>
                  </a:lnTo>
                  <a:lnTo>
                    <a:pt x="5584" y="5585"/>
                  </a:lnTo>
                  <a:lnTo>
                    <a:pt x="5668" y="5502"/>
                  </a:lnTo>
                  <a:close/>
                  <a:moveTo>
                    <a:pt x="8347" y="7597"/>
                  </a:moveTo>
                  <a:lnTo>
                    <a:pt x="8501" y="7752"/>
                  </a:lnTo>
                  <a:lnTo>
                    <a:pt x="7739" y="8502"/>
                  </a:lnTo>
                  <a:lnTo>
                    <a:pt x="7585" y="8359"/>
                  </a:lnTo>
                  <a:lnTo>
                    <a:pt x="8347" y="7597"/>
                  </a:lnTo>
                  <a:close/>
                  <a:moveTo>
                    <a:pt x="8704" y="7954"/>
                  </a:moveTo>
                  <a:lnTo>
                    <a:pt x="8894" y="8157"/>
                  </a:lnTo>
                  <a:lnTo>
                    <a:pt x="8132" y="8907"/>
                  </a:lnTo>
                  <a:lnTo>
                    <a:pt x="7989" y="8764"/>
                  </a:lnTo>
                  <a:lnTo>
                    <a:pt x="7942" y="8716"/>
                  </a:lnTo>
                  <a:lnTo>
                    <a:pt x="8704" y="7954"/>
                  </a:lnTo>
                  <a:close/>
                  <a:moveTo>
                    <a:pt x="9097" y="8359"/>
                  </a:moveTo>
                  <a:lnTo>
                    <a:pt x="9621" y="8895"/>
                  </a:lnTo>
                  <a:cubicBezTo>
                    <a:pt x="9728" y="8966"/>
                    <a:pt x="9728" y="9121"/>
                    <a:pt x="9644" y="9228"/>
                  </a:cubicBezTo>
                  <a:lnTo>
                    <a:pt x="9216" y="9657"/>
                  </a:lnTo>
                  <a:cubicBezTo>
                    <a:pt x="9168" y="9699"/>
                    <a:pt x="9109" y="9719"/>
                    <a:pt x="9048" y="9719"/>
                  </a:cubicBezTo>
                  <a:cubicBezTo>
                    <a:pt x="8987" y="9719"/>
                    <a:pt x="8924" y="9699"/>
                    <a:pt x="8871" y="9657"/>
                  </a:cubicBezTo>
                  <a:lnTo>
                    <a:pt x="8335" y="9121"/>
                  </a:lnTo>
                  <a:lnTo>
                    <a:pt x="9097" y="8359"/>
                  </a:lnTo>
                  <a:close/>
                  <a:moveTo>
                    <a:pt x="3282" y="1"/>
                  </a:moveTo>
                  <a:cubicBezTo>
                    <a:pt x="2441" y="1"/>
                    <a:pt x="1602" y="322"/>
                    <a:pt x="965" y="965"/>
                  </a:cubicBezTo>
                  <a:cubicBezTo>
                    <a:pt x="334" y="1584"/>
                    <a:pt x="0" y="2406"/>
                    <a:pt x="0" y="3287"/>
                  </a:cubicBezTo>
                  <a:cubicBezTo>
                    <a:pt x="0" y="4156"/>
                    <a:pt x="334" y="4978"/>
                    <a:pt x="965" y="5609"/>
                  </a:cubicBezTo>
                  <a:cubicBezTo>
                    <a:pt x="1608" y="6240"/>
                    <a:pt x="2441" y="6573"/>
                    <a:pt x="3286" y="6573"/>
                  </a:cubicBezTo>
                  <a:cubicBezTo>
                    <a:pt x="3989" y="6573"/>
                    <a:pt x="4703" y="6347"/>
                    <a:pt x="5275" y="5883"/>
                  </a:cubicBezTo>
                  <a:lnTo>
                    <a:pt x="5608" y="6216"/>
                  </a:lnTo>
                  <a:cubicBezTo>
                    <a:pt x="5477" y="6418"/>
                    <a:pt x="5501" y="6692"/>
                    <a:pt x="5680" y="6871"/>
                  </a:cubicBezTo>
                  <a:lnTo>
                    <a:pt x="6370" y="7561"/>
                  </a:lnTo>
                  <a:cubicBezTo>
                    <a:pt x="6400" y="7585"/>
                    <a:pt x="6436" y="7597"/>
                    <a:pt x="6471" y="7597"/>
                  </a:cubicBezTo>
                  <a:cubicBezTo>
                    <a:pt x="6507" y="7597"/>
                    <a:pt x="6543" y="7585"/>
                    <a:pt x="6573" y="7561"/>
                  </a:cubicBezTo>
                  <a:cubicBezTo>
                    <a:pt x="6632" y="7502"/>
                    <a:pt x="6632" y="7407"/>
                    <a:pt x="6573" y="7347"/>
                  </a:cubicBezTo>
                  <a:lnTo>
                    <a:pt x="5894" y="6668"/>
                  </a:lnTo>
                  <a:cubicBezTo>
                    <a:pt x="5799" y="6573"/>
                    <a:pt x="5799" y="6418"/>
                    <a:pt x="5894" y="6323"/>
                  </a:cubicBezTo>
                  <a:lnTo>
                    <a:pt x="6323" y="5895"/>
                  </a:lnTo>
                  <a:cubicBezTo>
                    <a:pt x="6370" y="5847"/>
                    <a:pt x="6430" y="5811"/>
                    <a:pt x="6489" y="5811"/>
                  </a:cubicBezTo>
                  <a:cubicBezTo>
                    <a:pt x="6549" y="5811"/>
                    <a:pt x="6608" y="5847"/>
                    <a:pt x="6644" y="5895"/>
                  </a:cubicBezTo>
                  <a:lnTo>
                    <a:pt x="8156" y="7395"/>
                  </a:lnTo>
                  <a:lnTo>
                    <a:pt x="7394" y="8157"/>
                  </a:lnTo>
                  <a:lnTo>
                    <a:pt x="6966" y="7716"/>
                  </a:lnTo>
                  <a:cubicBezTo>
                    <a:pt x="6936" y="7686"/>
                    <a:pt x="6897" y="7672"/>
                    <a:pt x="6858" y="7672"/>
                  </a:cubicBezTo>
                  <a:cubicBezTo>
                    <a:pt x="6820" y="7672"/>
                    <a:pt x="6781" y="7686"/>
                    <a:pt x="6751" y="7716"/>
                  </a:cubicBezTo>
                  <a:cubicBezTo>
                    <a:pt x="6692" y="7776"/>
                    <a:pt x="6692" y="7871"/>
                    <a:pt x="6751" y="7930"/>
                  </a:cubicBezTo>
                  <a:lnTo>
                    <a:pt x="8668" y="9847"/>
                  </a:lnTo>
                  <a:cubicBezTo>
                    <a:pt x="8775" y="9955"/>
                    <a:pt x="8906" y="10002"/>
                    <a:pt x="9049" y="10002"/>
                  </a:cubicBezTo>
                  <a:cubicBezTo>
                    <a:pt x="9180" y="10002"/>
                    <a:pt x="9311" y="9955"/>
                    <a:pt x="9418" y="9847"/>
                  </a:cubicBezTo>
                  <a:lnTo>
                    <a:pt x="9847" y="9419"/>
                  </a:lnTo>
                  <a:cubicBezTo>
                    <a:pt x="10061" y="9228"/>
                    <a:pt x="10061" y="8883"/>
                    <a:pt x="9847" y="8669"/>
                  </a:cubicBezTo>
                  <a:lnTo>
                    <a:pt x="6858" y="5680"/>
                  </a:lnTo>
                  <a:cubicBezTo>
                    <a:pt x="6751" y="5573"/>
                    <a:pt x="6620" y="5525"/>
                    <a:pt x="6489" y="5525"/>
                  </a:cubicBezTo>
                  <a:cubicBezTo>
                    <a:pt x="6382" y="5525"/>
                    <a:pt x="6299" y="5561"/>
                    <a:pt x="6204" y="5609"/>
                  </a:cubicBezTo>
                  <a:lnTo>
                    <a:pt x="5870" y="5275"/>
                  </a:lnTo>
                  <a:cubicBezTo>
                    <a:pt x="6144" y="4930"/>
                    <a:pt x="6334" y="4537"/>
                    <a:pt x="6454" y="4097"/>
                  </a:cubicBezTo>
                  <a:cubicBezTo>
                    <a:pt x="6465" y="4025"/>
                    <a:pt x="6430" y="3942"/>
                    <a:pt x="6346" y="3918"/>
                  </a:cubicBezTo>
                  <a:cubicBezTo>
                    <a:pt x="6339" y="3917"/>
                    <a:pt x="6332" y="3916"/>
                    <a:pt x="6324" y="3916"/>
                  </a:cubicBezTo>
                  <a:cubicBezTo>
                    <a:pt x="6258" y="3916"/>
                    <a:pt x="6189" y="3961"/>
                    <a:pt x="6168" y="4025"/>
                  </a:cubicBezTo>
                  <a:cubicBezTo>
                    <a:pt x="6037" y="4537"/>
                    <a:pt x="5775" y="5013"/>
                    <a:pt x="5394" y="5383"/>
                  </a:cubicBezTo>
                  <a:cubicBezTo>
                    <a:pt x="4816" y="5960"/>
                    <a:pt x="4051" y="6249"/>
                    <a:pt x="3285" y="6249"/>
                  </a:cubicBezTo>
                  <a:cubicBezTo>
                    <a:pt x="2519" y="6249"/>
                    <a:pt x="1751" y="5960"/>
                    <a:pt x="1167" y="5383"/>
                  </a:cubicBezTo>
                  <a:cubicBezTo>
                    <a:pt x="608" y="4823"/>
                    <a:pt x="298" y="4073"/>
                    <a:pt x="298" y="3263"/>
                  </a:cubicBezTo>
                  <a:cubicBezTo>
                    <a:pt x="298" y="2466"/>
                    <a:pt x="608" y="1715"/>
                    <a:pt x="1167" y="1156"/>
                  </a:cubicBezTo>
                  <a:cubicBezTo>
                    <a:pt x="1751" y="572"/>
                    <a:pt x="2519" y="281"/>
                    <a:pt x="3285" y="281"/>
                  </a:cubicBezTo>
                  <a:cubicBezTo>
                    <a:pt x="4051" y="281"/>
                    <a:pt x="4816" y="572"/>
                    <a:pt x="5394" y="1156"/>
                  </a:cubicBezTo>
                  <a:cubicBezTo>
                    <a:pt x="6013" y="1763"/>
                    <a:pt x="6323" y="2608"/>
                    <a:pt x="6263" y="3478"/>
                  </a:cubicBezTo>
                  <a:cubicBezTo>
                    <a:pt x="6263" y="3549"/>
                    <a:pt x="6323" y="3620"/>
                    <a:pt x="6394" y="3644"/>
                  </a:cubicBezTo>
                  <a:cubicBezTo>
                    <a:pt x="6465" y="3644"/>
                    <a:pt x="6549" y="3585"/>
                    <a:pt x="6561" y="3501"/>
                  </a:cubicBezTo>
                  <a:cubicBezTo>
                    <a:pt x="6620" y="2549"/>
                    <a:pt x="6275" y="1632"/>
                    <a:pt x="5608" y="965"/>
                  </a:cubicBezTo>
                  <a:cubicBezTo>
                    <a:pt x="4965" y="322"/>
                    <a:pt x="4123" y="1"/>
                    <a:pt x="3282" y="1"/>
                  </a:cubicBezTo>
                  <a:close/>
                </a:path>
              </a:pathLst>
            </a:custGeom>
            <a:solidFill>
              <a:srgbClr val="657E93"/>
            </a:solid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633;p115">
              <a:extLst>
                <a:ext uri="{FF2B5EF4-FFF2-40B4-BE49-F238E27FC236}">
                  <a16:creationId xmlns:a16="http://schemas.microsoft.com/office/drawing/2014/main" id="{16D8C05C-EA30-CE3B-62DC-1ADB002449F7}"/>
                </a:ext>
              </a:extLst>
            </p:cNvPr>
            <p:cNvSpPr/>
            <p:nvPr/>
          </p:nvSpPr>
          <p:spPr>
            <a:xfrm>
              <a:off x="4733899" y="2960772"/>
              <a:ext cx="75469" cy="86546"/>
            </a:xfrm>
            <a:custGeom>
              <a:avLst/>
              <a:gdLst/>
              <a:ahLst/>
              <a:cxnLst/>
              <a:rect l="l" t="t" r="r" b="b"/>
              <a:pathLst>
                <a:path w="2371" h="2719" extrusionOk="0">
                  <a:moveTo>
                    <a:pt x="1218" y="276"/>
                  </a:moveTo>
                  <a:cubicBezTo>
                    <a:pt x="1233" y="276"/>
                    <a:pt x="1248" y="277"/>
                    <a:pt x="1263" y="278"/>
                  </a:cubicBezTo>
                  <a:cubicBezTo>
                    <a:pt x="1703" y="313"/>
                    <a:pt x="2061" y="647"/>
                    <a:pt x="2084" y="1099"/>
                  </a:cubicBezTo>
                  <a:cubicBezTo>
                    <a:pt x="2073" y="1456"/>
                    <a:pt x="1858" y="1802"/>
                    <a:pt x="1537" y="1944"/>
                  </a:cubicBezTo>
                  <a:cubicBezTo>
                    <a:pt x="1430" y="1992"/>
                    <a:pt x="1370" y="2099"/>
                    <a:pt x="1370" y="2218"/>
                  </a:cubicBezTo>
                  <a:cubicBezTo>
                    <a:pt x="1370" y="2313"/>
                    <a:pt x="1275" y="2409"/>
                    <a:pt x="1180" y="2409"/>
                  </a:cubicBezTo>
                  <a:cubicBezTo>
                    <a:pt x="1072" y="2409"/>
                    <a:pt x="989" y="2313"/>
                    <a:pt x="989" y="2218"/>
                  </a:cubicBezTo>
                  <a:cubicBezTo>
                    <a:pt x="989" y="1944"/>
                    <a:pt x="1132" y="1694"/>
                    <a:pt x="1382" y="1587"/>
                  </a:cubicBezTo>
                  <a:cubicBezTo>
                    <a:pt x="1561" y="1504"/>
                    <a:pt x="1680" y="1325"/>
                    <a:pt x="1668" y="1111"/>
                  </a:cubicBezTo>
                  <a:cubicBezTo>
                    <a:pt x="1656" y="873"/>
                    <a:pt x="1465" y="682"/>
                    <a:pt x="1227" y="670"/>
                  </a:cubicBezTo>
                  <a:lnTo>
                    <a:pt x="1191" y="670"/>
                  </a:lnTo>
                  <a:cubicBezTo>
                    <a:pt x="1072" y="670"/>
                    <a:pt x="953" y="706"/>
                    <a:pt x="870" y="801"/>
                  </a:cubicBezTo>
                  <a:cubicBezTo>
                    <a:pt x="763" y="885"/>
                    <a:pt x="715" y="1028"/>
                    <a:pt x="715" y="1159"/>
                  </a:cubicBezTo>
                  <a:cubicBezTo>
                    <a:pt x="715" y="1266"/>
                    <a:pt x="632" y="1349"/>
                    <a:pt x="525" y="1349"/>
                  </a:cubicBezTo>
                  <a:cubicBezTo>
                    <a:pt x="418" y="1349"/>
                    <a:pt x="334" y="1266"/>
                    <a:pt x="334" y="1159"/>
                  </a:cubicBezTo>
                  <a:cubicBezTo>
                    <a:pt x="334" y="920"/>
                    <a:pt x="429" y="682"/>
                    <a:pt x="608" y="516"/>
                  </a:cubicBezTo>
                  <a:cubicBezTo>
                    <a:pt x="775" y="359"/>
                    <a:pt x="995" y="276"/>
                    <a:pt x="1218" y="276"/>
                  </a:cubicBezTo>
                  <a:close/>
                  <a:moveTo>
                    <a:pt x="1163" y="0"/>
                  </a:moveTo>
                  <a:cubicBezTo>
                    <a:pt x="872" y="0"/>
                    <a:pt x="586" y="108"/>
                    <a:pt x="370" y="313"/>
                  </a:cubicBezTo>
                  <a:cubicBezTo>
                    <a:pt x="132" y="539"/>
                    <a:pt x="1" y="849"/>
                    <a:pt x="1" y="1159"/>
                  </a:cubicBezTo>
                  <a:cubicBezTo>
                    <a:pt x="1" y="1432"/>
                    <a:pt x="227" y="1647"/>
                    <a:pt x="489" y="1647"/>
                  </a:cubicBezTo>
                  <a:cubicBezTo>
                    <a:pt x="763" y="1647"/>
                    <a:pt x="989" y="1432"/>
                    <a:pt x="989" y="1159"/>
                  </a:cubicBezTo>
                  <a:cubicBezTo>
                    <a:pt x="989" y="1099"/>
                    <a:pt x="1001" y="1051"/>
                    <a:pt x="1049" y="1028"/>
                  </a:cubicBezTo>
                  <a:cubicBezTo>
                    <a:pt x="1078" y="998"/>
                    <a:pt x="1115" y="977"/>
                    <a:pt x="1161" y="977"/>
                  </a:cubicBezTo>
                  <a:cubicBezTo>
                    <a:pt x="1171" y="977"/>
                    <a:pt x="1181" y="978"/>
                    <a:pt x="1191" y="980"/>
                  </a:cubicBezTo>
                  <a:cubicBezTo>
                    <a:pt x="1287" y="980"/>
                    <a:pt x="1358" y="1075"/>
                    <a:pt x="1370" y="1159"/>
                  </a:cubicBezTo>
                  <a:cubicBezTo>
                    <a:pt x="1370" y="1230"/>
                    <a:pt x="1322" y="1313"/>
                    <a:pt x="1263" y="1337"/>
                  </a:cubicBezTo>
                  <a:cubicBezTo>
                    <a:pt x="930" y="1504"/>
                    <a:pt x="703" y="1849"/>
                    <a:pt x="703" y="2230"/>
                  </a:cubicBezTo>
                  <a:cubicBezTo>
                    <a:pt x="703" y="2504"/>
                    <a:pt x="930" y="2718"/>
                    <a:pt x="1191" y="2718"/>
                  </a:cubicBezTo>
                  <a:cubicBezTo>
                    <a:pt x="1465" y="2718"/>
                    <a:pt x="1680" y="2504"/>
                    <a:pt x="1680" y="2230"/>
                  </a:cubicBezTo>
                  <a:lnTo>
                    <a:pt x="1680" y="2218"/>
                  </a:lnTo>
                  <a:cubicBezTo>
                    <a:pt x="2096" y="2004"/>
                    <a:pt x="2370" y="1563"/>
                    <a:pt x="2334" y="1087"/>
                  </a:cubicBezTo>
                  <a:cubicBezTo>
                    <a:pt x="2311" y="504"/>
                    <a:pt x="1834" y="27"/>
                    <a:pt x="1251" y="4"/>
                  </a:cubicBezTo>
                  <a:cubicBezTo>
                    <a:pt x="1222" y="1"/>
                    <a:pt x="1192" y="0"/>
                    <a:pt x="1163" y="0"/>
                  </a:cubicBezTo>
                  <a:close/>
                </a:path>
              </a:pathLst>
            </a:custGeom>
            <a:solidFill>
              <a:srgbClr val="657E93"/>
            </a:solid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634;p115">
              <a:extLst>
                <a:ext uri="{FF2B5EF4-FFF2-40B4-BE49-F238E27FC236}">
                  <a16:creationId xmlns:a16="http://schemas.microsoft.com/office/drawing/2014/main" id="{53C3DB9D-261C-8DCE-C44E-246C639AA641}"/>
                </a:ext>
              </a:extLst>
            </p:cNvPr>
            <p:cNvSpPr/>
            <p:nvPr/>
          </p:nvSpPr>
          <p:spPr>
            <a:xfrm>
              <a:off x="4755894" y="3048431"/>
              <a:ext cx="31098" cy="32244"/>
            </a:xfrm>
            <a:custGeom>
              <a:avLst/>
              <a:gdLst/>
              <a:ahLst/>
              <a:cxnLst/>
              <a:rect l="l" t="t" r="r" b="b"/>
              <a:pathLst>
                <a:path w="977" h="1013" extrusionOk="0">
                  <a:moveTo>
                    <a:pt x="489" y="298"/>
                  </a:moveTo>
                  <a:cubicBezTo>
                    <a:pt x="596" y="298"/>
                    <a:pt x="679" y="381"/>
                    <a:pt x="679" y="488"/>
                  </a:cubicBezTo>
                  <a:lnTo>
                    <a:pt x="679" y="500"/>
                  </a:lnTo>
                  <a:cubicBezTo>
                    <a:pt x="679" y="607"/>
                    <a:pt x="596" y="702"/>
                    <a:pt x="489" y="702"/>
                  </a:cubicBezTo>
                  <a:cubicBezTo>
                    <a:pt x="381" y="702"/>
                    <a:pt x="298" y="607"/>
                    <a:pt x="298" y="500"/>
                  </a:cubicBezTo>
                  <a:lnTo>
                    <a:pt x="298" y="488"/>
                  </a:lnTo>
                  <a:cubicBezTo>
                    <a:pt x="298" y="381"/>
                    <a:pt x="381" y="298"/>
                    <a:pt x="489" y="298"/>
                  </a:cubicBezTo>
                  <a:close/>
                  <a:moveTo>
                    <a:pt x="489" y="0"/>
                  </a:moveTo>
                  <a:cubicBezTo>
                    <a:pt x="215" y="0"/>
                    <a:pt x="0" y="226"/>
                    <a:pt x="0" y="488"/>
                  </a:cubicBezTo>
                  <a:lnTo>
                    <a:pt x="0" y="524"/>
                  </a:lnTo>
                  <a:cubicBezTo>
                    <a:pt x="0" y="786"/>
                    <a:pt x="215" y="1012"/>
                    <a:pt x="489" y="1012"/>
                  </a:cubicBezTo>
                  <a:cubicBezTo>
                    <a:pt x="751" y="1012"/>
                    <a:pt x="977" y="786"/>
                    <a:pt x="977" y="524"/>
                  </a:cubicBezTo>
                  <a:lnTo>
                    <a:pt x="977" y="488"/>
                  </a:lnTo>
                  <a:cubicBezTo>
                    <a:pt x="977" y="226"/>
                    <a:pt x="751" y="0"/>
                    <a:pt x="489" y="0"/>
                  </a:cubicBezTo>
                  <a:close/>
                </a:path>
              </a:pathLst>
            </a:custGeom>
            <a:solidFill>
              <a:srgbClr val="657E93"/>
            </a:solid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body" idx="1"/>
          </p:nvPr>
        </p:nvSpPr>
        <p:spPr>
          <a:xfrm>
            <a:off x="701269" y="1509137"/>
            <a:ext cx="3572081" cy="239597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1600"/>
              </a:spcAft>
              <a:buFont typeface="Times New Roman" panose="02020603050405020304" pitchFamily="18" charset="0"/>
              <a:buChar char="‑"/>
            </a:pPr>
            <a:r>
              <a:rPr lang="en" dirty="0"/>
              <a:t>Database đã được dùng để thay thế các flat file (tệp phẳng) như một kho lưu trữ dữ liệu lớn.</a:t>
            </a:r>
          </a:p>
          <a:p>
            <a:pPr marL="285750" lvl="0" indent="-285750" algn="just" rtl="0">
              <a:spcBef>
                <a:spcPts val="0"/>
              </a:spcBef>
              <a:spcAft>
                <a:spcPts val="1600"/>
              </a:spcAft>
              <a:buFont typeface="Times New Roman" panose="02020603050405020304" pitchFamily="18" charset="0"/>
              <a:buChar char="‑"/>
            </a:pPr>
            <a:r>
              <a:rPr lang="vi-VN" dirty="0"/>
              <a:t>T</a:t>
            </a:r>
            <a:r>
              <a:rPr lang="en" dirty="0"/>
              <a:t>ừ khi cơ sở ra đời, Relational Database là làm chủ hơn 30 năm cho đến năm 2000 khi mà NoSQL dần thay thế chúng trong một số ứng dụng</a:t>
            </a:r>
            <a:endParaRPr dirty="0"/>
          </a:p>
        </p:txBody>
      </p:sp>
      <p:sp>
        <p:nvSpPr>
          <p:cNvPr id="223" name="Google Shape;223;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Giới thiệu</a:t>
            </a:r>
            <a:endParaRPr dirty="0"/>
          </a:p>
        </p:txBody>
      </p:sp>
      <p:pic>
        <p:nvPicPr>
          <p:cNvPr id="224" name="Google Shape;224;p34"/>
          <p:cNvPicPr preferRelativeResize="0"/>
          <p:nvPr/>
        </p:nvPicPr>
        <p:blipFill>
          <a:blip r:embed="rId3">
            <a:alphaModFix amt="56000"/>
          </a:blip>
          <a:stretch>
            <a:fillRect/>
          </a:stretch>
        </p:blipFill>
        <p:spPr>
          <a:xfrm rot="10800000">
            <a:off x="1124175" y="1103650"/>
            <a:ext cx="1918825" cy="216200"/>
          </a:xfrm>
          <a:prstGeom prst="rect">
            <a:avLst/>
          </a:prstGeom>
          <a:noFill/>
          <a:ln>
            <a:noFill/>
          </a:ln>
        </p:spPr>
      </p:pic>
      <p:sp>
        <p:nvSpPr>
          <p:cNvPr id="226" name="Google Shape;226;p34"/>
          <p:cNvSpPr/>
          <p:nvPr/>
        </p:nvSpPr>
        <p:spPr>
          <a:xfrm rot="-391042">
            <a:off x="5665714" y="2448475"/>
            <a:ext cx="1101258" cy="649000"/>
          </a:xfrm>
          <a:custGeom>
            <a:avLst/>
            <a:gdLst/>
            <a:ahLst/>
            <a:cxnLst/>
            <a:rect l="l" t="t" r="r" b="b"/>
            <a:pathLst>
              <a:path w="44052" h="25961" extrusionOk="0">
                <a:moveTo>
                  <a:pt x="0" y="15402"/>
                </a:moveTo>
                <a:lnTo>
                  <a:pt x="40035" y="0"/>
                </a:lnTo>
                <a:cubicBezTo>
                  <a:pt x="40035" y="0"/>
                  <a:pt x="39175" y="1442"/>
                  <a:pt x="39491" y="2221"/>
                </a:cubicBezTo>
                <a:cubicBezTo>
                  <a:pt x="39806" y="2993"/>
                  <a:pt x="41434" y="3418"/>
                  <a:pt x="41434" y="3418"/>
                </a:cubicBezTo>
                <a:cubicBezTo>
                  <a:pt x="41434" y="3418"/>
                  <a:pt x="40574" y="5040"/>
                  <a:pt x="41047" y="5753"/>
                </a:cubicBezTo>
                <a:cubicBezTo>
                  <a:pt x="41521" y="6466"/>
                  <a:pt x="42609" y="7168"/>
                  <a:pt x="42609" y="7168"/>
                </a:cubicBezTo>
                <a:cubicBezTo>
                  <a:pt x="42609" y="7168"/>
                  <a:pt x="41510" y="9791"/>
                  <a:pt x="44051" y="10684"/>
                </a:cubicBezTo>
                <a:lnTo>
                  <a:pt x="4327" y="25960"/>
                </a:lnTo>
                <a:cubicBezTo>
                  <a:pt x="4327" y="25960"/>
                  <a:pt x="4958" y="24252"/>
                  <a:pt x="4703" y="23631"/>
                </a:cubicBezTo>
                <a:cubicBezTo>
                  <a:pt x="4447" y="23011"/>
                  <a:pt x="2885" y="22439"/>
                  <a:pt x="2885" y="22439"/>
                </a:cubicBezTo>
                <a:cubicBezTo>
                  <a:pt x="2885" y="22439"/>
                  <a:pt x="3767" y="20752"/>
                  <a:pt x="3380" y="19816"/>
                </a:cubicBezTo>
                <a:cubicBezTo>
                  <a:pt x="2999" y="18885"/>
                  <a:pt x="1524" y="18526"/>
                  <a:pt x="1524" y="18526"/>
                </a:cubicBezTo>
                <a:cubicBezTo>
                  <a:pt x="1524" y="18526"/>
                  <a:pt x="2237" y="17514"/>
                  <a:pt x="1873" y="16638"/>
                </a:cubicBezTo>
                <a:cubicBezTo>
                  <a:pt x="1513" y="15761"/>
                  <a:pt x="0" y="15402"/>
                  <a:pt x="0" y="15402"/>
                </a:cubicBezTo>
                <a:close/>
              </a:path>
            </a:pathLst>
          </a:custGeom>
          <a:solidFill>
            <a:schemeClr val="dk1">
              <a:alpha val="2678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4"/>
          <p:cNvSpPr/>
          <p:nvPr/>
        </p:nvSpPr>
        <p:spPr>
          <a:xfrm rot="-2148808">
            <a:off x="5649174" y="1078575"/>
            <a:ext cx="647414" cy="266322"/>
          </a:xfrm>
          <a:custGeom>
            <a:avLst/>
            <a:gdLst/>
            <a:ahLst/>
            <a:cxnLst/>
            <a:rect l="l" t="t" r="r" b="b"/>
            <a:pathLst>
              <a:path w="36226" h="14902" extrusionOk="0">
                <a:moveTo>
                  <a:pt x="991" y="1"/>
                </a:moveTo>
                <a:lnTo>
                  <a:pt x="36226" y="3565"/>
                </a:lnTo>
                <a:cubicBezTo>
                  <a:pt x="36226" y="3565"/>
                  <a:pt x="34800" y="4452"/>
                  <a:pt x="34729" y="5291"/>
                </a:cubicBezTo>
                <a:cubicBezTo>
                  <a:pt x="34658" y="6123"/>
                  <a:pt x="35905" y="7244"/>
                  <a:pt x="35905" y="7244"/>
                </a:cubicBezTo>
                <a:cubicBezTo>
                  <a:pt x="35905" y="7244"/>
                  <a:pt x="34397" y="8289"/>
                  <a:pt x="34495" y="9138"/>
                </a:cubicBezTo>
                <a:cubicBezTo>
                  <a:pt x="34588" y="9993"/>
                  <a:pt x="35230" y="11114"/>
                  <a:pt x="35230" y="11114"/>
                </a:cubicBezTo>
                <a:cubicBezTo>
                  <a:pt x="35230" y="11114"/>
                  <a:pt x="33053" y="12943"/>
                  <a:pt x="34903" y="14902"/>
                </a:cubicBezTo>
                <a:lnTo>
                  <a:pt x="1" y="11364"/>
                </a:lnTo>
                <a:cubicBezTo>
                  <a:pt x="1" y="11364"/>
                  <a:pt x="1345" y="10134"/>
                  <a:pt x="1400" y="9465"/>
                </a:cubicBezTo>
                <a:cubicBezTo>
                  <a:pt x="1460" y="8801"/>
                  <a:pt x="333" y="7576"/>
                  <a:pt x="333" y="7576"/>
                </a:cubicBezTo>
                <a:cubicBezTo>
                  <a:pt x="333" y="7576"/>
                  <a:pt x="1884" y="6477"/>
                  <a:pt x="1977" y="5476"/>
                </a:cubicBezTo>
                <a:cubicBezTo>
                  <a:pt x="2064" y="4469"/>
                  <a:pt x="915" y="3473"/>
                  <a:pt x="915" y="3473"/>
                </a:cubicBezTo>
                <a:cubicBezTo>
                  <a:pt x="915" y="3473"/>
                  <a:pt x="2015" y="2901"/>
                  <a:pt x="2091" y="1954"/>
                </a:cubicBezTo>
                <a:cubicBezTo>
                  <a:pt x="2172" y="1007"/>
                  <a:pt x="991" y="1"/>
                  <a:pt x="991" y="1"/>
                </a:cubicBezTo>
                <a:close/>
              </a:path>
            </a:pathLst>
          </a:custGeom>
          <a:solidFill>
            <a:schemeClr val="dk1">
              <a:alpha val="26789"/>
            </a:schemeClr>
          </a:solidFill>
          <a:ln>
            <a:noFill/>
          </a:ln>
          <a:effectLst>
            <a:outerShdw blurRad="57150" dist="19050" dir="5400000" algn="bl" rotWithShape="0">
              <a:srgbClr val="000000">
                <a:alpha val="3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29" name="Google Shape;229;p34"/>
          <p:cNvSpPr/>
          <p:nvPr/>
        </p:nvSpPr>
        <p:spPr>
          <a:xfrm>
            <a:off x="7449875" y="914336"/>
            <a:ext cx="504629" cy="656495"/>
          </a:xfrm>
          <a:custGeom>
            <a:avLst/>
            <a:gdLst/>
            <a:ahLst/>
            <a:cxnLst/>
            <a:rect l="l" t="t" r="r" b="b"/>
            <a:pathLst>
              <a:path w="28231" h="36727" extrusionOk="0">
                <a:moveTo>
                  <a:pt x="9835" y="1"/>
                </a:moveTo>
                <a:cubicBezTo>
                  <a:pt x="9835" y="1"/>
                  <a:pt x="9694" y="1552"/>
                  <a:pt x="8877" y="2031"/>
                </a:cubicBezTo>
                <a:cubicBezTo>
                  <a:pt x="8631" y="2175"/>
                  <a:pt x="8359" y="2226"/>
                  <a:pt x="8099" y="2226"/>
                </a:cubicBezTo>
                <a:cubicBezTo>
                  <a:pt x="7495" y="2226"/>
                  <a:pt x="6956" y="1955"/>
                  <a:pt x="6956" y="1955"/>
                </a:cubicBezTo>
                <a:cubicBezTo>
                  <a:pt x="6956" y="1955"/>
                  <a:pt x="6815" y="3468"/>
                  <a:pt x="5944" y="3979"/>
                </a:cubicBezTo>
                <a:cubicBezTo>
                  <a:pt x="5694" y="4127"/>
                  <a:pt x="5367" y="4179"/>
                  <a:pt x="5027" y="4179"/>
                </a:cubicBezTo>
                <a:cubicBezTo>
                  <a:pt x="4189" y="4179"/>
                  <a:pt x="3277" y="3860"/>
                  <a:pt x="3277" y="3860"/>
                </a:cubicBezTo>
                <a:cubicBezTo>
                  <a:pt x="3277" y="3860"/>
                  <a:pt x="2940" y="5492"/>
                  <a:pt x="2363" y="5830"/>
                </a:cubicBezTo>
                <a:cubicBezTo>
                  <a:pt x="2184" y="5936"/>
                  <a:pt x="1888" y="5973"/>
                  <a:pt x="1566" y="5973"/>
                </a:cubicBezTo>
                <a:cubicBezTo>
                  <a:pt x="850" y="5973"/>
                  <a:pt x="1" y="5792"/>
                  <a:pt x="1" y="5792"/>
                </a:cubicBezTo>
                <a:lnTo>
                  <a:pt x="1" y="5792"/>
                </a:lnTo>
                <a:lnTo>
                  <a:pt x="18233" y="36726"/>
                </a:lnTo>
                <a:cubicBezTo>
                  <a:pt x="18569" y="35013"/>
                  <a:pt x="19849" y="34712"/>
                  <a:pt x="20707" y="34712"/>
                </a:cubicBezTo>
                <a:cubicBezTo>
                  <a:pt x="21170" y="34712"/>
                  <a:pt x="21509" y="34800"/>
                  <a:pt x="21509" y="34800"/>
                </a:cubicBezTo>
                <a:cubicBezTo>
                  <a:pt x="21509" y="34800"/>
                  <a:pt x="22048" y="33624"/>
                  <a:pt x="22685" y="33053"/>
                </a:cubicBezTo>
                <a:cubicBezTo>
                  <a:pt x="22886" y="32873"/>
                  <a:pt x="23195" y="32811"/>
                  <a:pt x="23525" y="32811"/>
                </a:cubicBezTo>
                <a:cubicBezTo>
                  <a:pt x="24241" y="32811"/>
                  <a:pt x="25052" y="33102"/>
                  <a:pt x="25052" y="33102"/>
                </a:cubicBezTo>
                <a:cubicBezTo>
                  <a:pt x="25052" y="33102"/>
                  <a:pt x="25237" y="31431"/>
                  <a:pt x="25961" y="31006"/>
                </a:cubicBezTo>
                <a:cubicBezTo>
                  <a:pt x="26140" y="30901"/>
                  <a:pt x="26369" y="30861"/>
                  <a:pt x="26614" y="30861"/>
                </a:cubicBezTo>
                <a:cubicBezTo>
                  <a:pt x="27354" y="30861"/>
                  <a:pt x="28231" y="31224"/>
                  <a:pt x="28231" y="31224"/>
                </a:cubicBezTo>
                <a:lnTo>
                  <a:pt x="9835" y="1"/>
                </a:lnTo>
                <a:close/>
              </a:path>
            </a:pathLst>
          </a:custGeom>
          <a:solidFill>
            <a:schemeClr val="dk1">
              <a:alpha val="2678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pic>
        <p:nvPicPr>
          <p:cNvPr id="230" name="Google Shape;230;p34"/>
          <p:cNvPicPr preferRelativeResize="0"/>
          <p:nvPr/>
        </p:nvPicPr>
        <p:blipFill>
          <a:blip r:embed="rId4">
            <a:alphaModFix amt="80000"/>
          </a:blip>
          <a:stretch>
            <a:fillRect/>
          </a:stretch>
        </p:blipFill>
        <p:spPr>
          <a:xfrm rot="5400000">
            <a:off x="4575756" y="2456753"/>
            <a:ext cx="1579416" cy="716443"/>
          </a:xfrm>
          <a:prstGeom prst="rect">
            <a:avLst/>
          </a:prstGeom>
          <a:noFill/>
          <a:ln>
            <a:noFill/>
          </a:ln>
        </p:spPr>
      </p:pic>
      <p:pic>
        <p:nvPicPr>
          <p:cNvPr id="1026" name="Picture 2" descr="Xem ảnh nguồn">
            <a:extLst>
              <a:ext uri="{FF2B5EF4-FFF2-40B4-BE49-F238E27FC236}">
                <a16:creationId xmlns:a16="http://schemas.microsoft.com/office/drawing/2014/main" id="{EFAF8007-B65E-5DCD-D21F-9B820CC0CF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600189">
            <a:off x="5818419" y="2774021"/>
            <a:ext cx="2155957" cy="166634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028" name="Picture 4" descr="Kết quả hình ảnh cho tệp phẳng">
            <a:extLst>
              <a:ext uri="{FF2B5EF4-FFF2-40B4-BE49-F238E27FC236}">
                <a16:creationId xmlns:a16="http://schemas.microsoft.com/office/drawing/2014/main" id="{70C9AE1D-FCEF-AAC7-2F01-1828A967BA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0278" y="742378"/>
            <a:ext cx="2040702" cy="1687365"/>
          </a:xfrm>
          <a:prstGeom prst="rect">
            <a:avLst/>
          </a:prstGeom>
          <a:noFill/>
          <a:ln w="19050">
            <a:solidFill>
              <a:schemeClr val="bg2"/>
            </a:solidFill>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4"/>
        <p:cNvGrpSpPr/>
        <p:nvPr/>
      </p:nvGrpSpPr>
      <p:grpSpPr>
        <a:xfrm>
          <a:off x="0" y="0"/>
          <a:ext cx="0" cy="0"/>
          <a:chOff x="0" y="0"/>
          <a:chExt cx="0" cy="0"/>
        </a:xfrm>
      </p:grpSpPr>
      <p:sp>
        <p:nvSpPr>
          <p:cNvPr id="2" name="Rectangle 1">
            <a:extLst>
              <a:ext uri="{FF2B5EF4-FFF2-40B4-BE49-F238E27FC236}">
                <a16:creationId xmlns:a16="http://schemas.microsoft.com/office/drawing/2014/main" id="{E0CF2BDB-B383-2C16-C458-9BB0C4B428C8}"/>
              </a:ext>
            </a:extLst>
          </p:cNvPr>
          <p:cNvSpPr/>
          <p:nvPr/>
        </p:nvSpPr>
        <p:spPr>
          <a:xfrm>
            <a:off x="2138183" y="1086280"/>
            <a:ext cx="4510124" cy="321071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Times New Roman" panose="02020603050405020304" pitchFamily="18" charset="0"/>
              <a:buChar char="‑"/>
            </a:pPr>
            <a:r>
              <a:rPr lang="vi-VN" dirty="0">
                <a:solidFill>
                  <a:schemeClr val="bg2"/>
                </a:solidFill>
                <a:latin typeface="Roboto Mono Medium" panose="020B0604020202020204" charset="0"/>
                <a:ea typeface="Roboto Mono Medium" panose="020B0604020202020204" charset="0"/>
              </a:rPr>
              <a:t>Với nhu cầu các ứng dụng hiện nay đề cao tính tương tác và xử lý được khối lượng dữ liệu lớn, vì vậy việc cung cấp các tính năng tương tác được với cơ sở dữ liệu là một yêu cầu quan trọng đối với những mô hình cơ sở dữ liệu xây dựng nên web 2.0 và 3.0.</a:t>
            </a:r>
          </a:p>
          <a:p>
            <a:pPr algn="just"/>
            <a:endParaRPr lang="vi-VN" dirty="0">
              <a:solidFill>
                <a:schemeClr val="bg2"/>
              </a:solidFill>
              <a:latin typeface="Roboto Mono Medium" panose="020B0604020202020204" charset="0"/>
              <a:ea typeface="Roboto Mono Medium" panose="020B0604020202020204" charset="0"/>
            </a:endParaRPr>
          </a:p>
          <a:p>
            <a:pPr marL="285750" indent="-285750" algn="just">
              <a:buFont typeface="Times New Roman" panose="02020603050405020304" pitchFamily="18" charset="0"/>
              <a:buChar char="‑"/>
            </a:pPr>
            <a:r>
              <a:rPr lang="vi-VN" dirty="0">
                <a:solidFill>
                  <a:schemeClr val="bg2"/>
                </a:solidFill>
                <a:latin typeface="Roboto Mono Medium" panose="020B0604020202020204" charset="0"/>
                <a:ea typeface="Roboto Mono Medium" panose="020B0604020202020204" charset="0"/>
              </a:rPr>
              <a:t>Điều đó đã khiến Relational Database không đáp ứng được nhu cầu của nhà phát triển và người dùng. Vì vậy các công ty lớn như Google, Facebook và Yahoo đã chuyển sang dùng NoSQL để loại bỏ những thiếu sót của cơ sở dữ liệu quan hệ</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grpSp>
        <p:nvGrpSpPr>
          <p:cNvPr id="16" name="Google Shape;11242;p112">
            <a:extLst>
              <a:ext uri="{FF2B5EF4-FFF2-40B4-BE49-F238E27FC236}">
                <a16:creationId xmlns:a16="http://schemas.microsoft.com/office/drawing/2014/main" id="{758BF558-7347-A0C4-6660-5996D7F7A423}"/>
              </a:ext>
            </a:extLst>
          </p:cNvPr>
          <p:cNvGrpSpPr/>
          <p:nvPr/>
        </p:nvGrpSpPr>
        <p:grpSpPr>
          <a:xfrm rot="1210559">
            <a:off x="2725259" y="1789087"/>
            <a:ext cx="2809777" cy="2703110"/>
            <a:chOff x="2630824" y="1976966"/>
            <a:chExt cx="368185" cy="330454"/>
          </a:xfrm>
        </p:grpSpPr>
        <p:sp>
          <p:nvSpPr>
            <p:cNvPr id="17" name="Google Shape;11243;p112">
              <a:extLst>
                <a:ext uri="{FF2B5EF4-FFF2-40B4-BE49-F238E27FC236}">
                  <a16:creationId xmlns:a16="http://schemas.microsoft.com/office/drawing/2014/main" id="{537EBD01-9554-8158-DA88-8FBFB350351C}"/>
                </a:ext>
              </a:extLst>
            </p:cNvPr>
            <p:cNvSpPr/>
            <p:nvPr/>
          </p:nvSpPr>
          <p:spPr>
            <a:xfrm>
              <a:off x="2630824" y="2059967"/>
              <a:ext cx="229743" cy="247072"/>
            </a:xfrm>
            <a:custGeom>
              <a:avLst/>
              <a:gdLst/>
              <a:ahLst/>
              <a:cxnLst/>
              <a:rect l="l" t="t" r="r" b="b"/>
              <a:pathLst>
                <a:path w="7252" h="7799" extrusionOk="0">
                  <a:moveTo>
                    <a:pt x="167" y="0"/>
                  </a:moveTo>
                  <a:cubicBezTo>
                    <a:pt x="72" y="0"/>
                    <a:pt x="1" y="72"/>
                    <a:pt x="1" y="167"/>
                  </a:cubicBezTo>
                  <a:lnTo>
                    <a:pt x="1" y="7632"/>
                  </a:lnTo>
                  <a:cubicBezTo>
                    <a:pt x="1" y="7727"/>
                    <a:pt x="72" y="7799"/>
                    <a:pt x="167" y="7799"/>
                  </a:cubicBezTo>
                  <a:lnTo>
                    <a:pt x="7085" y="7799"/>
                  </a:lnTo>
                  <a:cubicBezTo>
                    <a:pt x="7180" y="7799"/>
                    <a:pt x="7252" y="7727"/>
                    <a:pt x="7252" y="7632"/>
                  </a:cubicBezTo>
                  <a:cubicBezTo>
                    <a:pt x="7252" y="7549"/>
                    <a:pt x="7180" y="7454"/>
                    <a:pt x="7085" y="7454"/>
                  </a:cubicBezTo>
                  <a:lnTo>
                    <a:pt x="346" y="7454"/>
                  </a:lnTo>
                  <a:lnTo>
                    <a:pt x="346" y="322"/>
                  </a:lnTo>
                  <a:lnTo>
                    <a:pt x="2715" y="322"/>
                  </a:lnTo>
                  <a:lnTo>
                    <a:pt x="3906" y="1512"/>
                  </a:lnTo>
                  <a:cubicBezTo>
                    <a:pt x="3930" y="1548"/>
                    <a:pt x="3977" y="1560"/>
                    <a:pt x="4025" y="1560"/>
                  </a:cubicBezTo>
                  <a:lnTo>
                    <a:pt x="4597" y="1560"/>
                  </a:lnTo>
                  <a:cubicBezTo>
                    <a:pt x="4692" y="1560"/>
                    <a:pt x="4763" y="1489"/>
                    <a:pt x="4763" y="1393"/>
                  </a:cubicBezTo>
                  <a:cubicBezTo>
                    <a:pt x="4763" y="1310"/>
                    <a:pt x="4692" y="1239"/>
                    <a:pt x="4597" y="1239"/>
                  </a:cubicBezTo>
                  <a:lnTo>
                    <a:pt x="4073" y="1239"/>
                  </a:lnTo>
                  <a:lnTo>
                    <a:pt x="2882" y="48"/>
                  </a:lnTo>
                  <a:cubicBezTo>
                    <a:pt x="2858" y="12"/>
                    <a:pt x="2811" y="0"/>
                    <a:pt x="27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28575">
                  <a:noFill/>
                </a:ln>
              </a:endParaRPr>
            </a:p>
          </p:txBody>
        </p:sp>
        <p:sp>
          <p:nvSpPr>
            <p:cNvPr id="18" name="Google Shape;11244;p112">
              <a:extLst>
                <a:ext uri="{FF2B5EF4-FFF2-40B4-BE49-F238E27FC236}">
                  <a16:creationId xmlns:a16="http://schemas.microsoft.com/office/drawing/2014/main" id="{6DBC4243-9237-0940-EF0B-E53631002EB8}"/>
                </a:ext>
              </a:extLst>
            </p:cNvPr>
            <p:cNvSpPr/>
            <p:nvPr/>
          </p:nvSpPr>
          <p:spPr>
            <a:xfrm>
              <a:off x="2792646" y="1976966"/>
              <a:ext cx="206364" cy="330454"/>
            </a:xfrm>
            <a:custGeom>
              <a:avLst/>
              <a:gdLst/>
              <a:ahLst/>
              <a:cxnLst/>
              <a:rect l="l" t="t" r="r" b="b"/>
              <a:pathLst>
                <a:path w="6514" h="10431" extrusionOk="0">
                  <a:moveTo>
                    <a:pt x="3894" y="1"/>
                  </a:moveTo>
                  <a:cubicBezTo>
                    <a:pt x="2453" y="1"/>
                    <a:pt x="1286" y="1180"/>
                    <a:pt x="1286" y="2608"/>
                  </a:cubicBezTo>
                  <a:cubicBezTo>
                    <a:pt x="1286" y="3061"/>
                    <a:pt x="1405" y="3513"/>
                    <a:pt x="1632" y="3882"/>
                  </a:cubicBezTo>
                  <a:lnTo>
                    <a:pt x="155" y="3882"/>
                  </a:lnTo>
                  <a:cubicBezTo>
                    <a:pt x="72" y="3882"/>
                    <a:pt x="1" y="3954"/>
                    <a:pt x="1" y="4049"/>
                  </a:cubicBezTo>
                  <a:cubicBezTo>
                    <a:pt x="1" y="4132"/>
                    <a:pt x="72" y="4216"/>
                    <a:pt x="155" y="4216"/>
                  </a:cubicBezTo>
                  <a:lnTo>
                    <a:pt x="1858" y="4216"/>
                  </a:lnTo>
                  <a:cubicBezTo>
                    <a:pt x="2334" y="4811"/>
                    <a:pt x="3072" y="5192"/>
                    <a:pt x="3894" y="5192"/>
                  </a:cubicBezTo>
                  <a:cubicBezTo>
                    <a:pt x="4061" y="5192"/>
                    <a:pt x="4227" y="5180"/>
                    <a:pt x="4382" y="5144"/>
                  </a:cubicBezTo>
                  <a:lnTo>
                    <a:pt x="4382" y="10109"/>
                  </a:lnTo>
                  <a:lnTo>
                    <a:pt x="2632" y="10109"/>
                  </a:lnTo>
                  <a:cubicBezTo>
                    <a:pt x="2537" y="10109"/>
                    <a:pt x="2465" y="10181"/>
                    <a:pt x="2465" y="10264"/>
                  </a:cubicBezTo>
                  <a:cubicBezTo>
                    <a:pt x="2465" y="10359"/>
                    <a:pt x="2537" y="10431"/>
                    <a:pt x="2632" y="10431"/>
                  </a:cubicBezTo>
                  <a:lnTo>
                    <a:pt x="4549" y="10431"/>
                  </a:lnTo>
                  <a:cubicBezTo>
                    <a:pt x="4644" y="10431"/>
                    <a:pt x="4715" y="10359"/>
                    <a:pt x="4715" y="10264"/>
                  </a:cubicBezTo>
                  <a:lnTo>
                    <a:pt x="4715" y="5061"/>
                  </a:lnTo>
                  <a:cubicBezTo>
                    <a:pt x="5061" y="4942"/>
                    <a:pt x="5382" y="4752"/>
                    <a:pt x="5656" y="4490"/>
                  </a:cubicBezTo>
                  <a:cubicBezTo>
                    <a:pt x="6132" y="4049"/>
                    <a:pt x="6430" y="3442"/>
                    <a:pt x="6466" y="2787"/>
                  </a:cubicBezTo>
                  <a:cubicBezTo>
                    <a:pt x="6513" y="2680"/>
                    <a:pt x="6442" y="2585"/>
                    <a:pt x="6358" y="2585"/>
                  </a:cubicBezTo>
                  <a:cubicBezTo>
                    <a:pt x="6263" y="2585"/>
                    <a:pt x="6168" y="2644"/>
                    <a:pt x="6168" y="2751"/>
                  </a:cubicBezTo>
                  <a:cubicBezTo>
                    <a:pt x="6085" y="3930"/>
                    <a:pt x="5096" y="4847"/>
                    <a:pt x="3906" y="4847"/>
                  </a:cubicBezTo>
                  <a:cubicBezTo>
                    <a:pt x="2656" y="4847"/>
                    <a:pt x="1644" y="3835"/>
                    <a:pt x="1644" y="2585"/>
                  </a:cubicBezTo>
                  <a:cubicBezTo>
                    <a:pt x="1644" y="1334"/>
                    <a:pt x="2656" y="322"/>
                    <a:pt x="3906" y="322"/>
                  </a:cubicBezTo>
                  <a:cubicBezTo>
                    <a:pt x="4977" y="322"/>
                    <a:pt x="5918" y="1084"/>
                    <a:pt x="6132" y="2144"/>
                  </a:cubicBezTo>
                  <a:cubicBezTo>
                    <a:pt x="6143" y="2220"/>
                    <a:pt x="6214" y="2277"/>
                    <a:pt x="6299" y="2277"/>
                  </a:cubicBezTo>
                  <a:cubicBezTo>
                    <a:pt x="6306" y="2277"/>
                    <a:pt x="6315" y="2276"/>
                    <a:pt x="6323" y="2275"/>
                  </a:cubicBezTo>
                  <a:cubicBezTo>
                    <a:pt x="6406" y="2263"/>
                    <a:pt x="6466" y="2168"/>
                    <a:pt x="6454" y="2085"/>
                  </a:cubicBezTo>
                  <a:cubicBezTo>
                    <a:pt x="6204" y="882"/>
                    <a:pt x="5132" y="1"/>
                    <a:pt x="389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28575">
                  <a:noFill/>
                </a:ln>
              </a:endParaRPr>
            </a:p>
          </p:txBody>
        </p:sp>
        <p:sp>
          <p:nvSpPr>
            <p:cNvPr id="19" name="Google Shape;11245;p112">
              <a:extLst>
                <a:ext uri="{FF2B5EF4-FFF2-40B4-BE49-F238E27FC236}">
                  <a16:creationId xmlns:a16="http://schemas.microsoft.com/office/drawing/2014/main" id="{6D35A4D5-F80D-9375-BCBC-6E3341C62D48}"/>
                </a:ext>
              </a:extLst>
            </p:cNvPr>
            <p:cNvSpPr/>
            <p:nvPr/>
          </p:nvSpPr>
          <p:spPr>
            <a:xfrm>
              <a:off x="2876376" y="2005256"/>
              <a:ext cx="78123" cy="91333"/>
            </a:xfrm>
            <a:custGeom>
              <a:avLst/>
              <a:gdLst/>
              <a:ahLst/>
              <a:cxnLst/>
              <a:rect l="l" t="t" r="r" b="b"/>
              <a:pathLst>
                <a:path w="2466" h="2883" extrusionOk="0">
                  <a:moveTo>
                    <a:pt x="1239" y="346"/>
                  </a:moveTo>
                  <a:cubicBezTo>
                    <a:pt x="1406" y="346"/>
                    <a:pt x="1537" y="477"/>
                    <a:pt x="1537" y="644"/>
                  </a:cubicBezTo>
                  <a:lnTo>
                    <a:pt x="1537" y="1061"/>
                  </a:lnTo>
                  <a:lnTo>
                    <a:pt x="941" y="1061"/>
                  </a:lnTo>
                  <a:lnTo>
                    <a:pt x="941" y="644"/>
                  </a:lnTo>
                  <a:cubicBezTo>
                    <a:pt x="941" y="477"/>
                    <a:pt x="1072" y="346"/>
                    <a:pt x="1239" y="346"/>
                  </a:cubicBezTo>
                  <a:close/>
                  <a:moveTo>
                    <a:pt x="2120" y="1394"/>
                  </a:moveTo>
                  <a:lnTo>
                    <a:pt x="2120" y="2561"/>
                  </a:lnTo>
                  <a:lnTo>
                    <a:pt x="358" y="2561"/>
                  </a:lnTo>
                  <a:lnTo>
                    <a:pt x="358" y="1394"/>
                  </a:lnTo>
                  <a:close/>
                  <a:moveTo>
                    <a:pt x="1227" y="1"/>
                  </a:moveTo>
                  <a:cubicBezTo>
                    <a:pt x="870" y="1"/>
                    <a:pt x="584" y="275"/>
                    <a:pt x="584" y="644"/>
                  </a:cubicBezTo>
                  <a:lnTo>
                    <a:pt x="584" y="1061"/>
                  </a:lnTo>
                  <a:lnTo>
                    <a:pt x="167" y="1061"/>
                  </a:lnTo>
                  <a:cubicBezTo>
                    <a:pt x="84" y="1061"/>
                    <a:pt x="1" y="1132"/>
                    <a:pt x="1" y="1215"/>
                  </a:cubicBezTo>
                  <a:lnTo>
                    <a:pt x="1" y="2727"/>
                  </a:lnTo>
                  <a:cubicBezTo>
                    <a:pt x="1" y="2811"/>
                    <a:pt x="84" y="2882"/>
                    <a:pt x="167" y="2882"/>
                  </a:cubicBezTo>
                  <a:lnTo>
                    <a:pt x="2263" y="2882"/>
                  </a:lnTo>
                  <a:cubicBezTo>
                    <a:pt x="2358" y="2882"/>
                    <a:pt x="2430" y="2811"/>
                    <a:pt x="2430" y="2727"/>
                  </a:cubicBezTo>
                  <a:lnTo>
                    <a:pt x="2430" y="1215"/>
                  </a:lnTo>
                  <a:cubicBezTo>
                    <a:pt x="2465" y="1132"/>
                    <a:pt x="2382" y="1061"/>
                    <a:pt x="2275" y="1061"/>
                  </a:cubicBezTo>
                  <a:lnTo>
                    <a:pt x="1870" y="1061"/>
                  </a:lnTo>
                  <a:lnTo>
                    <a:pt x="1870" y="644"/>
                  </a:lnTo>
                  <a:cubicBezTo>
                    <a:pt x="1870" y="287"/>
                    <a:pt x="1584" y="1"/>
                    <a:pt x="122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28575">
                  <a:noFill/>
                </a:ln>
              </a:endParaRPr>
            </a:p>
          </p:txBody>
        </p:sp>
        <p:sp>
          <p:nvSpPr>
            <p:cNvPr id="20" name="Google Shape;11246;p112">
              <a:extLst>
                <a:ext uri="{FF2B5EF4-FFF2-40B4-BE49-F238E27FC236}">
                  <a16:creationId xmlns:a16="http://schemas.microsoft.com/office/drawing/2014/main" id="{67299A59-7EEE-A4A3-1A2A-5D7AAF852C38}"/>
                </a:ext>
              </a:extLst>
            </p:cNvPr>
            <p:cNvSpPr/>
            <p:nvPr/>
          </p:nvSpPr>
          <p:spPr>
            <a:xfrm>
              <a:off x="2715695" y="2177659"/>
              <a:ext cx="43782" cy="43402"/>
            </a:xfrm>
            <a:custGeom>
              <a:avLst/>
              <a:gdLst/>
              <a:ahLst/>
              <a:cxnLst/>
              <a:rect l="l" t="t" r="r" b="b"/>
              <a:pathLst>
                <a:path w="1382" h="1370" extrusionOk="0">
                  <a:moveTo>
                    <a:pt x="1048" y="345"/>
                  </a:moveTo>
                  <a:lnTo>
                    <a:pt x="1048" y="1048"/>
                  </a:lnTo>
                  <a:lnTo>
                    <a:pt x="346" y="1048"/>
                  </a:lnTo>
                  <a:lnTo>
                    <a:pt x="346" y="345"/>
                  </a:lnTo>
                  <a:close/>
                  <a:moveTo>
                    <a:pt x="167" y="0"/>
                  </a:moveTo>
                  <a:cubicBezTo>
                    <a:pt x="72" y="0"/>
                    <a:pt x="1" y="83"/>
                    <a:pt x="1" y="167"/>
                  </a:cubicBezTo>
                  <a:lnTo>
                    <a:pt x="1" y="1215"/>
                  </a:lnTo>
                  <a:cubicBezTo>
                    <a:pt x="1" y="1298"/>
                    <a:pt x="72" y="1369"/>
                    <a:pt x="167" y="1369"/>
                  </a:cubicBezTo>
                  <a:lnTo>
                    <a:pt x="1203" y="1369"/>
                  </a:lnTo>
                  <a:cubicBezTo>
                    <a:pt x="1298" y="1369"/>
                    <a:pt x="1370" y="1298"/>
                    <a:pt x="1370" y="1215"/>
                  </a:cubicBezTo>
                  <a:lnTo>
                    <a:pt x="1370" y="167"/>
                  </a:lnTo>
                  <a:cubicBezTo>
                    <a:pt x="1382" y="83"/>
                    <a:pt x="1310" y="0"/>
                    <a:pt x="12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28575">
                  <a:noFill/>
                </a:ln>
              </a:endParaRPr>
            </a:p>
          </p:txBody>
        </p:sp>
        <p:sp>
          <p:nvSpPr>
            <p:cNvPr id="21" name="Google Shape;11247;p112">
              <a:extLst>
                <a:ext uri="{FF2B5EF4-FFF2-40B4-BE49-F238E27FC236}">
                  <a16:creationId xmlns:a16="http://schemas.microsoft.com/office/drawing/2014/main" id="{3B656FEB-818B-3368-9533-FB68AAFB791D}"/>
                </a:ext>
              </a:extLst>
            </p:cNvPr>
            <p:cNvSpPr/>
            <p:nvPr/>
          </p:nvSpPr>
          <p:spPr>
            <a:xfrm>
              <a:off x="2770026" y="2177659"/>
              <a:ext cx="88292" cy="10581"/>
            </a:xfrm>
            <a:custGeom>
              <a:avLst/>
              <a:gdLst/>
              <a:ahLst/>
              <a:cxnLst/>
              <a:rect l="l" t="t" r="r" b="b"/>
              <a:pathLst>
                <a:path w="2787" h="334" extrusionOk="0">
                  <a:moveTo>
                    <a:pt x="167" y="0"/>
                  </a:moveTo>
                  <a:cubicBezTo>
                    <a:pt x="72" y="0"/>
                    <a:pt x="0" y="83"/>
                    <a:pt x="0" y="167"/>
                  </a:cubicBezTo>
                  <a:cubicBezTo>
                    <a:pt x="0" y="262"/>
                    <a:pt x="72" y="333"/>
                    <a:pt x="167" y="333"/>
                  </a:cubicBezTo>
                  <a:lnTo>
                    <a:pt x="2620" y="333"/>
                  </a:lnTo>
                  <a:cubicBezTo>
                    <a:pt x="2703" y="333"/>
                    <a:pt x="2786" y="262"/>
                    <a:pt x="2786" y="167"/>
                  </a:cubicBezTo>
                  <a:cubicBezTo>
                    <a:pt x="2786" y="83"/>
                    <a:pt x="2703" y="0"/>
                    <a:pt x="262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28575">
                  <a:noFill/>
                </a:ln>
              </a:endParaRPr>
            </a:p>
          </p:txBody>
        </p:sp>
        <p:sp>
          <p:nvSpPr>
            <p:cNvPr id="22" name="Google Shape;11248;p112">
              <a:extLst>
                <a:ext uri="{FF2B5EF4-FFF2-40B4-BE49-F238E27FC236}">
                  <a16:creationId xmlns:a16="http://schemas.microsoft.com/office/drawing/2014/main" id="{F813D68E-F1A6-139B-EFE3-A8A6215AA46F}"/>
                </a:ext>
              </a:extLst>
            </p:cNvPr>
            <p:cNvSpPr/>
            <p:nvPr/>
          </p:nvSpPr>
          <p:spPr>
            <a:xfrm>
              <a:off x="2770026" y="2194227"/>
              <a:ext cx="88292" cy="10613"/>
            </a:xfrm>
            <a:custGeom>
              <a:avLst/>
              <a:gdLst/>
              <a:ahLst/>
              <a:cxnLst/>
              <a:rect l="l" t="t" r="r" b="b"/>
              <a:pathLst>
                <a:path w="2787" h="335" extrusionOk="0">
                  <a:moveTo>
                    <a:pt x="167" y="1"/>
                  </a:moveTo>
                  <a:cubicBezTo>
                    <a:pt x="72" y="1"/>
                    <a:pt x="0" y="72"/>
                    <a:pt x="0" y="168"/>
                  </a:cubicBezTo>
                  <a:cubicBezTo>
                    <a:pt x="0" y="251"/>
                    <a:pt x="72" y="334"/>
                    <a:pt x="167" y="334"/>
                  </a:cubicBezTo>
                  <a:lnTo>
                    <a:pt x="2620" y="334"/>
                  </a:lnTo>
                  <a:cubicBezTo>
                    <a:pt x="2703" y="334"/>
                    <a:pt x="2786" y="251"/>
                    <a:pt x="2786" y="168"/>
                  </a:cubicBezTo>
                  <a:cubicBezTo>
                    <a:pt x="2786" y="72"/>
                    <a:pt x="2703" y="1"/>
                    <a:pt x="262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28575">
                  <a:noFill/>
                </a:ln>
              </a:endParaRPr>
            </a:p>
          </p:txBody>
        </p:sp>
        <p:sp>
          <p:nvSpPr>
            <p:cNvPr id="23" name="Google Shape;11249;p112">
              <a:extLst>
                <a:ext uri="{FF2B5EF4-FFF2-40B4-BE49-F238E27FC236}">
                  <a16:creationId xmlns:a16="http://schemas.microsoft.com/office/drawing/2014/main" id="{7C791705-033B-18D2-93A5-6594E8C3F21A}"/>
                </a:ext>
              </a:extLst>
            </p:cNvPr>
            <p:cNvSpPr/>
            <p:nvPr/>
          </p:nvSpPr>
          <p:spPr>
            <a:xfrm>
              <a:off x="2770026" y="2210828"/>
              <a:ext cx="88292" cy="10233"/>
            </a:xfrm>
            <a:custGeom>
              <a:avLst/>
              <a:gdLst/>
              <a:ahLst/>
              <a:cxnLst/>
              <a:rect l="l" t="t" r="r" b="b"/>
              <a:pathLst>
                <a:path w="2787" h="323" extrusionOk="0">
                  <a:moveTo>
                    <a:pt x="167" y="1"/>
                  </a:moveTo>
                  <a:cubicBezTo>
                    <a:pt x="72" y="1"/>
                    <a:pt x="0" y="72"/>
                    <a:pt x="0" y="168"/>
                  </a:cubicBezTo>
                  <a:cubicBezTo>
                    <a:pt x="0" y="251"/>
                    <a:pt x="72" y="322"/>
                    <a:pt x="167" y="322"/>
                  </a:cubicBezTo>
                  <a:lnTo>
                    <a:pt x="2620" y="322"/>
                  </a:lnTo>
                  <a:cubicBezTo>
                    <a:pt x="2703" y="322"/>
                    <a:pt x="2786" y="251"/>
                    <a:pt x="2786" y="168"/>
                  </a:cubicBezTo>
                  <a:cubicBezTo>
                    <a:pt x="2786" y="72"/>
                    <a:pt x="2703" y="1"/>
                    <a:pt x="262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28575">
                  <a:noFill/>
                </a:ln>
              </a:endParaRPr>
            </a:p>
          </p:txBody>
        </p:sp>
        <p:sp>
          <p:nvSpPr>
            <p:cNvPr id="24" name="Google Shape;11250;p112">
              <a:extLst>
                <a:ext uri="{FF2B5EF4-FFF2-40B4-BE49-F238E27FC236}">
                  <a16:creationId xmlns:a16="http://schemas.microsoft.com/office/drawing/2014/main" id="{92EC3FE4-D46A-EEB6-A7C2-E9C0BFE6FBC8}"/>
                </a:ext>
              </a:extLst>
            </p:cNvPr>
            <p:cNvSpPr/>
            <p:nvPr/>
          </p:nvSpPr>
          <p:spPr>
            <a:xfrm>
              <a:off x="2908436" y="2058447"/>
              <a:ext cx="16252" cy="18913"/>
            </a:xfrm>
            <a:custGeom>
              <a:avLst/>
              <a:gdLst/>
              <a:ahLst/>
              <a:cxnLst/>
              <a:rect l="l" t="t" r="r" b="b"/>
              <a:pathLst>
                <a:path w="513" h="597" extrusionOk="0">
                  <a:moveTo>
                    <a:pt x="167" y="1"/>
                  </a:moveTo>
                  <a:cubicBezTo>
                    <a:pt x="72" y="1"/>
                    <a:pt x="1" y="72"/>
                    <a:pt x="1" y="167"/>
                  </a:cubicBezTo>
                  <a:cubicBezTo>
                    <a:pt x="1" y="227"/>
                    <a:pt x="36" y="286"/>
                    <a:pt x="96" y="310"/>
                  </a:cubicBezTo>
                  <a:lnTo>
                    <a:pt x="96" y="429"/>
                  </a:lnTo>
                  <a:cubicBezTo>
                    <a:pt x="96" y="525"/>
                    <a:pt x="167" y="596"/>
                    <a:pt x="263" y="596"/>
                  </a:cubicBezTo>
                  <a:cubicBezTo>
                    <a:pt x="346" y="596"/>
                    <a:pt x="417" y="525"/>
                    <a:pt x="417" y="429"/>
                  </a:cubicBezTo>
                  <a:lnTo>
                    <a:pt x="417" y="310"/>
                  </a:lnTo>
                  <a:cubicBezTo>
                    <a:pt x="465" y="286"/>
                    <a:pt x="513" y="227"/>
                    <a:pt x="513" y="167"/>
                  </a:cubicBezTo>
                  <a:cubicBezTo>
                    <a:pt x="513" y="72"/>
                    <a:pt x="441" y="1"/>
                    <a:pt x="33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28575">
                  <a:noFill/>
                </a:ln>
              </a:endParaRPr>
            </a:p>
          </p:txBody>
        </p:sp>
      </p:grpSp>
      <p:sp>
        <p:nvSpPr>
          <p:cNvPr id="242" name="Google Shape;242;p36"/>
          <p:cNvSpPr txBox="1">
            <a:spLocks noGrp="1"/>
          </p:cNvSpPr>
          <p:nvPr>
            <p:ph type="subTitle" idx="1"/>
          </p:nvPr>
        </p:nvSpPr>
        <p:spPr>
          <a:xfrm>
            <a:off x="1922400" y="932602"/>
            <a:ext cx="6018442" cy="98557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Tx/>
              <a:buFont typeface="Times New Roman" panose="02020603050405020304" pitchFamily="18" charset="0"/>
              <a:buChar char="‑"/>
            </a:pPr>
            <a:r>
              <a:rPr lang="vi-VN" sz="1600" b="0" dirty="0">
                <a:solidFill>
                  <a:schemeClr val="bg2"/>
                </a:solidFill>
                <a:latin typeface="Roboto Mono Medium" panose="020B0604020202020204" charset="0"/>
                <a:ea typeface="Roboto Mono Medium" panose="020B0604020202020204" charset="0"/>
              </a:rPr>
              <a:t>Dù vậy nhiều công ty vẫn bất chấp xu hướng tiếp tục sử dụng Relational Database. Các công ty này có đặc điểm là khối lượng dữ liệu hạn chế đồng thời đề cao sự chắc chắn.</a:t>
            </a:r>
            <a:endParaRPr sz="1600" b="0" dirty="0">
              <a:solidFill>
                <a:schemeClr val="bg2"/>
              </a:solidFill>
              <a:latin typeface="Roboto Mono Medium" panose="020B0604020202020204" charset="0"/>
              <a:ea typeface="Roboto Mono Medium" panose="020B0604020202020204" charset="0"/>
            </a:endParaRPr>
          </a:p>
        </p:txBody>
      </p:sp>
      <p:grpSp>
        <p:nvGrpSpPr>
          <p:cNvPr id="244" name="Google Shape;244;p36"/>
          <p:cNvGrpSpPr/>
          <p:nvPr/>
        </p:nvGrpSpPr>
        <p:grpSpPr>
          <a:xfrm>
            <a:off x="6630888" y="2718582"/>
            <a:ext cx="824184" cy="712067"/>
            <a:chOff x="2341425" y="238100"/>
            <a:chExt cx="1328900" cy="1148125"/>
          </a:xfrm>
        </p:grpSpPr>
        <p:sp>
          <p:nvSpPr>
            <p:cNvPr id="245" name="Google Shape;245;p36"/>
            <p:cNvSpPr/>
            <p:nvPr/>
          </p:nvSpPr>
          <p:spPr>
            <a:xfrm>
              <a:off x="2341425" y="238100"/>
              <a:ext cx="1328900" cy="1148125"/>
            </a:xfrm>
            <a:custGeom>
              <a:avLst/>
              <a:gdLst/>
              <a:ahLst/>
              <a:cxnLst/>
              <a:rect l="l" t="t" r="r" b="b"/>
              <a:pathLst>
                <a:path w="53156" h="45925" extrusionOk="0">
                  <a:moveTo>
                    <a:pt x="49853" y="24103"/>
                  </a:moveTo>
                  <a:cubicBezTo>
                    <a:pt x="50212" y="24609"/>
                    <a:pt x="50681" y="25003"/>
                    <a:pt x="51172" y="25380"/>
                  </a:cubicBezTo>
                  <a:cubicBezTo>
                    <a:pt x="48199" y="26540"/>
                    <a:pt x="45438" y="28144"/>
                    <a:pt x="42987" y="30206"/>
                  </a:cubicBezTo>
                  <a:cubicBezTo>
                    <a:pt x="41727" y="31264"/>
                    <a:pt x="40396" y="32510"/>
                    <a:pt x="39238" y="33887"/>
                  </a:cubicBezTo>
                  <a:cubicBezTo>
                    <a:pt x="39347" y="33688"/>
                    <a:pt x="39460" y="33491"/>
                    <a:pt x="39578" y="33301"/>
                  </a:cubicBezTo>
                  <a:cubicBezTo>
                    <a:pt x="40490" y="31831"/>
                    <a:pt x="41539" y="30449"/>
                    <a:pt x="42711" y="29176"/>
                  </a:cubicBezTo>
                  <a:cubicBezTo>
                    <a:pt x="44775" y="26932"/>
                    <a:pt x="47091" y="25229"/>
                    <a:pt x="49853" y="24103"/>
                  </a:cubicBezTo>
                  <a:close/>
                  <a:moveTo>
                    <a:pt x="35117" y="1053"/>
                  </a:moveTo>
                  <a:lnTo>
                    <a:pt x="35117" y="1053"/>
                  </a:lnTo>
                  <a:cubicBezTo>
                    <a:pt x="36710" y="1715"/>
                    <a:pt x="38294" y="4814"/>
                    <a:pt x="38992" y="5799"/>
                  </a:cubicBezTo>
                  <a:cubicBezTo>
                    <a:pt x="40312" y="7660"/>
                    <a:pt x="41633" y="9523"/>
                    <a:pt x="42954" y="11383"/>
                  </a:cubicBezTo>
                  <a:cubicBezTo>
                    <a:pt x="44182" y="13110"/>
                    <a:pt x="45421" y="14827"/>
                    <a:pt x="46633" y="16564"/>
                  </a:cubicBezTo>
                  <a:cubicBezTo>
                    <a:pt x="46650" y="16588"/>
                    <a:pt x="46667" y="16613"/>
                    <a:pt x="46685" y="16638"/>
                  </a:cubicBezTo>
                  <a:cubicBezTo>
                    <a:pt x="47623" y="18397"/>
                    <a:pt x="48600" y="20134"/>
                    <a:pt x="49618" y="21849"/>
                  </a:cubicBezTo>
                  <a:cubicBezTo>
                    <a:pt x="48693" y="22281"/>
                    <a:pt x="47744" y="23007"/>
                    <a:pt x="47214" y="23343"/>
                  </a:cubicBezTo>
                  <a:cubicBezTo>
                    <a:pt x="45320" y="24544"/>
                    <a:pt x="43587" y="25982"/>
                    <a:pt x="42057" y="27622"/>
                  </a:cubicBezTo>
                  <a:cubicBezTo>
                    <a:pt x="40592" y="29191"/>
                    <a:pt x="39304" y="30938"/>
                    <a:pt x="38281" y="32827"/>
                  </a:cubicBezTo>
                  <a:cubicBezTo>
                    <a:pt x="37877" y="33573"/>
                    <a:pt x="37271" y="34533"/>
                    <a:pt x="36981" y="35496"/>
                  </a:cubicBezTo>
                  <a:cubicBezTo>
                    <a:pt x="36328" y="34434"/>
                    <a:pt x="35635" y="33395"/>
                    <a:pt x="34953" y="32353"/>
                  </a:cubicBezTo>
                  <a:cubicBezTo>
                    <a:pt x="33450" y="30055"/>
                    <a:pt x="31915" y="27777"/>
                    <a:pt x="30347" y="25524"/>
                  </a:cubicBezTo>
                  <a:cubicBezTo>
                    <a:pt x="28841" y="23359"/>
                    <a:pt x="27306" y="21217"/>
                    <a:pt x="25741" y="19095"/>
                  </a:cubicBezTo>
                  <a:cubicBezTo>
                    <a:pt x="24508" y="17421"/>
                    <a:pt x="23256" y="15382"/>
                    <a:pt x="21757" y="13843"/>
                  </a:cubicBezTo>
                  <a:cubicBezTo>
                    <a:pt x="22758" y="10753"/>
                    <a:pt x="24747" y="8361"/>
                    <a:pt x="26903" y="5992"/>
                  </a:cubicBezTo>
                  <a:cubicBezTo>
                    <a:pt x="27357" y="5493"/>
                    <a:pt x="27826" y="4981"/>
                    <a:pt x="28315" y="4481"/>
                  </a:cubicBezTo>
                  <a:cubicBezTo>
                    <a:pt x="29626" y="3498"/>
                    <a:pt x="31045" y="2668"/>
                    <a:pt x="32551" y="2018"/>
                  </a:cubicBezTo>
                  <a:cubicBezTo>
                    <a:pt x="33121" y="1772"/>
                    <a:pt x="33780" y="1496"/>
                    <a:pt x="34476" y="1255"/>
                  </a:cubicBezTo>
                  <a:cubicBezTo>
                    <a:pt x="34702" y="1206"/>
                    <a:pt x="34932" y="1166"/>
                    <a:pt x="35161" y="1125"/>
                  </a:cubicBezTo>
                  <a:cubicBezTo>
                    <a:pt x="35147" y="1101"/>
                    <a:pt x="35132" y="1076"/>
                    <a:pt x="35117" y="1053"/>
                  </a:cubicBezTo>
                  <a:close/>
                  <a:moveTo>
                    <a:pt x="49886" y="22296"/>
                  </a:moveTo>
                  <a:cubicBezTo>
                    <a:pt x="50069" y="22601"/>
                    <a:pt x="50253" y="22905"/>
                    <a:pt x="50437" y="23208"/>
                  </a:cubicBezTo>
                  <a:cubicBezTo>
                    <a:pt x="50328" y="23239"/>
                    <a:pt x="50219" y="23270"/>
                    <a:pt x="50110" y="23305"/>
                  </a:cubicBezTo>
                  <a:cubicBezTo>
                    <a:pt x="50098" y="23304"/>
                    <a:pt x="50086" y="23303"/>
                    <a:pt x="50074" y="23303"/>
                  </a:cubicBezTo>
                  <a:cubicBezTo>
                    <a:pt x="49989" y="23303"/>
                    <a:pt x="49905" y="23334"/>
                    <a:pt x="49839" y="23390"/>
                  </a:cubicBezTo>
                  <a:cubicBezTo>
                    <a:pt x="46983" y="24343"/>
                    <a:pt x="44499" y="26352"/>
                    <a:pt x="42469" y="28520"/>
                  </a:cubicBezTo>
                  <a:cubicBezTo>
                    <a:pt x="40592" y="30525"/>
                    <a:pt x="38254" y="33305"/>
                    <a:pt x="37357" y="36095"/>
                  </a:cubicBezTo>
                  <a:cubicBezTo>
                    <a:pt x="37306" y="36011"/>
                    <a:pt x="37249" y="35923"/>
                    <a:pt x="37190" y="35830"/>
                  </a:cubicBezTo>
                  <a:cubicBezTo>
                    <a:pt x="37565" y="34416"/>
                    <a:pt x="38696" y="32821"/>
                    <a:pt x="39296" y="31878"/>
                  </a:cubicBezTo>
                  <a:cubicBezTo>
                    <a:pt x="40239" y="30393"/>
                    <a:pt x="41330" y="29005"/>
                    <a:pt x="42550" y="27739"/>
                  </a:cubicBezTo>
                  <a:cubicBezTo>
                    <a:pt x="43708" y="26537"/>
                    <a:pt x="44980" y="25451"/>
                    <a:pt x="46348" y="24494"/>
                  </a:cubicBezTo>
                  <a:cubicBezTo>
                    <a:pt x="47234" y="23875"/>
                    <a:pt x="48600" y="22828"/>
                    <a:pt x="49886" y="22296"/>
                  </a:cubicBezTo>
                  <a:close/>
                  <a:moveTo>
                    <a:pt x="20475" y="13918"/>
                  </a:moveTo>
                  <a:cubicBezTo>
                    <a:pt x="20720" y="13985"/>
                    <a:pt x="20968" y="14054"/>
                    <a:pt x="21218" y="14127"/>
                  </a:cubicBezTo>
                  <a:lnTo>
                    <a:pt x="21219" y="14127"/>
                  </a:lnTo>
                  <a:cubicBezTo>
                    <a:pt x="22265" y="15897"/>
                    <a:pt x="23782" y="17534"/>
                    <a:pt x="24979" y="19160"/>
                  </a:cubicBezTo>
                  <a:cubicBezTo>
                    <a:pt x="26409" y="21107"/>
                    <a:pt x="27816" y="23071"/>
                    <a:pt x="29199" y="25052"/>
                  </a:cubicBezTo>
                  <a:cubicBezTo>
                    <a:pt x="30581" y="27035"/>
                    <a:pt x="31937" y="29034"/>
                    <a:pt x="33269" y="31050"/>
                  </a:cubicBezTo>
                  <a:cubicBezTo>
                    <a:pt x="33874" y="31967"/>
                    <a:pt x="34473" y="32886"/>
                    <a:pt x="35069" y="33809"/>
                  </a:cubicBezTo>
                  <a:cubicBezTo>
                    <a:pt x="35425" y="34364"/>
                    <a:pt x="35780" y="34920"/>
                    <a:pt x="36133" y="35475"/>
                  </a:cubicBezTo>
                  <a:lnTo>
                    <a:pt x="36486" y="36032"/>
                  </a:lnTo>
                  <a:cubicBezTo>
                    <a:pt x="36496" y="36074"/>
                    <a:pt x="36508" y="36115"/>
                    <a:pt x="36522" y="36155"/>
                  </a:cubicBezTo>
                  <a:cubicBezTo>
                    <a:pt x="33879" y="32306"/>
                    <a:pt x="31050" y="28568"/>
                    <a:pt x="28325" y="24779"/>
                  </a:cubicBezTo>
                  <a:cubicBezTo>
                    <a:pt x="25722" y="21160"/>
                    <a:pt x="23203" y="17449"/>
                    <a:pt x="20475" y="13918"/>
                  </a:cubicBezTo>
                  <a:close/>
                  <a:moveTo>
                    <a:pt x="37953" y="37630"/>
                  </a:moveTo>
                  <a:cubicBezTo>
                    <a:pt x="37851" y="37834"/>
                    <a:pt x="37753" y="38038"/>
                    <a:pt x="37661" y="38245"/>
                  </a:cubicBezTo>
                  <a:cubicBezTo>
                    <a:pt x="37630" y="38236"/>
                    <a:pt x="37597" y="38231"/>
                    <a:pt x="37565" y="38231"/>
                  </a:cubicBezTo>
                  <a:cubicBezTo>
                    <a:pt x="37533" y="38231"/>
                    <a:pt x="37500" y="38236"/>
                    <a:pt x="37470" y="38245"/>
                  </a:cubicBezTo>
                  <a:cubicBezTo>
                    <a:pt x="37633" y="38041"/>
                    <a:pt x="37793" y="37835"/>
                    <a:pt x="37953" y="37630"/>
                  </a:cubicBezTo>
                  <a:close/>
                  <a:moveTo>
                    <a:pt x="36509" y="38717"/>
                  </a:moveTo>
                  <a:cubicBezTo>
                    <a:pt x="36518" y="38717"/>
                    <a:pt x="36527" y="38717"/>
                    <a:pt x="36536" y="38717"/>
                  </a:cubicBezTo>
                  <a:cubicBezTo>
                    <a:pt x="36609" y="38809"/>
                    <a:pt x="36720" y="38864"/>
                    <a:pt x="36837" y="38865"/>
                  </a:cubicBezTo>
                  <a:cubicBezTo>
                    <a:pt x="36596" y="38971"/>
                    <a:pt x="36282" y="39011"/>
                    <a:pt x="35935" y="39011"/>
                  </a:cubicBezTo>
                  <a:cubicBezTo>
                    <a:pt x="35451" y="39011"/>
                    <a:pt x="34904" y="38934"/>
                    <a:pt x="34409" y="38856"/>
                  </a:cubicBezTo>
                  <a:cubicBezTo>
                    <a:pt x="35105" y="38764"/>
                    <a:pt x="35807" y="38717"/>
                    <a:pt x="36509" y="38717"/>
                  </a:cubicBezTo>
                  <a:close/>
                  <a:moveTo>
                    <a:pt x="15183" y="13113"/>
                  </a:moveTo>
                  <a:cubicBezTo>
                    <a:pt x="16769" y="13113"/>
                    <a:pt x="18319" y="13366"/>
                    <a:pt x="19934" y="13775"/>
                  </a:cubicBezTo>
                  <a:cubicBezTo>
                    <a:pt x="22531" y="17699"/>
                    <a:pt x="25404" y="21460"/>
                    <a:pt x="28149" y="25276"/>
                  </a:cubicBezTo>
                  <a:cubicBezTo>
                    <a:pt x="30879" y="29073"/>
                    <a:pt x="33528" y="32953"/>
                    <a:pt x="36351" y="36684"/>
                  </a:cubicBezTo>
                  <a:cubicBezTo>
                    <a:pt x="34542" y="35843"/>
                    <a:pt x="32568" y="35460"/>
                    <a:pt x="30570" y="35460"/>
                  </a:cubicBezTo>
                  <a:cubicBezTo>
                    <a:pt x="26406" y="35460"/>
                    <a:pt x="22142" y="37123"/>
                    <a:pt x="19074" y="39757"/>
                  </a:cubicBezTo>
                  <a:cubicBezTo>
                    <a:pt x="13793" y="32214"/>
                    <a:pt x="8154" y="24943"/>
                    <a:pt x="2157" y="17945"/>
                  </a:cubicBezTo>
                  <a:lnTo>
                    <a:pt x="2159" y="17945"/>
                  </a:lnTo>
                  <a:cubicBezTo>
                    <a:pt x="5055" y="16227"/>
                    <a:pt x="8015" y="14530"/>
                    <a:pt x="11283" y="13642"/>
                  </a:cubicBezTo>
                  <a:cubicBezTo>
                    <a:pt x="12638" y="13273"/>
                    <a:pt x="13922" y="13113"/>
                    <a:pt x="15183" y="13113"/>
                  </a:cubicBezTo>
                  <a:close/>
                  <a:moveTo>
                    <a:pt x="2578" y="20435"/>
                  </a:moveTo>
                  <a:cubicBezTo>
                    <a:pt x="8168" y="27062"/>
                    <a:pt x="13443" y="33937"/>
                    <a:pt x="18402" y="41058"/>
                  </a:cubicBezTo>
                  <a:cubicBezTo>
                    <a:pt x="18543" y="41262"/>
                    <a:pt x="18758" y="41377"/>
                    <a:pt x="18977" y="41377"/>
                  </a:cubicBezTo>
                  <a:cubicBezTo>
                    <a:pt x="19133" y="41377"/>
                    <a:pt x="19292" y="41318"/>
                    <a:pt x="19427" y="41190"/>
                  </a:cubicBezTo>
                  <a:cubicBezTo>
                    <a:pt x="21632" y="39103"/>
                    <a:pt x="24333" y="37693"/>
                    <a:pt x="27314" y="37090"/>
                  </a:cubicBezTo>
                  <a:cubicBezTo>
                    <a:pt x="28284" y="36894"/>
                    <a:pt x="29226" y="36809"/>
                    <a:pt x="30154" y="36809"/>
                  </a:cubicBezTo>
                  <a:cubicBezTo>
                    <a:pt x="30890" y="36809"/>
                    <a:pt x="31618" y="36863"/>
                    <a:pt x="32345" y="36959"/>
                  </a:cubicBezTo>
                  <a:cubicBezTo>
                    <a:pt x="32139" y="36996"/>
                    <a:pt x="31934" y="37038"/>
                    <a:pt x="31726" y="37085"/>
                  </a:cubicBezTo>
                  <a:cubicBezTo>
                    <a:pt x="29702" y="37535"/>
                    <a:pt x="27672" y="38191"/>
                    <a:pt x="25741" y="38939"/>
                  </a:cubicBezTo>
                  <a:cubicBezTo>
                    <a:pt x="24060" y="39590"/>
                    <a:pt x="22425" y="40379"/>
                    <a:pt x="20975" y="41459"/>
                  </a:cubicBezTo>
                  <a:cubicBezTo>
                    <a:pt x="20335" y="41934"/>
                    <a:pt x="18892" y="42836"/>
                    <a:pt x="18616" y="43758"/>
                  </a:cubicBezTo>
                  <a:cubicBezTo>
                    <a:pt x="15797" y="39642"/>
                    <a:pt x="12269" y="35871"/>
                    <a:pt x="9131" y="31993"/>
                  </a:cubicBezTo>
                  <a:cubicBezTo>
                    <a:pt x="7537" y="30022"/>
                    <a:pt x="5941" y="28055"/>
                    <a:pt x="4343" y="26088"/>
                  </a:cubicBezTo>
                  <a:cubicBezTo>
                    <a:pt x="3509" y="25063"/>
                    <a:pt x="2360" y="24025"/>
                    <a:pt x="1726" y="22872"/>
                  </a:cubicBezTo>
                  <a:lnTo>
                    <a:pt x="1290" y="22336"/>
                  </a:lnTo>
                  <a:cubicBezTo>
                    <a:pt x="1365" y="21812"/>
                    <a:pt x="1612" y="21399"/>
                    <a:pt x="2027" y="21097"/>
                  </a:cubicBezTo>
                  <a:cubicBezTo>
                    <a:pt x="2191" y="20870"/>
                    <a:pt x="2390" y="20654"/>
                    <a:pt x="2578" y="20435"/>
                  </a:cubicBezTo>
                  <a:close/>
                  <a:moveTo>
                    <a:pt x="34214" y="37438"/>
                  </a:moveTo>
                  <a:cubicBezTo>
                    <a:pt x="34480" y="37438"/>
                    <a:pt x="34745" y="37450"/>
                    <a:pt x="35009" y="37476"/>
                  </a:cubicBezTo>
                  <a:cubicBezTo>
                    <a:pt x="35056" y="37488"/>
                    <a:pt x="35104" y="37502"/>
                    <a:pt x="35153" y="37514"/>
                  </a:cubicBezTo>
                  <a:cubicBezTo>
                    <a:pt x="32341" y="37733"/>
                    <a:pt x="29659" y="38637"/>
                    <a:pt x="27141" y="39965"/>
                  </a:cubicBezTo>
                  <a:cubicBezTo>
                    <a:pt x="25564" y="40797"/>
                    <a:pt x="24060" y="41771"/>
                    <a:pt x="22625" y="42823"/>
                  </a:cubicBezTo>
                  <a:cubicBezTo>
                    <a:pt x="22053" y="43241"/>
                    <a:pt x="21266" y="44080"/>
                    <a:pt x="20621" y="44360"/>
                  </a:cubicBezTo>
                  <a:cubicBezTo>
                    <a:pt x="20405" y="44454"/>
                    <a:pt x="20198" y="44493"/>
                    <a:pt x="19997" y="44493"/>
                  </a:cubicBezTo>
                  <a:cubicBezTo>
                    <a:pt x="19802" y="44493"/>
                    <a:pt x="19613" y="44456"/>
                    <a:pt x="19427" y="44400"/>
                  </a:cubicBezTo>
                  <a:cubicBezTo>
                    <a:pt x="19434" y="44391"/>
                    <a:pt x="19440" y="44386"/>
                    <a:pt x="19448" y="44377"/>
                  </a:cubicBezTo>
                  <a:cubicBezTo>
                    <a:pt x="19593" y="44198"/>
                    <a:pt x="19599" y="43995"/>
                    <a:pt x="19448" y="43814"/>
                  </a:cubicBezTo>
                  <a:lnTo>
                    <a:pt x="19430" y="43792"/>
                  </a:lnTo>
                  <a:cubicBezTo>
                    <a:pt x="19697" y="43721"/>
                    <a:pt x="19911" y="43553"/>
                    <a:pt x="20074" y="43287"/>
                  </a:cubicBezTo>
                  <a:cubicBezTo>
                    <a:pt x="20320" y="43038"/>
                    <a:pt x="20576" y="42801"/>
                    <a:pt x="20843" y="42573"/>
                  </a:cubicBezTo>
                  <a:cubicBezTo>
                    <a:pt x="21485" y="42027"/>
                    <a:pt x="22180" y="41552"/>
                    <a:pt x="22907" y="41126"/>
                  </a:cubicBezTo>
                  <a:cubicBezTo>
                    <a:pt x="24188" y="40374"/>
                    <a:pt x="25559" y="39793"/>
                    <a:pt x="26955" y="39291"/>
                  </a:cubicBezTo>
                  <a:cubicBezTo>
                    <a:pt x="29199" y="38484"/>
                    <a:pt x="31750" y="37438"/>
                    <a:pt x="34214" y="37438"/>
                  </a:cubicBezTo>
                  <a:close/>
                  <a:moveTo>
                    <a:pt x="34842" y="0"/>
                  </a:moveTo>
                  <a:cubicBezTo>
                    <a:pt x="34343" y="0"/>
                    <a:pt x="33867" y="188"/>
                    <a:pt x="33507" y="630"/>
                  </a:cubicBezTo>
                  <a:cubicBezTo>
                    <a:pt x="31447" y="1151"/>
                    <a:pt x="29512" y="2015"/>
                    <a:pt x="27862" y="3526"/>
                  </a:cubicBezTo>
                  <a:cubicBezTo>
                    <a:pt x="27217" y="4115"/>
                    <a:pt x="26496" y="4800"/>
                    <a:pt x="25773" y="5555"/>
                  </a:cubicBezTo>
                  <a:cubicBezTo>
                    <a:pt x="23620" y="7604"/>
                    <a:pt x="21769" y="10148"/>
                    <a:pt x="20875" y="12916"/>
                  </a:cubicBezTo>
                  <a:cubicBezTo>
                    <a:pt x="19359" y="12052"/>
                    <a:pt x="17538" y="11727"/>
                    <a:pt x="15721" y="11727"/>
                  </a:cubicBezTo>
                  <a:cubicBezTo>
                    <a:pt x="14356" y="11727"/>
                    <a:pt x="12994" y="11911"/>
                    <a:pt x="11766" y="12185"/>
                  </a:cubicBezTo>
                  <a:cubicBezTo>
                    <a:pt x="7819" y="13067"/>
                    <a:pt x="4277" y="15176"/>
                    <a:pt x="838" y="17217"/>
                  </a:cubicBezTo>
                  <a:cubicBezTo>
                    <a:pt x="458" y="17444"/>
                    <a:pt x="436" y="17923"/>
                    <a:pt x="707" y="18237"/>
                  </a:cubicBezTo>
                  <a:cubicBezTo>
                    <a:pt x="1244" y="18859"/>
                    <a:pt x="1774" y="19488"/>
                    <a:pt x="2305" y="20116"/>
                  </a:cubicBezTo>
                  <a:cubicBezTo>
                    <a:pt x="1441" y="20484"/>
                    <a:pt x="862" y="21064"/>
                    <a:pt x="197" y="21811"/>
                  </a:cubicBezTo>
                  <a:cubicBezTo>
                    <a:pt x="77" y="21947"/>
                    <a:pt x="0" y="22200"/>
                    <a:pt x="127" y="22363"/>
                  </a:cubicBezTo>
                  <a:cubicBezTo>
                    <a:pt x="2951" y="26054"/>
                    <a:pt x="5928" y="29634"/>
                    <a:pt x="8843" y="33254"/>
                  </a:cubicBezTo>
                  <a:cubicBezTo>
                    <a:pt x="11749" y="36861"/>
                    <a:pt x="14485" y="40794"/>
                    <a:pt x="17652" y="44182"/>
                  </a:cubicBezTo>
                  <a:cubicBezTo>
                    <a:pt x="17664" y="44208"/>
                    <a:pt x="17679" y="44232"/>
                    <a:pt x="17699" y="44255"/>
                  </a:cubicBezTo>
                  <a:cubicBezTo>
                    <a:pt x="18282" y="44908"/>
                    <a:pt x="19219" y="45924"/>
                    <a:pt x="20167" y="45924"/>
                  </a:cubicBezTo>
                  <a:cubicBezTo>
                    <a:pt x="20277" y="45924"/>
                    <a:pt x="20387" y="45910"/>
                    <a:pt x="20497" y="45881"/>
                  </a:cubicBezTo>
                  <a:cubicBezTo>
                    <a:pt x="21148" y="45708"/>
                    <a:pt x="21757" y="44978"/>
                    <a:pt x="22286" y="44585"/>
                  </a:cubicBezTo>
                  <a:cubicBezTo>
                    <a:pt x="23162" y="43935"/>
                    <a:pt x="24053" y="43304"/>
                    <a:pt x="24965" y="42705"/>
                  </a:cubicBezTo>
                  <a:cubicBezTo>
                    <a:pt x="27366" y="41130"/>
                    <a:pt x="29934" y="39829"/>
                    <a:pt x="32678" y="39174"/>
                  </a:cubicBezTo>
                  <a:cubicBezTo>
                    <a:pt x="32752" y="39177"/>
                    <a:pt x="32826" y="39174"/>
                    <a:pt x="32900" y="39178"/>
                  </a:cubicBezTo>
                  <a:cubicBezTo>
                    <a:pt x="34054" y="39233"/>
                    <a:pt x="35153" y="39648"/>
                    <a:pt x="36288" y="39715"/>
                  </a:cubicBezTo>
                  <a:cubicBezTo>
                    <a:pt x="36337" y="39718"/>
                    <a:pt x="36385" y="39720"/>
                    <a:pt x="36433" y="39720"/>
                  </a:cubicBezTo>
                  <a:cubicBezTo>
                    <a:pt x="37209" y="39720"/>
                    <a:pt x="37750" y="39337"/>
                    <a:pt x="37827" y="38540"/>
                  </a:cubicBezTo>
                  <a:cubicBezTo>
                    <a:pt x="39593" y="36201"/>
                    <a:pt x="41115" y="33792"/>
                    <a:pt x="43273" y="31744"/>
                  </a:cubicBezTo>
                  <a:cubicBezTo>
                    <a:pt x="44449" y="30626"/>
                    <a:pt x="45716" y="29608"/>
                    <a:pt x="47060" y="28698"/>
                  </a:cubicBezTo>
                  <a:cubicBezTo>
                    <a:pt x="47079" y="28686"/>
                    <a:pt x="47099" y="28675"/>
                    <a:pt x="47118" y="28662"/>
                  </a:cubicBezTo>
                  <a:cubicBezTo>
                    <a:pt x="48826" y="27633"/>
                    <a:pt x="50637" y="26785"/>
                    <a:pt x="52524" y="26133"/>
                  </a:cubicBezTo>
                  <a:cubicBezTo>
                    <a:pt x="52902" y="26003"/>
                    <a:pt x="53156" y="25447"/>
                    <a:pt x="52785" y="25145"/>
                  </a:cubicBezTo>
                  <a:cubicBezTo>
                    <a:pt x="52171" y="24648"/>
                    <a:pt x="51613" y="24099"/>
                    <a:pt x="50959" y="23696"/>
                  </a:cubicBezTo>
                  <a:cubicBezTo>
                    <a:pt x="51006" y="23680"/>
                    <a:pt x="51050" y="23660"/>
                    <a:pt x="51097" y="23645"/>
                  </a:cubicBezTo>
                  <a:cubicBezTo>
                    <a:pt x="51251" y="23594"/>
                    <a:pt x="51309" y="23468"/>
                    <a:pt x="51300" y="23347"/>
                  </a:cubicBezTo>
                  <a:cubicBezTo>
                    <a:pt x="51345" y="23292"/>
                    <a:pt x="51376" y="23227"/>
                    <a:pt x="51391" y="23158"/>
                  </a:cubicBezTo>
                  <a:cubicBezTo>
                    <a:pt x="51657" y="23086"/>
                    <a:pt x="51868" y="22805"/>
                    <a:pt x="51676" y="22507"/>
                  </a:cubicBezTo>
                  <a:cubicBezTo>
                    <a:pt x="51561" y="22326"/>
                    <a:pt x="51447" y="22144"/>
                    <a:pt x="51333" y="21962"/>
                  </a:cubicBezTo>
                  <a:cubicBezTo>
                    <a:pt x="51345" y="21962"/>
                    <a:pt x="51359" y="21961"/>
                    <a:pt x="51371" y="21961"/>
                  </a:cubicBezTo>
                  <a:cubicBezTo>
                    <a:pt x="51374" y="21961"/>
                    <a:pt x="51377" y="21961"/>
                    <a:pt x="51379" y="21961"/>
                  </a:cubicBezTo>
                  <a:cubicBezTo>
                    <a:pt x="51539" y="21961"/>
                    <a:pt x="51585" y="21737"/>
                    <a:pt x="51453" y="21658"/>
                  </a:cubicBezTo>
                  <a:cubicBezTo>
                    <a:pt x="51333" y="21585"/>
                    <a:pt x="51198" y="21544"/>
                    <a:pt x="51056" y="21524"/>
                  </a:cubicBezTo>
                  <a:cubicBezTo>
                    <a:pt x="50796" y="21108"/>
                    <a:pt x="50546" y="20689"/>
                    <a:pt x="50290" y="20269"/>
                  </a:cubicBezTo>
                  <a:cubicBezTo>
                    <a:pt x="50030" y="19581"/>
                    <a:pt x="49589" y="18953"/>
                    <a:pt x="49191" y="18312"/>
                  </a:cubicBezTo>
                  <a:cubicBezTo>
                    <a:pt x="48421" y="17077"/>
                    <a:pt x="47572" y="15893"/>
                    <a:pt x="46728" y="14709"/>
                  </a:cubicBezTo>
                  <a:cubicBezTo>
                    <a:pt x="45005" y="12292"/>
                    <a:pt x="43280" y="9876"/>
                    <a:pt x="41551" y="7464"/>
                  </a:cubicBezTo>
                  <a:cubicBezTo>
                    <a:pt x="40019" y="5325"/>
                    <a:pt x="38618" y="2783"/>
                    <a:pt x="36781" y="897"/>
                  </a:cubicBezTo>
                  <a:cubicBezTo>
                    <a:pt x="36255" y="356"/>
                    <a:pt x="35527" y="0"/>
                    <a:pt x="34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6"/>
            <p:cNvSpPr/>
            <p:nvPr/>
          </p:nvSpPr>
          <p:spPr>
            <a:xfrm>
              <a:off x="2990175" y="381350"/>
              <a:ext cx="254450" cy="209600"/>
            </a:xfrm>
            <a:custGeom>
              <a:avLst/>
              <a:gdLst/>
              <a:ahLst/>
              <a:cxnLst/>
              <a:rect l="l" t="t" r="r" b="b"/>
              <a:pathLst>
                <a:path w="10178" h="8384" extrusionOk="0">
                  <a:moveTo>
                    <a:pt x="9489" y="1"/>
                  </a:moveTo>
                  <a:cubicBezTo>
                    <a:pt x="9460" y="1"/>
                    <a:pt x="9430" y="3"/>
                    <a:pt x="9398" y="7"/>
                  </a:cubicBezTo>
                  <a:cubicBezTo>
                    <a:pt x="5315" y="589"/>
                    <a:pt x="1324" y="4315"/>
                    <a:pt x="48" y="8144"/>
                  </a:cubicBezTo>
                  <a:cubicBezTo>
                    <a:pt x="1" y="8286"/>
                    <a:pt x="119" y="8384"/>
                    <a:pt x="239" y="8384"/>
                  </a:cubicBezTo>
                  <a:cubicBezTo>
                    <a:pt x="302" y="8384"/>
                    <a:pt x="366" y="8357"/>
                    <a:pt x="406" y="8294"/>
                  </a:cubicBezTo>
                  <a:cubicBezTo>
                    <a:pt x="1475" y="6637"/>
                    <a:pt x="2632" y="5068"/>
                    <a:pt x="4157" y="3799"/>
                  </a:cubicBezTo>
                  <a:cubicBezTo>
                    <a:pt x="5839" y="2399"/>
                    <a:pt x="7661" y="1727"/>
                    <a:pt x="9647" y="909"/>
                  </a:cubicBezTo>
                  <a:cubicBezTo>
                    <a:pt x="10177" y="691"/>
                    <a:pt x="10017" y="1"/>
                    <a:pt x="9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6"/>
            <p:cNvSpPr/>
            <p:nvPr/>
          </p:nvSpPr>
          <p:spPr>
            <a:xfrm>
              <a:off x="3026350" y="441550"/>
              <a:ext cx="247225" cy="201350"/>
            </a:xfrm>
            <a:custGeom>
              <a:avLst/>
              <a:gdLst/>
              <a:ahLst/>
              <a:cxnLst/>
              <a:rect l="l" t="t" r="r" b="b"/>
              <a:pathLst>
                <a:path w="9889" h="8054" extrusionOk="0">
                  <a:moveTo>
                    <a:pt x="9472" y="1"/>
                  </a:moveTo>
                  <a:cubicBezTo>
                    <a:pt x="9466" y="1"/>
                    <a:pt x="9460" y="1"/>
                    <a:pt x="9454" y="1"/>
                  </a:cubicBezTo>
                  <a:cubicBezTo>
                    <a:pt x="5735" y="204"/>
                    <a:pt x="1142" y="4281"/>
                    <a:pt x="59" y="7752"/>
                  </a:cubicBezTo>
                  <a:cubicBezTo>
                    <a:pt x="0" y="7941"/>
                    <a:pt x="141" y="8053"/>
                    <a:pt x="292" y="8053"/>
                  </a:cubicBezTo>
                  <a:cubicBezTo>
                    <a:pt x="375" y="8053"/>
                    <a:pt x="460" y="8019"/>
                    <a:pt x="517" y="7945"/>
                  </a:cubicBezTo>
                  <a:cubicBezTo>
                    <a:pt x="1756" y="6329"/>
                    <a:pt x="2771" y="4701"/>
                    <a:pt x="4382" y="3401"/>
                  </a:cubicBezTo>
                  <a:cubicBezTo>
                    <a:pt x="6005" y="2092"/>
                    <a:pt x="7844" y="1590"/>
                    <a:pt x="9618" y="609"/>
                  </a:cubicBezTo>
                  <a:cubicBezTo>
                    <a:pt x="9889" y="460"/>
                    <a:pt x="9783" y="1"/>
                    <a:pt x="9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6"/>
            <p:cNvSpPr/>
            <p:nvPr/>
          </p:nvSpPr>
          <p:spPr>
            <a:xfrm>
              <a:off x="3172850" y="661350"/>
              <a:ext cx="224850" cy="198300"/>
            </a:xfrm>
            <a:custGeom>
              <a:avLst/>
              <a:gdLst/>
              <a:ahLst/>
              <a:cxnLst/>
              <a:rect l="l" t="t" r="r" b="b"/>
              <a:pathLst>
                <a:path w="8994" h="7932" extrusionOk="0">
                  <a:moveTo>
                    <a:pt x="8456" y="0"/>
                  </a:moveTo>
                  <a:cubicBezTo>
                    <a:pt x="8425" y="0"/>
                    <a:pt x="8392" y="4"/>
                    <a:pt x="8358" y="11"/>
                  </a:cubicBezTo>
                  <a:cubicBezTo>
                    <a:pt x="5106" y="738"/>
                    <a:pt x="1076" y="4402"/>
                    <a:pt x="60" y="7579"/>
                  </a:cubicBezTo>
                  <a:cubicBezTo>
                    <a:pt x="1" y="7765"/>
                    <a:pt x="174" y="7931"/>
                    <a:pt x="343" y="7931"/>
                  </a:cubicBezTo>
                  <a:cubicBezTo>
                    <a:pt x="409" y="7931"/>
                    <a:pt x="474" y="7907"/>
                    <a:pt x="524" y="7849"/>
                  </a:cubicBezTo>
                  <a:cubicBezTo>
                    <a:pt x="1689" y="6518"/>
                    <a:pt x="2590" y="5030"/>
                    <a:pt x="3913" y="3818"/>
                  </a:cubicBezTo>
                  <a:cubicBezTo>
                    <a:pt x="5371" y="2483"/>
                    <a:pt x="7047" y="1783"/>
                    <a:pt x="8657" y="718"/>
                  </a:cubicBezTo>
                  <a:cubicBezTo>
                    <a:pt x="8993" y="494"/>
                    <a:pt x="8826" y="0"/>
                    <a:pt x="84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6"/>
            <p:cNvSpPr/>
            <p:nvPr/>
          </p:nvSpPr>
          <p:spPr>
            <a:xfrm>
              <a:off x="3219000" y="725650"/>
              <a:ext cx="226500" cy="215375"/>
            </a:xfrm>
            <a:custGeom>
              <a:avLst/>
              <a:gdLst/>
              <a:ahLst/>
              <a:cxnLst/>
              <a:rect l="l" t="t" r="r" b="b"/>
              <a:pathLst>
                <a:path w="9060" h="8615" extrusionOk="0">
                  <a:moveTo>
                    <a:pt x="8466" y="1"/>
                  </a:moveTo>
                  <a:cubicBezTo>
                    <a:pt x="8403" y="1"/>
                    <a:pt x="8336" y="16"/>
                    <a:pt x="8267" y="50"/>
                  </a:cubicBezTo>
                  <a:cubicBezTo>
                    <a:pt x="6348" y="1017"/>
                    <a:pt x="4571" y="2396"/>
                    <a:pt x="3025" y="3882"/>
                  </a:cubicBezTo>
                  <a:cubicBezTo>
                    <a:pt x="1836" y="5024"/>
                    <a:pt x="0" y="6568"/>
                    <a:pt x="62" y="8367"/>
                  </a:cubicBezTo>
                  <a:cubicBezTo>
                    <a:pt x="66" y="8507"/>
                    <a:pt x="206" y="8614"/>
                    <a:pt x="335" y="8614"/>
                  </a:cubicBezTo>
                  <a:cubicBezTo>
                    <a:pt x="409" y="8614"/>
                    <a:pt x="480" y="8578"/>
                    <a:pt x="518" y="8491"/>
                  </a:cubicBezTo>
                  <a:cubicBezTo>
                    <a:pt x="2016" y="5007"/>
                    <a:pt x="5594" y="2708"/>
                    <a:pt x="8679" y="755"/>
                  </a:cubicBezTo>
                  <a:cubicBezTo>
                    <a:pt x="9059" y="514"/>
                    <a:pt x="8832" y="1"/>
                    <a:pt x="8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6"/>
            <p:cNvSpPr/>
            <p:nvPr/>
          </p:nvSpPr>
          <p:spPr>
            <a:xfrm>
              <a:off x="2528200" y="658025"/>
              <a:ext cx="405900" cy="260600"/>
            </a:xfrm>
            <a:custGeom>
              <a:avLst/>
              <a:gdLst/>
              <a:ahLst/>
              <a:cxnLst/>
              <a:rect l="l" t="t" r="r" b="b"/>
              <a:pathLst>
                <a:path w="16236" h="10424" extrusionOk="0">
                  <a:moveTo>
                    <a:pt x="1382" y="2708"/>
                  </a:moveTo>
                  <a:cubicBezTo>
                    <a:pt x="2705" y="4465"/>
                    <a:pt x="4361" y="5818"/>
                    <a:pt x="5564" y="7549"/>
                  </a:cubicBezTo>
                  <a:cubicBezTo>
                    <a:pt x="5049" y="7000"/>
                    <a:pt x="4518" y="6467"/>
                    <a:pt x="3972" y="5947"/>
                  </a:cubicBezTo>
                  <a:cubicBezTo>
                    <a:pt x="3369" y="5370"/>
                    <a:pt x="2751" y="4825"/>
                    <a:pt x="2113" y="4299"/>
                  </a:cubicBezTo>
                  <a:cubicBezTo>
                    <a:pt x="2286" y="4264"/>
                    <a:pt x="2405" y="4031"/>
                    <a:pt x="2251" y="3877"/>
                  </a:cubicBezTo>
                  <a:cubicBezTo>
                    <a:pt x="1869" y="3498"/>
                    <a:pt x="1454" y="3168"/>
                    <a:pt x="1030" y="2840"/>
                  </a:cubicBezTo>
                  <a:lnTo>
                    <a:pt x="1382" y="2708"/>
                  </a:lnTo>
                  <a:close/>
                  <a:moveTo>
                    <a:pt x="9295" y="739"/>
                  </a:moveTo>
                  <a:cubicBezTo>
                    <a:pt x="10900" y="739"/>
                    <a:pt x="11714" y="2042"/>
                    <a:pt x="12738" y="3153"/>
                  </a:cubicBezTo>
                  <a:cubicBezTo>
                    <a:pt x="13607" y="4096"/>
                    <a:pt x="14464" y="5049"/>
                    <a:pt x="15310" y="6013"/>
                  </a:cubicBezTo>
                  <a:cubicBezTo>
                    <a:pt x="13936" y="6363"/>
                    <a:pt x="12589" y="6790"/>
                    <a:pt x="11275" y="7331"/>
                  </a:cubicBezTo>
                  <a:cubicBezTo>
                    <a:pt x="10703" y="7567"/>
                    <a:pt x="10139" y="7820"/>
                    <a:pt x="9583" y="8091"/>
                  </a:cubicBezTo>
                  <a:cubicBezTo>
                    <a:pt x="9104" y="8323"/>
                    <a:pt x="7997" y="9216"/>
                    <a:pt x="7494" y="9216"/>
                  </a:cubicBezTo>
                  <a:cubicBezTo>
                    <a:pt x="7280" y="9214"/>
                    <a:pt x="7087" y="9143"/>
                    <a:pt x="6911" y="9028"/>
                  </a:cubicBezTo>
                  <a:cubicBezTo>
                    <a:pt x="5976" y="6497"/>
                    <a:pt x="3660" y="4237"/>
                    <a:pt x="1564" y="2642"/>
                  </a:cubicBezTo>
                  <a:cubicBezTo>
                    <a:pt x="3992" y="1737"/>
                    <a:pt x="6804" y="749"/>
                    <a:pt x="9284" y="739"/>
                  </a:cubicBezTo>
                  <a:cubicBezTo>
                    <a:pt x="9288" y="739"/>
                    <a:pt x="9291" y="739"/>
                    <a:pt x="9295" y="739"/>
                  </a:cubicBezTo>
                  <a:close/>
                  <a:moveTo>
                    <a:pt x="9522" y="0"/>
                  </a:moveTo>
                  <a:cubicBezTo>
                    <a:pt x="8353" y="0"/>
                    <a:pt x="6970" y="475"/>
                    <a:pt x="5977" y="700"/>
                  </a:cubicBezTo>
                  <a:cubicBezTo>
                    <a:pt x="4041" y="1140"/>
                    <a:pt x="2155" y="1729"/>
                    <a:pt x="300" y="2432"/>
                  </a:cubicBezTo>
                  <a:cubicBezTo>
                    <a:pt x="25" y="2536"/>
                    <a:pt x="1" y="2846"/>
                    <a:pt x="223" y="3018"/>
                  </a:cubicBezTo>
                  <a:cubicBezTo>
                    <a:pt x="702" y="3388"/>
                    <a:pt x="1169" y="3763"/>
                    <a:pt x="1673" y="4093"/>
                  </a:cubicBezTo>
                  <a:cubicBezTo>
                    <a:pt x="3491" y="5760"/>
                    <a:pt x="5144" y="7550"/>
                    <a:pt x="6623" y="9541"/>
                  </a:cubicBezTo>
                  <a:cubicBezTo>
                    <a:pt x="6713" y="9781"/>
                    <a:pt x="6797" y="10028"/>
                    <a:pt x="6867" y="10287"/>
                  </a:cubicBezTo>
                  <a:cubicBezTo>
                    <a:pt x="6892" y="10382"/>
                    <a:pt x="6963" y="10423"/>
                    <a:pt x="7035" y="10423"/>
                  </a:cubicBezTo>
                  <a:cubicBezTo>
                    <a:pt x="7146" y="10423"/>
                    <a:pt x="7261" y="10329"/>
                    <a:pt x="7234" y="10186"/>
                  </a:cubicBezTo>
                  <a:cubicBezTo>
                    <a:pt x="7224" y="10130"/>
                    <a:pt x="7207" y="10076"/>
                    <a:pt x="7196" y="10021"/>
                  </a:cubicBezTo>
                  <a:cubicBezTo>
                    <a:pt x="7219" y="10016"/>
                    <a:pt x="7243" y="10009"/>
                    <a:pt x="7264" y="9998"/>
                  </a:cubicBezTo>
                  <a:cubicBezTo>
                    <a:pt x="9998" y="8390"/>
                    <a:pt x="12869" y="7216"/>
                    <a:pt x="15954" y="6481"/>
                  </a:cubicBezTo>
                  <a:cubicBezTo>
                    <a:pt x="16193" y="6424"/>
                    <a:pt x="16235" y="6133"/>
                    <a:pt x="16091" y="5967"/>
                  </a:cubicBezTo>
                  <a:cubicBezTo>
                    <a:pt x="14926" y="4637"/>
                    <a:pt x="13744" y="3322"/>
                    <a:pt x="12545" y="2023"/>
                  </a:cubicBezTo>
                  <a:cubicBezTo>
                    <a:pt x="11928" y="1357"/>
                    <a:pt x="11266" y="350"/>
                    <a:pt x="10341" y="98"/>
                  </a:cubicBezTo>
                  <a:cubicBezTo>
                    <a:pt x="10087" y="29"/>
                    <a:pt x="9811" y="0"/>
                    <a:pt x="95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6"/>
            <p:cNvSpPr/>
            <p:nvPr/>
          </p:nvSpPr>
          <p:spPr>
            <a:xfrm>
              <a:off x="2739725" y="878000"/>
              <a:ext cx="265375" cy="114400"/>
            </a:xfrm>
            <a:custGeom>
              <a:avLst/>
              <a:gdLst/>
              <a:ahLst/>
              <a:cxnLst/>
              <a:rect l="l" t="t" r="r" b="b"/>
              <a:pathLst>
                <a:path w="10615" h="4576" extrusionOk="0">
                  <a:moveTo>
                    <a:pt x="8807" y="0"/>
                  </a:moveTo>
                  <a:cubicBezTo>
                    <a:pt x="5620" y="0"/>
                    <a:pt x="1581" y="1966"/>
                    <a:pt x="54" y="4386"/>
                  </a:cubicBezTo>
                  <a:cubicBezTo>
                    <a:pt x="1" y="4471"/>
                    <a:pt x="79" y="4576"/>
                    <a:pt x="166" y="4576"/>
                  </a:cubicBezTo>
                  <a:cubicBezTo>
                    <a:pt x="186" y="4576"/>
                    <a:pt x="207" y="4570"/>
                    <a:pt x="226" y="4558"/>
                  </a:cubicBezTo>
                  <a:cubicBezTo>
                    <a:pt x="1875" y="3508"/>
                    <a:pt x="3258" y="2278"/>
                    <a:pt x="5131" y="1591"/>
                  </a:cubicBezTo>
                  <a:cubicBezTo>
                    <a:pt x="6861" y="957"/>
                    <a:pt x="8587" y="1026"/>
                    <a:pt x="10351" y="694"/>
                  </a:cubicBezTo>
                  <a:cubicBezTo>
                    <a:pt x="10615" y="644"/>
                    <a:pt x="10595" y="242"/>
                    <a:pt x="10351" y="180"/>
                  </a:cubicBezTo>
                  <a:cubicBezTo>
                    <a:pt x="9872" y="58"/>
                    <a:pt x="9352" y="0"/>
                    <a:pt x="8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6"/>
            <p:cNvSpPr/>
            <p:nvPr/>
          </p:nvSpPr>
          <p:spPr>
            <a:xfrm>
              <a:off x="2783475" y="946275"/>
              <a:ext cx="254775" cy="113000"/>
            </a:xfrm>
            <a:custGeom>
              <a:avLst/>
              <a:gdLst/>
              <a:ahLst/>
              <a:cxnLst/>
              <a:rect l="l" t="t" r="r" b="b"/>
              <a:pathLst>
                <a:path w="10191" h="4520" extrusionOk="0">
                  <a:moveTo>
                    <a:pt x="9024" y="1"/>
                  </a:moveTo>
                  <a:cubicBezTo>
                    <a:pt x="7296" y="1"/>
                    <a:pt x="5453" y="625"/>
                    <a:pt x="3919" y="1282"/>
                  </a:cubicBezTo>
                  <a:cubicBezTo>
                    <a:pt x="2789" y="1765"/>
                    <a:pt x="261" y="2658"/>
                    <a:pt x="23" y="4060"/>
                  </a:cubicBezTo>
                  <a:cubicBezTo>
                    <a:pt x="1" y="4188"/>
                    <a:pt x="41" y="4285"/>
                    <a:pt x="145" y="4359"/>
                  </a:cubicBezTo>
                  <a:lnTo>
                    <a:pt x="328" y="4490"/>
                  </a:lnTo>
                  <a:cubicBezTo>
                    <a:pt x="356" y="4510"/>
                    <a:pt x="386" y="4519"/>
                    <a:pt x="416" y="4519"/>
                  </a:cubicBezTo>
                  <a:cubicBezTo>
                    <a:pt x="528" y="4519"/>
                    <a:pt x="634" y="4397"/>
                    <a:pt x="599" y="4281"/>
                  </a:cubicBezTo>
                  <a:cubicBezTo>
                    <a:pt x="310" y="3333"/>
                    <a:pt x="4773" y="1735"/>
                    <a:pt x="5289" y="1569"/>
                  </a:cubicBezTo>
                  <a:cubicBezTo>
                    <a:pt x="6773" y="1093"/>
                    <a:pt x="8295" y="1027"/>
                    <a:pt x="9799" y="688"/>
                  </a:cubicBezTo>
                  <a:cubicBezTo>
                    <a:pt x="10190" y="600"/>
                    <a:pt x="10059" y="73"/>
                    <a:pt x="9711" y="36"/>
                  </a:cubicBezTo>
                  <a:cubicBezTo>
                    <a:pt x="9485" y="12"/>
                    <a:pt x="9255" y="1"/>
                    <a:pt x="90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6"/>
            <p:cNvSpPr/>
            <p:nvPr/>
          </p:nvSpPr>
          <p:spPr>
            <a:xfrm>
              <a:off x="2839925" y="1007825"/>
              <a:ext cx="259925" cy="117700"/>
            </a:xfrm>
            <a:custGeom>
              <a:avLst/>
              <a:gdLst/>
              <a:ahLst/>
              <a:cxnLst/>
              <a:rect l="l" t="t" r="r" b="b"/>
              <a:pathLst>
                <a:path w="10397" h="4708" extrusionOk="0">
                  <a:moveTo>
                    <a:pt x="9045" y="1"/>
                  </a:moveTo>
                  <a:cubicBezTo>
                    <a:pt x="5729" y="1"/>
                    <a:pt x="2019" y="2104"/>
                    <a:pt x="58" y="4551"/>
                  </a:cubicBezTo>
                  <a:cubicBezTo>
                    <a:pt x="0" y="4623"/>
                    <a:pt x="54" y="4707"/>
                    <a:pt x="124" y="4707"/>
                  </a:cubicBezTo>
                  <a:cubicBezTo>
                    <a:pt x="145" y="4707"/>
                    <a:pt x="167" y="4700"/>
                    <a:pt x="188" y="4683"/>
                  </a:cubicBezTo>
                  <a:cubicBezTo>
                    <a:pt x="1738" y="3418"/>
                    <a:pt x="3324" y="2289"/>
                    <a:pt x="5224" y="1613"/>
                  </a:cubicBezTo>
                  <a:cubicBezTo>
                    <a:pt x="6821" y="1047"/>
                    <a:pt x="8433" y="1014"/>
                    <a:pt x="10074" y="712"/>
                  </a:cubicBezTo>
                  <a:cubicBezTo>
                    <a:pt x="10385" y="655"/>
                    <a:pt x="10396" y="120"/>
                    <a:pt x="10074" y="73"/>
                  </a:cubicBezTo>
                  <a:cubicBezTo>
                    <a:pt x="9737" y="24"/>
                    <a:pt x="9393" y="1"/>
                    <a:pt x="9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6" name="Google Shape;266;p38"/>
          <p:cNvSpPr txBox="1">
            <a:spLocks noGrp="1"/>
          </p:cNvSpPr>
          <p:nvPr>
            <p:ph type="body" idx="2"/>
          </p:nvPr>
        </p:nvSpPr>
        <p:spPr>
          <a:xfrm>
            <a:off x="5044725" y="539500"/>
            <a:ext cx="3514884" cy="4069200"/>
          </a:xfrm>
          <a:prstGeom prst="rect">
            <a:avLst/>
          </a:prstGeom>
        </p:spPr>
        <p:txBody>
          <a:bodyPr spcFirstLastPara="1" wrap="square" lIns="91425" tIns="91425" rIns="91425" bIns="91425" anchor="ctr" anchorCtr="0">
            <a:noAutofit/>
          </a:bodyPr>
          <a:lstStyle/>
          <a:p>
            <a:pPr lvl="0" algn="l" rtl="0">
              <a:spcBef>
                <a:spcPts val="0"/>
              </a:spcBef>
              <a:spcAft>
                <a:spcPts val="0"/>
              </a:spcAft>
              <a:buClr>
                <a:srgbClr val="000000"/>
              </a:buClr>
              <a:buSzPts val="1400"/>
              <a:buFont typeface="Roboto Mono Medium" panose="020B0604020202020204" charset="0"/>
              <a:buChar char="●"/>
            </a:pPr>
            <a:r>
              <a:rPr lang="fr-FR" dirty="0" err="1">
                <a:solidFill>
                  <a:srgbClr val="C00000"/>
                </a:solidFill>
                <a:effectLst/>
                <a:latin typeface="Roboto Mono Medium" panose="020B0604020202020204" charset="0"/>
                <a:ea typeface="Roboto Mono Medium" panose="020B0604020202020204" charset="0"/>
              </a:rPr>
              <a:t>Atomicity</a:t>
            </a:r>
            <a:r>
              <a:rPr lang="vi-VN" dirty="0">
                <a:effectLst/>
                <a:latin typeface="Roboto Mono Medium" panose="020B0604020202020204" charset="0"/>
                <a:ea typeface="Roboto Mono Medium" panose="020B0604020202020204" charset="0"/>
              </a:rPr>
              <a:t> </a:t>
            </a:r>
            <a:r>
              <a:rPr lang="vi-VN" dirty="0">
                <a:latin typeface="Roboto Mono Medium" panose="020B0604020202020204" charset="0"/>
                <a:ea typeface="Roboto Mono Medium" panose="020B0604020202020204" charset="0"/>
              </a:rPr>
              <a:t>(tính nguyên tử): đảm bảo tính hoàn chỉnh của giao dịch</a:t>
            </a:r>
            <a:br>
              <a:rPr lang="en" dirty="0">
                <a:latin typeface="Roboto Mono Medium" panose="020B0604020202020204" charset="0"/>
                <a:ea typeface="Roboto Mono Medium" panose="020B0604020202020204" charset="0"/>
              </a:rPr>
            </a:br>
            <a:endParaRPr dirty="0">
              <a:latin typeface="Roboto Mono Medium" panose="020B0604020202020204" charset="0"/>
              <a:ea typeface="Roboto Mono Medium" panose="020B0604020202020204" charset="0"/>
            </a:endParaRPr>
          </a:p>
          <a:p>
            <a:pPr lvl="0" algn="l" rtl="0">
              <a:spcBef>
                <a:spcPts val="0"/>
              </a:spcBef>
              <a:spcAft>
                <a:spcPts val="0"/>
              </a:spcAft>
              <a:buSzPts val="1400"/>
              <a:buFont typeface="Roboto Mono Medium" panose="020B0604020202020204" charset="0"/>
              <a:buChar char="●"/>
            </a:pPr>
            <a:r>
              <a:rPr lang="fr-FR" dirty="0" err="1">
                <a:solidFill>
                  <a:srgbClr val="C00000"/>
                </a:solidFill>
                <a:effectLst/>
                <a:latin typeface="Roboto Mono Medium" panose="020B0604020202020204" charset="0"/>
                <a:ea typeface="Roboto Mono Medium" panose="020B0604020202020204" charset="0"/>
              </a:rPr>
              <a:t>Consistency</a:t>
            </a:r>
            <a:r>
              <a:rPr lang="fr-FR"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Tính</a:t>
            </a:r>
            <a:r>
              <a:rPr lang="fr-FR"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nhất</a:t>
            </a:r>
            <a:r>
              <a:rPr lang="fr-FR"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quán</a:t>
            </a:r>
            <a:r>
              <a:rPr lang="fr-FR" dirty="0">
                <a:effectLst/>
                <a:latin typeface="Roboto Mono Medium" panose="020B0604020202020204" charset="0"/>
                <a:ea typeface="Roboto Mono Medium" panose="020B0604020202020204" charset="0"/>
              </a:rPr>
              <a:t>)</a:t>
            </a:r>
            <a:r>
              <a:rPr lang="vi-VN"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mang</a:t>
            </a:r>
            <a:r>
              <a:rPr lang="fr-FR"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lại</a:t>
            </a:r>
            <a:r>
              <a:rPr lang="fr-FR"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sự</a:t>
            </a:r>
            <a:r>
              <a:rPr lang="fr-FR"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ổn</a:t>
            </a:r>
            <a:r>
              <a:rPr lang="fr-FR"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định</a:t>
            </a:r>
            <a:r>
              <a:rPr lang="fr-FR"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của</a:t>
            </a:r>
            <a:r>
              <a:rPr lang="fr-FR"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dữ</a:t>
            </a:r>
            <a:r>
              <a:rPr lang="fr-FR"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liệu</a:t>
            </a:r>
            <a:r>
              <a:rPr lang="fr-FR"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trong</a:t>
            </a:r>
            <a:r>
              <a:rPr lang="fr-FR"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cơ</a:t>
            </a:r>
            <a:r>
              <a:rPr lang="fr-FR"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sở</a:t>
            </a:r>
            <a:r>
              <a:rPr lang="fr-FR"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dữ</a:t>
            </a:r>
            <a:r>
              <a:rPr lang="fr-FR"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liệu</a:t>
            </a:r>
            <a:br>
              <a:rPr lang="en" dirty="0">
                <a:latin typeface="Roboto Mono Medium" panose="020B0604020202020204" charset="0"/>
                <a:ea typeface="Roboto Mono Medium" panose="020B0604020202020204" charset="0"/>
              </a:rPr>
            </a:br>
            <a:endParaRPr dirty="0">
              <a:latin typeface="Roboto Mono Medium" panose="020B0604020202020204" charset="0"/>
              <a:ea typeface="Roboto Mono Medium" panose="020B0604020202020204" charset="0"/>
            </a:endParaRPr>
          </a:p>
          <a:p>
            <a:pPr lvl="0" algn="l" rtl="0">
              <a:spcBef>
                <a:spcPts val="0"/>
              </a:spcBef>
              <a:spcAft>
                <a:spcPts val="0"/>
              </a:spcAft>
              <a:buSzPts val="1400"/>
              <a:buFont typeface="Roboto Mono Medium" panose="020B0604020202020204" charset="0"/>
              <a:buChar char="●"/>
            </a:pPr>
            <a:r>
              <a:rPr lang="fr-FR" dirty="0">
                <a:solidFill>
                  <a:srgbClr val="C00000"/>
                </a:solidFill>
                <a:effectLst/>
                <a:latin typeface="Roboto Mono Medium" panose="020B0604020202020204" charset="0"/>
                <a:ea typeface="Roboto Mono Medium" panose="020B0604020202020204" charset="0"/>
              </a:rPr>
              <a:t>Isolation</a:t>
            </a:r>
            <a:r>
              <a:rPr lang="fr-FR"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Tính</a:t>
            </a:r>
            <a:r>
              <a:rPr lang="fr-FR"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độc</a:t>
            </a:r>
            <a:r>
              <a:rPr lang="fr-FR"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lập</a:t>
            </a:r>
            <a:r>
              <a:rPr lang="vi-VN" dirty="0">
                <a:effectLst/>
                <a:latin typeface="Roboto Mono Medium" panose="020B0604020202020204" charset="0"/>
                <a:ea typeface="Roboto Mono Medium" panose="020B0604020202020204" charset="0"/>
              </a:rPr>
              <a:t>): </a:t>
            </a:r>
            <a:r>
              <a:rPr lang="fr-FR"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đảm</a:t>
            </a:r>
            <a:r>
              <a:rPr lang="fr-FR"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bảo</a:t>
            </a:r>
            <a:r>
              <a:rPr lang="fr-FR"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được</a:t>
            </a:r>
            <a:r>
              <a:rPr lang="fr-FR"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sự</a:t>
            </a:r>
            <a:r>
              <a:rPr lang="fr-FR"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độc</a:t>
            </a:r>
            <a:r>
              <a:rPr lang="fr-FR"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lập</a:t>
            </a:r>
            <a:r>
              <a:rPr lang="fr-FR"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của</a:t>
            </a:r>
            <a:r>
              <a:rPr lang="fr-FR"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các</a:t>
            </a:r>
            <a:r>
              <a:rPr lang="fr-FR"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giao</a:t>
            </a:r>
            <a:r>
              <a:rPr lang="fr-FR"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dịch</a:t>
            </a:r>
            <a:r>
              <a:rPr lang="fr-FR"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được</a:t>
            </a:r>
            <a:r>
              <a:rPr lang="fr-FR"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thực</a:t>
            </a:r>
            <a:r>
              <a:rPr lang="fr-FR"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hiện</a:t>
            </a:r>
            <a:r>
              <a:rPr lang="fr-FR"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cùng</a:t>
            </a:r>
            <a:r>
              <a:rPr lang="fr-FR"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lúc</a:t>
            </a:r>
            <a:r>
              <a:rPr lang="fr-FR" dirty="0">
                <a:effectLst/>
                <a:latin typeface="Roboto Mono Medium" panose="020B0604020202020204" charset="0"/>
                <a:ea typeface="Roboto Mono Medium" panose="020B0604020202020204" charset="0"/>
              </a:rPr>
              <a:t> </a:t>
            </a:r>
            <a:endParaRPr lang="vi-VN" dirty="0">
              <a:effectLst/>
              <a:latin typeface="Roboto Mono Medium" panose="020B0604020202020204" charset="0"/>
              <a:ea typeface="Roboto Mono Medium" panose="020B0604020202020204" charset="0"/>
            </a:endParaRPr>
          </a:p>
          <a:p>
            <a:pPr lvl="0" algn="l" rtl="0">
              <a:spcBef>
                <a:spcPts val="0"/>
              </a:spcBef>
              <a:spcAft>
                <a:spcPts val="0"/>
              </a:spcAft>
              <a:buSzPts val="1400"/>
              <a:buFont typeface="Roboto Mono Medium" panose="020B0604020202020204" charset="0"/>
              <a:buChar char="●"/>
            </a:pPr>
            <a:endParaRPr lang="vi-VN" dirty="0">
              <a:effectLst/>
              <a:latin typeface="Roboto Mono Medium" panose="020B0604020202020204" charset="0"/>
              <a:ea typeface="Roboto Mono Medium" panose="020B0604020202020204" charset="0"/>
            </a:endParaRPr>
          </a:p>
          <a:p>
            <a:pPr lvl="0" algn="l" rtl="0">
              <a:spcBef>
                <a:spcPts val="0"/>
              </a:spcBef>
              <a:spcAft>
                <a:spcPts val="0"/>
              </a:spcAft>
              <a:buSzPts val="1400"/>
              <a:buFont typeface="Roboto Mono Medium" panose="020B0604020202020204" charset="0"/>
              <a:buChar char="●"/>
            </a:pPr>
            <a:r>
              <a:rPr lang="fr-FR" dirty="0" err="1">
                <a:solidFill>
                  <a:srgbClr val="C00000"/>
                </a:solidFill>
                <a:effectLst/>
                <a:latin typeface="Roboto Mono Medium" panose="020B0604020202020204" charset="0"/>
                <a:ea typeface="Roboto Mono Medium" panose="020B0604020202020204" charset="0"/>
              </a:rPr>
              <a:t>Durability</a:t>
            </a:r>
            <a:r>
              <a:rPr lang="fr-FR"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Tính</a:t>
            </a:r>
            <a:r>
              <a:rPr lang="fr-FR"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bền</a:t>
            </a:r>
            <a:r>
              <a:rPr lang="fr-FR"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vững</a:t>
            </a:r>
            <a:r>
              <a:rPr lang="fr-FR" dirty="0">
                <a:effectLst/>
                <a:latin typeface="Roboto Mono Medium" panose="020B0604020202020204" charset="0"/>
                <a:ea typeface="Roboto Mono Medium" panose="020B0604020202020204" charset="0"/>
              </a:rPr>
              <a:t>)</a:t>
            </a:r>
            <a:r>
              <a:rPr lang="vi-VN"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đảm</a:t>
            </a:r>
            <a:r>
              <a:rPr lang="fr-FR"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bảo</a:t>
            </a:r>
            <a:r>
              <a:rPr lang="fr-FR"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các</a:t>
            </a:r>
            <a:r>
              <a:rPr lang="fr-FR"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giao</a:t>
            </a:r>
            <a:r>
              <a:rPr lang="fr-FR"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dịch</a:t>
            </a:r>
            <a:r>
              <a:rPr lang="fr-FR"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được</a:t>
            </a:r>
            <a:r>
              <a:rPr lang="fr-FR"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lưu</a:t>
            </a:r>
            <a:r>
              <a:rPr lang="fr-FR"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trữ</a:t>
            </a:r>
            <a:r>
              <a:rPr lang="fr-FR"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dù</a:t>
            </a:r>
            <a:r>
              <a:rPr lang="fr-FR"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có</a:t>
            </a:r>
            <a:r>
              <a:rPr lang="fr-FR"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xảy</a:t>
            </a:r>
            <a:r>
              <a:rPr lang="fr-FR" dirty="0">
                <a:effectLst/>
                <a:latin typeface="Roboto Mono Medium" panose="020B0604020202020204" charset="0"/>
                <a:ea typeface="Roboto Mono Medium" panose="020B0604020202020204" charset="0"/>
              </a:rPr>
              <a:t> ra </a:t>
            </a:r>
            <a:r>
              <a:rPr lang="fr-FR" dirty="0" err="1">
                <a:effectLst/>
                <a:latin typeface="Roboto Mono Medium" panose="020B0604020202020204" charset="0"/>
                <a:ea typeface="Roboto Mono Medium" panose="020B0604020202020204" charset="0"/>
              </a:rPr>
              <a:t>sự</a:t>
            </a:r>
            <a:r>
              <a:rPr lang="fr-FR" dirty="0">
                <a:effectLst/>
                <a:latin typeface="Roboto Mono Medium" panose="020B0604020202020204" charset="0"/>
                <a:ea typeface="Roboto Mono Medium" panose="020B0604020202020204" charset="0"/>
              </a:rPr>
              <a:t> </a:t>
            </a:r>
            <a:r>
              <a:rPr lang="fr-FR" dirty="0" err="1">
                <a:effectLst/>
                <a:latin typeface="Roboto Mono Medium" panose="020B0604020202020204" charset="0"/>
                <a:ea typeface="Roboto Mono Medium" panose="020B0604020202020204" charset="0"/>
              </a:rPr>
              <a:t>cố</a:t>
            </a:r>
            <a:endParaRPr dirty="0">
              <a:latin typeface="Roboto Mono Medium" panose="020B0604020202020204" charset="0"/>
              <a:ea typeface="Roboto Mono Medium" panose="020B0604020202020204" charset="0"/>
            </a:endParaRPr>
          </a:p>
        </p:txBody>
      </p:sp>
      <p:sp>
        <p:nvSpPr>
          <p:cNvPr id="267" name="Google Shape;267;p38"/>
          <p:cNvSpPr txBox="1">
            <a:spLocks noGrp="1"/>
          </p:cNvSpPr>
          <p:nvPr>
            <p:ph type="title"/>
          </p:nvPr>
        </p:nvSpPr>
        <p:spPr>
          <a:xfrm>
            <a:off x="1002325" y="711181"/>
            <a:ext cx="3287792" cy="11643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000" dirty="0">
                <a:solidFill>
                  <a:schemeClr val="bg2"/>
                </a:solidFill>
                <a:latin typeface="Roboto Mono Medium" panose="020B0604020202020204" charset="0"/>
                <a:ea typeface="Roboto Mono Medium" panose="020B0604020202020204" charset="0"/>
              </a:rPr>
              <a:t>Relational Database được dựa trên mô hình ACID</a:t>
            </a:r>
            <a:endParaRPr sz="2000" dirty="0">
              <a:solidFill>
                <a:schemeClr val="bg2"/>
              </a:solidFill>
              <a:latin typeface="Roboto Mono Medium" panose="020B0604020202020204" charset="0"/>
              <a:ea typeface="Roboto Mono Medium" panose="020B0604020202020204" charset="0"/>
            </a:endParaRPr>
          </a:p>
        </p:txBody>
      </p:sp>
      <p:sp>
        <p:nvSpPr>
          <p:cNvPr id="269" name="Google Shape;269;p38"/>
          <p:cNvSpPr/>
          <p:nvPr/>
        </p:nvSpPr>
        <p:spPr>
          <a:xfrm rot="-2700000">
            <a:off x="765274" y="2065491"/>
            <a:ext cx="647436" cy="266330"/>
          </a:xfrm>
          <a:custGeom>
            <a:avLst/>
            <a:gdLst/>
            <a:ahLst/>
            <a:cxnLst/>
            <a:rect l="l" t="t" r="r" b="b"/>
            <a:pathLst>
              <a:path w="36226" h="14902" extrusionOk="0">
                <a:moveTo>
                  <a:pt x="991" y="1"/>
                </a:moveTo>
                <a:lnTo>
                  <a:pt x="36226" y="3565"/>
                </a:lnTo>
                <a:cubicBezTo>
                  <a:pt x="36226" y="3565"/>
                  <a:pt x="34800" y="4452"/>
                  <a:pt x="34729" y="5291"/>
                </a:cubicBezTo>
                <a:cubicBezTo>
                  <a:pt x="34658" y="6123"/>
                  <a:pt x="35905" y="7244"/>
                  <a:pt x="35905" y="7244"/>
                </a:cubicBezTo>
                <a:cubicBezTo>
                  <a:pt x="35905" y="7244"/>
                  <a:pt x="34397" y="8289"/>
                  <a:pt x="34495" y="9138"/>
                </a:cubicBezTo>
                <a:cubicBezTo>
                  <a:pt x="34588" y="9993"/>
                  <a:pt x="35230" y="11114"/>
                  <a:pt x="35230" y="11114"/>
                </a:cubicBezTo>
                <a:cubicBezTo>
                  <a:pt x="35230" y="11114"/>
                  <a:pt x="33053" y="12943"/>
                  <a:pt x="34903" y="14902"/>
                </a:cubicBezTo>
                <a:lnTo>
                  <a:pt x="1" y="11364"/>
                </a:lnTo>
                <a:cubicBezTo>
                  <a:pt x="1" y="11364"/>
                  <a:pt x="1345" y="10134"/>
                  <a:pt x="1400" y="9465"/>
                </a:cubicBezTo>
                <a:cubicBezTo>
                  <a:pt x="1460" y="8801"/>
                  <a:pt x="333" y="7576"/>
                  <a:pt x="333" y="7576"/>
                </a:cubicBezTo>
                <a:cubicBezTo>
                  <a:pt x="333" y="7576"/>
                  <a:pt x="1884" y="6477"/>
                  <a:pt x="1977" y="5476"/>
                </a:cubicBezTo>
                <a:cubicBezTo>
                  <a:pt x="2064" y="4469"/>
                  <a:pt x="915" y="3473"/>
                  <a:pt x="915" y="3473"/>
                </a:cubicBezTo>
                <a:cubicBezTo>
                  <a:pt x="915" y="3473"/>
                  <a:pt x="2015" y="2901"/>
                  <a:pt x="2091" y="1954"/>
                </a:cubicBezTo>
                <a:cubicBezTo>
                  <a:pt x="2172" y="1007"/>
                  <a:pt x="991" y="1"/>
                  <a:pt x="991" y="1"/>
                </a:cubicBezTo>
                <a:close/>
              </a:path>
            </a:pathLst>
          </a:custGeom>
          <a:solidFill>
            <a:schemeClr val="dk1">
              <a:alpha val="26789"/>
            </a:schemeClr>
          </a:solidFill>
          <a:ln>
            <a:noFill/>
          </a:ln>
          <a:effectLst>
            <a:outerShdw blurRad="57150" dist="19050" dir="5400000" algn="bl" rotWithShape="0">
              <a:srgbClr val="000000">
                <a:alpha val="3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70" name="Google Shape;270;p38"/>
          <p:cNvSpPr/>
          <p:nvPr/>
        </p:nvSpPr>
        <p:spPr>
          <a:xfrm rot="-2700000">
            <a:off x="2517624" y="3175166"/>
            <a:ext cx="647436" cy="266330"/>
          </a:xfrm>
          <a:custGeom>
            <a:avLst/>
            <a:gdLst/>
            <a:ahLst/>
            <a:cxnLst/>
            <a:rect l="l" t="t" r="r" b="b"/>
            <a:pathLst>
              <a:path w="36226" h="14902" extrusionOk="0">
                <a:moveTo>
                  <a:pt x="991" y="1"/>
                </a:moveTo>
                <a:lnTo>
                  <a:pt x="36226" y="3565"/>
                </a:lnTo>
                <a:cubicBezTo>
                  <a:pt x="36226" y="3565"/>
                  <a:pt x="34800" y="4452"/>
                  <a:pt x="34729" y="5291"/>
                </a:cubicBezTo>
                <a:cubicBezTo>
                  <a:pt x="34658" y="6123"/>
                  <a:pt x="35905" y="7244"/>
                  <a:pt x="35905" y="7244"/>
                </a:cubicBezTo>
                <a:cubicBezTo>
                  <a:pt x="35905" y="7244"/>
                  <a:pt x="34397" y="8289"/>
                  <a:pt x="34495" y="9138"/>
                </a:cubicBezTo>
                <a:cubicBezTo>
                  <a:pt x="34588" y="9993"/>
                  <a:pt x="35230" y="11114"/>
                  <a:pt x="35230" y="11114"/>
                </a:cubicBezTo>
                <a:cubicBezTo>
                  <a:pt x="35230" y="11114"/>
                  <a:pt x="33053" y="12943"/>
                  <a:pt x="34903" y="14902"/>
                </a:cubicBezTo>
                <a:lnTo>
                  <a:pt x="1" y="11364"/>
                </a:lnTo>
                <a:cubicBezTo>
                  <a:pt x="1" y="11364"/>
                  <a:pt x="1345" y="10134"/>
                  <a:pt x="1400" y="9465"/>
                </a:cubicBezTo>
                <a:cubicBezTo>
                  <a:pt x="1460" y="8801"/>
                  <a:pt x="333" y="7576"/>
                  <a:pt x="333" y="7576"/>
                </a:cubicBezTo>
                <a:cubicBezTo>
                  <a:pt x="333" y="7576"/>
                  <a:pt x="1884" y="6477"/>
                  <a:pt x="1977" y="5476"/>
                </a:cubicBezTo>
                <a:cubicBezTo>
                  <a:pt x="2064" y="4469"/>
                  <a:pt x="915" y="3473"/>
                  <a:pt x="915" y="3473"/>
                </a:cubicBezTo>
                <a:cubicBezTo>
                  <a:pt x="915" y="3473"/>
                  <a:pt x="2015" y="2901"/>
                  <a:pt x="2091" y="1954"/>
                </a:cubicBezTo>
                <a:cubicBezTo>
                  <a:pt x="2172" y="1007"/>
                  <a:pt x="991" y="1"/>
                  <a:pt x="991" y="1"/>
                </a:cubicBezTo>
                <a:close/>
              </a:path>
            </a:pathLst>
          </a:custGeom>
          <a:solidFill>
            <a:schemeClr val="dk1">
              <a:alpha val="26789"/>
            </a:schemeClr>
          </a:solidFill>
          <a:ln>
            <a:noFill/>
          </a:ln>
          <a:effectLst>
            <a:outerShdw blurRad="57150" dist="19050" dir="5400000" algn="bl" rotWithShape="0">
              <a:srgbClr val="000000">
                <a:alpha val="3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pic>
        <p:nvPicPr>
          <p:cNvPr id="271" name="Google Shape;271;p38"/>
          <p:cNvPicPr preferRelativeResize="0"/>
          <p:nvPr/>
        </p:nvPicPr>
        <p:blipFill>
          <a:blip r:embed="rId3">
            <a:alphaModFix amt="80000"/>
          </a:blip>
          <a:stretch>
            <a:fillRect/>
          </a:stretch>
        </p:blipFill>
        <p:spPr>
          <a:xfrm rot="20642305">
            <a:off x="3648191" y="3486690"/>
            <a:ext cx="1686271" cy="679035"/>
          </a:xfrm>
          <a:prstGeom prst="rect">
            <a:avLst/>
          </a:prstGeom>
          <a:noFill/>
          <a:ln>
            <a:noFill/>
          </a:ln>
        </p:spPr>
      </p:pic>
      <p:sp>
        <p:nvSpPr>
          <p:cNvPr id="2" name="TextBox 1">
            <a:extLst>
              <a:ext uri="{FF2B5EF4-FFF2-40B4-BE49-F238E27FC236}">
                <a16:creationId xmlns:a16="http://schemas.microsoft.com/office/drawing/2014/main" id="{855FB663-2186-7849-CF8A-468772C6BEC5}"/>
              </a:ext>
            </a:extLst>
          </p:cNvPr>
          <p:cNvSpPr txBox="1"/>
          <p:nvPr/>
        </p:nvSpPr>
        <p:spPr>
          <a:xfrm>
            <a:off x="855003" y="3850265"/>
            <a:ext cx="3326545" cy="646331"/>
          </a:xfrm>
          <a:prstGeom prst="rect">
            <a:avLst/>
          </a:prstGeom>
          <a:noFill/>
        </p:spPr>
        <p:txBody>
          <a:bodyPr wrap="square" rtlCol="0">
            <a:spAutoFit/>
          </a:bodyPr>
          <a:lstStyle/>
          <a:p>
            <a:pPr algn="ctr"/>
            <a:r>
              <a:rPr lang="vi-VN" sz="2000" b="1" dirty="0">
                <a:solidFill>
                  <a:schemeClr val="tx1"/>
                </a:solidFill>
                <a:latin typeface="Roboto Mono Medium" panose="020B0604020202020204" charset="0"/>
                <a:ea typeface="Roboto Mono Medium" panose="020B0604020202020204" charset="0"/>
              </a:rPr>
              <a:t>ACID là gì ?</a:t>
            </a:r>
          </a:p>
          <a:p>
            <a:pPr marL="285750" indent="-285750">
              <a:buFont typeface="Wingdings" panose="05000000000000000000" pitchFamily="2" charset="2"/>
              <a:buChar char="Ø"/>
            </a:pPr>
            <a:r>
              <a:rPr lang="vi-VN" sz="1600" dirty="0">
                <a:solidFill>
                  <a:schemeClr val="tx1"/>
                </a:solidFill>
                <a:latin typeface="Roboto Mono Medium" panose="020B0604020202020204" charset="0"/>
                <a:ea typeface="Roboto Mono Medium" panose="020B0604020202020204" charset="0"/>
              </a:rPr>
              <a:t>ACID là viết tắt của:</a:t>
            </a:r>
          </a:p>
        </p:txBody>
      </p:sp>
      <p:pic>
        <p:nvPicPr>
          <p:cNvPr id="2054" name="Picture 6" descr="Kết quả hình ảnh cho sql">
            <a:extLst>
              <a:ext uri="{FF2B5EF4-FFF2-40B4-BE49-F238E27FC236}">
                <a16:creationId xmlns:a16="http://schemas.microsoft.com/office/drawing/2014/main" id="{E819FCB4-2124-A5FC-A9C9-F94580E3BD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021" y="1615522"/>
            <a:ext cx="3326546" cy="193154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97" name="Google Shape;297;p40"/>
          <p:cNvSpPr txBox="1">
            <a:spLocks noGrp="1"/>
          </p:cNvSpPr>
          <p:nvPr>
            <p:ph type="title"/>
          </p:nvPr>
        </p:nvSpPr>
        <p:spPr>
          <a:xfrm>
            <a:off x="1156079" y="2202945"/>
            <a:ext cx="2900281" cy="416918"/>
          </a:xfrm>
          <a:prstGeom prst="rect">
            <a:avLst/>
          </a:prstGeom>
        </p:spPr>
        <p:txBody>
          <a:bodyPr spcFirstLastPara="1" wrap="square" lIns="91425" tIns="91425" rIns="91425" bIns="91425" anchor="b" anchorCtr="0">
            <a:noAutofit/>
          </a:bodyPr>
          <a:lstStyle/>
          <a:p>
            <a:pPr lvl="0" algn="ctr" rtl="0">
              <a:spcBef>
                <a:spcPts val="0"/>
              </a:spcBef>
              <a:spcAft>
                <a:spcPts val="0"/>
              </a:spcAft>
            </a:pPr>
            <a:br>
              <a:rPr lang="en-US" dirty="0"/>
            </a:br>
            <a:endParaRPr dirty="0"/>
          </a:p>
        </p:txBody>
      </p:sp>
      <p:sp>
        <p:nvSpPr>
          <p:cNvPr id="298" name="Google Shape;298;p40"/>
          <p:cNvSpPr txBox="1">
            <a:spLocks noGrp="1"/>
          </p:cNvSpPr>
          <p:nvPr>
            <p:ph type="subTitle" idx="1"/>
          </p:nvPr>
        </p:nvSpPr>
        <p:spPr>
          <a:xfrm>
            <a:off x="622245" y="1624005"/>
            <a:ext cx="3655918" cy="2930971"/>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dirty="0">
                <a:solidFill>
                  <a:srgbClr val="FF0000"/>
                </a:solidFill>
                <a:effectLst/>
                <a:latin typeface="Roboto Mono Medium" panose="020B0604020202020204" charset="0"/>
                <a:ea typeface="Roboto Mono Medium" panose="020B0604020202020204" charset="0"/>
              </a:rPr>
              <a:t>Basically Available </a:t>
            </a:r>
            <a:r>
              <a:rPr lang="en-US" dirty="0">
                <a:latin typeface="Roboto Mono Medium" panose="020B0604020202020204" charset="0"/>
                <a:ea typeface="Roboto Mono Medium" panose="020B0604020202020204" charset="0"/>
              </a:rPr>
              <a:t>(</a:t>
            </a:r>
            <a:r>
              <a:rPr lang="en-US" dirty="0" err="1">
                <a:latin typeface="Roboto Mono Medium" panose="020B0604020202020204" charset="0"/>
                <a:ea typeface="Roboto Mono Medium" panose="020B0604020202020204" charset="0"/>
              </a:rPr>
              <a:t>tính</a:t>
            </a:r>
            <a:r>
              <a:rPr lang="en-US" dirty="0">
                <a:latin typeface="Roboto Mono Medium" panose="020B0604020202020204" charset="0"/>
                <a:ea typeface="Roboto Mono Medium" panose="020B0604020202020204" charset="0"/>
              </a:rPr>
              <a:t> </a:t>
            </a:r>
            <a:r>
              <a:rPr lang="en-US" dirty="0" err="1">
                <a:latin typeface="Roboto Mono Medium" panose="020B0604020202020204" charset="0"/>
                <a:ea typeface="Roboto Mono Medium" panose="020B0604020202020204" charset="0"/>
              </a:rPr>
              <a:t>sẵn</a:t>
            </a:r>
            <a:r>
              <a:rPr lang="en-US" dirty="0">
                <a:latin typeface="Roboto Mono Medium" panose="020B0604020202020204" charset="0"/>
                <a:ea typeface="Roboto Mono Medium" panose="020B0604020202020204" charset="0"/>
              </a:rPr>
              <a:t> </a:t>
            </a:r>
            <a:r>
              <a:rPr lang="en-US" dirty="0" err="1">
                <a:latin typeface="Roboto Mono Medium" panose="020B0604020202020204" charset="0"/>
                <a:ea typeface="Roboto Mono Medium" panose="020B0604020202020204" charset="0"/>
              </a:rPr>
              <a:t>sàng</a:t>
            </a:r>
            <a:r>
              <a:rPr lang="en-US" dirty="0">
                <a:latin typeface="Roboto Mono Medium" panose="020B0604020202020204" charset="0"/>
                <a:ea typeface="Roboto Mono Medium" panose="020B0604020202020204" charset="0"/>
              </a:rPr>
              <a:t> ở </a:t>
            </a:r>
            <a:r>
              <a:rPr lang="en-US" dirty="0" err="1">
                <a:latin typeface="Roboto Mono Medium" panose="020B0604020202020204" charset="0"/>
                <a:ea typeface="Roboto Mono Medium" panose="020B0604020202020204" charset="0"/>
              </a:rPr>
              <a:t>mức</a:t>
            </a:r>
            <a:r>
              <a:rPr lang="en-US" dirty="0">
                <a:latin typeface="Roboto Mono Medium" panose="020B0604020202020204" charset="0"/>
                <a:ea typeface="Roboto Mono Medium" panose="020B0604020202020204" charset="0"/>
              </a:rPr>
              <a:t> </a:t>
            </a:r>
            <a:r>
              <a:rPr lang="en-US" dirty="0" err="1">
                <a:latin typeface="Roboto Mono Medium" panose="020B0604020202020204" charset="0"/>
                <a:ea typeface="Roboto Mono Medium" panose="020B0604020202020204" charset="0"/>
              </a:rPr>
              <a:t>cơ</a:t>
            </a:r>
            <a:r>
              <a:rPr lang="en-US" dirty="0">
                <a:latin typeface="Roboto Mono Medium" panose="020B0604020202020204" charset="0"/>
                <a:ea typeface="Roboto Mono Medium" panose="020B0604020202020204" charset="0"/>
              </a:rPr>
              <a:t> </a:t>
            </a:r>
            <a:r>
              <a:rPr lang="en-US" dirty="0" err="1">
                <a:latin typeface="Roboto Mono Medium" panose="020B0604020202020204" charset="0"/>
                <a:ea typeface="Roboto Mono Medium" panose="020B0604020202020204" charset="0"/>
              </a:rPr>
              <a:t>bản</a:t>
            </a:r>
            <a:r>
              <a:rPr lang="en-US" dirty="0">
                <a:latin typeface="Roboto Mono Medium" panose="020B0604020202020204" charset="0"/>
                <a:ea typeface="Roboto Mono Medium" panose="020B0604020202020204" charset="0"/>
              </a:rPr>
              <a:t>)</a:t>
            </a:r>
          </a:p>
          <a:p>
            <a:pPr marL="285750" indent="-285750" algn="just">
              <a:buFont typeface="Arial" panose="020B0604020202020204" pitchFamily="34" charset="0"/>
              <a:buChar char="•"/>
            </a:pPr>
            <a:endParaRPr lang="en-US" dirty="0">
              <a:latin typeface="Roboto Mono Medium" panose="020B0604020202020204" charset="0"/>
              <a:ea typeface="Roboto Mono Medium" panose="020B0604020202020204" charset="0"/>
            </a:endParaRPr>
          </a:p>
          <a:p>
            <a:pPr marL="285750" indent="-285750" algn="just">
              <a:buFont typeface="Arial" panose="020B0604020202020204" pitchFamily="34" charset="0"/>
              <a:buChar char="•"/>
            </a:pPr>
            <a:r>
              <a:rPr lang="en-US" dirty="0">
                <a:solidFill>
                  <a:srgbClr val="FF0000"/>
                </a:solidFill>
                <a:effectLst/>
                <a:latin typeface="Roboto Mono Medium" panose="020B0604020202020204" charset="0"/>
                <a:ea typeface="Roboto Mono Medium" panose="020B0604020202020204" charset="0"/>
              </a:rPr>
              <a:t>Soft State </a:t>
            </a:r>
            <a:r>
              <a:rPr lang="en-US" dirty="0">
                <a:effectLst/>
                <a:latin typeface="Roboto Mono Medium" panose="020B0604020202020204" charset="0"/>
                <a:ea typeface="Roboto Mono Medium" panose="020B0604020202020204" charset="0"/>
              </a:rPr>
              <a:t>(</a:t>
            </a:r>
            <a:r>
              <a:rPr lang="en-US" dirty="0" err="1">
                <a:effectLst/>
                <a:latin typeface="Roboto Mono Medium" panose="020B0604020202020204" charset="0"/>
                <a:ea typeface="Roboto Mono Medium" panose="020B0604020202020204" charset="0"/>
              </a:rPr>
              <a:t>Trạng</a:t>
            </a:r>
            <a:r>
              <a:rPr lang="en-US" dirty="0">
                <a:effectLst/>
                <a:latin typeface="Roboto Mono Medium" panose="020B0604020202020204" charset="0"/>
                <a:ea typeface="Roboto Mono Medium" panose="020B0604020202020204" charset="0"/>
              </a:rPr>
              <a:t> </a:t>
            </a:r>
            <a:r>
              <a:rPr lang="en-US" dirty="0" err="1">
                <a:effectLst/>
                <a:latin typeface="Roboto Mono Medium" panose="020B0604020202020204" charset="0"/>
                <a:ea typeface="Roboto Mono Medium" panose="020B0604020202020204" charset="0"/>
              </a:rPr>
              <a:t>thái</a:t>
            </a:r>
            <a:r>
              <a:rPr lang="en-US" dirty="0">
                <a:effectLst/>
                <a:latin typeface="Roboto Mono Medium" panose="020B0604020202020204" charset="0"/>
                <a:ea typeface="Roboto Mono Medium" panose="020B0604020202020204" charset="0"/>
              </a:rPr>
              <a:t> </a:t>
            </a:r>
            <a:r>
              <a:rPr lang="en-US" dirty="0" err="1">
                <a:effectLst/>
                <a:latin typeface="Roboto Mono Medium" panose="020B0604020202020204" charset="0"/>
                <a:ea typeface="Roboto Mono Medium" panose="020B0604020202020204" charset="0"/>
              </a:rPr>
              <a:t>mềm</a:t>
            </a:r>
            <a:r>
              <a:rPr lang="en-US" dirty="0">
                <a:effectLst/>
                <a:latin typeface="Roboto Mono Medium" panose="020B0604020202020204" charset="0"/>
                <a:ea typeface="Roboto Mono Medium" panose="020B0604020202020204" charset="0"/>
              </a:rPr>
              <a:t>): </a:t>
            </a:r>
            <a:r>
              <a:rPr lang="en-US" dirty="0" err="1">
                <a:effectLst/>
                <a:latin typeface="Roboto Mono Medium" panose="020B0604020202020204" charset="0"/>
                <a:ea typeface="Roboto Mono Medium" panose="020B0604020202020204" charset="0"/>
              </a:rPr>
              <a:t>cho</a:t>
            </a:r>
            <a:r>
              <a:rPr lang="en-US" dirty="0">
                <a:effectLst/>
                <a:latin typeface="Roboto Mono Medium" panose="020B0604020202020204" charset="0"/>
                <a:ea typeface="Roboto Mono Medium" panose="020B0604020202020204" charset="0"/>
              </a:rPr>
              <a:t> </a:t>
            </a:r>
            <a:r>
              <a:rPr lang="en-US" dirty="0" err="1">
                <a:effectLst/>
                <a:latin typeface="Roboto Mono Medium" panose="020B0604020202020204" charset="0"/>
                <a:ea typeface="Roboto Mono Medium" panose="020B0604020202020204" charset="0"/>
              </a:rPr>
              <a:t>phép</a:t>
            </a:r>
            <a:r>
              <a:rPr lang="en-US" dirty="0">
                <a:effectLst/>
                <a:latin typeface="Roboto Mono Medium" panose="020B0604020202020204" charset="0"/>
                <a:ea typeface="Roboto Mono Medium" panose="020B0604020202020204" charset="0"/>
              </a:rPr>
              <a:t> </a:t>
            </a:r>
            <a:r>
              <a:rPr lang="en-US" dirty="0" err="1">
                <a:effectLst/>
                <a:latin typeface="Roboto Mono Medium" panose="020B0604020202020204" charset="0"/>
                <a:ea typeface="Roboto Mono Medium" panose="020B0604020202020204" charset="0"/>
              </a:rPr>
              <a:t>dữ</a:t>
            </a:r>
            <a:r>
              <a:rPr lang="en-US" dirty="0">
                <a:effectLst/>
                <a:latin typeface="Roboto Mono Medium" panose="020B0604020202020204" charset="0"/>
                <a:ea typeface="Roboto Mono Medium" panose="020B0604020202020204" charset="0"/>
              </a:rPr>
              <a:t> </a:t>
            </a:r>
            <a:r>
              <a:rPr lang="en-US" dirty="0" err="1">
                <a:effectLst/>
                <a:latin typeface="Roboto Mono Medium" panose="020B0604020202020204" charset="0"/>
                <a:ea typeface="Roboto Mono Medium" panose="020B0604020202020204" charset="0"/>
              </a:rPr>
              <a:t>liệu</a:t>
            </a:r>
            <a:r>
              <a:rPr lang="en-US" dirty="0">
                <a:effectLst/>
                <a:latin typeface="Roboto Mono Medium" panose="020B0604020202020204" charset="0"/>
                <a:ea typeface="Roboto Mono Medium" panose="020B0604020202020204" charset="0"/>
              </a:rPr>
              <a:t> </a:t>
            </a:r>
            <a:r>
              <a:rPr lang="en-US" dirty="0" err="1">
                <a:effectLst/>
                <a:latin typeface="Roboto Mono Medium" panose="020B0604020202020204" charset="0"/>
                <a:ea typeface="Roboto Mono Medium" panose="020B0604020202020204" charset="0"/>
              </a:rPr>
              <a:t>thay</a:t>
            </a:r>
            <a:r>
              <a:rPr lang="en-US" dirty="0">
                <a:effectLst/>
                <a:latin typeface="Roboto Mono Medium" panose="020B0604020202020204" charset="0"/>
                <a:ea typeface="Roboto Mono Medium" panose="020B0604020202020204" charset="0"/>
              </a:rPr>
              <a:t> </a:t>
            </a:r>
            <a:r>
              <a:rPr lang="en-US" dirty="0" err="1">
                <a:effectLst/>
                <a:latin typeface="Roboto Mono Medium" panose="020B0604020202020204" charset="0"/>
                <a:ea typeface="Roboto Mono Medium" panose="020B0604020202020204" charset="0"/>
              </a:rPr>
              <a:t>đổi</a:t>
            </a:r>
            <a:r>
              <a:rPr lang="en-US" dirty="0">
                <a:effectLst/>
                <a:latin typeface="Roboto Mono Medium" panose="020B0604020202020204" charset="0"/>
                <a:ea typeface="Roboto Mono Medium" panose="020B0604020202020204" charset="0"/>
              </a:rPr>
              <a:t> </a:t>
            </a:r>
            <a:r>
              <a:rPr lang="en-US" dirty="0" err="1">
                <a:effectLst/>
                <a:latin typeface="Roboto Mono Medium" panose="020B0604020202020204" charset="0"/>
                <a:ea typeface="Roboto Mono Medium" panose="020B0604020202020204" charset="0"/>
              </a:rPr>
              <a:t>theo</a:t>
            </a:r>
            <a:r>
              <a:rPr lang="en-US" dirty="0">
                <a:effectLst/>
                <a:latin typeface="Roboto Mono Medium" panose="020B0604020202020204" charset="0"/>
                <a:ea typeface="Roboto Mono Medium" panose="020B0604020202020204" charset="0"/>
              </a:rPr>
              <a:t> </a:t>
            </a:r>
            <a:r>
              <a:rPr lang="en-US" dirty="0" err="1">
                <a:effectLst/>
                <a:latin typeface="Roboto Mono Medium" panose="020B0604020202020204" charset="0"/>
                <a:ea typeface="Roboto Mono Medium" panose="020B0604020202020204" charset="0"/>
              </a:rPr>
              <a:t>thời</a:t>
            </a:r>
            <a:r>
              <a:rPr lang="en-US" dirty="0">
                <a:effectLst/>
                <a:latin typeface="Roboto Mono Medium" panose="020B0604020202020204" charset="0"/>
                <a:ea typeface="Roboto Mono Medium" panose="020B0604020202020204" charset="0"/>
              </a:rPr>
              <a:t> </a:t>
            </a:r>
            <a:r>
              <a:rPr lang="en-US" dirty="0" err="1">
                <a:effectLst/>
                <a:latin typeface="Roboto Mono Medium" panose="020B0604020202020204" charset="0"/>
                <a:ea typeface="Roboto Mono Medium" panose="020B0604020202020204" charset="0"/>
              </a:rPr>
              <a:t>gian</a:t>
            </a:r>
            <a:r>
              <a:rPr lang="en-US" dirty="0">
                <a:effectLst/>
                <a:latin typeface="Roboto Mono Medium" panose="020B0604020202020204" charset="0"/>
                <a:ea typeface="Roboto Mono Medium" panose="020B0604020202020204" charset="0"/>
              </a:rPr>
              <a:t> </a:t>
            </a:r>
            <a:r>
              <a:rPr lang="en-US" dirty="0" err="1">
                <a:effectLst/>
                <a:latin typeface="Roboto Mono Medium" panose="020B0604020202020204" charset="0"/>
                <a:ea typeface="Roboto Mono Medium" panose="020B0604020202020204" charset="0"/>
              </a:rPr>
              <a:t>hoặc</a:t>
            </a:r>
            <a:r>
              <a:rPr lang="en-US" dirty="0">
                <a:effectLst/>
                <a:latin typeface="Roboto Mono Medium" panose="020B0604020202020204" charset="0"/>
                <a:ea typeface="Roboto Mono Medium" panose="020B0604020202020204" charset="0"/>
              </a:rPr>
              <a:t> </a:t>
            </a:r>
            <a:r>
              <a:rPr lang="en-US" dirty="0" err="1">
                <a:effectLst/>
                <a:latin typeface="Roboto Mono Medium" panose="020B0604020202020204" charset="0"/>
                <a:ea typeface="Roboto Mono Medium" panose="020B0604020202020204" charset="0"/>
              </a:rPr>
              <a:t>không</a:t>
            </a:r>
            <a:r>
              <a:rPr lang="en-US" dirty="0">
                <a:effectLst/>
                <a:latin typeface="Roboto Mono Medium" panose="020B0604020202020204" charset="0"/>
                <a:ea typeface="Roboto Mono Medium" panose="020B0604020202020204" charset="0"/>
              </a:rPr>
              <a:t> </a:t>
            </a:r>
            <a:r>
              <a:rPr lang="en-US" dirty="0" err="1">
                <a:effectLst/>
                <a:latin typeface="Roboto Mono Medium" panose="020B0604020202020204" charset="0"/>
                <a:ea typeface="Roboto Mono Medium" panose="020B0604020202020204" charset="0"/>
              </a:rPr>
              <a:t>cần</a:t>
            </a:r>
            <a:r>
              <a:rPr lang="en-US" dirty="0">
                <a:effectLst/>
                <a:latin typeface="Roboto Mono Medium" panose="020B0604020202020204" charset="0"/>
                <a:ea typeface="Roboto Mono Medium" panose="020B0604020202020204" charset="0"/>
              </a:rPr>
              <a:t> </a:t>
            </a:r>
            <a:r>
              <a:rPr lang="en-US" dirty="0" err="1">
                <a:effectLst/>
                <a:latin typeface="Roboto Mono Medium" panose="020B0604020202020204" charset="0"/>
                <a:ea typeface="Roboto Mono Medium" panose="020B0604020202020204" charset="0"/>
              </a:rPr>
              <a:t>đầu</a:t>
            </a:r>
            <a:r>
              <a:rPr lang="en-US" dirty="0">
                <a:effectLst/>
                <a:latin typeface="Roboto Mono Medium" panose="020B0604020202020204" charset="0"/>
                <a:ea typeface="Roboto Mono Medium" panose="020B0604020202020204" charset="0"/>
              </a:rPr>
              <a:t> </a:t>
            </a:r>
            <a:r>
              <a:rPr lang="en-US" dirty="0" err="1">
                <a:effectLst/>
                <a:latin typeface="Roboto Mono Medium" panose="020B0604020202020204" charset="0"/>
                <a:ea typeface="Roboto Mono Medium" panose="020B0604020202020204" charset="0"/>
              </a:rPr>
              <a:t>vào</a:t>
            </a:r>
            <a:endParaRPr lang="en-US" dirty="0">
              <a:effectLst/>
              <a:latin typeface="Roboto Mono Medium" panose="020B0604020202020204" charset="0"/>
              <a:ea typeface="Roboto Mono Medium" panose="020B0604020202020204" charset="0"/>
            </a:endParaRPr>
          </a:p>
          <a:p>
            <a:pPr marL="285750" indent="-285750" algn="just">
              <a:buFont typeface="Arial" panose="020B0604020202020204" pitchFamily="34" charset="0"/>
              <a:buChar char="•"/>
            </a:pPr>
            <a:endParaRPr lang="en-US" dirty="0">
              <a:effectLst/>
              <a:latin typeface="Roboto Mono Medium" panose="020B0604020202020204" charset="0"/>
              <a:ea typeface="Roboto Mono Medium" panose="020B0604020202020204" charset="0"/>
            </a:endParaRPr>
          </a:p>
          <a:p>
            <a:pPr marL="285750" indent="-285750" algn="just">
              <a:buFont typeface="Arial" panose="020B0604020202020204" pitchFamily="34" charset="0"/>
              <a:buChar char="•"/>
            </a:pPr>
            <a:r>
              <a:rPr lang="en-US" dirty="0">
                <a:solidFill>
                  <a:srgbClr val="FF0000"/>
                </a:solidFill>
                <a:effectLst/>
                <a:latin typeface="Roboto Mono Medium" panose="020B0604020202020204" charset="0"/>
                <a:ea typeface="Roboto Mono Medium" panose="020B0604020202020204" charset="0"/>
              </a:rPr>
              <a:t>Consistent</a:t>
            </a:r>
            <a:r>
              <a:rPr lang="en-US" dirty="0">
                <a:effectLst/>
                <a:latin typeface="Roboto Mono Medium" panose="020B0604020202020204" charset="0"/>
                <a:ea typeface="Roboto Mono Medium" panose="020B0604020202020204" charset="0"/>
              </a:rPr>
              <a:t> (</a:t>
            </a:r>
            <a:r>
              <a:rPr lang="en-US" dirty="0" err="1">
                <a:effectLst/>
                <a:latin typeface="Roboto Mono Medium" panose="020B0604020202020204" charset="0"/>
                <a:ea typeface="Roboto Mono Medium" panose="020B0604020202020204" charset="0"/>
              </a:rPr>
              <a:t>Tính</a:t>
            </a:r>
            <a:r>
              <a:rPr lang="en-US" dirty="0">
                <a:effectLst/>
                <a:latin typeface="Roboto Mono Medium" panose="020B0604020202020204" charset="0"/>
                <a:ea typeface="Roboto Mono Medium" panose="020B0604020202020204" charset="0"/>
              </a:rPr>
              <a:t> </a:t>
            </a:r>
            <a:r>
              <a:rPr lang="en-US" dirty="0" err="1">
                <a:effectLst/>
                <a:latin typeface="Roboto Mono Medium" panose="020B0604020202020204" charset="0"/>
                <a:ea typeface="Roboto Mono Medium" panose="020B0604020202020204" charset="0"/>
              </a:rPr>
              <a:t>nhất</a:t>
            </a:r>
            <a:r>
              <a:rPr lang="en-US" dirty="0">
                <a:effectLst/>
                <a:latin typeface="Roboto Mono Medium" panose="020B0604020202020204" charset="0"/>
                <a:ea typeface="Roboto Mono Medium" panose="020B0604020202020204" charset="0"/>
              </a:rPr>
              <a:t> </a:t>
            </a:r>
            <a:r>
              <a:rPr lang="en-US" dirty="0" err="1">
                <a:effectLst/>
                <a:latin typeface="Roboto Mono Medium" panose="020B0604020202020204" charset="0"/>
                <a:ea typeface="Roboto Mono Medium" panose="020B0604020202020204" charset="0"/>
              </a:rPr>
              <a:t>quán</a:t>
            </a:r>
            <a:r>
              <a:rPr lang="en-US" dirty="0">
                <a:effectLst/>
                <a:latin typeface="Roboto Mono Medium" panose="020B0604020202020204" charset="0"/>
                <a:ea typeface="Roboto Mono Medium" panose="020B0604020202020204" charset="0"/>
              </a:rPr>
              <a:t>): </a:t>
            </a:r>
            <a:r>
              <a:rPr lang="en-US" dirty="0" err="1">
                <a:effectLst/>
                <a:latin typeface="Roboto Mono Medium" panose="020B0604020202020204" charset="0"/>
                <a:ea typeface="Roboto Mono Medium" panose="020B0604020202020204" charset="0"/>
              </a:rPr>
              <a:t>sẽ</a:t>
            </a:r>
            <a:r>
              <a:rPr lang="en-US" dirty="0">
                <a:effectLst/>
                <a:latin typeface="Roboto Mono Medium" panose="020B0604020202020204" charset="0"/>
                <a:ea typeface="Roboto Mono Medium" panose="020B0604020202020204" charset="0"/>
              </a:rPr>
              <a:t> </a:t>
            </a:r>
            <a:r>
              <a:rPr lang="en-US" dirty="0" err="1">
                <a:effectLst/>
                <a:latin typeface="Roboto Mono Medium" panose="020B0604020202020204" charset="0"/>
                <a:ea typeface="Roboto Mono Medium" panose="020B0604020202020204" charset="0"/>
              </a:rPr>
              <a:t>đảm</a:t>
            </a:r>
            <a:r>
              <a:rPr lang="en-US" dirty="0">
                <a:effectLst/>
                <a:latin typeface="Roboto Mono Medium" panose="020B0604020202020204" charset="0"/>
                <a:ea typeface="Roboto Mono Medium" panose="020B0604020202020204" charset="0"/>
              </a:rPr>
              <a:t> </a:t>
            </a:r>
            <a:r>
              <a:rPr lang="en-US" dirty="0" err="1">
                <a:effectLst/>
                <a:latin typeface="Roboto Mono Medium" panose="020B0604020202020204" charset="0"/>
                <a:ea typeface="Roboto Mono Medium" panose="020B0604020202020204" charset="0"/>
              </a:rPr>
              <a:t>bảo</a:t>
            </a:r>
            <a:r>
              <a:rPr lang="en-US" dirty="0">
                <a:effectLst/>
                <a:latin typeface="Roboto Mono Medium" panose="020B0604020202020204" charset="0"/>
                <a:ea typeface="Roboto Mono Medium" panose="020B0604020202020204" charset="0"/>
              </a:rPr>
              <a:t> </a:t>
            </a:r>
            <a:r>
              <a:rPr lang="en-US" dirty="0" err="1">
                <a:effectLst/>
                <a:latin typeface="Roboto Mono Medium" panose="020B0604020202020204" charset="0"/>
                <a:ea typeface="Roboto Mono Medium" panose="020B0604020202020204" charset="0"/>
              </a:rPr>
              <a:t>dữ</a:t>
            </a:r>
            <a:r>
              <a:rPr lang="en-US" dirty="0">
                <a:effectLst/>
                <a:latin typeface="Roboto Mono Medium" panose="020B0604020202020204" charset="0"/>
                <a:ea typeface="Roboto Mono Medium" panose="020B0604020202020204" charset="0"/>
              </a:rPr>
              <a:t> </a:t>
            </a:r>
            <a:r>
              <a:rPr lang="en-US" dirty="0" err="1">
                <a:effectLst/>
                <a:latin typeface="Roboto Mono Medium" panose="020B0604020202020204" charset="0"/>
                <a:ea typeface="Roboto Mono Medium" panose="020B0604020202020204" charset="0"/>
              </a:rPr>
              <a:t>liệu</a:t>
            </a:r>
            <a:r>
              <a:rPr lang="en-US" dirty="0">
                <a:effectLst/>
                <a:latin typeface="Roboto Mono Medium" panose="020B0604020202020204" charset="0"/>
                <a:ea typeface="Roboto Mono Medium" panose="020B0604020202020204" charset="0"/>
              </a:rPr>
              <a:t> </a:t>
            </a:r>
            <a:r>
              <a:rPr lang="en-US" dirty="0" err="1">
                <a:effectLst/>
                <a:latin typeface="Roboto Mono Medium" panose="020B0604020202020204" charset="0"/>
                <a:ea typeface="Roboto Mono Medium" panose="020B0604020202020204" charset="0"/>
              </a:rPr>
              <a:t>nhất</a:t>
            </a:r>
            <a:r>
              <a:rPr lang="en-US" dirty="0">
                <a:effectLst/>
                <a:latin typeface="Roboto Mono Medium" panose="020B0604020202020204" charset="0"/>
                <a:ea typeface="Roboto Mono Medium" panose="020B0604020202020204" charset="0"/>
              </a:rPr>
              <a:t> </a:t>
            </a:r>
            <a:r>
              <a:rPr lang="en-US" dirty="0" err="1">
                <a:effectLst/>
                <a:latin typeface="Roboto Mono Medium" panose="020B0604020202020204" charset="0"/>
                <a:ea typeface="Roboto Mono Medium" panose="020B0604020202020204" charset="0"/>
              </a:rPr>
              <a:t>quán</a:t>
            </a:r>
            <a:r>
              <a:rPr lang="en-US" dirty="0">
                <a:effectLst/>
                <a:latin typeface="Roboto Mono Medium" panose="020B0604020202020204" charset="0"/>
                <a:ea typeface="Roboto Mono Medium" panose="020B0604020202020204" charset="0"/>
              </a:rPr>
              <a:t> </a:t>
            </a:r>
            <a:r>
              <a:rPr lang="en-US" dirty="0" err="1">
                <a:effectLst/>
                <a:latin typeface="Roboto Mono Medium" panose="020B0604020202020204" charset="0"/>
                <a:ea typeface="Roboto Mono Medium" panose="020B0604020202020204" charset="0"/>
              </a:rPr>
              <a:t>trong</a:t>
            </a:r>
            <a:r>
              <a:rPr lang="en-US" dirty="0">
                <a:effectLst/>
                <a:latin typeface="Roboto Mono Medium" panose="020B0604020202020204" charset="0"/>
                <a:ea typeface="Roboto Mono Medium" panose="020B0604020202020204" charset="0"/>
              </a:rPr>
              <a:t> </a:t>
            </a:r>
            <a:r>
              <a:rPr lang="en-US" dirty="0" err="1">
                <a:effectLst/>
                <a:latin typeface="Roboto Mono Medium" panose="020B0604020202020204" charset="0"/>
                <a:ea typeface="Roboto Mono Medium" panose="020B0604020202020204" charset="0"/>
              </a:rPr>
              <a:t>tương</a:t>
            </a:r>
            <a:r>
              <a:rPr lang="en-US" dirty="0">
                <a:effectLst/>
                <a:latin typeface="Roboto Mono Medium" panose="020B0604020202020204" charset="0"/>
                <a:ea typeface="Roboto Mono Medium" panose="020B0604020202020204" charset="0"/>
              </a:rPr>
              <a:t> </a:t>
            </a:r>
            <a:r>
              <a:rPr lang="en-US" dirty="0" err="1">
                <a:effectLst/>
                <a:latin typeface="Roboto Mono Medium" panose="020B0604020202020204" charset="0"/>
                <a:ea typeface="Roboto Mono Medium" panose="020B0604020202020204" charset="0"/>
              </a:rPr>
              <a:t>lai</a:t>
            </a:r>
            <a:endParaRPr lang="en-US" dirty="0">
              <a:latin typeface="Roboto Mono Medium" panose="020B0604020202020204" charset="0"/>
              <a:ea typeface="Roboto Mono Medium" panose="020B0604020202020204" charset="0"/>
            </a:endParaRPr>
          </a:p>
        </p:txBody>
      </p:sp>
      <p:sp>
        <p:nvSpPr>
          <p:cNvPr id="282" name="Google Shape;282;p40"/>
          <p:cNvSpPr txBox="1">
            <a:spLocks noGrp="1"/>
          </p:cNvSpPr>
          <p:nvPr>
            <p:ph type="title" idx="2"/>
          </p:nvPr>
        </p:nvSpPr>
        <p:spPr>
          <a:xfrm>
            <a:off x="800974" y="584856"/>
            <a:ext cx="3413687" cy="71670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Clr>
                <a:srgbClr val="000000"/>
              </a:buClr>
              <a:buSzPct val="100000"/>
              <a:buFont typeface="Wingdings" panose="05000000000000000000" pitchFamily="2" charset="2"/>
              <a:buChar char="Ø"/>
            </a:pPr>
            <a:r>
              <a:rPr lang="vi-VN" sz="1800" dirty="0">
                <a:solidFill>
                  <a:schemeClr val="accent5">
                    <a:lumMod val="75000"/>
                  </a:schemeClr>
                </a:solidFill>
              </a:rPr>
              <a:t>Còn NoSQL dựa trên mô hình BASE</a:t>
            </a:r>
            <a:endParaRPr sz="1800" dirty="0">
              <a:solidFill>
                <a:schemeClr val="accent5">
                  <a:lumMod val="75000"/>
                </a:schemeClr>
              </a:solidFill>
              <a:latin typeface="Concert One" pitchFamily="2" charset="-93"/>
            </a:endParaRPr>
          </a:p>
        </p:txBody>
      </p:sp>
      <p:grpSp>
        <p:nvGrpSpPr>
          <p:cNvPr id="4" name="Group 3">
            <a:extLst>
              <a:ext uri="{FF2B5EF4-FFF2-40B4-BE49-F238E27FC236}">
                <a16:creationId xmlns:a16="http://schemas.microsoft.com/office/drawing/2014/main" id="{277EF973-05A3-6FF8-3A10-CC502B456220}"/>
              </a:ext>
            </a:extLst>
          </p:cNvPr>
          <p:cNvGrpSpPr/>
          <p:nvPr/>
        </p:nvGrpSpPr>
        <p:grpSpPr>
          <a:xfrm>
            <a:off x="3741784" y="1173607"/>
            <a:ext cx="426104" cy="341391"/>
            <a:chOff x="3520525" y="3788809"/>
            <a:chExt cx="426104" cy="341391"/>
          </a:xfrm>
        </p:grpSpPr>
        <p:sp>
          <p:nvSpPr>
            <p:cNvPr id="301" name="Google Shape;301;p40"/>
            <p:cNvSpPr/>
            <p:nvPr/>
          </p:nvSpPr>
          <p:spPr>
            <a:xfrm>
              <a:off x="3520525" y="3831400"/>
              <a:ext cx="298800" cy="2988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303;p40"/>
            <p:cNvSpPr/>
            <p:nvPr/>
          </p:nvSpPr>
          <p:spPr>
            <a:xfrm>
              <a:off x="3544743" y="3788809"/>
              <a:ext cx="401886" cy="298579"/>
            </a:xfrm>
            <a:custGeom>
              <a:avLst/>
              <a:gdLst/>
              <a:ahLst/>
              <a:cxnLst/>
              <a:rect l="l" t="t" r="r" b="b"/>
              <a:pathLst>
                <a:path w="285532" h="196111" extrusionOk="0">
                  <a:moveTo>
                    <a:pt x="269081" y="0"/>
                  </a:moveTo>
                  <a:lnTo>
                    <a:pt x="78609" y="158394"/>
                  </a:lnTo>
                  <a:lnTo>
                    <a:pt x="21130" y="75516"/>
                  </a:lnTo>
                  <a:lnTo>
                    <a:pt x="0" y="90186"/>
                  </a:lnTo>
                  <a:lnTo>
                    <a:pt x="73490" y="196110"/>
                  </a:lnTo>
                  <a:lnTo>
                    <a:pt x="285531" y="19789"/>
                  </a:lnTo>
                  <a:lnTo>
                    <a:pt x="269081"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TextBox 16">
            <a:extLst>
              <a:ext uri="{FF2B5EF4-FFF2-40B4-BE49-F238E27FC236}">
                <a16:creationId xmlns:a16="http://schemas.microsoft.com/office/drawing/2014/main" id="{50693ADC-42BF-4261-9BE8-15EA7FE231A3}"/>
              </a:ext>
            </a:extLst>
          </p:cNvPr>
          <p:cNvSpPr txBox="1"/>
          <p:nvPr/>
        </p:nvSpPr>
        <p:spPr>
          <a:xfrm>
            <a:off x="5823284" y="1365598"/>
            <a:ext cx="2303188" cy="1206152"/>
          </a:xfrm>
          <a:prstGeom prst="rect">
            <a:avLst/>
          </a:prstGeom>
          <a:noFill/>
        </p:spPr>
        <p:txBody>
          <a:bodyPr wrap="square" rtlCol="0">
            <a:spAutoFit/>
          </a:bodyPr>
          <a:lstStyle/>
          <a:p>
            <a:endParaRPr lang="vi-VN" dirty="0"/>
          </a:p>
        </p:txBody>
      </p:sp>
      <p:grpSp>
        <p:nvGrpSpPr>
          <p:cNvPr id="21" name="Group 20">
            <a:extLst>
              <a:ext uri="{FF2B5EF4-FFF2-40B4-BE49-F238E27FC236}">
                <a16:creationId xmlns:a16="http://schemas.microsoft.com/office/drawing/2014/main" id="{4786FB08-6D4F-D251-1260-7983761C2CD3}"/>
              </a:ext>
            </a:extLst>
          </p:cNvPr>
          <p:cNvGrpSpPr/>
          <p:nvPr/>
        </p:nvGrpSpPr>
        <p:grpSpPr>
          <a:xfrm>
            <a:off x="4379633" y="0"/>
            <a:ext cx="4924471" cy="4924471"/>
            <a:chOff x="4379633" y="0"/>
            <a:chExt cx="4924471" cy="4924471"/>
          </a:xfrm>
        </p:grpSpPr>
        <p:pic>
          <p:nvPicPr>
            <p:cNvPr id="19" name="Graphic 18" descr="Clipboard with solid fill">
              <a:extLst>
                <a:ext uri="{FF2B5EF4-FFF2-40B4-BE49-F238E27FC236}">
                  <a16:creationId xmlns:a16="http://schemas.microsoft.com/office/drawing/2014/main" id="{E3F5C2EA-608C-8E1B-120C-FD83E601C0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79633" y="0"/>
              <a:ext cx="4924471" cy="4924471"/>
            </a:xfrm>
            <a:prstGeom prst="rect">
              <a:avLst/>
            </a:prstGeom>
          </p:spPr>
        </p:pic>
        <p:sp>
          <p:nvSpPr>
            <p:cNvPr id="20" name="TextBox 19">
              <a:extLst>
                <a:ext uri="{FF2B5EF4-FFF2-40B4-BE49-F238E27FC236}">
                  <a16:creationId xmlns:a16="http://schemas.microsoft.com/office/drawing/2014/main" id="{5612A39E-3833-0371-3444-F84C28462B89}"/>
                </a:ext>
              </a:extLst>
            </p:cNvPr>
            <p:cNvSpPr txBox="1"/>
            <p:nvPr/>
          </p:nvSpPr>
          <p:spPr>
            <a:xfrm>
              <a:off x="5596404" y="1472186"/>
              <a:ext cx="2303187" cy="2769989"/>
            </a:xfrm>
            <a:prstGeom prst="rect">
              <a:avLst/>
            </a:prstGeom>
            <a:noFill/>
          </p:spPr>
          <p:txBody>
            <a:bodyPr wrap="square" rtlCol="0">
              <a:spAutoFit/>
            </a:bodyPr>
            <a:lstStyle/>
            <a:p>
              <a:pPr marL="285750" indent="-285750" algn="just">
                <a:buFont typeface="Wingdings" panose="05000000000000000000" pitchFamily="2" charset="2"/>
                <a:buChar char="ü"/>
              </a:pPr>
              <a:r>
                <a:rPr lang="en-US" sz="1600" dirty="0">
                  <a:solidFill>
                    <a:schemeClr val="bg2"/>
                  </a:solidFill>
                  <a:effectLst/>
                  <a:latin typeface="Roboto Mono Medium" panose="020B0604020202020204" charset="0"/>
                  <a:ea typeface="Roboto Mono Medium" panose="020B0604020202020204" charset="0"/>
                  <a:cs typeface="Times New Roman" panose="02020603050405020304" pitchFamily="18" charset="0"/>
                </a:rPr>
                <a:t>BASE </a:t>
              </a:r>
              <a:r>
                <a:rPr lang="en-US" sz="1600" dirty="0" err="1">
                  <a:solidFill>
                    <a:schemeClr val="bg2"/>
                  </a:solidFill>
                  <a:effectLst/>
                  <a:latin typeface="Roboto Mono Medium" panose="020B0604020202020204" charset="0"/>
                  <a:ea typeface="Roboto Mono Medium" panose="020B0604020202020204" charset="0"/>
                  <a:cs typeface="Times New Roman" panose="02020603050405020304" pitchFamily="18" charset="0"/>
                </a:rPr>
                <a:t>cung</a:t>
              </a:r>
              <a:r>
                <a:rPr lang="en-US" sz="1600" dirty="0">
                  <a:solidFill>
                    <a:schemeClr val="bg2"/>
                  </a:solidFill>
                  <a:effectLst/>
                  <a:latin typeface="Roboto Mono Medium" panose="020B0604020202020204" charset="0"/>
                  <a:ea typeface="Roboto Mono Medium" panose="020B0604020202020204" charset="0"/>
                  <a:cs typeface="Times New Roman" panose="02020603050405020304" pitchFamily="18" charset="0"/>
                </a:rPr>
                <a:t> </a:t>
              </a:r>
              <a:r>
                <a:rPr lang="en-US" sz="1600" dirty="0" err="1">
                  <a:solidFill>
                    <a:schemeClr val="bg2"/>
                  </a:solidFill>
                  <a:effectLst/>
                  <a:latin typeface="Roboto Mono Medium" panose="020B0604020202020204" charset="0"/>
                  <a:ea typeface="Roboto Mono Medium" panose="020B0604020202020204" charset="0"/>
                  <a:cs typeface="Times New Roman" panose="02020603050405020304" pitchFamily="18" charset="0"/>
                </a:rPr>
                <a:t>cấp</a:t>
              </a:r>
              <a:r>
                <a:rPr lang="en-US" sz="1600" dirty="0">
                  <a:solidFill>
                    <a:schemeClr val="bg2"/>
                  </a:solidFill>
                  <a:effectLst/>
                  <a:latin typeface="Roboto Mono Medium" panose="020B0604020202020204" charset="0"/>
                  <a:ea typeface="Roboto Mono Medium" panose="020B0604020202020204" charset="0"/>
                  <a:cs typeface="Times New Roman" panose="02020603050405020304" pitchFamily="18" charset="0"/>
                </a:rPr>
                <a:t> </a:t>
              </a:r>
              <a:r>
                <a:rPr lang="en-US" sz="1600" dirty="0" err="1">
                  <a:solidFill>
                    <a:schemeClr val="bg2"/>
                  </a:solidFill>
                  <a:effectLst/>
                  <a:latin typeface="Roboto Mono Medium" panose="020B0604020202020204" charset="0"/>
                  <a:ea typeface="Roboto Mono Medium" panose="020B0604020202020204" charset="0"/>
                  <a:cs typeface="Times New Roman" panose="02020603050405020304" pitchFamily="18" charset="0"/>
                </a:rPr>
                <a:t>cho</a:t>
              </a:r>
              <a:r>
                <a:rPr lang="en-US" sz="1600" dirty="0">
                  <a:solidFill>
                    <a:schemeClr val="bg2"/>
                  </a:solidFill>
                  <a:effectLst/>
                  <a:latin typeface="Roboto Mono Medium" panose="020B0604020202020204" charset="0"/>
                  <a:ea typeface="Roboto Mono Medium" panose="020B0604020202020204" charset="0"/>
                  <a:cs typeface="Times New Roman" panose="02020603050405020304" pitchFamily="18" charset="0"/>
                </a:rPr>
                <a:t> NoSQL </a:t>
              </a:r>
              <a:r>
                <a:rPr lang="en-US" sz="1600" dirty="0" err="1">
                  <a:solidFill>
                    <a:schemeClr val="bg2"/>
                  </a:solidFill>
                  <a:effectLst/>
                  <a:latin typeface="Roboto Mono Medium" panose="020B0604020202020204" charset="0"/>
                  <a:ea typeface="Roboto Mono Medium" panose="020B0604020202020204" charset="0"/>
                  <a:cs typeface="Times New Roman" panose="02020603050405020304" pitchFamily="18" charset="0"/>
                </a:rPr>
                <a:t>khả</a:t>
              </a:r>
              <a:r>
                <a:rPr lang="en-US" sz="1600" dirty="0">
                  <a:solidFill>
                    <a:schemeClr val="bg2"/>
                  </a:solidFill>
                  <a:effectLst/>
                  <a:latin typeface="Roboto Mono Medium" panose="020B0604020202020204" charset="0"/>
                  <a:ea typeface="Roboto Mono Medium" panose="020B0604020202020204" charset="0"/>
                  <a:cs typeface="Times New Roman" panose="02020603050405020304" pitchFamily="18" charset="0"/>
                </a:rPr>
                <a:t> </a:t>
              </a:r>
              <a:r>
                <a:rPr lang="en-US" sz="1600" dirty="0" err="1">
                  <a:solidFill>
                    <a:schemeClr val="bg2"/>
                  </a:solidFill>
                  <a:effectLst/>
                  <a:latin typeface="Roboto Mono Medium" panose="020B0604020202020204" charset="0"/>
                  <a:ea typeface="Roboto Mono Medium" panose="020B0604020202020204" charset="0"/>
                  <a:cs typeface="Times New Roman" panose="02020603050405020304" pitchFamily="18" charset="0"/>
                </a:rPr>
                <a:t>năng</a:t>
              </a:r>
              <a:r>
                <a:rPr lang="en-US" sz="1600" dirty="0">
                  <a:solidFill>
                    <a:schemeClr val="bg2"/>
                  </a:solidFill>
                  <a:effectLst/>
                  <a:latin typeface="Roboto Mono Medium" panose="020B0604020202020204" charset="0"/>
                  <a:ea typeface="Roboto Mono Medium" panose="020B0604020202020204" charset="0"/>
                  <a:cs typeface="Times New Roman" panose="02020603050405020304" pitchFamily="18" charset="0"/>
                </a:rPr>
                <a:t> </a:t>
              </a:r>
              <a:r>
                <a:rPr lang="en-US" sz="1600" dirty="0" err="1">
                  <a:solidFill>
                    <a:schemeClr val="bg2"/>
                  </a:solidFill>
                  <a:effectLst/>
                  <a:latin typeface="Roboto Mono Medium" panose="020B0604020202020204" charset="0"/>
                  <a:ea typeface="Roboto Mono Medium" panose="020B0604020202020204" charset="0"/>
                  <a:cs typeface="Times New Roman" panose="02020603050405020304" pitchFamily="18" charset="0"/>
                </a:rPr>
                <a:t>mở</a:t>
              </a:r>
              <a:r>
                <a:rPr lang="en-US" sz="1600" dirty="0">
                  <a:solidFill>
                    <a:schemeClr val="bg2"/>
                  </a:solidFill>
                  <a:effectLst/>
                  <a:latin typeface="Roboto Mono Medium" panose="020B0604020202020204" charset="0"/>
                  <a:ea typeface="Roboto Mono Medium" panose="020B0604020202020204" charset="0"/>
                  <a:cs typeface="Times New Roman" panose="02020603050405020304" pitchFamily="18" charset="0"/>
                </a:rPr>
                <a:t> </a:t>
              </a:r>
              <a:r>
                <a:rPr lang="en-US" sz="1600" dirty="0" err="1">
                  <a:solidFill>
                    <a:schemeClr val="bg2"/>
                  </a:solidFill>
                  <a:effectLst/>
                  <a:latin typeface="Roboto Mono Medium" panose="020B0604020202020204" charset="0"/>
                  <a:ea typeface="Roboto Mono Medium" panose="020B0604020202020204" charset="0"/>
                  <a:cs typeface="Times New Roman" panose="02020603050405020304" pitchFamily="18" charset="0"/>
                </a:rPr>
                <a:t>rộng</a:t>
              </a:r>
              <a:r>
                <a:rPr lang="en-US" sz="1600" dirty="0">
                  <a:solidFill>
                    <a:schemeClr val="bg2"/>
                  </a:solidFill>
                  <a:effectLst/>
                  <a:latin typeface="Roboto Mono Medium" panose="020B0604020202020204" charset="0"/>
                  <a:ea typeface="Roboto Mono Medium" panose="020B0604020202020204" charset="0"/>
                  <a:cs typeface="Times New Roman" panose="02020603050405020304" pitchFamily="18" charset="0"/>
                </a:rPr>
                <a:t> </a:t>
              </a:r>
              <a:r>
                <a:rPr lang="en-US" sz="1600" dirty="0" err="1">
                  <a:solidFill>
                    <a:schemeClr val="bg2"/>
                  </a:solidFill>
                  <a:effectLst/>
                  <a:latin typeface="Roboto Mono Medium" panose="020B0604020202020204" charset="0"/>
                  <a:ea typeface="Roboto Mono Medium" panose="020B0604020202020204" charset="0"/>
                  <a:cs typeface="Times New Roman" panose="02020603050405020304" pitchFamily="18" charset="0"/>
                </a:rPr>
                <a:t>quy</a:t>
              </a:r>
              <a:r>
                <a:rPr lang="en-US" sz="1600" dirty="0">
                  <a:solidFill>
                    <a:schemeClr val="bg2"/>
                  </a:solidFill>
                  <a:effectLst/>
                  <a:latin typeface="Roboto Mono Medium" panose="020B0604020202020204" charset="0"/>
                  <a:ea typeface="Roboto Mono Medium" panose="020B0604020202020204" charset="0"/>
                  <a:cs typeface="Times New Roman" panose="02020603050405020304" pitchFamily="18" charset="0"/>
                </a:rPr>
                <a:t> </a:t>
              </a:r>
              <a:r>
                <a:rPr lang="en-US" sz="1600" dirty="0" err="1">
                  <a:solidFill>
                    <a:schemeClr val="bg2"/>
                  </a:solidFill>
                  <a:effectLst/>
                  <a:latin typeface="Roboto Mono Medium" panose="020B0604020202020204" charset="0"/>
                  <a:ea typeface="Roboto Mono Medium" panose="020B0604020202020204" charset="0"/>
                  <a:cs typeface="Times New Roman" panose="02020603050405020304" pitchFamily="18" charset="0"/>
                </a:rPr>
                <a:t>mô</a:t>
              </a:r>
              <a:r>
                <a:rPr lang="en-US" sz="1600" dirty="0">
                  <a:solidFill>
                    <a:schemeClr val="bg2"/>
                  </a:solidFill>
                  <a:effectLst/>
                  <a:latin typeface="Roboto Mono Medium" panose="020B0604020202020204" charset="0"/>
                  <a:ea typeface="Roboto Mono Medium" panose="020B0604020202020204" charset="0"/>
                  <a:cs typeface="Times New Roman" panose="02020603050405020304" pitchFamily="18" charset="0"/>
                </a:rPr>
                <a:t> </a:t>
              </a:r>
              <a:r>
                <a:rPr lang="en-US" sz="1600" dirty="0" err="1">
                  <a:solidFill>
                    <a:schemeClr val="bg2"/>
                  </a:solidFill>
                  <a:effectLst/>
                  <a:latin typeface="Roboto Mono Medium" panose="020B0604020202020204" charset="0"/>
                  <a:ea typeface="Roboto Mono Medium" panose="020B0604020202020204" charset="0"/>
                  <a:cs typeface="Times New Roman" panose="02020603050405020304" pitchFamily="18" charset="0"/>
                </a:rPr>
                <a:t>dễ</a:t>
              </a:r>
              <a:r>
                <a:rPr lang="en-US" sz="1600" dirty="0">
                  <a:solidFill>
                    <a:schemeClr val="bg2"/>
                  </a:solidFill>
                  <a:effectLst/>
                  <a:latin typeface="Roboto Mono Medium" panose="020B0604020202020204" charset="0"/>
                  <a:ea typeface="Roboto Mono Medium" panose="020B0604020202020204" charset="0"/>
                  <a:cs typeface="Times New Roman" panose="02020603050405020304" pitchFamily="18" charset="0"/>
                </a:rPr>
                <a:t> </a:t>
              </a:r>
              <a:r>
                <a:rPr lang="en-US" sz="1600" dirty="0" err="1">
                  <a:solidFill>
                    <a:schemeClr val="bg2"/>
                  </a:solidFill>
                  <a:effectLst/>
                  <a:latin typeface="Roboto Mono Medium" panose="020B0604020202020204" charset="0"/>
                  <a:ea typeface="Roboto Mono Medium" panose="020B0604020202020204" charset="0"/>
                  <a:cs typeface="Times New Roman" panose="02020603050405020304" pitchFamily="18" charset="0"/>
                </a:rPr>
                <a:t>dàng</a:t>
              </a:r>
              <a:r>
                <a:rPr lang="en-US" sz="1600" dirty="0">
                  <a:solidFill>
                    <a:schemeClr val="bg2"/>
                  </a:solidFill>
                  <a:effectLst/>
                  <a:latin typeface="Roboto Mono Medium" panose="020B0604020202020204" charset="0"/>
                  <a:ea typeface="Roboto Mono Medium" panose="020B0604020202020204" charset="0"/>
                  <a:cs typeface="Times New Roman" panose="02020603050405020304" pitchFamily="18" charset="0"/>
                </a:rPr>
                <a:t>, </a:t>
              </a:r>
              <a:r>
                <a:rPr lang="en-US" sz="1600" dirty="0" err="1">
                  <a:solidFill>
                    <a:schemeClr val="bg2"/>
                  </a:solidFill>
                  <a:effectLst/>
                  <a:latin typeface="Roboto Mono Medium" panose="020B0604020202020204" charset="0"/>
                  <a:ea typeface="Roboto Mono Medium" panose="020B0604020202020204" charset="0"/>
                  <a:cs typeface="Times New Roman" panose="02020603050405020304" pitchFamily="18" charset="0"/>
                </a:rPr>
                <a:t>mang</a:t>
              </a:r>
              <a:r>
                <a:rPr lang="en-US" sz="1600" dirty="0">
                  <a:solidFill>
                    <a:schemeClr val="bg2"/>
                  </a:solidFill>
                  <a:effectLst/>
                  <a:latin typeface="Roboto Mono Medium" panose="020B0604020202020204" charset="0"/>
                  <a:ea typeface="Roboto Mono Medium" panose="020B0604020202020204" charset="0"/>
                  <a:cs typeface="Times New Roman" panose="02020603050405020304" pitchFamily="18" charset="0"/>
                </a:rPr>
                <a:t> </a:t>
              </a:r>
              <a:r>
                <a:rPr lang="en-US" sz="1600" dirty="0" err="1">
                  <a:solidFill>
                    <a:schemeClr val="bg2"/>
                  </a:solidFill>
                  <a:effectLst/>
                  <a:latin typeface="Roboto Mono Medium" panose="020B0604020202020204" charset="0"/>
                  <a:ea typeface="Roboto Mono Medium" panose="020B0604020202020204" charset="0"/>
                  <a:cs typeface="Times New Roman" panose="02020603050405020304" pitchFamily="18" charset="0"/>
                </a:rPr>
                <a:t>lại</a:t>
              </a:r>
              <a:r>
                <a:rPr lang="en-US" sz="1600" dirty="0">
                  <a:solidFill>
                    <a:schemeClr val="bg2"/>
                  </a:solidFill>
                  <a:effectLst/>
                  <a:latin typeface="Roboto Mono Medium" panose="020B0604020202020204" charset="0"/>
                  <a:ea typeface="Roboto Mono Medium" panose="020B0604020202020204" charset="0"/>
                  <a:cs typeface="Times New Roman" panose="02020603050405020304" pitchFamily="18" charset="0"/>
                </a:rPr>
                <a:t> </a:t>
              </a:r>
              <a:r>
                <a:rPr lang="en-US" sz="1600" dirty="0" err="1">
                  <a:solidFill>
                    <a:schemeClr val="bg2"/>
                  </a:solidFill>
                  <a:effectLst/>
                  <a:latin typeface="Roboto Mono Medium" panose="020B0604020202020204" charset="0"/>
                  <a:ea typeface="Roboto Mono Medium" panose="020B0604020202020204" charset="0"/>
                  <a:cs typeface="Times New Roman" panose="02020603050405020304" pitchFamily="18" charset="0"/>
                </a:rPr>
                <a:t>hiệu</a:t>
              </a:r>
              <a:r>
                <a:rPr lang="en-US" sz="1600" dirty="0">
                  <a:solidFill>
                    <a:schemeClr val="bg2"/>
                  </a:solidFill>
                  <a:effectLst/>
                  <a:latin typeface="Roboto Mono Medium" panose="020B0604020202020204" charset="0"/>
                  <a:ea typeface="Roboto Mono Medium" panose="020B0604020202020204" charset="0"/>
                  <a:cs typeface="Times New Roman" panose="02020603050405020304" pitchFamily="18" charset="0"/>
                </a:rPr>
                <a:t> </a:t>
              </a:r>
              <a:r>
                <a:rPr lang="en-US" sz="1600" dirty="0" err="1">
                  <a:solidFill>
                    <a:schemeClr val="bg2"/>
                  </a:solidFill>
                  <a:effectLst/>
                  <a:latin typeface="Roboto Mono Medium" panose="020B0604020202020204" charset="0"/>
                  <a:ea typeface="Roboto Mono Medium" panose="020B0604020202020204" charset="0"/>
                  <a:cs typeface="Times New Roman" panose="02020603050405020304" pitchFamily="18" charset="0"/>
                </a:rPr>
                <a:t>suất</a:t>
              </a:r>
              <a:r>
                <a:rPr lang="en-US" sz="1600" dirty="0">
                  <a:solidFill>
                    <a:schemeClr val="bg2"/>
                  </a:solidFill>
                  <a:effectLst/>
                  <a:latin typeface="Roboto Mono Medium" panose="020B0604020202020204" charset="0"/>
                  <a:ea typeface="Roboto Mono Medium" panose="020B0604020202020204" charset="0"/>
                  <a:cs typeface="Times New Roman" panose="02020603050405020304" pitchFamily="18" charset="0"/>
                </a:rPr>
                <a:t> </a:t>
              </a:r>
              <a:r>
                <a:rPr lang="en-US" sz="1600" dirty="0" err="1">
                  <a:solidFill>
                    <a:schemeClr val="bg2"/>
                  </a:solidFill>
                  <a:effectLst/>
                  <a:latin typeface="Roboto Mono Medium" panose="020B0604020202020204" charset="0"/>
                  <a:ea typeface="Roboto Mono Medium" panose="020B0604020202020204" charset="0"/>
                  <a:cs typeface="Times New Roman" panose="02020603050405020304" pitchFamily="18" charset="0"/>
                </a:rPr>
                <a:t>tốt</a:t>
              </a:r>
              <a:r>
                <a:rPr lang="en-US" sz="1600" dirty="0">
                  <a:solidFill>
                    <a:schemeClr val="bg2"/>
                  </a:solidFill>
                  <a:effectLst/>
                  <a:latin typeface="Roboto Mono Medium" panose="020B0604020202020204" charset="0"/>
                  <a:ea typeface="Roboto Mono Medium" panose="020B0604020202020204" charset="0"/>
                  <a:cs typeface="Times New Roman" panose="02020603050405020304" pitchFamily="18" charset="0"/>
                </a:rPr>
                <a:t> </a:t>
              </a:r>
              <a:r>
                <a:rPr lang="en-US" sz="1600" dirty="0" err="1">
                  <a:solidFill>
                    <a:schemeClr val="bg2"/>
                  </a:solidFill>
                  <a:effectLst/>
                  <a:latin typeface="Roboto Mono Medium" panose="020B0604020202020204" charset="0"/>
                  <a:ea typeface="Roboto Mono Medium" panose="020B0604020202020204" charset="0"/>
                  <a:cs typeface="Times New Roman" panose="02020603050405020304" pitchFamily="18" charset="0"/>
                </a:rPr>
                <a:t>hơn</a:t>
              </a:r>
              <a:r>
                <a:rPr lang="en-US" sz="1600" dirty="0">
                  <a:solidFill>
                    <a:schemeClr val="bg2"/>
                  </a:solidFill>
                  <a:effectLst/>
                  <a:latin typeface="Roboto Mono Medium" panose="020B0604020202020204" charset="0"/>
                  <a:ea typeface="Roboto Mono Medium" panose="020B0604020202020204" charset="0"/>
                  <a:cs typeface="Times New Roman" panose="02020603050405020304" pitchFamily="18" charset="0"/>
                </a:rPr>
                <a:t> </a:t>
              </a:r>
              <a:r>
                <a:rPr lang="en-US" sz="1600" dirty="0" err="1">
                  <a:solidFill>
                    <a:schemeClr val="bg2"/>
                  </a:solidFill>
                  <a:effectLst/>
                  <a:latin typeface="Roboto Mono Medium" panose="020B0604020202020204" charset="0"/>
                  <a:ea typeface="Roboto Mono Medium" panose="020B0604020202020204" charset="0"/>
                  <a:cs typeface="Times New Roman" panose="02020603050405020304" pitchFamily="18" charset="0"/>
                </a:rPr>
                <a:t>và</a:t>
              </a:r>
              <a:r>
                <a:rPr lang="en-US" sz="1600" dirty="0">
                  <a:solidFill>
                    <a:schemeClr val="bg2"/>
                  </a:solidFill>
                  <a:effectLst/>
                  <a:latin typeface="Roboto Mono Medium" panose="020B0604020202020204" charset="0"/>
                  <a:ea typeface="Roboto Mono Medium" panose="020B0604020202020204" charset="0"/>
                  <a:cs typeface="Times New Roman" panose="02020603050405020304" pitchFamily="18" charset="0"/>
                </a:rPr>
                <a:t> </a:t>
              </a:r>
              <a:r>
                <a:rPr lang="en-US" sz="1600" dirty="0" err="1">
                  <a:solidFill>
                    <a:schemeClr val="bg2"/>
                  </a:solidFill>
                  <a:effectLst/>
                  <a:latin typeface="Roboto Mono Medium" panose="020B0604020202020204" charset="0"/>
                  <a:ea typeface="Roboto Mono Medium" panose="020B0604020202020204" charset="0"/>
                  <a:cs typeface="Times New Roman" panose="02020603050405020304" pitchFamily="18" charset="0"/>
                </a:rPr>
                <a:t>mang</a:t>
              </a:r>
              <a:r>
                <a:rPr lang="en-US" sz="1600" dirty="0">
                  <a:solidFill>
                    <a:schemeClr val="bg2"/>
                  </a:solidFill>
                  <a:effectLst/>
                  <a:latin typeface="Roboto Mono Medium" panose="020B0604020202020204" charset="0"/>
                  <a:ea typeface="Roboto Mono Medium" panose="020B0604020202020204" charset="0"/>
                  <a:cs typeface="Times New Roman" panose="02020603050405020304" pitchFamily="18" charset="0"/>
                </a:rPr>
                <a:t> </a:t>
              </a:r>
              <a:r>
                <a:rPr lang="en-US" sz="1600" dirty="0" err="1">
                  <a:solidFill>
                    <a:schemeClr val="bg2"/>
                  </a:solidFill>
                  <a:effectLst/>
                  <a:latin typeface="Roboto Mono Medium" panose="020B0604020202020204" charset="0"/>
                  <a:ea typeface="Roboto Mono Medium" panose="020B0604020202020204" charset="0"/>
                  <a:cs typeface="Times New Roman" panose="02020603050405020304" pitchFamily="18" charset="0"/>
                </a:rPr>
                <a:t>lại</a:t>
              </a:r>
              <a:r>
                <a:rPr lang="en-US" sz="1600" dirty="0">
                  <a:solidFill>
                    <a:schemeClr val="bg2"/>
                  </a:solidFill>
                  <a:effectLst/>
                  <a:latin typeface="Roboto Mono Medium" panose="020B0604020202020204" charset="0"/>
                  <a:ea typeface="Roboto Mono Medium" panose="020B0604020202020204" charset="0"/>
                  <a:cs typeface="Times New Roman" panose="02020603050405020304" pitchFamily="18" charset="0"/>
                </a:rPr>
                <a:t> </a:t>
              </a:r>
              <a:r>
                <a:rPr lang="en-US" sz="1600" dirty="0" err="1">
                  <a:solidFill>
                    <a:schemeClr val="bg2"/>
                  </a:solidFill>
                  <a:effectLst/>
                  <a:latin typeface="Roboto Mono Medium" panose="020B0604020202020204" charset="0"/>
                  <a:ea typeface="Roboto Mono Medium" panose="020B0604020202020204" charset="0"/>
                  <a:cs typeface="Times New Roman" panose="02020603050405020304" pitchFamily="18" charset="0"/>
                </a:rPr>
                <a:t>sự</a:t>
              </a:r>
              <a:r>
                <a:rPr lang="en-US" sz="1600" dirty="0">
                  <a:solidFill>
                    <a:schemeClr val="bg2"/>
                  </a:solidFill>
                  <a:effectLst/>
                  <a:latin typeface="Roboto Mono Medium" panose="020B0604020202020204" charset="0"/>
                  <a:ea typeface="Roboto Mono Medium" panose="020B0604020202020204" charset="0"/>
                  <a:cs typeface="Times New Roman" panose="02020603050405020304" pitchFamily="18" charset="0"/>
                </a:rPr>
                <a:t> </a:t>
              </a:r>
              <a:r>
                <a:rPr lang="en-US" sz="1600" dirty="0" err="1">
                  <a:solidFill>
                    <a:schemeClr val="bg2"/>
                  </a:solidFill>
                  <a:effectLst/>
                  <a:latin typeface="Roboto Mono Medium" panose="020B0604020202020204" charset="0"/>
                  <a:ea typeface="Roboto Mono Medium" panose="020B0604020202020204" charset="0"/>
                  <a:cs typeface="Times New Roman" panose="02020603050405020304" pitchFamily="18" charset="0"/>
                </a:rPr>
                <a:t>tiện</a:t>
              </a:r>
              <a:r>
                <a:rPr lang="en-US" sz="1600" dirty="0">
                  <a:solidFill>
                    <a:schemeClr val="bg2"/>
                  </a:solidFill>
                  <a:effectLst/>
                  <a:latin typeface="Roboto Mono Medium" panose="020B0604020202020204" charset="0"/>
                  <a:ea typeface="Roboto Mono Medium" panose="020B0604020202020204" charset="0"/>
                  <a:cs typeface="Times New Roman" panose="02020603050405020304" pitchFamily="18" charset="0"/>
                </a:rPr>
                <a:t> </a:t>
              </a:r>
              <a:r>
                <a:rPr lang="en-US" sz="1600" dirty="0" err="1">
                  <a:solidFill>
                    <a:schemeClr val="bg2"/>
                  </a:solidFill>
                  <a:effectLst/>
                  <a:latin typeface="Roboto Mono Medium" panose="020B0604020202020204" charset="0"/>
                  <a:ea typeface="Roboto Mono Medium" panose="020B0604020202020204" charset="0"/>
                  <a:cs typeface="Times New Roman" panose="02020603050405020304" pitchFamily="18" charset="0"/>
                </a:rPr>
                <a:t>lời</a:t>
              </a:r>
              <a:r>
                <a:rPr lang="en-US" sz="1600" dirty="0">
                  <a:solidFill>
                    <a:schemeClr val="bg2"/>
                  </a:solidFill>
                  <a:effectLst/>
                  <a:latin typeface="Roboto Mono Medium" panose="020B0604020202020204" charset="0"/>
                  <a:ea typeface="Roboto Mono Medium" panose="020B0604020202020204" charset="0"/>
                  <a:cs typeface="Times New Roman" panose="02020603050405020304" pitchFamily="18" charset="0"/>
                </a:rPr>
                <a:t> </a:t>
              </a:r>
              <a:r>
                <a:rPr lang="en-US" sz="1600" dirty="0" err="1">
                  <a:solidFill>
                    <a:schemeClr val="bg2"/>
                  </a:solidFill>
                  <a:effectLst/>
                  <a:latin typeface="Roboto Mono Medium" panose="020B0604020202020204" charset="0"/>
                  <a:ea typeface="Roboto Mono Medium" panose="020B0604020202020204" charset="0"/>
                  <a:cs typeface="Times New Roman" panose="02020603050405020304" pitchFamily="18" charset="0"/>
                </a:rPr>
                <a:t>cao</a:t>
              </a:r>
              <a:r>
                <a:rPr lang="en-US" sz="1600" dirty="0">
                  <a:solidFill>
                    <a:schemeClr val="bg2"/>
                  </a:solidFill>
                  <a:effectLst/>
                  <a:latin typeface="Roboto Mono Medium" panose="020B0604020202020204" charset="0"/>
                  <a:ea typeface="Roboto Mono Medium" panose="020B0604020202020204" charset="0"/>
                  <a:cs typeface="Times New Roman" panose="02020603050405020304" pitchFamily="18" charset="0"/>
                </a:rPr>
                <a:t> </a:t>
              </a:r>
              <a:r>
                <a:rPr lang="en-US" sz="1600" dirty="0" err="1">
                  <a:solidFill>
                    <a:schemeClr val="bg2"/>
                  </a:solidFill>
                  <a:effectLst/>
                  <a:latin typeface="Roboto Mono Medium" panose="020B0604020202020204" charset="0"/>
                  <a:ea typeface="Roboto Mono Medium" panose="020B0604020202020204" charset="0"/>
                  <a:cs typeface="Times New Roman" panose="02020603050405020304" pitchFamily="18" charset="0"/>
                </a:rPr>
                <a:t>hơn</a:t>
              </a:r>
              <a:r>
                <a:rPr lang="en-US" sz="1600" dirty="0">
                  <a:solidFill>
                    <a:schemeClr val="bg2"/>
                  </a:solidFill>
                  <a:effectLst/>
                  <a:latin typeface="Roboto Mono Medium" panose="020B0604020202020204" charset="0"/>
                  <a:ea typeface="Roboto Mono Medium" panose="020B0604020202020204" charset="0"/>
                  <a:cs typeface="Times New Roman" panose="02020603050405020304" pitchFamily="18" charset="0"/>
                </a:rPr>
                <a:t> </a:t>
              </a:r>
              <a:r>
                <a:rPr lang="en-US" sz="1600" dirty="0" err="1">
                  <a:solidFill>
                    <a:schemeClr val="bg2"/>
                  </a:solidFill>
                  <a:effectLst/>
                  <a:latin typeface="Roboto Mono Medium" panose="020B0604020202020204" charset="0"/>
                  <a:ea typeface="Roboto Mono Medium" panose="020B0604020202020204" charset="0"/>
                  <a:cs typeface="Times New Roman" panose="02020603050405020304" pitchFamily="18" charset="0"/>
                </a:rPr>
                <a:t>cho</a:t>
              </a:r>
              <a:r>
                <a:rPr lang="en-US" sz="1600" dirty="0">
                  <a:solidFill>
                    <a:schemeClr val="bg2"/>
                  </a:solidFill>
                  <a:effectLst/>
                  <a:latin typeface="Roboto Mono Medium" panose="020B0604020202020204" charset="0"/>
                  <a:ea typeface="Roboto Mono Medium" panose="020B0604020202020204" charset="0"/>
                  <a:cs typeface="Times New Roman" panose="02020603050405020304" pitchFamily="18" charset="0"/>
                </a:rPr>
                <a:t> </a:t>
              </a:r>
              <a:r>
                <a:rPr lang="en-US" sz="1600" dirty="0" err="1">
                  <a:solidFill>
                    <a:schemeClr val="bg2"/>
                  </a:solidFill>
                  <a:effectLst/>
                  <a:latin typeface="Roboto Mono Medium" panose="020B0604020202020204" charset="0"/>
                  <a:ea typeface="Roboto Mono Medium" panose="020B0604020202020204" charset="0"/>
                  <a:cs typeface="Times New Roman" panose="02020603050405020304" pitchFamily="18" charset="0"/>
                </a:rPr>
                <a:t>người</a:t>
              </a:r>
              <a:r>
                <a:rPr lang="en-US" sz="1600" dirty="0">
                  <a:solidFill>
                    <a:schemeClr val="bg2"/>
                  </a:solidFill>
                  <a:effectLst/>
                  <a:latin typeface="Roboto Mono Medium" panose="020B0604020202020204" charset="0"/>
                  <a:ea typeface="Roboto Mono Medium" panose="020B0604020202020204" charset="0"/>
                  <a:cs typeface="Times New Roman" panose="02020603050405020304" pitchFamily="18" charset="0"/>
                </a:rPr>
                <a:t> </a:t>
              </a:r>
              <a:r>
                <a:rPr lang="en-US" sz="1600" dirty="0" err="1">
                  <a:solidFill>
                    <a:schemeClr val="bg2"/>
                  </a:solidFill>
                  <a:effectLst/>
                  <a:latin typeface="Roboto Mono Medium" panose="020B0604020202020204" charset="0"/>
                  <a:ea typeface="Roboto Mono Medium" panose="020B0604020202020204" charset="0"/>
                  <a:cs typeface="Times New Roman" panose="02020603050405020304" pitchFamily="18" charset="0"/>
                </a:rPr>
                <a:t>dùng</a:t>
              </a:r>
              <a:r>
                <a:rPr lang="en-US" sz="1600" dirty="0">
                  <a:solidFill>
                    <a:schemeClr val="bg2"/>
                  </a:solidFill>
                  <a:effectLst/>
                  <a:latin typeface="Roboto Mono Medium" panose="020B0604020202020204" charset="0"/>
                  <a:ea typeface="Roboto Mono Medium" panose="020B0604020202020204" charset="0"/>
                  <a:cs typeface="Times New Roman" panose="02020603050405020304" pitchFamily="18" charset="0"/>
                </a:rPr>
                <a:t>.</a:t>
              </a:r>
              <a:endParaRPr lang="vi-VN" sz="1600" dirty="0">
                <a:solidFill>
                  <a:schemeClr val="bg2"/>
                </a:solidFill>
                <a:effectLst/>
                <a:latin typeface="Roboto Mono Medium" panose="020B0604020202020204" charset="0"/>
                <a:ea typeface="Roboto Mono Medium" panose="020B0604020202020204" charset="0"/>
                <a:cs typeface="Times New Roman" panose="02020603050405020304" pitchFamily="18" charset="0"/>
              </a:endParaRPr>
            </a:p>
            <a:p>
              <a:endParaRPr lang="vi-VN" dirty="0"/>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Notebook Lesson by Slidesgo">
  <a:themeElements>
    <a:clrScheme name="Simple Light">
      <a:dk1>
        <a:srgbClr val="595959"/>
      </a:dk1>
      <a:lt1>
        <a:srgbClr val="F1C232"/>
      </a:lt1>
      <a:dk2>
        <a:srgbClr val="595959"/>
      </a:dk2>
      <a:lt2>
        <a:srgbClr val="A8D68C"/>
      </a:lt2>
      <a:accent1>
        <a:srgbClr val="F1C232"/>
      </a:accent1>
      <a:accent2>
        <a:srgbClr val="B44141"/>
      </a:accent2>
      <a:accent3>
        <a:srgbClr val="F1C232"/>
      </a:accent3>
      <a:accent4>
        <a:srgbClr val="DF7070"/>
      </a:accent4>
      <a:accent5>
        <a:srgbClr val="7A9E64"/>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1644</TotalTime>
  <Words>1521</Words>
  <Application>Microsoft Office PowerPoint</Application>
  <PresentationFormat>On-screen Show (16:9)</PresentationFormat>
  <Paragraphs>143</Paragraphs>
  <Slides>32</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Concert One</vt:lpstr>
      <vt:lpstr>Coming Soon</vt:lpstr>
      <vt:lpstr>Roboto Mono Medium</vt:lpstr>
      <vt:lpstr>Anonymous Pro</vt:lpstr>
      <vt:lpstr>Roboto Mono</vt:lpstr>
      <vt:lpstr>Times New Roman</vt:lpstr>
      <vt:lpstr>Wingdings</vt:lpstr>
      <vt:lpstr>Arial</vt:lpstr>
      <vt:lpstr>Notebook Lesson by Slidesgo</vt:lpstr>
      <vt:lpstr>A Comparative Study of NoSQL and Relational Database</vt:lpstr>
      <vt:lpstr>Tóm tắt</vt:lpstr>
      <vt:lpstr>I. Giới thiệu</vt:lpstr>
      <vt:lpstr>Giới thiệu</vt:lpstr>
      <vt:lpstr>Giới thiệu</vt:lpstr>
      <vt:lpstr>PowerPoint Presentation</vt:lpstr>
      <vt:lpstr>PowerPoint Presentation</vt:lpstr>
      <vt:lpstr>Relational Database được dựa trên mô hình ACID</vt:lpstr>
      <vt:lpstr> </vt:lpstr>
      <vt:lpstr>PowerPoint Presentation</vt:lpstr>
      <vt:lpstr>Tính năng ……………………</vt:lpstr>
      <vt:lpstr>PowerPoint Presentation</vt:lpstr>
      <vt:lpstr>PowerPoint Presentation</vt:lpstr>
      <vt:lpstr>PowerPoint Presentation</vt:lpstr>
      <vt:lpstr>Những thách thức của NoSQL ……………………</vt:lpstr>
      <vt:lpstr>PowerPoint Presentation</vt:lpstr>
      <vt:lpstr>Lựa chọn mô hình ……………………</vt:lpstr>
      <vt:lpstr>Relational Database</vt:lpstr>
      <vt:lpstr>Liệu NoSQL có thể thay thế Relational Database</vt:lpstr>
      <vt:lpstr>- NoSQL có thể đã trở nên phổ biến, nhưng nó sẽ không thay thế hoàn toàn Relational Databases.  - Đối với các dữ liệu lớn, mạng xã hội, internet ... , NoSQL sẽ tiếp tục giữ lấy vị trí đứng đầu nhưng vẫn có rất nhiều ứng dụng vẫn sẽ tiếp tục dựa vào Relational Databases.  </vt:lpstr>
      <vt:lpstr>DEMO</vt:lpstr>
      <vt:lpstr>PowerPoint Presentation</vt:lpstr>
      <vt:lpstr>PowerPoint Presentation</vt:lpstr>
      <vt:lpstr>PowerPoint Presentation</vt:lpstr>
      <vt:lpstr>Thanks!</vt:lpstr>
      <vt:lpstr>NOSQL có rất nhiều loại nhưng có 4 loại nổi bật: </vt:lpstr>
      <vt:lpstr>Key- Value</vt:lpstr>
      <vt:lpstr>Document oriented</vt:lpstr>
      <vt:lpstr>Column database</vt:lpstr>
      <vt:lpstr>Graph databases</vt:lpstr>
      <vt:lpstr>Relational Database</vt:lpstr>
      <vt:lpstr>Những ví dụ về Relational Database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Nghiên cứu so sánh Relational Databas và NoSQL</dc:title>
  <cp:lastModifiedBy>Huy Tran</cp:lastModifiedBy>
  <cp:revision>15</cp:revision>
  <dcterms:modified xsi:type="dcterms:W3CDTF">2022-12-14T16:33:06Z</dcterms:modified>
</cp:coreProperties>
</file>