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0967-70E4-24EE-9BFB-C187B3E8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0A8B5-ADF8-E9B6-9565-62F755EF5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CD0C-1163-848C-8EC3-C2EF67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F55B-84B3-1098-C34E-A7826D6C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D662-AD25-35A7-C6E1-6E615BA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2FAF-3B80-EC4F-4BFD-E83A903C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D696A-808B-803E-4C4D-0D0CBC858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3B1C-299B-AF4B-9934-A5B45F0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B041-C7D6-6410-43FC-14D5A44F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F023-F9B1-F9C6-2BB2-B0E155D5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F7CFC-0B20-4207-6704-2053907D3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7E454-1CBC-3F30-F2B4-3417C9F37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C67F-15BC-812A-3911-B0584017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49F9-07D0-F8E1-50D5-E3A09561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FEF4-3AAE-321B-E744-5A56C88D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B13E-A3B3-B567-70C8-657591B5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811BD-1331-2295-88B8-A74466C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877D-EB5C-F8AB-3D1D-9CE8FDB2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4FBB-02A9-DB2A-781F-DCB976FC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217E-DF94-1461-4ED7-2E7B62B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D10-7498-9DEB-F9D6-521FDCE1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7E2D3-D35D-162A-E6F6-EC3450F7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BF7D-4D04-A79E-EBCA-A1FDAC16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8A6B-01D0-8A95-CCED-0E25721D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54EF-E755-6B4F-E614-403655E1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5B56-BDC2-BFE2-912D-3E862BC5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BCA6-5588-2B14-D4C9-B1360653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3ECE-E33D-2D25-0A68-E6C0D8B8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0E675-69A6-D1F8-3F4F-8370E004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12F58-1350-A978-5AF6-26FED616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15D4-3063-E225-C3BA-1EF5CB75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0B04-D6FC-BF17-6ADE-FA79C24C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86814-B4D2-E960-6D48-8691328A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CDF4C-D338-B4F3-C9AA-D5CA150D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66777-36AD-E3E6-6366-B5394BB91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F8B89-ED62-48CA-9A5E-E4388C0AF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C5A71-22FF-6B8E-47B6-D7FF20E0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C5B61-9069-FDB4-E64B-D4EEDE35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64E8A-2CA6-3EAA-020C-11AAB4E4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ED07-F96A-0CD0-B00C-25C0F624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B9A5-E31A-A7B0-FFAC-E0E300FF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73A8-92D1-1D4F-BEB8-32BD41BA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0B033-90FF-9A70-6B62-87470892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8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1E187-9A76-66F1-7280-27EDFCB0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F5088-D09B-3523-2977-BBDCB39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267C-E2FE-96DC-C092-5D29BC35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9D6-1952-D3A5-E89C-259101C2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DDFF-D6B4-3CBA-64EB-23B5DFE9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56861-05E5-B02B-EED8-3BAC9977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95A6-8F34-D627-70D0-A5C4DB21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B9B5-348D-3977-FC44-775FA8B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B440-58E4-5FF6-D893-1F4CDCF6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8253-D04A-3763-9C08-4B62A66C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7DA25-0086-4166-CF74-D94855FDC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610C1-D169-BF74-7229-F6ED4B11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0504-8EFD-AF0A-1A74-C1B042B9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2B00C-5D97-373E-4685-F0AF028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77A6-ED8F-D2C5-2CE9-3C0EBA42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523E8-4B03-416F-0DB1-15F0A4A8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B8F55-AE87-EEA6-D032-9C893B71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411D-1E9D-6396-91F5-7ADAFCC4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C25BF-69DB-4C3A-A5E7-91C0E74C27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AAF8-4419-2F9C-9E24-D2B7569C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FEB9-B84E-298A-00FF-D086EDE55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312D1-509D-4017-80DE-5318B41D4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Nodemcu ESP32E Board">
            <a:extLst>
              <a:ext uri="{FF2B5EF4-FFF2-40B4-BE49-F238E27FC236}">
                <a16:creationId xmlns:a16="http://schemas.microsoft.com/office/drawing/2014/main" id="{5F76E1D5-4095-2996-457E-24813232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800" y="586118"/>
            <a:ext cx="1458585" cy="14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Nodemcu ESP32E Board">
            <a:extLst>
              <a:ext uri="{FF2B5EF4-FFF2-40B4-BE49-F238E27FC236}">
                <a16:creationId xmlns:a16="http://schemas.microsoft.com/office/drawing/2014/main" id="{C55BBBD9-A63F-461E-6084-9BC761D95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21388" y="2520808"/>
            <a:ext cx="1842370" cy="184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odemcu ESP32E Board">
            <a:extLst>
              <a:ext uri="{FF2B5EF4-FFF2-40B4-BE49-F238E27FC236}">
                <a16:creationId xmlns:a16="http://schemas.microsoft.com/office/drawing/2014/main" id="{5F76E1D5-4095-2996-457E-24813232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4" y="1161851"/>
            <a:ext cx="1458585" cy="14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Nodemcu ESP32E Board">
            <a:extLst>
              <a:ext uri="{FF2B5EF4-FFF2-40B4-BE49-F238E27FC236}">
                <a16:creationId xmlns:a16="http://schemas.microsoft.com/office/drawing/2014/main" id="{B086A2AC-4128-E0C0-87C5-594B1E63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67" y="1263451"/>
            <a:ext cx="1458585" cy="14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CA5A73-7BBD-C90F-EBF4-76AD88033C2E}"/>
              </a:ext>
            </a:extLst>
          </p:cNvPr>
          <p:cNvSpPr/>
          <p:nvPr/>
        </p:nvSpPr>
        <p:spPr>
          <a:xfrm>
            <a:off x="2855530" y="2854808"/>
            <a:ext cx="2159000" cy="1100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68EBC-D8AA-EE7F-2036-E9B12248206F}"/>
              </a:ext>
            </a:extLst>
          </p:cNvPr>
          <p:cNvSpPr txBox="1"/>
          <p:nvPr/>
        </p:nvSpPr>
        <p:spPr>
          <a:xfrm>
            <a:off x="1543517" y="94595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Node 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E0904-B9F2-85F1-582D-55A29A65F1A3}"/>
              </a:ext>
            </a:extLst>
          </p:cNvPr>
          <p:cNvSpPr txBox="1"/>
          <p:nvPr/>
        </p:nvSpPr>
        <p:spPr>
          <a:xfrm>
            <a:off x="3456984" y="421018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Node 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06A00-9DEC-8E22-1369-508E7983179B}"/>
              </a:ext>
            </a:extLst>
          </p:cNvPr>
          <p:cNvSpPr txBox="1"/>
          <p:nvPr/>
        </p:nvSpPr>
        <p:spPr>
          <a:xfrm>
            <a:off x="5345051" y="1039084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Node 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EA261-9FD3-1E3D-FDC5-9226F87B9482}"/>
              </a:ext>
            </a:extLst>
          </p:cNvPr>
          <p:cNvSpPr txBox="1"/>
          <p:nvPr/>
        </p:nvSpPr>
        <p:spPr>
          <a:xfrm>
            <a:off x="3325208" y="3989531"/>
            <a:ext cx="14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GateWay</a:t>
            </a:r>
            <a:endParaRPr lang="en-US" dirty="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63296AAB-B4F9-B7FF-BD16-15059C68A3BC}"/>
              </a:ext>
            </a:extLst>
          </p:cNvPr>
          <p:cNvSpPr/>
          <p:nvPr/>
        </p:nvSpPr>
        <p:spPr>
          <a:xfrm rot="5400000">
            <a:off x="3496802" y="2283533"/>
            <a:ext cx="778201" cy="233688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34677D6B-A741-58F5-826F-4AE18A498A8F}"/>
              </a:ext>
            </a:extLst>
          </p:cNvPr>
          <p:cNvSpPr/>
          <p:nvPr/>
        </p:nvSpPr>
        <p:spPr>
          <a:xfrm rot="9034330">
            <a:off x="4748123" y="2473211"/>
            <a:ext cx="589628" cy="177061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094953C-6D08-C8C8-E9B3-873ECFC2E7D8}"/>
              </a:ext>
            </a:extLst>
          </p:cNvPr>
          <p:cNvSpPr/>
          <p:nvPr/>
        </p:nvSpPr>
        <p:spPr>
          <a:xfrm rot="2494315">
            <a:off x="2565841" y="2473210"/>
            <a:ext cx="589628" cy="177061"/>
          </a:xfrm>
          <a:prstGeom prst="left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9246DE-2959-3D89-C2EB-0AB4E60A0426}"/>
              </a:ext>
            </a:extLst>
          </p:cNvPr>
          <p:cNvSpPr txBox="1"/>
          <p:nvPr/>
        </p:nvSpPr>
        <p:spPr>
          <a:xfrm>
            <a:off x="3219920" y="2241755"/>
            <a:ext cx="135466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1400" dirty="0">
                <a:solidFill>
                  <a:schemeClr val="bg1"/>
                </a:solidFill>
              </a:rPr>
              <a:t>ESP NOW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370E09-5A07-0827-18DA-1E5355122CEB}"/>
              </a:ext>
            </a:extLst>
          </p:cNvPr>
          <p:cNvSpPr/>
          <p:nvPr/>
        </p:nvSpPr>
        <p:spPr>
          <a:xfrm>
            <a:off x="1116531" y="327259"/>
            <a:ext cx="5659654" cy="40711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0B0AA4-05EB-AB87-67AB-785F9C7ECCF8}"/>
              </a:ext>
            </a:extLst>
          </p:cNvPr>
          <p:cNvSpPr txBox="1"/>
          <p:nvPr/>
        </p:nvSpPr>
        <p:spPr>
          <a:xfrm>
            <a:off x="1165495" y="364828"/>
            <a:ext cx="14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WSN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277DB-E266-743C-B824-89C77D4DA94F}"/>
              </a:ext>
            </a:extLst>
          </p:cNvPr>
          <p:cNvSpPr/>
          <p:nvPr/>
        </p:nvSpPr>
        <p:spPr>
          <a:xfrm>
            <a:off x="1104956" y="4649003"/>
            <a:ext cx="9740522" cy="136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F2471-58F7-255B-FFC9-FC90ED7862DA}"/>
              </a:ext>
            </a:extLst>
          </p:cNvPr>
          <p:cNvSpPr txBox="1"/>
          <p:nvPr/>
        </p:nvSpPr>
        <p:spPr>
          <a:xfrm>
            <a:off x="1098117" y="4686570"/>
            <a:ext cx="34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Back-End – Google Firebase</a:t>
            </a:r>
            <a:endParaRPr lang="en-US" dirty="0"/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DD4D949F-4883-143A-E74C-F96968727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3553" y="475247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2873853-7ACD-FD6F-46F4-8B17F5B43141}"/>
              </a:ext>
            </a:extLst>
          </p:cNvPr>
          <p:cNvSpPr txBox="1"/>
          <p:nvPr/>
        </p:nvSpPr>
        <p:spPr>
          <a:xfrm>
            <a:off x="5313984" y="5629846"/>
            <a:ext cx="198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Realtime Database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B9103-E9ED-F850-8FFB-6DC40EE69123}"/>
              </a:ext>
            </a:extLst>
          </p:cNvPr>
          <p:cNvSpPr txBox="1"/>
          <p:nvPr/>
        </p:nvSpPr>
        <p:spPr>
          <a:xfrm>
            <a:off x="8442195" y="5629846"/>
            <a:ext cx="198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Firebase Hosting</a:t>
            </a:r>
            <a:endParaRPr lang="en-US" sz="1600" dirty="0"/>
          </a:p>
        </p:txBody>
      </p:sp>
      <p:pic>
        <p:nvPicPr>
          <p:cNvPr id="1030" name="Picture 6" descr="Yellow folder, Firebase Cloud Messaging Computer Icons Google Cloud  Messaging AngularJS, Github, angle, triangle png | PNGEgg">
            <a:extLst>
              <a:ext uri="{FF2B5EF4-FFF2-40B4-BE49-F238E27FC236}">
                <a16:creationId xmlns:a16="http://schemas.microsoft.com/office/drawing/2014/main" id="{66FDCF1F-9DFA-6F95-7F57-DE0B7443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588" y="4567176"/>
            <a:ext cx="1150717" cy="11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0008F4AB-94EF-129F-4EF9-9BC0424273C9}"/>
              </a:ext>
            </a:extLst>
          </p:cNvPr>
          <p:cNvSpPr/>
          <p:nvPr/>
        </p:nvSpPr>
        <p:spPr>
          <a:xfrm rot="10800000">
            <a:off x="9213446" y="3414530"/>
            <a:ext cx="405114" cy="92597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Web design outline">
            <a:extLst>
              <a:ext uri="{FF2B5EF4-FFF2-40B4-BE49-F238E27FC236}">
                <a16:creationId xmlns:a16="http://schemas.microsoft.com/office/drawing/2014/main" id="{BE96BC05-4645-9890-A309-C0356E12E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919" y="-289367"/>
            <a:ext cx="3528352" cy="35283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24AE28-45D8-C2BC-97B1-9BB48C89370C}"/>
              </a:ext>
            </a:extLst>
          </p:cNvPr>
          <p:cNvSpPr txBox="1"/>
          <p:nvPr/>
        </p:nvSpPr>
        <p:spPr>
          <a:xfrm>
            <a:off x="8497021" y="2863496"/>
            <a:ext cx="198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WebDash Board</a:t>
            </a:r>
            <a:endParaRPr lang="en-US" sz="1600" dirty="0"/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84DEC148-EFDA-12CD-C361-D5C1EFEAEDB0}"/>
              </a:ext>
            </a:extLst>
          </p:cNvPr>
          <p:cNvSpPr/>
          <p:nvPr/>
        </p:nvSpPr>
        <p:spPr>
          <a:xfrm rot="5400000">
            <a:off x="5257800" y="3290106"/>
            <a:ext cx="1186404" cy="1354239"/>
          </a:xfrm>
          <a:prstGeom prst="ben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3736A-626F-D478-6532-781C9CA05659}"/>
              </a:ext>
            </a:extLst>
          </p:cNvPr>
          <p:cNvSpPr txBox="1"/>
          <p:nvPr/>
        </p:nvSpPr>
        <p:spPr>
          <a:xfrm>
            <a:off x="5339203" y="3356657"/>
            <a:ext cx="621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80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FF77E-F8FA-E191-7338-53B4351A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Nodemcu ESP32E Board">
            <a:extLst>
              <a:ext uri="{FF2B5EF4-FFF2-40B4-BE49-F238E27FC236}">
                <a16:creationId xmlns:a16="http://schemas.microsoft.com/office/drawing/2014/main" id="{C7C1E729-7CDC-6C65-58FB-D119D50F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33913" y="833847"/>
            <a:ext cx="2233914" cy="223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2E1F665-6744-28DA-03BA-7C45E0D5F020}"/>
              </a:ext>
            </a:extLst>
          </p:cNvPr>
          <p:cNvSpPr/>
          <p:nvPr/>
        </p:nvSpPr>
        <p:spPr>
          <a:xfrm>
            <a:off x="1597306" y="1091188"/>
            <a:ext cx="3368233" cy="1663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CD8FC-EC7F-56B5-83E8-B15C4BC12CFF}"/>
              </a:ext>
            </a:extLst>
          </p:cNvPr>
          <p:cNvSpPr txBox="1"/>
          <p:nvPr/>
        </p:nvSpPr>
        <p:spPr>
          <a:xfrm>
            <a:off x="1651632" y="1128757"/>
            <a:ext cx="148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Node 1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E339D-A55E-E1E3-7702-901D06274DF5}"/>
              </a:ext>
            </a:extLst>
          </p:cNvPr>
          <p:cNvSpPr/>
          <p:nvPr/>
        </p:nvSpPr>
        <p:spPr>
          <a:xfrm>
            <a:off x="1104956" y="4649003"/>
            <a:ext cx="9740522" cy="1366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A440FC-4007-465A-C836-9932958162E1}"/>
              </a:ext>
            </a:extLst>
          </p:cNvPr>
          <p:cNvSpPr txBox="1"/>
          <p:nvPr/>
        </p:nvSpPr>
        <p:spPr>
          <a:xfrm>
            <a:off x="1098117" y="4686570"/>
            <a:ext cx="346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Back-End – Google Firebase</a:t>
            </a:r>
            <a:endParaRPr lang="en-US" dirty="0"/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C2BDDE3A-E04F-83E8-EA03-3BDA3B10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3553" y="4752475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EFA7159-6B48-D4B3-6ADF-D57F4D5EC411}"/>
              </a:ext>
            </a:extLst>
          </p:cNvPr>
          <p:cNvSpPr txBox="1"/>
          <p:nvPr/>
        </p:nvSpPr>
        <p:spPr>
          <a:xfrm>
            <a:off x="5313984" y="5629846"/>
            <a:ext cx="198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Realtime Database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7FFCC4-61A9-913D-3442-ECED2D239782}"/>
              </a:ext>
            </a:extLst>
          </p:cNvPr>
          <p:cNvSpPr txBox="1"/>
          <p:nvPr/>
        </p:nvSpPr>
        <p:spPr>
          <a:xfrm>
            <a:off x="8442195" y="5629846"/>
            <a:ext cx="1981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Firebase Hosting</a:t>
            </a:r>
            <a:endParaRPr lang="en-US" sz="1600" dirty="0"/>
          </a:p>
        </p:txBody>
      </p:sp>
      <p:pic>
        <p:nvPicPr>
          <p:cNvPr id="1030" name="Picture 6" descr="Yellow folder, Firebase Cloud Messaging Computer Icons Google Cloud  Messaging AngularJS, Github, angle, triangle png | PNGEgg">
            <a:extLst>
              <a:ext uri="{FF2B5EF4-FFF2-40B4-BE49-F238E27FC236}">
                <a16:creationId xmlns:a16="http://schemas.microsoft.com/office/drawing/2014/main" id="{52F8E181-726C-907A-D3A6-9CB96498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588" y="4567176"/>
            <a:ext cx="1150717" cy="11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DD29F373-5019-083E-2AE8-85413E098334}"/>
              </a:ext>
            </a:extLst>
          </p:cNvPr>
          <p:cNvSpPr/>
          <p:nvPr/>
        </p:nvSpPr>
        <p:spPr>
          <a:xfrm rot="10800000">
            <a:off x="9213446" y="3414530"/>
            <a:ext cx="405114" cy="92597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ảm Biến Độ Ẩm, Nhiệt Độ DHT22 Ra Chân - Cái">
            <a:extLst>
              <a:ext uri="{FF2B5EF4-FFF2-40B4-BE49-F238E27FC236}">
                <a16:creationId xmlns:a16="http://schemas.microsoft.com/office/drawing/2014/main" id="{43D879E0-15B7-49C8-54CD-B2E33E74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398" y="282131"/>
            <a:ext cx="2673752" cy="26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0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 Vũ</dc:creator>
  <cp:lastModifiedBy>Long Vũ</cp:lastModifiedBy>
  <cp:revision>3</cp:revision>
  <dcterms:created xsi:type="dcterms:W3CDTF">2025-06-20T11:08:08Z</dcterms:created>
  <dcterms:modified xsi:type="dcterms:W3CDTF">2025-06-20T12:01:34Z</dcterms:modified>
</cp:coreProperties>
</file>