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  <p:sldId id="274" r:id="rId3"/>
    <p:sldId id="275" r:id="rId4"/>
  </p:sldIdLst>
  <p:sldSz cx="18288000" cy="10287000"/>
  <p:notesSz cx="6858000" cy="9144000"/>
  <p:embeddedFontLst>
    <p:embeddedFont>
      <p:font typeface="Cambria Math" panose="02040503050406030204" pitchFamily="18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10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A5333-FE4E-E48D-04AF-09DCDB770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3549286-55CF-6589-0A69-4B2DD5620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62262"/>
              </p:ext>
            </p:extLst>
          </p:nvPr>
        </p:nvGraphicFramePr>
        <p:xfrm>
          <a:off x="3352800" y="1866900"/>
          <a:ext cx="11506201" cy="601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3743">
                  <a:extLst>
                    <a:ext uri="{9D8B030D-6E8A-4147-A177-3AD203B41FA5}">
                      <a16:colId xmlns:a16="http://schemas.microsoft.com/office/drawing/2014/main" val="3527504077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1201802909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43078379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543863834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24297133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33509437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658947548"/>
                    </a:ext>
                  </a:extLst>
                </a:gridCol>
              </a:tblGrid>
              <a:tr h="2006600"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119096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653187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523684"/>
                  </a:ext>
                </a:extLst>
              </a:tr>
            </a:tbl>
          </a:graphicData>
        </a:graphic>
      </p:graphicFrame>
      <p:pic>
        <p:nvPicPr>
          <p:cNvPr id="1026" name="Picture 2" descr="A red and black machine with wires and wheels&#10;&#10;Description automatically generated with medium confidence">
            <a:extLst>
              <a:ext uri="{FF2B5EF4-FFF2-40B4-BE49-F238E27FC236}">
                <a16:creationId xmlns:a16="http://schemas.microsoft.com/office/drawing/2014/main" id="{6138AA05-72BF-319A-4B1D-651D6B75C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05200" y="2476500"/>
            <a:ext cx="145111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ô La Tiền Xu Biểu Tượng Vàng Minh Họa Vector | Công cụ đồ họa PNG Tải  xuống miễn phí - Pikbest">
            <a:extLst>
              <a:ext uri="{FF2B5EF4-FFF2-40B4-BE49-F238E27FC236}">
                <a16:creationId xmlns:a16="http://schemas.microsoft.com/office/drawing/2014/main" id="{7DA14AD6-55A0-55E3-A4C2-77A69FACE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717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đô La Tiền Xu Biểu Tượng Vàng Minh Họa Vector | Công cụ đồ họa PNG Tải  xuống miễn phí - Pikbest">
            <a:extLst>
              <a:ext uri="{FF2B5EF4-FFF2-40B4-BE49-F238E27FC236}">
                <a16:creationId xmlns:a16="http://schemas.microsoft.com/office/drawing/2014/main" id="{50CC8B15-028B-6F01-3955-56D273DE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767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đô La Tiền Xu Biểu Tượng Vàng Minh Họa Vector | Công cụ đồ họa PNG Tải  xuống miễn phí - Pikbest">
            <a:extLst>
              <a:ext uri="{FF2B5EF4-FFF2-40B4-BE49-F238E27FC236}">
                <a16:creationId xmlns:a16="http://schemas.microsoft.com/office/drawing/2014/main" id="{B7C1C62D-3821-B61D-F7C0-27272969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0579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đô La Tiền Xu Biểu Tượng Vàng Minh Họa Vector | Công cụ đồ họa PNG Tải  xuống miễn phí - Pikbest">
            <a:extLst>
              <a:ext uri="{FF2B5EF4-FFF2-40B4-BE49-F238E27FC236}">
                <a16:creationId xmlns:a16="http://schemas.microsoft.com/office/drawing/2014/main" id="{700A4A35-DEA3-E5E0-3A1C-9351FCC9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2103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đô La Tiền Xu Biểu Tượng Vàng Minh Họa Vector | Công cụ đồ họa PNG Tải  xuống miễn phí - Pikbest">
            <a:extLst>
              <a:ext uri="{FF2B5EF4-FFF2-40B4-BE49-F238E27FC236}">
                <a16:creationId xmlns:a16="http://schemas.microsoft.com/office/drawing/2014/main" id="{B48BB4AC-0307-A03B-B537-BBD59237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20955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đô La Tiền Xu Biểu Tượng Vàng Minh Họa Vector | Công cụ đồ họa PNG Tải  xuống miễn phí - Pikbest">
            <a:extLst>
              <a:ext uri="{FF2B5EF4-FFF2-40B4-BE49-F238E27FC236}">
                <a16:creationId xmlns:a16="http://schemas.microsoft.com/office/drawing/2014/main" id="{A56C9A8A-9890-DFD2-D806-5F7DBBBA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0" y="61341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3795FB-0E81-AB46-C5D3-2F1F26ED08DA}"/>
              </a:ext>
            </a:extLst>
          </p:cNvPr>
          <p:cNvSpPr txBox="1"/>
          <p:nvPr/>
        </p:nvSpPr>
        <p:spPr>
          <a:xfrm>
            <a:off x="7086600" y="21717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+ 5</a:t>
            </a:r>
            <a:endParaRPr 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1ED4C-297A-1108-A3E8-88BAA6ACABDF}"/>
              </a:ext>
            </a:extLst>
          </p:cNvPr>
          <p:cNvSpPr txBox="1"/>
          <p:nvPr/>
        </p:nvSpPr>
        <p:spPr>
          <a:xfrm>
            <a:off x="3733800" y="61341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+ 5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E1D0A-A04F-D780-C25D-0586127D7263}"/>
              </a:ext>
            </a:extLst>
          </p:cNvPr>
          <p:cNvSpPr txBox="1"/>
          <p:nvPr/>
        </p:nvSpPr>
        <p:spPr>
          <a:xfrm>
            <a:off x="5486400" y="40767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+ 25</a:t>
            </a: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8D63E-6E2A-568C-DC17-19BEC395684E}"/>
              </a:ext>
            </a:extLst>
          </p:cNvPr>
          <p:cNvSpPr txBox="1"/>
          <p:nvPr/>
        </p:nvSpPr>
        <p:spPr>
          <a:xfrm>
            <a:off x="10287000" y="61341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+ 20</a:t>
            </a:r>
            <a:endParaRPr 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D5AB5-AD53-3C03-FC59-00DEE26390DF}"/>
              </a:ext>
            </a:extLst>
          </p:cNvPr>
          <p:cNvSpPr txBox="1"/>
          <p:nvPr/>
        </p:nvSpPr>
        <p:spPr>
          <a:xfrm>
            <a:off x="13563600" y="61341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+ 30</a:t>
            </a:r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D267F-D9E0-2EFF-2422-0CCDC62E2FB1}"/>
              </a:ext>
            </a:extLst>
          </p:cNvPr>
          <p:cNvSpPr txBox="1"/>
          <p:nvPr/>
        </p:nvSpPr>
        <p:spPr>
          <a:xfrm>
            <a:off x="13563600" y="20955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+ 20</a:t>
            </a:r>
            <a:endParaRPr lang="en-US" sz="20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2E859E-A4A9-8887-1ECB-C375A332557E}"/>
              </a:ext>
            </a:extLst>
          </p:cNvPr>
          <p:cNvSpPr/>
          <p:nvPr/>
        </p:nvSpPr>
        <p:spPr>
          <a:xfrm>
            <a:off x="48006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A12248-20B5-00B6-21DD-C53D7315574C}"/>
              </a:ext>
            </a:extLst>
          </p:cNvPr>
          <p:cNvSpPr/>
          <p:nvPr/>
        </p:nvSpPr>
        <p:spPr>
          <a:xfrm>
            <a:off x="48006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E1CD2E-3840-A559-56E4-9A6784AA3D5C}"/>
              </a:ext>
            </a:extLst>
          </p:cNvPr>
          <p:cNvSpPr/>
          <p:nvPr/>
        </p:nvSpPr>
        <p:spPr>
          <a:xfrm>
            <a:off x="64008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F7CF6F-8300-05EC-0C21-8E6C7445CAF5}"/>
              </a:ext>
            </a:extLst>
          </p:cNvPr>
          <p:cNvSpPr/>
          <p:nvPr/>
        </p:nvSpPr>
        <p:spPr>
          <a:xfrm>
            <a:off x="80772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6318C9-18EC-DEF5-76B7-4DD160C94106}"/>
              </a:ext>
            </a:extLst>
          </p:cNvPr>
          <p:cNvSpPr/>
          <p:nvPr/>
        </p:nvSpPr>
        <p:spPr>
          <a:xfrm>
            <a:off x="6477000" y="56769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35D353-ECEB-DD87-2598-1B02FBC8A33F}"/>
              </a:ext>
            </a:extLst>
          </p:cNvPr>
          <p:cNvSpPr/>
          <p:nvPr/>
        </p:nvSpPr>
        <p:spPr>
          <a:xfrm>
            <a:off x="80772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70DF87-3400-107C-792C-A1D2383D742F}"/>
              </a:ext>
            </a:extLst>
          </p:cNvPr>
          <p:cNvSpPr/>
          <p:nvPr/>
        </p:nvSpPr>
        <p:spPr>
          <a:xfrm>
            <a:off x="97536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87E947-0E31-FA36-BE45-E1C5C10A2F5F}"/>
              </a:ext>
            </a:extLst>
          </p:cNvPr>
          <p:cNvSpPr/>
          <p:nvPr/>
        </p:nvSpPr>
        <p:spPr>
          <a:xfrm>
            <a:off x="113538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82CD83-37E0-B395-FB33-73BDAA1D476C}"/>
              </a:ext>
            </a:extLst>
          </p:cNvPr>
          <p:cNvSpPr/>
          <p:nvPr/>
        </p:nvSpPr>
        <p:spPr>
          <a:xfrm>
            <a:off x="96774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CEA0C5-4D2F-B3AA-142C-434BE6388A28}"/>
              </a:ext>
            </a:extLst>
          </p:cNvPr>
          <p:cNvSpPr/>
          <p:nvPr/>
        </p:nvSpPr>
        <p:spPr>
          <a:xfrm>
            <a:off x="113538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BD4F37-6150-A5CB-8E94-F4A970186E27}"/>
              </a:ext>
            </a:extLst>
          </p:cNvPr>
          <p:cNvSpPr/>
          <p:nvPr/>
        </p:nvSpPr>
        <p:spPr>
          <a:xfrm>
            <a:off x="130302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9DB603-1FCF-C705-8867-A0A5F8374ED8}"/>
              </a:ext>
            </a:extLst>
          </p:cNvPr>
          <p:cNvSpPr/>
          <p:nvPr/>
        </p:nvSpPr>
        <p:spPr>
          <a:xfrm>
            <a:off x="130302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34" name="Picture 10" descr="Rock Icon Vector Art, Icons, and Graphics for Free Download">
            <a:extLst>
              <a:ext uri="{FF2B5EF4-FFF2-40B4-BE49-F238E27FC236}">
                <a16:creationId xmlns:a16="http://schemas.microsoft.com/office/drawing/2014/main" id="{84AF70CD-233A-C3E4-A113-4185949D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24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A39C647-8063-EEE3-E98A-C5A1C42635D7}"/>
              </a:ext>
            </a:extLst>
          </p:cNvPr>
          <p:cNvSpPr txBox="1"/>
          <p:nvPr/>
        </p:nvSpPr>
        <p:spPr>
          <a:xfrm>
            <a:off x="6781800" y="6477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/>
              <a:t>Thu thập tiền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4302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4B006-093C-A94C-FB41-BC30884E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AA8FA1-735F-CB93-FB27-5B039D1B3409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866900"/>
          <a:ext cx="11506201" cy="601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3743">
                  <a:extLst>
                    <a:ext uri="{9D8B030D-6E8A-4147-A177-3AD203B41FA5}">
                      <a16:colId xmlns:a16="http://schemas.microsoft.com/office/drawing/2014/main" val="3527504077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1201802909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43078379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543863834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24297133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33509437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658947548"/>
                    </a:ext>
                  </a:extLst>
                </a:gridCol>
              </a:tblGrid>
              <a:tr h="2006600"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119096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653187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523684"/>
                  </a:ext>
                </a:extLst>
              </a:tr>
            </a:tbl>
          </a:graphicData>
        </a:graphic>
      </p:graphicFrame>
      <p:pic>
        <p:nvPicPr>
          <p:cNvPr id="1026" name="Picture 2" descr="A red and black machine with wires and wheels&#10;&#10;Description automatically generated with medium confidence">
            <a:extLst>
              <a:ext uri="{FF2B5EF4-FFF2-40B4-BE49-F238E27FC236}">
                <a16:creationId xmlns:a16="http://schemas.microsoft.com/office/drawing/2014/main" id="{2D26E0BE-4B6B-DC95-35D1-FE41ABA3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82000" y="6591300"/>
            <a:ext cx="145111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03EC24-C87C-9615-2283-6201B77E4CB7}"/>
              </a:ext>
            </a:extLst>
          </p:cNvPr>
          <p:cNvSpPr txBox="1"/>
          <p:nvPr/>
        </p:nvSpPr>
        <p:spPr>
          <a:xfrm>
            <a:off x="6781800" y="6477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/>
              <a:t>Thu thập gỗ</a:t>
            </a:r>
            <a:endParaRPr lang="en-US" sz="5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292DC-FFBD-0CC1-DE6F-A0639BBF9713}"/>
              </a:ext>
            </a:extLst>
          </p:cNvPr>
          <p:cNvSpPr txBox="1"/>
          <p:nvPr/>
        </p:nvSpPr>
        <p:spPr>
          <a:xfrm>
            <a:off x="13563600" y="20955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+ 20</a:t>
            </a: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6F084-1E17-C654-B6CA-C2555AA86593}"/>
              </a:ext>
            </a:extLst>
          </p:cNvPr>
          <p:cNvSpPr/>
          <p:nvPr/>
        </p:nvSpPr>
        <p:spPr>
          <a:xfrm>
            <a:off x="3352800" y="5829300"/>
            <a:ext cx="16002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ood - Free nature icons">
            <a:extLst>
              <a:ext uri="{FF2B5EF4-FFF2-40B4-BE49-F238E27FC236}">
                <a16:creationId xmlns:a16="http://schemas.microsoft.com/office/drawing/2014/main" id="{EE3818A8-8926-A2F7-5D0F-EBFE18C9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767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ood - Free nature icons">
            <a:extLst>
              <a:ext uri="{FF2B5EF4-FFF2-40B4-BE49-F238E27FC236}">
                <a16:creationId xmlns:a16="http://schemas.microsoft.com/office/drawing/2014/main" id="{828C6F20-6DA2-D4F7-C806-B023EC785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2103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ood - Free nature icons">
            <a:extLst>
              <a:ext uri="{FF2B5EF4-FFF2-40B4-BE49-F238E27FC236}">
                <a16:creationId xmlns:a16="http://schemas.microsoft.com/office/drawing/2014/main" id="{F0E49D91-81A6-DB6B-8BF5-FE49242D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2479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ood - Free nature icons">
            <a:extLst>
              <a:ext uri="{FF2B5EF4-FFF2-40B4-BE49-F238E27FC236}">
                <a16:creationId xmlns:a16="http://schemas.microsoft.com/office/drawing/2014/main" id="{A861D69A-AD25-3B05-9E26-6C921801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22479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ED1412-0255-20B6-B210-7842F9B4FECE}"/>
              </a:ext>
            </a:extLst>
          </p:cNvPr>
          <p:cNvSpPr/>
          <p:nvPr/>
        </p:nvSpPr>
        <p:spPr>
          <a:xfrm rot="16200000">
            <a:off x="3968750" y="4870450"/>
            <a:ext cx="20193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C381FE-D682-251E-0372-4D0AD03B23A1}"/>
              </a:ext>
            </a:extLst>
          </p:cNvPr>
          <p:cNvSpPr/>
          <p:nvPr/>
        </p:nvSpPr>
        <p:spPr>
          <a:xfrm>
            <a:off x="11582400" y="5829300"/>
            <a:ext cx="16002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398F14-5CE1-99D1-0119-2A3DDC6D637D}"/>
              </a:ext>
            </a:extLst>
          </p:cNvPr>
          <p:cNvSpPr/>
          <p:nvPr/>
        </p:nvSpPr>
        <p:spPr>
          <a:xfrm>
            <a:off x="6648855" y="5847135"/>
            <a:ext cx="16002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6694A6-4076-460A-5325-2D4DFD1FDFED}"/>
              </a:ext>
            </a:extLst>
          </p:cNvPr>
          <p:cNvSpPr/>
          <p:nvPr/>
        </p:nvSpPr>
        <p:spPr>
          <a:xfrm rot="16200000">
            <a:off x="8934450" y="2838450"/>
            <a:ext cx="20193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C410EA-5417-0C37-2078-56FA332479A2}"/>
              </a:ext>
            </a:extLst>
          </p:cNvPr>
          <p:cNvSpPr/>
          <p:nvPr/>
        </p:nvSpPr>
        <p:spPr>
          <a:xfrm>
            <a:off x="13219890" y="3848100"/>
            <a:ext cx="16002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Wood storage icon color outline vector 19191057 Vector Art at Vecteezy">
            <a:extLst>
              <a:ext uri="{FF2B5EF4-FFF2-40B4-BE49-F238E27FC236}">
                <a16:creationId xmlns:a16="http://schemas.microsoft.com/office/drawing/2014/main" id="{40260FF1-B4B0-79DF-CD24-B4CBDDF2C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52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Wood storage icon color outline vector 19191057 Vector Art at Vecteezy">
            <a:extLst>
              <a:ext uri="{FF2B5EF4-FFF2-40B4-BE49-F238E27FC236}">
                <a16:creationId xmlns:a16="http://schemas.microsoft.com/office/drawing/2014/main" id="{78F8A896-CDC9-539C-152D-E3150FB9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0" y="4152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661C99C-802E-B260-DAA4-1D3727033EFA}"/>
              </a:ext>
            </a:extLst>
          </p:cNvPr>
          <p:cNvSpPr/>
          <p:nvPr/>
        </p:nvSpPr>
        <p:spPr>
          <a:xfrm>
            <a:off x="48006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59E070-7640-BF9A-84EE-B89AE97C8FF4}"/>
              </a:ext>
            </a:extLst>
          </p:cNvPr>
          <p:cNvSpPr/>
          <p:nvPr/>
        </p:nvSpPr>
        <p:spPr>
          <a:xfrm>
            <a:off x="48006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163F27-0AC6-516B-5DEB-8511509DF21F}"/>
              </a:ext>
            </a:extLst>
          </p:cNvPr>
          <p:cNvSpPr/>
          <p:nvPr/>
        </p:nvSpPr>
        <p:spPr>
          <a:xfrm>
            <a:off x="64008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15C34D-F7E6-73BF-2B7A-E84E91455F4A}"/>
              </a:ext>
            </a:extLst>
          </p:cNvPr>
          <p:cNvSpPr/>
          <p:nvPr/>
        </p:nvSpPr>
        <p:spPr>
          <a:xfrm>
            <a:off x="80772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71624-457F-1B93-BA90-F6E2BDFD36FB}"/>
              </a:ext>
            </a:extLst>
          </p:cNvPr>
          <p:cNvSpPr/>
          <p:nvPr/>
        </p:nvSpPr>
        <p:spPr>
          <a:xfrm>
            <a:off x="6477000" y="56769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D4727E-97E7-A082-2675-B46CCA183754}"/>
              </a:ext>
            </a:extLst>
          </p:cNvPr>
          <p:cNvSpPr/>
          <p:nvPr/>
        </p:nvSpPr>
        <p:spPr>
          <a:xfrm>
            <a:off x="80772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3AAFAB-9DBA-0944-0DDA-2629A712E335}"/>
              </a:ext>
            </a:extLst>
          </p:cNvPr>
          <p:cNvSpPr/>
          <p:nvPr/>
        </p:nvSpPr>
        <p:spPr>
          <a:xfrm>
            <a:off x="97536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103EF2-242D-8705-677D-5A0DC6A60536}"/>
              </a:ext>
            </a:extLst>
          </p:cNvPr>
          <p:cNvSpPr/>
          <p:nvPr/>
        </p:nvSpPr>
        <p:spPr>
          <a:xfrm>
            <a:off x="113538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2091B8-A4B8-7F4C-EA60-8D8619E210A4}"/>
              </a:ext>
            </a:extLst>
          </p:cNvPr>
          <p:cNvSpPr/>
          <p:nvPr/>
        </p:nvSpPr>
        <p:spPr>
          <a:xfrm>
            <a:off x="96774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67049B-C096-2851-1526-2DC1E122EFA9}"/>
              </a:ext>
            </a:extLst>
          </p:cNvPr>
          <p:cNvSpPr/>
          <p:nvPr/>
        </p:nvSpPr>
        <p:spPr>
          <a:xfrm>
            <a:off x="113538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0412F5-73B9-386F-87A8-65618FB7A572}"/>
              </a:ext>
            </a:extLst>
          </p:cNvPr>
          <p:cNvSpPr/>
          <p:nvPr/>
        </p:nvSpPr>
        <p:spPr>
          <a:xfrm>
            <a:off x="130302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9CA16C-6042-6450-89D9-611892F5151F}"/>
              </a:ext>
            </a:extLst>
          </p:cNvPr>
          <p:cNvSpPr/>
          <p:nvPr/>
        </p:nvSpPr>
        <p:spPr>
          <a:xfrm>
            <a:off x="130302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4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FE766-94F0-B1A4-CFED-D7021C31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EDC5FB-C341-057E-0CC3-16980BDA6520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866900"/>
          <a:ext cx="11506201" cy="601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3743">
                  <a:extLst>
                    <a:ext uri="{9D8B030D-6E8A-4147-A177-3AD203B41FA5}">
                      <a16:colId xmlns:a16="http://schemas.microsoft.com/office/drawing/2014/main" val="3527504077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1201802909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43078379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543863834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24297133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233509437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658947548"/>
                    </a:ext>
                  </a:extLst>
                </a:gridCol>
              </a:tblGrid>
              <a:tr h="2006600"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119096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653187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523684"/>
                  </a:ext>
                </a:extLst>
              </a:tr>
            </a:tbl>
          </a:graphicData>
        </a:graphic>
      </p:graphicFrame>
      <p:pic>
        <p:nvPicPr>
          <p:cNvPr id="1026" name="Picture 2" descr="A red and black machine with wires and wheels&#10;&#10;Description automatically generated with medium confidence">
            <a:extLst>
              <a:ext uri="{FF2B5EF4-FFF2-40B4-BE49-F238E27FC236}">
                <a16:creationId xmlns:a16="http://schemas.microsoft.com/office/drawing/2014/main" id="{2059B640-9D57-7785-AC37-7BB4DC453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29000" y="2400300"/>
            <a:ext cx="145111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308664-59F7-7426-553B-F758F9F0A505}"/>
              </a:ext>
            </a:extLst>
          </p:cNvPr>
          <p:cNvSpPr txBox="1"/>
          <p:nvPr/>
        </p:nvSpPr>
        <p:spPr>
          <a:xfrm>
            <a:off x="6781800" y="6477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/>
              <a:t>Thu thập gỗ</a:t>
            </a:r>
            <a:endParaRPr lang="en-US" sz="5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0FCE8-DD59-CF49-DDD9-F4D0388360E6}"/>
              </a:ext>
            </a:extLst>
          </p:cNvPr>
          <p:cNvSpPr txBox="1"/>
          <p:nvPr/>
        </p:nvSpPr>
        <p:spPr>
          <a:xfrm>
            <a:off x="5257800" y="25527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+5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90F62-E17E-0902-0A34-3189982B113A}"/>
              </a:ext>
            </a:extLst>
          </p:cNvPr>
          <p:cNvSpPr txBox="1"/>
          <p:nvPr/>
        </p:nvSpPr>
        <p:spPr>
          <a:xfrm>
            <a:off x="6858000" y="25527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+2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7D357-F9CE-1B18-BA76-B25151814A5E}"/>
              </a:ext>
            </a:extLst>
          </p:cNvPr>
          <p:cNvSpPr txBox="1"/>
          <p:nvPr/>
        </p:nvSpPr>
        <p:spPr>
          <a:xfrm>
            <a:off x="8610600" y="26289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+10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5DB70-1886-4643-A85A-3F391E0EC000}"/>
              </a:ext>
            </a:extLst>
          </p:cNvPr>
          <p:cNvSpPr txBox="1"/>
          <p:nvPr/>
        </p:nvSpPr>
        <p:spPr>
          <a:xfrm>
            <a:off x="10210800" y="26289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+3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A66A23-A855-9CD4-DE94-2326C882A965}"/>
                  </a:ext>
                </a:extLst>
              </p:cNvPr>
              <p:cNvSpPr txBox="1"/>
              <p:nvPr/>
            </p:nvSpPr>
            <p:spPr>
              <a:xfrm>
                <a:off x="11811000" y="2628900"/>
                <a:ext cx="129540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b="1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4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vi-VN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vi-VN" sz="4000" b="1" dirty="0"/>
                  <a:t> </a:t>
                </a:r>
                <a:endParaRPr lang="en-US" sz="4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A66A23-A855-9CD4-DE94-2326C882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0" y="2628900"/>
                <a:ext cx="1295400" cy="721801"/>
              </a:xfrm>
              <a:prstGeom prst="rect">
                <a:avLst/>
              </a:prstGeom>
              <a:blipFill>
                <a:blip r:embed="rId3"/>
                <a:stretch>
                  <a:fillRect l="-16981" t="-15126" b="-3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860715B-2283-B7F4-C4CC-C538FC4FD158}"/>
              </a:ext>
            </a:extLst>
          </p:cNvPr>
          <p:cNvSpPr txBox="1"/>
          <p:nvPr/>
        </p:nvSpPr>
        <p:spPr>
          <a:xfrm>
            <a:off x="13411200" y="26289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+1</a:t>
            </a:r>
            <a:endParaRPr lang="en-US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7D34D-B55B-23A6-1EAE-96A49CCFC434}"/>
              </a:ext>
            </a:extLst>
          </p:cNvPr>
          <p:cNvSpPr txBox="1"/>
          <p:nvPr/>
        </p:nvSpPr>
        <p:spPr>
          <a:xfrm>
            <a:off x="3657600" y="45339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+1</a:t>
            </a:r>
            <a:endParaRPr lang="en-US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0008B-C76A-C0DD-A7A6-66FC820A7104}"/>
              </a:ext>
            </a:extLst>
          </p:cNvPr>
          <p:cNvSpPr txBox="1"/>
          <p:nvPr/>
        </p:nvSpPr>
        <p:spPr>
          <a:xfrm>
            <a:off x="5257800" y="44577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+10</a:t>
            </a:r>
            <a:endParaRPr lang="en-US" sz="4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F1059-8695-60D6-0B73-5FB124420316}"/>
              </a:ext>
            </a:extLst>
          </p:cNvPr>
          <p:cNvSpPr txBox="1"/>
          <p:nvPr/>
        </p:nvSpPr>
        <p:spPr>
          <a:xfrm>
            <a:off x="6934200" y="45339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+2</a:t>
            </a:r>
            <a:endParaRPr lang="en-US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51074E-E65E-0980-DEE6-934F510D7B22}"/>
              </a:ext>
            </a:extLst>
          </p:cNvPr>
          <p:cNvSpPr txBox="1"/>
          <p:nvPr/>
        </p:nvSpPr>
        <p:spPr>
          <a:xfrm>
            <a:off x="3733800" y="65151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+5</a:t>
            </a:r>
            <a:endParaRPr lang="en-US" sz="4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84D36-164D-2F1F-CE1D-D326E097536E}"/>
              </a:ext>
            </a:extLst>
          </p:cNvPr>
          <p:cNvSpPr txBox="1"/>
          <p:nvPr/>
        </p:nvSpPr>
        <p:spPr>
          <a:xfrm>
            <a:off x="5334000" y="65151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770-EFB3-3F46-CA12-A9311FCDBADF}"/>
              </a:ext>
            </a:extLst>
          </p:cNvPr>
          <p:cNvSpPr txBox="1"/>
          <p:nvPr/>
        </p:nvSpPr>
        <p:spPr>
          <a:xfrm>
            <a:off x="7086600" y="65913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+4</a:t>
            </a:r>
            <a:endParaRPr lang="en-US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F7BF7-B6CB-2AB9-D3CB-5070A9561630}"/>
              </a:ext>
            </a:extLst>
          </p:cNvPr>
          <p:cNvSpPr txBox="1"/>
          <p:nvPr/>
        </p:nvSpPr>
        <p:spPr>
          <a:xfrm>
            <a:off x="8686800" y="65913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+3</a:t>
            </a:r>
            <a:endParaRPr lang="en-US" sz="4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0615F7-D0EB-0B2A-3308-9F7DFA83E172}"/>
              </a:ext>
            </a:extLst>
          </p:cNvPr>
          <p:cNvSpPr txBox="1"/>
          <p:nvPr/>
        </p:nvSpPr>
        <p:spPr>
          <a:xfrm>
            <a:off x="10287000" y="65913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+10</a:t>
            </a:r>
            <a:endParaRPr lang="en-US" sz="4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2BC70-769E-DEBD-6D4B-0517CBD44792}"/>
              </a:ext>
            </a:extLst>
          </p:cNvPr>
          <p:cNvSpPr txBox="1"/>
          <p:nvPr/>
        </p:nvSpPr>
        <p:spPr>
          <a:xfrm>
            <a:off x="11887200" y="65913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+4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E70B1D-A89F-B581-2C30-F3CDEA62509D}"/>
                  </a:ext>
                </a:extLst>
              </p:cNvPr>
              <p:cNvSpPr txBox="1"/>
              <p:nvPr/>
            </p:nvSpPr>
            <p:spPr>
              <a:xfrm>
                <a:off x="8534400" y="4533900"/>
                <a:ext cx="1295400" cy="765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b="1" dirty="0"/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vi-VN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vi-VN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e>
                    </m:rad>
                  </m:oMath>
                </a14:m>
                <a:endParaRPr lang="en-US" sz="4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E70B1D-A89F-B581-2C30-F3CDEA625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33900"/>
                <a:ext cx="1295400" cy="765915"/>
              </a:xfrm>
              <a:prstGeom prst="rect">
                <a:avLst/>
              </a:prstGeom>
              <a:blipFill>
                <a:blip r:embed="rId4"/>
                <a:stretch>
                  <a:fillRect l="-16432" t="-88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53DA758-73D8-85E6-3148-1F2698F44A44}"/>
              </a:ext>
            </a:extLst>
          </p:cNvPr>
          <p:cNvSpPr txBox="1"/>
          <p:nvPr/>
        </p:nvSpPr>
        <p:spPr>
          <a:xfrm>
            <a:off x="10134600" y="45339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+1</a:t>
            </a:r>
            <a:endParaRPr lang="en-US" sz="4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734FA9-937E-2EBD-E906-CEEC1D3EE351}"/>
              </a:ext>
            </a:extLst>
          </p:cNvPr>
          <p:cNvSpPr txBox="1"/>
          <p:nvPr/>
        </p:nvSpPr>
        <p:spPr>
          <a:xfrm>
            <a:off x="11734800" y="45339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+2</a:t>
            </a:r>
            <a:endParaRPr lang="en-US" sz="4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300B50-E049-5AA4-0490-7ED80FA789BE}"/>
              </a:ext>
            </a:extLst>
          </p:cNvPr>
          <p:cNvSpPr txBox="1"/>
          <p:nvPr/>
        </p:nvSpPr>
        <p:spPr>
          <a:xfrm>
            <a:off x="13335000" y="45339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+30</a:t>
            </a:r>
            <a:endParaRPr lang="en-US" sz="4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4C441-2313-09A7-3176-DCC406146CF5}"/>
              </a:ext>
            </a:extLst>
          </p:cNvPr>
          <p:cNvSpPr txBox="1"/>
          <p:nvPr/>
        </p:nvSpPr>
        <p:spPr>
          <a:xfrm>
            <a:off x="13335000" y="65913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+3</a:t>
            </a:r>
            <a:endParaRPr lang="en-US" sz="40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AF1F86-B55E-DB2A-C035-0129BF4454AD}"/>
              </a:ext>
            </a:extLst>
          </p:cNvPr>
          <p:cNvSpPr/>
          <p:nvPr/>
        </p:nvSpPr>
        <p:spPr>
          <a:xfrm>
            <a:off x="48006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2619A-F61B-0D6C-0CE3-543C2AD036E7}"/>
              </a:ext>
            </a:extLst>
          </p:cNvPr>
          <p:cNvSpPr/>
          <p:nvPr/>
        </p:nvSpPr>
        <p:spPr>
          <a:xfrm>
            <a:off x="48006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E16847-AC22-FEEC-5E4B-F2F9046B9D8E}"/>
              </a:ext>
            </a:extLst>
          </p:cNvPr>
          <p:cNvSpPr/>
          <p:nvPr/>
        </p:nvSpPr>
        <p:spPr>
          <a:xfrm>
            <a:off x="64008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92DF8F-61EE-6324-2F30-25D6EB3E75A1}"/>
              </a:ext>
            </a:extLst>
          </p:cNvPr>
          <p:cNvSpPr/>
          <p:nvPr/>
        </p:nvSpPr>
        <p:spPr>
          <a:xfrm>
            <a:off x="80772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BD9989-460E-2028-AD22-E67414289622}"/>
              </a:ext>
            </a:extLst>
          </p:cNvPr>
          <p:cNvSpPr/>
          <p:nvPr/>
        </p:nvSpPr>
        <p:spPr>
          <a:xfrm>
            <a:off x="6477000" y="56769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59771D-88D8-7000-5F58-38C6118F5918}"/>
              </a:ext>
            </a:extLst>
          </p:cNvPr>
          <p:cNvSpPr/>
          <p:nvPr/>
        </p:nvSpPr>
        <p:spPr>
          <a:xfrm>
            <a:off x="80772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D66A3C-E391-CAF5-EA24-95B81D7DC658}"/>
              </a:ext>
            </a:extLst>
          </p:cNvPr>
          <p:cNvSpPr/>
          <p:nvPr/>
        </p:nvSpPr>
        <p:spPr>
          <a:xfrm>
            <a:off x="97536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0B88F1-1CB9-0376-78A2-265FD0B4239D}"/>
              </a:ext>
            </a:extLst>
          </p:cNvPr>
          <p:cNvSpPr/>
          <p:nvPr/>
        </p:nvSpPr>
        <p:spPr>
          <a:xfrm>
            <a:off x="113538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2C6585-BD3D-803B-5877-02C69EE90D24}"/>
              </a:ext>
            </a:extLst>
          </p:cNvPr>
          <p:cNvSpPr/>
          <p:nvPr/>
        </p:nvSpPr>
        <p:spPr>
          <a:xfrm>
            <a:off x="96774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551BB1-5DB6-362F-7228-773ABE100C0D}"/>
              </a:ext>
            </a:extLst>
          </p:cNvPr>
          <p:cNvSpPr/>
          <p:nvPr/>
        </p:nvSpPr>
        <p:spPr>
          <a:xfrm>
            <a:off x="113538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3E6526-4464-64D9-3762-E172309A1B84}"/>
              </a:ext>
            </a:extLst>
          </p:cNvPr>
          <p:cNvSpPr/>
          <p:nvPr/>
        </p:nvSpPr>
        <p:spPr>
          <a:xfrm>
            <a:off x="13030200" y="36195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1F2C75-2747-A259-4EB7-A49F86EB116C}"/>
              </a:ext>
            </a:extLst>
          </p:cNvPr>
          <p:cNvSpPr/>
          <p:nvPr/>
        </p:nvSpPr>
        <p:spPr>
          <a:xfrm>
            <a:off x="13030200" y="56007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9AD05-802A-1C1A-0EA7-9378AC836AFA}"/>
                  </a:ext>
                </a:extLst>
              </p:cNvPr>
              <p:cNvSpPr txBox="1"/>
              <p:nvPr/>
            </p:nvSpPr>
            <p:spPr>
              <a:xfrm>
                <a:off x="5105400" y="6515100"/>
                <a:ext cx="1295400" cy="79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b="1" dirty="0"/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vi-VN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vi-VN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rad>
                  </m:oMath>
                </a14:m>
                <a:endParaRPr lang="en-US" sz="40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9AD05-802A-1C1A-0EA7-9378AC83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6515100"/>
                <a:ext cx="1295400" cy="794448"/>
              </a:xfrm>
              <a:prstGeom prst="rect">
                <a:avLst/>
              </a:prstGeom>
              <a:blipFill>
                <a:blip r:embed="rId5"/>
                <a:stretch>
                  <a:fillRect l="-16981" t="-8462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9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126</Words>
  <Application>Microsoft Office PowerPoint</Application>
  <PresentationFormat>Custom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Cambria Math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CHALLENGE 2024</dc:title>
  <dc:creator>Long Vũ</dc:creator>
  <cp:lastModifiedBy>Long Vũ</cp:lastModifiedBy>
  <cp:revision>18</cp:revision>
  <dcterms:created xsi:type="dcterms:W3CDTF">2006-08-16T00:00:00Z</dcterms:created>
  <dcterms:modified xsi:type="dcterms:W3CDTF">2025-04-01T11:57:37Z</dcterms:modified>
  <dc:identifier>DAGQvaqmdoA</dc:identifier>
</cp:coreProperties>
</file>