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483A-8340-4EC1-BED6-C2ABD7FBE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FA404F-A8F6-4E70-A1A8-34C30007D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F8A11-91CC-4FB2-94DF-7B53AE53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FD6CA-31C6-468E-BC76-3B2EFD1A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DDA2A-0E74-4B67-8414-C0BCB700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E0F67-BFBB-403E-A1D5-5A768F8E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2892B-EF1D-470B-982C-CA1084C44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00585-BA93-4E04-942E-64E5461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92457-3533-430A-8513-AED8FBF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4BE99-84B5-477F-A64B-AE047788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4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7C59D2-79CF-4C04-AF72-FC0CDDC9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60879-8650-4B12-813E-7D4C254E1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C771C-E237-4ADA-AAF2-55CABD0E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34E63-F846-4987-96BC-B2DDE35E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AD98-21A6-4473-A358-A55123BC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9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B48F1-567E-442E-8BFC-E74C07AB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34A59-CC36-4B5C-882F-3070CFF4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9DCE2-62B4-4192-8260-F2C994C1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5102E-2CFA-47A5-B82D-B11A4A6E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726DF-8B48-47A9-B32D-54CB6121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5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9C1A-E8B3-48F1-B075-14FED6A5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4C16E-2537-46C4-A411-92482AD6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42E9D-06BB-404C-92A5-75C95F81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A3DED-1278-412C-9C40-BFB417E7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13758-A248-4432-82FA-4F7F86C5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C2FF-8A4B-4E48-A7CE-135F562C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7C1DD-6928-486D-861A-34AEC8E1D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DC5FA-1D51-431D-9E30-6DF25F34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BC307-E6F2-4969-8AB8-36E18DC5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A947C-867C-4397-B297-68FB0C9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2A123-757D-4E47-9300-62510B5C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4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CF58B-4C63-4CA4-85F2-A038D078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11F30-4614-42D8-B032-759F7A7C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4FC9A-6305-44EB-A44C-00F6F4AD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359170-CA5A-4CDB-ACAD-48C5E8B6E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12443E-1047-429D-B994-1AF141D5F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3D7AE-EEFB-4006-8F8F-D356C3A2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A8A1B6-5D2B-4354-98F2-BA555EC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68A3B-54B1-495B-9A56-3488D88E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9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E614C-6067-4CEA-98EB-EAD7821D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6CAF94-1E93-4689-ABAC-76F137DC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E054C1-41D0-4C76-87DA-B19C8F07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08C55-1B47-4FEF-8092-88F9A623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CA8FC7-C678-415C-9238-B9A9CF4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D61090-351A-48FB-9EA3-DE3476F8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FEB97-288B-448A-AC58-71A67517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40799-8B3D-47E0-8A0E-75352BC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7CE95-F47D-4683-AB06-2ACA09F8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0EEDA-E972-4C8B-8B41-BF48D23D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397FF-B471-460E-9F6D-A83B22D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6A817-786E-4509-AB20-A0D5699F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E1E3F-E3A0-4ED5-AA3F-89D8A44C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1F14E-6A18-496F-8886-998D3F6D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B8125-5E43-454F-87D0-6119CAA50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9D857-07EB-47F4-ADAE-AA977B20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AE6EA-203E-48CC-9F73-444A1B91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93812-7EC4-4829-B536-0D3055DA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19F52-AAD0-47D1-9906-49E28738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50866-9225-45F1-A098-64969226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920C1-9799-4EC4-8E09-8EBDDC71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B7181-3220-4084-9D34-EF5D66908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9E06-EF29-437A-8238-84162DB3616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EFB28-7B11-4D30-8518-8EE3E9613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EE0C6-E4E2-4CB4-AF1E-96E021BB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6DA8-B002-4C1C-B012-23ADD4C1B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4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16882B-2BB6-403E-8CBE-B8E557875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69" y="0"/>
            <a:ext cx="8616462" cy="68580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FB230FB-A58E-419B-800A-D106D7584759}"/>
              </a:ext>
            </a:extLst>
          </p:cNvPr>
          <p:cNvSpPr/>
          <p:nvPr/>
        </p:nvSpPr>
        <p:spPr>
          <a:xfrm>
            <a:off x="2235200" y="2569029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1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F53510-36DB-4267-8DBC-485E427F041A}"/>
              </a:ext>
            </a:extLst>
          </p:cNvPr>
          <p:cNvSpPr/>
          <p:nvPr/>
        </p:nvSpPr>
        <p:spPr>
          <a:xfrm>
            <a:off x="1770743" y="4042229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2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0A8177B-26A2-4718-BEDE-CB20FEE22B8B}"/>
              </a:ext>
            </a:extLst>
          </p:cNvPr>
          <p:cNvSpPr/>
          <p:nvPr/>
        </p:nvSpPr>
        <p:spPr>
          <a:xfrm>
            <a:off x="2455425" y="5486400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3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57B738-3E2D-4D7B-AC66-52C040B84D75}"/>
              </a:ext>
            </a:extLst>
          </p:cNvPr>
          <p:cNvSpPr/>
          <p:nvPr/>
        </p:nvSpPr>
        <p:spPr>
          <a:xfrm>
            <a:off x="9444054" y="4419599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4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7D4F6B0-F524-4FF3-8239-6DFFB72D0643}"/>
              </a:ext>
            </a:extLst>
          </p:cNvPr>
          <p:cNvSpPr/>
          <p:nvPr/>
        </p:nvSpPr>
        <p:spPr>
          <a:xfrm>
            <a:off x="9956800" y="3196771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5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BAD174-E777-4A60-918C-B3501180D8C3}"/>
              </a:ext>
            </a:extLst>
          </p:cNvPr>
          <p:cNvSpPr/>
          <p:nvPr/>
        </p:nvSpPr>
        <p:spPr>
          <a:xfrm>
            <a:off x="9716059" y="1473199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6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B17BDED-2CF5-48AE-8DAF-7FEC04B53009}"/>
              </a:ext>
            </a:extLst>
          </p:cNvPr>
          <p:cNvSpPr/>
          <p:nvPr/>
        </p:nvSpPr>
        <p:spPr>
          <a:xfrm>
            <a:off x="7212344" y="3780972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7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97C53AE-DE07-4E4B-A649-B3615164082E}"/>
              </a:ext>
            </a:extLst>
          </p:cNvPr>
          <p:cNvSpPr/>
          <p:nvPr/>
        </p:nvSpPr>
        <p:spPr>
          <a:xfrm>
            <a:off x="4302231" y="2569029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8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3BC0D13-3779-4517-A6EF-A1A474E7F8E2}"/>
              </a:ext>
            </a:extLst>
          </p:cNvPr>
          <p:cNvSpPr/>
          <p:nvPr/>
        </p:nvSpPr>
        <p:spPr>
          <a:xfrm>
            <a:off x="2786742" y="-232229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9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3425F5A-F699-442A-8570-096ACAF3216A}"/>
              </a:ext>
            </a:extLst>
          </p:cNvPr>
          <p:cNvSpPr/>
          <p:nvPr/>
        </p:nvSpPr>
        <p:spPr>
          <a:xfrm>
            <a:off x="1770742" y="1400630"/>
            <a:ext cx="464457" cy="4644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ranklin Gothic Heavy" panose="020B0903020102020204" pitchFamily="34" charset="0"/>
              </a:rPr>
              <a:t>A</a:t>
            </a:r>
            <a:endParaRPr lang="zh-CN" altLang="en-US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8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Franklin Gothic Heavy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伟聪</dc:creator>
  <cp:lastModifiedBy>卢 伟聪</cp:lastModifiedBy>
  <cp:revision>1</cp:revision>
  <dcterms:created xsi:type="dcterms:W3CDTF">2020-06-04T02:34:33Z</dcterms:created>
  <dcterms:modified xsi:type="dcterms:W3CDTF">2020-06-04T02:37:10Z</dcterms:modified>
</cp:coreProperties>
</file>