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04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949AC-2956-76A2-CFC7-E12371658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58A2B-31A1-AF87-22D9-C07D5DBA4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C6FB0-FC39-822F-240B-2AD89A2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86942-2948-09BE-CE2C-7958B406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7A1F4-78DF-38D0-2A8F-35069EF0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068D-C038-7E64-F1E2-D96620F9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2143E-8C3C-41CF-9DCC-C3D27974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3BC3E-E9A8-02CC-A846-D9887A05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44BD5-A396-B8A9-6587-20D57737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20037-4DA4-63B9-B2C5-E207B5A2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AF140D-7150-57A2-65E5-4F457EC20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3D94-193D-A702-4D86-446D992D4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F62E3-BA21-B5B2-D74F-D4458ED5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E8C4F-00EA-E7D1-BD12-8713512C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490BE-88EE-B667-C1FB-DB50C84E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7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E1A27-E336-D7F8-8DC0-13B55239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1E811-C8CD-222A-AE82-4BC4463B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1422D-63BB-701D-FA81-F5BA9A68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CC21-509A-EADB-12E4-0DC2720A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A149D-9DEF-C013-353A-F7BF6CE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DB817-A9C5-C6DD-59C8-1F8884E7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2B7D3-8A17-E611-F894-BE93126D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D5D23-0C64-B007-A727-84A32B2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697B6-300D-0945-8453-223C31F6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92CD1-9271-77F8-CA0C-FE2F5E90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1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2B25-0711-1962-D61A-8FA3F59E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575E8-4FE1-E426-31CF-741FA25AB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EA09C-2035-B719-ABB8-364DABCF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D40CC-8964-9373-540A-79BFF563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860E6-3486-7B49-0EFD-12F968A9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5E3D6-6993-52DE-152C-121F0CCE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43B3D-5590-DF26-9AAB-22BCBD6D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F586A-F3A2-AA20-E391-6E094EFA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516BB-5200-DEB6-0CF8-12242927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F4110-7393-9816-2547-71D9C618F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AAF2E5-0811-DA89-D6F3-DA17C0258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D3DA79-C746-8776-0BEC-F76A2A24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3F3867-4E62-FE80-FE18-182BD6F9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FC64EB-3F2D-8ADA-D763-A8DC661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6C14C-9EE9-37D2-8816-A00FCEA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09AA-BDBC-6FCA-A682-A99A877A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F8086-07AA-87DF-CE4C-B6EDD9EB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EA9C86-26AE-3693-F8AE-35AE9298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3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AAC0B-47B2-DD1A-4BD9-46D4666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FC940-8239-57DF-5EEF-0ECF219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9B427-30CE-54D4-4FE3-C2D9BD7A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E4857-1605-9D96-75E7-42DCA837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B3C0-1DBB-63F8-7763-F61BED12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AB993C-4F0E-917F-8BCF-B4D19A33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8BAC6-E285-8071-11E5-3A8F1AF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53503-143F-CD2A-EF15-B1155EC1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C20BA-4F79-DE26-FB6D-AC246E35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A07B-D015-BF1A-F2E9-485ACF6D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46DB18-EE72-319F-FDD4-93CAE0CC5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95830-28F1-01C9-FAD4-F07266DE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DBAC8-5672-4720-0001-A541E816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0D0EE-759F-4D96-258C-312F489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1EA31-C9D7-2E21-6886-D6D68784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B52EE4-4FF0-58CC-68F8-782858CF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F0A9E-BF42-89E3-A3BE-04154748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65485-980D-9C6D-71EB-88A11B1A4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7F3E-A050-4825-BFDC-667848810C7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0B649-99E0-20A0-FB09-319D75B9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8FC18-72D0-3643-4A88-5F9DB0A69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EA9B6-86E3-43F7-9996-5895281DC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5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DA4B9D6-9FAE-246F-B2D2-D600788AD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0"/>
            <a:ext cx="9144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DDD864-9D8D-2548-E88F-8CC03BAD7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0"/>
            <a:ext cx="9144000" cy="6858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FF9D1A1D-2A29-5CF5-C43B-537F37746EEF}"/>
              </a:ext>
            </a:extLst>
          </p:cNvPr>
          <p:cNvSpPr/>
          <p:nvPr/>
        </p:nvSpPr>
        <p:spPr>
          <a:xfrm>
            <a:off x="2438400" y="6858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1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2FF9634-81BE-0F34-BEB6-7C7DF02BA0FC}"/>
              </a:ext>
            </a:extLst>
          </p:cNvPr>
          <p:cNvSpPr/>
          <p:nvPr/>
        </p:nvSpPr>
        <p:spPr>
          <a:xfrm>
            <a:off x="3530600" y="17907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2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18A1EBB-2A32-8A26-8F77-F9E10C2D2B66}"/>
              </a:ext>
            </a:extLst>
          </p:cNvPr>
          <p:cNvSpPr/>
          <p:nvPr/>
        </p:nvSpPr>
        <p:spPr>
          <a:xfrm>
            <a:off x="4679950" y="26035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3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011C87-5906-3D9A-F6CA-C0C82475404A}"/>
              </a:ext>
            </a:extLst>
          </p:cNvPr>
          <p:cNvSpPr/>
          <p:nvPr/>
        </p:nvSpPr>
        <p:spPr>
          <a:xfrm>
            <a:off x="10109200" y="15113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5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4B76E5-AABF-A190-DF70-0B30023CF5F4}"/>
              </a:ext>
            </a:extLst>
          </p:cNvPr>
          <p:cNvSpPr/>
          <p:nvPr/>
        </p:nvSpPr>
        <p:spPr>
          <a:xfrm>
            <a:off x="9677400" y="34163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6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C695E7D-DE36-2781-3323-6CCF7682F6D1}"/>
              </a:ext>
            </a:extLst>
          </p:cNvPr>
          <p:cNvSpPr/>
          <p:nvPr/>
        </p:nvSpPr>
        <p:spPr>
          <a:xfrm>
            <a:off x="9664700" y="44577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7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ABF4A97-6420-2362-4FB1-58C0B4F80135}"/>
              </a:ext>
            </a:extLst>
          </p:cNvPr>
          <p:cNvSpPr/>
          <p:nvPr/>
        </p:nvSpPr>
        <p:spPr>
          <a:xfrm>
            <a:off x="9017000" y="57531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8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3807A-E219-F106-AB6B-7360E2E716D0}"/>
              </a:ext>
            </a:extLst>
          </p:cNvPr>
          <p:cNvSpPr/>
          <p:nvPr/>
        </p:nvSpPr>
        <p:spPr>
          <a:xfrm>
            <a:off x="1257300" y="14732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0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D24B1B-5EBC-DBCC-5E10-5DDA62599A41}"/>
              </a:ext>
            </a:extLst>
          </p:cNvPr>
          <p:cNvSpPr/>
          <p:nvPr/>
        </p:nvSpPr>
        <p:spPr>
          <a:xfrm>
            <a:off x="2717800" y="3429000"/>
            <a:ext cx="558800" cy="55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 Black" panose="020B0A04020102020204" pitchFamily="34" charset="0"/>
              </a:rPr>
              <a:t>4</a:t>
            </a:r>
            <a:endParaRPr lang="zh-CN" altLang="en-US" sz="3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3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A0A85A-31F3-A559-8308-C924560FD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伟聪 卢</dc:creator>
  <cp:lastModifiedBy>伟聪 卢</cp:lastModifiedBy>
  <cp:revision>1</cp:revision>
  <dcterms:created xsi:type="dcterms:W3CDTF">2023-09-08T06:30:36Z</dcterms:created>
  <dcterms:modified xsi:type="dcterms:W3CDTF">2023-09-08T06:35:24Z</dcterms:modified>
</cp:coreProperties>
</file>