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Layouts/slideLayout39.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12.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Layouts/slideLayout6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58.xml" ContentType="application/vnd.openxmlformats-officedocument.presentationml.slideLayout+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6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72.xml" ContentType="application/vnd.openxmlformats-officedocument.presentationml.slideLayout+xml"/>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slideLayouts/slideLayout6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Override PartName="/ppt/diagrams/layout2.xml" ContentType="application/vnd.openxmlformats-officedocument.drawingml.diagramLayout+xml"/>
  <Override PartName="/ppt/slideMasters/slideMaster7.xml" ContentType="application/vnd.openxmlformats-officedocument.presentationml.slideMaster+xml"/>
  <Override PartName="/ppt/theme/theme9.xml" ContentType="application/vnd.openxmlformats-officedocument.theme+xml"/>
  <Override PartName="/ppt/notesSlides/notesSlide6.xml" ContentType="application/vnd.openxmlformats-officedocument.presentationml.notesSlide+xml"/>
  <Override PartName="/ppt/slideMasters/slideMaster5.xml" ContentType="application/vnd.openxmlformats-officedocument.presentationml.slideMaster+xml"/>
  <Override PartName="/ppt/slides/slide8.xml" ContentType="application/vnd.openxmlformats-officedocument.presentationml.slide+xml"/>
  <Override PartName="/ppt/handoutMasters/handoutMaster1.xml" ContentType="application/vnd.openxmlformats-officedocument.presentationml.handoutMaster+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ppt/theme/theme7.xml" ContentType="application/vnd.openxmlformats-officedocument.theme+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slideMasters/slideMaster6.xml" ContentType="application/vnd.openxmlformats-officedocument.presentationml.slideMaster+xml"/>
  <Override PartName="/ppt/theme/theme8.xml" ContentType="application/vnd.openxmlformats-officedocument.them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notesSlides/notesSlide1.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notesSlides/notesSlide19.xml" ContentType="application/vnd.openxmlformats-officedocument.presentationml.notesSlide+xml"/>
  <Override PartName="/ppt/diagrams/drawing1.xml" ContentType="application/vnd.ms-office.drawingml.diagramDrawing+xml"/>
  <Override PartName="/ppt/slides/slide24.xml" ContentType="application/vnd.openxmlformats-officedocument.presentationml.slide+xml"/>
  <Default Extension="jpeg" ContentType="image/jpeg"/>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Layouts/slideLayout63.xml" ContentType="application/vnd.openxmlformats-officedocument.presentationml.slideLayout+xml"/>
  <Override PartName="/ppt/diagrams/quickStyle1.xml" ContentType="application/vnd.openxmlformats-officedocument.drawingml.diagramStyle+xml"/>
  <Override PartName="/ppt/slides/slide1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Override PartName="/ppt/notesSlides/notesSlide15.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 id="2147483751" r:id="rId2"/>
    <p:sldMasterId id="2147483762" r:id="rId3"/>
    <p:sldMasterId id="2147483774" r:id="rId4"/>
    <p:sldMasterId id="2147483788" r:id="rId5"/>
    <p:sldMasterId id="2147483799" r:id="rId6"/>
    <p:sldMasterId id="2147483811" r:id="rId7"/>
  </p:sldMasterIdLst>
  <p:notesMasterIdLst>
    <p:notesMasterId r:id="rId41"/>
  </p:notesMasterIdLst>
  <p:handoutMasterIdLst>
    <p:handoutMasterId r:id="rId42"/>
  </p:handoutMasterIdLst>
  <p:sldIdLst>
    <p:sldId id="256" r:id="rId8"/>
    <p:sldId id="418" r:id="rId9"/>
    <p:sldId id="497" r:id="rId10"/>
    <p:sldId id="571" r:id="rId11"/>
    <p:sldId id="574" r:id="rId12"/>
    <p:sldId id="567" r:id="rId13"/>
    <p:sldId id="568" r:id="rId14"/>
    <p:sldId id="570" r:id="rId15"/>
    <p:sldId id="572" r:id="rId16"/>
    <p:sldId id="573" r:id="rId17"/>
    <p:sldId id="555" r:id="rId18"/>
    <p:sldId id="501" r:id="rId19"/>
    <p:sldId id="558" r:id="rId20"/>
    <p:sldId id="561" r:id="rId21"/>
    <p:sldId id="560" r:id="rId22"/>
    <p:sldId id="562" r:id="rId23"/>
    <p:sldId id="514" r:id="rId24"/>
    <p:sldId id="554" r:id="rId25"/>
    <p:sldId id="537" r:id="rId26"/>
    <p:sldId id="538" r:id="rId27"/>
    <p:sldId id="545" r:id="rId28"/>
    <p:sldId id="546" r:id="rId29"/>
    <p:sldId id="548" r:id="rId30"/>
    <p:sldId id="549" r:id="rId31"/>
    <p:sldId id="550" r:id="rId32"/>
    <p:sldId id="553" r:id="rId33"/>
    <p:sldId id="531" r:id="rId34"/>
    <p:sldId id="566" r:id="rId35"/>
    <p:sldId id="552" r:id="rId36"/>
    <p:sldId id="533" r:id="rId37"/>
    <p:sldId id="534" r:id="rId38"/>
    <p:sldId id="535" r:id="rId39"/>
    <p:sldId id="488" r:id="rId4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uanwg" initials="dwg"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CCFF99"/>
    <a:srgbClr val="66FFCC"/>
    <a:srgbClr val="FFFFFF"/>
    <a:srgbClr val="3333FF"/>
    <a:srgbClr val="D9D9D9"/>
    <a:srgbClr val="000000"/>
    <a:srgbClr val="FFCC99"/>
    <a:srgbClr val="CCFFFF"/>
    <a:srgbClr val="AC8300"/>
    <a:srgbClr val="FFC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158" autoAdjust="0"/>
    <p:restoredTop sz="81371" autoAdjust="0"/>
  </p:normalViewPr>
  <p:slideViewPr>
    <p:cSldViewPr>
      <p:cViewPr>
        <p:scale>
          <a:sx n="80" d="100"/>
          <a:sy n="80" d="100"/>
        </p:scale>
        <p:origin x="-1464" y="270"/>
      </p:cViewPr>
      <p:guideLst>
        <p:guide orient="horz" pos="3884"/>
        <p:guide pos="4785"/>
      </p:guideLst>
    </p:cSldViewPr>
  </p:slideViewPr>
  <p:notesTextViewPr>
    <p:cViewPr>
      <p:scale>
        <a:sx n="100" d="100"/>
        <a:sy n="100" d="100"/>
      </p:scale>
      <p:origin x="0" y="0"/>
    </p:cViewPr>
  </p:notesTextViewPr>
  <p:sorterViewPr>
    <p:cViewPr>
      <p:scale>
        <a:sx n="66" d="100"/>
        <a:sy n="66" d="100"/>
      </p:scale>
      <p:origin x="0" y="834"/>
    </p:cViewPr>
  </p:sorterViewPr>
  <p:notesViewPr>
    <p:cSldViewPr>
      <p:cViewPr varScale="1">
        <p:scale>
          <a:sx n="52" d="100"/>
          <a:sy n="52" d="100"/>
        </p:scale>
        <p:origin x="-2832"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1503C8-BD94-4557-819E-37A4E5E94265}" type="doc">
      <dgm:prSet loTypeId="urn:microsoft.com/office/officeart/2005/8/layout/cycle6" loCatId="relationship" qsTypeId="urn:microsoft.com/office/officeart/2005/8/quickstyle/simple1" qsCatId="simple" csTypeId="urn:microsoft.com/office/officeart/2005/8/colors/accent1_2" csCatId="accent1" phldr="1"/>
      <dgm:spPr/>
      <dgm:t>
        <a:bodyPr/>
        <a:lstStyle/>
        <a:p>
          <a:endParaRPr lang="zh-CN" altLang="en-US"/>
        </a:p>
      </dgm:t>
    </dgm:pt>
    <dgm:pt modelId="{C742F8C6-C458-476D-A9BB-DA5136FA881F}">
      <dgm:prSet phldrT="[文本]"/>
      <dgm:spPr/>
      <dgm:t>
        <a:bodyPr/>
        <a:lstStyle/>
        <a:p>
          <a:r>
            <a:rPr lang="zh-CN" altLang="en-US" smtClean="0"/>
            <a:t>沟通管理</a:t>
          </a:r>
          <a:endParaRPr lang="zh-CN" altLang="en-US"/>
        </a:p>
      </dgm:t>
    </dgm:pt>
    <dgm:pt modelId="{99F19A3B-F5A5-4054-9C31-628374A7FBB1}" type="parTrans" cxnId="{70421632-6C95-4444-BEF1-8E9C67D3A430}">
      <dgm:prSet/>
      <dgm:spPr/>
      <dgm:t>
        <a:bodyPr/>
        <a:lstStyle/>
        <a:p>
          <a:endParaRPr lang="zh-CN" altLang="en-US"/>
        </a:p>
      </dgm:t>
    </dgm:pt>
    <dgm:pt modelId="{DBC01ABC-E1BE-41FF-9299-31F977D3A7BF}" type="sibTrans" cxnId="{70421632-6C95-4444-BEF1-8E9C67D3A430}">
      <dgm:prSet/>
      <dgm:spPr/>
      <dgm:t>
        <a:bodyPr/>
        <a:lstStyle/>
        <a:p>
          <a:endParaRPr lang="zh-CN" altLang="en-US"/>
        </a:p>
      </dgm:t>
    </dgm:pt>
    <dgm:pt modelId="{C546A253-8C55-4032-A861-CEAFD5044746}">
      <dgm:prSet phldrT="[文本]"/>
      <dgm:spPr/>
      <dgm:t>
        <a:bodyPr/>
        <a:lstStyle/>
        <a:p>
          <a:r>
            <a:rPr lang="zh-CN" altLang="en-US" dirty="0" smtClean="0"/>
            <a:t>计划管理</a:t>
          </a:r>
          <a:endParaRPr lang="zh-CN" altLang="en-US" dirty="0"/>
        </a:p>
      </dgm:t>
    </dgm:pt>
    <dgm:pt modelId="{9BDA6273-AFE5-4283-9AE6-417B41325657}" type="parTrans" cxnId="{E74E8071-AC91-49C9-AED7-BE6F5030E02D}">
      <dgm:prSet/>
      <dgm:spPr/>
      <dgm:t>
        <a:bodyPr/>
        <a:lstStyle/>
        <a:p>
          <a:endParaRPr lang="zh-CN" altLang="en-US"/>
        </a:p>
      </dgm:t>
    </dgm:pt>
    <dgm:pt modelId="{6F007960-15DE-491D-BD32-2AA2A2C5C168}" type="sibTrans" cxnId="{E74E8071-AC91-49C9-AED7-BE6F5030E02D}">
      <dgm:prSet/>
      <dgm:spPr/>
      <dgm:t>
        <a:bodyPr/>
        <a:lstStyle/>
        <a:p>
          <a:endParaRPr lang="zh-CN" altLang="en-US"/>
        </a:p>
      </dgm:t>
    </dgm:pt>
    <dgm:pt modelId="{806ACB96-EE78-462B-B9FB-445B4F087514}">
      <dgm:prSet phldrT="[文本]"/>
      <dgm:spPr/>
      <dgm:t>
        <a:bodyPr/>
        <a:lstStyle/>
        <a:p>
          <a:r>
            <a:rPr lang="zh-CN" altLang="en-US" dirty="0" smtClean="0"/>
            <a:t>进度管理</a:t>
          </a:r>
          <a:endParaRPr lang="zh-CN" altLang="en-US" dirty="0"/>
        </a:p>
      </dgm:t>
    </dgm:pt>
    <dgm:pt modelId="{32A1E1DC-177C-491A-9C4D-690C4DA05A4E}" type="parTrans" cxnId="{0309242C-B009-45F2-A75E-716551665497}">
      <dgm:prSet/>
      <dgm:spPr/>
      <dgm:t>
        <a:bodyPr/>
        <a:lstStyle/>
        <a:p>
          <a:endParaRPr lang="zh-CN" altLang="en-US"/>
        </a:p>
      </dgm:t>
    </dgm:pt>
    <dgm:pt modelId="{1D7C0CD4-3E53-4ECA-8EB3-E1C8EA56B333}" type="sibTrans" cxnId="{0309242C-B009-45F2-A75E-716551665497}">
      <dgm:prSet/>
      <dgm:spPr/>
      <dgm:t>
        <a:bodyPr/>
        <a:lstStyle/>
        <a:p>
          <a:endParaRPr lang="zh-CN" altLang="en-US"/>
        </a:p>
      </dgm:t>
    </dgm:pt>
    <dgm:pt modelId="{D78D3156-AA7F-4C2F-97BE-1DDC32032794}">
      <dgm:prSet phldrT="[文本]"/>
      <dgm:spPr/>
      <dgm:t>
        <a:bodyPr/>
        <a:lstStyle/>
        <a:p>
          <a:r>
            <a:rPr lang="zh-CN" altLang="en-US" dirty="0" smtClean="0"/>
            <a:t>风险管理</a:t>
          </a:r>
          <a:endParaRPr lang="zh-CN" altLang="en-US" dirty="0"/>
        </a:p>
      </dgm:t>
    </dgm:pt>
    <dgm:pt modelId="{E893E9C7-363A-4160-A859-E5DC2FD1D67D}" type="parTrans" cxnId="{6C37ACA8-B6FB-4761-A7E2-901D37D6B06A}">
      <dgm:prSet/>
      <dgm:spPr/>
      <dgm:t>
        <a:bodyPr/>
        <a:lstStyle/>
        <a:p>
          <a:endParaRPr lang="zh-CN" altLang="en-US"/>
        </a:p>
      </dgm:t>
    </dgm:pt>
    <dgm:pt modelId="{88C09555-69FE-4ABD-81B4-9DB742215349}" type="sibTrans" cxnId="{6C37ACA8-B6FB-4761-A7E2-901D37D6B06A}">
      <dgm:prSet/>
      <dgm:spPr/>
      <dgm:t>
        <a:bodyPr/>
        <a:lstStyle/>
        <a:p>
          <a:endParaRPr lang="zh-CN" altLang="en-US"/>
        </a:p>
      </dgm:t>
    </dgm:pt>
    <dgm:pt modelId="{F5CAF1E4-8A06-47B2-BF91-DF9EC715C745}">
      <dgm:prSet phldrT="[文本]"/>
      <dgm:spPr/>
      <dgm:t>
        <a:bodyPr/>
        <a:lstStyle/>
        <a:p>
          <a:r>
            <a:rPr lang="zh-CN" altLang="en-US" dirty="0" smtClean="0"/>
            <a:t>监控管理</a:t>
          </a:r>
          <a:endParaRPr lang="zh-CN" altLang="en-US" dirty="0"/>
        </a:p>
      </dgm:t>
    </dgm:pt>
    <dgm:pt modelId="{4B0C8B6C-F2E7-4092-ADD1-24F13BE94CD2}" type="parTrans" cxnId="{5984CEDA-2894-4393-AB6D-8422CD97A4FE}">
      <dgm:prSet/>
      <dgm:spPr/>
      <dgm:t>
        <a:bodyPr/>
        <a:lstStyle/>
        <a:p>
          <a:endParaRPr lang="zh-CN" altLang="en-US"/>
        </a:p>
      </dgm:t>
    </dgm:pt>
    <dgm:pt modelId="{6F7B4A86-963E-41CE-91A5-A93D6A4E56B5}" type="sibTrans" cxnId="{5984CEDA-2894-4393-AB6D-8422CD97A4FE}">
      <dgm:prSet/>
      <dgm:spPr/>
      <dgm:t>
        <a:bodyPr/>
        <a:lstStyle/>
        <a:p>
          <a:endParaRPr lang="zh-CN" altLang="en-US"/>
        </a:p>
      </dgm:t>
    </dgm:pt>
    <dgm:pt modelId="{F85A94DA-52C5-45B5-9AC7-338CBA5D7CF0}">
      <dgm:prSet/>
      <dgm:spPr/>
      <dgm:t>
        <a:bodyPr/>
        <a:lstStyle/>
        <a:p>
          <a:r>
            <a:rPr lang="zh-CN" altLang="en-US" smtClean="0"/>
            <a:t>质量管理</a:t>
          </a:r>
          <a:endParaRPr lang="zh-CN" altLang="en-US"/>
        </a:p>
      </dgm:t>
    </dgm:pt>
    <dgm:pt modelId="{30B7CD68-4BB5-48D4-A31F-0C96342FDBD6}" type="parTrans" cxnId="{2A4872DE-C497-44A0-871E-C577CA3CC6A9}">
      <dgm:prSet/>
      <dgm:spPr/>
      <dgm:t>
        <a:bodyPr/>
        <a:lstStyle/>
        <a:p>
          <a:endParaRPr lang="zh-CN" altLang="en-US"/>
        </a:p>
      </dgm:t>
    </dgm:pt>
    <dgm:pt modelId="{1A740C83-F112-4545-B05E-1658A2F977D8}" type="sibTrans" cxnId="{2A4872DE-C497-44A0-871E-C577CA3CC6A9}">
      <dgm:prSet/>
      <dgm:spPr/>
      <dgm:t>
        <a:bodyPr/>
        <a:lstStyle/>
        <a:p>
          <a:endParaRPr lang="zh-CN" altLang="en-US"/>
        </a:p>
      </dgm:t>
    </dgm:pt>
    <dgm:pt modelId="{2355C198-B6B6-4CC4-87F4-A43FEBFF629C}">
      <dgm:prSet/>
      <dgm:spPr/>
      <dgm:t>
        <a:bodyPr/>
        <a:lstStyle/>
        <a:p>
          <a:r>
            <a:rPr lang="zh-CN" altLang="en-US" dirty="0" smtClean="0"/>
            <a:t>技术和工具</a:t>
          </a:r>
          <a:endParaRPr lang="zh-CN" altLang="en-US" dirty="0"/>
        </a:p>
      </dgm:t>
    </dgm:pt>
    <dgm:pt modelId="{E089AE33-24AE-427B-B376-EF699B617843}" type="parTrans" cxnId="{52B2766B-F7F1-44EF-A197-6C27732BEA3E}">
      <dgm:prSet/>
      <dgm:spPr/>
      <dgm:t>
        <a:bodyPr/>
        <a:lstStyle/>
        <a:p>
          <a:endParaRPr lang="zh-CN" altLang="en-US"/>
        </a:p>
      </dgm:t>
    </dgm:pt>
    <dgm:pt modelId="{936DDB8A-3F0E-4427-A311-2847C1BF2CD8}" type="sibTrans" cxnId="{52B2766B-F7F1-44EF-A197-6C27732BEA3E}">
      <dgm:prSet/>
      <dgm:spPr/>
      <dgm:t>
        <a:bodyPr/>
        <a:lstStyle/>
        <a:p>
          <a:endParaRPr lang="zh-CN" altLang="en-US"/>
        </a:p>
      </dgm:t>
    </dgm:pt>
    <dgm:pt modelId="{2374AD15-7144-4DA0-B529-7AAA2AB20877}" type="pres">
      <dgm:prSet presAssocID="{891503C8-BD94-4557-819E-37A4E5E94265}" presName="cycle" presStyleCnt="0">
        <dgm:presLayoutVars>
          <dgm:dir/>
          <dgm:resizeHandles val="exact"/>
        </dgm:presLayoutVars>
      </dgm:prSet>
      <dgm:spPr/>
      <dgm:t>
        <a:bodyPr/>
        <a:lstStyle/>
        <a:p>
          <a:endParaRPr lang="zh-CN" altLang="en-US"/>
        </a:p>
      </dgm:t>
    </dgm:pt>
    <dgm:pt modelId="{78F853D2-404A-4D2C-9E3F-89C748CE94BD}" type="pres">
      <dgm:prSet presAssocID="{C742F8C6-C458-476D-A9BB-DA5136FA881F}" presName="node" presStyleLbl="node1" presStyleIdx="0" presStyleCnt="7">
        <dgm:presLayoutVars>
          <dgm:bulletEnabled val="1"/>
        </dgm:presLayoutVars>
      </dgm:prSet>
      <dgm:spPr/>
      <dgm:t>
        <a:bodyPr/>
        <a:lstStyle/>
        <a:p>
          <a:endParaRPr lang="zh-CN" altLang="en-US"/>
        </a:p>
      </dgm:t>
    </dgm:pt>
    <dgm:pt modelId="{168A8EF6-804A-4626-A884-EC616FD360A5}" type="pres">
      <dgm:prSet presAssocID="{C742F8C6-C458-476D-A9BB-DA5136FA881F}" presName="spNode" presStyleCnt="0"/>
      <dgm:spPr/>
    </dgm:pt>
    <dgm:pt modelId="{C6E6C435-B50C-411B-B16F-EB19C3678EB6}" type="pres">
      <dgm:prSet presAssocID="{DBC01ABC-E1BE-41FF-9299-31F977D3A7BF}" presName="sibTrans" presStyleLbl="sibTrans1D1" presStyleIdx="0" presStyleCnt="7"/>
      <dgm:spPr/>
      <dgm:t>
        <a:bodyPr/>
        <a:lstStyle/>
        <a:p>
          <a:endParaRPr lang="zh-CN" altLang="en-US"/>
        </a:p>
      </dgm:t>
    </dgm:pt>
    <dgm:pt modelId="{F3271D5B-F413-4812-909C-C8B2E8E439E3}" type="pres">
      <dgm:prSet presAssocID="{C546A253-8C55-4032-A861-CEAFD5044746}" presName="node" presStyleLbl="node1" presStyleIdx="1" presStyleCnt="7">
        <dgm:presLayoutVars>
          <dgm:bulletEnabled val="1"/>
        </dgm:presLayoutVars>
      </dgm:prSet>
      <dgm:spPr/>
      <dgm:t>
        <a:bodyPr/>
        <a:lstStyle/>
        <a:p>
          <a:endParaRPr lang="zh-CN" altLang="en-US"/>
        </a:p>
      </dgm:t>
    </dgm:pt>
    <dgm:pt modelId="{1BC98C83-07AB-4375-A3BA-DF214DE1434A}" type="pres">
      <dgm:prSet presAssocID="{C546A253-8C55-4032-A861-CEAFD5044746}" presName="spNode" presStyleCnt="0"/>
      <dgm:spPr/>
    </dgm:pt>
    <dgm:pt modelId="{0DF4D28D-52CF-4CDD-B7DE-34B0FE1215CA}" type="pres">
      <dgm:prSet presAssocID="{6F007960-15DE-491D-BD32-2AA2A2C5C168}" presName="sibTrans" presStyleLbl="sibTrans1D1" presStyleIdx="1" presStyleCnt="7"/>
      <dgm:spPr/>
      <dgm:t>
        <a:bodyPr/>
        <a:lstStyle/>
        <a:p>
          <a:endParaRPr lang="zh-CN" altLang="en-US"/>
        </a:p>
      </dgm:t>
    </dgm:pt>
    <dgm:pt modelId="{1AFC61BB-9B8C-40AD-A881-FBAF8F41A482}" type="pres">
      <dgm:prSet presAssocID="{806ACB96-EE78-462B-B9FB-445B4F087514}" presName="node" presStyleLbl="node1" presStyleIdx="2" presStyleCnt="7">
        <dgm:presLayoutVars>
          <dgm:bulletEnabled val="1"/>
        </dgm:presLayoutVars>
      </dgm:prSet>
      <dgm:spPr/>
      <dgm:t>
        <a:bodyPr/>
        <a:lstStyle/>
        <a:p>
          <a:endParaRPr lang="zh-CN" altLang="en-US"/>
        </a:p>
      </dgm:t>
    </dgm:pt>
    <dgm:pt modelId="{1A36C2BB-7844-42B4-877E-5963784EA809}" type="pres">
      <dgm:prSet presAssocID="{806ACB96-EE78-462B-B9FB-445B4F087514}" presName="spNode" presStyleCnt="0"/>
      <dgm:spPr/>
    </dgm:pt>
    <dgm:pt modelId="{912113BF-5F2E-4A62-AC5D-2671D4813999}" type="pres">
      <dgm:prSet presAssocID="{1D7C0CD4-3E53-4ECA-8EB3-E1C8EA56B333}" presName="sibTrans" presStyleLbl="sibTrans1D1" presStyleIdx="2" presStyleCnt="7"/>
      <dgm:spPr/>
      <dgm:t>
        <a:bodyPr/>
        <a:lstStyle/>
        <a:p>
          <a:endParaRPr lang="zh-CN" altLang="en-US"/>
        </a:p>
      </dgm:t>
    </dgm:pt>
    <dgm:pt modelId="{48DCE30B-91B4-4DEC-A0A6-81D8779AE6E6}" type="pres">
      <dgm:prSet presAssocID="{D78D3156-AA7F-4C2F-97BE-1DDC32032794}" presName="node" presStyleLbl="node1" presStyleIdx="3" presStyleCnt="7">
        <dgm:presLayoutVars>
          <dgm:bulletEnabled val="1"/>
        </dgm:presLayoutVars>
      </dgm:prSet>
      <dgm:spPr/>
      <dgm:t>
        <a:bodyPr/>
        <a:lstStyle/>
        <a:p>
          <a:endParaRPr lang="zh-CN" altLang="en-US"/>
        </a:p>
      </dgm:t>
    </dgm:pt>
    <dgm:pt modelId="{6993A84B-A895-4A92-9626-EBF93E4EE9ED}" type="pres">
      <dgm:prSet presAssocID="{D78D3156-AA7F-4C2F-97BE-1DDC32032794}" presName="spNode" presStyleCnt="0"/>
      <dgm:spPr/>
    </dgm:pt>
    <dgm:pt modelId="{2099559F-B506-4867-B1D8-DAF602683274}" type="pres">
      <dgm:prSet presAssocID="{88C09555-69FE-4ABD-81B4-9DB742215349}" presName="sibTrans" presStyleLbl="sibTrans1D1" presStyleIdx="3" presStyleCnt="7"/>
      <dgm:spPr/>
      <dgm:t>
        <a:bodyPr/>
        <a:lstStyle/>
        <a:p>
          <a:endParaRPr lang="zh-CN" altLang="en-US"/>
        </a:p>
      </dgm:t>
    </dgm:pt>
    <dgm:pt modelId="{8337D889-60D1-4112-B1C6-C9656747844D}" type="pres">
      <dgm:prSet presAssocID="{F5CAF1E4-8A06-47B2-BF91-DF9EC715C745}" presName="node" presStyleLbl="node1" presStyleIdx="4" presStyleCnt="7">
        <dgm:presLayoutVars>
          <dgm:bulletEnabled val="1"/>
        </dgm:presLayoutVars>
      </dgm:prSet>
      <dgm:spPr/>
      <dgm:t>
        <a:bodyPr/>
        <a:lstStyle/>
        <a:p>
          <a:endParaRPr lang="zh-CN" altLang="en-US"/>
        </a:p>
      </dgm:t>
    </dgm:pt>
    <dgm:pt modelId="{AC47BFEA-DB2F-421C-BE8D-AA858DD255FA}" type="pres">
      <dgm:prSet presAssocID="{F5CAF1E4-8A06-47B2-BF91-DF9EC715C745}" presName="spNode" presStyleCnt="0"/>
      <dgm:spPr/>
    </dgm:pt>
    <dgm:pt modelId="{9ECAFAE8-1629-4450-969D-DC3466DD815D}" type="pres">
      <dgm:prSet presAssocID="{6F7B4A86-963E-41CE-91A5-A93D6A4E56B5}" presName="sibTrans" presStyleLbl="sibTrans1D1" presStyleIdx="4" presStyleCnt="7"/>
      <dgm:spPr/>
      <dgm:t>
        <a:bodyPr/>
        <a:lstStyle/>
        <a:p>
          <a:endParaRPr lang="zh-CN" altLang="en-US"/>
        </a:p>
      </dgm:t>
    </dgm:pt>
    <dgm:pt modelId="{A26031A1-1242-408D-8BD3-E1C7426C3978}" type="pres">
      <dgm:prSet presAssocID="{F85A94DA-52C5-45B5-9AC7-338CBA5D7CF0}" presName="node" presStyleLbl="node1" presStyleIdx="5" presStyleCnt="7">
        <dgm:presLayoutVars>
          <dgm:bulletEnabled val="1"/>
        </dgm:presLayoutVars>
      </dgm:prSet>
      <dgm:spPr/>
      <dgm:t>
        <a:bodyPr/>
        <a:lstStyle/>
        <a:p>
          <a:endParaRPr lang="zh-CN" altLang="en-US"/>
        </a:p>
      </dgm:t>
    </dgm:pt>
    <dgm:pt modelId="{F613577A-1041-4B74-985B-E4EAA75D58B1}" type="pres">
      <dgm:prSet presAssocID="{F85A94DA-52C5-45B5-9AC7-338CBA5D7CF0}" presName="spNode" presStyleCnt="0"/>
      <dgm:spPr/>
    </dgm:pt>
    <dgm:pt modelId="{39B92D08-73D9-479D-9449-B93F85335B84}" type="pres">
      <dgm:prSet presAssocID="{1A740C83-F112-4545-B05E-1658A2F977D8}" presName="sibTrans" presStyleLbl="sibTrans1D1" presStyleIdx="5" presStyleCnt="7"/>
      <dgm:spPr/>
      <dgm:t>
        <a:bodyPr/>
        <a:lstStyle/>
        <a:p>
          <a:endParaRPr lang="zh-CN" altLang="en-US"/>
        </a:p>
      </dgm:t>
    </dgm:pt>
    <dgm:pt modelId="{A7D23437-C69B-4410-B19D-80237E0DAE01}" type="pres">
      <dgm:prSet presAssocID="{2355C198-B6B6-4CC4-87F4-A43FEBFF629C}" presName="node" presStyleLbl="node1" presStyleIdx="6" presStyleCnt="7">
        <dgm:presLayoutVars>
          <dgm:bulletEnabled val="1"/>
        </dgm:presLayoutVars>
      </dgm:prSet>
      <dgm:spPr/>
      <dgm:t>
        <a:bodyPr/>
        <a:lstStyle/>
        <a:p>
          <a:endParaRPr lang="zh-CN" altLang="en-US"/>
        </a:p>
      </dgm:t>
    </dgm:pt>
    <dgm:pt modelId="{BA814040-CB82-436A-AB46-9892AFF0EB70}" type="pres">
      <dgm:prSet presAssocID="{2355C198-B6B6-4CC4-87F4-A43FEBFF629C}" presName="spNode" presStyleCnt="0"/>
      <dgm:spPr/>
    </dgm:pt>
    <dgm:pt modelId="{8543C7F9-D7FF-4404-BB54-B62CEDCAAE3C}" type="pres">
      <dgm:prSet presAssocID="{936DDB8A-3F0E-4427-A311-2847C1BF2CD8}" presName="sibTrans" presStyleLbl="sibTrans1D1" presStyleIdx="6" presStyleCnt="7"/>
      <dgm:spPr/>
      <dgm:t>
        <a:bodyPr/>
        <a:lstStyle/>
        <a:p>
          <a:endParaRPr lang="zh-CN" altLang="en-US"/>
        </a:p>
      </dgm:t>
    </dgm:pt>
  </dgm:ptLst>
  <dgm:cxnLst>
    <dgm:cxn modelId="{C4835419-4AA8-4225-A092-B0CFD2B35CDE}" type="presOf" srcId="{6F007960-15DE-491D-BD32-2AA2A2C5C168}" destId="{0DF4D28D-52CF-4CDD-B7DE-34B0FE1215CA}" srcOrd="0" destOrd="0" presId="urn:microsoft.com/office/officeart/2005/8/layout/cycle6"/>
    <dgm:cxn modelId="{9C2D9C3D-1C11-4DAC-9368-44C1AD2E3925}" type="presOf" srcId="{D78D3156-AA7F-4C2F-97BE-1DDC32032794}" destId="{48DCE30B-91B4-4DEC-A0A6-81D8779AE6E6}" srcOrd="0" destOrd="0" presId="urn:microsoft.com/office/officeart/2005/8/layout/cycle6"/>
    <dgm:cxn modelId="{2A4872DE-C497-44A0-871E-C577CA3CC6A9}" srcId="{891503C8-BD94-4557-819E-37A4E5E94265}" destId="{F85A94DA-52C5-45B5-9AC7-338CBA5D7CF0}" srcOrd="5" destOrd="0" parTransId="{30B7CD68-4BB5-48D4-A31F-0C96342FDBD6}" sibTransId="{1A740C83-F112-4545-B05E-1658A2F977D8}"/>
    <dgm:cxn modelId="{5984CEDA-2894-4393-AB6D-8422CD97A4FE}" srcId="{891503C8-BD94-4557-819E-37A4E5E94265}" destId="{F5CAF1E4-8A06-47B2-BF91-DF9EC715C745}" srcOrd="4" destOrd="0" parTransId="{4B0C8B6C-F2E7-4092-ADD1-24F13BE94CD2}" sibTransId="{6F7B4A86-963E-41CE-91A5-A93D6A4E56B5}"/>
    <dgm:cxn modelId="{21054E2F-DA85-41E2-96F8-2708FE997DD4}" type="presOf" srcId="{F5CAF1E4-8A06-47B2-BF91-DF9EC715C745}" destId="{8337D889-60D1-4112-B1C6-C9656747844D}" srcOrd="0" destOrd="0" presId="urn:microsoft.com/office/officeart/2005/8/layout/cycle6"/>
    <dgm:cxn modelId="{70421632-6C95-4444-BEF1-8E9C67D3A430}" srcId="{891503C8-BD94-4557-819E-37A4E5E94265}" destId="{C742F8C6-C458-476D-A9BB-DA5136FA881F}" srcOrd="0" destOrd="0" parTransId="{99F19A3B-F5A5-4054-9C31-628374A7FBB1}" sibTransId="{DBC01ABC-E1BE-41FF-9299-31F977D3A7BF}"/>
    <dgm:cxn modelId="{68CD33D9-8271-4709-9A27-91F538A06619}" type="presOf" srcId="{806ACB96-EE78-462B-B9FB-445B4F087514}" destId="{1AFC61BB-9B8C-40AD-A881-FBAF8F41A482}" srcOrd="0" destOrd="0" presId="urn:microsoft.com/office/officeart/2005/8/layout/cycle6"/>
    <dgm:cxn modelId="{F8856D17-ACBA-4BDB-BE62-7C901A9E63C8}" type="presOf" srcId="{936DDB8A-3F0E-4427-A311-2847C1BF2CD8}" destId="{8543C7F9-D7FF-4404-BB54-B62CEDCAAE3C}" srcOrd="0" destOrd="0" presId="urn:microsoft.com/office/officeart/2005/8/layout/cycle6"/>
    <dgm:cxn modelId="{6C37ACA8-B6FB-4761-A7E2-901D37D6B06A}" srcId="{891503C8-BD94-4557-819E-37A4E5E94265}" destId="{D78D3156-AA7F-4C2F-97BE-1DDC32032794}" srcOrd="3" destOrd="0" parTransId="{E893E9C7-363A-4160-A859-E5DC2FD1D67D}" sibTransId="{88C09555-69FE-4ABD-81B4-9DB742215349}"/>
    <dgm:cxn modelId="{E74E8071-AC91-49C9-AED7-BE6F5030E02D}" srcId="{891503C8-BD94-4557-819E-37A4E5E94265}" destId="{C546A253-8C55-4032-A861-CEAFD5044746}" srcOrd="1" destOrd="0" parTransId="{9BDA6273-AFE5-4283-9AE6-417B41325657}" sibTransId="{6F007960-15DE-491D-BD32-2AA2A2C5C168}"/>
    <dgm:cxn modelId="{63EC5568-ED7F-4073-9A9A-9A02E116E439}" type="presOf" srcId="{1A740C83-F112-4545-B05E-1658A2F977D8}" destId="{39B92D08-73D9-479D-9449-B93F85335B84}" srcOrd="0" destOrd="0" presId="urn:microsoft.com/office/officeart/2005/8/layout/cycle6"/>
    <dgm:cxn modelId="{A623AAA0-F21F-4B10-9476-4E4DFF44C04A}" type="presOf" srcId="{1D7C0CD4-3E53-4ECA-8EB3-E1C8EA56B333}" destId="{912113BF-5F2E-4A62-AC5D-2671D4813999}" srcOrd="0" destOrd="0" presId="urn:microsoft.com/office/officeart/2005/8/layout/cycle6"/>
    <dgm:cxn modelId="{52B2766B-F7F1-44EF-A197-6C27732BEA3E}" srcId="{891503C8-BD94-4557-819E-37A4E5E94265}" destId="{2355C198-B6B6-4CC4-87F4-A43FEBFF629C}" srcOrd="6" destOrd="0" parTransId="{E089AE33-24AE-427B-B376-EF699B617843}" sibTransId="{936DDB8A-3F0E-4427-A311-2847C1BF2CD8}"/>
    <dgm:cxn modelId="{EB9271B1-9342-402E-AD48-0BEBE3E40D4A}" type="presOf" srcId="{2355C198-B6B6-4CC4-87F4-A43FEBFF629C}" destId="{A7D23437-C69B-4410-B19D-80237E0DAE01}" srcOrd="0" destOrd="0" presId="urn:microsoft.com/office/officeart/2005/8/layout/cycle6"/>
    <dgm:cxn modelId="{3F2CABA8-E105-4686-814D-509FD56F61AF}" type="presOf" srcId="{891503C8-BD94-4557-819E-37A4E5E94265}" destId="{2374AD15-7144-4DA0-B529-7AAA2AB20877}" srcOrd="0" destOrd="0" presId="urn:microsoft.com/office/officeart/2005/8/layout/cycle6"/>
    <dgm:cxn modelId="{09949DCC-39FF-4C85-B9E0-142CD3262B6A}" type="presOf" srcId="{F85A94DA-52C5-45B5-9AC7-338CBA5D7CF0}" destId="{A26031A1-1242-408D-8BD3-E1C7426C3978}" srcOrd="0" destOrd="0" presId="urn:microsoft.com/office/officeart/2005/8/layout/cycle6"/>
    <dgm:cxn modelId="{4625F41D-8D1F-4779-AAFB-C9D5983DF47A}" type="presOf" srcId="{6F7B4A86-963E-41CE-91A5-A93D6A4E56B5}" destId="{9ECAFAE8-1629-4450-969D-DC3466DD815D}" srcOrd="0" destOrd="0" presId="urn:microsoft.com/office/officeart/2005/8/layout/cycle6"/>
    <dgm:cxn modelId="{305AF736-02CA-4E3E-A465-D941AD7544FB}" type="presOf" srcId="{C546A253-8C55-4032-A861-CEAFD5044746}" destId="{F3271D5B-F413-4812-909C-C8B2E8E439E3}" srcOrd="0" destOrd="0" presId="urn:microsoft.com/office/officeart/2005/8/layout/cycle6"/>
    <dgm:cxn modelId="{D18CE8FE-817A-433C-BF15-0F21892DE201}" type="presOf" srcId="{88C09555-69FE-4ABD-81B4-9DB742215349}" destId="{2099559F-B506-4867-B1D8-DAF602683274}" srcOrd="0" destOrd="0" presId="urn:microsoft.com/office/officeart/2005/8/layout/cycle6"/>
    <dgm:cxn modelId="{4D4951A5-002F-4883-A645-5C8436CA99C6}" type="presOf" srcId="{DBC01ABC-E1BE-41FF-9299-31F977D3A7BF}" destId="{C6E6C435-B50C-411B-B16F-EB19C3678EB6}" srcOrd="0" destOrd="0" presId="urn:microsoft.com/office/officeart/2005/8/layout/cycle6"/>
    <dgm:cxn modelId="{894E446A-976E-4D1B-ADE8-4CD72DD202A1}" type="presOf" srcId="{C742F8C6-C458-476D-A9BB-DA5136FA881F}" destId="{78F853D2-404A-4D2C-9E3F-89C748CE94BD}" srcOrd="0" destOrd="0" presId="urn:microsoft.com/office/officeart/2005/8/layout/cycle6"/>
    <dgm:cxn modelId="{0309242C-B009-45F2-A75E-716551665497}" srcId="{891503C8-BD94-4557-819E-37A4E5E94265}" destId="{806ACB96-EE78-462B-B9FB-445B4F087514}" srcOrd="2" destOrd="0" parTransId="{32A1E1DC-177C-491A-9C4D-690C4DA05A4E}" sibTransId="{1D7C0CD4-3E53-4ECA-8EB3-E1C8EA56B333}"/>
    <dgm:cxn modelId="{6D9B83BF-1A31-48DD-83E4-CFC8C222AE53}" type="presParOf" srcId="{2374AD15-7144-4DA0-B529-7AAA2AB20877}" destId="{78F853D2-404A-4D2C-9E3F-89C748CE94BD}" srcOrd="0" destOrd="0" presId="urn:microsoft.com/office/officeart/2005/8/layout/cycle6"/>
    <dgm:cxn modelId="{258266E0-E57D-48B2-8CE7-BD4DA1DE0939}" type="presParOf" srcId="{2374AD15-7144-4DA0-B529-7AAA2AB20877}" destId="{168A8EF6-804A-4626-A884-EC616FD360A5}" srcOrd="1" destOrd="0" presId="urn:microsoft.com/office/officeart/2005/8/layout/cycle6"/>
    <dgm:cxn modelId="{00B0E39D-83FD-4584-85B0-90E0698924D3}" type="presParOf" srcId="{2374AD15-7144-4DA0-B529-7AAA2AB20877}" destId="{C6E6C435-B50C-411B-B16F-EB19C3678EB6}" srcOrd="2" destOrd="0" presId="urn:microsoft.com/office/officeart/2005/8/layout/cycle6"/>
    <dgm:cxn modelId="{950540A2-AA78-4648-A8B3-8A82CFA31AC5}" type="presParOf" srcId="{2374AD15-7144-4DA0-B529-7AAA2AB20877}" destId="{F3271D5B-F413-4812-909C-C8B2E8E439E3}" srcOrd="3" destOrd="0" presId="urn:microsoft.com/office/officeart/2005/8/layout/cycle6"/>
    <dgm:cxn modelId="{C48AB9DD-C311-466A-8147-E12426199089}" type="presParOf" srcId="{2374AD15-7144-4DA0-B529-7AAA2AB20877}" destId="{1BC98C83-07AB-4375-A3BA-DF214DE1434A}" srcOrd="4" destOrd="0" presId="urn:microsoft.com/office/officeart/2005/8/layout/cycle6"/>
    <dgm:cxn modelId="{1D34FD99-7815-4CD5-9E80-1E1B2EB6D710}" type="presParOf" srcId="{2374AD15-7144-4DA0-B529-7AAA2AB20877}" destId="{0DF4D28D-52CF-4CDD-B7DE-34B0FE1215CA}" srcOrd="5" destOrd="0" presId="urn:microsoft.com/office/officeart/2005/8/layout/cycle6"/>
    <dgm:cxn modelId="{197905F8-E1DF-4BBC-B17B-C04AA33A45DE}" type="presParOf" srcId="{2374AD15-7144-4DA0-B529-7AAA2AB20877}" destId="{1AFC61BB-9B8C-40AD-A881-FBAF8F41A482}" srcOrd="6" destOrd="0" presId="urn:microsoft.com/office/officeart/2005/8/layout/cycle6"/>
    <dgm:cxn modelId="{D12DF181-4605-493E-9741-38E2AD64502E}" type="presParOf" srcId="{2374AD15-7144-4DA0-B529-7AAA2AB20877}" destId="{1A36C2BB-7844-42B4-877E-5963784EA809}" srcOrd="7" destOrd="0" presId="urn:microsoft.com/office/officeart/2005/8/layout/cycle6"/>
    <dgm:cxn modelId="{C6738840-C08A-4D8C-BE19-CBFE6EA4A47E}" type="presParOf" srcId="{2374AD15-7144-4DA0-B529-7AAA2AB20877}" destId="{912113BF-5F2E-4A62-AC5D-2671D4813999}" srcOrd="8" destOrd="0" presId="urn:microsoft.com/office/officeart/2005/8/layout/cycle6"/>
    <dgm:cxn modelId="{DDA4B95C-24C2-4594-9343-38CD1D58CD3E}" type="presParOf" srcId="{2374AD15-7144-4DA0-B529-7AAA2AB20877}" destId="{48DCE30B-91B4-4DEC-A0A6-81D8779AE6E6}" srcOrd="9" destOrd="0" presId="urn:microsoft.com/office/officeart/2005/8/layout/cycle6"/>
    <dgm:cxn modelId="{0BE12F0A-1861-4136-A0D0-8A8B026E78D0}" type="presParOf" srcId="{2374AD15-7144-4DA0-B529-7AAA2AB20877}" destId="{6993A84B-A895-4A92-9626-EBF93E4EE9ED}" srcOrd="10" destOrd="0" presId="urn:microsoft.com/office/officeart/2005/8/layout/cycle6"/>
    <dgm:cxn modelId="{3484152C-A21B-4D4B-9929-F8A1BE0AF9AC}" type="presParOf" srcId="{2374AD15-7144-4DA0-B529-7AAA2AB20877}" destId="{2099559F-B506-4867-B1D8-DAF602683274}" srcOrd="11" destOrd="0" presId="urn:microsoft.com/office/officeart/2005/8/layout/cycle6"/>
    <dgm:cxn modelId="{3037B905-C96F-40E2-8B4E-F3AD4713F2D0}" type="presParOf" srcId="{2374AD15-7144-4DA0-B529-7AAA2AB20877}" destId="{8337D889-60D1-4112-B1C6-C9656747844D}" srcOrd="12" destOrd="0" presId="urn:microsoft.com/office/officeart/2005/8/layout/cycle6"/>
    <dgm:cxn modelId="{672609C3-33A7-4BEF-96AF-72D9B201C1A7}" type="presParOf" srcId="{2374AD15-7144-4DA0-B529-7AAA2AB20877}" destId="{AC47BFEA-DB2F-421C-BE8D-AA858DD255FA}" srcOrd="13" destOrd="0" presId="urn:microsoft.com/office/officeart/2005/8/layout/cycle6"/>
    <dgm:cxn modelId="{4008FC4E-CE78-4334-84F7-F94CB53EC1D9}" type="presParOf" srcId="{2374AD15-7144-4DA0-B529-7AAA2AB20877}" destId="{9ECAFAE8-1629-4450-969D-DC3466DD815D}" srcOrd="14" destOrd="0" presId="urn:microsoft.com/office/officeart/2005/8/layout/cycle6"/>
    <dgm:cxn modelId="{66EBB0BC-4DA3-4582-9707-A3421B0E0AD6}" type="presParOf" srcId="{2374AD15-7144-4DA0-B529-7AAA2AB20877}" destId="{A26031A1-1242-408D-8BD3-E1C7426C3978}" srcOrd="15" destOrd="0" presId="urn:microsoft.com/office/officeart/2005/8/layout/cycle6"/>
    <dgm:cxn modelId="{A36C865C-9951-415E-BE43-6582F3BDC914}" type="presParOf" srcId="{2374AD15-7144-4DA0-B529-7AAA2AB20877}" destId="{F613577A-1041-4B74-985B-E4EAA75D58B1}" srcOrd="16" destOrd="0" presId="urn:microsoft.com/office/officeart/2005/8/layout/cycle6"/>
    <dgm:cxn modelId="{E5553C11-91DC-4390-8B65-F0D1984D8756}" type="presParOf" srcId="{2374AD15-7144-4DA0-B529-7AAA2AB20877}" destId="{39B92D08-73D9-479D-9449-B93F85335B84}" srcOrd="17" destOrd="0" presId="urn:microsoft.com/office/officeart/2005/8/layout/cycle6"/>
    <dgm:cxn modelId="{A1C0DF2C-993D-4DEA-9D6F-50BA537F06A7}" type="presParOf" srcId="{2374AD15-7144-4DA0-B529-7AAA2AB20877}" destId="{A7D23437-C69B-4410-B19D-80237E0DAE01}" srcOrd="18" destOrd="0" presId="urn:microsoft.com/office/officeart/2005/8/layout/cycle6"/>
    <dgm:cxn modelId="{D47917AA-8BC9-4B7D-BEC4-59306799C900}" type="presParOf" srcId="{2374AD15-7144-4DA0-B529-7AAA2AB20877}" destId="{BA814040-CB82-436A-AB46-9892AFF0EB70}" srcOrd="19" destOrd="0" presId="urn:microsoft.com/office/officeart/2005/8/layout/cycle6"/>
    <dgm:cxn modelId="{53AB4FCF-31C8-4DC0-944F-05F5B7E8A0DA}" type="presParOf" srcId="{2374AD15-7144-4DA0-B529-7AAA2AB20877}" destId="{8543C7F9-D7FF-4404-BB54-B62CEDCAAE3C}" srcOrd="20" destOrd="0" presId="urn:microsoft.com/office/officeart/2005/8/layout/cycle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EA7061-3D40-FE41-9147-EF6D1D9EDF9E}" type="doc">
      <dgm:prSet loTypeId="urn:microsoft.com/office/officeart/2008/layout/LinedList" loCatId="" qsTypeId="urn:microsoft.com/office/officeart/2005/8/quickstyle/simple1" qsCatId="simple" csTypeId="urn:microsoft.com/office/officeart/2005/8/colors/accent1_2" csCatId="accent1" phldr="1"/>
      <dgm:spPr/>
      <dgm:t>
        <a:bodyPr/>
        <a:lstStyle/>
        <a:p>
          <a:endParaRPr lang="zh-CN" altLang="en-US"/>
        </a:p>
      </dgm:t>
    </dgm:pt>
    <dgm:pt modelId="{8E4F5F33-F4E4-6B4C-A9C8-528DAE266812}">
      <dgm:prSet/>
      <dgm:spPr>
        <a:xfrm>
          <a:off x="0" y="601"/>
          <a:ext cx="8382000" cy="703997"/>
        </a:xfrm>
        <a:noFill/>
        <a:ln>
          <a:noFill/>
        </a:ln>
        <a:effectLst/>
      </dgm:spPr>
      <dgm:t>
        <a:bodyPr/>
        <a:lstStyle/>
        <a:p>
          <a:pPr rtl="0"/>
          <a:r>
            <a:rPr kumimoji="1" lang="zh-CN" altLang="en-US" dirty="0" smtClean="0">
              <a:solidFill>
                <a:schemeClr val="tx1"/>
              </a:solidFill>
              <a:latin typeface="微软雅黑" pitchFamily="34" charset="-122"/>
              <a:ea typeface="微软雅黑" pitchFamily="34" charset="-122"/>
              <a:cs typeface="+mn-cs"/>
            </a:rPr>
            <a:t>明确项目经理岗位权利、职责和</a:t>
          </a:r>
          <a:r>
            <a:rPr kumimoji="1" lang="en-US" altLang="zh-CN" dirty="0" smtClean="0">
              <a:solidFill>
                <a:schemeClr val="tx1"/>
              </a:solidFill>
              <a:latin typeface="微软雅黑" pitchFamily="34" charset="-122"/>
              <a:ea typeface="微软雅黑" pitchFamily="34" charset="-122"/>
              <a:cs typeface="+mn-cs"/>
            </a:rPr>
            <a:t>SLA</a:t>
          </a:r>
          <a:r>
            <a:rPr kumimoji="1" lang="zh-CN" altLang="en-US" dirty="0" smtClean="0">
              <a:solidFill>
                <a:schemeClr val="tx1"/>
              </a:solidFill>
              <a:latin typeface="微软雅黑" pitchFamily="34" charset="-122"/>
              <a:ea typeface="微软雅黑" pitchFamily="34" charset="-122"/>
              <a:cs typeface="+mn-cs"/>
            </a:rPr>
            <a:t>考核目标</a:t>
          </a:r>
          <a:endParaRPr lang="zh-CN" altLang="en-US" dirty="0">
            <a:solidFill>
              <a:schemeClr val="tx1"/>
            </a:solidFill>
            <a:latin typeface="微软雅黑" pitchFamily="34" charset="-122"/>
            <a:ea typeface="微软雅黑" pitchFamily="34" charset="-122"/>
            <a:cs typeface="+mn-cs"/>
          </a:endParaRPr>
        </a:p>
      </dgm:t>
    </dgm:pt>
    <dgm:pt modelId="{D74046CB-E120-2D47-BF60-306E0153F8E9}" type="parTrans" cxnId="{DFA622B8-2BB1-E349-BB36-15B56089B79C}">
      <dgm:prSet/>
      <dgm:spPr/>
      <dgm:t>
        <a:bodyPr/>
        <a:lstStyle/>
        <a:p>
          <a:endParaRPr lang="zh-CN" altLang="en-US">
            <a:latin typeface="微软雅黑" pitchFamily="34" charset="-122"/>
            <a:ea typeface="微软雅黑" pitchFamily="34" charset="-122"/>
          </a:endParaRPr>
        </a:p>
      </dgm:t>
    </dgm:pt>
    <dgm:pt modelId="{E3657E61-116C-C64B-B634-4AB25FE706FA}" type="sibTrans" cxnId="{DFA622B8-2BB1-E349-BB36-15B56089B79C}">
      <dgm:prSet/>
      <dgm:spPr/>
      <dgm:t>
        <a:bodyPr/>
        <a:lstStyle/>
        <a:p>
          <a:endParaRPr lang="zh-CN" altLang="en-US">
            <a:latin typeface="微软雅黑" pitchFamily="34" charset="-122"/>
            <a:ea typeface="微软雅黑" pitchFamily="34" charset="-122"/>
          </a:endParaRPr>
        </a:p>
      </dgm:t>
    </dgm:pt>
    <dgm:pt modelId="{478FCCCA-D567-5840-A11F-E667DA05FC0B}">
      <dgm:prSet/>
      <dgm:spPr>
        <a:xfrm>
          <a:off x="0" y="1408597"/>
          <a:ext cx="8382000" cy="703997"/>
        </a:xfrm>
        <a:noFill/>
        <a:ln>
          <a:noFill/>
        </a:ln>
        <a:effectLst/>
      </dgm:spPr>
      <dgm:t>
        <a:bodyPr/>
        <a:lstStyle/>
        <a:p>
          <a:pPr rtl="0"/>
          <a:r>
            <a:rPr kumimoji="1" lang="zh-CN" altLang="en-US" dirty="0" smtClean="0">
              <a:solidFill>
                <a:schemeClr val="tx1"/>
              </a:solidFill>
              <a:latin typeface="微软雅黑" pitchFamily="34" charset="-122"/>
              <a:ea typeface="微软雅黑" pitchFamily="34" charset="-122"/>
              <a:cs typeface="+mn-cs"/>
            </a:rPr>
            <a:t>加强和完善需求流程的制定和落地，</a:t>
          </a:r>
          <a:r>
            <a:rPr kumimoji="1" lang="zh-CN" altLang="en-US" dirty="0" smtClean="0">
              <a:solidFill>
                <a:sysClr val="windowText" lastClr="000000">
                  <a:hueOff val="0"/>
                  <a:satOff val="0"/>
                  <a:lumOff val="0"/>
                  <a:alphaOff val="0"/>
                </a:sysClr>
              </a:solidFill>
              <a:latin typeface="微软雅黑" pitchFamily="34" charset="-122"/>
              <a:ea typeface="微软雅黑" pitchFamily="34" charset="-122"/>
              <a:cs typeface="+mn-cs"/>
            </a:rPr>
            <a:t>重点包括：需求管理、开发过程管理、客户投诉管理等</a:t>
          </a:r>
          <a:endParaRPr lang="zh-CN" altLang="en-US" dirty="0">
            <a:solidFill>
              <a:sysClr val="windowText" lastClr="000000">
                <a:hueOff val="0"/>
                <a:satOff val="0"/>
                <a:lumOff val="0"/>
                <a:alphaOff val="0"/>
              </a:sysClr>
            </a:solidFill>
            <a:latin typeface="微软雅黑" pitchFamily="34" charset="-122"/>
            <a:ea typeface="微软雅黑" pitchFamily="34" charset="-122"/>
            <a:cs typeface="+mn-cs"/>
          </a:endParaRPr>
        </a:p>
      </dgm:t>
    </dgm:pt>
    <dgm:pt modelId="{E99C68B3-BD58-E04A-9549-9EB5C418D742}" type="parTrans" cxnId="{E1BAEAA5-D164-024C-9E2B-1B0A6454E8BD}">
      <dgm:prSet/>
      <dgm:spPr/>
      <dgm:t>
        <a:bodyPr/>
        <a:lstStyle/>
        <a:p>
          <a:endParaRPr lang="zh-CN" altLang="en-US">
            <a:latin typeface="微软雅黑" pitchFamily="34" charset="-122"/>
            <a:ea typeface="微软雅黑" pitchFamily="34" charset="-122"/>
          </a:endParaRPr>
        </a:p>
      </dgm:t>
    </dgm:pt>
    <dgm:pt modelId="{5A1D4B50-124C-514E-903F-DA0C3C4E3BC3}" type="sibTrans" cxnId="{E1BAEAA5-D164-024C-9E2B-1B0A6454E8BD}">
      <dgm:prSet/>
      <dgm:spPr/>
      <dgm:t>
        <a:bodyPr/>
        <a:lstStyle/>
        <a:p>
          <a:endParaRPr lang="zh-CN" altLang="en-US">
            <a:latin typeface="微软雅黑" pitchFamily="34" charset="-122"/>
            <a:ea typeface="微软雅黑" pitchFamily="34" charset="-122"/>
          </a:endParaRPr>
        </a:p>
      </dgm:t>
    </dgm:pt>
    <dgm:pt modelId="{2E2CF503-E8AD-EC47-B733-4448ADC50384}">
      <dgm:prSet/>
      <dgm:spPr>
        <a:xfrm>
          <a:off x="0" y="2112595"/>
          <a:ext cx="8382000" cy="703997"/>
        </a:xfrm>
        <a:noFill/>
        <a:ln>
          <a:noFill/>
        </a:ln>
        <a:effectLst/>
      </dgm:spPr>
      <dgm:t>
        <a:bodyPr/>
        <a:lstStyle/>
        <a:p>
          <a:pPr rtl="0"/>
          <a:r>
            <a:rPr kumimoji="1" lang="zh-CN" altLang="en-US" dirty="0" smtClean="0">
              <a:solidFill>
                <a:sysClr val="windowText" lastClr="000000">
                  <a:hueOff val="0"/>
                  <a:satOff val="0"/>
                  <a:lumOff val="0"/>
                  <a:alphaOff val="0"/>
                </a:sysClr>
              </a:solidFill>
              <a:latin typeface="微软雅黑" pitchFamily="34" charset="-122"/>
              <a:ea typeface="微软雅黑" pitchFamily="34" charset="-122"/>
              <a:cs typeface="+mn-cs"/>
            </a:rPr>
            <a:t>加强和完善服务过程</a:t>
          </a:r>
          <a:r>
            <a:rPr kumimoji="1" lang="zh-CN" altLang="en-US" dirty="0" smtClean="0">
              <a:solidFill>
                <a:schemeClr val="tx1"/>
              </a:solidFill>
              <a:latin typeface="微软雅黑" pitchFamily="34" charset="-122"/>
              <a:ea typeface="微软雅黑" pitchFamily="34" charset="-122"/>
              <a:cs typeface="+mn-cs"/>
            </a:rPr>
            <a:t>中的文档管理</a:t>
          </a:r>
          <a:endParaRPr lang="zh-CN" altLang="en-US" dirty="0">
            <a:solidFill>
              <a:schemeClr val="tx1"/>
            </a:solidFill>
            <a:latin typeface="微软雅黑" pitchFamily="34" charset="-122"/>
            <a:ea typeface="微软雅黑" pitchFamily="34" charset="-122"/>
            <a:cs typeface="+mn-cs"/>
          </a:endParaRPr>
        </a:p>
      </dgm:t>
    </dgm:pt>
    <dgm:pt modelId="{A7D8515D-27BC-BA45-97B7-75F8188B7AB0}" type="parTrans" cxnId="{54E4B24F-EB73-9C43-BCA0-26FBA83542CC}">
      <dgm:prSet/>
      <dgm:spPr/>
      <dgm:t>
        <a:bodyPr/>
        <a:lstStyle/>
        <a:p>
          <a:endParaRPr lang="zh-CN" altLang="en-US">
            <a:latin typeface="微软雅黑" pitchFamily="34" charset="-122"/>
            <a:ea typeface="微软雅黑" pitchFamily="34" charset="-122"/>
          </a:endParaRPr>
        </a:p>
      </dgm:t>
    </dgm:pt>
    <dgm:pt modelId="{5AF68DFF-EB5A-F64A-A87B-D9CDF7EA01A2}" type="sibTrans" cxnId="{54E4B24F-EB73-9C43-BCA0-26FBA83542CC}">
      <dgm:prSet/>
      <dgm:spPr/>
      <dgm:t>
        <a:bodyPr/>
        <a:lstStyle/>
        <a:p>
          <a:endParaRPr lang="zh-CN" altLang="en-US">
            <a:latin typeface="微软雅黑" pitchFamily="34" charset="-122"/>
            <a:ea typeface="微软雅黑" pitchFamily="34" charset="-122"/>
          </a:endParaRPr>
        </a:p>
      </dgm:t>
    </dgm:pt>
    <dgm:pt modelId="{BE72AA8C-8CAE-F943-A0E9-B2B9B2044304}">
      <dgm:prSet/>
      <dgm:spPr>
        <a:xfrm>
          <a:off x="0" y="2816592"/>
          <a:ext cx="8382000" cy="703997"/>
        </a:xfrm>
        <a:noFill/>
        <a:ln>
          <a:noFill/>
        </a:ln>
        <a:effectLst/>
      </dgm:spPr>
      <dgm:t>
        <a:bodyPr/>
        <a:lstStyle/>
        <a:p>
          <a:pPr rtl="0"/>
          <a:r>
            <a:rPr kumimoji="1" lang="zh-CN" altLang="en-US" dirty="0" smtClean="0">
              <a:solidFill>
                <a:sysClr val="windowText" lastClr="000000">
                  <a:hueOff val="0"/>
                  <a:satOff val="0"/>
                  <a:lumOff val="0"/>
                  <a:alphaOff val="0"/>
                </a:sysClr>
              </a:solidFill>
              <a:latin typeface="微软雅黑" pitchFamily="34" charset="-122"/>
              <a:ea typeface="微软雅黑" pitchFamily="34" charset="-122"/>
              <a:cs typeface="+mn-cs"/>
            </a:rPr>
            <a:t>完善资源管理池，对现有资源进行有效补充</a:t>
          </a:r>
          <a:endParaRPr lang="zh-CN" altLang="en-US" dirty="0">
            <a:solidFill>
              <a:sysClr val="windowText" lastClr="000000">
                <a:hueOff val="0"/>
                <a:satOff val="0"/>
                <a:lumOff val="0"/>
                <a:alphaOff val="0"/>
              </a:sysClr>
            </a:solidFill>
            <a:latin typeface="微软雅黑" pitchFamily="34" charset="-122"/>
            <a:ea typeface="微软雅黑" pitchFamily="34" charset="-122"/>
            <a:cs typeface="+mn-cs"/>
          </a:endParaRPr>
        </a:p>
      </dgm:t>
    </dgm:pt>
    <dgm:pt modelId="{0A041331-6E76-604E-8F73-D6D1EF5BF1C0}" type="parTrans" cxnId="{8A74C77C-3E4B-5E4B-9F3F-09769E0F4270}">
      <dgm:prSet/>
      <dgm:spPr/>
      <dgm:t>
        <a:bodyPr/>
        <a:lstStyle/>
        <a:p>
          <a:endParaRPr lang="zh-CN" altLang="en-US">
            <a:latin typeface="微软雅黑" pitchFamily="34" charset="-122"/>
            <a:ea typeface="微软雅黑" pitchFamily="34" charset="-122"/>
          </a:endParaRPr>
        </a:p>
      </dgm:t>
    </dgm:pt>
    <dgm:pt modelId="{D4FC36B4-3E99-FD44-930B-F34D818B9524}" type="sibTrans" cxnId="{8A74C77C-3E4B-5E4B-9F3F-09769E0F4270}">
      <dgm:prSet/>
      <dgm:spPr/>
      <dgm:t>
        <a:bodyPr/>
        <a:lstStyle/>
        <a:p>
          <a:endParaRPr lang="zh-CN" altLang="en-US">
            <a:latin typeface="微软雅黑" pitchFamily="34" charset="-122"/>
            <a:ea typeface="微软雅黑" pitchFamily="34" charset="-122"/>
          </a:endParaRPr>
        </a:p>
      </dgm:t>
    </dgm:pt>
    <dgm:pt modelId="{7E22A6E1-6052-A746-998D-DA54DC36088E}">
      <dgm:prSet/>
      <dgm:spPr>
        <a:xfrm>
          <a:off x="0" y="3520590"/>
          <a:ext cx="8382000" cy="703997"/>
        </a:xfrm>
        <a:noFill/>
        <a:ln>
          <a:noFill/>
        </a:ln>
        <a:effectLst/>
      </dgm:spPr>
      <dgm:t>
        <a:bodyPr/>
        <a:lstStyle/>
        <a:p>
          <a:pPr rtl="0"/>
          <a:r>
            <a:rPr kumimoji="1" lang="zh-CN" altLang="en-US" dirty="0" smtClean="0">
              <a:solidFill>
                <a:sysClr val="windowText" lastClr="000000">
                  <a:hueOff val="0"/>
                  <a:satOff val="0"/>
                  <a:lumOff val="0"/>
                  <a:alphaOff val="0"/>
                </a:sysClr>
              </a:solidFill>
              <a:latin typeface="微软雅黑" pitchFamily="34" charset="-122"/>
              <a:ea typeface="微软雅黑" pitchFamily="34" charset="-122"/>
              <a:cs typeface="+mn-cs"/>
            </a:rPr>
            <a:t>建立并落实项目周会、月</a:t>
          </a:r>
          <a:r>
            <a:rPr kumimoji="1" lang="zh-CN" altLang="en-US" dirty="0" smtClean="0">
              <a:solidFill>
                <a:schemeClr val="tx1"/>
              </a:solidFill>
              <a:latin typeface="微软雅黑" pitchFamily="34" charset="-122"/>
              <a:ea typeface="微软雅黑" pitchFamily="34" charset="-122"/>
              <a:cs typeface="+mn-cs"/>
            </a:rPr>
            <a:t>会、季会等项目沟通机制</a:t>
          </a:r>
          <a:endParaRPr lang="zh-CN" altLang="en-US" dirty="0">
            <a:solidFill>
              <a:schemeClr val="tx1"/>
            </a:solidFill>
            <a:latin typeface="微软雅黑" pitchFamily="34" charset="-122"/>
            <a:ea typeface="微软雅黑" pitchFamily="34" charset="-122"/>
            <a:cs typeface="+mn-cs"/>
          </a:endParaRPr>
        </a:p>
      </dgm:t>
    </dgm:pt>
    <dgm:pt modelId="{DCE61839-54F5-4746-B31F-C6B3AE42CD31}" type="parTrans" cxnId="{74533D36-2FB1-3542-916D-FA7DD533F3B2}">
      <dgm:prSet/>
      <dgm:spPr/>
      <dgm:t>
        <a:bodyPr/>
        <a:lstStyle/>
        <a:p>
          <a:endParaRPr lang="zh-CN" altLang="en-US">
            <a:latin typeface="微软雅黑" pitchFamily="34" charset="-122"/>
            <a:ea typeface="微软雅黑" pitchFamily="34" charset="-122"/>
          </a:endParaRPr>
        </a:p>
      </dgm:t>
    </dgm:pt>
    <dgm:pt modelId="{78B10618-7D7F-4C4A-A563-29F583119F97}" type="sibTrans" cxnId="{74533D36-2FB1-3542-916D-FA7DD533F3B2}">
      <dgm:prSet/>
      <dgm:spPr/>
      <dgm:t>
        <a:bodyPr/>
        <a:lstStyle/>
        <a:p>
          <a:endParaRPr lang="zh-CN" altLang="en-US">
            <a:latin typeface="微软雅黑" pitchFamily="34" charset="-122"/>
            <a:ea typeface="微软雅黑" pitchFamily="34" charset="-122"/>
          </a:endParaRPr>
        </a:p>
      </dgm:t>
    </dgm:pt>
    <dgm:pt modelId="{379998E2-A2F0-674B-88D4-264103740150}">
      <dgm:prSet/>
      <dgm:spPr>
        <a:xfrm>
          <a:off x="0" y="4224588"/>
          <a:ext cx="8382000" cy="703997"/>
        </a:xfrm>
        <a:noFill/>
        <a:ln>
          <a:noFill/>
        </a:ln>
        <a:effectLst/>
      </dgm:spPr>
      <dgm:t>
        <a:bodyPr/>
        <a:lstStyle/>
        <a:p>
          <a:pPr rtl="0"/>
          <a:r>
            <a:rPr kumimoji="1" lang="zh-CN" altLang="en-US" dirty="0" smtClean="0">
              <a:solidFill>
                <a:sysClr val="windowText" lastClr="000000">
                  <a:hueOff val="0"/>
                  <a:satOff val="0"/>
                  <a:lumOff val="0"/>
                  <a:alphaOff val="0"/>
                </a:sysClr>
              </a:solidFill>
              <a:latin typeface="微软雅黑" pitchFamily="34" charset="-122"/>
              <a:ea typeface="微软雅黑" pitchFamily="34" charset="-122"/>
              <a:cs typeface="+mn-cs"/>
            </a:rPr>
            <a:t>建立员工内部能力发展和培训计划</a:t>
          </a:r>
          <a:endParaRPr lang="zh-CN" altLang="en-US" dirty="0">
            <a:solidFill>
              <a:sysClr val="windowText" lastClr="000000">
                <a:hueOff val="0"/>
                <a:satOff val="0"/>
                <a:lumOff val="0"/>
                <a:alphaOff val="0"/>
              </a:sysClr>
            </a:solidFill>
            <a:latin typeface="微软雅黑" pitchFamily="34" charset="-122"/>
            <a:ea typeface="微软雅黑" pitchFamily="34" charset="-122"/>
            <a:cs typeface="+mn-cs"/>
          </a:endParaRPr>
        </a:p>
      </dgm:t>
    </dgm:pt>
    <dgm:pt modelId="{4C0E002E-F7D4-4F4B-B1F0-3809625BDE04}" type="parTrans" cxnId="{4F98B580-F71B-314B-8FB8-EDE0D1B3FB0B}">
      <dgm:prSet/>
      <dgm:spPr/>
      <dgm:t>
        <a:bodyPr/>
        <a:lstStyle/>
        <a:p>
          <a:endParaRPr lang="zh-CN" altLang="en-US">
            <a:latin typeface="微软雅黑" pitchFamily="34" charset="-122"/>
            <a:ea typeface="微软雅黑" pitchFamily="34" charset="-122"/>
          </a:endParaRPr>
        </a:p>
      </dgm:t>
    </dgm:pt>
    <dgm:pt modelId="{F5012975-69EF-F94D-AB02-A714615C8ED3}" type="sibTrans" cxnId="{4F98B580-F71B-314B-8FB8-EDE0D1B3FB0B}">
      <dgm:prSet/>
      <dgm:spPr/>
      <dgm:t>
        <a:bodyPr/>
        <a:lstStyle/>
        <a:p>
          <a:endParaRPr lang="zh-CN" altLang="en-US">
            <a:latin typeface="微软雅黑" pitchFamily="34" charset="-122"/>
            <a:ea typeface="微软雅黑" pitchFamily="34" charset="-122"/>
          </a:endParaRPr>
        </a:p>
      </dgm:t>
    </dgm:pt>
    <dgm:pt modelId="{A9527522-912D-4843-8A6F-DF5BB66A9CB6}" type="pres">
      <dgm:prSet presAssocID="{94EA7061-3D40-FE41-9147-EF6D1D9EDF9E}" presName="vert0" presStyleCnt="0">
        <dgm:presLayoutVars>
          <dgm:dir/>
          <dgm:animOne val="branch"/>
          <dgm:animLvl val="lvl"/>
        </dgm:presLayoutVars>
      </dgm:prSet>
      <dgm:spPr/>
      <dgm:t>
        <a:bodyPr/>
        <a:lstStyle/>
        <a:p>
          <a:endParaRPr lang="zh-CN" altLang="en-US"/>
        </a:p>
      </dgm:t>
    </dgm:pt>
    <dgm:pt modelId="{A51E1865-A3BA-1143-88F3-1664842E8611}" type="pres">
      <dgm:prSet presAssocID="{8E4F5F33-F4E4-6B4C-A9C8-528DAE266812}" presName="thickLine" presStyleLbl="alignNode1" presStyleIdx="0" presStyleCnt="6"/>
      <dgm:spPr>
        <a:xfrm>
          <a:off x="0" y="601"/>
          <a:ext cx="8382000" cy="0"/>
        </a:xfrm>
        <a:prstGeom prst="line">
          <a:avLst/>
        </a:prstGeom>
        <a:solidFill>
          <a:srgbClr val="1D86CD">
            <a:hueOff val="0"/>
            <a:satOff val="0"/>
            <a:lumOff val="0"/>
            <a:alphaOff val="0"/>
          </a:srgbClr>
        </a:solidFill>
        <a:ln w="25400" cap="flat" cmpd="sng" algn="ctr">
          <a:solidFill>
            <a:srgbClr val="1D86CD">
              <a:hueOff val="0"/>
              <a:satOff val="0"/>
              <a:lumOff val="0"/>
              <a:alphaOff val="0"/>
            </a:srgbClr>
          </a:solidFill>
          <a:prstDash val="solid"/>
        </a:ln>
        <a:effectLst/>
      </dgm:spPr>
      <dgm:t>
        <a:bodyPr/>
        <a:lstStyle/>
        <a:p>
          <a:endParaRPr lang="zh-CN" altLang="en-US"/>
        </a:p>
      </dgm:t>
    </dgm:pt>
    <dgm:pt modelId="{88F99482-A82E-7A48-9A28-30B490C97079}" type="pres">
      <dgm:prSet presAssocID="{8E4F5F33-F4E4-6B4C-A9C8-528DAE266812}" presName="horz1" presStyleCnt="0"/>
      <dgm:spPr/>
    </dgm:pt>
    <dgm:pt modelId="{9E45B594-2E1B-944A-80E6-4B6060254A32}" type="pres">
      <dgm:prSet presAssocID="{8E4F5F33-F4E4-6B4C-A9C8-528DAE266812}" presName="tx1" presStyleLbl="revTx" presStyleIdx="0" presStyleCnt="6"/>
      <dgm:spPr>
        <a:prstGeom prst="rect">
          <a:avLst/>
        </a:prstGeom>
      </dgm:spPr>
      <dgm:t>
        <a:bodyPr/>
        <a:lstStyle/>
        <a:p>
          <a:endParaRPr lang="zh-CN" altLang="en-US"/>
        </a:p>
      </dgm:t>
    </dgm:pt>
    <dgm:pt modelId="{94D9A7EC-E1E2-6A46-A307-550CE16534B3}" type="pres">
      <dgm:prSet presAssocID="{8E4F5F33-F4E4-6B4C-A9C8-528DAE266812}" presName="vert1" presStyleCnt="0"/>
      <dgm:spPr/>
    </dgm:pt>
    <dgm:pt modelId="{56293C8D-F8AE-0343-B3D1-D00196CCF41C}" type="pres">
      <dgm:prSet presAssocID="{478FCCCA-D567-5840-A11F-E667DA05FC0B}" presName="thickLine" presStyleLbl="alignNode1" presStyleIdx="1" presStyleCnt="6"/>
      <dgm:spPr>
        <a:xfrm>
          <a:off x="0" y="1408597"/>
          <a:ext cx="8382000" cy="0"/>
        </a:xfrm>
        <a:prstGeom prst="line">
          <a:avLst/>
        </a:prstGeom>
        <a:solidFill>
          <a:srgbClr val="1D86CD">
            <a:hueOff val="0"/>
            <a:satOff val="0"/>
            <a:lumOff val="0"/>
            <a:alphaOff val="0"/>
          </a:srgbClr>
        </a:solidFill>
        <a:ln w="25400" cap="flat" cmpd="sng" algn="ctr">
          <a:solidFill>
            <a:srgbClr val="1D86CD">
              <a:hueOff val="0"/>
              <a:satOff val="0"/>
              <a:lumOff val="0"/>
              <a:alphaOff val="0"/>
            </a:srgbClr>
          </a:solidFill>
          <a:prstDash val="solid"/>
        </a:ln>
        <a:effectLst/>
      </dgm:spPr>
      <dgm:t>
        <a:bodyPr/>
        <a:lstStyle/>
        <a:p>
          <a:endParaRPr lang="zh-CN" altLang="en-US"/>
        </a:p>
      </dgm:t>
    </dgm:pt>
    <dgm:pt modelId="{2C71CE2A-0501-B241-8DC9-485EDC9ABC5D}" type="pres">
      <dgm:prSet presAssocID="{478FCCCA-D567-5840-A11F-E667DA05FC0B}" presName="horz1" presStyleCnt="0"/>
      <dgm:spPr/>
    </dgm:pt>
    <dgm:pt modelId="{01BC9FC0-A0A5-8342-99C9-C01A439F54E2}" type="pres">
      <dgm:prSet presAssocID="{478FCCCA-D567-5840-A11F-E667DA05FC0B}" presName="tx1" presStyleLbl="revTx" presStyleIdx="1" presStyleCnt="6"/>
      <dgm:spPr>
        <a:prstGeom prst="rect">
          <a:avLst/>
        </a:prstGeom>
      </dgm:spPr>
      <dgm:t>
        <a:bodyPr/>
        <a:lstStyle/>
        <a:p>
          <a:endParaRPr lang="zh-CN" altLang="en-US"/>
        </a:p>
      </dgm:t>
    </dgm:pt>
    <dgm:pt modelId="{4279B8CC-A7CC-D34A-AB30-39C3A939D043}" type="pres">
      <dgm:prSet presAssocID="{478FCCCA-D567-5840-A11F-E667DA05FC0B}" presName="vert1" presStyleCnt="0"/>
      <dgm:spPr/>
    </dgm:pt>
    <dgm:pt modelId="{843A3D4C-925C-E24A-A32A-63C8EAA4E890}" type="pres">
      <dgm:prSet presAssocID="{2E2CF503-E8AD-EC47-B733-4448ADC50384}" presName="thickLine" presStyleLbl="alignNode1" presStyleIdx="2" presStyleCnt="6"/>
      <dgm:spPr>
        <a:xfrm>
          <a:off x="0" y="2112595"/>
          <a:ext cx="8382000" cy="0"/>
        </a:xfrm>
        <a:prstGeom prst="line">
          <a:avLst/>
        </a:prstGeom>
        <a:solidFill>
          <a:srgbClr val="1D86CD">
            <a:hueOff val="0"/>
            <a:satOff val="0"/>
            <a:lumOff val="0"/>
            <a:alphaOff val="0"/>
          </a:srgbClr>
        </a:solidFill>
        <a:ln w="25400" cap="flat" cmpd="sng" algn="ctr">
          <a:solidFill>
            <a:srgbClr val="1D86CD">
              <a:hueOff val="0"/>
              <a:satOff val="0"/>
              <a:lumOff val="0"/>
              <a:alphaOff val="0"/>
            </a:srgbClr>
          </a:solidFill>
          <a:prstDash val="solid"/>
        </a:ln>
        <a:effectLst/>
      </dgm:spPr>
      <dgm:t>
        <a:bodyPr/>
        <a:lstStyle/>
        <a:p>
          <a:endParaRPr lang="zh-CN" altLang="en-US"/>
        </a:p>
      </dgm:t>
    </dgm:pt>
    <dgm:pt modelId="{9812F14C-B906-1A4B-ACD6-370FA9851AE7}" type="pres">
      <dgm:prSet presAssocID="{2E2CF503-E8AD-EC47-B733-4448ADC50384}" presName="horz1" presStyleCnt="0"/>
      <dgm:spPr/>
    </dgm:pt>
    <dgm:pt modelId="{FCFEB6CA-21C9-A144-A124-9B1070EF6B78}" type="pres">
      <dgm:prSet presAssocID="{2E2CF503-E8AD-EC47-B733-4448ADC50384}" presName="tx1" presStyleLbl="revTx" presStyleIdx="2" presStyleCnt="6"/>
      <dgm:spPr>
        <a:prstGeom prst="rect">
          <a:avLst/>
        </a:prstGeom>
      </dgm:spPr>
      <dgm:t>
        <a:bodyPr/>
        <a:lstStyle/>
        <a:p>
          <a:endParaRPr lang="zh-CN" altLang="en-US"/>
        </a:p>
      </dgm:t>
    </dgm:pt>
    <dgm:pt modelId="{EB603B6F-2452-2648-AF9C-BC806AFED774}" type="pres">
      <dgm:prSet presAssocID="{2E2CF503-E8AD-EC47-B733-4448ADC50384}" presName="vert1" presStyleCnt="0"/>
      <dgm:spPr/>
    </dgm:pt>
    <dgm:pt modelId="{678ABEE6-5B56-514C-875A-FE5C8F686BED}" type="pres">
      <dgm:prSet presAssocID="{BE72AA8C-8CAE-F943-A0E9-B2B9B2044304}" presName="thickLine" presStyleLbl="alignNode1" presStyleIdx="3" presStyleCnt="6"/>
      <dgm:spPr>
        <a:xfrm>
          <a:off x="0" y="2816592"/>
          <a:ext cx="8382000" cy="0"/>
        </a:xfrm>
        <a:prstGeom prst="line">
          <a:avLst/>
        </a:prstGeom>
        <a:solidFill>
          <a:srgbClr val="1D86CD">
            <a:hueOff val="0"/>
            <a:satOff val="0"/>
            <a:lumOff val="0"/>
            <a:alphaOff val="0"/>
          </a:srgbClr>
        </a:solidFill>
        <a:ln w="25400" cap="flat" cmpd="sng" algn="ctr">
          <a:solidFill>
            <a:srgbClr val="1D86CD">
              <a:hueOff val="0"/>
              <a:satOff val="0"/>
              <a:lumOff val="0"/>
              <a:alphaOff val="0"/>
            </a:srgbClr>
          </a:solidFill>
          <a:prstDash val="solid"/>
        </a:ln>
        <a:effectLst/>
      </dgm:spPr>
      <dgm:t>
        <a:bodyPr/>
        <a:lstStyle/>
        <a:p>
          <a:endParaRPr lang="zh-CN" altLang="en-US"/>
        </a:p>
      </dgm:t>
    </dgm:pt>
    <dgm:pt modelId="{A2CB6150-4667-7340-B1CF-707D41D8BF07}" type="pres">
      <dgm:prSet presAssocID="{BE72AA8C-8CAE-F943-A0E9-B2B9B2044304}" presName="horz1" presStyleCnt="0"/>
      <dgm:spPr/>
    </dgm:pt>
    <dgm:pt modelId="{30A89357-B5E2-A040-8B8F-11E1AD7EB693}" type="pres">
      <dgm:prSet presAssocID="{BE72AA8C-8CAE-F943-A0E9-B2B9B2044304}" presName="tx1" presStyleLbl="revTx" presStyleIdx="3" presStyleCnt="6"/>
      <dgm:spPr>
        <a:prstGeom prst="rect">
          <a:avLst/>
        </a:prstGeom>
      </dgm:spPr>
      <dgm:t>
        <a:bodyPr/>
        <a:lstStyle/>
        <a:p>
          <a:endParaRPr lang="zh-CN" altLang="en-US"/>
        </a:p>
      </dgm:t>
    </dgm:pt>
    <dgm:pt modelId="{FC5F459A-4FC1-ED40-946E-70BCCFC8F050}" type="pres">
      <dgm:prSet presAssocID="{BE72AA8C-8CAE-F943-A0E9-B2B9B2044304}" presName="vert1" presStyleCnt="0"/>
      <dgm:spPr/>
    </dgm:pt>
    <dgm:pt modelId="{AA70BF79-12EA-5240-ADB6-462EE8A839AA}" type="pres">
      <dgm:prSet presAssocID="{7E22A6E1-6052-A746-998D-DA54DC36088E}" presName="thickLine" presStyleLbl="alignNode1" presStyleIdx="4" presStyleCnt="6"/>
      <dgm:spPr>
        <a:xfrm>
          <a:off x="0" y="3520590"/>
          <a:ext cx="8382000" cy="0"/>
        </a:xfrm>
        <a:prstGeom prst="line">
          <a:avLst/>
        </a:prstGeom>
        <a:solidFill>
          <a:srgbClr val="1D86CD">
            <a:hueOff val="0"/>
            <a:satOff val="0"/>
            <a:lumOff val="0"/>
            <a:alphaOff val="0"/>
          </a:srgbClr>
        </a:solidFill>
        <a:ln w="25400" cap="flat" cmpd="sng" algn="ctr">
          <a:solidFill>
            <a:srgbClr val="1D86CD">
              <a:hueOff val="0"/>
              <a:satOff val="0"/>
              <a:lumOff val="0"/>
              <a:alphaOff val="0"/>
            </a:srgbClr>
          </a:solidFill>
          <a:prstDash val="solid"/>
        </a:ln>
        <a:effectLst/>
      </dgm:spPr>
      <dgm:t>
        <a:bodyPr/>
        <a:lstStyle/>
        <a:p>
          <a:endParaRPr lang="zh-CN" altLang="en-US"/>
        </a:p>
      </dgm:t>
    </dgm:pt>
    <dgm:pt modelId="{2BA86D75-6963-E144-B48B-F3CC90EA7127}" type="pres">
      <dgm:prSet presAssocID="{7E22A6E1-6052-A746-998D-DA54DC36088E}" presName="horz1" presStyleCnt="0"/>
      <dgm:spPr/>
    </dgm:pt>
    <dgm:pt modelId="{521BC31B-0A40-4B4D-BFBB-DFD506D7FF21}" type="pres">
      <dgm:prSet presAssocID="{7E22A6E1-6052-A746-998D-DA54DC36088E}" presName="tx1" presStyleLbl="revTx" presStyleIdx="4" presStyleCnt="6"/>
      <dgm:spPr>
        <a:prstGeom prst="rect">
          <a:avLst/>
        </a:prstGeom>
      </dgm:spPr>
      <dgm:t>
        <a:bodyPr/>
        <a:lstStyle/>
        <a:p>
          <a:endParaRPr lang="zh-CN" altLang="en-US"/>
        </a:p>
      </dgm:t>
    </dgm:pt>
    <dgm:pt modelId="{24A57F65-A2FD-AA40-9037-C0FB6013D692}" type="pres">
      <dgm:prSet presAssocID="{7E22A6E1-6052-A746-998D-DA54DC36088E}" presName="vert1" presStyleCnt="0"/>
      <dgm:spPr/>
    </dgm:pt>
    <dgm:pt modelId="{EE4C4863-72E0-0145-B92B-7411D4DC22CD}" type="pres">
      <dgm:prSet presAssocID="{379998E2-A2F0-674B-88D4-264103740150}" presName="thickLine" presStyleLbl="alignNode1" presStyleIdx="5" presStyleCnt="6"/>
      <dgm:spPr>
        <a:xfrm>
          <a:off x="0" y="4224588"/>
          <a:ext cx="8382000" cy="0"/>
        </a:xfrm>
        <a:prstGeom prst="line">
          <a:avLst/>
        </a:prstGeom>
        <a:solidFill>
          <a:srgbClr val="1D86CD">
            <a:hueOff val="0"/>
            <a:satOff val="0"/>
            <a:lumOff val="0"/>
            <a:alphaOff val="0"/>
          </a:srgbClr>
        </a:solidFill>
        <a:ln w="25400" cap="flat" cmpd="sng" algn="ctr">
          <a:solidFill>
            <a:srgbClr val="1D86CD">
              <a:hueOff val="0"/>
              <a:satOff val="0"/>
              <a:lumOff val="0"/>
              <a:alphaOff val="0"/>
            </a:srgbClr>
          </a:solidFill>
          <a:prstDash val="solid"/>
        </a:ln>
        <a:effectLst/>
      </dgm:spPr>
      <dgm:t>
        <a:bodyPr/>
        <a:lstStyle/>
        <a:p>
          <a:endParaRPr lang="zh-CN" altLang="en-US"/>
        </a:p>
      </dgm:t>
    </dgm:pt>
    <dgm:pt modelId="{4C44DACF-F018-B847-A772-DEC7C3221117}" type="pres">
      <dgm:prSet presAssocID="{379998E2-A2F0-674B-88D4-264103740150}" presName="horz1" presStyleCnt="0"/>
      <dgm:spPr/>
    </dgm:pt>
    <dgm:pt modelId="{74CEC890-5948-7F4F-A6C6-32EE9A160F1C}" type="pres">
      <dgm:prSet presAssocID="{379998E2-A2F0-674B-88D4-264103740150}" presName="tx1" presStyleLbl="revTx" presStyleIdx="5" presStyleCnt="6"/>
      <dgm:spPr>
        <a:prstGeom prst="rect">
          <a:avLst/>
        </a:prstGeom>
      </dgm:spPr>
      <dgm:t>
        <a:bodyPr/>
        <a:lstStyle/>
        <a:p>
          <a:endParaRPr lang="zh-CN" altLang="en-US"/>
        </a:p>
      </dgm:t>
    </dgm:pt>
    <dgm:pt modelId="{8F4AF69A-DAB2-744C-A427-1861DDC8342A}" type="pres">
      <dgm:prSet presAssocID="{379998E2-A2F0-674B-88D4-264103740150}" presName="vert1" presStyleCnt="0"/>
      <dgm:spPr/>
    </dgm:pt>
  </dgm:ptLst>
  <dgm:cxnLst>
    <dgm:cxn modelId="{944D0B4F-DD82-4B46-BE36-83CC8CA7A62A}" type="presOf" srcId="{478FCCCA-D567-5840-A11F-E667DA05FC0B}" destId="{01BC9FC0-A0A5-8342-99C9-C01A439F54E2}" srcOrd="0" destOrd="0" presId="urn:microsoft.com/office/officeart/2008/layout/LinedList"/>
    <dgm:cxn modelId="{54E4B24F-EB73-9C43-BCA0-26FBA83542CC}" srcId="{94EA7061-3D40-FE41-9147-EF6D1D9EDF9E}" destId="{2E2CF503-E8AD-EC47-B733-4448ADC50384}" srcOrd="2" destOrd="0" parTransId="{A7D8515D-27BC-BA45-97B7-75F8188B7AB0}" sibTransId="{5AF68DFF-EB5A-F64A-A87B-D9CDF7EA01A2}"/>
    <dgm:cxn modelId="{72B152A8-08BC-46AF-955C-804D181B6B1F}" type="presOf" srcId="{7E22A6E1-6052-A746-998D-DA54DC36088E}" destId="{521BC31B-0A40-4B4D-BFBB-DFD506D7FF21}" srcOrd="0" destOrd="0" presId="urn:microsoft.com/office/officeart/2008/layout/LinedList"/>
    <dgm:cxn modelId="{B38B9460-D7FE-491C-BC5B-DEBEECB214AC}" type="presOf" srcId="{2E2CF503-E8AD-EC47-B733-4448ADC50384}" destId="{FCFEB6CA-21C9-A144-A124-9B1070EF6B78}" srcOrd="0" destOrd="0" presId="urn:microsoft.com/office/officeart/2008/layout/LinedList"/>
    <dgm:cxn modelId="{8A74C77C-3E4B-5E4B-9F3F-09769E0F4270}" srcId="{94EA7061-3D40-FE41-9147-EF6D1D9EDF9E}" destId="{BE72AA8C-8CAE-F943-A0E9-B2B9B2044304}" srcOrd="3" destOrd="0" parTransId="{0A041331-6E76-604E-8F73-D6D1EF5BF1C0}" sibTransId="{D4FC36B4-3E99-FD44-930B-F34D818B9524}"/>
    <dgm:cxn modelId="{9C24E0FD-D6BF-4EAA-AC1A-437FEB9BF26F}" type="presOf" srcId="{94EA7061-3D40-FE41-9147-EF6D1D9EDF9E}" destId="{A9527522-912D-4843-8A6F-DF5BB66A9CB6}" srcOrd="0" destOrd="0" presId="urn:microsoft.com/office/officeart/2008/layout/LinedList"/>
    <dgm:cxn modelId="{4EB8770D-86FB-4289-9442-3467BC8C9998}" type="presOf" srcId="{8E4F5F33-F4E4-6B4C-A9C8-528DAE266812}" destId="{9E45B594-2E1B-944A-80E6-4B6060254A32}" srcOrd="0" destOrd="0" presId="urn:microsoft.com/office/officeart/2008/layout/LinedList"/>
    <dgm:cxn modelId="{E1BAEAA5-D164-024C-9E2B-1B0A6454E8BD}" srcId="{94EA7061-3D40-FE41-9147-EF6D1D9EDF9E}" destId="{478FCCCA-D567-5840-A11F-E667DA05FC0B}" srcOrd="1" destOrd="0" parTransId="{E99C68B3-BD58-E04A-9549-9EB5C418D742}" sibTransId="{5A1D4B50-124C-514E-903F-DA0C3C4E3BC3}"/>
    <dgm:cxn modelId="{DFA622B8-2BB1-E349-BB36-15B56089B79C}" srcId="{94EA7061-3D40-FE41-9147-EF6D1D9EDF9E}" destId="{8E4F5F33-F4E4-6B4C-A9C8-528DAE266812}" srcOrd="0" destOrd="0" parTransId="{D74046CB-E120-2D47-BF60-306E0153F8E9}" sibTransId="{E3657E61-116C-C64B-B634-4AB25FE706FA}"/>
    <dgm:cxn modelId="{4F98B580-F71B-314B-8FB8-EDE0D1B3FB0B}" srcId="{94EA7061-3D40-FE41-9147-EF6D1D9EDF9E}" destId="{379998E2-A2F0-674B-88D4-264103740150}" srcOrd="5" destOrd="0" parTransId="{4C0E002E-F7D4-4F4B-B1F0-3809625BDE04}" sibTransId="{F5012975-69EF-F94D-AB02-A714615C8ED3}"/>
    <dgm:cxn modelId="{74533D36-2FB1-3542-916D-FA7DD533F3B2}" srcId="{94EA7061-3D40-FE41-9147-EF6D1D9EDF9E}" destId="{7E22A6E1-6052-A746-998D-DA54DC36088E}" srcOrd="4" destOrd="0" parTransId="{DCE61839-54F5-4746-B31F-C6B3AE42CD31}" sibTransId="{78B10618-7D7F-4C4A-A563-29F583119F97}"/>
    <dgm:cxn modelId="{37EC4F6B-0EC5-46A5-820B-6788C728D922}" type="presOf" srcId="{379998E2-A2F0-674B-88D4-264103740150}" destId="{74CEC890-5948-7F4F-A6C6-32EE9A160F1C}" srcOrd="0" destOrd="0" presId="urn:microsoft.com/office/officeart/2008/layout/LinedList"/>
    <dgm:cxn modelId="{5D759C5D-09D3-47C4-8AEF-80ADC98BD437}" type="presOf" srcId="{BE72AA8C-8CAE-F943-A0E9-B2B9B2044304}" destId="{30A89357-B5E2-A040-8B8F-11E1AD7EB693}" srcOrd="0" destOrd="0" presId="urn:microsoft.com/office/officeart/2008/layout/LinedList"/>
    <dgm:cxn modelId="{5DD54B33-2717-4466-B902-EDE0FA2893B2}" type="presParOf" srcId="{A9527522-912D-4843-8A6F-DF5BB66A9CB6}" destId="{A51E1865-A3BA-1143-88F3-1664842E8611}" srcOrd="0" destOrd="0" presId="urn:microsoft.com/office/officeart/2008/layout/LinedList"/>
    <dgm:cxn modelId="{01073DE8-522B-402B-BB3B-009EA491F469}" type="presParOf" srcId="{A9527522-912D-4843-8A6F-DF5BB66A9CB6}" destId="{88F99482-A82E-7A48-9A28-30B490C97079}" srcOrd="1" destOrd="0" presId="urn:microsoft.com/office/officeart/2008/layout/LinedList"/>
    <dgm:cxn modelId="{43D03DD6-CB4C-41DA-A641-97B97D0E7331}" type="presParOf" srcId="{88F99482-A82E-7A48-9A28-30B490C97079}" destId="{9E45B594-2E1B-944A-80E6-4B6060254A32}" srcOrd="0" destOrd="0" presId="urn:microsoft.com/office/officeart/2008/layout/LinedList"/>
    <dgm:cxn modelId="{1AD0626E-C664-497F-8D1A-90686BEECA75}" type="presParOf" srcId="{88F99482-A82E-7A48-9A28-30B490C97079}" destId="{94D9A7EC-E1E2-6A46-A307-550CE16534B3}" srcOrd="1" destOrd="0" presId="urn:microsoft.com/office/officeart/2008/layout/LinedList"/>
    <dgm:cxn modelId="{B1E5F8AA-4A83-48B3-944D-775F039C1C4F}" type="presParOf" srcId="{A9527522-912D-4843-8A6F-DF5BB66A9CB6}" destId="{56293C8D-F8AE-0343-B3D1-D00196CCF41C}" srcOrd="2" destOrd="0" presId="urn:microsoft.com/office/officeart/2008/layout/LinedList"/>
    <dgm:cxn modelId="{7586A75D-0B11-4048-8422-2B694FC0DF25}" type="presParOf" srcId="{A9527522-912D-4843-8A6F-DF5BB66A9CB6}" destId="{2C71CE2A-0501-B241-8DC9-485EDC9ABC5D}" srcOrd="3" destOrd="0" presId="urn:microsoft.com/office/officeart/2008/layout/LinedList"/>
    <dgm:cxn modelId="{6F69B4A0-35BB-4A70-9A3F-7B6E670400C4}" type="presParOf" srcId="{2C71CE2A-0501-B241-8DC9-485EDC9ABC5D}" destId="{01BC9FC0-A0A5-8342-99C9-C01A439F54E2}" srcOrd="0" destOrd="0" presId="urn:microsoft.com/office/officeart/2008/layout/LinedList"/>
    <dgm:cxn modelId="{53116D28-9AFA-4F73-BE7D-95ADF98C79A5}" type="presParOf" srcId="{2C71CE2A-0501-B241-8DC9-485EDC9ABC5D}" destId="{4279B8CC-A7CC-D34A-AB30-39C3A939D043}" srcOrd="1" destOrd="0" presId="urn:microsoft.com/office/officeart/2008/layout/LinedList"/>
    <dgm:cxn modelId="{9F6AC878-9A53-450C-8BBD-0925D4526303}" type="presParOf" srcId="{A9527522-912D-4843-8A6F-DF5BB66A9CB6}" destId="{843A3D4C-925C-E24A-A32A-63C8EAA4E890}" srcOrd="4" destOrd="0" presId="urn:microsoft.com/office/officeart/2008/layout/LinedList"/>
    <dgm:cxn modelId="{F8F406B2-719F-4258-80F1-E749BAB6ECF5}" type="presParOf" srcId="{A9527522-912D-4843-8A6F-DF5BB66A9CB6}" destId="{9812F14C-B906-1A4B-ACD6-370FA9851AE7}" srcOrd="5" destOrd="0" presId="urn:microsoft.com/office/officeart/2008/layout/LinedList"/>
    <dgm:cxn modelId="{52C53347-14ED-43E4-9DE2-D540E4A18237}" type="presParOf" srcId="{9812F14C-B906-1A4B-ACD6-370FA9851AE7}" destId="{FCFEB6CA-21C9-A144-A124-9B1070EF6B78}" srcOrd="0" destOrd="0" presId="urn:microsoft.com/office/officeart/2008/layout/LinedList"/>
    <dgm:cxn modelId="{D0B15731-9EEF-4DDD-8797-054D6D5906F1}" type="presParOf" srcId="{9812F14C-B906-1A4B-ACD6-370FA9851AE7}" destId="{EB603B6F-2452-2648-AF9C-BC806AFED774}" srcOrd="1" destOrd="0" presId="urn:microsoft.com/office/officeart/2008/layout/LinedList"/>
    <dgm:cxn modelId="{348F560B-3716-4246-8C55-7582C2FCDEB5}" type="presParOf" srcId="{A9527522-912D-4843-8A6F-DF5BB66A9CB6}" destId="{678ABEE6-5B56-514C-875A-FE5C8F686BED}" srcOrd="6" destOrd="0" presId="urn:microsoft.com/office/officeart/2008/layout/LinedList"/>
    <dgm:cxn modelId="{AB873BFC-5F48-42F6-8601-B10A935B91C8}" type="presParOf" srcId="{A9527522-912D-4843-8A6F-DF5BB66A9CB6}" destId="{A2CB6150-4667-7340-B1CF-707D41D8BF07}" srcOrd="7" destOrd="0" presId="urn:microsoft.com/office/officeart/2008/layout/LinedList"/>
    <dgm:cxn modelId="{527CB0D3-A251-4EED-945F-22C13C63AC64}" type="presParOf" srcId="{A2CB6150-4667-7340-B1CF-707D41D8BF07}" destId="{30A89357-B5E2-A040-8B8F-11E1AD7EB693}" srcOrd="0" destOrd="0" presId="urn:microsoft.com/office/officeart/2008/layout/LinedList"/>
    <dgm:cxn modelId="{A4FF77E4-6A78-4C3F-B9D5-960359CBD85F}" type="presParOf" srcId="{A2CB6150-4667-7340-B1CF-707D41D8BF07}" destId="{FC5F459A-4FC1-ED40-946E-70BCCFC8F050}" srcOrd="1" destOrd="0" presId="urn:microsoft.com/office/officeart/2008/layout/LinedList"/>
    <dgm:cxn modelId="{4A020631-45CC-4F60-ADE7-69699D71E6AA}" type="presParOf" srcId="{A9527522-912D-4843-8A6F-DF5BB66A9CB6}" destId="{AA70BF79-12EA-5240-ADB6-462EE8A839AA}" srcOrd="8" destOrd="0" presId="urn:microsoft.com/office/officeart/2008/layout/LinedList"/>
    <dgm:cxn modelId="{48067110-7A71-402F-8827-F0102B13DCAF}" type="presParOf" srcId="{A9527522-912D-4843-8A6F-DF5BB66A9CB6}" destId="{2BA86D75-6963-E144-B48B-F3CC90EA7127}" srcOrd="9" destOrd="0" presId="urn:microsoft.com/office/officeart/2008/layout/LinedList"/>
    <dgm:cxn modelId="{91B46C7D-EFA2-41CD-82F6-70742380BF05}" type="presParOf" srcId="{2BA86D75-6963-E144-B48B-F3CC90EA7127}" destId="{521BC31B-0A40-4B4D-BFBB-DFD506D7FF21}" srcOrd="0" destOrd="0" presId="urn:microsoft.com/office/officeart/2008/layout/LinedList"/>
    <dgm:cxn modelId="{0867591A-5B9F-496E-A9CE-2C6014E47290}" type="presParOf" srcId="{2BA86D75-6963-E144-B48B-F3CC90EA7127}" destId="{24A57F65-A2FD-AA40-9037-C0FB6013D692}" srcOrd="1" destOrd="0" presId="urn:microsoft.com/office/officeart/2008/layout/LinedList"/>
    <dgm:cxn modelId="{0CA22002-7D9A-47A7-8BD4-E6938B291179}" type="presParOf" srcId="{A9527522-912D-4843-8A6F-DF5BB66A9CB6}" destId="{EE4C4863-72E0-0145-B92B-7411D4DC22CD}" srcOrd="10" destOrd="0" presId="urn:microsoft.com/office/officeart/2008/layout/LinedList"/>
    <dgm:cxn modelId="{B9B16655-B1DF-48AF-AF67-2898259D0068}" type="presParOf" srcId="{A9527522-912D-4843-8A6F-DF5BB66A9CB6}" destId="{4C44DACF-F018-B847-A772-DEC7C3221117}" srcOrd="11" destOrd="0" presId="urn:microsoft.com/office/officeart/2008/layout/LinedList"/>
    <dgm:cxn modelId="{ACEE0995-4AAB-4F43-AB8A-915F463205AE}" type="presParOf" srcId="{4C44DACF-F018-B847-A772-DEC7C3221117}" destId="{74CEC890-5948-7F4F-A6C6-32EE9A160F1C}" srcOrd="0" destOrd="0" presId="urn:microsoft.com/office/officeart/2008/layout/LinedList"/>
    <dgm:cxn modelId="{48AF4ECA-5B09-435D-BBE5-2C72C3C7B965}" type="presParOf" srcId="{4C44DACF-F018-B847-A772-DEC7C3221117}" destId="{8F4AF69A-DAB2-744C-A427-1861DDC8342A}" srcOrd="1" destOrd="0" presId="urn:microsoft.com/office/officeart/2008/layout/Lin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F853D2-404A-4D2C-9E3F-89C748CE94BD}">
      <dsp:nvSpPr>
        <dsp:cNvPr id="0" name=""/>
        <dsp:cNvSpPr/>
      </dsp:nvSpPr>
      <dsp:spPr>
        <a:xfrm>
          <a:off x="2562076" y="2060"/>
          <a:ext cx="971847" cy="6317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smtClean="0"/>
            <a:t>沟通管理</a:t>
          </a:r>
          <a:endParaRPr lang="zh-CN" altLang="en-US" sz="1500" kern="1200"/>
        </a:p>
      </dsp:txBody>
      <dsp:txXfrm>
        <a:off x="2592913" y="32897"/>
        <a:ext cx="910173" cy="570026"/>
      </dsp:txXfrm>
    </dsp:sp>
    <dsp:sp modelId="{C6E6C435-B50C-411B-B16F-EB19C3678EB6}">
      <dsp:nvSpPr>
        <dsp:cNvPr id="0" name=""/>
        <dsp:cNvSpPr/>
      </dsp:nvSpPr>
      <dsp:spPr>
        <a:xfrm>
          <a:off x="1244615" y="317911"/>
          <a:ext cx="3606768" cy="3606768"/>
        </a:xfrm>
        <a:custGeom>
          <a:avLst/>
          <a:gdLst/>
          <a:ahLst/>
          <a:cxnLst/>
          <a:rect l="0" t="0" r="0" b="0"/>
          <a:pathLst>
            <a:path>
              <a:moveTo>
                <a:pt x="2295744" y="68513"/>
              </a:moveTo>
              <a:arcTo wR="1803384" hR="1803384" stAng="17150643" swAng="1256624"/>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3271D5B-F413-4812-909C-C8B2E8E439E3}">
      <dsp:nvSpPr>
        <dsp:cNvPr id="0" name=""/>
        <dsp:cNvSpPr/>
      </dsp:nvSpPr>
      <dsp:spPr>
        <a:xfrm>
          <a:off x="3972018" y="681053"/>
          <a:ext cx="971847" cy="6317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smtClean="0"/>
            <a:t>计划管理</a:t>
          </a:r>
          <a:endParaRPr lang="zh-CN" altLang="en-US" sz="1500" kern="1200"/>
        </a:p>
      </dsp:txBody>
      <dsp:txXfrm>
        <a:off x="4002855" y="711890"/>
        <a:ext cx="910173" cy="570026"/>
      </dsp:txXfrm>
    </dsp:sp>
    <dsp:sp modelId="{0DF4D28D-52CF-4CDD-B7DE-34B0FE1215CA}">
      <dsp:nvSpPr>
        <dsp:cNvPr id="0" name=""/>
        <dsp:cNvSpPr/>
      </dsp:nvSpPr>
      <dsp:spPr>
        <a:xfrm>
          <a:off x="1244615" y="317911"/>
          <a:ext cx="3606768" cy="3606768"/>
        </a:xfrm>
        <a:custGeom>
          <a:avLst/>
          <a:gdLst/>
          <a:ahLst/>
          <a:cxnLst/>
          <a:rect l="0" t="0" r="0" b="0"/>
          <a:pathLst>
            <a:path>
              <a:moveTo>
                <a:pt x="3419433" y="1003021"/>
              </a:moveTo>
              <a:arcTo wR="1803384" hR="1803384" stAng="20019161" swAng="1726353"/>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AFC61BB-9B8C-40AD-A881-FBAF8F41A482}">
      <dsp:nvSpPr>
        <dsp:cNvPr id="0" name=""/>
        <dsp:cNvSpPr/>
      </dsp:nvSpPr>
      <dsp:spPr>
        <a:xfrm>
          <a:off x="4320245" y="2206735"/>
          <a:ext cx="971847" cy="6317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smtClean="0"/>
            <a:t>进度管理</a:t>
          </a:r>
          <a:endParaRPr lang="zh-CN" altLang="en-US" sz="1500" kern="1200"/>
        </a:p>
      </dsp:txBody>
      <dsp:txXfrm>
        <a:off x="4351082" y="2237572"/>
        <a:ext cx="910173" cy="570026"/>
      </dsp:txXfrm>
    </dsp:sp>
    <dsp:sp modelId="{912113BF-5F2E-4A62-AC5D-2671D4813999}">
      <dsp:nvSpPr>
        <dsp:cNvPr id="0" name=""/>
        <dsp:cNvSpPr/>
      </dsp:nvSpPr>
      <dsp:spPr>
        <a:xfrm>
          <a:off x="1244615" y="317911"/>
          <a:ext cx="3606768" cy="3606768"/>
        </a:xfrm>
        <a:custGeom>
          <a:avLst/>
          <a:gdLst/>
          <a:ahLst/>
          <a:cxnLst/>
          <a:rect l="0" t="0" r="0" b="0"/>
          <a:pathLst>
            <a:path>
              <a:moveTo>
                <a:pt x="3455159" y="2527147"/>
              </a:moveTo>
              <a:arcTo wR="1803384" hR="1803384" stAng="1419703" swAng="1358782"/>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8DCE30B-91B4-4DEC-A0A6-81D8779AE6E6}">
      <dsp:nvSpPr>
        <dsp:cNvPr id="0" name=""/>
        <dsp:cNvSpPr/>
      </dsp:nvSpPr>
      <dsp:spPr>
        <a:xfrm>
          <a:off x="3344535" y="3430238"/>
          <a:ext cx="971847" cy="6317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smtClean="0"/>
            <a:t>风险管理</a:t>
          </a:r>
          <a:endParaRPr lang="zh-CN" altLang="en-US" sz="1500" kern="1200"/>
        </a:p>
      </dsp:txBody>
      <dsp:txXfrm>
        <a:off x="3375372" y="3461075"/>
        <a:ext cx="910173" cy="570026"/>
      </dsp:txXfrm>
    </dsp:sp>
    <dsp:sp modelId="{2099559F-B506-4867-B1D8-DAF602683274}">
      <dsp:nvSpPr>
        <dsp:cNvPr id="0" name=""/>
        <dsp:cNvSpPr/>
      </dsp:nvSpPr>
      <dsp:spPr>
        <a:xfrm>
          <a:off x="1244615" y="317911"/>
          <a:ext cx="3606768" cy="3606768"/>
        </a:xfrm>
        <a:custGeom>
          <a:avLst/>
          <a:gdLst/>
          <a:ahLst/>
          <a:cxnLst/>
          <a:rect l="0" t="0" r="0" b="0"/>
          <a:pathLst>
            <a:path>
              <a:moveTo>
                <a:pt x="2094067" y="3583186"/>
              </a:moveTo>
              <a:arcTo wR="1803384" hR="1803384" stAng="4843449" swAng="1113102"/>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337D889-60D1-4112-B1C6-C9656747844D}">
      <dsp:nvSpPr>
        <dsp:cNvPr id="0" name=""/>
        <dsp:cNvSpPr/>
      </dsp:nvSpPr>
      <dsp:spPr>
        <a:xfrm>
          <a:off x="1779617" y="3430238"/>
          <a:ext cx="971847" cy="6317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smtClean="0"/>
            <a:t>监控管理</a:t>
          </a:r>
          <a:endParaRPr lang="zh-CN" altLang="en-US" sz="1500" kern="1200"/>
        </a:p>
      </dsp:txBody>
      <dsp:txXfrm>
        <a:off x="1810454" y="3461075"/>
        <a:ext cx="910173" cy="570026"/>
      </dsp:txXfrm>
    </dsp:sp>
    <dsp:sp modelId="{9ECAFAE8-1629-4450-969D-DC3466DD815D}">
      <dsp:nvSpPr>
        <dsp:cNvPr id="0" name=""/>
        <dsp:cNvSpPr/>
      </dsp:nvSpPr>
      <dsp:spPr>
        <a:xfrm>
          <a:off x="1244615" y="317911"/>
          <a:ext cx="3606768" cy="3606768"/>
        </a:xfrm>
        <a:custGeom>
          <a:avLst/>
          <a:gdLst/>
          <a:ahLst/>
          <a:cxnLst/>
          <a:rect l="0" t="0" r="0" b="0"/>
          <a:pathLst>
            <a:path>
              <a:moveTo>
                <a:pt x="557641" y="3107347"/>
              </a:moveTo>
              <a:arcTo wR="1803384" hR="1803384" stAng="8021515" swAng="1358782"/>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26031A1-1242-408D-8BD3-E1C7426C3978}">
      <dsp:nvSpPr>
        <dsp:cNvPr id="0" name=""/>
        <dsp:cNvSpPr/>
      </dsp:nvSpPr>
      <dsp:spPr>
        <a:xfrm>
          <a:off x="803906" y="2206735"/>
          <a:ext cx="971847" cy="6317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smtClean="0"/>
            <a:t>质量管理</a:t>
          </a:r>
          <a:endParaRPr lang="zh-CN" altLang="en-US" sz="1500" kern="1200"/>
        </a:p>
      </dsp:txBody>
      <dsp:txXfrm>
        <a:off x="834743" y="2237572"/>
        <a:ext cx="910173" cy="570026"/>
      </dsp:txXfrm>
    </dsp:sp>
    <dsp:sp modelId="{39B92D08-73D9-479D-9449-B93F85335B84}">
      <dsp:nvSpPr>
        <dsp:cNvPr id="0" name=""/>
        <dsp:cNvSpPr/>
      </dsp:nvSpPr>
      <dsp:spPr>
        <a:xfrm>
          <a:off x="1244615" y="317911"/>
          <a:ext cx="3606768" cy="3606768"/>
        </a:xfrm>
        <a:custGeom>
          <a:avLst/>
          <a:gdLst/>
          <a:ahLst/>
          <a:cxnLst/>
          <a:rect l="0" t="0" r="0" b="0"/>
          <a:pathLst>
            <a:path>
              <a:moveTo>
                <a:pt x="1615" y="1879695"/>
              </a:moveTo>
              <a:arcTo wR="1803384" hR="1803384" stAng="10654486" swAng="1726353"/>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7D23437-C69B-4410-B19D-80237E0DAE01}">
      <dsp:nvSpPr>
        <dsp:cNvPr id="0" name=""/>
        <dsp:cNvSpPr/>
      </dsp:nvSpPr>
      <dsp:spPr>
        <a:xfrm>
          <a:off x="1152133" y="681053"/>
          <a:ext cx="971847" cy="6317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smtClean="0"/>
            <a:t>技术和工具</a:t>
          </a:r>
          <a:endParaRPr lang="zh-CN" altLang="en-US" sz="1500" kern="1200"/>
        </a:p>
      </dsp:txBody>
      <dsp:txXfrm>
        <a:off x="1182970" y="711890"/>
        <a:ext cx="910173" cy="570026"/>
      </dsp:txXfrm>
    </dsp:sp>
    <dsp:sp modelId="{8543C7F9-D7FF-4404-BB54-B62CEDCAAE3C}">
      <dsp:nvSpPr>
        <dsp:cNvPr id="0" name=""/>
        <dsp:cNvSpPr/>
      </dsp:nvSpPr>
      <dsp:spPr>
        <a:xfrm>
          <a:off x="1244615" y="317911"/>
          <a:ext cx="3606768" cy="3606768"/>
        </a:xfrm>
        <a:custGeom>
          <a:avLst/>
          <a:gdLst/>
          <a:ahLst/>
          <a:cxnLst/>
          <a:rect l="0" t="0" r="0" b="0"/>
          <a:pathLst>
            <a:path>
              <a:moveTo>
                <a:pt x="723422" y="359127"/>
              </a:moveTo>
              <a:arcTo wR="1803384" hR="1803384" stAng="13992733" swAng="1256624"/>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1E1865-A3BA-1143-88F3-1664842E8611}">
      <dsp:nvSpPr>
        <dsp:cNvPr id="0" name=""/>
        <dsp:cNvSpPr/>
      </dsp:nvSpPr>
      <dsp:spPr>
        <a:xfrm>
          <a:off x="0" y="2406"/>
          <a:ext cx="8382000" cy="0"/>
        </a:xfrm>
        <a:prstGeom prst="line">
          <a:avLst/>
        </a:prstGeom>
        <a:solidFill>
          <a:srgbClr val="1D86CD">
            <a:hueOff val="0"/>
            <a:satOff val="0"/>
            <a:lumOff val="0"/>
            <a:alphaOff val="0"/>
          </a:srgbClr>
        </a:solidFill>
        <a:ln w="25400" cap="flat" cmpd="sng" algn="ctr">
          <a:solidFill>
            <a:srgbClr val="1D86CD">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9E45B594-2E1B-944A-80E6-4B6060254A32}">
      <dsp:nvSpPr>
        <dsp:cNvPr id="0" name=""/>
        <dsp:cNvSpPr/>
      </dsp:nvSpPr>
      <dsp:spPr>
        <a:xfrm>
          <a:off x="0" y="2406"/>
          <a:ext cx="8382000" cy="8207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rtl="0">
            <a:lnSpc>
              <a:spcPct val="90000"/>
            </a:lnSpc>
            <a:spcBef>
              <a:spcPct val="0"/>
            </a:spcBef>
            <a:spcAft>
              <a:spcPct val="35000"/>
            </a:spcAft>
          </a:pPr>
          <a:r>
            <a:rPr kumimoji="1" lang="zh-CN" altLang="en-US" sz="1700" kern="1200" dirty="0" smtClean="0">
              <a:solidFill>
                <a:schemeClr val="tx1"/>
              </a:solidFill>
              <a:latin typeface="微软雅黑" pitchFamily="34" charset="-122"/>
              <a:ea typeface="微软雅黑" pitchFamily="34" charset="-122"/>
              <a:cs typeface="+mn-cs"/>
            </a:rPr>
            <a:t>明确项目经理岗位权利、职责和</a:t>
          </a:r>
          <a:r>
            <a:rPr kumimoji="1" lang="en-US" altLang="zh-CN" sz="1700" kern="1200" dirty="0" smtClean="0">
              <a:solidFill>
                <a:schemeClr val="tx1"/>
              </a:solidFill>
              <a:latin typeface="微软雅黑" pitchFamily="34" charset="-122"/>
              <a:ea typeface="微软雅黑" pitchFamily="34" charset="-122"/>
              <a:cs typeface="+mn-cs"/>
            </a:rPr>
            <a:t>SLA</a:t>
          </a:r>
          <a:r>
            <a:rPr kumimoji="1" lang="zh-CN" altLang="en-US" sz="1700" kern="1200" dirty="0" smtClean="0">
              <a:solidFill>
                <a:schemeClr val="tx1"/>
              </a:solidFill>
              <a:latin typeface="微软雅黑" pitchFamily="34" charset="-122"/>
              <a:ea typeface="微软雅黑" pitchFamily="34" charset="-122"/>
              <a:cs typeface="+mn-cs"/>
            </a:rPr>
            <a:t>考核目标</a:t>
          </a:r>
          <a:endParaRPr lang="zh-CN" altLang="en-US" sz="1700" kern="1200" dirty="0">
            <a:solidFill>
              <a:schemeClr val="tx1"/>
            </a:solidFill>
            <a:latin typeface="微软雅黑" pitchFamily="34" charset="-122"/>
            <a:ea typeface="微软雅黑" pitchFamily="34" charset="-122"/>
            <a:cs typeface="+mn-cs"/>
          </a:endParaRPr>
        </a:p>
      </dsp:txBody>
      <dsp:txXfrm>
        <a:off x="0" y="2406"/>
        <a:ext cx="8382000" cy="820729"/>
      </dsp:txXfrm>
    </dsp:sp>
    <dsp:sp modelId="{56293C8D-F8AE-0343-B3D1-D00196CCF41C}">
      <dsp:nvSpPr>
        <dsp:cNvPr id="0" name=""/>
        <dsp:cNvSpPr/>
      </dsp:nvSpPr>
      <dsp:spPr>
        <a:xfrm>
          <a:off x="0" y="823135"/>
          <a:ext cx="8382000" cy="0"/>
        </a:xfrm>
        <a:prstGeom prst="line">
          <a:avLst/>
        </a:prstGeom>
        <a:solidFill>
          <a:srgbClr val="1D86CD">
            <a:hueOff val="0"/>
            <a:satOff val="0"/>
            <a:lumOff val="0"/>
            <a:alphaOff val="0"/>
          </a:srgbClr>
        </a:solidFill>
        <a:ln w="25400" cap="flat" cmpd="sng" algn="ctr">
          <a:solidFill>
            <a:srgbClr val="1D86CD">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01BC9FC0-A0A5-8342-99C9-C01A439F54E2}">
      <dsp:nvSpPr>
        <dsp:cNvPr id="0" name=""/>
        <dsp:cNvSpPr/>
      </dsp:nvSpPr>
      <dsp:spPr>
        <a:xfrm>
          <a:off x="0" y="823135"/>
          <a:ext cx="8382000" cy="8207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rtl="0">
            <a:lnSpc>
              <a:spcPct val="90000"/>
            </a:lnSpc>
            <a:spcBef>
              <a:spcPct val="0"/>
            </a:spcBef>
            <a:spcAft>
              <a:spcPct val="35000"/>
            </a:spcAft>
          </a:pPr>
          <a:r>
            <a:rPr kumimoji="1" lang="zh-CN" altLang="en-US" sz="1700" kern="1200" dirty="0" smtClean="0">
              <a:solidFill>
                <a:schemeClr val="tx1"/>
              </a:solidFill>
              <a:latin typeface="微软雅黑" pitchFamily="34" charset="-122"/>
              <a:ea typeface="微软雅黑" pitchFamily="34" charset="-122"/>
              <a:cs typeface="+mn-cs"/>
            </a:rPr>
            <a:t>加强和完善需求流程的制定和落地，</a:t>
          </a:r>
          <a:r>
            <a:rPr kumimoji="1" lang="zh-CN" altLang="en-US" sz="1700" kern="1200" dirty="0" smtClean="0">
              <a:solidFill>
                <a:sysClr val="windowText" lastClr="000000">
                  <a:hueOff val="0"/>
                  <a:satOff val="0"/>
                  <a:lumOff val="0"/>
                  <a:alphaOff val="0"/>
                </a:sysClr>
              </a:solidFill>
              <a:latin typeface="微软雅黑" pitchFamily="34" charset="-122"/>
              <a:ea typeface="微软雅黑" pitchFamily="34" charset="-122"/>
              <a:cs typeface="+mn-cs"/>
            </a:rPr>
            <a:t>重点包括：需求管理、开发过程管理、客户投诉管理等</a:t>
          </a:r>
          <a:endParaRPr lang="zh-CN" altLang="en-US" sz="1700" kern="1200" dirty="0">
            <a:solidFill>
              <a:sysClr val="windowText" lastClr="000000">
                <a:hueOff val="0"/>
                <a:satOff val="0"/>
                <a:lumOff val="0"/>
                <a:alphaOff val="0"/>
              </a:sysClr>
            </a:solidFill>
            <a:latin typeface="微软雅黑" pitchFamily="34" charset="-122"/>
            <a:ea typeface="微软雅黑" pitchFamily="34" charset="-122"/>
            <a:cs typeface="+mn-cs"/>
          </a:endParaRPr>
        </a:p>
      </dsp:txBody>
      <dsp:txXfrm>
        <a:off x="0" y="823135"/>
        <a:ext cx="8382000" cy="820729"/>
      </dsp:txXfrm>
    </dsp:sp>
    <dsp:sp modelId="{843A3D4C-925C-E24A-A32A-63C8EAA4E890}">
      <dsp:nvSpPr>
        <dsp:cNvPr id="0" name=""/>
        <dsp:cNvSpPr/>
      </dsp:nvSpPr>
      <dsp:spPr>
        <a:xfrm>
          <a:off x="0" y="1643864"/>
          <a:ext cx="8382000" cy="0"/>
        </a:xfrm>
        <a:prstGeom prst="line">
          <a:avLst/>
        </a:prstGeom>
        <a:solidFill>
          <a:srgbClr val="1D86CD">
            <a:hueOff val="0"/>
            <a:satOff val="0"/>
            <a:lumOff val="0"/>
            <a:alphaOff val="0"/>
          </a:srgbClr>
        </a:solidFill>
        <a:ln w="25400" cap="flat" cmpd="sng" algn="ctr">
          <a:solidFill>
            <a:srgbClr val="1D86CD">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FCFEB6CA-21C9-A144-A124-9B1070EF6B78}">
      <dsp:nvSpPr>
        <dsp:cNvPr id="0" name=""/>
        <dsp:cNvSpPr/>
      </dsp:nvSpPr>
      <dsp:spPr>
        <a:xfrm>
          <a:off x="0" y="1643864"/>
          <a:ext cx="8382000" cy="8207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rtl="0">
            <a:lnSpc>
              <a:spcPct val="90000"/>
            </a:lnSpc>
            <a:spcBef>
              <a:spcPct val="0"/>
            </a:spcBef>
            <a:spcAft>
              <a:spcPct val="35000"/>
            </a:spcAft>
          </a:pPr>
          <a:r>
            <a:rPr kumimoji="1" lang="zh-CN" altLang="en-US" sz="1700" kern="1200" dirty="0" smtClean="0">
              <a:solidFill>
                <a:sysClr val="windowText" lastClr="000000">
                  <a:hueOff val="0"/>
                  <a:satOff val="0"/>
                  <a:lumOff val="0"/>
                  <a:alphaOff val="0"/>
                </a:sysClr>
              </a:solidFill>
              <a:latin typeface="微软雅黑" pitchFamily="34" charset="-122"/>
              <a:ea typeface="微软雅黑" pitchFamily="34" charset="-122"/>
              <a:cs typeface="+mn-cs"/>
            </a:rPr>
            <a:t>加强和完善服务过程</a:t>
          </a:r>
          <a:r>
            <a:rPr kumimoji="1" lang="zh-CN" altLang="en-US" sz="1700" kern="1200" dirty="0" smtClean="0">
              <a:solidFill>
                <a:schemeClr val="tx1"/>
              </a:solidFill>
              <a:latin typeface="微软雅黑" pitchFamily="34" charset="-122"/>
              <a:ea typeface="微软雅黑" pitchFamily="34" charset="-122"/>
              <a:cs typeface="+mn-cs"/>
            </a:rPr>
            <a:t>中的文档管理</a:t>
          </a:r>
          <a:endParaRPr lang="zh-CN" altLang="en-US" sz="1700" kern="1200" dirty="0">
            <a:solidFill>
              <a:schemeClr val="tx1"/>
            </a:solidFill>
            <a:latin typeface="微软雅黑" pitchFamily="34" charset="-122"/>
            <a:ea typeface="微软雅黑" pitchFamily="34" charset="-122"/>
            <a:cs typeface="+mn-cs"/>
          </a:endParaRPr>
        </a:p>
      </dsp:txBody>
      <dsp:txXfrm>
        <a:off x="0" y="1643864"/>
        <a:ext cx="8382000" cy="820729"/>
      </dsp:txXfrm>
    </dsp:sp>
    <dsp:sp modelId="{678ABEE6-5B56-514C-875A-FE5C8F686BED}">
      <dsp:nvSpPr>
        <dsp:cNvPr id="0" name=""/>
        <dsp:cNvSpPr/>
      </dsp:nvSpPr>
      <dsp:spPr>
        <a:xfrm>
          <a:off x="0" y="2464594"/>
          <a:ext cx="8382000" cy="0"/>
        </a:xfrm>
        <a:prstGeom prst="line">
          <a:avLst/>
        </a:prstGeom>
        <a:solidFill>
          <a:srgbClr val="1D86CD">
            <a:hueOff val="0"/>
            <a:satOff val="0"/>
            <a:lumOff val="0"/>
            <a:alphaOff val="0"/>
          </a:srgbClr>
        </a:solidFill>
        <a:ln w="25400" cap="flat" cmpd="sng" algn="ctr">
          <a:solidFill>
            <a:srgbClr val="1D86CD">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30A89357-B5E2-A040-8B8F-11E1AD7EB693}">
      <dsp:nvSpPr>
        <dsp:cNvPr id="0" name=""/>
        <dsp:cNvSpPr/>
      </dsp:nvSpPr>
      <dsp:spPr>
        <a:xfrm>
          <a:off x="0" y="2464594"/>
          <a:ext cx="8382000" cy="8207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rtl="0">
            <a:lnSpc>
              <a:spcPct val="90000"/>
            </a:lnSpc>
            <a:spcBef>
              <a:spcPct val="0"/>
            </a:spcBef>
            <a:spcAft>
              <a:spcPct val="35000"/>
            </a:spcAft>
          </a:pPr>
          <a:r>
            <a:rPr kumimoji="1" lang="zh-CN" altLang="en-US" sz="1700" kern="1200" dirty="0" smtClean="0">
              <a:solidFill>
                <a:sysClr val="windowText" lastClr="000000">
                  <a:hueOff val="0"/>
                  <a:satOff val="0"/>
                  <a:lumOff val="0"/>
                  <a:alphaOff val="0"/>
                </a:sysClr>
              </a:solidFill>
              <a:latin typeface="微软雅黑" pitchFamily="34" charset="-122"/>
              <a:ea typeface="微软雅黑" pitchFamily="34" charset="-122"/>
              <a:cs typeface="+mn-cs"/>
            </a:rPr>
            <a:t>完善资源管理池，对现有资源进行有效补充</a:t>
          </a:r>
          <a:endParaRPr lang="zh-CN" altLang="en-US" sz="1700" kern="1200" dirty="0">
            <a:solidFill>
              <a:sysClr val="windowText" lastClr="000000">
                <a:hueOff val="0"/>
                <a:satOff val="0"/>
                <a:lumOff val="0"/>
                <a:alphaOff val="0"/>
              </a:sysClr>
            </a:solidFill>
            <a:latin typeface="微软雅黑" pitchFamily="34" charset="-122"/>
            <a:ea typeface="微软雅黑" pitchFamily="34" charset="-122"/>
            <a:cs typeface="+mn-cs"/>
          </a:endParaRPr>
        </a:p>
      </dsp:txBody>
      <dsp:txXfrm>
        <a:off x="0" y="2464594"/>
        <a:ext cx="8382000" cy="820729"/>
      </dsp:txXfrm>
    </dsp:sp>
    <dsp:sp modelId="{AA70BF79-12EA-5240-ADB6-462EE8A839AA}">
      <dsp:nvSpPr>
        <dsp:cNvPr id="0" name=""/>
        <dsp:cNvSpPr/>
      </dsp:nvSpPr>
      <dsp:spPr>
        <a:xfrm>
          <a:off x="0" y="3285323"/>
          <a:ext cx="8382000" cy="0"/>
        </a:xfrm>
        <a:prstGeom prst="line">
          <a:avLst/>
        </a:prstGeom>
        <a:solidFill>
          <a:srgbClr val="1D86CD">
            <a:hueOff val="0"/>
            <a:satOff val="0"/>
            <a:lumOff val="0"/>
            <a:alphaOff val="0"/>
          </a:srgbClr>
        </a:solidFill>
        <a:ln w="25400" cap="flat" cmpd="sng" algn="ctr">
          <a:solidFill>
            <a:srgbClr val="1D86CD">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521BC31B-0A40-4B4D-BFBB-DFD506D7FF21}">
      <dsp:nvSpPr>
        <dsp:cNvPr id="0" name=""/>
        <dsp:cNvSpPr/>
      </dsp:nvSpPr>
      <dsp:spPr>
        <a:xfrm>
          <a:off x="0" y="3285323"/>
          <a:ext cx="8382000" cy="8207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rtl="0">
            <a:lnSpc>
              <a:spcPct val="90000"/>
            </a:lnSpc>
            <a:spcBef>
              <a:spcPct val="0"/>
            </a:spcBef>
            <a:spcAft>
              <a:spcPct val="35000"/>
            </a:spcAft>
          </a:pPr>
          <a:r>
            <a:rPr kumimoji="1" lang="zh-CN" altLang="en-US" sz="1700" kern="1200" dirty="0" smtClean="0">
              <a:solidFill>
                <a:sysClr val="windowText" lastClr="000000">
                  <a:hueOff val="0"/>
                  <a:satOff val="0"/>
                  <a:lumOff val="0"/>
                  <a:alphaOff val="0"/>
                </a:sysClr>
              </a:solidFill>
              <a:latin typeface="微软雅黑" pitchFamily="34" charset="-122"/>
              <a:ea typeface="微软雅黑" pitchFamily="34" charset="-122"/>
              <a:cs typeface="+mn-cs"/>
            </a:rPr>
            <a:t>建立并落实项目周会、月</a:t>
          </a:r>
          <a:r>
            <a:rPr kumimoji="1" lang="zh-CN" altLang="en-US" sz="1700" kern="1200" dirty="0" smtClean="0">
              <a:solidFill>
                <a:schemeClr val="tx1"/>
              </a:solidFill>
              <a:latin typeface="微软雅黑" pitchFamily="34" charset="-122"/>
              <a:ea typeface="微软雅黑" pitchFamily="34" charset="-122"/>
              <a:cs typeface="+mn-cs"/>
            </a:rPr>
            <a:t>会、季会等项目沟通机制</a:t>
          </a:r>
          <a:endParaRPr lang="zh-CN" altLang="en-US" sz="1700" kern="1200" dirty="0">
            <a:solidFill>
              <a:schemeClr val="tx1"/>
            </a:solidFill>
            <a:latin typeface="微软雅黑" pitchFamily="34" charset="-122"/>
            <a:ea typeface="微软雅黑" pitchFamily="34" charset="-122"/>
            <a:cs typeface="+mn-cs"/>
          </a:endParaRPr>
        </a:p>
      </dsp:txBody>
      <dsp:txXfrm>
        <a:off x="0" y="3285323"/>
        <a:ext cx="8382000" cy="820729"/>
      </dsp:txXfrm>
    </dsp:sp>
    <dsp:sp modelId="{EE4C4863-72E0-0145-B92B-7411D4DC22CD}">
      <dsp:nvSpPr>
        <dsp:cNvPr id="0" name=""/>
        <dsp:cNvSpPr/>
      </dsp:nvSpPr>
      <dsp:spPr>
        <a:xfrm>
          <a:off x="0" y="4106052"/>
          <a:ext cx="8382000" cy="0"/>
        </a:xfrm>
        <a:prstGeom prst="line">
          <a:avLst/>
        </a:prstGeom>
        <a:solidFill>
          <a:srgbClr val="1D86CD">
            <a:hueOff val="0"/>
            <a:satOff val="0"/>
            <a:lumOff val="0"/>
            <a:alphaOff val="0"/>
          </a:srgbClr>
        </a:solidFill>
        <a:ln w="25400" cap="flat" cmpd="sng" algn="ctr">
          <a:solidFill>
            <a:srgbClr val="1D86CD">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74CEC890-5948-7F4F-A6C6-32EE9A160F1C}">
      <dsp:nvSpPr>
        <dsp:cNvPr id="0" name=""/>
        <dsp:cNvSpPr/>
      </dsp:nvSpPr>
      <dsp:spPr>
        <a:xfrm>
          <a:off x="0" y="4106052"/>
          <a:ext cx="8382000" cy="8207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rtl="0">
            <a:lnSpc>
              <a:spcPct val="90000"/>
            </a:lnSpc>
            <a:spcBef>
              <a:spcPct val="0"/>
            </a:spcBef>
            <a:spcAft>
              <a:spcPct val="35000"/>
            </a:spcAft>
          </a:pPr>
          <a:r>
            <a:rPr kumimoji="1" lang="zh-CN" altLang="en-US" sz="1700" kern="1200" dirty="0" smtClean="0">
              <a:solidFill>
                <a:sysClr val="windowText" lastClr="000000">
                  <a:hueOff val="0"/>
                  <a:satOff val="0"/>
                  <a:lumOff val="0"/>
                  <a:alphaOff val="0"/>
                </a:sysClr>
              </a:solidFill>
              <a:latin typeface="微软雅黑" pitchFamily="34" charset="-122"/>
              <a:ea typeface="微软雅黑" pitchFamily="34" charset="-122"/>
              <a:cs typeface="+mn-cs"/>
            </a:rPr>
            <a:t>建立员工内部能力发展和培训计划</a:t>
          </a:r>
          <a:endParaRPr lang="zh-CN" altLang="en-US" sz="1700" kern="1200" dirty="0">
            <a:solidFill>
              <a:sysClr val="windowText" lastClr="000000">
                <a:hueOff val="0"/>
                <a:satOff val="0"/>
                <a:lumOff val="0"/>
                <a:alphaOff val="0"/>
              </a:sysClr>
            </a:solidFill>
            <a:latin typeface="微软雅黑" pitchFamily="34" charset="-122"/>
            <a:ea typeface="微软雅黑" pitchFamily="34" charset="-122"/>
            <a:cs typeface="+mn-cs"/>
          </a:endParaRPr>
        </a:p>
      </dsp:txBody>
      <dsp:txXfrm>
        <a:off x="0" y="4106052"/>
        <a:ext cx="8382000" cy="820729"/>
      </dsp:txXfrm>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AB5A09AD-B996-4756-A964-E43523911476}" type="datetimeFigureOut">
              <a:rPr lang="zh-CN" altLang="en-US"/>
              <a:pPr>
                <a:defRPr/>
              </a:pPr>
              <a:t>2015/4/20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8A2AE381-01D5-4708-A8AF-9A4EC05C1E3F}" type="slidenum">
              <a:rPr lang="zh-CN" altLang="en-US"/>
              <a:pPr>
                <a:defRPr/>
              </a:pPr>
              <a:t>‹#›</a:t>
            </a:fld>
            <a:endParaRPr lang="zh-CN" altLang="en-US"/>
          </a:p>
        </p:txBody>
      </p:sp>
    </p:spTree>
    <p:extLst>
      <p:ext uri="{BB962C8B-B14F-4D97-AF65-F5344CB8AC3E}">
        <p14:creationId xmlns:p14="http://schemas.microsoft.com/office/powerpoint/2010/main" xmlns="" val="2365295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C0C9E7DA-AA8D-4189-B3C4-14E5587BA088}" type="datetimeFigureOut">
              <a:rPr lang="zh-CN" altLang="en-US"/>
              <a:pPr>
                <a:defRPr/>
              </a:pPr>
              <a:t>2015/4/20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DEE4884E-60B5-4B8A-A2E1-5905EE56919E}" type="slidenum">
              <a:rPr lang="zh-CN" altLang="en-US"/>
              <a:pPr>
                <a:defRPr/>
              </a:pPr>
              <a:t>‹#›</a:t>
            </a:fld>
            <a:endParaRPr lang="zh-CN" altLang="en-US"/>
          </a:p>
        </p:txBody>
      </p:sp>
    </p:spTree>
    <p:extLst>
      <p:ext uri="{BB962C8B-B14F-4D97-AF65-F5344CB8AC3E}">
        <p14:creationId xmlns:p14="http://schemas.microsoft.com/office/powerpoint/2010/main" xmlns="" val="82898531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headEnd/>
            <a:tailEnd/>
          </a:ln>
        </p:spPr>
      </p:sp>
      <p:sp>
        <p:nvSpPr>
          <p:cNvPr id="51203"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51204"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CE571BC-E366-47DE-9B55-DD00E047F301}" type="slidenum">
              <a:rPr lang="zh-CN" altLang="en-US"/>
              <a:pPr fontAlgn="base">
                <a:spcBef>
                  <a:spcPct val="0"/>
                </a:spcBef>
                <a:spcAft>
                  <a:spcPct val="0"/>
                </a:spcAft>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DEE4884E-60B5-4B8A-A2E1-5905EE56919E}" type="slidenum">
              <a:rPr lang="zh-CN" altLang="en-US" smtClean="0"/>
              <a:pPr>
                <a:defRPr/>
              </a:pPr>
              <a:t>12</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DEE4884E-60B5-4B8A-A2E1-5905EE56919E}" type="slidenum">
              <a:rPr lang="zh-CN" altLang="en-US" smtClean="0"/>
              <a:pPr>
                <a:defRPr/>
              </a:pPr>
              <a:t>15</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DEE4884E-60B5-4B8A-A2E1-5905EE56919E}" type="slidenum">
              <a:rPr lang="zh-CN" altLang="en-US" smtClean="0"/>
              <a:pPr>
                <a:defRPr/>
              </a:pPr>
              <a:t>17</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2D9F107-E00A-4EFB-8DF4-C82B827A816A}" type="slidenum">
              <a:rPr lang="zh-CN" altLang="en-US" smtClean="0">
                <a:solidFill>
                  <a:prstClr val="black"/>
                </a:solidFill>
              </a:rPr>
              <a:pPr/>
              <a:t>18</a:t>
            </a:fld>
            <a:endParaRPr lang="zh-CN" alt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smtClean="0">
                <a:solidFill>
                  <a:schemeClr val="tx1"/>
                </a:solidFill>
                <a:latin typeface="+mn-lt"/>
                <a:ea typeface="+mn-ea"/>
                <a:cs typeface="+mn-cs"/>
              </a:rPr>
              <a:t>项目为</a:t>
            </a:r>
            <a:r>
              <a:rPr lang="en-US" sz="1200" kern="1200" dirty="0" smtClean="0">
                <a:solidFill>
                  <a:schemeClr val="tx1"/>
                </a:solidFill>
                <a:latin typeface="+mn-lt"/>
                <a:ea typeface="+mn-ea"/>
                <a:cs typeface="+mn-cs"/>
              </a:rPr>
              <a:t>MDM</a:t>
            </a:r>
            <a:r>
              <a:rPr lang="zh-CN" altLang="en-US" sz="1200" kern="1200" dirty="0" smtClean="0">
                <a:solidFill>
                  <a:schemeClr val="tx1"/>
                </a:solidFill>
                <a:latin typeface="+mn-lt"/>
                <a:ea typeface="+mn-ea"/>
                <a:cs typeface="+mn-cs"/>
              </a:rPr>
              <a:t>系统优化升级项目，新应用开发过程中以及新旧应用切换过程中，必须保证</a:t>
            </a:r>
            <a:r>
              <a:rPr lang="en-US" sz="1200" kern="1200" dirty="0" smtClean="0">
                <a:solidFill>
                  <a:schemeClr val="tx1"/>
                </a:solidFill>
                <a:latin typeface="+mn-lt"/>
                <a:ea typeface="+mn-ea"/>
                <a:cs typeface="+mn-cs"/>
              </a:rPr>
              <a:t>MDM</a:t>
            </a:r>
            <a:r>
              <a:rPr lang="zh-CN" altLang="en-US" sz="1200" kern="1200" dirty="0" smtClean="0">
                <a:solidFill>
                  <a:schemeClr val="tx1"/>
                </a:solidFill>
                <a:latin typeface="+mn-lt"/>
                <a:ea typeface="+mn-ea"/>
                <a:cs typeface="+mn-cs"/>
              </a:rPr>
              <a:t>系统持续稳定运行</a:t>
            </a:r>
            <a:endParaRPr lang="en-US" altLang="zh-CN"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MDM</a:t>
            </a:r>
            <a:r>
              <a:rPr lang="zh-CN" altLang="en-US" sz="1200" kern="1200" dirty="0" smtClean="0">
                <a:solidFill>
                  <a:schemeClr val="tx1"/>
                </a:solidFill>
                <a:latin typeface="+mn-lt"/>
                <a:ea typeface="+mn-ea"/>
                <a:cs typeface="+mn-cs"/>
              </a:rPr>
              <a:t>应用功能运行已有八年，可能存在旧有功能逻辑背景模糊，代码书写不规范，可能导致逻辑理解歧义；功能测试不严谨可能造成大量</a:t>
            </a:r>
            <a:r>
              <a:rPr lang="en-US" sz="1200" kern="1200" dirty="0" smtClean="0">
                <a:solidFill>
                  <a:schemeClr val="tx1"/>
                </a:solidFill>
                <a:latin typeface="+mn-lt"/>
                <a:ea typeface="+mn-ea"/>
                <a:cs typeface="+mn-cs"/>
              </a:rPr>
              <a:t>BUG</a:t>
            </a:r>
          </a:p>
          <a:p>
            <a:r>
              <a:rPr lang="en-US" sz="1200" kern="1200" dirty="0" smtClean="0">
                <a:solidFill>
                  <a:schemeClr val="tx1"/>
                </a:solidFill>
                <a:latin typeface="+mn-lt"/>
                <a:ea typeface="+mn-ea"/>
                <a:cs typeface="+mn-cs"/>
              </a:rPr>
              <a:t>MDM</a:t>
            </a:r>
            <a:r>
              <a:rPr lang="zh-CN" altLang="en-US" sz="1200" kern="1200" dirty="0" smtClean="0">
                <a:solidFill>
                  <a:schemeClr val="tx1"/>
                </a:solidFill>
                <a:latin typeface="+mn-lt"/>
                <a:ea typeface="+mn-ea"/>
                <a:cs typeface="+mn-cs"/>
              </a:rPr>
              <a:t>现有功能菜单众多，且需要支持多浏览器，测试和优化改造工作量评估如果不科学的话，可能导致进度延迟，未能在指定日期内完成里程碑目标</a:t>
            </a:r>
            <a:endParaRPr lang="zh-CN" altLang="en-US" dirty="0"/>
          </a:p>
        </p:txBody>
      </p:sp>
      <p:sp>
        <p:nvSpPr>
          <p:cNvPr id="4" name="灯片编号占位符 3"/>
          <p:cNvSpPr>
            <a:spLocks noGrp="1"/>
          </p:cNvSpPr>
          <p:nvPr>
            <p:ph type="sldNum" sz="quarter" idx="10"/>
          </p:nvPr>
        </p:nvSpPr>
        <p:spPr/>
        <p:txBody>
          <a:bodyPr/>
          <a:lstStyle/>
          <a:p>
            <a:pPr>
              <a:defRPr/>
            </a:pPr>
            <a:fld id="{DEE4884E-60B5-4B8A-A2E1-5905EE56919E}" type="slidenum">
              <a:rPr lang="zh-CN" altLang="en-US" smtClean="0"/>
              <a:pPr>
                <a:defRPr/>
              </a:pPr>
              <a:t>24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2D9F107-E00A-4EFB-8DF4-C82B827A816A}" type="slidenum">
              <a:rPr lang="zh-CN" altLang="en-US" smtClean="0">
                <a:solidFill>
                  <a:prstClr val="black"/>
                </a:solidFill>
              </a:rPr>
              <a:pPr/>
              <a:t>26</a:t>
            </a:fld>
            <a:endParaRPr lang="zh-CN" altLang="en-US">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2D9F107-E00A-4EFB-8DF4-C82B827A816A}" type="slidenum">
              <a:rPr lang="zh-CN" altLang="en-US" smtClean="0">
                <a:solidFill>
                  <a:prstClr val="black"/>
                </a:solidFill>
              </a:rPr>
              <a:pPr/>
              <a:t>29</a:t>
            </a:fld>
            <a:endParaRPr lang="zh-CN" altLang="en-US">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b="1" i="1">
                <a:solidFill>
                  <a:schemeClr val="tx1"/>
                </a:solidFill>
                <a:latin typeface="Arial" pitchFamily="34" charset="0"/>
                <a:ea typeface="华文细黑" pitchFamily="2" charset="-122"/>
              </a:defRPr>
            </a:lvl1pPr>
            <a:lvl2pPr marL="742950" indent="-285750" eaLnBrk="0" hangingPunct="0">
              <a:defRPr b="1" i="1">
                <a:solidFill>
                  <a:schemeClr val="tx1"/>
                </a:solidFill>
                <a:latin typeface="Arial" pitchFamily="34" charset="0"/>
                <a:ea typeface="华文细黑" pitchFamily="2" charset="-122"/>
              </a:defRPr>
            </a:lvl2pPr>
            <a:lvl3pPr marL="1143000" indent="-228600" eaLnBrk="0" hangingPunct="0">
              <a:defRPr b="1" i="1">
                <a:solidFill>
                  <a:schemeClr val="tx1"/>
                </a:solidFill>
                <a:latin typeface="Arial" pitchFamily="34" charset="0"/>
                <a:ea typeface="华文细黑" pitchFamily="2" charset="-122"/>
              </a:defRPr>
            </a:lvl3pPr>
            <a:lvl4pPr marL="1600200" indent="-228600" eaLnBrk="0" hangingPunct="0">
              <a:defRPr b="1" i="1">
                <a:solidFill>
                  <a:schemeClr val="tx1"/>
                </a:solidFill>
                <a:latin typeface="Arial" pitchFamily="34" charset="0"/>
                <a:ea typeface="华文细黑" pitchFamily="2" charset="-122"/>
              </a:defRPr>
            </a:lvl4pPr>
            <a:lvl5pPr marL="2057400" indent="-228600" eaLnBrk="0" hangingPunct="0">
              <a:defRPr b="1" i="1">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b="1" i="1">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b="1" i="1">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b="1" i="1">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b="1" i="1">
                <a:solidFill>
                  <a:schemeClr val="tx1"/>
                </a:solidFill>
                <a:latin typeface="Arial" pitchFamily="34" charset="0"/>
                <a:ea typeface="华文细黑" pitchFamily="2" charset="-122"/>
              </a:defRPr>
            </a:lvl9pPr>
          </a:lstStyle>
          <a:p>
            <a:pPr eaLnBrk="1" hangingPunct="1"/>
            <a:fld id="{5E9BBFC6-8E1A-4670-BF39-23DBD6F18DB0}" type="slidenum">
              <a:rPr lang="en-US" altLang="zh-CN" b="0" i="0" smtClean="0">
                <a:solidFill>
                  <a:srgbClr val="000000"/>
                </a:solidFill>
              </a:rPr>
              <a:pPr eaLnBrk="1" hangingPunct="1"/>
              <a:t>30</a:t>
            </a:fld>
            <a:endParaRPr lang="en-US" altLang="zh-CN" b="0" i="0" smtClean="0">
              <a:solidFill>
                <a:srgbClr val="000000"/>
              </a:solidFill>
            </a:endParaRPr>
          </a:p>
        </p:txBody>
      </p:sp>
      <p:sp>
        <p:nvSpPr>
          <p:cNvPr id="39939" name="Rectangle 2"/>
          <p:cNvSpPr>
            <a:spLocks noGrp="1" noRot="1" noChangeAspect="1" noChangeArrowheads="1" noTextEdit="1"/>
          </p:cNvSpPr>
          <p:nvPr>
            <p:ph type="sldImg"/>
          </p:nvPr>
        </p:nvSpPr>
        <p:spPr>
          <a:xfrm>
            <a:off x="1144588" y="687388"/>
            <a:ext cx="4570412" cy="3427412"/>
          </a:xfrm>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zh-CN" smtClean="0">
              <a:latin typeface="Arial" pitchFamily="34" charset="0"/>
            </a:endParaRPr>
          </a:p>
        </p:txBody>
      </p:sp>
    </p:spTree>
    <p:extLst>
      <p:ext uri="{BB962C8B-B14F-4D97-AF65-F5344CB8AC3E}">
        <p14:creationId xmlns:p14="http://schemas.microsoft.com/office/powerpoint/2010/main" xmlns="" val="13967904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b="1" i="1">
                <a:solidFill>
                  <a:schemeClr val="tx1"/>
                </a:solidFill>
                <a:latin typeface="Arial" pitchFamily="34" charset="0"/>
                <a:ea typeface="华文细黑" pitchFamily="2" charset="-122"/>
              </a:defRPr>
            </a:lvl1pPr>
            <a:lvl2pPr marL="742950" indent="-285750" eaLnBrk="0" hangingPunct="0">
              <a:defRPr b="1" i="1">
                <a:solidFill>
                  <a:schemeClr val="tx1"/>
                </a:solidFill>
                <a:latin typeface="Arial" pitchFamily="34" charset="0"/>
                <a:ea typeface="华文细黑" pitchFamily="2" charset="-122"/>
              </a:defRPr>
            </a:lvl2pPr>
            <a:lvl3pPr marL="1143000" indent="-228600" eaLnBrk="0" hangingPunct="0">
              <a:defRPr b="1" i="1">
                <a:solidFill>
                  <a:schemeClr val="tx1"/>
                </a:solidFill>
                <a:latin typeface="Arial" pitchFamily="34" charset="0"/>
                <a:ea typeface="华文细黑" pitchFamily="2" charset="-122"/>
              </a:defRPr>
            </a:lvl3pPr>
            <a:lvl4pPr marL="1600200" indent="-228600" eaLnBrk="0" hangingPunct="0">
              <a:defRPr b="1" i="1">
                <a:solidFill>
                  <a:schemeClr val="tx1"/>
                </a:solidFill>
                <a:latin typeface="Arial" pitchFamily="34" charset="0"/>
                <a:ea typeface="华文细黑" pitchFamily="2" charset="-122"/>
              </a:defRPr>
            </a:lvl4pPr>
            <a:lvl5pPr marL="2057400" indent="-228600" eaLnBrk="0" hangingPunct="0">
              <a:defRPr b="1" i="1">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b="1" i="1">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b="1" i="1">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b="1" i="1">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b="1" i="1">
                <a:solidFill>
                  <a:schemeClr val="tx1"/>
                </a:solidFill>
                <a:latin typeface="Arial" pitchFamily="34" charset="0"/>
                <a:ea typeface="华文细黑" pitchFamily="2" charset="-122"/>
              </a:defRPr>
            </a:lvl9pPr>
          </a:lstStyle>
          <a:p>
            <a:pPr eaLnBrk="1" hangingPunct="1"/>
            <a:fld id="{B1301072-550C-4022-A186-1948AE34F479}" type="slidenum">
              <a:rPr lang="en-US" altLang="zh-CN" b="0" i="0" smtClean="0">
                <a:solidFill>
                  <a:srgbClr val="000000"/>
                </a:solidFill>
              </a:rPr>
              <a:pPr eaLnBrk="1" hangingPunct="1"/>
              <a:t>31</a:t>
            </a:fld>
            <a:endParaRPr lang="en-US" altLang="zh-CN" b="0" i="0" smtClean="0">
              <a:solidFill>
                <a:srgbClr val="000000"/>
              </a:solidFill>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zh-CN" smtClean="0">
              <a:latin typeface="Arial" pitchFamily="34" charset="0"/>
            </a:endParaRPr>
          </a:p>
        </p:txBody>
      </p:sp>
    </p:spTree>
    <p:extLst>
      <p:ext uri="{BB962C8B-B14F-4D97-AF65-F5344CB8AC3E}">
        <p14:creationId xmlns:p14="http://schemas.microsoft.com/office/powerpoint/2010/main" xmlns="" val="1308891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b="1" i="1">
                <a:solidFill>
                  <a:schemeClr val="tx1"/>
                </a:solidFill>
                <a:latin typeface="Arial" pitchFamily="34" charset="0"/>
                <a:ea typeface="华文细黑" pitchFamily="2" charset="-122"/>
              </a:defRPr>
            </a:lvl1pPr>
            <a:lvl2pPr marL="742950" indent="-285750" eaLnBrk="0" hangingPunct="0">
              <a:defRPr b="1" i="1">
                <a:solidFill>
                  <a:schemeClr val="tx1"/>
                </a:solidFill>
                <a:latin typeface="Arial" pitchFamily="34" charset="0"/>
                <a:ea typeface="华文细黑" pitchFamily="2" charset="-122"/>
              </a:defRPr>
            </a:lvl2pPr>
            <a:lvl3pPr marL="1143000" indent="-228600" eaLnBrk="0" hangingPunct="0">
              <a:defRPr b="1" i="1">
                <a:solidFill>
                  <a:schemeClr val="tx1"/>
                </a:solidFill>
                <a:latin typeface="Arial" pitchFamily="34" charset="0"/>
                <a:ea typeface="华文细黑" pitchFamily="2" charset="-122"/>
              </a:defRPr>
            </a:lvl3pPr>
            <a:lvl4pPr marL="1600200" indent="-228600" eaLnBrk="0" hangingPunct="0">
              <a:defRPr b="1" i="1">
                <a:solidFill>
                  <a:schemeClr val="tx1"/>
                </a:solidFill>
                <a:latin typeface="Arial" pitchFamily="34" charset="0"/>
                <a:ea typeface="华文细黑" pitchFamily="2" charset="-122"/>
              </a:defRPr>
            </a:lvl4pPr>
            <a:lvl5pPr marL="2057400" indent="-228600" eaLnBrk="0" hangingPunct="0">
              <a:defRPr b="1" i="1">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b="1" i="1">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b="1" i="1">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b="1" i="1">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b="1" i="1">
                <a:solidFill>
                  <a:schemeClr val="tx1"/>
                </a:solidFill>
                <a:latin typeface="Arial" pitchFamily="34" charset="0"/>
                <a:ea typeface="华文细黑" pitchFamily="2" charset="-122"/>
              </a:defRPr>
            </a:lvl9pPr>
          </a:lstStyle>
          <a:p>
            <a:pPr eaLnBrk="1" hangingPunct="1"/>
            <a:fld id="{882E0BDD-F9C9-46FC-AC71-36704B992D1C}" type="slidenum">
              <a:rPr lang="en-US" altLang="zh-CN" b="0" i="0" smtClean="0">
                <a:solidFill>
                  <a:srgbClr val="000000"/>
                </a:solidFill>
              </a:rPr>
              <a:pPr eaLnBrk="1" hangingPunct="1"/>
              <a:t>32</a:t>
            </a:fld>
            <a:endParaRPr lang="en-US" altLang="zh-CN" b="0" i="0" smtClean="0">
              <a:solidFill>
                <a:srgbClr val="000000"/>
              </a:solidFill>
            </a:endParaRPr>
          </a:p>
        </p:txBody>
      </p:sp>
      <p:sp>
        <p:nvSpPr>
          <p:cNvPr id="40963" name="Rectangle 2"/>
          <p:cNvSpPr>
            <a:spLocks noGrp="1" noRot="1" noChangeAspect="1" noChangeArrowheads="1" noTextEdit="1"/>
          </p:cNvSpPr>
          <p:nvPr>
            <p:ph type="sldImg"/>
          </p:nvPr>
        </p:nvSpPr>
        <p:spPr>
          <a:xfrm>
            <a:off x="1146175" y="687388"/>
            <a:ext cx="4570413" cy="3427412"/>
          </a:xfrm>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zh-CN" smtClean="0">
              <a:latin typeface="Arial" pitchFamily="34" charset="0"/>
            </a:endParaRPr>
          </a:p>
        </p:txBody>
      </p:sp>
    </p:spTree>
    <p:extLst>
      <p:ext uri="{BB962C8B-B14F-4D97-AF65-F5344CB8AC3E}">
        <p14:creationId xmlns:p14="http://schemas.microsoft.com/office/powerpoint/2010/main" xmlns="" val="1976886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2D9F107-E00A-4EFB-8DF4-C82B827A816A}" type="slidenum">
              <a:rPr lang="zh-CN" altLang="en-US" smtClean="0"/>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DEE4884E-60B5-4B8A-A2E1-5905EE56919E}" type="slidenum">
              <a:rPr lang="zh-CN" altLang="en-US" smtClean="0"/>
              <a:pPr>
                <a:defRPr/>
              </a:pPr>
              <a:t>5</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285750" indent="-285750" algn="l">
              <a:buFont typeface="Wingdings" pitchFamily="2" charset="2"/>
              <a:buNone/>
            </a:pPr>
            <a:r>
              <a:rPr lang="zh-CN" altLang="en-US" sz="1200" b="0" dirty="0" smtClean="0">
                <a:latin typeface="微软雅黑" pitchFamily="34" charset="-122"/>
                <a:ea typeface="微软雅黑" pitchFamily="34" charset="-122"/>
              </a:rPr>
              <a:t>通用申请服务，减少接口开发量</a:t>
            </a:r>
            <a:r>
              <a:rPr lang="en-US" altLang="zh-CN" sz="1200" b="0" dirty="0" smtClean="0">
                <a:latin typeface="微软雅黑" pitchFamily="34" charset="-122"/>
                <a:ea typeface="微软雅黑" pitchFamily="34" charset="-122"/>
              </a:rPr>
              <a:t>50%</a:t>
            </a:r>
          </a:p>
          <a:p>
            <a:pPr marL="285750" indent="-285750" algn="l">
              <a:buFont typeface="Wingdings" pitchFamily="2" charset="2"/>
              <a:buNone/>
            </a:pPr>
            <a:r>
              <a:rPr lang="zh-CN" altLang="en-US" sz="1200" b="0" dirty="0" smtClean="0">
                <a:latin typeface="微软雅黑" pitchFamily="34" charset="-122"/>
                <a:ea typeface="微软雅黑" pitchFamily="34" charset="-122"/>
              </a:rPr>
              <a:t>逻辑规则一致，提高数据质量</a:t>
            </a:r>
            <a:endParaRPr lang="en-US" altLang="zh-CN" sz="1200" b="0" dirty="0" smtClean="0">
              <a:latin typeface="微软雅黑" pitchFamily="34" charset="-122"/>
              <a:ea typeface="微软雅黑" pitchFamily="34" charset="-122"/>
            </a:endParaRPr>
          </a:p>
          <a:p>
            <a:pPr marL="285750" indent="-285750" algn="l">
              <a:buFont typeface="Wingdings" pitchFamily="2" charset="2"/>
              <a:buNone/>
            </a:pPr>
            <a:r>
              <a:rPr lang="zh-CN" altLang="en-US" sz="1200" b="0" smtClean="0">
                <a:latin typeface="微软雅黑" pitchFamily="34" charset="-122"/>
                <a:ea typeface="微软雅黑" pitchFamily="34" charset="-122"/>
              </a:rPr>
              <a:t>统一申请服务，</a:t>
            </a:r>
            <a:r>
              <a:rPr lang="zh-CN" altLang="en-US" sz="1200" b="0" dirty="0" smtClean="0">
                <a:latin typeface="微软雅黑" pitchFamily="34" charset="-122"/>
                <a:ea typeface="微软雅黑" pitchFamily="34" charset="-122"/>
              </a:rPr>
              <a:t>降低管理难度</a:t>
            </a:r>
          </a:p>
          <a:p>
            <a:endParaRPr lang="zh-CN" altLang="en-US" dirty="0"/>
          </a:p>
        </p:txBody>
      </p:sp>
      <p:sp>
        <p:nvSpPr>
          <p:cNvPr id="4" name="灯片编号占位符 3"/>
          <p:cNvSpPr>
            <a:spLocks noGrp="1"/>
          </p:cNvSpPr>
          <p:nvPr>
            <p:ph type="sldNum" sz="quarter" idx="10"/>
          </p:nvPr>
        </p:nvSpPr>
        <p:spPr/>
        <p:txBody>
          <a:bodyPr/>
          <a:lstStyle/>
          <a:p>
            <a:pPr>
              <a:defRPr/>
            </a:pPr>
            <a:fld id="{DEE4884E-60B5-4B8A-A2E1-5905EE56919E}" type="slidenum">
              <a:rPr lang="zh-CN" altLang="en-US" smtClean="0"/>
              <a:pPr>
                <a:defRPr/>
              </a:pPr>
              <a:t>6</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DEE4884E-60B5-4B8A-A2E1-5905EE56919E}" type="slidenum">
              <a:rPr lang="zh-CN" altLang="en-US" smtClean="0"/>
              <a:pPr>
                <a:defRPr/>
              </a:pPr>
              <a:t>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l" eaLnBrk="1" hangingPunct="1"/>
            <a:r>
              <a:rPr lang="zh-CN" altLang="en-US" sz="1200" b="0" dirty="0" smtClean="0"/>
              <a:t>随着业务的发展和业务的互联网化，对于主数据动态需求比较多，传统方式是：</a:t>
            </a:r>
            <a:endParaRPr lang="en-US" altLang="zh-CN" sz="1200" b="0" dirty="0" smtClean="0"/>
          </a:p>
          <a:p>
            <a:pPr algn="l" eaLnBrk="1" hangingPunct="1"/>
            <a:r>
              <a:rPr lang="zh-CN" altLang="en-US" sz="1200" b="0" dirty="0" smtClean="0"/>
              <a:t>每次都是通过调整数据库，更改维护界面，更改流程接口等多个步骤才能完成。</a:t>
            </a:r>
            <a:endParaRPr lang="en-US" altLang="zh-CN" sz="1200" b="0" dirty="0" smtClean="0"/>
          </a:p>
          <a:p>
            <a:pPr algn="l" eaLnBrk="1" hangingPunct="1"/>
            <a:r>
              <a:rPr lang="zh-CN" altLang="en-US" sz="1200" b="0" dirty="0" smtClean="0"/>
              <a:t>实现动态属性后，可以动态定义属性个数，界面自动生成，对于象互联网产品宣传、销售等需求可加快响应速度，实现动态属性定义。</a:t>
            </a:r>
          </a:p>
          <a:p>
            <a:pPr marL="285750" indent="-285750" algn="l" eaLnBrk="1" hangingPunct="1">
              <a:buFont typeface="Wingdings" pitchFamily="2" charset="2"/>
              <a:buNone/>
            </a:pPr>
            <a:r>
              <a:rPr lang="zh-CN" altLang="en-US" sz="1200" b="0" dirty="0" smtClean="0">
                <a:latin typeface="微软雅黑" pitchFamily="34" charset="-122"/>
                <a:ea typeface="微软雅黑" pitchFamily="34" charset="-122"/>
              </a:rPr>
              <a:t>不同的产品类型，所承载的属性个数、属性类型均不同 。</a:t>
            </a:r>
            <a:endParaRPr lang="en-US" altLang="zh-CN" sz="1200" b="0" dirty="0" smtClean="0">
              <a:latin typeface="微软雅黑" pitchFamily="34" charset="-122"/>
              <a:ea typeface="微软雅黑" pitchFamily="34" charset="-122"/>
            </a:endParaRPr>
          </a:p>
          <a:p>
            <a:pPr marL="285750" indent="-285750" algn="l" eaLnBrk="1" hangingPunct="1">
              <a:buFont typeface="Wingdings" pitchFamily="2" charset="2"/>
              <a:buNone/>
            </a:pPr>
            <a:r>
              <a:rPr lang="zh-CN" altLang="en-US" sz="1200" b="0" dirty="0" smtClean="0">
                <a:latin typeface="微软雅黑" pitchFamily="34" charset="-122"/>
                <a:ea typeface="微软雅黑" pitchFamily="34" charset="-122"/>
              </a:rPr>
              <a:t>随着市场和宣传的需要这些参数也是的动态变化的（如有操作系统、有</a:t>
            </a:r>
            <a:r>
              <a:rPr lang="en-US" altLang="zh-CN" sz="1200" b="0" dirty="0" err="1" smtClean="0">
                <a:latin typeface="微软雅黑" pitchFamily="34" charset="-122"/>
                <a:ea typeface="微软雅黑" pitchFamily="34" charset="-122"/>
              </a:rPr>
              <a:t>Wifi</a:t>
            </a:r>
            <a:r>
              <a:rPr lang="zh-CN" altLang="en-US" sz="1200" b="0" dirty="0" smtClean="0">
                <a:latin typeface="微软雅黑" pitchFamily="34" charset="-122"/>
                <a:ea typeface="微软雅黑" pitchFamily="34" charset="-122"/>
              </a:rPr>
              <a:t>等都是近年才出现的）</a:t>
            </a:r>
            <a:endParaRPr lang="zh-CN" altLang="en-US" dirty="0"/>
          </a:p>
        </p:txBody>
      </p:sp>
      <p:sp>
        <p:nvSpPr>
          <p:cNvPr id="4" name="灯片编号占位符 3"/>
          <p:cNvSpPr>
            <a:spLocks noGrp="1"/>
          </p:cNvSpPr>
          <p:nvPr>
            <p:ph type="sldNum" sz="quarter" idx="10"/>
          </p:nvPr>
        </p:nvSpPr>
        <p:spPr/>
        <p:txBody>
          <a:bodyPr/>
          <a:lstStyle/>
          <a:p>
            <a:pPr>
              <a:defRPr/>
            </a:pPr>
            <a:fld id="{DEE4884E-60B5-4B8A-A2E1-5905EE56919E}" type="slidenum">
              <a:rPr lang="zh-CN" altLang="en-US" smtClean="0"/>
              <a:pPr>
                <a:defRPr/>
              </a:pPr>
              <a:t>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285750" indent="-285750" algn="l" eaLnBrk="1" hangingPunct="1">
              <a:buFont typeface="Wingdings" pitchFamily="2" charset="2"/>
              <a:buNone/>
            </a:pPr>
            <a:r>
              <a:rPr lang="zh-CN" altLang="en-US" sz="1200" b="0" dirty="0" smtClean="0">
                <a:latin typeface="微软雅黑" pitchFamily="34" charset="-122"/>
                <a:ea typeface="微软雅黑" pitchFamily="34" charset="-122"/>
              </a:rPr>
              <a:t>主数据涉及操作多（功能点</a:t>
            </a:r>
            <a:r>
              <a:rPr lang="en-US" altLang="zh-CN" sz="1200" b="0" dirty="0" smtClean="0">
                <a:latin typeface="微软雅黑" pitchFamily="34" charset="-122"/>
                <a:ea typeface="微软雅黑" pitchFamily="34" charset="-122"/>
              </a:rPr>
              <a:t>428</a:t>
            </a:r>
            <a:r>
              <a:rPr lang="zh-CN" altLang="en-US" sz="1200" b="0" dirty="0" smtClean="0">
                <a:latin typeface="微软雅黑" pitchFamily="34" charset="-122"/>
                <a:ea typeface="微软雅黑" pitchFamily="34" charset="-122"/>
              </a:rPr>
              <a:t>），信息多、内容复杂，操作人员基数大（有效用户</a:t>
            </a:r>
            <a:r>
              <a:rPr lang="en-US" altLang="zh-CN" sz="1200" b="0" dirty="0" smtClean="0">
                <a:latin typeface="微软雅黑" pitchFamily="34" charset="-122"/>
                <a:ea typeface="微软雅黑" pitchFamily="34" charset="-122"/>
              </a:rPr>
              <a:t>3000+</a:t>
            </a:r>
            <a:r>
              <a:rPr lang="zh-CN" altLang="en-US" sz="1200" b="0" dirty="0" smtClean="0">
                <a:latin typeface="微软雅黑" pitchFamily="34" charset="-122"/>
                <a:ea typeface="微软雅黑" pitchFamily="34" charset="-122"/>
              </a:rPr>
              <a:t>），业务用户变动频繁</a:t>
            </a:r>
          </a:p>
          <a:p>
            <a:pPr marL="285750" indent="-285750" algn="l" eaLnBrk="1" hangingPunct="1">
              <a:buFont typeface="Wingdings" pitchFamily="2" charset="2"/>
              <a:buNone/>
            </a:pPr>
            <a:r>
              <a:rPr lang="zh-CN" altLang="en-US" sz="1200" b="0" dirty="0" smtClean="0">
                <a:latin typeface="微软雅黑" pitchFamily="34" charset="-122"/>
                <a:ea typeface="微软雅黑" pitchFamily="34" charset="-122"/>
              </a:rPr>
              <a:t>用户咨询量多，运维工作量大，操作错误频繁 ，用户定位问题难度大，数据质量受到影响，用户抱怨多</a:t>
            </a:r>
          </a:p>
          <a:p>
            <a:endParaRPr lang="zh-CN" altLang="en-US" dirty="0"/>
          </a:p>
        </p:txBody>
      </p:sp>
      <p:sp>
        <p:nvSpPr>
          <p:cNvPr id="4" name="灯片编号占位符 3"/>
          <p:cNvSpPr>
            <a:spLocks noGrp="1"/>
          </p:cNvSpPr>
          <p:nvPr>
            <p:ph type="sldNum" sz="quarter" idx="10"/>
          </p:nvPr>
        </p:nvSpPr>
        <p:spPr/>
        <p:txBody>
          <a:bodyPr/>
          <a:lstStyle/>
          <a:p>
            <a:pPr>
              <a:defRPr/>
            </a:pPr>
            <a:fld id="{DEE4884E-60B5-4B8A-A2E1-5905EE56919E}" type="slidenum">
              <a:rPr lang="zh-CN" altLang="en-US" smtClean="0"/>
              <a:pPr>
                <a:defRPr/>
              </a:pPr>
              <a:t>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285750" indent="-285750" algn="l">
              <a:buFont typeface="Wingdings" pitchFamily="2" charset="2"/>
              <a:buChar char="l"/>
            </a:pPr>
            <a:r>
              <a:rPr lang="en-US" altLang="zh-CN" sz="1200" b="0" dirty="0" smtClean="0">
                <a:latin typeface="微软雅黑" pitchFamily="34" charset="-122"/>
                <a:ea typeface="微软雅黑" pitchFamily="34" charset="-122"/>
              </a:rPr>
              <a:t>MDM</a:t>
            </a:r>
            <a:r>
              <a:rPr lang="zh-CN" altLang="en-US" sz="1200" b="0" dirty="0" smtClean="0">
                <a:latin typeface="微软雅黑" pitchFamily="34" charset="-122"/>
                <a:ea typeface="微软雅黑" pitchFamily="34" charset="-122"/>
              </a:rPr>
              <a:t>系统开发于</a:t>
            </a:r>
            <a:r>
              <a:rPr lang="en-US" altLang="zh-CN" sz="1200" b="0" dirty="0" smtClean="0">
                <a:latin typeface="微软雅黑" pitchFamily="34" charset="-122"/>
                <a:ea typeface="微软雅黑" pitchFamily="34" charset="-122"/>
              </a:rPr>
              <a:t>2007</a:t>
            </a:r>
            <a:r>
              <a:rPr lang="zh-CN" altLang="en-US" sz="1200" b="0" dirty="0" smtClean="0">
                <a:latin typeface="微软雅黑" pitchFamily="34" charset="-122"/>
                <a:ea typeface="微软雅黑" pitchFamily="34" charset="-122"/>
              </a:rPr>
              <a:t>年，基于</a:t>
            </a:r>
            <a:r>
              <a:rPr lang="en-US" altLang="zh-CN" sz="1200" b="0" dirty="0" smtClean="0">
                <a:latin typeface="微软雅黑" pitchFamily="34" charset="-122"/>
                <a:ea typeface="微软雅黑" pitchFamily="34" charset="-122"/>
              </a:rPr>
              <a:t>IE6</a:t>
            </a:r>
            <a:r>
              <a:rPr lang="zh-CN" altLang="en-US" sz="1200" b="0" dirty="0" smtClean="0">
                <a:latin typeface="微软雅黑" pitchFamily="34" charset="-122"/>
                <a:ea typeface="微软雅黑" pitchFamily="34" charset="-122"/>
              </a:rPr>
              <a:t>开发，并适应</a:t>
            </a:r>
            <a:r>
              <a:rPr lang="en-US" altLang="zh-CN" sz="1200" b="0" dirty="0" smtClean="0">
                <a:latin typeface="微软雅黑" pitchFamily="34" charset="-122"/>
                <a:ea typeface="微软雅黑" pitchFamily="34" charset="-122"/>
              </a:rPr>
              <a:t>IE7</a:t>
            </a:r>
            <a:r>
              <a:rPr lang="zh-CN" altLang="en-US" sz="1200" b="0" dirty="0" smtClean="0">
                <a:latin typeface="微软雅黑" pitchFamily="34" charset="-122"/>
                <a:ea typeface="微软雅黑" pitchFamily="34" charset="-122"/>
              </a:rPr>
              <a:t>、</a:t>
            </a:r>
            <a:r>
              <a:rPr lang="en-US" altLang="zh-CN" sz="1200" b="0" dirty="0" smtClean="0">
                <a:latin typeface="微软雅黑" pitchFamily="34" charset="-122"/>
                <a:ea typeface="微软雅黑" pitchFamily="34" charset="-122"/>
              </a:rPr>
              <a:t>8</a:t>
            </a:r>
            <a:r>
              <a:rPr lang="zh-CN" altLang="en-US" sz="1200" b="0" dirty="0" smtClean="0">
                <a:latin typeface="微软雅黑" pitchFamily="34" charset="-122"/>
                <a:ea typeface="微软雅黑" pitchFamily="34" charset="-122"/>
              </a:rPr>
              <a:t>、</a:t>
            </a:r>
            <a:r>
              <a:rPr lang="en-US" altLang="zh-CN" sz="1200" b="0" dirty="0" smtClean="0">
                <a:latin typeface="微软雅黑" pitchFamily="34" charset="-122"/>
                <a:ea typeface="微软雅黑" pitchFamily="34" charset="-122"/>
              </a:rPr>
              <a:t>9</a:t>
            </a:r>
          </a:p>
          <a:p>
            <a:pPr marL="285750" indent="-285750" algn="l">
              <a:buFont typeface="Wingdings" pitchFamily="2" charset="2"/>
              <a:buChar char="l"/>
            </a:pPr>
            <a:r>
              <a:rPr lang="zh-CN" altLang="en-US" sz="1200" b="0" dirty="0" smtClean="0">
                <a:latin typeface="微软雅黑" pitchFamily="34" charset="-122"/>
                <a:ea typeface="微软雅黑" pitchFamily="34" charset="-122"/>
              </a:rPr>
              <a:t>但现有浏览器技术已经有了巨大的跨越，标准上也变化较多，对于</a:t>
            </a:r>
            <a:r>
              <a:rPr lang="en-US" altLang="zh-CN" sz="1200" b="0" dirty="0" err="1" smtClean="0">
                <a:latin typeface="微软雅黑" pitchFamily="34" charset="-122"/>
                <a:ea typeface="微软雅黑" pitchFamily="34" charset="-122"/>
              </a:rPr>
              <a:t>FireFox</a:t>
            </a:r>
            <a:r>
              <a:rPr lang="zh-CN" altLang="en-US" sz="1200" b="0" dirty="0" smtClean="0">
                <a:latin typeface="微软雅黑" pitchFamily="34" charset="-122"/>
                <a:ea typeface="微软雅黑" pitchFamily="34" charset="-122"/>
              </a:rPr>
              <a:t>、</a:t>
            </a:r>
            <a:r>
              <a:rPr lang="en-US" altLang="zh-CN" sz="1200" b="0" dirty="0" smtClean="0">
                <a:latin typeface="微软雅黑" pitchFamily="34" charset="-122"/>
                <a:ea typeface="微软雅黑" pitchFamily="34" charset="-122"/>
              </a:rPr>
              <a:t>Chrome</a:t>
            </a:r>
            <a:r>
              <a:rPr lang="zh-CN" altLang="en-US" sz="1200" b="0" dirty="0" smtClean="0">
                <a:latin typeface="微软雅黑" pitchFamily="34" charset="-122"/>
                <a:ea typeface="微软雅黑" pitchFamily="34" charset="-122"/>
              </a:rPr>
              <a:t>、</a:t>
            </a:r>
            <a:r>
              <a:rPr lang="en-US" altLang="zh-CN" sz="1200" b="0" dirty="0" smtClean="0">
                <a:latin typeface="微软雅黑" pitchFamily="34" charset="-122"/>
                <a:ea typeface="微软雅黑" pitchFamily="34" charset="-122"/>
              </a:rPr>
              <a:t>IE10</a:t>
            </a:r>
            <a:r>
              <a:rPr lang="zh-CN" altLang="en-US" sz="1200" b="0" dirty="0" smtClean="0">
                <a:latin typeface="微软雅黑" pitchFamily="34" charset="-122"/>
                <a:ea typeface="微软雅黑" pitchFamily="34" charset="-122"/>
              </a:rPr>
              <a:t>以上版本支持都存在一定的问题。</a:t>
            </a:r>
            <a:endParaRPr lang="en-US" altLang="zh-CN" sz="1200" b="0" dirty="0" smtClean="0">
              <a:latin typeface="微软雅黑" pitchFamily="34" charset="-122"/>
              <a:ea typeface="微软雅黑" pitchFamily="34" charset="-122"/>
            </a:endParaRPr>
          </a:p>
          <a:p>
            <a:pPr marL="285750" indent="-285750" algn="l">
              <a:buFont typeface="Wingdings" pitchFamily="2" charset="2"/>
              <a:buChar char="l"/>
            </a:pPr>
            <a:r>
              <a:rPr lang="zh-CN" altLang="en-US" sz="1200" b="0" dirty="0" smtClean="0">
                <a:latin typeface="微软雅黑" pitchFamily="34" charset="-122"/>
                <a:ea typeface="微软雅黑" pitchFamily="34" charset="-122"/>
              </a:rPr>
              <a:t>系统适应性有待提高</a:t>
            </a:r>
          </a:p>
          <a:p>
            <a:endParaRPr lang="zh-CN" altLang="en-US" dirty="0"/>
          </a:p>
        </p:txBody>
      </p:sp>
      <p:sp>
        <p:nvSpPr>
          <p:cNvPr id="4" name="灯片编号占位符 3"/>
          <p:cNvSpPr>
            <a:spLocks noGrp="1"/>
          </p:cNvSpPr>
          <p:nvPr>
            <p:ph type="sldNum" sz="quarter" idx="10"/>
          </p:nvPr>
        </p:nvSpPr>
        <p:spPr/>
        <p:txBody>
          <a:bodyPr/>
          <a:lstStyle/>
          <a:p>
            <a:pPr>
              <a:defRPr/>
            </a:pPr>
            <a:fld id="{DEE4884E-60B5-4B8A-A2E1-5905EE56919E}" type="slidenum">
              <a:rPr lang="zh-CN" altLang="en-US" smtClean="0"/>
              <a:pPr>
                <a:defRPr/>
              </a:pPr>
              <a:t>10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2D9F107-E00A-4EFB-8DF4-C82B827A816A}" type="slidenum">
              <a:rPr lang="zh-CN" altLang="en-US" smtClean="0">
                <a:solidFill>
                  <a:prstClr val="black"/>
                </a:solidFill>
              </a:rPr>
              <a:pPr/>
              <a:t>11</a:t>
            </a:fld>
            <a:endParaRPr lang="zh-CN"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jpe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图片 1"/>
          <p:cNvPicPr>
            <a:picLocks noChangeAspect="1"/>
          </p:cNvPicPr>
          <p:nvPr userDrawn="1"/>
        </p:nvPicPr>
        <p:blipFill>
          <a:blip r:embed="rId2" cstate="print"/>
          <a:srcRect r="2075"/>
          <a:stretch>
            <a:fillRect/>
          </a:stretch>
        </p:blipFill>
        <p:spPr bwMode="auto">
          <a:xfrm>
            <a:off x="0" y="0"/>
            <a:ext cx="9144000" cy="6858000"/>
          </a:xfrm>
          <a:prstGeom prst="rect">
            <a:avLst/>
          </a:prstGeom>
          <a:solidFill>
            <a:srgbClr val="B3B3B3"/>
          </a:solidFill>
          <a:ln w="9525">
            <a:noFill/>
            <a:miter lim="800000"/>
            <a:headEnd/>
            <a:tailEnd/>
          </a:ln>
        </p:spPr>
      </p:pic>
      <p:sp>
        <p:nvSpPr>
          <p:cNvPr id="5" name="任意多边形 4"/>
          <p:cNvSpPr/>
          <p:nvPr userDrawn="1"/>
        </p:nvSpPr>
        <p:spPr>
          <a:xfrm>
            <a:off x="0" y="5734050"/>
            <a:ext cx="8893175" cy="79216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509B"/>
          </a:solidFill>
          <a:ln>
            <a:noFill/>
            <a:prstDash val="solid"/>
          </a:ln>
        </p:spPr>
        <p:txBody>
          <a:bodyPr wrap="none" lIns="90000" tIns="46800" rIns="90000" bIns="46800" anchor="ctr" compatLnSpc="0"/>
          <a:lstStyle/>
          <a:p>
            <a:pPr fontAlgn="auto" hangingPunct="0">
              <a:spcBef>
                <a:spcPts val="0"/>
              </a:spcBef>
              <a:spcAft>
                <a:spcPts val="0"/>
              </a:spcAft>
              <a:defRPr/>
            </a:pPr>
            <a:endParaRPr lang="en-GB" sz="2400">
              <a:solidFill>
                <a:prstClr val="black"/>
              </a:solidFill>
              <a:latin typeface="Times New Roman" pitchFamily="18"/>
              <a:ea typeface="宋体" pitchFamily="2"/>
              <a:cs typeface="Tahoma" pitchFamily="2"/>
            </a:endParaRPr>
          </a:p>
        </p:txBody>
      </p:sp>
      <p:pic>
        <p:nvPicPr>
          <p:cNvPr id="6" name="Picture 19" descr="b-2"/>
          <p:cNvPicPr>
            <a:picLocks noChangeAspect="1" noChangeArrowheads="1"/>
          </p:cNvPicPr>
          <p:nvPr/>
        </p:nvPicPr>
        <p:blipFill>
          <a:blip r:embed="rId3" cstate="print"/>
          <a:srcRect r="87" b="439"/>
          <a:stretch>
            <a:fillRect/>
          </a:stretch>
        </p:blipFill>
        <p:spPr bwMode="auto">
          <a:xfrm>
            <a:off x="7164388" y="6021388"/>
            <a:ext cx="1223962" cy="244475"/>
          </a:xfrm>
          <a:prstGeom prst="rect">
            <a:avLst/>
          </a:prstGeom>
          <a:noFill/>
          <a:ln w="9525">
            <a:noFill/>
            <a:miter lim="800000"/>
            <a:headEnd/>
            <a:tailEnd/>
          </a:ln>
        </p:spPr>
      </p:pic>
      <p:sp>
        <p:nvSpPr>
          <p:cNvPr id="18434" name="Rectangle 2"/>
          <p:cNvSpPr>
            <a:spLocks noGrp="1" noChangeArrowheads="1"/>
          </p:cNvSpPr>
          <p:nvPr>
            <p:ph type="ctrTitle"/>
          </p:nvPr>
        </p:nvSpPr>
        <p:spPr>
          <a:xfrm>
            <a:off x="539750" y="692150"/>
            <a:ext cx="6550025" cy="1944688"/>
          </a:xfrm>
        </p:spPr>
        <p:txBody>
          <a:bodyPr/>
          <a:lstStyle>
            <a:lvl1pPr>
              <a:defRPr sz="4000"/>
            </a:lvl1pPr>
          </a:lstStyle>
          <a:p>
            <a:r>
              <a:rPr lang="en-US" altLang="zh-CN" dirty="0"/>
              <a:t>Click to edit Master title style</a:t>
            </a:r>
          </a:p>
        </p:txBody>
      </p:sp>
      <p:sp>
        <p:nvSpPr>
          <p:cNvPr id="18435" name="Rectangle 3"/>
          <p:cNvSpPr>
            <a:spLocks noGrp="1" noChangeArrowheads="1"/>
          </p:cNvSpPr>
          <p:nvPr>
            <p:ph type="subTitle" idx="1"/>
          </p:nvPr>
        </p:nvSpPr>
        <p:spPr>
          <a:xfrm>
            <a:off x="539750" y="4221088"/>
            <a:ext cx="6551613" cy="1368425"/>
          </a:xfrm>
        </p:spPr>
        <p:txBody>
          <a:bodyPr/>
          <a:lstStyle>
            <a:lvl1pPr marL="0" indent="0">
              <a:buFontTx/>
              <a:buNone/>
              <a:defRPr/>
            </a:lvl1pPr>
          </a:lstStyle>
          <a:p>
            <a:r>
              <a:rPr lang="en-US" altLang="zh-CN" dirty="0"/>
              <a:t>Click to edit Master subtitle style</a:t>
            </a:r>
          </a:p>
        </p:txBody>
      </p:sp>
      <p:sp>
        <p:nvSpPr>
          <p:cNvPr id="7"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fontAlgn="auto">
              <a:spcBef>
                <a:spcPts val="0"/>
              </a:spcBef>
              <a:spcAft>
                <a:spcPts val="0"/>
              </a:spcAft>
              <a:defRPr>
                <a:solidFill>
                  <a:srgbClr val="333333"/>
                </a:solidFill>
              </a:defRPr>
            </a:lvl1pPr>
          </a:lstStyle>
          <a:p>
            <a:pPr>
              <a:defRPr/>
            </a:pPr>
            <a:fld id="{218154AF-FBA4-4B9A-A630-847C44DF095C}" type="slidenum">
              <a:rPr lang="en-US" altLang="zh-CN"/>
              <a:pPr>
                <a:defRPr/>
              </a:pPr>
              <a:t>‹#›</a:t>
            </a:fld>
            <a:endParaRPr lang="en-US" altLang="zh-CN"/>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图片 1"/>
          <p:cNvPicPr>
            <a:picLocks noChangeAspect="1"/>
          </p:cNvPicPr>
          <p:nvPr userDrawn="1"/>
        </p:nvPicPr>
        <p:blipFill>
          <a:blip r:embed="rId2" cstate="print"/>
          <a:srcRect r="2075"/>
          <a:stretch>
            <a:fillRect/>
          </a:stretch>
        </p:blipFill>
        <p:spPr bwMode="auto">
          <a:xfrm>
            <a:off x="0" y="0"/>
            <a:ext cx="9144000" cy="6858000"/>
          </a:xfrm>
          <a:prstGeom prst="rect">
            <a:avLst/>
          </a:prstGeom>
          <a:solidFill>
            <a:srgbClr val="B3B3B3"/>
          </a:solidFill>
          <a:ln w="9525">
            <a:noFill/>
            <a:miter lim="800000"/>
            <a:headEnd/>
            <a:tailEnd/>
          </a:ln>
        </p:spPr>
      </p:pic>
      <p:sp>
        <p:nvSpPr>
          <p:cNvPr id="5" name="任意多边形 4"/>
          <p:cNvSpPr/>
          <p:nvPr userDrawn="1"/>
        </p:nvSpPr>
        <p:spPr>
          <a:xfrm>
            <a:off x="0" y="5734050"/>
            <a:ext cx="8893175" cy="79216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509B"/>
          </a:solidFill>
          <a:ln>
            <a:noFill/>
            <a:prstDash val="solid"/>
          </a:ln>
        </p:spPr>
        <p:txBody>
          <a:bodyPr wrap="none" lIns="90000" tIns="46800" rIns="90000" bIns="46800" anchor="ctr" compatLnSpc="0"/>
          <a:lstStyle/>
          <a:p>
            <a:pPr fontAlgn="auto" hangingPunct="0">
              <a:spcBef>
                <a:spcPts val="0"/>
              </a:spcBef>
              <a:spcAft>
                <a:spcPts val="0"/>
              </a:spcAft>
              <a:defRPr/>
            </a:pPr>
            <a:endParaRPr lang="en-GB" sz="2400">
              <a:solidFill>
                <a:prstClr val="black"/>
              </a:solidFill>
              <a:latin typeface="Times New Roman" pitchFamily="18"/>
              <a:ea typeface="宋体" pitchFamily="2"/>
              <a:cs typeface="Tahoma" pitchFamily="2"/>
            </a:endParaRPr>
          </a:p>
        </p:txBody>
      </p:sp>
      <p:pic>
        <p:nvPicPr>
          <p:cNvPr id="6" name="Picture 19" descr="b-2"/>
          <p:cNvPicPr>
            <a:picLocks noChangeAspect="1" noChangeArrowheads="1"/>
          </p:cNvPicPr>
          <p:nvPr/>
        </p:nvPicPr>
        <p:blipFill>
          <a:blip r:embed="rId3" cstate="print"/>
          <a:srcRect r="87" b="439"/>
          <a:stretch>
            <a:fillRect/>
          </a:stretch>
        </p:blipFill>
        <p:spPr bwMode="auto">
          <a:xfrm>
            <a:off x="7164388" y="6021388"/>
            <a:ext cx="1223962" cy="244475"/>
          </a:xfrm>
          <a:prstGeom prst="rect">
            <a:avLst/>
          </a:prstGeom>
          <a:noFill/>
          <a:ln w="9525">
            <a:noFill/>
            <a:miter lim="800000"/>
            <a:headEnd/>
            <a:tailEnd/>
          </a:ln>
        </p:spPr>
      </p:pic>
      <p:sp>
        <p:nvSpPr>
          <p:cNvPr id="18434" name="Rectangle 2"/>
          <p:cNvSpPr>
            <a:spLocks noGrp="1" noChangeArrowheads="1"/>
          </p:cNvSpPr>
          <p:nvPr>
            <p:ph type="ctrTitle"/>
          </p:nvPr>
        </p:nvSpPr>
        <p:spPr>
          <a:xfrm>
            <a:off x="539750" y="692150"/>
            <a:ext cx="6550025" cy="1944688"/>
          </a:xfrm>
        </p:spPr>
        <p:txBody>
          <a:bodyPr/>
          <a:lstStyle>
            <a:lvl1pPr>
              <a:defRPr sz="4000"/>
            </a:lvl1pPr>
          </a:lstStyle>
          <a:p>
            <a:r>
              <a:rPr lang="en-US" altLang="zh-CN" dirty="0"/>
              <a:t>Click to edit Master title style</a:t>
            </a:r>
          </a:p>
        </p:txBody>
      </p:sp>
      <p:sp>
        <p:nvSpPr>
          <p:cNvPr id="18435" name="Rectangle 3"/>
          <p:cNvSpPr>
            <a:spLocks noGrp="1" noChangeArrowheads="1"/>
          </p:cNvSpPr>
          <p:nvPr>
            <p:ph type="subTitle" idx="1"/>
          </p:nvPr>
        </p:nvSpPr>
        <p:spPr>
          <a:xfrm>
            <a:off x="539750" y="4221088"/>
            <a:ext cx="6551613" cy="1368425"/>
          </a:xfrm>
        </p:spPr>
        <p:txBody>
          <a:bodyPr/>
          <a:lstStyle>
            <a:lvl1pPr marL="0" indent="0">
              <a:buFontTx/>
              <a:buNone/>
              <a:defRPr/>
            </a:lvl1pPr>
          </a:lstStyle>
          <a:p>
            <a:r>
              <a:rPr lang="en-US" altLang="zh-CN" dirty="0"/>
              <a:t>Click to edit Master subtitle style</a:t>
            </a:r>
          </a:p>
        </p:txBody>
      </p:sp>
      <p:sp>
        <p:nvSpPr>
          <p:cNvPr id="7"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fontAlgn="auto">
              <a:spcBef>
                <a:spcPts val="0"/>
              </a:spcBef>
              <a:spcAft>
                <a:spcPts val="0"/>
              </a:spcAft>
              <a:defRPr>
                <a:solidFill>
                  <a:srgbClr val="333333"/>
                </a:solidFill>
              </a:defRPr>
            </a:lvl1pPr>
          </a:lstStyle>
          <a:p>
            <a:pPr>
              <a:defRPr/>
            </a:pPr>
            <a:fld id="{218154AF-FBA4-4B9A-A630-847C44DF095C}" type="slidenum">
              <a:rPr lang="en-US" altLang="zh-CN"/>
              <a:pPr>
                <a:defRPr/>
              </a:pPr>
              <a:t>‹#›</a:t>
            </a:fld>
            <a:endParaRPr lang="en-US" altLang="zh-CN"/>
          </a:p>
        </p:txBody>
      </p:sp>
    </p:spTree>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1_标题幻灯片">
    <p:spTree>
      <p:nvGrpSpPr>
        <p:cNvPr id="1" name=""/>
        <p:cNvGrpSpPr/>
        <p:nvPr/>
      </p:nvGrpSpPr>
      <p:grpSpPr>
        <a:xfrm>
          <a:off x="0" y="0"/>
          <a:ext cx="0" cy="0"/>
          <a:chOff x="0" y="0"/>
          <a:chExt cx="0" cy="0"/>
        </a:xfrm>
      </p:grpSpPr>
      <p:pic>
        <p:nvPicPr>
          <p:cNvPr id="4" name="Picture 13" descr="蒲公英"/>
          <p:cNvPicPr>
            <a:picLocks noChangeAspect="1" noChangeArrowheads="1"/>
          </p:cNvPicPr>
          <p:nvPr userDrawn="1"/>
        </p:nvPicPr>
        <p:blipFill>
          <a:blip r:embed="rId2" cstate="print"/>
          <a:srcRect t="4208" b="4440"/>
          <a:stretch>
            <a:fillRect/>
          </a:stretch>
        </p:blipFill>
        <p:spPr bwMode="auto">
          <a:xfrm>
            <a:off x="0" y="-14288"/>
            <a:ext cx="9144000" cy="6858001"/>
          </a:xfrm>
          <a:prstGeom prst="rect">
            <a:avLst/>
          </a:prstGeom>
          <a:noFill/>
          <a:ln w="9525">
            <a:noFill/>
            <a:miter lim="800000"/>
            <a:headEnd/>
            <a:tailEnd/>
          </a:ln>
        </p:spPr>
      </p:pic>
      <p:sp>
        <p:nvSpPr>
          <p:cNvPr id="5" name="任意多边形 4"/>
          <p:cNvSpPr/>
          <p:nvPr userDrawn="1"/>
        </p:nvSpPr>
        <p:spPr>
          <a:xfrm>
            <a:off x="0" y="5734050"/>
            <a:ext cx="8893175" cy="79216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509B"/>
          </a:solidFill>
          <a:ln>
            <a:noFill/>
            <a:prstDash val="solid"/>
          </a:ln>
        </p:spPr>
        <p:txBody>
          <a:bodyPr wrap="none" lIns="90000" tIns="46800" rIns="90000" bIns="46800" anchor="ctr" compatLnSpc="0"/>
          <a:lstStyle/>
          <a:p>
            <a:pPr fontAlgn="auto" hangingPunct="0">
              <a:spcBef>
                <a:spcPts val="0"/>
              </a:spcBef>
              <a:spcAft>
                <a:spcPts val="0"/>
              </a:spcAft>
              <a:defRPr/>
            </a:pPr>
            <a:endParaRPr lang="en-GB" sz="2400">
              <a:solidFill>
                <a:prstClr val="black"/>
              </a:solidFill>
              <a:latin typeface="Times New Roman" pitchFamily="18"/>
              <a:ea typeface="宋体" pitchFamily="2"/>
              <a:cs typeface="Tahoma" pitchFamily="2"/>
            </a:endParaRPr>
          </a:p>
        </p:txBody>
      </p:sp>
      <p:pic>
        <p:nvPicPr>
          <p:cNvPr id="6" name="Picture 19" descr="b-2"/>
          <p:cNvPicPr>
            <a:picLocks noChangeAspect="1" noChangeArrowheads="1"/>
          </p:cNvPicPr>
          <p:nvPr/>
        </p:nvPicPr>
        <p:blipFill>
          <a:blip r:embed="rId3" cstate="print"/>
          <a:srcRect r="87" b="439"/>
          <a:stretch>
            <a:fillRect/>
          </a:stretch>
        </p:blipFill>
        <p:spPr bwMode="auto">
          <a:xfrm>
            <a:off x="7164388" y="6021388"/>
            <a:ext cx="1223962" cy="244475"/>
          </a:xfrm>
          <a:prstGeom prst="rect">
            <a:avLst/>
          </a:prstGeom>
          <a:noFill/>
          <a:ln w="9525">
            <a:noFill/>
            <a:miter lim="800000"/>
            <a:headEnd/>
            <a:tailEnd/>
          </a:ln>
        </p:spPr>
      </p:pic>
      <p:sp>
        <p:nvSpPr>
          <p:cNvPr id="18434" name="Rectangle 2"/>
          <p:cNvSpPr>
            <a:spLocks noGrp="1" noChangeArrowheads="1"/>
          </p:cNvSpPr>
          <p:nvPr>
            <p:ph type="ctrTitle"/>
          </p:nvPr>
        </p:nvSpPr>
        <p:spPr>
          <a:xfrm>
            <a:off x="539750" y="692150"/>
            <a:ext cx="6550025" cy="1944688"/>
          </a:xfrm>
        </p:spPr>
        <p:txBody>
          <a:bodyPr/>
          <a:lstStyle>
            <a:lvl1pPr>
              <a:defRPr sz="4000"/>
            </a:lvl1pPr>
          </a:lstStyle>
          <a:p>
            <a:r>
              <a:rPr lang="en-US" altLang="zh-CN"/>
              <a:t>Click to edit Master title style</a:t>
            </a:r>
          </a:p>
        </p:txBody>
      </p:sp>
      <p:sp>
        <p:nvSpPr>
          <p:cNvPr id="18435" name="Rectangle 3"/>
          <p:cNvSpPr>
            <a:spLocks noGrp="1" noChangeArrowheads="1"/>
          </p:cNvSpPr>
          <p:nvPr>
            <p:ph type="subTitle" idx="1"/>
          </p:nvPr>
        </p:nvSpPr>
        <p:spPr>
          <a:xfrm>
            <a:off x="539750" y="4221088"/>
            <a:ext cx="6551613" cy="1368425"/>
          </a:xfrm>
        </p:spPr>
        <p:txBody>
          <a:bodyPr/>
          <a:lstStyle>
            <a:lvl1pPr marL="0" indent="0">
              <a:buFontTx/>
              <a:buNone/>
              <a:defRPr/>
            </a:lvl1pPr>
          </a:lstStyle>
          <a:p>
            <a:r>
              <a:rPr lang="en-US" altLang="zh-CN"/>
              <a:t>Click to edit Master subtitle style</a:t>
            </a:r>
          </a:p>
        </p:txBody>
      </p:sp>
      <p:sp>
        <p:nvSpPr>
          <p:cNvPr id="7"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fontAlgn="auto">
              <a:spcBef>
                <a:spcPts val="0"/>
              </a:spcBef>
              <a:spcAft>
                <a:spcPts val="0"/>
              </a:spcAft>
              <a:defRPr>
                <a:solidFill>
                  <a:srgbClr val="333333"/>
                </a:solidFill>
              </a:defRPr>
            </a:lvl1pPr>
          </a:lstStyle>
          <a:p>
            <a:pPr>
              <a:defRPr/>
            </a:pPr>
            <a:fld id="{A96A382C-EF7C-48D8-B7C2-D819FAB991B2}" type="slidenum">
              <a:rPr lang="en-US" altLang="zh-CN"/>
              <a:pPr>
                <a:defRPr/>
              </a:pPr>
              <a:t>‹#›</a:t>
            </a:fld>
            <a:endParaRPr lang="en-US" altLang="zh-CN"/>
          </a:p>
        </p:txBody>
      </p:sp>
    </p:spTree>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2_标题幻灯片">
    <p:spTree>
      <p:nvGrpSpPr>
        <p:cNvPr id="1" name=""/>
        <p:cNvGrpSpPr/>
        <p:nvPr/>
      </p:nvGrpSpPr>
      <p:grpSpPr>
        <a:xfrm>
          <a:off x="0" y="0"/>
          <a:ext cx="0" cy="0"/>
          <a:chOff x="0" y="0"/>
          <a:chExt cx="0" cy="0"/>
        </a:xfrm>
      </p:grpSpPr>
      <p:pic>
        <p:nvPicPr>
          <p:cNvPr id="4" name="Picture 2" descr="sb10065363a-001"/>
          <p:cNvPicPr>
            <a:picLocks noChangeAspect="1" noChangeArrowheads="1"/>
          </p:cNvPicPr>
          <p:nvPr userDrawn="1"/>
        </p:nvPicPr>
        <p:blipFill>
          <a:blip r:embed="rId2" cstate="print"/>
          <a:srcRect r="34" b="-11"/>
          <a:stretch>
            <a:fillRect/>
          </a:stretch>
        </p:blipFill>
        <p:spPr bwMode="auto">
          <a:xfrm>
            <a:off x="0" y="0"/>
            <a:ext cx="9144000" cy="6858000"/>
          </a:xfrm>
          <a:prstGeom prst="rect">
            <a:avLst/>
          </a:prstGeom>
          <a:noFill/>
          <a:ln w="9525">
            <a:noFill/>
            <a:miter lim="800000"/>
            <a:headEnd/>
            <a:tailEnd/>
          </a:ln>
        </p:spPr>
      </p:pic>
      <p:sp>
        <p:nvSpPr>
          <p:cNvPr id="5" name="任意多边形 4"/>
          <p:cNvSpPr/>
          <p:nvPr userDrawn="1"/>
        </p:nvSpPr>
        <p:spPr>
          <a:xfrm>
            <a:off x="0" y="5734050"/>
            <a:ext cx="8893175" cy="79216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509B"/>
          </a:solidFill>
          <a:ln>
            <a:noFill/>
            <a:prstDash val="solid"/>
          </a:ln>
        </p:spPr>
        <p:txBody>
          <a:bodyPr wrap="none" lIns="90000" tIns="46800" rIns="90000" bIns="46800" anchor="ctr" compatLnSpc="0"/>
          <a:lstStyle/>
          <a:p>
            <a:pPr fontAlgn="auto" hangingPunct="0">
              <a:spcBef>
                <a:spcPts val="0"/>
              </a:spcBef>
              <a:spcAft>
                <a:spcPts val="0"/>
              </a:spcAft>
              <a:defRPr/>
            </a:pPr>
            <a:endParaRPr lang="en-GB" sz="2400">
              <a:solidFill>
                <a:prstClr val="black"/>
              </a:solidFill>
              <a:latin typeface="Times New Roman" pitchFamily="18"/>
              <a:ea typeface="宋体" pitchFamily="2"/>
              <a:cs typeface="Tahoma" pitchFamily="2"/>
            </a:endParaRPr>
          </a:p>
        </p:txBody>
      </p:sp>
      <p:pic>
        <p:nvPicPr>
          <p:cNvPr id="6" name="Picture 19" descr="b-2"/>
          <p:cNvPicPr>
            <a:picLocks noChangeAspect="1" noChangeArrowheads="1"/>
          </p:cNvPicPr>
          <p:nvPr/>
        </p:nvPicPr>
        <p:blipFill>
          <a:blip r:embed="rId3" cstate="print"/>
          <a:srcRect r="87" b="439"/>
          <a:stretch>
            <a:fillRect/>
          </a:stretch>
        </p:blipFill>
        <p:spPr bwMode="auto">
          <a:xfrm>
            <a:off x="7164388" y="6021388"/>
            <a:ext cx="1223962" cy="244475"/>
          </a:xfrm>
          <a:prstGeom prst="rect">
            <a:avLst/>
          </a:prstGeom>
          <a:noFill/>
          <a:ln w="9525">
            <a:noFill/>
            <a:miter lim="800000"/>
            <a:headEnd/>
            <a:tailEnd/>
          </a:ln>
        </p:spPr>
      </p:pic>
      <p:sp>
        <p:nvSpPr>
          <p:cNvPr id="18434" name="Rectangle 2"/>
          <p:cNvSpPr>
            <a:spLocks noGrp="1" noChangeArrowheads="1"/>
          </p:cNvSpPr>
          <p:nvPr>
            <p:ph type="ctrTitle"/>
          </p:nvPr>
        </p:nvSpPr>
        <p:spPr>
          <a:xfrm>
            <a:off x="539750" y="692150"/>
            <a:ext cx="6550025" cy="1944688"/>
          </a:xfrm>
        </p:spPr>
        <p:txBody>
          <a:bodyPr/>
          <a:lstStyle>
            <a:lvl1pPr>
              <a:defRPr sz="4000"/>
            </a:lvl1pPr>
          </a:lstStyle>
          <a:p>
            <a:r>
              <a:rPr lang="en-US" altLang="zh-CN"/>
              <a:t>Click to edit Master title style</a:t>
            </a:r>
          </a:p>
        </p:txBody>
      </p:sp>
      <p:sp>
        <p:nvSpPr>
          <p:cNvPr id="18435" name="Rectangle 3"/>
          <p:cNvSpPr>
            <a:spLocks noGrp="1" noChangeArrowheads="1"/>
          </p:cNvSpPr>
          <p:nvPr>
            <p:ph type="subTitle" idx="1"/>
          </p:nvPr>
        </p:nvSpPr>
        <p:spPr>
          <a:xfrm>
            <a:off x="539750" y="4221088"/>
            <a:ext cx="6551613" cy="1368425"/>
          </a:xfrm>
        </p:spPr>
        <p:txBody>
          <a:bodyPr/>
          <a:lstStyle>
            <a:lvl1pPr marL="0" indent="0">
              <a:buFontTx/>
              <a:buNone/>
              <a:defRPr/>
            </a:lvl1pPr>
          </a:lstStyle>
          <a:p>
            <a:r>
              <a:rPr lang="en-US" altLang="zh-CN" dirty="0"/>
              <a:t>Click to edit Master subtitle style</a:t>
            </a:r>
          </a:p>
        </p:txBody>
      </p:sp>
    </p:spTree>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pic>
        <p:nvPicPr>
          <p:cNvPr id="4" name="Picture 13" descr="蒲公英"/>
          <p:cNvPicPr>
            <a:picLocks noChangeAspect="1" noChangeArrowheads="1"/>
          </p:cNvPicPr>
          <p:nvPr userDrawn="1"/>
        </p:nvPicPr>
        <p:blipFill>
          <a:blip r:embed="rId2" cstate="print"/>
          <a:srcRect t="4208" b="4440"/>
          <a:stretch>
            <a:fillRect/>
          </a:stretch>
        </p:blipFill>
        <p:spPr bwMode="auto">
          <a:xfrm>
            <a:off x="0" y="-14288"/>
            <a:ext cx="9144000" cy="6858001"/>
          </a:xfrm>
          <a:prstGeom prst="rect">
            <a:avLst/>
          </a:prstGeom>
          <a:noFill/>
          <a:ln w="9525">
            <a:noFill/>
            <a:miter lim="800000"/>
            <a:headEnd/>
            <a:tailEnd/>
          </a:ln>
        </p:spPr>
      </p:pic>
      <p:sp>
        <p:nvSpPr>
          <p:cNvPr id="5" name="任意多边形 4"/>
          <p:cNvSpPr/>
          <p:nvPr userDrawn="1"/>
        </p:nvSpPr>
        <p:spPr>
          <a:xfrm>
            <a:off x="0" y="5734050"/>
            <a:ext cx="8893175" cy="79216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509B"/>
          </a:solidFill>
          <a:ln>
            <a:noFill/>
            <a:prstDash val="solid"/>
          </a:ln>
        </p:spPr>
        <p:txBody>
          <a:bodyPr wrap="none" lIns="90000" tIns="46800" rIns="90000" bIns="46800" anchor="ctr" compatLnSpc="0"/>
          <a:lstStyle/>
          <a:p>
            <a:pPr fontAlgn="auto" hangingPunct="0">
              <a:spcBef>
                <a:spcPts val="0"/>
              </a:spcBef>
              <a:spcAft>
                <a:spcPts val="0"/>
              </a:spcAft>
              <a:defRPr/>
            </a:pPr>
            <a:endParaRPr lang="en-GB" sz="2400">
              <a:solidFill>
                <a:prstClr val="black"/>
              </a:solidFill>
              <a:latin typeface="Times New Roman" pitchFamily="18"/>
              <a:ea typeface="宋体" pitchFamily="2"/>
              <a:cs typeface="Tahoma" pitchFamily="2"/>
            </a:endParaRPr>
          </a:p>
        </p:txBody>
      </p:sp>
      <p:pic>
        <p:nvPicPr>
          <p:cNvPr id="6" name="Picture 19" descr="b-2"/>
          <p:cNvPicPr>
            <a:picLocks noChangeAspect="1" noChangeArrowheads="1"/>
          </p:cNvPicPr>
          <p:nvPr userDrawn="1"/>
        </p:nvPicPr>
        <p:blipFill>
          <a:blip r:embed="rId3" cstate="print"/>
          <a:srcRect r="87" b="439"/>
          <a:stretch>
            <a:fillRect/>
          </a:stretch>
        </p:blipFill>
        <p:spPr bwMode="auto">
          <a:xfrm>
            <a:off x="7164388" y="6021388"/>
            <a:ext cx="1223962" cy="244475"/>
          </a:xfrm>
          <a:prstGeom prst="rect">
            <a:avLst/>
          </a:prstGeom>
          <a:noFill/>
          <a:ln w="9525">
            <a:noFill/>
            <a:miter lim="800000"/>
            <a:headEnd/>
            <a:tailEnd/>
          </a:ln>
        </p:spPr>
      </p:pic>
      <p:sp>
        <p:nvSpPr>
          <p:cNvPr id="2" name="标题 1"/>
          <p:cNvSpPr>
            <a:spLocks noGrp="1"/>
          </p:cNvSpPr>
          <p:nvPr>
            <p:ph type="title"/>
          </p:nvPr>
        </p:nvSpPr>
        <p:spPr>
          <a:xfrm>
            <a:off x="457200" y="274638"/>
            <a:ext cx="8147248" cy="1143000"/>
          </a:xfr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640"/>
            <a:ext cx="8147248" cy="1143000"/>
          </a:xfrm>
        </p:spPr>
        <p:txBody>
          <a:bodyPr/>
          <a:lstStyle>
            <a:lvl1pPr>
              <a:defRPr sz="28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黑体" pitchFamily="49" charset="-122"/>
                <a:ea typeface="黑体" pitchFamily="49" charset="-122"/>
              </a:defRPr>
            </a:lvl1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251520" y="171642"/>
            <a:ext cx="7957350" cy="710952"/>
          </a:xfrm>
        </p:spPr>
        <p:txBody>
          <a:bodyPr/>
          <a:lstStyle>
            <a:lvl1pPr>
              <a:defRPr sz="2800"/>
            </a:lvl1pPr>
          </a:lstStyle>
          <a:p>
            <a:r>
              <a:rPr lang="zh-CN" altLang="en-US" dirty="0" smtClean="0"/>
              <a:t>单击此处编辑母版标题样式</a:t>
            </a:r>
            <a:endParaRPr lang="zh-CN" altLang="en-US" dirty="0"/>
          </a:p>
        </p:txBody>
      </p:sp>
    </p:spTree>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6778625"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3313113" cy="37734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3922713" y="1600200"/>
            <a:ext cx="3313112" cy="37734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C5DB348F-FD78-43C7-AB9F-2E7569050F08}" type="slidenum">
              <a:rPr lang="en-US" altLang="zh-CN">
                <a:solidFill>
                  <a:srgbClr val="000000"/>
                </a:solidFill>
              </a:rPr>
              <a:pPr/>
              <a:t>‹#›</a:t>
            </a:fld>
            <a:endParaRPr lang="en-US" altLang="zh-CN">
              <a:solidFill>
                <a:srgbClr val="000000"/>
              </a:solidFill>
            </a:endParaRPr>
          </a:p>
        </p:txBody>
      </p:sp>
    </p:spTree>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标题幻灯片">
    <p:spTree>
      <p:nvGrpSpPr>
        <p:cNvPr id="1" name=""/>
        <p:cNvGrpSpPr/>
        <p:nvPr/>
      </p:nvGrpSpPr>
      <p:grpSpPr>
        <a:xfrm>
          <a:off x="0" y="0"/>
          <a:ext cx="0" cy="0"/>
          <a:chOff x="0" y="0"/>
          <a:chExt cx="0" cy="0"/>
        </a:xfrm>
      </p:grpSpPr>
      <p:pic>
        <p:nvPicPr>
          <p:cNvPr id="4" name="Picture 13" descr="蒲公英"/>
          <p:cNvPicPr>
            <a:picLocks noChangeAspect="1" noChangeArrowheads="1"/>
          </p:cNvPicPr>
          <p:nvPr userDrawn="1"/>
        </p:nvPicPr>
        <p:blipFill>
          <a:blip r:embed="rId2" cstate="print"/>
          <a:srcRect t="4208" b="4440"/>
          <a:stretch>
            <a:fillRect/>
          </a:stretch>
        </p:blipFill>
        <p:spPr bwMode="auto">
          <a:xfrm>
            <a:off x="0" y="-14288"/>
            <a:ext cx="9144000" cy="6858001"/>
          </a:xfrm>
          <a:prstGeom prst="rect">
            <a:avLst/>
          </a:prstGeom>
          <a:noFill/>
          <a:ln w="9525">
            <a:noFill/>
            <a:miter lim="800000"/>
            <a:headEnd/>
            <a:tailEnd/>
          </a:ln>
        </p:spPr>
      </p:pic>
      <p:sp>
        <p:nvSpPr>
          <p:cNvPr id="5" name="任意多边形 4"/>
          <p:cNvSpPr/>
          <p:nvPr userDrawn="1"/>
        </p:nvSpPr>
        <p:spPr>
          <a:xfrm>
            <a:off x="0" y="5734050"/>
            <a:ext cx="8893175" cy="79216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509B"/>
          </a:solidFill>
          <a:ln>
            <a:noFill/>
            <a:prstDash val="solid"/>
          </a:ln>
        </p:spPr>
        <p:txBody>
          <a:bodyPr wrap="none" lIns="90000" tIns="46800" rIns="90000" bIns="46800" anchor="ctr" compatLnSpc="0"/>
          <a:lstStyle/>
          <a:p>
            <a:pPr fontAlgn="auto" hangingPunct="0">
              <a:spcBef>
                <a:spcPts val="0"/>
              </a:spcBef>
              <a:spcAft>
                <a:spcPts val="0"/>
              </a:spcAft>
              <a:defRPr/>
            </a:pPr>
            <a:endParaRPr lang="en-GB" sz="2400">
              <a:solidFill>
                <a:prstClr val="black"/>
              </a:solidFill>
              <a:latin typeface="Times New Roman" pitchFamily="18"/>
              <a:ea typeface="宋体" pitchFamily="2"/>
              <a:cs typeface="Tahoma" pitchFamily="2"/>
            </a:endParaRPr>
          </a:p>
        </p:txBody>
      </p:sp>
      <p:pic>
        <p:nvPicPr>
          <p:cNvPr id="6" name="Picture 19" descr="b-2"/>
          <p:cNvPicPr>
            <a:picLocks noChangeAspect="1" noChangeArrowheads="1"/>
          </p:cNvPicPr>
          <p:nvPr/>
        </p:nvPicPr>
        <p:blipFill>
          <a:blip r:embed="rId3" cstate="print"/>
          <a:srcRect r="87" b="439"/>
          <a:stretch>
            <a:fillRect/>
          </a:stretch>
        </p:blipFill>
        <p:spPr bwMode="auto">
          <a:xfrm>
            <a:off x="7164388" y="6021388"/>
            <a:ext cx="1223962" cy="244475"/>
          </a:xfrm>
          <a:prstGeom prst="rect">
            <a:avLst/>
          </a:prstGeom>
          <a:noFill/>
          <a:ln w="9525">
            <a:noFill/>
            <a:miter lim="800000"/>
            <a:headEnd/>
            <a:tailEnd/>
          </a:ln>
        </p:spPr>
      </p:pic>
      <p:sp>
        <p:nvSpPr>
          <p:cNvPr id="18434" name="Rectangle 2"/>
          <p:cNvSpPr>
            <a:spLocks noGrp="1" noChangeArrowheads="1"/>
          </p:cNvSpPr>
          <p:nvPr>
            <p:ph type="ctrTitle"/>
          </p:nvPr>
        </p:nvSpPr>
        <p:spPr>
          <a:xfrm>
            <a:off x="539750" y="692150"/>
            <a:ext cx="6550025" cy="1944688"/>
          </a:xfrm>
        </p:spPr>
        <p:txBody>
          <a:bodyPr/>
          <a:lstStyle>
            <a:lvl1pPr>
              <a:defRPr sz="4000"/>
            </a:lvl1pPr>
          </a:lstStyle>
          <a:p>
            <a:r>
              <a:rPr lang="en-US" altLang="zh-CN"/>
              <a:t>Click to edit Master title style</a:t>
            </a:r>
          </a:p>
        </p:txBody>
      </p:sp>
      <p:sp>
        <p:nvSpPr>
          <p:cNvPr id="18435" name="Rectangle 3"/>
          <p:cNvSpPr>
            <a:spLocks noGrp="1" noChangeArrowheads="1"/>
          </p:cNvSpPr>
          <p:nvPr>
            <p:ph type="subTitle" idx="1"/>
          </p:nvPr>
        </p:nvSpPr>
        <p:spPr>
          <a:xfrm>
            <a:off x="539750" y="4221088"/>
            <a:ext cx="6551613" cy="1368425"/>
          </a:xfrm>
        </p:spPr>
        <p:txBody>
          <a:bodyPr/>
          <a:lstStyle>
            <a:lvl1pPr marL="0" indent="0">
              <a:buFontTx/>
              <a:buNone/>
              <a:defRPr/>
            </a:lvl1pPr>
          </a:lstStyle>
          <a:p>
            <a:r>
              <a:rPr lang="en-US" altLang="zh-CN"/>
              <a:t>Click to edit Master subtitle style</a:t>
            </a:r>
          </a:p>
        </p:txBody>
      </p:sp>
      <p:sp>
        <p:nvSpPr>
          <p:cNvPr id="7"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fontAlgn="auto">
              <a:spcBef>
                <a:spcPts val="0"/>
              </a:spcBef>
              <a:spcAft>
                <a:spcPts val="0"/>
              </a:spcAft>
              <a:defRPr>
                <a:solidFill>
                  <a:srgbClr val="333333"/>
                </a:solidFill>
              </a:defRPr>
            </a:lvl1pPr>
          </a:lstStyle>
          <a:p>
            <a:pPr>
              <a:defRPr/>
            </a:pPr>
            <a:fld id="{A96A382C-EF7C-48D8-B7C2-D819FAB991B2}" type="slidenum">
              <a:rPr lang="en-US" altLang="zh-CN"/>
              <a:pPr>
                <a:defRPr/>
              </a:pPr>
              <a:t>‹#›</a:t>
            </a:fld>
            <a:endParaRPr lang="en-US" altLang="zh-CN"/>
          </a:p>
        </p:txBody>
      </p:sp>
    </p:spTree>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03E27C2A-8BF1-4847-A4CA-2C6FB347D9E6}" type="slidenum">
              <a:rPr lang="en-US" altLang="zh-CN">
                <a:solidFill>
                  <a:srgbClr val="000000"/>
                </a:solidFill>
              </a:rPr>
              <a:pPr/>
              <a:t>‹#›</a:t>
            </a:fld>
            <a:endParaRPr lang="en-US" altLang="zh-CN">
              <a:solidFill>
                <a:srgbClr val="000000"/>
              </a:solidFill>
            </a:endParaRPr>
          </a:p>
        </p:txBody>
      </p:sp>
    </p:spTree>
  </p:cSld>
  <p:clrMapOvr>
    <a:masterClrMapping/>
  </p:clrMapOvr>
  <p:transition advClick="0"/>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E57E5E90-242D-421A-BA7C-E781B55D2902}" type="slidenum">
              <a:rPr lang="en-US" altLang="zh-CN">
                <a:solidFill>
                  <a:srgbClr val="000000"/>
                </a:solidFill>
              </a:rPr>
              <a:pPr/>
              <a:t>‹#›</a:t>
            </a:fld>
            <a:endParaRPr lang="en-US" altLang="zh-CN">
              <a:solidFill>
                <a:srgbClr val="000000"/>
              </a:solidFill>
            </a:endParaRPr>
          </a:p>
        </p:txBody>
      </p:sp>
    </p:spTree>
  </p:cSld>
  <p:clrMapOvr>
    <a:masterClrMapping/>
  </p:clrMapOvr>
  <p:transition advClick="0"/>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5763" y="2276475"/>
            <a:ext cx="3348037" cy="2376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3886200" y="2276475"/>
            <a:ext cx="3349625" cy="2376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D9BDD366-6072-4264-9249-BDBA66078F55}" type="slidenum">
              <a:rPr lang="en-US" altLang="zh-CN">
                <a:solidFill>
                  <a:srgbClr val="000000"/>
                </a:solidFill>
              </a:rPr>
              <a:pPr/>
              <a:t>‹#›</a:t>
            </a:fld>
            <a:endParaRPr lang="en-US" altLang="zh-CN">
              <a:solidFill>
                <a:srgbClr val="000000"/>
              </a:solidFill>
            </a:endParaRPr>
          </a:p>
        </p:txBody>
      </p:sp>
    </p:spTree>
  </p:cSld>
  <p:clrMapOvr>
    <a:masterClrMapping/>
  </p:clrMapOvr>
  <p:transition advClick="0"/>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000000"/>
              </a:solidFill>
            </a:endParaRPr>
          </a:p>
        </p:txBody>
      </p:sp>
      <p:sp>
        <p:nvSpPr>
          <p:cNvPr id="9" name="灯片编号占位符 8"/>
          <p:cNvSpPr>
            <a:spLocks noGrp="1"/>
          </p:cNvSpPr>
          <p:nvPr>
            <p:ph type="sldNum" sz="quarter" idx="12"/>
          </p:nvPr>
        </p:nvSpPr>
        <p:spPr/>
        <p:txBody>
          <a:bodyPr/>
          <a:lstStyle>
            <a:lvl1pPr>
              <a:defRPr/>
            </a:lvl1pPr>
          </a:lstStyle>
          <a:p>
            <a:fld id="{3446E975-7322-4583-910E-D7F4D7B11A89}" type="slidenum">
              <a:rPr lang="en-US" altLang="zh-CN">
                <a:solidFill>
                  <a:srgbClr val="000000"/>
                </a:solidFill>
              </a:rPr>
              <a:pPr/>
              <a:t>‹#›</a:t>
            </a:fld>
            <a:endParaRPr lang="en-US" altLang="zh-CN">
              <a:solidFill>
                <a:srgbClr val="000000"/>
              </a:solidFill>
            </a:endParaRPr>
          </a:p>
        </p:txBody>
      </p:sp>
    </p:spTree>
  </p:cSld>
  <p:clrMapOvr>
    <a:masterClrMapping/>
  </p:clrMapOvr>
  <p:transition advClick="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2"/>
          </p:nvPr>
        </p:nvSpPr>
        <p:spPr/>
        <p:txBody>
          <a:bodyPr/>
          <a:lstStyle>
            <a:lvl1pPr>
              <a:defRPr/>
            </a:lvl1pPr>
          </a:lstStyle>
          <a:p>
            <a:fld id="{1E72FAEC-34C1-46CB-9E87-327F09D0112E}" type="slidenum">
              <a:rPr lang="en-US" altLang="zh-CN">
                <a:solidFill>
                  <a:srgbClr val="000000"/>
                </a:solidFill>
              </a:rPr>
              <a:pPr/>
              <a:t>‹#›</a:t>
            </a:fld>
            <a:endParaRPr lang="en-US" altLang="zh-CN">
              <a:solidFill>
                <a:srgbClr val="000000"/>
              </a:solidFill>
            </a:endParaRPr>
          </a:p>
        </p:txBody>
      </p:sp>
    </p:spTree>
  </p:cSld>
  <p:clrMapOvr>
    <a:masterClrMapping/>
  </p:clrMapOvr>
  <p:transition advClick="0"/>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000000"/>
              </a:solidFill>
            </a:endParaRPr>
          </a:p>
        </p:txBody>
      </p:sp>
      <p:sp>
        <p:nvSpPr>
          <p:cNvPr id="4" name="灯片编号占位符 3"/>
          <p:cNvSpPr>
            <a:spLocks noGrp="1"/>
          </p:cNvSpPr>
          <p:nvPr>
            <p:ph type="sldNum" sz="quarter" idx="12"/>
          </p:nvPr>
        </p:nvSpPr>
        <p:spPr/>
        <p:txBody>
          <a:bodyPr/>
          <a:lstStyle>
            <a:lvl1pPr>
              <a:defRPr/>
            </a:lvl1pPr>
          </a:lstStyle>
          <a:p>
            <a:fld id="{32BD002A-042D-496E-A3C5-E802A10178AF}" type="slidenum">
              <a:rPr lang="en-US" altLang="zh-CN">
                <a:solidFill>
                  <a:srgbClr val="000000"/>
                </a:solidFill>
              </a:rPr>
              <a:pPr/>
              <a:t>‹#›</a:t>
            </a:fld>
            <a:endParaRPr lang="en-US" altLang="zh-CN">
              <a:solidFill>
                <a:srgbClr val="000000"/>
              </a:solidFill>
            </a:endParaRPr>
          </a:p>
        </p:txBody>
      </p:sp>
    </p:spTree>
  </p:cSld>
  <p:clrMapOvr>
    <a:masterClrMapping/>
  </p:clrMapOvr>
  <p:transition advClick="0"/>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F0371675-E12D-477C-A7B0-7F42F5D417D9}" type="slidenum">
              <a:rPr lang="en-US" altLang="zh-CN">
                <a:solidFill>
                  <a:srgbClr val="000000"/>
                </a:solidFill>
              </a:rPr>
              <a:pPr/>
              <a:t>‹#›</a:t>
            </a:fld>
            <a:endParaRPr lang="en-US" altLang="zh-CN">
              <a:solidFill>
                <a:srgbClr val="000000"/>
              </a:solidFill>
            </a:endParaRPr>
          </a:p>
        </p:txBody>
      </p:sp>
    </p:spTree>
  </p:cSld>
  <p:clrMapOvr>
    <a:masterClrMapping/>
  </p:clrMapOvr>
  <p:transition advClick="0"/>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CA9178EF-5F58-4F12-AD8E-73067308E94F}" type="slidenum">
              <a:rPr lang="en-US" altLang="zh-CN">
                <a:solidFill>
                  <a:srgbClr val="000000"/>
                </a:solidFill>
              </a:rPr>
              <a:pPr/>
              <a:t>‹#›</a:t>
            </a:fld>
            <a:endParaRPr lang="en-US" altLang="zh-CN">
              <a:solidFill>
                <a:srgbClr val="000000"/>
              </a:solidFill>
            </a:endParaRPr>
          </a:p>
        </p:txBody>
      </p:sp>
    </p:spTree>
  </p:cSld>
  <p:clrMapOvr>
    <a:masterClrMapping/>
  </p:clrMapOvr>
  <p:transition advClick="0"/>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2EA47A07-1EFF-49AF-896F-25DD6A27E5B8}" type="slidenum">
              <a:rPr lang="en-US" altLang="zh-CN">
                <a:solidFill>
                  <a:srgbClr val="000000"/>
                </a:solidFill>
              </a:rPr>
              <a:pPr/>
              <a:t>‹#›</a:t>
            </a:fld>
            <a:endParaRPr lang="en-US" altLang="zh-CN">
              <a:solidFill>
                <a:srgbClr val="000000"/>
              </a:solidFill>
            </a:endParaRPr>
          </a:p>
        </p:txBody>
      </p:sp>
    </p:spTree>
  </p:cSld>
  <p:clrMapOvr>
    <a:masterClrMapping/>
  </p:clrMapOvr>
  <p:transition advClick="0"/>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11938" y="274638"/>
            <a:ext cx="2074862" cy="43783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5763" y="274638"/>
            <a:ext cx="6073775" cy="43783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FB29367C-AB03-47EA-A6F5-48BAC0F57B1D}" type="slidenum">
              <a:rPr lang="en-US" altLang="zh-CN">
                <a:solidFill>
                  <a:srgbClr val="000000"/>
                </a:solidFill>
              </a:rPr>
              <a:pPr/>
              <a:t>‹#›</a:t>
            </a:fld>
            <a:endParaRPr lang="en-US" altLang="zh-CN">
              <a:solidFill>
                <a:srgbClr val="000000"/>
              </a:solidFill>
            </a:endParaRPr>
          </a:p>
        </p:txBody>
      </p:sp>
    </p:spTree>
  </p:cSld>
  <p:clrMapOvr>
    <a:masterClrMapping/>
  </p:clrMapOvr>
  <p:transition advClick="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2_标题幻灯片">
    <p:spTree>
      <p:nvGrpSpPr>
        <p:cNvPr id="1" name=""/>
        <p:cNvGrpSpPr/>
        <p:nvPr/>
      </p:nvGrpSpPr>
      <p:grpSpPr>
        <a:xfrm>
          <a:off x="0" y="0"/>
          <a:ext cx="0" cy="0"/>
          <a:chOff x="0" y="0"/>
          <a:chExt cx="0" cy="0"/>
        </a:xfrm>
      </p:grpSpPr>
      <p:pic>
        <p:nvPicPr>
          <p:cNvPr id="4" name="Picture 2" descr="sb10065363a-001"/>
          <p:cNvPicPr>
            <a:picLocks noChangeAspect="1" noChangeArrowheads="1"/>
          </p:cNvPicPr>
          <p:nvPr userDrawn="1"/>
        </p:nvPicPr>
        <p:blipFill>
          <a:blip r:embed="rId2" cstate="print"/>
          <a:srcRect r="34" b="-11"/>
          <a:stretch>
            <a:fillRect/>
          </a:stretch>
        </p:blipFill>
        <p:spPr bwMode="auto">
          <a:xfrm>
            <a:off x="0" y="0"/>
            <a:ext cx="9144000" cy="6858000"/>
          </a:xfrm>
          <a:prstGeom prst="rect">
            <a:avLst/>
          </a:prstGeom>
          <a:noFill/>
          <a:ln w="9525">
            <a:noFill/>
            <a:miter lim="800000"/>
            <a:headEnd/>
            <a:tailEnd/>
          </a:ln>
        </p:spPr>
      </p:pic>
      <p:sp>
        <p:nvSpPr>
          <p:cNvPr id="5" name="任意多边形 4"/>
          <p:cNvSpPr/>
          <p:nvPr userDrawn="1"/>
        </p:nvSpPr>
        <p:spPr>
          <a:xfrm>
            <a:off x="0" y="5734050"/>
            <a:ext cx="8893175" cy="79216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509B"/>
          </a:solidFill>
          <a:ln>
            <a:noFill/>
            <a:prstDash val="solid"/>
          </a:ln>
        </p:spPr>
        <p:txBody>
          <a:bodyPr wrap="none" lIns="90000" tIns="46800" rIns="90000" bIns="46800" anchor="ctr" compatLnSpc="0"/>
          <a:lstStyle/>
          <a:p>
            <a:pPr fontAlgn="auto" hangingPunct="0">
              <a:spcBef>
                <a:spcPts val="0"/>
              </a:spcBef>
              <a:spcAft>
                <a:spcPts val="0"/>
              </a:spcAft>
              <a:defRPr/>
            </a:pPr>
            <a:endParaRPr lang="en-GB" sz="2400">
              <a:solidFill>
                <a:prstClr val="black"/>
              </a:solidFill>
              <a:latin typeface="Times New Roman" pitchFamily="18"/>
              <a:ea typeface="宋体" pitchFamily="2"/>
              <a:cs typeface="Tahoma" pitchFamily="2"/>
            </a:endParaRPr>
          </a:p>
        </p:txBody>
      </p:sp>
      <p:pic>
        <p:nvPicPr>
          <p:cNvPr id="6" name="Picture 19" descr="b-2"/>
          <p:cNvPicPr>
            <a:picLocks noChangeAspect="1" noChangeArrowheads="1"/>
          </p:cNvPicPr>
          <p:nvPr/>
        </p:nvPicPr>
        <p:blipFill>
          <a:blip r:embed="rId3" cstate="print"/>
          <a:srcRect r="87" b="439"/>
          <a:stretch>
            <a:fillRect/>
          </a:stretch>
        </p:blipFill>
        <p:spPr bwMode="auto">
          <a:xfrm>
            <a:off x="7164388" y="6021388"/>
            <a:ext cx="1223962" cy="244475"/>
          </a:xfrm>
          <a:prstGeom prst="rect">
            <a:avLst/>
          </a:prstGeom>
          <a:noFill/>
          <a:ln w="9525">
            <a:noFill/>
            <a:miter lim="800000"/>
            <a:headEnd/>
            <a:tailEnd/>
          </a:ln>
        </p:spPr>
      </p:pic>
      <p:sp>
        <p:nvSpPr>
          <p:cNvPr id="18434" name="Rectangle 2"/>
          <p:cNvSpPr>
            <a:spLocks noGrp="1" noChangeArrowheads="1"/>
          </p:cNvSpPr>
          <p:nvPr>
            <p:ph type="ctrTitle"/>
          </p:nvPr>
        </p:nvSpPr>
        <p:spPr>
          <a:xfrm>
            <a:off x="539750" y="692150"/>
            <a:ext cx="6550025" cy="1944688"/>
          </a:xfrm>
        </p:spPr>
        <p:txBody>
          <a:bodyPr/>
          <a:lstStyle>
            <a:lvl1pPr>
              <a:defRPr sz="4000"/>
            </a:lvl1pPr>
          </a:lstStyle>
          <a:p>
            <a:r>
              <a:rPr lang="en-US" altLang="zh-CN"/>
              <a:t>Click to edit Master title style</a:t>
            </a:r>
          </a:p>
        </p:txBody>
      </p:sp>
      <p:sp>
        <p:nvSpPr>
          <p:cNvPr id="18435" name="Rectangle 3"/>
          <p:cNvSpPr>
            <a:spLocks noGrp="1" noChangeArrowheads="1"/>
          </p:cNvSpPr>
          <p:nvPr>
            <p:ph type="subTitle" idx="1"/>
          </p:nvPr>
        </p:nvSpPr>
        <p:spPr>
          <a:xfrm>
            <a:off x="539750" y="4221088"/>
            <a:ext cx="6551613" cy="1368425"/>
          </a:xfrm>
        </p:spPr>
        <p:txBody>
          <a:bodyPr/>
          <a:lstStyle>
            <a:lvl1pPr marL="0" indent="0">
              <a:buFontTx/>
              <a:buNone/>
              <a:defRPr/>
            </a:lvl1pPr>
          </a:lstStyle>
          <a:p>
            <a:r>
              <a:rPr lang="en-US" altLang="zh-CN" dirty="0"/>
              <a:t>Click to edit Master subtitle style</a:t>
            </a:r>
          </a:p>
        </p:txBody>
      </p:sp>
    </p:spTree>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8434" name="Rectangle 2"/>
          <p:cNvSpPr>
            <a:spLocks noGrp="1" noChangeArrowheads="1"/>
          </p:cNvSpPr>
          <p:nvPr>
            <p:ph type="ctrTitle"/>
          </p:nvPr>
        </p:nvSpPr>
        <p:spPr>
          <a:xfrm>
            <a:off x="539750" y="692150"/>
            <a:ext cx="6550025" cy="1944688"/>
          </a:xfrm>
        </p:spPr>
        <p:txBody>
          <a:bodyPr/>
          <a:lstStyle>
            <a:lvl1pPr>
              <a:defRPr sz="4000"/>
            </a:lvl1pPr>
          </a:lstStyle>
          <a:p>
            <a:r>
              <a:rPr lang="en-US" altLang="zh-CN"/>
              <a:t>Click to edit Master title style</a:t>
            </a:r>
          </a:p>
        </p:txBody>
      </p:sp>
      <p:sp>
        <p:nvSpPr>
          <p:cNvPr id="18435" name="Rectangle 3"/>
          <p:cNvSpPr>
            <a:spLocks noGrp="1" noChangeArrowheads="1"/>
          </p:cNvSpPr>
          <p:nvPr>
            <p:ph type="subTitle" idx="1"/>
          </p:nvPr>
        </p:nvSpPr>
        <p:spPr>
          <a:xfrm>
            <a:off x="539750" y="4365625"/>
            <a:ext cx="6551613" cy="1368425"/>
          </a:xfrm>
        </p:spPr>
        <p:txBody>
          <a:bodyPr/>
          <a:lstStyle>
            <a:lvl1pPr marL="0" indent="0">
              <a:buFontTx/>
              <a:buNone/>
              <a:defRPr/>
            </a:lvl1pPr>
          </a:lstStyle>
          <a:p>
            <a:r>
              <a:rPr lang="en-US" altLang="zh-CN"/>
              <a:t>Click to edit Master subtitle style</a:t>
            </a:r>
          </a:p>
        </p:txBody>
      </p:sp>
      <p:sp>
        <p:nvSpPr>
          <p:cNvPr id="18436" name="Rectangle 4"/>
          <p:cNvSpPr>
            <a:spLocks noGrp="1" noChangeArrowheads="1"/>
          </p:cNvSpPr>
          <p:nvPr>
            <p:ph type="dt" sz="half" idx="2"/>
          </p:nvPr>
        </p:nvSpPr>
        <p:spPr/>
        <p:txBody>
          <a:bodyPr/>
          <a:lstStyle>
            <a:lvl1pPr>
              <a:defRPr/>
            </a:lvl1pPr>
          </a:lstStyle>
          <a:p>
            <a:endParaRPr lang="en-US" altLang="zh-CN">
              <a:solidFill>
                <a:srgbClr val="333333"/>
              </a:solidFill>
            </a:endParaRPr>
          </a:p>
        </p:txBody>
      </p:sp>
      <p:sp>
        <p:nvSpPr>
          <p:cNvPr id="18437" name="Rectangle 5"/>
          <p:cNvSpPr>
            <a:spLocks noGrp="1" noChangeArrowheads="1"/>
          </p:cNvSpPr>
          <p:nvPr>
            <p:ph type="ftr" sz="quarter" idx="3"/>
          </p:nvPr>
        </p:nvSpPr>
        <p:spPr/>
        <p:txBody>
          <a:bodyPr/>
          <a:lstStyle>
            <a:lvl1pPr>
              <a:defRPr/>
            </a:lvl1pPr>
          </a:lstStyle>
          <a:p>
            <a:endParaRPr lang="en-US" altLang="zh-CN">
              <a:solidFill>
                <a:srgbClr val="333333"/>
              </a:solidFill>
            </a:endParaRPr>
          </a:p>
        </p:txBody>
      </p:sp>
      <p:sp>
        <p:nvSpPr>
          <p:cNvPr id="18438" name="Rectangle 6"/>
          <p:cNvSpPr>
            <a:spLocks noGrp="1" noChangeArrowheads="1"/>
          </p:cNvSpPr>
          <p:nvPr>
            <p:ph type="sldNum" sz="quarter" idx="4"/>
          </p:nvPr>
        </p:nvSpPr>
        <p:spPr/>
        <p:txBody>
          <a:bodyPr/>
          <a:lstStyle>
            <a:lvl1pPr>
              <a:defRPr/>
            </a:lvl1pPr>
          </a:lstStyle>
          <a:p>
            <a:fld id="{8780B545-9913-4DC8-AB6F-758E90430768}" type="slidenum">
              <a:rPr lang="en-US" altLang="zh-CN">
                <a:solidFill>
                  <a:srgbClr val="333333"/>
                </a:solidFill>
              </a:rPr>
              <a:pPr/>
              <a:t>‹#›</a:t>
            </a:fld>
            <a:endParaRPr lang="en-US" altLang="zh-CN">
              <a:solidFill>
                <a:srgbClr val="333333"/>
              </a:solidFill>
            </a:endParaRPr>
          </a:p>
        </p:txBody>
      </p:sp>
      <p:sp>
        <p:nvSpPr>
          <p:cNvPr id="18447" name="Rectangle 15"/>
          <p:cNvSpPr>
            <a:spLocks noChangeArrowheads="1"/>
          </p:cNvSpPr>
          <p:nvPr/>
        </p:nvSpPr>
        <p:spPr bwMode="auto">
          <a:xfrm>
            <a:off x="0" y="5734050"/>
            <a:ext cx="8893175" cy="792163"/>
          </a:xfrm>
          <a:prstGeom prst="rect">
            <a:avLst/>
          </a:prstGeom>
          <a:solidFill>
            <a:srgbClr val="00509B"/>
          </a:solidFill>
          <a:ln w="9525">
            <a:noFill/>
            <a:miter lim="800000"/>
            <a:headEnd/>
            <a:tailEnd/>
          </a:ln>
          <a:effectLst/>
        </p:spPr>
        <p:txBody>
          <a:bodyPr wrap="none" anchor="ctr"/>
          <a:lstStyle/>
          <a:p>
            <a:pPr algn="ctr" eaLnBrk="0" hangingPunct="0">
              <a:buSzPct val="50000"/>
              <a:buFont typeface="Wingdings" pitchFamily="2" charset="2"/>
              <a:buChar char="l"/>
            </a:pPr>
            <a:endParaRPr lang="zh-CN" altLang="en-US" sz="1200" smtClean="0">
              <a:solidFill>
                <a:srgbClr val="00509B"/>
              </a:solidFill>
              <a:latin typeface="Verdana" pitchFamily="34" charset="0"/>
              <a:ea typeface="黑体" pitchFamily="49" charset="-122"/>
            </a:endParaRPr>
          </a:p>
        </p:txBody>
      </p:sp>
      <p:sp>
        <p:nvSpPr>
          <p:cNvPr id="18448" name="Rectangle 16"/>
          <p:cNvSpPr>
            <a:spLocks noChangeArrowheads="1"/>
          </p:cNvSpPr>
          <p:nvPr/>
        </p:nvSpPr>
        <p:spPr bwMode="auto">
          <a:xfrm>
            <a:off x="468313" y="6092825"/>
            <a:ext cx="898525" cy="244475"/>
          </a:xfrm>
          <a:prstGeom prst="rect">
            <a:avLst/>
          </a:prstGeom>
          <a:noFill/>
          <a:ln w="9525">
            <a:noFill/>
            <a:miter lim="800000"/>
            <a:headEnd/>
            <a:tailEnd/>
          </a:ln>
          <a:effectLst/>
        </p:spPr>
        <p:txBody>
          <a:bodyPr wrap="none">
            <a:spAutoFit/>
          </a:bodyPr>
          <a:lstStyle/>
          <a:p>
            <a:r>
              <a:rPr lang="en-US" altLang="zh-CN" sz="1000" smtClean="0">
                <a:solidFill>
                  <a:srgbClr val="FFFFFF"/>
                </a:solidFill>
                <a:latin typeface="Frutiger LT 55 Roman" pitchFamily="34" charset="0"/>
              </a:rPr>
              <a:t>3 Sept. 2008</a:t>
            </a:r>
          </a:p>
        </p:txBody>
      </p:sp>
      <p:sp>
        <p:nvSpPr>
          <p:cNvPr id="18449" name="Text Box 17"/>
          <p:cNvSpPr txBox="1">
            <a:spLocks noChangeArrowheads="1"/>
          </p:cNvSpPr>
          <p:nvPr/>
        </p:nvSpPr>
        <p:spPr bwMode="auto">
          <a:xfrm>
            <a:off x="468313" y="6237288"/>
            <a:ext cx="2878137" cy="244475"/>
          </a:xfrm>
          <a:prstGeom prst="rect">
            <a:avLst/>
          </a:prstGeom>
          <a:noFill/>
          <a:ln w="9525">
            <a:noFill/>
            <a:miter lim="800000"/>
            <a:headEnd/>
            <a:tailEnd/>
          </a:ln>
          <a:effectLst/>
        </p:spPr>
        <p:txBody>
          <a:bodyPr>
            <a:spAutoFit/>
          </a:bodyPr>
          <a:lstStyle/>
          <a:p>
            <a:pPr defTabSz="904875" eaLnBrk="0" hangingPunct="0"/>
            <a:r>
              <a:rPr lang="en-US" altLang="zh-CN" sz="1000" smtClean="0">
                <a:solidFill>
                  <a:srgbClr val="FFFFFF"/>
                </a:solidFill>
                <a:latin typeface="Frutiger LT 55 Roman" pitchFamily="34" charset="0"/>
              </a:rPr>
              <a:t>© NEUSOFT SECRET</a:t>
            </a:r>
          </a:p>
        </p:txBody>
      </p:sp>
      <p:pic>
        <p:nvPicPr>
          <p:cNvPr id="18451" name="Picture 19" descr="b-2"/>
          <p:cNvPicPr>
            <a:picLocks noChangeAspect="1" noChangeArrowheads="1"/>
          </p:cNvPicPr>
          <p:nvPr/>
        </p:nvPicPr>
        <p:blipFill>
          <a:blip r:embed="rId2" cstate="print"/>
          <a:srcRect t="14706" r="3656" b="11111"/>
          <a:stretch>
            <a:fillRect/>
          </a:stretch>
        </p:blipFill>
        <p:spPr bwMode="auto">
          <a:xfrm>
            <a:off x="7164388" y="5992813"/>
            <a:ext cx="1223962" cy="244475"/>
          </a:xfrm>
          <a:prstGeom prst="rect">
            <a:avLst/>
          </a:prstGeom>
          <a:noFill/>
        </p:spPr>
      </p:pic>
    </p:spTree>
  </p:cSld>
  <p:clrMapOvr>
    <a:masterClrMapping/>
  </p:clrMapOvr>
  <p:transition advClick="0"/>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333333"/>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333333"/>
              </a:solidFill>
            </a:endParaRPr>
          </a:p>
        </p:txBody>
      </p:sp>
      <p:sp>
        <p:nvSpPr>
          <p:cNvPr id="6" name="灯片编号占位符 5"/>
          <p:cNvSpPr>
            <a:spLocks noGrp="1"/>
          </p:cNvSpPr>
          <p:nvPr>
            <p:ph type="sldNum" sz="quarter" idx="12"/>
          </p:nvPr>
        </p:nvSpPr>
        <p:spPr/>
        <p:txBody>
          <a:bodyPr/>
          <a:lstStyle>
            <a:lvl1pPr>
              <a:defRPr/>
            </a:lvl1pPr>
          </a:lstStyle>
          <a:p>
            <a:fld id="{9F27A52A-F396-4AA9-9D11-58C0F003B051}" type="slidenum">
              <a:rPr lang="en-US" altLang="zh-CN">
                <a:solidFill>
                  <a:srgbClr val="333333"/>
                </a:solidFill>
              </a:rPr>
              <a:pPr/>
              <a:t>‹#›</a:t>
            </a:fld>
            <a:endParaRPr lang="en-US" altLang="zh-CN">
              <a:solidFill>
                <a:srgbClr val="333333"/>
              </a:solidFill>
            </a:endParaRPr>
          </a:p>
        </p:txBody>
      </p:sp>
    </p:spTree>
  </p:cSld>
  <p:clrMapOvr>
    <a:masterClrMapping/>
  </p:clrMapOvr>
  <p:transition advClick="0"/>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333333"/>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333333"/>
              </a:solidFill>
            </a:endParaRPr>
          </a:p>
        </p:txBody>
      </p:sp>
      <p:sp>
        <p:nvSpPr>
          <p:cNvPr id="6" name="灯片编号占位符 5"/>
          <p:cNvSpPr>
            <a:spLocks noGrp="1"/>
          </p:cNvSpPr>
          <p:nvPr>
            <p:ph type="sldNum" sz="quarter" idx="12"/>
          </p:nvPr>
        </p:nvSpPr>
        <p:spPr/>
        <p:txBody>
          <a:bodyPr/>
          <a:lstStyle>
            <a:lvl1pPr>
              <a:defRPr/>
            </a:lvl1pPr>
          </a:lstStyle>
          <a:p>
            <a:fld id="{7C1A2A73-FA81-41C9-848F-C9FC67984D69}" type="slidenum">
              <a:rPr lang="en-US" altLang="zh-CN">
                <a:solidFill>
                  <a:srgbClr val="333333"/>
                </a:solidFill>
              </a:rPr>
              <a:pPr/>
              <a:t>‹#›</a:t>
            </a:fld>
            <a:endParaRPr lang="en-US" altLang="zh-CN">
              <a:solidFill>
                <a:srgbClr val="333333"/>
              </a:solidFill>
            </a:endParaRPr>
          </a:p>
        </p:txBody>
      </p:sp>
    </p:spTree>
  </p:cSld>
  <p:clrMapOvr>
    <a:masterClrMapping/>
  </p:clrMapOvr>
  <p:transition advClick="0"/>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3313113" cy="3773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3922713" y="1600200"/>
            <a:ext cx="3313112" cy="3773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333333"/>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333333"/>
              </a:solidFill>
            </a:endParaRPr>
          </a:p>
        </p:txBody>
      </p:sp>
      <p:sp>
        <p:nvSpPr>
          <p:cNvPr id="7" name="灯片编号占位符 6"/>
          <p:cNvSpPr>
            <a:spLocks noGrp="1"/>
          </p:cNvSpPr>
          <p:nvPr>
            <p:ph type="sldNum" sz="quarter" idx="12"/>
          </p:nvPr>
        </p:nvSpPr>
        <p:spPr/>
        <p:txBody>
          <a:bodyPr/>
          <a:lstStyle>
            <a:lvl1pPr>
              <a:defRPr/>
            </a:lvl1pPr>
          </a:lstStyle>
          <a:p>
            <a:fld id="{D65401AC-7781-4C60-837A-D3C34C40B1CA}" type="slidenum">
              <a:rPr lang="en-US" altLang="zh-CN">
                <a:solidFill>
                  <a:srgbClr val="333333"/>
                </a:solidFill>
              </a:rPr>
              <a:pPr/>
              <a:t>‹#›</a:t>
            </a:fld>
            <a:endParaRPr lang="en-US" altLang="zh-CN">
              <a:solidFill>
                <a:srgbClr val="333333"/>
              </a:solidFill>
            </a:endParaRPr>
          </a:p>
        </p:txBody>
      </p:sp>
    </p:spTree>
  </p:cSld>
  <p:clrMapOvr>
    <a:masterClrMapping/>
  </p:clrMapOvr>
  <p:transition advClick="0"/>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333333"/>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333333"/>
              </a:solidFill>
            </a:endParaRPr>
          </a:p>
        </p:txBody>
      </p:sp>
      <p:sp>
        <p:nvSpPr>
          <p:cNvPr id="9" name="灯片编号占位符 8"/>
          <p:cNvSpPr>
            <a:spLocks noGrp="1"/>
          </p:cNvSpPr>
          <p:nvPr>
            <p:ph type="sldNum" sz="quarter" idx="12"/>
          </p:nvPr>
        </p:nvSpPr>
        <p:spPr/>
        <p:txBody>
          <a:bodyPr/>
          <a:lstStyle>
            <a:lvl1pPr>
              <a:defRPr/>
            </a:lvl1pPr>
          </a:lstStyle>
          <a:p>
            <a:fld id="{4A07C628-AD4A-4DAF-854A-AB4CA4831039}" type="slidenum">
              <a:rPr lang="en-US" altLang="zh-CN">
                <a:solidFill>
                  <a:srgbClr val="333333"/>
                </a:solidFill>
              </a:rPr>
              <a:pPr/>
              <a:t>‹#›</a:t>
            </a:fld>
            <a:endParaRPr lang="en-US" altLang="zh-CN">
              <a:solidFill>
                <a:srgbClr val="333333"/>
              </a:solidFill>
            </a:endParaRPr>
          </a:p>
        </p:txBody>
      </p:sp>
    </p:spTree>
  </p:cSld>
  <p:clrMapOvr>
    <a:masterClrMapping/>
  </p:clrMapOvr>
  <p:transition advClick="0"/>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333333"/>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333333"/>
              </a:solidFill>
            </a:endParaRPr>
          </a:p>
        </p:txBody>
      </p:sp>
      <p:sp>
        <p:nvSpPr>
          <p:cNvPr id="5" name="灯片编号占位符 4"/>
          <p:cNvSpPr>
            <a:spLocks noGrp="1"/>
          </p:cNvSpPr>
          <p:nvPr>
            <p:ph type="sldNum" sz="quarter" idx="12"/>
          </p:nvPr>
        </p:nvSpPr>
        <p:spPr/>
        <p:txBody>
          <a:bodyPr/>
          <a:lstStyle>
            <a:lvl1pPr>
              <a:defRPr/>
            </a:lvl1pPr>
          </a:lstStyle>
          <a:p>
            <a:fld id="{51CF2C5F-D30C-4AC8-921A-3EE143AC087A}" type="slidenum">
              <a:rPr lang="en-US" altLang="zh-CN">
                <a:solidFill>
                  <a:srgbClr val="333333"/>
                </a:solidFill>
              </a:rPr>
              <a:pPr/>
              <a:t>‹#›</a:t>
            </a:fld>
            <a:endParaRPr lang="en-US" altLang="zh-CN">
              <a:solidFill>
                <a:srgbClr val="333333"/>
              </a:solidFill>
            </a:endParaRPr>
          </a:p>
        </p:txBody>
      </p:sp>
    </p:spTree>
  </p:cSld>
  <p:clrMapOvr>
    <a:masterClrMapping/>
  </p:clrMapOvr>
  <p:transition advClick="0"/>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333333"/>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333333"/>
              </a:solidFill>
            </a:endParaRPr>
          </a:p>
        </p:txBody>
      </p:sp>
      <p:sp>
        <p:nvSpPr>
          <p:cNvPr id="4" name="灯片编号占位符 3"/>
          <p:cNvSpPr>
            <a:spLocks noGrp="1"/>
          </p:cNvSpPr>
          <p:nvPr>
            <p:ph type="sldNum" sz="quarter" idx="12"/>
          </p:nvPr>
        </p:nvSpPr>
        <p:spPr/>
        <p:txBody>
          <a:bodyPr/>
          <a:lstStyle>
            <a:lvl1pPr>
              <a:defRPr/>
            </a:lvl1pPr>
          </a:lstStyle>
          <a:p>
            <a:fld id="{5D42CCFB-E031-4B35-973B-A53861307CD6}" type="slidenum">
              <a:rPr lang="en-US" altLang="zh-CN">
                <a:solidFill>
                  <a:srgbClr val="333333"/>
                </a:solidFill>
              </a:rPr>
              <a:pPr/>
              <a:t>‹#›</a:t>
            </a:fld>
            <a:endParaRPr lang="en-US" altLang="zh-CN">
              <a:solidFill>
                <a:srgbClr val="333333"/>
              </a:solidFill>
            </a:endParaRPr>
          </a:p>
        </p:txBody>
      </p:sp>
    </p:spTree>
  </p:cSld>
  <p:clrMapOvr>
    <a:masterClrMapping/>
  </p:clrMapOvr>
  <p:transition advClick="0"/>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333333"/>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333333"/>
              </a:solidFill>
            </a:endParaRPr>
          </a:p>
        </p:txBody>
      </p:sp>
      <p:sp>
        <p:nvSpPr>
          <p:cNvPr id="7" name="灯片编号占位符 6"/>
          <p:cNvSpPr>
            <a:spLocks noGrp="1"/>
          </p:cNvSpPr>
          <p:nvPr>
            <p:ph type="sldNum" sz="quarter" idx="12"/>
          </p:nvPr>
        </p:nvSpPr>
        <p:spPr/>
        <p:txBody>
          <a:bodyPr/>
          <a:lstStyle>
            <a:lvl1pPr>
              <a:defRPr/>
            </a:lvl1pPr>
          </a:lstStyle>
          <a:p>
            <a:fld id="{8540EA98-8629-4FB6-A67C-9151A7434BF5}" type="slidenum">
              <a:rPr lang="en-US" altLang="zh-CN">
                <a:solidFill>
                  <a:srgbClr val="333333"/>
                </a:solidFill>
              </a:rPr>
              <a:pPr/>
              <a:t>‹#›</a:t>
            </a:fld>
            <a:endParaRPr lang="en-US" altLang="zh-CN">
              <a:solidFill>
                <a:srgbClr val="333333"/>
              </a:solidFill>
            </a:endParaRPr>
          </a:p>
        </p:txBody>
      </p:sp>
    </p:spTree>
  </p:cSld>
  <p:clrMapOvr>
    <a:masterClrMapping/>
  </p:clrMapOvr>
  <p:transition advClick="0"/>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333333"/>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333333"/>
              </a:solidFill>
            </a:endParaRPr>
          </a:p>
        </p:txBody>
      </p:sp>
      <p:sp>
        <p:nvSpPr>
          <p:cNvPr id="7" name="灯片编号占位符 6"/>
          <p:cNvSpPr>
            <a:spLocks noGrp="1"/>
          </p:cNvSpPr>
          <p:nvPr>
            <p:ph type="sldNum" sz="quarter" idx="12"/>
          </p:nvPr>
        </p:nvSpPr>
        <p:spPr/>
        <p:txBody>
          <a:bodyPr/>
          <a:lstStyle>
            <a:lvl1pPr>
              <a:defRPr/>
            </a:lvl1pPr>
          </a:lstStyle>
          <a:p>
            <a:fld id="{00D5139B-2784-4F12-9827-75D51AF2D92E}" type="slidenum">
              <a:rPr lang="en-US" altLang="zh-CN">
                <a:solidFill>
                  <a:srgbClr val="333333"/>
                </a:solidFill>
              </a:rPr>
              <a:pPr/>
              <a:t>‹#›</a:t>
            </a:fld>
            <a:endParaRPr lang="en-US" altLang="zh-CN">
              <a:solidFill>
                <a:srgbClr val="333333"/>
              </a:solidFill>
            </a:endParaRPr>
          </a:p>
        </p:txBody>
      </p:sp>
    </p:spTree>
  </p:cSld>
  <p:clrMapOvr>
    <a:masterClrMapping/>
  </p:clrMapOvr>
  <p:transition advClick="0"/>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333333"/>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333333"/>
              </a:solidFill>
            </a:endParaRPr>
          </a:p>
        </p:txBody>
      </p:sp>
      <p:sp>
        <p:nvSpPr>
          <p:cNvPr id="6" name="灯片编号占位符 5"/>
          <p:cNvSpPr>
            <a:spLocks noGrp="1"/>
          </p:cNvSpPr>
          <p:nvPr>
            <p:ph type="sldNum" sz="quarter" idx="12"/>
          </p:nvPr>
        </p:nvSpPr>
        <p:spPr/>
        <p:txBody>
          <a:bodyPr/>
          <a:lstStyle>
            <a:lvl1pPr>
              <a:defRPr/>
            </a:lvl1pPr>
          </a:lstStyle>
          <a:p>
            <a:fld id="{69156956-C8C9-4967-BFFB-698EA03B302B}" type="slidenum">
              <a:rPr lang="en-US" altLang="zh-CN">
                <a:solidFill>
                  <a:srgbClr val="333333"/>
                </a:solidFill>
              </a:rPr>
              <a:pPr/>
              <a:t>‹#›</a:t>
            </a:fld>
            <a:endParaRPr lang="en-US" altLang="zh-CN">
              <a:solidFill>
                <a:srgbClr val="333333"/>
              </a:solidFill>
            </a:endParaRPr>
          </a:p>
        </p:txBody>
      </p:sp>
    </p:spTree>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pic>
        <p:nvPicPr>
          <p:cNvPr id="4" name="Picture 13" descr="蒲公英"/>
          <p:cNvPicPr>
            <a:picLocks noChangeAspect="1" noChangeArrowheads="1"/>
          </p:cNvPicPr>
          <p:nvPr userDrawn="1"/>
        </p:nvPicPr>
        <p:blipFill>
          <a:blip r:embed="rId2" cstate="print"/>
          <a:srcRect t="4208" b="4440"/>
          <a:stretch>
            <a:fillRect/>
          </a:stretch>
        </p:blipFill>
        <p:spPr bwMode="auto">
          <a:xfrm>
            <a:off x="0" y="-14288"/>
            <a:ext cx="9144000" cy="6858001"/>
          </a:xfrm>
          <a:prstGeom prst="rect">
            <a:avLst/>
          </a:prstGeom>
          <a:noFill/>
          <a:ln w="9525">
            <a:noFill/>
            <a:miter lim="800000"/>
            <a:headEnd/>
            <a:tailEnd/>
          </a:ln>
        </p:spPr>
      </p:pic>
      <p:sp>
        <p:nvSpPr>
          <p:cNvPr id="5" name="任意多边形 4"/>
          <p:cNvSpPr/>
          <p:nvPr userDrawn="1"/>
        </p:nvSpPr>
        <p:spPr>
          <a:xfrm>
            <a:off x="0" y="5734050"/>
            <a:ext cx="8893175" cy="79216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509B"/>
          </a:solidFill>
          <a:ln>
            <a:noFill/>
            <a:prstDash val="solid"/>
          </a:ln>
        </p:spPr>
        <p:txBody>
          <a:bodyPr wrap="none" lIns="90000" tIns="46800" rIns="90000" bIns="46800" anchor="ctr" compatLnSpc="0"/>
          <a:lstStyle/>
          <a:p>
            <a:pPr fontAlgn="auto" hangingPunct="0">
              <a:spcBef>
                <a:spcPts val="0"/>
              </a:spcBef>
              <a:spcAft>
                <a:spcPts val="0"/>
              </a:spcAft>
              <a:defRPr/>
            </a:pPr>
            <a:endParaRPr lang="en-GB" sz="2400">
              <a:solidFill>
                <a:prstClr val="black"/>
              </a:solidFill>
              <a:latin typeface="Times New Roman" pitchFamily="18"/>
              <a:ea typeface="宋体" pitchFamily="2"/>
              <a:cs typeface="Tahoma" pitchFamily="2"/>
            </a:endParaRPr>
          </a:p>
        </p:txBody>
      </p:sp>
      <p:pic>
        <p:nvPicPr>
          <p:cNvPr id="6" name="Picture 19" descr="b-2"/>
          <p:cNvPicPr>
            <a:picLocks noChangeAspect="1" noChangeArrowheads="1"/>
          </p:cNvPicPr>
          <p:nvPr userDrawn="1"/>
        </p:nvPicPr>
        <p:blipFill>
          <a:blip r:embed="rId3" cstate="print"/>
          <a:srcRect r="87" b="439"/>
          <a:stretch>
            <a:fillRect/>
          </a:stretch>
        </p:blipFill>
        <p:spPr bwMode="auto">
          <a:xfrm>
            <a:off x="7164388" y="6021388"/>
            <a:ext cx="1223962" cy="244475"/>
          </a:xfrm>
          <a:prstGeom prst="rect">
            <a:avLst/>
          </a:prstGeom>
          <a:noFill/>
          <a:ln w="9525">
            <a:noFill/>
            <a:miter lim="800000"/>
            <a:headEnd/>
            <a:tailEnd/>
          </a:ln>
        </p:spPr>
      </p:pic>
      <p:sp>
        <p:nvSpPr>
          <p:cNvPr id="2" name="标题 1"/>
          <p:cNvSpPr>
            <a:spLocks noGrp="1"/>
          </p:cNvSpPr>
          <p:nvPr>
            <p:ph type="title"/>
          </p:nvPr>
        </p:nvSpPr>
        <p:spPr>
          <a:xfrm>
            <a:off x="457200" y="274638"/>
            <a:ext cx="8147248" cy="1143000"/>
          </a:xfr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5541963" y="274638"/>
            <a:ext cx="1693862" cy="50990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4932363" cy="50990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333333"/>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333333"/>
              </a:solidFill>
            </a:endParaRPr>
          </a:p>
        </p:txBody>
      </p:sp>
      <p:sp>
        <p:nvSpPr>
          <p:cNvPr id="6" name="灯片编号占位符 5"/>
          <p:cNvSpPr>
            <a:spLocks noGrp="1"/>
          </p:cNvSpPr>
          <p:nvPr>
            <p:ph type="sldNum" sz="quarter" idx="12"/>
          </p:nvPr>
        </p:nvSpPr>
        <p:spPr/>
        <p:txBody>
          <a:bodyPr/>
          <a:lstStyle>
            <a:lvl1pPr>
              <a:defRPr/>
            </a:lvl1pPr>
          </a:lstStyle>
          <a:p>
            <a:fld id="{2CF2BB29-3AB7-4A20-AF31-47BEC09BA4F6}" type="slidenum">
              <a:rPr lang="en-US" altLang="zh-CN">
                <a:solidFill>
                  <a:srgbClr val="333333"/>
                </a:solidFill>
              </a:rPr>
              <a:pPr/>
              <a:t>‹#›</a:t>
            </a:fld>
            <a:endParaRPr lang="en-US" altLang="zh-CN">
              <a:solidFill>
                <a:srgbClr val="333333"/>
              </a:solidFill>
            </a:endParaRPr>
          </a:p>
        </p:txBody>
      </p:sp>
    </p:spTree>
  </p:cSld>
  <p:clrMapOvr>
    <a:masterClrMapping/>
  </p:clrMapOvr>
  <p:transition advClick="0"/>
</p:sldLayout>
</file>

<file path=ppt/slideLayouts/slideLayout4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6778625"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3313113" cy="37734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3922713" y="1600200"/>
            <a:ext cx="3313112" cy="37734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245225"/>
            <a:ext cx="2133600" cy="476250"/>
          </a:xfrm>
        </p:spPr>
        <p:txBody>
          <a:bodyPr/>
          <a:lstStyle>
            <a:lvl1pPr>
              <a:defRPr/>
            </a:lvl1pPr>
          </a:lstStyle>
          <a:p>
            <a:endParaRPr lang="en-US" altLang="zh-CN">
              <a:solidFill>
                <a:srgbClr val="333333"/>
              </a:solidFill>
            </a:endParaRPr>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en-US" altLang="zh-CN">
              <a:solidFill>
                <a:srgbClr val="333333"/>
              </a:solidFill>
            </a:endParaRPr>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fld id="{6D9A4B79-0EEC-494D-AAB6-C113DC2D2D39}" type="slidenum">
              <a:rPr lang="en-US" altLang="zh-CN">
                <a:solidFill>
                  <a:srgbClr val="333333"/>
                </a:solidFill>
              </a:rPr>
              <a:pPr/>
              <a:t>‹#›</a:t>
            </a:fld>
            <a:endParaRPr lang="en-US" altLang="zh-CN">
              <a:solidFill>
                <a:srgbClr val="333333"/>
              </a:solidFill>
            </a:endParaRPr>
          </a:p>
        </p:txBody>
      </p:sp>
    </p:spTree>
  </p:cSld>
  <p:clrMapOvr>
    <a:masterClrMapping/>
  </p:clrMapOvr>
  <p:transition advClick="0"/>
</p:sldLayout>
</file>

<file path=ppt/slideLayouts/slideLayout4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6778625" cy="1143000"/>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600200"/>
            <a:ext cx="6778625" cy="3773488"/>
          </a:xfrm>
        </p:spPr>
        <p:txBody>
          <a:bodyPr/>
          <a:lstStyle/>
          <a:p>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endParaRPr lang="en-US" altLang="zh-CN">
              <a:solidFill>
                <a:srgbClr val="333333"/>
              </a:solidFill>
            </a:endParaRPr>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endParaRPr lang="en-US" altLang="zh-CN">
              <a:solidFill>
                <a:srgbClr val="333333"/>
              </a:solidFill>
            </a:endParaRPr>
          </a:p>
        </p:txBody>
      </p:sp>
      <p:sp>
        <p:nvSpPr>
          <p:cNvPr id="6" name="灯片编号占位符 5"/>
          <p:cNvSpPr>
            <a:spLocks noGrp="1"/>
          </p:cNvSpPr>
          <p:nvPr>
            <p:ph type="sldNum" sz="quarter" idx="12"/>
          </p:nvPr>
        </p:nvSpPr>
        <p:spPr>
          <a:xfrm>
            <a:off x="6553200" y="6245225"/>
            <a:ext cx="2133600" cy="476250"/>
          </a:xfrm>
        </p:spPr>
        <p:txBody>
          <a:bodyPr/>
          <a:lstStyle>
            <a:lvl1pPr>
              <a:defRPr/>
            </a:lvl1pPr>
          </a:lstStyle>
          <a:p>
            <a:fld id="{924072BE-DA7F-473F-887A-C550869E3CFB}" type="slidenum">
              <a:rPr lang="en-US" altLang="zh-CN">
                <a:solidFill>
                  <a:srgbClr val="333333"/>
                </a:solidFill>
              </a:rPr>
              <a:pPr/>
              <a:t>‹#›</a:t>
            </a:fld>
            <a:endParaRPr lang="en-US" altLang="zh-CN">
              <a:solidFill>
                <a:srgbClr val="333333"/>
              </a:solidFill>
            </a:endParaRPr>
          </a:p>
        </p:txBody>
      </p:sp>
    </p:spTree>
  </p:cSld>
  <p:clrMapOvr>
    <a:masterClrMapping/>
  </p:clrMapOvr>
  <p:transition advClick="0"/>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图片 1"/>
          <p:cNvPicPr>
            <a:picLocks noChangeAspect="1"/>
          </p:cNvPicPr>
          <p:nvPr userDrawn="1"/>
        </p:nvPicPr>
        <p:blipFill>
          <a:blip r:embed="rId2" cstate="print"/>
          <a:srcRect r="2075"/>
          <a:stretch>
            <a:fillRect/>
          </a:stretch>
        </p:blipFill>
        <p:spPr bwMode="auto">
          <a:xfrm>
            <a:off x="0" y="0"/>
            <a:ext cx="9144000" cy="6858000"/>
          </a:xfrm>
          <a:prstGeom prst="rect">
            <a:avLst/>
          </a:prstGeom>
          <a:solidFill>
            <a:srgbClr val="B3B3B3"/>
          </a:solidFill>
          <a:ln w="9525">
            <a:noFill/>
            <a:miter lim="800000"/>
            <a:headEnd/>
            <a:tailEnd/>
          </a:ln>
        </p:spPr>
      </p:pic>
      <p:sp>
        <p:nvSpPr>
          <p:cNvPr id="5" name="任意多边形 4"/>
          <p:cNvSpPr/>
          <p:nvPr userDrawn="1"/>
        </p:nvSpPr>
        <p:spPr>
          <a:xfrm>
            <a:off x="0" y="5734050"/>
            <a:ext cx="8893175" cy="79216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509B"/>
          </a:solidFill>
          <a:ln>
            <a:noFill/>
            <a:prstDash val="solid"/>
          </a:ln>
        </p:spPr>
        <p:txBody>
          <a:bodyPr wrap="none" lIns="90000" tIns="46800" rIns="90000" bIns="46800" anchor="ctr" compatLnSpc="0"/>
          <a:lstStyle/>
          <a:p>
            <a:pPr fontAlgn="auto" hangingPunct="0">
              <a:spcBef>
                <a:spcPts val="0"/>
              </a:spcBef>
              <a:spcAft>
                <a:spcPts val="0"/>
              </a:spcAft>
              <a:defRPr/>
            </a:pPr>
            <a:endParaRPr lang="en-GB" sz="2400">
              <a:solidFill>
                <a:prstClr val="black"/>
              </a:solidFill>
              <a:latin typeface="Times New Roman" pitchFamily="18"/>
              <a:ea typeface="宋体" pitchFamily="2"/>
              <a:cs typeface="Tahoma" pitchFamily="2"/>
            </a:endParaRPr>
          </a:p>
        </p:txBody>
      </p:sp>
      <p:pic>
        <p:nvPicPr>
          <p:cNvPr id="6" name="Picture 19" descr="b-2"/>
          <p:cNvPicPr>
            <a:picLocks noChangeAspect="1" noChangeArrowheads="1"/>
          </p:cNvPicPr>
          <p:nvPr/>
        </p:nvPicPr>
        <p:blipFill>
          <a:blip r:embed="rId3" cstate="print"/>
          <a:srcRect r="87" b="439"/>
          <a:stretch>
            <a:fillRect/>
          </a:stretch>
        </p:blipFill>
        <p:spPr bwMode="auto">
          <a:xfrm>
            <a:off x="7164388" y="6021388"/>
            <a:ext cx="1223962" cy="244475"/>
          </a:xfrm>
          <a:prstGeom prst="rect">
            <a:avLst/>
          </a:prstGeom>
          <a:noFill/>
          <a:ln w="9525">
            <a:noFill/>
            <a:miter lim="800000"/>
            <a:headEnd/>
            <a:tailEnd/>
          </a:ln>
        </p:spPr>
      </p:pic>
      <p:sp>
        <p:nvSpPr>
          <p:cNvPr id="18434" name="Rectangle 2"/>
          <p:cNvSpPr>
            <a:spLocks noGrp="1" noChangeArrowheads="1"/>
          </p:cNvSpPr>
          <p:nvPr>
            <p:ph type="ctrTitle"/>
          </p:nvPr>
        </p:nvSpPr>
        <p:spPr>
          <a:xfrm>
            <a:off x="539750" y="692150"/>
            <a:ext cx="6550025" cy="1944688"/>
          </a:xfrm>
        </p:spPr>
        <p:txBody>
          <a:bodyPr/>
          <a:lstStyle>
            <a:lvl1pPr>
              <a:defRPr sz="4000"/>
            </a:lvl1pPr>
          </a:lstStyle>
          <a:p>
            <a:r>
              <a:rPr lang="en-US" altLang="zh-CN" dirty="0"/>
              <a:t>Click to edit Master title style</a:t>
            </a:r>
          </a:p>
        </p:txBody>
      </p:sp>
      <p:sp>
        <p:nvSpPr>
          <p:cNvPr id="18435" name="Rectangle 3"/>
          <p:cNvSpPr>
            <a:spLocks noGrp="1" noChangeArrowheads="1"/>
          </p:cNvSpPr>
          <p:nvPr>
            <p:ph type="subTitle" idx="1"/>
          </p:nvPr>
        </p:nvSpPr>
        <p:spPr>
          <a:xfrm>
            <a:off x="539750" y="4221088"/>
            <a:ext cx="6551613" cy="1368425"/>
          </a:xfrm>
        </p:spPr>
        <p:txBody>
          <a:bodyPr/>
          <a:lstStyle>
            <a:lvl1pPr marL="0" indent="0">
              <a:buFontTx/>
              <a:buNone/>
              <a:defRPr/>
            </a:lvl1pPr>
          </a:lstStyle>
          <a:p>
            <a:r>
              <a:rPr lang="en-US" altLang="zh-CN" dirty="0"/>
              <a:t>Click to edit Master subtitle style</a:t>
            </a:r>
          </a:p>
        </p:txBody>
      </p:sp>
      <p:sp>
        <p:nvSpPr>
          <p:cNvPr id="7"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fontAlgn="auto">
              <a:spcBef>
                <a:spcPts val="0"/>
              </a:spcBef>
              <a:spcAft>
                <a:spcPts val="0"/>
              </a:spcAft>
              <a:defRPr>
                <a:solidFill>
                  <a:srgbClr val="333333"/>
                </a:solidFill>
              </a:defRPr>
            </a:lvl1pPr>
          </a:lstStyle>
          <a:p>
            <a:pPr>
              <a:defRPr/>
            </a:pPr>
            <a:fld id="{218154AF-FBA4-4B9A-A630-847C44DF095C}" type="slidenum">
              <a:rPr lang="en-US" altLang="zh-CN"/>
              <a:pPr>
                <a:defRPr/>
              </a:pPr>
              <a:t>‹#›</a:t>
            </a:fld>
            <a:endParaRPr lang="en-US" altLang="zh-CN"/>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itle" preserve="1">
  <p:cSld name="1_标题幻灯片">
    <p:spTree>
      <p:nvGrpSpPr>
        <p:cNvPr id="1" name=""/>
        <p:cNvGrpSpPr/>
        <p:nvPr/>
      </p:nvGrpSpPr>
      <p:grpSpPr>
        <a:xfrm>
          <a:off x="0" y="0"/>
          <a:ext cx="0" cy="0"/>
          <a:chOff x="0" y="0"/>
          <a:chExt cx="0" cy="0"/>
        </a:xfrm>
      </p:grpSpPr>
      <p:pic>
        <p:nvPicPr>
          <p:cNvPr id="4" name="Picture 13" descr="蒲公英"/>
          <p:cNvPicPr>
            <a:picLocks noChangeAspect="1" noChangeArrowheads="1"/>
          </p:cNvPicPr>
          <p:nvPr userDrawn="1"/>
        </p:nvPicPr>
        <p:blipFill>
          <a:blip r:embed="rId2" cstate="print"/>
          <a:srcRect t="4208" b="4440"/>
          <a:stretch>
            <a:fillRect/>
          </a:stretch>
        </p:blipFill>
        <p:spPr bwMode="auto">
          <a:xfrm>
            <a:off x="0" y="-14288"/>
            <a:ext cx="9144000" cy="6858001"/>
          </a:xfrm>
          <a:prstGeom prst="rect">
            <a:avLst/>
          </a:prstGeom>
          <a:noFill/>
          <a:ln w="9525">
            <a:noFill/>
            <a:miter lim="800000"/>
            <a:headEnd/>
            <a:tailEnd/>
          </a:ln>
        </p:spPr>
      </p:pic>
      <p:sp>
        <p:nvSpPr>
          <p:cNvPr id="5" name="任意多边形 4"/>
          <p:cNvSpPr/>
          <p:nvPr userDrawn="1"/>
        </p:nvSpPr>
        <p:spPr>
          <a:xfrm>
            <a:off x="0" y="5734050"/>
            <a:ext cx="8893175" cy="79216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509B"/>
          </a:solidFill>
          <a:ln>
            <a:noFill/>
            <a:prstDash val="solid"/>
          </a:ln>
        </p:spPr>
        <p:txBody>
          <a:bodyPr wrap="none" lIns="90000" tIns="46800" rIns="90000" bIns="46800" anchor="ctr" compatLnSpc="0"/>
          <a:lstStyle/>
          <a:p>
            <a:pPr fontAlgn="auto" hangingPunct="0">
              <a:spcBef>
                <a:spcPts val="0"/>
              </a:spcBef>
              <a:spcAft>
                <a:spcPts val="0"/>
              </a:spcAft>
              <a:defRPr/>
            </a:pPr>
            <a:endParaRPr lang="en-GB" sz="2400">
              <a:solidFill>
                <a:prstClr val="black"/>
              </a:solidFill>
              <a:latin typeface="Times New Roman" pitchFamily="18"/>
              <a:ea typeface="宋体" pitchFamily="2"/>
              <a:cs typeface="Tahoma" pitchFamily="2"/>
            </a:endParaRPr>
          </a:p>
        </p:txBody>
      </p:sp>
      <p:pic>
        <p:nvPicPr>
          <p:cNvPr id="6" name="Picture 19" descr="b-2"/>
          <p:cNvPicPr>
            <a:picLocks noChangeAspect="1" noChangeArrowheads="1"/>
          </p:cNvPicPr>
          <p:nvPr/>
        </p:nvPicPr>
        <p:blipFill>
          <a:blip r:embed="rId3" cstate="print"/>
          <a:srcRect r="87" b="439"/>
          <a:stretch>
            <a:fillRect/>
          </a:stretch>
        </p:blipFill>
        <p:spPr bwMode="auto">
          <a:xfrm>
            <a:off x="7164388" y="6021388"/>
            <a:ext cx="1223962" cy="244475"/>
          </a:xfrm>
          <a:prstGeom prst="rect">
            <a:avLst/>
          </a:prstGeom>
          <a:noFill/>
          <a:ln w="9525">
            <a:noFill/>
            <a:miter lim="800000"/>
            <a:headEnd/>
            <a:tailEnd/>
          </a:ln>
        </p:spPr>
      </p:pic>
      <p:sp>
        <p:nvSpPr>
          <p:cNvPr id="18434" name="Rectangle 2"/>
          <p:cNvSpPr>
            <a:spLocks noGrp="1" noChangeArrowheads="1"/>
          </p:cNvSpPr>
          <p:nvPr>
            <p:ph type="ctrTitle"/>
          </p:nvPr>
        </p:nvSpPr>
        <p:spPr>
          <a:xfrm>
            <a:off x="539750" y="692150"/>
            <a:ext cx="6550025" cy="1944688"/>
          </a:xfrm>
        </p:spPr>
        <p:txBody>
          <a:bodyPr/>
          <a:lstStyle>
            <a:lvl1pPr>
              <a:defRPr sz="4000"/>
            </a:lvl1pPr>
          </a:lstStyle>
          <a:p>
            <a:r>
              <a:rPr lang="en-US" altLang="zh-CN"/>
              <a:t>Click to edit Master title style</a:t>
            </a:r>
          </a:p>
        </p:txBody>
      </p:sp>
      <p:sp>
        <p:nvSpPr>
          <p:cNvPr id="18435" name="Rectangle 3"/>
          <p:cNvSpPr>
            <a:spLocks noGrp="1" noChangeArrowheads="1"/>
          </p:cNvSpPr>
          <p:nvPr>
            <p:ph type="subTitle" idx="1"/>
          </p:nvPr>
        </p:nvSpPr>
        <p:spPr>
          <a:xfrm>
            <a:off x="539750" y="4221088"/>
            <a:ext cx="6551613" cy="1368425"/>
          </a:xfrm>
        </p:spPr>
        <p:txBody>
          <a:bodyPr/>
          <a:lstStyle>
            <a:lvl1pPr marL="0" indent="0">
              <a:buFontTx/>
              <a:buNone/>
              <a:defRPr/>
            </a:lvl1pPr>
          </a:lstStyle>
          <a:p>
            <a:r>
              <a:rPr lang="en-US" altLang="zh-CN"/>
              <a:t>Click to edit Master subtitle style</a:t>
            </a:r>
          </a:p>
        </p:txBody>
      </p:sp>
      <p:sp>
        <p:nvSpPr>
          <p:cNvPr id="7"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fontAlgn="auto">
              <a:spcBef>
                <a:spcPts val="0"/>
              </a:spcBef>
              <a:spcAft>
                <a:spcPts val="0"/>
              </a:spcAft>
              <a:defRPr>
                <a:solidFill>
                  <a:srgbClr val="333333"/>
                </a:solidFill>
              </a:defRPr>
            </a:lvl1pPr>
          </a:lstStyle>
          <a:p>
            <a:pPr>
              <a:defRPr/>
            </a:pPr>
            <a:fld id="{A96A382C-EF7C-48D8-B7C2-D819FAB991B2}" type="slidenum">
              <a:rPr lang="en-US" altLang="zh-CN"/>
              <a:pPr>
                <a:defRPr/>
              </a:pPr>
              <a:t>‹#›</a:t>
            </a:fld>
            <a:endParaRPr lang="en-US" altLang="zh-CN"/>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2_标题幻灯片">
    <p:spTree>
      <p:nvGrpSpPr>
        <p:cNvPr id="1" name=""/>
        <p:cNvGrpSpPr/>
        <p:nvPr/>
      </p:nvGrpSpPr>
      <p:grpSpPr>
        <a:xfrm>
          <a:off x="0" y="0"/>
          <a:ext cx="0" cy="0"/>
          <a:chOff x="0" y="0"/>
          <a:chExt cx="0" cy="0"/>
        </a:xfrm>
      </p:grpSpPr>
      <p:pic>
        <p:nvPicPr>
          <p:cNvPr id="4" name="Picture 2" descr="sb10065363a-001"/>
          <p:cNvPicPr>
            <a:picLocks noChangeAspect="1" noChangeArrowheads="1"/>
          </p:cNvPicPr>
          <p:nvPr userDrawn="1"/>
        </p:nvPicPr>
        <p:blipFill>
          <a:blip r:embed="rId2" cstate="print"/>
          <a:srcRect r="34" b="-11"/>
          <a:stretch>
            <a:fillRect/>
          </a:stretch>
        </p:blipFill>
        <p:spPr bwMode="auto">
          <a:xfrm>
            <a:off x="0" y="0"/>
            <a:ext cx="9144000" cy="6858000"/>
          </a:xfrm>
          <a:prstGeom prst="rect">
            <a:avLst/>
          </a:prstGeom>
          <a:noFill/>
          <a:ln w="9525">
            <a:noFill/>
            <a:miter lim="800000"/>
            <a:headEnd/>
            <a:tailEnd/>
          </a:ln>
        </p:spPr>
      </p:pic>
      <p:sp>
        <p:nvSpPr>
          <p:cNvPr id="5" name="任意多边形 4"/>
          <p:cNvSpPr/>
          <p:nvPr userDrawn="1"/>
        </p:nvSpPr>
        <p:spPr>
          <a:xfrm>
            <a:off x="0" y="5734050"/>
            <a:ext cx="8893175" cy="79216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509B"/>
          </a:solidFill>
          <a:ln>
            <a:noFill/>
            <a:prstDash val="solid"/>
          </a:ln>
        </p:spPr>
        <p:txBody>
          <a:bodyPr wrap="none" lIns="90000" tIns="46800" rIns="90000" bIns="46800" anchor="ctr" compatLnSpc="0"/>
          <a:lstStyle/>
          <a:p>
            <a:pPr fontAlgn="auto" hangingPunct="0">
              <a:spcBef>
                <a:spcPts val="0"/>
              </a:spcBef>
              <a:spcAft>
                <a:spcPts val="0"/>
              </a:spcAft>
              <a:defRPr/>
            </a:pPr>
            <a:endParaRPr lang="en-GB" sz="2400">
              <a:solidFill>
                <a:prstClr val="black"/>
              </a:solidFill>
              <a:latin typeface="Times New Roman" pitchFamily="18"/>
              <a:ea typeface="宋体" pitchFamily="2"/>
              <a:cs typeface="Tahoma" pitchFamily="2"/>
            </a:endParaRPr>
          </a:p>
        </p:txBody>
      </p:sp>
      <p:pic>
        <p:nvPicPr>
          <p:cNvPr id="6" name="Picture 19" descr="b-2"/>
          <p:cNvPicPr>
            <a:picLocks noChangeAspect="1" noChangeArrowheads="1"/>
          </p:cNvPicPr>
          <p:nvPr/>
        </p:nvPicPr>
        <p:blipFill>
          <a:blip r:embed="rId3" cstate="print"/>
          <a:srcRect r="87" b="439"/>
          <a:stretch>
            <a:fillRect/>
          </a:stretch>
        </p:blipFill>
        <p:spPr bwMode="auto">
          <a:xfrm>
            <a:off x="7164388" y="6021388"/>
            <a:ext cx="1223962" cy="244475"/>
          </a:xfrm>
          <a:prstGeom prst="rect">
            <a:avLst/>
          </a:prstGeom>
          <a:noFill/>
          <a:ln w="9525">
            <a:noFill/>
            <a:miter lim="800000"/>
            <a:headEnd/>
            <a:tailEnd/>
          </a:ln>
        </p:spPr>
      </p:pic>
      <p:sp>
        <p:nvSpPr>
          <p:cNvPr id="18434" name="Rectangle 2"/>
          <p:cNvSpPr>
            <a:spLocks noGrp="1" noChangeArrowheads="1"/>
          </p:cNvSpPr>
          <p:nvPr>
            <p:ph type="ctrTitle"/>
          </p:nvPr>
        </p:nvSpPr>
        <p:spPr>
          <a:xfrm>
            <a:off x="539750" y="692150"/>
            <a:ext cx="6550025" cy="1944688"/>
          </a:xfrm>
        </p:spPr>
        <p:txBody>
          <a:bodyPr/>
          <a:lstStyle>
            <a:lvl1pPr>
              <a:defRPr sz="4000"/>
            </a:lvl1pPr>
          </a:lstStyle>
          <a:p>
            <a:r>
              <a:rPr lang="en-US" altLang="zh-CN"/>
              <a:t>Click to edit Master title style</a:t>
            </a:r>
          </a:p>
        </p:txBody>
      </p:sp>
      <p:sp>
        <p:nvSpPr>
          <p:cNvPr id="18435" name="Rectangle 3"/>
          <p:cNvSpPr>
            <a:spLocks noGrp="1" noChangeArrowheads="1"/>
          </p:cNvSpPr>
          <p:nvPr>
            <p:ph type="subTitle" idx="1"/>
          </p:nvPr>
        </p:nvSpPr>
        <p:spPr>
          <a:xfrm>
            <a:off x="539750" y="4221088"/>
            <a:ext cx="6551613" cy="1368425"/>
          </a:xfrm>
        </p:spPr>
        <p:txBody>
          <a:bodyPr/>
          <a:lstStyle>
            <a:lvl1pPr marL="0" indent="0">
              <a:buFontTx/>
              <a:buNone/>
              <a:defRPr/>
            </a:lvl1pPr>
          </a:lstStyle>
          <a:p>
            <a:r>
              <a:rPr lang="en-US" altLang="zh-CN" dirty="0"/>
              <a:t>Click to edit Master subtitle style</a:t>
            </a:r>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pic>
        <p:nvPicPr>
          <p:cNvPr id="4" name="Picture 13" descr="蒲公英"/>
          <p:cNvPicPr>
            <a:picLocks noChangeAspect="1" noChangeArrowheads="1"/>
          </p:cNvPicPr>
          <p:nvPr userDrawn="1"/>
        </p:nvPicPr>
        <p:blipFill>
          <a:blip r:embed="rId2" cstate="print"/>
          <a:srcRect t="4208" b="4440"/>
          <a:stretch>
            <a:fillRect/>
          </a:stretch>
        </p:blipFill>
        <p:spPr bwMode="auto">
          <a:xfrm>
            <a:off x="0" y="-14288"/>
            <a:ext cx="9144000" cy="6858001"/>
          </a:xfrm>
          <a:prstGeom prst="rect">
            <a:avLst/>
          </a:prstGeom>
          <a:noFill/>
          <a:ln w="9525">
            <a:noFill/>
            <a:miter lim="800000"/>
            <a:headEnd/>
            <a:tailEnd/>
          </a:ln>
        </p:spPr>
      </p:pic>
      <p:sp>
        <p:nvSpPr>
          <p:cNvPr id="5" name="任意多边形 4"/>
          <p:cNvSpPr/>
          <p:nvPr userDrawn="1"/>
        </p:nvSpPr>
        <p:spPr>
          <a:xfrm>
            <a:off x="0" y="5734050"/>
            <a:ext cx="8893175" cy="79216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509B"/>
          </a:solidFill>
          <a:ln>
            <a:noFill/>
            <a:prstDash val="solid"/>
          </a:ln>
        </p:spPr>
        <p:txBody>
          <a:bodyPr wrap="none" lIns="90000" tIns="46800" rIns="90000" bIns="46800" anchor="ctr" compatLnSpc="0"/>
          <a:lstStyle/>
          <a:p>
            <a:pPr fontAlgn="auto" hangingPunct="0">
              <a:spcBef>
                <a:spcPts val="0"/>
              </a:spcBef>
              <a:spcAft>
                <a:spcPts val="0"/>
              </a:spcAft>
              <a:defRPr/>
            </a:pPr>
            <a:endParaRPr lang="en-GB" sz="2400">
              <a:solidFill>
                <a:prstClr val="black"/>
              </a:solidFill>
              <a:latin typeface="Times New Roman" pitchFamily="18"/>
              <a:ea typeface="宋体" pitchFamily="2"/>
              <a:cs typeface="Tahoma" pitchFamily="2"/>
            </a:endParaRPr>
          </a:p>
        </p:txBody>
      </p:sp>
      <p:pic>
        <p:nvPicPr>
          <p:cNvPr id="6" name="Picture 19" descr="b-2"/>
          <p:cNvPicPr>
            <a:picLocks noChangeAspect="1" noChangeArrowheads="1"/>
          </p:cNvPicPr>
          <p:nvPr userDrawn="1"/>
        </p:nvPicPr>
        <p:blipFill>
          <a:blip r:embed="rId3" cstate="print"/>
          <a:srcRect r="87" b="439"/>
          <a:stretch>
            <a:fillRect/>
          </a:stretch>
        </p:blipFill>
        <p:spPr bwMode="auto">
          <a:xfrm>
            <a:off x="7164388" y="6021388"/>
            <a:ext cx="1223962" cy="244475"/>
          </a:xfrm>
          <a:prstGeom prst="rect">
            <a:avLst/>
          </a:prstGeom>
          <a:noFill/>
          <a:ln w="9525">
            <a:noFill/>
            <a:miter lim="800000"/>
            <a:headEnd/>
            <a:tailEnd/>
          </a:ln>
        </p:spPr>
      </p:pic>
      <p:sp>
        <p:nvSpPr>
          <p:cNvPr id="2" name="标题 1"/>
          <p:cNvSpPr>
            <a:spLocks noGrp="1"/>
          </p:cNvSpPr>
          <p:nvPr>
            <p:ph type="title"/>
          </p:nvPr>
        </p:nvSpPr>
        <p:spPr>
          <a:xfrm>
            <a:off x="457200" y="274638"/>
            <a:ext cx="8147248" cy="1143000"/>
          </a:xfr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640"/>
            <a:ext cx="8147248" cy="1143000"/>
          </a:xfrm>
        </p:spPr>
        <p:txBody>
          <a:bodyPr/>
          <a:lstStyle>
            <a:lvl1pPr>
              <a:defRPr sz="28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黑体" pitchFamily="49" charset="-122"/>
                <a:ea typeface="黑体" pitchFamily="49" charset="-122"/>
              </a:defRPr>
            </a:lvl1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251520" y="171642"/>
            <a:ext cx="7957350" cy="710952"/>
          </a:xfrm>
        </p:spPr>
        <p:txBody>
          <a:bodyPr/>
          <a:lstStyle>
            <a:lvl1pPr>
              <a:defRPr sz="2800"/>
            </a:lvl1pPr>
          </a:lstStyle>
          <a:p>
            <a:r>
              <a:rPr lang="zh-CN" altLang="en-US" dirty="0" smtClean="0"/>
              <a:t>单击此处编辑母版标题样式</a:t>
            </a:r>
            <a:endParaRPr lang="zh-CN" altLang="en-US" dirty="0"/>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640"/>
            <a:ext cx="8147248" cy="1143000"/>
          </a:xfrm>
        </p:spPr>
        <p:txBody>
          <a:bodyPr/>
          <a:lstStyle>
            <a:lvl1pPr>
              <a:defRPr sz="28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黑体" pitchFamily="49" charset="-122"/>
                <a:ea typeface="黑体" pitchFamily="49" charset="-122"/>
              </a:defRPr>
            </a:lvl1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6778625"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3313113" cy="37734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3922713" y="1600200"/>
            <a:ext cx="3313112" cy="37734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4638"/>
            <a:ext cx="6778625"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600200"/>
            <a:ext cx="3313113" cy="18097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3922713" y="1600200"/>
            <a:ext cx="3313112" cy="18097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7200" y="3562350"/>
            <a:ext cx="3313113" cy="181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3922713" y="3562350"/>
            <a:ext cx="3313112" cy="181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663EBC7B-B0EC-44B1-8DC6-AA1493C58832}" type="slidenum">
              <a:rPr lang="en-US" altLang="zh-CN"/>
              <a:pPr>
                <a:defRPr/>
              </a:pPr>
              <a:t>‹#›</a:t>
            </a:fld>
            <a:endParaRPr lang="en-US" altLang="zh-CN"/>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lgn="l" rtl="0" fontAlgn="base">
              <a:spcBef>
                <a:spcPct val="0"/>
              </a:spcBef>
              <a:spcAft>
                <a:spcPct val="0"/>
              </a:spcAft>
            </a:pPr>
            <a:endParaRPr lang="en-US" altLang="zh-CN" sz="1400" kern="1200">
              <a:solidFill>
                <a:srgbClr val="000000"/>
              </a:solidFill>
              <a:latin typeface="Arial" pitchFamily="34" charset="0"/>
              <a:ea typeface="宋体"/>
              <a:cs typeface="+mn-cs"/>
            </a:endParaRPr>
          </a:p>
        </p:txBody>
      </p:sp>
      <p:sp>
        <p:nvSpPr>
          <p:cNvPr id="5" name="页脚占位符 4"/>
          <p:cNvSpPr>
            <a:spLocks noGrp="1"/>
          </p:cNvSpPr>
          <p:nvPr>
            <p:ph type="ftr" sz="quarter" idx="11"/>
          </p:nvPr>
        </p:nvSpPr>
        <p:spPr/>
        <p:txBody>
          <a:bodyPr/>
          <a:lstStyle>
            <a:lvl1pPr>
              <a:defRPr/>
            </a:lvl1pPr>
          </a:lstStyle>
          <a:p>
            <a:pPr algn="l" rtl="0" fontAlgn="base">
              <a:spcBef>
                <a:spcPct val="0"/>
              </a:spcBef>
              <a:spcAft>
                <a:spcPct val="0"/>
              </a:spcAft>
            </a:pPr>
            <a:endParaRPr lang="en-US" altLang="zh-CN" sz="1400" kern="1200">
              <a:solidFill>
                <a:srgbClr val="000000"/>
              </a:solidFill>
              <a:latin typeface="Arial" pitchFamily="34" charset="0"/>
              <a:ea typeface="宋体"/>
              <a:cs typeface="+mn-cs"/>
            </a:endParaRPr>
          </a:p>
        </p:txBody>
      </p:sp>
      <p:sp>
        <p:nvSpPr>
          <p:cNvPr id="6" name="灯片编号占位符 5"/>
          <p:cNvSpPr>
            <a:spLocks noGrp="1"/>
          </p:cNvSpPr>
          <p:nvPr>
            <p:ph type="sldNum" sz="quarter" idx="12"/>
          </p:nvPr>
        </p:nvSpPr>
        <p:spPr/>
        <p:txBody>
          <a:bodyPr/>
          <a:lstStyle>
            <a:lvl1pPr>
              <a:defRPr/>
            </a:lvl1pPr>
          </a:lstStyle>
          <a:p>
            <a:pPr algn="r" rtl="0" fontAlgn="base">
              <a:spcBef>
                <a:spcPct val="0"/>
              </a:spcBef>
              <a:spcAft>
                <a:spcPct val="0"/>
              </a:spcAft>
            </a:pPr>
            <a:fld id="{C5DB348F-FD78-43C7-AB9F-2E7569050F08}" type="slidenum">
              <a:rPr lang="en-US" altLang="zh-CN" sz="1400" kern="1200">
                <a:solidFill>
                  <a:srgbClr val="000000"/>
                </a:solidFill>
                <a:latin typeface="Arial" pitchFamily="34" charset="0"/>
                <a:ea typeface="宋体"/>
                <a:cs typeface="+mn-cs"/>
              </a:rPr>
              <a:pPr algn="r" rtl="0" fontAlgn="base">
                <a:spcBef>
                  <a:spcPct val="0"/>
                </a:spcBef>
                <a:spcAft>
                  <a:spcPct val="0"/>
                </a:spcAft>
              </a:pPr>
              <a:t>‹#›</a:t>
            </a:fld>
            <a:endParaRPr lang="en-US" altLang="zh-CN" sz="1400" kern="1200">
              <a:solidFill>
                <a:srgbClr val="000000"/>
              </a:solidFill>
              <a:latin typeface="Arial" pitchFamily="34" charset="0"/>
              <a:ea typeface="宋体"/>
              <a:cs typeface="+mn-cs"/>
            </a:endParaRPr>
          </a:p>
        </p:txBody>
      </p:sp>
    </p:spTree>
  </p:cSld>
  <p:clrMapOvr>
    <a:masterClrMapping/>
  </p:clrMapOvr>
  <p:transition advClick="0"/>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lgn="l" rtl="0" fontAlgn="base">
              <a:spcBef>
                <a:spcPct val="0"/>
              </a:spcBef>
              <a:spcAft>
                <a:spcPct val="0"/>
              </a:spcAft>
            </a:pPr>
            <a:endParaRPr lang="en-US" altLang="zh-CN" sz="1400" kern="1200">
              <a:solidFill>
                <a:srgbClr val="000000"/>
              </a:solidFill>
              <a:latin typeface="Arial" pitchFamily="34" charset="0"/>
              <a:ea typeface="宋体"/>
              <a:cs typeface="+mn-cs"/>
            </a:endParaRPr>
          </a:p>
        </p:txBody>
      </p:sp>
      <p:sp>
        <p:nvSpPr>
          <p:cNvPr id="5" name="页脚占位符 4"/>
          <p:cNvSpPr>
            <a:spLocks noGrp="1"/>
          </p:cNvSpPr>
          <p:nvPr>
            <p:ph type="ftr" sz="quarter" idx="11"/>
          </p:nvPr>
        </p:nvSpPr>
        <p:spPr/>
        <p:txBody>
          <a:bodyPr/>
          <a:lstStyle>
            <a:lvl1pPr>
              <a:defRPr/>
            </a:lvl1pPr>
          </a:lstStyle>
          <a:p>
            <a:pPr algn="l" rtl="0" fontAlgn="base">
              <a:spcBef>
                <a:spcPct val="0"/>
              </a:spcBef>
              <a:spcAft>
                <a:spcPct val="0"/>
              </a:spcAft>
            </a:pPr>
            <a:endParaRPr lang="en-US" altLang="zh-CN" sz="1400" kern="1200">
              <a:solidFill>
                <a:srgbClr val="000000"/>
              </a:solidFill>
              <a:latin typeface="Arial" pitchFamily="34" charset="0"/>
              <a:ea typeface="宋体"/>
              <a:cs typeface="+mn-cs"/>
            </a:endParaRPr>
          </a:p>
        </p:txBody>
      </p:sp>
      <p:sp>
        <p:nvSpPr>
          <p:cNvPr id="6" name="灯片编号占位符 5"/>
          <p:cNvSpPr>
            <a:spLocks noGrp="1"/>
          </p:cNvSpPr>
          <p:nvPr>
            <p:ph type="sldNum" sz="quarter" idx="12"/>
          </p:nvPr>
        </p:nvSpPr>
        <p:spPr/>
        <p:txBody>
          <a:bodyPr/>
          <a:lstStyle>
            <a:lvl1pPr>
              <a:defRPr/>
            </a:lvl1pPr>
          </a:lstStyle>
          <a:p>
            <a:pPr algn="r" rtl="0" fontAlgn="base">
              <a:spcBef>
                <a:spcPct val="0"/>
              </a:spcBef>
              <a:spcAft>
                <a:spcPct val="0"/>
              </a:spcAft>
            </a:pPr>
            <a:fld id="{03E27C2A-8BF1-4847-A4CA-2C6FB347D9E6}" type="slidenum">
              <a:rPr lang="en-US" altLang="zh-CN" sz="1400" kern="1200">
                <a:solidFill>
                  <a:srgbClr val="000000"/>
                </a:solidFill>
                <a:latin typeface="Arial" pitchFamily="34" charset="0"/>
                <a:ea typeface="宋体"/>
                <a:cs typeface="+mn-cs"/>
              </a:rPr>
              <a:pPr algn="r" rtl="0" fontAlgn="base">
                <a:spcBef>
                  <a:spcPct val="0"/>
                </a:spcBef>
                <a:spcAft>
                  <a:spcPct val="0"/>
                </a:spcAft>
              </a:pPr>
              <a:t>‹#›</a:t>
            </a:fld>
            <a:endParaRPr lang="en-US" altLang="zh-CN" sz="1400" kern="1200">
              <a:solidFill>
                <a:srgbClr val="000000"/>
              </a:solidFill>
              <a:latin typeface="Arial" pitchFamily="34" charset="0"/>
              <a:ea typeface="宋体"/>
              <a:cs typeface="+mn-cs"/>
            </a:endParaRPr>
          </a:p>
        </p:txBody>
      </p:sp>
    </p:spTree>
  </p:cSld>
  <p:clrMapOvr>
    <a:masterClrMapping/>
  </p:clrMapOvr>
  <p:transition advClick="0"/>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lgn="l" rtl="0" fontAlgn="base">
              <a:spcBef>
                <a:spcPct val="0"/>
              </a:spcBef>
              <a:spcAft>
                <a:spcPct val="0"/>
              </a:spcAft>
            </a:pPr>
            <a:endParaRPr lang="en-US" altLang="zh-CN" sz="1400" kern="1200">
              <a:solidFill>
                <a:srgbClr val="000000"/>
              </a:solidFill>
              <a:latin typeface="Arial" pitchFamily="34" charset="0"/>
              <a:ea typeface="宋体"/>
              <a:cs typeface="+mn-cs"/>
            </a:endParaRPr>
          </a:p>
        </p:txBody>
      </p:sp>
      <p:sp>
        <p:nvSpPr>
          <p:cNvPr id="5" name="页脚占位符 4"/>
          <p:cNvSpPr>
            <a:spLocks noGrp="1"/>
          </p:cNvSpPr>
          <p:nvPr>
            <p:ph type="ftr" sz="quarter" idx="11"/>
          </p:nvPr>
        </p:nvSpPr>
        <p:spPr/>
        <p:txBody>
          <a:bodyPr/>
          <a:lstStyle>
            <a:lvl1pPr>
              <a:defRPr/>
            </a:lvl1pPr>
          </a:lstStyle>
          <a:p>
            <a:pPr algn="l" rtl="0" fontAlgn="base">
              <a:spcBef>
                <a:spcPct val="0"/>
              </a:spcBef>
              <a:spcAft>
                <a:spcPct val="0"/>
              </a:spcAft>
            </a:pPr>
            <a:endParaRPr lang="en-US" altLang="zh-CN" sz="1400" kern="1200">
              <a:solidFill>
                <a:srgbClr val="000000"/>
              </a:solidFill>
              <a:latin typeface="Arial" pitchFamily="34" charset="0"/>
              <a:ea typeface="宋体"/>
              <a:cs typeface="+mn-cs"/>
            </a:endParaRPr>
          </a:p>
        </p:txBody>
      </p:sp>
      <p:sp>
        <p:nvSpPr>
          <p:cNvPr id="6" name="灯片编号占位符 5"/>
          <p:cNvSpPr>
            <a:spLocks noGrp="1"/>
          </p:cNvSpPr>
          <p:nvPr>
            <p:ph type="sldNum" sz="quarter" idx="12"/>
          </p:nvPr>
        </p:nvSpPr>
        <p:spPr/>
        <p:txBody>
          <a:bodyPr/>
          <a:lstStyle>
            <a:lvl1pPr>
              <a:defRPr/>
            </a:lvl1pPr>
          </a:lstStyle>
          <a:p>
            <a:pPr algn="r" rtl="0" fontAlgn="base">
              <a:spcBef>
                <a:spcPct val="0"/>
              </a:spcBef>
              <a:spcAft>
                <a:spcPct val="0"/>
              </a:spcAft>
            </a:pPr>
            <a:fld id="{E57E5E90-242D-421A-BA7C-E781B55D2902}" type="slidenum">
              <a:rPr lang="en-US" altLang="zh-CN" sz="1400" kern="1200">
                <a:solidFill>
                  <a:srgbClr val="000000"/>
                </a:solidFill>
                <a:latin typeface="Arial" pitchFamily="34" charset="0"/>
                <a:ea typeface="宋体"/>
                <a:cs typeface="+mn-cs"/>
              </a:rPr>
              <a:pPr algn="r" rtl="0" fontAlgn="base">
                <a:spcBef>
                  <a:spcPct val="0"/>
                </a:spcBef>
                <a:spcAft>
                  <a:spcPct val="0"/>
                </a:spcAft>
              </a:pPr>
              <a:t>‹#›</a:t>
            </a:fld>
            <a:endParaRPr lang="en-US" altLang="zh-CN" sz="1400" kern="1200">
              <a:solidFill>
                <a:srgbClr val="000000"/>
              </a:solidFill>
              <a:latin typeface="Arial" pitchFamily="34" charset="0"/>
              <a:ea typeface="宋体"/>
              <a:cs typeface="+mn-cs"/>
            </a:endParaRPr>
          </a:p>
        </p:txBody>
      </p:sp>
    </p:spTree>
  </p:cSld>
  <p:clrMapOvr>
    <a:masterClrMapping/>
  </p:clrMapOvr>
  <p:transition advClick="0"/>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5763" y="2276475"/>
            <a:ext cx="3348037" cy="2376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3886200" y="2276475"/>
            <a:ext cx="3349625" cy="2376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algn="l" rtl="0" fontAlgn="base">
              <a:spcBef>
                <a:spcPct val="0"/>
              </a:spcBef>
              <a:spcAft>
                <a:spcPct val="0"/>
              </a:spcAft>
            </a:pPr>
            <a:endParaRPr lang="en-US" altLang="zh-CN" sz="1400" kern="1200">
              <a:solidFill>
                <a:srgbClr val="000000"/>
              </a:solidFill>
              <a:latin typeface="Arial" pitchFamily="34" charset="0"/>
              <a:ea typeface="宋体"/>
              <a:cs typeface="+mn-cs"/>
            </a:endParaRPr>
          </a:p>
        </p:txBody>
      </p:sp>
      <p:sp>
        <p:nvSpPr>
          <p:cNvPr id="6" name="页脚占位符 5"/>
          <p:cNvSpPr>
            <a:spLocks noGrp="1"/>
          </p:cNvSpPr>
          <p:nvPr>
            <p:ph type="ftr" sz="quarter" idx="11"/>
          </p:nvPr>
        </p:nvSpPr>
        <p:spPr/>
        <p:txBody>
          <a:bodyPr/>
          <a:lstStyle>
            <a:lvl1pPr>
              <a:defRPr/>
            </a:lvl1pPr>
          </a:lstStyle>
          <a:p>
            <a:pPr algn="l" rtl="0" fontAlgn="base">
              <a:spcBef>
                <a:spcPct val="0"/>
              </a:spcBef>
              <a:spcAft>
                <a:spcPct val="0"/>
              </a:spcAft>
            </a:pPr>
            <a:endParaRPr lang="en-US" altLang="zh-CN" sz="1400" kern="1200">
              <a:solidFill>
                <a:srgbClr val="000000"/>
              </a:solidFill>
              <a:latin typeface="Arial" pitchFamily="34" charset="0"/>
              <a:ea typeface="宋体"/>
              <a:cs typeface="+mn-cs"/>
            </a:endParaRPr>
          </a:p>
        </p:txBody>
      </p:sp>
      <p:sp>
        <p:nvSpPr>
          <p:cNvPr id="7" name="灯片编号占位符 6"/>
          <p:cNvSpPr>
            <a:spLocks noGrp="1"/>
          </p:cNvSpPr>
          <p:nvPr>
            <p:ph type="sldNum" sz="quarter" idx="12"/>
          </p:nvPr>
        </p:nvSpPr>
        <p:spPr/>
        <p:txBody>
          <a:bodyPr/>
          <a:lstStyle>
            <a:lvl1pPr>
              <a:defRPr/>
            </a:lvl1pPr>
          </a:lstStyle>
          <a:p>
            <a:pPr algn="r" rtl="0" fontAlgn="base">
              <a:spcBef>
                <a:spcPct val="0"/>
              </a:spcBef>
              <a:spcAft>
                <a:spcPct val="0"/>
              </a:spcAft>
            </a:pPr>
            <a:fld id="{D9BDD366-6072-4264-9249-BDBA66078F55}" type="slidenum">
              <a:rPr lang="en-US" altLang="zh-CN" sz="1400" kern="1200">
                <a:solidFill>
                  <a:srgbClr val="000000"/>
                </a:solidFill>
                <a:latin typeface="Arial" pitchFamily="34" charset="0"/>
                <a:ea typeface="宋体"/>
                <a:cs typeface="+mn-cs"/>
              </a:rPr>
              <a:pPr algn="r" rtl="0" fontAlgn="base">
                <a:spcBef>
                  <a:spcPct val="0"/>
                </a:spcBef>
                <a:spcAft>
                  <a:spcPct val="0"/>
                </a:spcAft>
              </a:pPr>
              <a:t>‹#›</a:t>
            </a:fld>
            <a:endParaRPr lang="en-US" altLang="zh-CN" sz="1400" kern="1200">
              <a:solidFill>
                <a:srgbClr val="000000"/>
              </a:solidFill>
              <a:latin typeface="Arial" pitchFamily="34" charset="0"/>
              <a:ea typeface="宋体"/>
              <a:cs typeface="+mn-cs"/>
            </a:endParaRPr>
          </a:p>
        </p:txBody>
      </p:sp>
    </p:spTree>
  </p:cSld>
  <p:clrMapOvr>
    <a:masterClrMapping/>
  </p:clrMapOvr>
  <p:transition advClick="0"/>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pPr algn="l" rtl="0" fontAlgn="base">
              <a:spcBef>
                <a:spcPct val="0"/>
              </a:spcBef>
              <a:spcAft>
                <a:spcPct val="0"/>
              </a:spcAft>
            </a:pPr>
            <a:endParaRPr lang="en-US" altLang="zh-CN" sz="1400" kern="1200">
              <a:solidFill>
                <a:srgbClr val="000000"/>
              </a:solidFill>
              <a:latin typeface="Arial" pitchFamily="34" charset="0"/>
              <a:ea typeface="宋体"/>
              <a:cs typeface="+mn-cs"/>
            </a:endParaRPr>
          </a:p>
        </p:txBody>
      </p:sp>
      <p:sp>
        <p:nvSpPr>
          <p:cNvPr id="8" name="页脚占位符 7"/>
          <p:cNvSpPr>
            <a:spLocks noGrp="1"/>
          </p:cNvSpPr>
          <p:nvPr>
            <p:ph type="ftr" sz="quarter" idx="11"/>
          </p:nvPr>
        </p:nvSpPr>
        <p:spPr/>
        <p:txBody>
          <a:bodyPr/>
          <a:lstStyle>
            <a:lvl1pPr>
              <a:defRPr/>
            </a:lvl1pPr>
          </a:lstStyle>
          <a:p>
            <a:pPr algn="l" rtl="0" fontAlgn="base">
              <a:spcBef>
                <a:spcPct val="0"/>
              </a:spcBef>
              <a:spcAft>
                <a:spcPct val="0"/>
              </a:spcAft>
            </a:pPr>
            <a:endParaRPr lang="en-US" altLang="zh-CN" sz="1400" kern="1200">
              <a:solidFill>
                <a:srgbClr val="000000"/>
              </a:solidFill>
              <a:latin typeface="Arial" pitchFamily="34" charset="0"/>
              <a:ea typeface="宋体"/>
              <a:cs typeface="+mn-cs"/>
            </a:endParaRPr>
          </a:p>
        </p:txBody>
      </p:sp>
      <p:sp>
        <p:nvSpPr>
          <p:cNvPr id="9" name="灯片编号占位符 8"/>
          <p:cNvSpPr>
            <a:spLocks noGrp="1"/>
          </p:cNvSpPr>
          <p:nvPr>
            <p:ph type="sldNum" sz="quarter" idx="12"/>
          </p:nvPr>
        </p:nvSpPr>
        <p:spPr/>
        <p:txBody>
          <a:bodyPr/>
          <a:lstStyle>
            <a:lvl1pPr>
              <a:defRPr/>
            </a:lvl1pPr>
          </a:lstStyle>
          <a:p>
            <a:pPr algn="r" rtl="0" fontAlgn="base">
              <a:spcBef>
                <a:spcPct val="0"/>
              </a:spcBef>
              <a:spcAft>
                <a:spcPct val="0"/>
              </a:spcAft>
            </a:pPr>
            <a:fld id="{3446E975-7322-4583-910E-D7F4D7B11A89}" type="slidenum">
              <a:rPr lang="en-US" altLang="zh-CN" sz="1400" kern="1200">
                <a:solidFill>
                  <a:srgbClr val="000000"/>
                </a:solidFill>
                <a:latin typeface="Arial" pitchFamily="34" charset="0"/>
                <a:ea typeface="宋体"/>
                <a:cs typeface="+mn-cs"/>
              </a:rPr>
              <a:pPr algn="r" rtl="0" fontAlgn="base">
                <a:spcBef>
                  <a:spcPct val="0"/>
                </a:spcBef>
                <a:spcAft>
                  <a:spcPct val="0"/>
                </a:spcAft>
              </a:pPr>
              <a:t>‹#›</a:t>
            </a:fld>
            <a:endParaRPr lang="en-US" altLang="zh-CN" sz="1400" kern="1200">
              <a:solidFill>
                <a:srgbClr val="000000"/>
              </a:solidFill>
              <a:latin typeface="Arial" pitchFamily="34" charset="0"/>
              <a:ea typeface="宋体"/>
              <a:cs typeface="+mn-cs"/>
            </a:endParaRPr>
          </a:p>
        </p:txBody>
      </p:sp>
    </p:spTree>
  </p:cSld>
  <p:clrMapOvr>
    <a:masterClrMapping/>
  </p:clrMapOvr>
  <p:transition advClick="0"/>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lgn="l" rtl="0" fontAlgn="base">
              <a:spcBef>
                <a:spcPct val="0"/>
              </a:spcBef>
              <a:spcAft>
                <a:spcPct val="0"/>
              </a:spcAft>
            </a:pPr>
            <a:endParaRPr lang="en-US" altLang="zh-CN" sz="1400" kern="1200">
              <a:solidFill>
                <a:srgbClr val="000000"/>
              </a:solidFill>
              <a:latin typeface="Arial" pitchFamily="34" charset="0"/>
              <a:ea typeface="宋体"/>
              <a:cs typeface="+mn-cs"/>
            </a:endParaRPr>
          </a:p>
        </p:txBody>
      </p:sp>
      <p:sp>
        <p:nvSpPr>
          <p:cNvPr id="4" name="页脚占位符 3"/>
          <p:cNvSpPr>
            <a:spLocks noGrp="1"/>
          </p:cNvSpPr>
          <p:nvPr>
            <p:ph type="ftr" sz="quarter" idx="11"/>
          </p:nvPr>
        </p:nvSpPr>
        <p:spPr/>
        <p:txBody>
          <a:bodyPr/>
          <a:lstStyle>
            <a:lvl1pPr>
              <a:defRPr/>
            </a:lvl1pPr>
          </a:lstStyle>
          <a:p>
            <a:pPr algn="l" rtl="0" fontAlgn="base">
              <a:spcBef>
                <a:spcPct val="0"/>
              </a:spcBef>
              <a:spcAft>
                <a:spcPct val="0"/>
              </a:spcAft>
            </a:pPr>
            <a:endParaRPr lang="en-US" altLang="zh-CN" sz="1400" kern="1200">
              <a:solidFill>
                <a:srgbClr val="000000"/>
              </a:solidFill>
              <a:latin typeface="Arial" pitchFamily="34" charset="0"/>
              <a:ea typeface="宋体"/>
              <a:cs typeface="+mn-cs"/>
            </a:endParaRPr>
          </a:p>
        </p:txBody>
      </p:sp>
      <p:sp>
        <p:nvSpPr>
          <p:cNvPr id="5" name="灯片编号占位符 4"/>
          <p:cNvSpPr>
            <a:spLocks noGrp="1"/>
          </p:cNvSpPr>
          <p:nvPr>
            <p:ph type="sldNum" sz="quarter" idx="12"/>
          </p:nvPr>
        </p:nvSpPr>
        <p:spPr/>
        <p:txBody>
          <a:bodyPr/>
          <a:lstStyle>
            <a:lvl1pPr>
              <a:defRPr/>
            </a:lvl1pPr>
          </a:lstStyle>
          <a:p>
            <a:pPr algn="r" rtl="0" fontAlgn="base">
              <a:spcBef>
                <a:spcPct val="0"/>
              </a:spcBef>
              <a:spcAft>
                <a:spcPct val="0"/>
              </a:spcAft>
            </a:pPr>
            <a:fld id="{1E72FAEC-34C1-46CB-9E87-327F09D0112E}" type="slidenum">
              <a:rPr lang="en-US" altLang="zh-CN" sz="1400" kern="1200">
                <a:solidFill>
                  <a:srgbClr val="000000"/>
                </a:solidFill>
                <a:latin typeface="Arial" pitchFamily="34" charset="0"/>
                <a:ea typeface="宋体"/>
                <a:cs typeface="+mn-cs"/>
              </a:rPr>
              <a:pPr algn="r" rtl="0" fontAlgn="base">
                <a:spcBef>
                  <a:spcPct val="0"/>
                </a:spcBef>
                <a:spcAft>
                  <a:spcPct val="0"/>
                </a:spcAft>
              </a:pPr>
              <a:t>‹#›</a:t>
            </a:fld>
            <a:endParaRPr lang="en-US" altLang="zh-CN" sz="1400" kern="1200">
              <a:solidFill>
                <a:srgbClr val="000000"/>
              </a:solidFill>
              <a:latin typeface="Arial" pitchFamily="34" charset="0"/>
              <a:ea typeface="宋体"/>
              <a:cs typeface="+mn-cs"/>
            </a:endParaRPr>
          </a:p>
        </p:txBody>
      </p:sp>
    </p:spTree>
  </p:cSld>
  <p:clrMapOvr>
    <a:masterClrMapping/>
  </p:clrMapOvr>
  <p:transition advClick="0"/>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lgn="l" rtl="0" fontAlgn="base">
              <a:spcBef>
                <a:spcPct val="0"/>
              </a:spcBef>
              <a:spcAft>
                <a:spcPct val="0"/>
              </a:spcAft>
            </a:pPr>
            <a:endParaRPr lang="en-US" altLang="zh-CN" sz="1400" kern="1200">
              <a:solidFill>
                <a:srgbClr val="000000"/>
              </a:solidFill>
              <a:latin typeface="Arial" pitchFamily="34" charset="0"/>
              <a:ea typeface="宋体"/>
              <a:cs typeface="+mn-cs"/>
            </a:endParaRPr>
          </a:p>
        </p:txBody>
      </p:sp>
      <p:sp>
        <p:nvSpPr>
          <p:cNvPr id="3" name="页脚占位符 2"/>
          <p:cNvSpPr>
            <a:spLocks noGrp="1"/>
          </p:cNvSpPr>
          <p:nvPr>
            <p:ph type="ftr" sz="quarter" idx="11"/>
          </p:nvPr>
        </p:nvSpPr>
        <p:spPr/>
        <p:txBody>
          <a:bodyPr/>
          <a:lstStyle>
            <a:lvl1pPr>
              <a:defRPr/>
            </a:lvl1pPr>
          </a:lstStyle>
          <a:p>
            <a:pPr algn="l" rtl="0" fontAlgn="base">
              <a:spcBef>
                <a:spcPct val="0"/>
              </a:spcBef>
              <a:spcAft>
                <a:spcPct val="0"/>
              </a:spcAft>
            </a:pPr>
            <a:endParaRPr lang="en-US" altLang="zh-CN" sz="1400" kern="1200">
              <a:solidFill>
                <a:srgbClr val="000000"/>
              </a:solidFill>
              <a:latin typeface="Arial" pitchFamily="34" charset="0"/>
              <a:ea typeface="宋体"/>
              <a:cs typeface="+mn-cs"/>
            </a:endParaRPr>
          </a:p>
        </p:txBody>
      </p:sp>
      <p:sp>
        <p:nvSpPr>
          <p:cNvPr id="4" name="灯片编号占位符 3"/>
          <p:cNvSpPr>
            <a:spLocks noGrp="1"/>
          </p:cNvSpPr>
          <p:nvPr>
            <p:ph type="sldNum" sz="quarter" idx="12"/>
          </p:nvPr>
        </p:nvSpPr>
        <p:spPr/>
        <p:txBody>
          <a:bodyPr/>
          <a:lstStyle>
            <a:lvl1pPr>
              <a:defRPr/>
            </a:lvl1pPr>
          </a:lstStyle>
          <a:p>
            <a:pPr algn="r" rtl="0" fontAlgn="base">
              <a:spcBef>
                <a:spcPct val="0"/>
              </a:spcBef>
              <a:spcAft>
                <a:spcPct val="0"/>
              </a:spcAft>
            </a:pPr>
            <a:fld id="{32BD002A-042D-496E-A3C5-E802A10178AF}" type="slidenum">
              <a:rPr lang="en-US" altLang="zh-CN" sz="1400" kern="1200">
                <a:solidFill>
                  <a:srgbClr val="000000"/>
                </a:solidFill>
                <a:latin typeface="Arial" pitchFamily="34" charset="0"/>
                <a:ea typeface="宋体"/>
                <a:cs typeface="+mn-cs"/>
              </a:rPr>
              <a:pPr algn="r" rtl="0" fontAlgn="base">
                <a:spcBef>
                  <a:spcPct val="0"/>
                </a:spcBef>
                <a:spcAft>
                  <a:spcPct val="0"/>
                </a:spcAft>
              </a:pPr>
              <a:t>‹#›</a:t>
            </a:fld>
            <a:endParaRPr lang="en-US" altLang="zh-CN" sz="1400" kern="1200">
              <a:solidFill>
                <a:srgbClr val="000000"/>
              </a:solidFill>
              <a:latin typeface="Arial" pitchFamily="34" charset="0"/>
              <a:ea typeface="宋体"/>
              <a:cs typeface="+mn-cs"/>
            </a:endParaRPr>
          </a:p>
        </p:txBody>
      </p:sp>
    </p:spTree>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lgn="l" rtl="0" fontAlgn="base">
              <a:spcBef>
                <a:spcPct val="0"/>
              </a:spcBef>
              <a:spcAft>
                <a:spcPct val="0"/>
              </a:spcAft>
            </a:pPr>
            <a:endParaRPr lang="en-US" altLang="zh-CN" sz="1400" kern="1200">
              <a:solidFill>
                <a:srgbClr val="000000"/>
              </a:solidFill>
              <a:latin typeface="Arial" pitchFamily="34" charset="0"/>
              <a:ea typeface="宋体"/>
              <a:cs typeface="+mn-cs"/>
            </a:endParaRPr>
          </a:p>
        </p:txBody>
      </p:sp>
      <p:sp>
        <p:nvSpPr>
          <p:cNvPr id="6" name="页脚占位符 5"/>
          <p:cNvSpPr>
            <a:spLocks noGrp="1"/>
          </p:cNvSpPr>
          <p:nvPr>
            <p:ph type="ftr" sz="quarter" idx="11"/>
          </p:nvPr>
        </p:nvSpPr>
        <p:spPr/>
        <p:txBody>
          <a:bodyPr/>
          <a:lstStyle>
            <a:lvl1pPr>
              <a:defRPr/>
            </a:lvl1pPr>
          </a:lstStyle>
          <a:p>
            <a:pPr algn="l" rtl="0" fontAlgn="base">
              <a:spcBef>
                <a:spcPct val="0"/>
              </a:spcBef>
              <a:spcAft>
                <a:spcPct val="0"/>
              </a:spcAft>
            </a:pPr>
            <a:endParaRPr lang="en-US" altLang="zh-CN" sz="1400" kern="1200">
              <a:solidFill>
                <a:srgbClr val="000000"/>
              </a:solidFill>
              <a:latin typeface="Arial" pitchFamily="34" charset="0"/>
              <a:ea typeface="宋体"/>
              <a:cs typeface="+mn-cs"/>
            </a:endParaRPr>
          </a:p>
        </p:txBody>
      </p:sp>
      <p:sp>
        <p:nvSpPr>
          <p:cNvPr id="7" name="灯片编号占位符 6"/>
          <p:cNvSpPr>
            <a:spLocks noGrp="1"/>
          </p:cNvSpPr>
          <p:nvPr>
            <p:ph type="sldNum" sz="quarter" idx="12"/>
          </p:nvPr>
        </p:nvSpPr>
        <p:spPr/>
        <p:txBody>
          <a:bodyPr/>
          <a:lstStyle>
            <a:lvl1pPr>
              <a:defRPr/>
            </a:lvl1pPr>
          </a:lstStyle>
          <a:p>
            <a:pPr algn="r" rtl="0" fontAlgn="base">
              <a:spcBef>
                <a:spcPct val="0"/>
              </a:spcBef>
              <a:spcAft>
                <a:spcPct val="0"/>
              </a:spcAft>
            </a:pPr>
            <a:fld id="{F0371675-E12D-477C-A7B0-7F42F5D417D9}" type="slidenum">
              <a:rPr lang="en-US" altLang="zh-CN" sz="1400" kern="1200">
                <a:solidFill>
                  <a:srgbClr val="000000"/>
                </a:solidFill>
                <a:latin typeface="Arial" pitchFamily="34" charset="0"/>
                <a:ea typeface="宋体"/>
                <a:cs typeface="+mn-cs"/>
              </a:rPr>
              <a:pPr algn="r" rtl="0" fontAlgn="base">
                <a:spcBef>
                  <a:spcPct val="0"/>
                </a:spcBef>
                <a:spcAft>
                  <a:spcPct val="0"/>
                </a:spcAft>
              </a:pPr>
              <a:t>‹#›</a:t>
            </a:fld>
            <a:endParaRPr lang="en-US" altLang="zh-CN" sz="1400" kern="1200">
              <a:solidFill>
                <a:srgbClr val="000000"/>
              </a:solidFill>
              <a:latin typeface="Arial" pitchFamily="34" charset="0"/>
              <a:ea typeface="宋体"/>
              <a:cs typeface="+mn-cs"/>
            </a:endParaRPr>
          </a:p>
        </p:txBody>
      </p:sp>
    </p:spTree>
  </p:cSld>
  <p:clrMapOvr>
    <a:masterClrMapping/>
  </p:clrMapOvr>
  <p:transition advClick="0"/>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lgn="l" rtl="0" fontAlgn="base">
              <a:spcBef>
                <a:spcPct val="0"/>
              </a:spcBef>
              <a:spcAft>
                <a:spcPct val="0"/>
              </a:spcAft>
            </a:pPr>
            <a:endParaRPr lang="en-US" altLang="zh-CN" sz="1400" kern="1200">
              <a:solidFill>
                <a:srgbClr val="000000"/>
              </a:solidFill>
              <a:latin typeface="Arial" pitchFamily="34" charset="0"/>
              <a:ea typeface="宋体"/>
              <a:cs typeface="+mn-cs"/>
            </a:endParaRPr>
          </a:p>
        </p:txBody>
      </p:sp>
      <p:sp>
        <p:nvSpPr>
          <p:cNvPr id="6" name="页脚占位符 5"/>
          <p:cNvSpPr>
            <a:spLocks noGrp="1"/>
          </p:cNvSpPr>
          <p:nvPr>
            <p:ph type="ftr" sz="quarter" idx="11"/>
          </p:nvPr>
        </p:nvSpPr>
        <p:spPr/>
        <p:txBody>
          <a:bodyPr/>
          <a:lstStyle>
            <a:lvl1pPr>
              <a:defRPr/>
            </a:lvl1pPr>
          </a:lstStyle>
          <a:p>
            <a:pPr algn="l" rtl="0" fontAlgn="base">
              <a:spcBef>
                <a:spcPct val="0"/>
              </a:spcBef>
              <a:spcAft>
                <a:spcPct val="0"/>
              </a:spcAft>
            </a:pPr>
            <a:endParaRPr lang="en-US" altLang="zh-CN" sz="1400" kern="1200">
              <a:solidFill>
                <a:srgbClr val="000000"/>
              </a:solidFill>
              <a:latin typeface="Arial" pitchFamily="34" charset="0"/>
              <a:ea typeface="宋体"/>
              <a:cs typeface="+mn-cs"/>
            </a:endParaRPr>
          </a:p>
        </p:txBody>
      </p:sp>
      <p:sp>
        <p:nvSpPr>
          <p:cNvPr id="7" name="灯片编号占位符 6"/>
          <p:cNvSpPr>
            <a:spLocks noGrp="1"/>
          </p:cNvSpPr>
          <p:nvPr>
            <p:ph type="sldNum" sz="quarter" idx="12"/>
          </p:nvPr>
        </p:nvSpPr>
        <p:spPr/>
        <p:txBody>
          <a:bodyPr/>
          <a:lstStyle>
            <a:lvl1pPr>
              <a:defRPr/>
            </a:lvl1pPr>
          </a:lstStyle>
          <a:p>
            <a:pPr algn="r" rtl="0" fontAlgn="base">
              <a:spcBef>
                <a:spcPct val="0"/>
              </a:spcBef>
              <a:spcAft>
                <a:spcPct val="0"/>
              </a:spcAft>
            </a:pPr>
            <a:fld id="{CA9178EF-5F58-4F12-AD8E-73067308E94F}" type="slidenum">
              <a:rPr lang="en-US" altLang="zh-CN" sz="1400" kern="1200">
                <a:solidFill>
                  <a:srgbClr val="000000"/>
                </a:solidFill>
                <a:latin typeface="Arial" pitchFamily="34" charset="0"/>
                <a:ea typeface="宋体"/>
                <a:cs typeface="+mn-cs"/>
              </a:rPr>
              <a:pPr algn="r" rtl="0" fontAlgn="base">
                <a:spcBef>
                  <a:spcPct val="0"/>
                </a:spcBef>
                <a:spcAft>
                  <a:spcPct val="0"/>
                </a:spcAft>
              </a:pPr>
              <a:t>‹#›</a:t>
            </a:fld>
            <a:endParaRPr lang="en-US" altLang="zh-CN" sz="1400" kern="1200">
              <a:solidFill>
                <a:srgbClr val="000000"/>
              </a:solidFill>
              <a:latin typeface="Arial" pitchFamily="34" charset="0"/>
              <a:ea typeface="宋体"/>
              <a:cs typeface="+mn-cs"/>
            </a:endParaRPr>
          </a:p>
        </p:txBody>
      </p:sp>
    </p:spTree>
  </p:cSld>
  <p:clrMapOvr>
    <a:masterClrMapping/>
  </p:clrMapOvr>
  <p:transition advClick="0"/>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lgn="l" rtl="0" fontAlgn="base">
              <a:spcBef>
                <a:spcPct val="0"/>
              </a:spcBef>
              <a:spcAft>
                <a:spcPct val="0"/>
              </a:spcAft>
            </a:pPr>
            <a:endParaRPr lang="en-US" altLang="zh-CN" sz="1400" kern="1200">
              <a:solidFill>
                <a:srgbClr val="000000"/>
              </a:solidFill>
              <a:latin typeface="Arial" pitchFamily="34" charset="0"/>
              <a:ea typeface="宋体"/>
              <a:cs typeface="+mn-cs"/>
            </a:endParaRPr>
          </a:p>
        </p:txBody>
      </p:sp>
      <p:sp>
        <p:nvSpPr>
          <p:cNvPr id="5" name="页脚占位符 4"/>
          <p:cNvSpPr>
            <a:spLocks noGrp="1"/>
          </p:cNvSpPr>
          <p:nvPr>
            <p:ph type="ftr" sz="quarter" idx="11"/>
          </p:nvPr>
        </p:nvSpPr>
        <p:spPr/>
        <p:txBody>
          <a:bodyPr/>
          <a:lstStyle>
            <a:lvl1pPr>
              <a:defRPr/>
            </a:lvl1pPr>
          </a:lstStyle>
          <a:p>
            <a:pPr algn="l" rtl="0" fontAlgn="base">
              <a:spcBef>
                <a:spcPct val="0"/>
              </a:spcBef>
              <a:spcAft>
                <a:spcPct val="0"/>
              </a:spcAft>
            </a:pPr>
            <a:endParaRPr lang="en-US" altLang="zh-CN" sz="1400" kern="1200">
              <a:solidFill>
                <a:srgbClr val="000000"/>
              </a:solidFill>
              <a:latin typeface="Arial" pitchFamily="34" charset="0"/>
              <a:ea typeface="宋体"/>
              <a:cs typeface="+mn-cs"/>
            </a:endParaRPr>
          </a:p>
        </p:txBody>
      </p:sp>
      <p:sp>
        <p:nvSpPr>
          <p:cNvPr id="6" name="灯片编号占位符 5"/>
          <p:cNvSpPr>
            <a:spLocks noGrp="1"/>
          </p:cNvSpPr>
          <p:nvPr>
            <p:ph type="sldNum" sz="quarter" idx="12"/>
          </p:nvPr>
        </p:nvSpPr>
        <p:spPr/>
        <p:txBody>
          <a:bodyPr/>
          <a:lstStyle>
            <a:lvl1pPr>
              <a:defRPr/>
            </a:lvl1pPr>
          </a:lstStyle>
          <a:p>
            <a:pPr algn="r" rtl="0" fontAlgn="base">
              <a:spcBef>
                <a:spcPct val="0"/>
              </a:spcBef>
              <a:spcAft>
                <a:spcPct val="0"/>
              </a:spcAft>
            </a:pPr>
            <a:fld id="{2EA47A07-1EFF-49AF-896F-25DD6A27E5B8}" type="slidenum">
              <a:rPr lang="en-US" altLang="zh-CN" sz="1400" kern="1200">
                <a:solidFill>
                  <a:srgbClr val="000000"/>
                </a:solidFill>
                <a:latin typeface="Arial" pitchFamily="34" charset="0"/>
                <a:ea typeface="宋体"/>
                <a:cs typeface="+mn-cs"/>
              </a:rPr>
              <a:pPr algn="r" rtl="0" fontAlgn="base">
                <a:spcBef>
                  <a:spcPct val="0"/>
                </a:spcBef>
                <a:spcAft>
                  <a:spcPct val="0"/>
                </a:spcAft>
              </a:pPr>
              <a:t>‹#›</a:t>
            </a:fld>
            <a:endParaRPr lang="en-US" altLang="zh-CN" sz="1400" kern="1200">
              <a:solidFill>
                <a:srgbClr val="000000"/>
              </a:solidFill>
              <a:latin typeface="Arial" pitchFamily="34" charset="0"/>
              <a:ea typeface="宋体"/>
              <a:cs typeface="+mn-cs"/>
            </a:endParaRPr>
          </a:p>
        </p:txBody>
      </p:sp>
    </p:spTree>
  </p:cSld>
  <p:clrMapOvr>
    <a:masterClrMapping/>
  </p:clrMapOvr>
  <p:transition advClick="0"/>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11938" y="274638"/>
            <a:ext cx="2074862" cy="43783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5763" y="274638"/>
            <a:ext cx="6073775" cy="43783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lgn="l" rtl="0" fontAlgn="base">
              <a:spcBef>
                <a:spcPct val="0"/>
              </a:spcBef>
              <a:spcAft>
                <a:spcPct val="0"/>
              </a:spcAft>
            </a:pPr>
            <a:endParaRPr lang="en-US" altLang="zh-CN" sz="1400" kern="1200">
              <a:solidFill>
                <a:srgbClr val="000000"/>
              </a:solidFill>
              <a:latin typeface="Arial" pitchFamily="34" charset="0"/>
              <a:ea typeface="宋体"/>
              <a:cs typeface="+mn-cs"/>
            </a:endParaRPr>
          </a:p>
        </p:txBody>
      </p:sp>
      <p:sp>
        <p:nvSpPr>
          <p:cNvPr id="5" name="页脚占位符 4"/>
          <p:cNvSpPr>
            <a:spLocks noGrp="1"/>
          </p:cNvSpPr>
          <p:nvPr>
            <p:ph type="ftr" sz="quarter" idx="11"/>
          </p:nvPr>
        </p:nvSpPr>
        <p:spPr/>
        <p:txBody>
          <a:bodyPr/>
          <a:lstStyle>
            <a:lvl1pPr>
              <a:defRPr/>
            </a:lvl1pPr>
          </a:lstStyle>
          <a:p>
            <a:pPr algn="l" rtl="0" fontAlgn="base">
              <a:spcBef>
                <a:spcPct val="0"/>
              </a:spcBef>
              <a:spcAft>
                <a:spcPct val="0"/>
              </a:spcAft>
            </a:pPr>
            <a:endParaRPr lang="en-US" altLang="zh-CN" sz="1400" kern="1200">
              <a:solidFill>
                <a:srgbClr val="000000"/>
              </a:solidFill>
              <a:latin typeface="Arial" pitchFamily="34" charset="0"/>
              <a:ea typeface="宋体"/>
              <a:cs typeface="+mn-cs"/>
            </a:endParaRPr>
          </a:p>
        </p:txBody>
      </p:sp>
      <p:sp>
        <p:nvSpPr>
          <p:cNvPr id="6" name="灯片编号占位符 5"/>
          <p:cNvSpPr>
            <a:spLocks noGrp="1"/>
          </p:cNvSpPr>
          <p:nvPr>
            <p:ph type="sldNum" sz="quarter" idx="12"/>
          </p:nvPr>
        </p:nvSpPr>
        <p:spPr/>
        <p:txBody>
          <a:bodyPr/>
          <a:lstStyle>
            <a:lvl1pPr>
              <a:defRPr/>
            </a:lvl1pPr>
          </a:lstStyle>
          <a:p>
            <a:pPr algn="r" rtl="0" fontAlgn="base">
              <a:spcBef>
                <a:spcPct val="0"/>
              </a:spcBef>
              <a:spcAft>
                <a:spcPct val="0"/>
              </a:spcAft>
            </a:pPr>
            <a:fld id="{FB29367C-AB03-47EA-A6F5-48BAC0F57B1D}" type="slidenum">
              <a:rPr lang="en-US" altLang="zh-CN" sz="1400" kern="1200">
                <a:solidFill>
                  <a:srgbClr val="000000"/>
                </a:solidFill>
                <a:latin typeface="Arial" pitchFamily="34" charset="0"/>
                <a:ea typeface="宋体"/>
                <a:cs typeface="+mn-cs"/>
              </a:rPr>
              <a:pPr algn="r" rtl="0" fontAlgn="base">
                <a:spcBef>
                  <a:spcPct val="0"/>
                </a:spcBef>
                <a:spcAft>
                  <a:spcPct val="0"/>
                </a:spcAft>
              </a:pPr>
              <a:t>‹#›</a:t>
            </a:fld>
            <a:endParaRPr lang="en-US" altLang="zh-CN" sz="1400" kern="1200">
              <a:solidFill>
                <a:srgbClr val="000000"/>
              </a:solidFill>
              <a:latin typeface="Arial" pitchFamily="34" charset="0"/>
              <a:ea typeface="宋体"/>
              <a:cs typeface="+mn-cs"/>
            </a:endParaRPr>
          </a:p>
        </p:txBody>
      </p:sp>
    </p:spTree>
  </p:cSld>
  <p:clrMapOvr>
    <a:masterClrMapping/>
  </p:clrMapOvr>
  <p:transition advClick="0"/>
</p:sldLayout>
</file>

<file path=ppt/slideLayouts/slideLayout6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3"/>
          <p:cNvSpPr>
            <a:spLocks noChangeArrowheads="1"/>
          </p:cNvSpPr>
          <p:nvPr userDrawn="1"/>
        </p:nvSpPr>
        <p:spPr bwMode="auto">
          <a:xfrm>
            <a:off x="928688" y="0"/>
            <a:ext cx="8215312" cy="785813"/>
          </a:xfrm>
          <a:prstGeom prst="rect">
            <a:avLst/>
          </a:prstGeom>
          <a:solidFill>
            <a:schemeClr val="bg1"/>
          </a:solidFill>
          <a:ln w="9525" algn="ctr">
            <a:noFill/>
            <a:round/>
            <a:headEnd/>
            <a:tailEnd/>
          </a:ln>
        </p:spPr>
        <p:txBody>
          <a:bodyPr/>
          <a:lstStyle/>
          <a:p>
            <a:pPr algn="l" eaLnBrk="1" hangingPunct="1">
              <a:defRPr/>
            </a:pPr>
            <a:endParaRPr lang="zh-CN" altLang="en-US" sz="2400" b="0"/>
          </a:p>
        </p:txBody>
      </p:sp>
      <p:sp>
        <p:nvSpPr>
          <p:cNvPr id="2" name="标题 1"/>
          <p:cNvSpPr>
            <a:spLocks noGrp="1"/>
          </p:cNvSpPr>
          <p:nvPr>
            <p:ph type="ctrTitle"/>
          </p:nvPr>
        </p:nvSpPr>
        <p:spPr>
          <a:xfrm>
            <a:off x="685800" y="2130426"/>
            <a:ext cx="7772400" cy="1470026"/>
          </a:xfrm>
          <a:prstGeom prst="rect">
            <a:avLst/>
          </a:prstGeom>
        </p:spPr>
        <p:txBody>
          <a:bodyPr lIns="102402" tIns="51201" rIns="102402" bIns="51201"/>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1" y="3886200"/>
            <a:ext cx="6400800" cy="1752600"/>
          </a:xfrm>
        </p:spPr>
        <p:txBody>
          <a:bodyPr/>
          <a:lstStyle>
            <a:lvl1pPr marL="0" indent="0" algn="ctr">
              <a:buNone/>
              <a:defRPr/>
            </a:lvl1pPr>
            <a:lvl2pPr marL="512013" indent="0" algn="ctr">
              <a:buNone/>
              <a:defRPr/>
            </a:lvl2pPr>
            <a:lvl3pPr marL="1024026" indent="0" algn="ctr">
              <a:buNone/>
              <a:defRPr/>
            </a:lvl3pPr>
            <a:lvl4pPr marL="1536038" indent="0" algn="ctr">
              <a:buNone/>
              <a:defRPr/>
            </a:lvl4pPr>
            <a:lvl5pPr marL="2048051" indent="0" algn="ctr">
              <a:buNone/>
              <a:defRPr/>
            </a:lvl5pPr>
            <a:lvl6pPr marL="2560064" indent="0" algn="ctr">
              <a:buNone/>
              <a:defRPr/>
            </a:lvl6pPr>
            <a:lvl7pPr marL="3072077" indent="0" algn="ctr">
              <a:buNone/>
              <a:defRPr/>
            </a:lvl7pPr>
            <a:lvl8pPr marL="3584090" indent="0" algn="ctr">
              <a:buNone/>
              <a:defRPr/>
            </a:lvl8pPr>
            <a:lvl9pPr marL="4096102" indent="0" algn="ctr">
              <a:buNone/>
              <a:defRPr/>
            </a:lvl9pPr>
          </a:lstStyle>
          <a:p>
            <a:r>
              <a:rPr lang="zh-CN" altLang="en-US" smtClean="0"/>
              <a:t>单击此处编辑母版副标题样式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11665E86-EB43-4100-BE61-F7AB0EAA10AA}" type="slidenum">
              <a:rPr lang="en-US" altLang="zh-CN"/>
              <a:pPr>
                <a:defRPr/>
              </a:pPr>
              <a:t>‹#›</a:t>
            </a:fld>
            <a:endParaRPr lang="en-US" altLang="zh-CN"/>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矩形 3"/>
          <p:cNvSpPr>
            <a:spLocks noChangeArrowheads="1"/>
          </p:cNvSpPr>
          <p:nvPr userDrawn="1"/>
        </p:nvSpPr>
        <p:spPr bwMode="auto">
          <a:xfrm>
            <a:off x="1000125" y="0"/>
            <a:ext cx="8143875" cy="785813"/>
          </a:xfrm>
          <a:prstGeom prst="rect">
            <a:avLst/>
          </a:prstGeom>
          <a:solidFill>
            <a:schemeClr val="bg1"/>
          </a:solidFill>
          <a:ln w="9525" algn="ctr">
            <a:noFill/>
            <a:round/>
            <a:headEnd/>
            <a:tailEnd/>
          </a:ln>
        </p:spPr>
        <p:txBody>
          <a:bodyPr/>
          <a:lstStyle/>
          <a:p>
            <a:pPr algn="l" eaLnBrk="1" hangingPunct="1">
              <a:defRPr/>
            </a:pPr>
            <a:endParaRPr lang="zh-CN" altLang="en-US" sz="2400" b="0"/>
          </a:p>
        </p:txBody>
      </p:sp>
      <p:sp>
        <p:nvSpPr>
          <p:cNvPr id="2" name="标题 1"/>
          <p:cNvSpPr>
            <a:spLocks noGrp="1"/>
          </p:cNvSpPr>
          <p:nvPr>
            <p:ph type="title"/>
          </p:nvPr>
        </p:nvSpPr>
        <p:spPr>
          <a:xfrm>
            <a:off x="457201" y="274637"/>
            <a:ext cx="8229600" cy="1143000"/>
          </a:xfrm>
          <a:prstGeom prst="rect">
            <a:avLst/>
          </a:prstGeom>
        </p:spPr>
        <p:txBody>
          <a:bodyPr lIns="102402" tIns="51201" rIns="102402" bIns="51201"/>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4E091B6D-0BE8-4649-9A6E-6418C64F6A95}" type="slidenum">
              <a:rPr lang="en-US" altLang="zh-CN"/>
              <a:pPr>
                <a:defRPr/>
              </a:pPr>
              <a:t>‹#›</a:t>
            </a:fld>
            <a:endParaRPr lang="en-US" altLang="zh-CN"/>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4"/>
          </a:xfrm>
          <a:prstGeom prst="rect">
            <a:avLst/>
          </a:prstGeom>
        </p:spPr>
        <p:txBody>
          <a:bodyPr lIns="102402" tIns="51201" rIns="102402" bIns="51201" anchor="t"/>
          <a:lstStyle>
            <a:lvl1pPr algn="l">
              <a:defRPr sz="44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200"/>
            </a:lvl1pPr>
            <a:lvl2pPr marL="512013" indent="0">
              <a:buNone/>
              <a:defRPr sz="2000"/>
            </a:lvl2pPr>
            <a:lvl3pPr marL="1024026" indent="0">
              <a:buNone/>
              <a:defRPr sz="1800"/>
            </a:lvl3pPr>
            <a:lvl4pPr marL="1536038" indent="0">
              <a:buNone/>
              <a:defRPr sz="1600"/>
            </a:lvl4pPr>
            <a:lvl5pPr marL="2048051" indent="0">
              <a:buNone/>
              <a:defRPr sz="1600"/>
            </a:lvl5pPr>
            <a:lvl6pPr marL="2560064" indent="0">
              <a:buNone/>
              <a:defRPr sz="1600"/>
            </a:lvl6pPr>
            <a:lvl7pPr marL="3072077" indent="0">
              <a:buNone/>
              <a:defRPr sz="1600"/>
            </a:lvl7pPr>
            <a:lvl8pPr marL="3584090" indent="0">
              <a:buNone/>
              <a:defRPr sz="1600"/>
            </a:lvl8pPr>
            <a:lvl9pPr marL="4096102" indent="0">
              <a:buNone/>
              <a:defRPr sz="16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9D80F7D-1366-4E0D-B160-A092C3977735}" type="slidenum">
              <a:rPr lang="en-US" altLang="zh-CN"/>
              <a:pPr>
                <a:defRPr/>
              </a:pPr>
              <a:t>‹#›</a:t>
            </a:fld>
            <a:endParaRPr lang="en-US" altLang="zh-CN"/>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1" y="274637"/>
            <a:ext cx="8229600" cy="1143000"/>
          </a:xfrm>
          <a:prstGeom prst="rect">
            <a:avLst/>
          </a:prstGeom>
        </p:spPr>
        <p:txBody>
          <a:bodyPr lIns="102402" tIns="51201" rIns="102402" bIns="51201"/>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1"/>
            <a:ext cx="4038600" cy="4525963"/>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1"/>
            <a:ext cx="4038600" cy="4525963"/>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659C712-7826-4639-BFE6-80BE665C01D0}" type="slidenum">
              <a:rPr lang="en-US" altLang="zh-CN"/>
              <a:pPr>
                <a:defRPr/>
              </a:pPr>
              <a:t>‹#›</a:t>
            </a:fld>
            <a:endParaRPr lang="en-US" altLang="zh-CN"/>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1" y="274637"/>
            <a:ext cx="8229600" cy="1143000"/>
          </a:xfrm>
          <a:prstGeom prst="rect">
            <a:avLst/>
          </a:prstGeom>
        </p:spPr>
        <p:txBody>
          <a:bodyPr lIns="102402" tIns="51201" rIns="102402" bIns="51201"/>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4"/>
            <a:ext cx="4040188" cy="639763"/>
          </a:xfrm>
        </p:spPr>
        <p:txBody>
          <a:bodyPr anchor="b"/>
          <a:lstStyle>
            <a:lvl1pPr marL="0" indent="0">
              <a:buNone/>
              <a:defRPr sz="2700" b="1"/>
            </a:lvl1pPr>
            <a:lvl2pPr marL="512013" indent="0">
              <a:buNone/>
              <a:defRPr sz="2200" b="1"/>
            </a:lvl2pPr>
            <a:lvl3pPr marL="1024026" indent="0">
              <a:buNone/>
              <a:defRPr sz="2000" b="1"/>
            </a:lvl3pPr>
            <a:lvl4pPr marL="1536038" indent="0">
              <a:buNone/>
              <a:defRPr sz="1800" b="1"/>
            </a:lvl4pPr>
            <a:lvl5pPr marL="2048051" indent="0">
              <a:buNone/>
              <a:defRPr sz="1800" b="1"/>
            </a:lvl5pPr>
            <a:lvl6pPr marL="2560064" indent="0">
              <a:buNone/>
              <a:defRPr sz="1800" b="1"/>
            </a:lvl6pPr>
            <a:lvl7pPr marL="3072077" indent="0">
              <a:buNone/>
              <a:defRPr sz="1800" b="1"/>
            </a:lvl7pPr>
            <a:lvl8pPr marL="3584090" indent="0">
              <a:buNone/>
              <a:defRPr sz="1800" b="1"/>
            </a:lvl8pPr>
            <a:lvl9pPr marL="4096102" indent="0">
              <a:buNone/>
              <a:defRPr sz="18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535114"/>
            <a:ext cx="4041775" cy="639763"/>
          </a:xfrm>
        </p:spPr>
        <p:txBody>
          <a:bodyPr anchor="b"/>
          <a:lstStyle>
            <a:lvl1pPr marL="0" indent="0">
              <a:buNone/>
              <a:defRPr sz="2700" b="1"/>
            </a:lvl1pPr>
            <a:lvl2pPr marL="512013" indent="0">
              <a:buNone/>
              <a:defRPr sz="2200" b="1"/>
            </a:lvl2pPr>
            <a:lvl3pPr marL="1024026" indent="0">
              <a:buNone/>
              <a:defRPr sz="2000" b="1"/>
            </a:lvl3pPr>
            <a:lvl4pPr marL="1536038" indent="0">
              <a:buNone/>
              <a:defRPr sz="1800" b="1"/>
            </a:lvl4pPr>
            <a:lvl5pPr marL="2048051" indent="0">
              <a:buNone/>
              <a:defRPr sz="1800" b="1"/>
            </a:lvl5pPr>
            <a:lvl6pPr marL="2560064" indent="0">
              <a:buNone/>
              <a:defRPr sz="1800" b="1"/>
            </a:lvl6pPr>
            <a:lvl7pPr marL="3072077" indent="0">
              <a:buNone/>
              <a:defRPr sz="1800" b="1"/>
            </a:lvl7pPr>
            <a:lvl8pPr marL="3584090" indent="0">
              <a:buNone/>
              <a:defRPr sz="1800" b="1"/>
            </a:lvl8pPr>
            <a:lvl9pPr marL="4096102" indent="0">
              <a:buNone/>
              <a:defRPr sz="18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C8DDD291-4717-4E2D-A5F9-4494391E6982}" type="slidenum">
              <a:rPr lang="en-US" altLang="zh-CN"/>
              <a:pPr>
                <a:defRPr/>
              </a:pPr>
              <a:t>‹#›</a:t>
            </a:fld>
            <a:endParaRPr lang="en-US" altLang="zh-CN"/>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4637"/>
            <a:ext cx="8229600" cy="1143000"/>
          </a:xfrm>
          <a:prstGeom prst="rect">
            <a:avLst/>
          </a:prstGeom>
        </p:spPr>
        <p:txBody>
          <a:bodyPr lIns="102402" tIns="51201" rIns="102402" bIns="51201"/>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997941DD-3B29-4982-94B3-E80BC845528C}"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251520" y="171642"/>
            <a:ext cx="7957350" cy="710952"/>
          </a:xfrm>
        </p:spPr>
        <p:txBody>
          <a:bodyPr/>
          <a:lstStyle>
            <a:lvl1pPr>
              <a:defRPr sz="2800"/>
            </a:lvl1pPr>
          </a:lstStyle>
          <a:p>
            <a:r>
              <a:rPr lang="zh-CN" altLang="en-US" dirty="0" smtClean="0"/>
              <a:t>单击此处编辑母版标题样式</a:t>
            </a:r>
            <a:endParaRPr lang="zh-CN" altLang="en-US" dirty="0"/>
          </a:p>
        </p:txBody>
      </p:sp>
    </p:spTree>
  </p:cSld>
  <p:clrMapOvr>
    <a:masterClrMapping/>
  </p:clrMapOvr>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E537149C-376E-4CA5-9EE3-2AA11D757E93}" type="slidenum">
              <a:rPr lang="en-US" altLang="zh-CN"/>
              <a:pPr>
                <a:defRPr/>
              </a:pPr>
              <a:t>‹#›</a:t>
            </a:fld>
            <a:endParaRPr lang="en-US" altLang="zh-CN"/>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a:prstGeom prst="rect">
            <a:avLst/>
          </a:prstGeom>
        </p:spPr>
        <p:txBody>
          <a:bodyPr lIns="102402" tIns="51201" rIns="102402" bIns="51201" anchor="b"/>
          <a:lstStyle>
            <a:lvl1pPr algn="l">
              <a:defRPr sz="22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1" y="273052"/>
            <a:ext cx="5111750" cy="5853113"/>
          </a:xfr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435102"/>
            <a:ext cx="3008313" cy="4691063"/>
          </a:xfrm>
        </p:spPr>
        <p:txBody>
          <a:bodyPr/>
          <a:lstStyle>
            <a:lvl1pPr marL="0" indent="0">
              <a:buNone/>
              <a:defRPr sz="1600"/>
            </a:lvl1pPr>
            <a:lvl2pPr marL="512013" indent="0">
              <a:buNone/>
              <a:defRPr sz="1300"/>
            </a:lvl2pPr>
            <a:lvl3pPr marL="1024026" indent="0">
              <a:buNone/>
              <a:defRPr sz="1200"/>
            </a:lvl3pPr>
            <a:lvl4pPr marL="1536038" indent="0">
              <a:buNone/>
              <a:defRPr sz="1000"/>
            </a:lvl4pPr>
            <a:lvl5pPr marL="2048051" indent="0">
              <a:buNone/>
              <a:defRPr sz="1000"/>
            </a:lvl5pPr>
            <a:lvl6pPr marL="2560064" indent="0">
              <a:buNone/>
              <a:defRPr sz="1000"/>
            </a:lvl6pPr>
            <a:lvl7pPr marL="3072077" indent="0">
              <a:buNone/>
              <a:defRPr sz="1000"/>
            </a:lvl7pPr>
            <a:lvl8pPr marL="3584090" indent="0">
              <a:buNone/>
              <a:defRPr sz="1000"/>
            </a:lvl8pPr>
            <a:lvl9pPr marL="4096102"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62BD7F8-F525-4546-A83E-7F6D2572C0E8}" type="slidenum">
              <a:rPr lang="en-US" altLang="zh-CN"/>
              <a:pPr>
                <a:defRPr/>
              </a:pPr>
              <a:t>‹#›</a:t>
            </a:fld>
            <a:endParaRPr lang="en-US" altLang="zh-CN"/>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a:prstGeom prst="rect">
            <a:avLst/>
          </a:prstGeom>
        </p:spPr>
        <p:txBody>
          <a:bodyPr lIns="102402" tIns="51201" rIns="102402" bIns="51201" anchor="b"/>
          <a:lstStyle>
            <a:lvl1pPr algn="l">
              <a:defRPr sz="22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4"/>
            <a:ext cx="5486400" cy="4114800"/>
          </a:xfrm>
        </p:spPr>
        <p:txBody>
          <a:bodyPr/>
          <a:lstStyle>
            <a:lvl1pPr marL="0" indent="0">
              <a:buNone/>
              <a:defRPr sz="3600"/>
            </a:lvl1pPr>
            <a:lvl2pPr marL="512013" indent="0">
              <a:buNone/>
              <a:defRPr sz="3100"/>
            </a:lvl2pPr>
            <a:lvl3pPr marL="1024026" indent="0">
              <a:buNone/>
              <a:defRPr sz="2700"/>
            </a:lvl3pPr>
            <a:lvl4pPr marL="1536038" indent="0">
              <a:buNone/>
              <a:defRPr sz="2200"/>
            </a:lvl4pPr>
            <a:lvl5pPr marL="2048051" indent="0">
              <a:buNone/>
              <a:defRPr sz="2200"/>
            </a:lvl5pPr>
            <a:lvl6pPr marL="2560064" indent="0">
              <a:buNone/>
              <a:defRPr sz="2200"/>
            </a:lvl6pPr>
            <a:lvl7pPr marL="3072077" indent="0">
              <a:buNone/>
              <a:defRPr sz="2200"/>
            </a:lvl7pPr>
            <a:lvl8pPr marL="3584090" indent="0">
              <a:buNone/>
              <a:defRPr sz="2200"/>
            </a:lvl8pPr>
            <a:lvl9pPr marL="4096102" indent="0">
              <a:buNone/>
              <a:defRPr sz="22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3"/>
          </a:xfrm>
        </p:spPr>
        <p:txBody>
          <a:bodyPr/>
          <a:lstStyle>
            <a:lvl1pPr marL="0" indent="0">
              <a:buNone/>
              <a:defRPr sz="1600"/>
            </a:lvl1pPr>
            <a:lvl2pPr marL="512013" indent="0">
              <a:buNone/>
              <a:defRPr sz="1300"/>
            </a:lvl2pPr>
            <a:lvl3pPr marL="1024026" indent="0">
              <a:buNone/>
              <a:defRPr sz="1200"/>
            </a:lvl3pPr>
            <a:lvl4pPr marL="1536038" indent="0">
              <a:buNone/>
              <a:defRPr sz="1000"/>
            </a:lvl4pPr>
            <a:lvl5pPr marL="2048051" indent="0">
              <a:buNone/>
              <a:defRPr sz="1000"/>
            </a:lvl5pPr>
            <a:lvl6pPr marL="2560064" indent="0">
              <a:buNone/>
              <a:defRPr sz="1000"/>
            </a:lvl6pPr>
            <a:lvl7pPr marL="3072077" indent="0">
              <a:buNone/>
              <a:defRPr sz="1000"/>
            </a:lvl7pPr>
            <a:lvl8pPr marL="3584090" indent="0">
              <a:buNone/>
              <a:defRPr sz="1000"/>
            </a:lvl8pPr>
            <a:lvl9pPr marL="4096102"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9603AD2-6F11-46DF-B281-F32F7D1BABC9}" type="slidenum">
              <a:rPr lang="en-US" altLang="zh-CN"/>
              <a:pPr>
                <a:defRPr/>
              </a:pPr>
              <a:t>‹#›</a:t>
            </a:fld>
            <a:endParaRPr lang="en-US" altLang="zh-CN"/>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1" y="274637"/>
            <a:ext cx="8229600" cy="1143000"/>
          </a:xfrm>
          <a:prstGeom prst="rect">
            <a:avLst/>
          </a:prstGeom>
        </p:spPr>
        <p:txBody>
          <a:bodyPr lIns="102402" tIns="51201" rIns="102402" bIns="51201"/>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DC8E9AE-12D9-4AC1-AB78-996237F57E59}" type="slidenum">
              <a:rPr lang="en-US" altLang="zh-CN"/>
              <a:pPr>
                <a:defRPr/>
              </a:pPr>
              <a:t>‹#›</a:t>
            </a:fld>
            <a:endParaRPr lang="en-US" altLang="zh-CN"/>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6"/>
          </a:xfrm>
          <a:prstGeom prst="rect">
            <a:avLst/>
          </a:prstGeom>
        </p:spPr>
        <p:txBody>
          <a:bodyPr vert="eaVert" lIns="102402" tIns="51201" rIns="102402" bIns="51201"/>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6"/>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54D87F3-2DBE-495E-94D3-28B900EE4D56}" type="slidenum">
              <a:rPr lang="en-US" altLang="zh-CN"/>
              <a:pPr>
                <a:defRPr/>
              </a:pPr>
              <a:t>‹#›</a:t>
            </a:fld>
            <a:endParaRPr lang="en-US" altLang="zh-CN"/>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1" y="274638"/>
            <a:ext cx="8229600" cy="585152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25575538-A64C-472C-8137-B9642ADA7A7F}"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6778625"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3313113" cy="37734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3922713" y="1600200"/>
            <a:ext cx="3313112" cy="37734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image" Target="../media/image2.jpeg"/><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image" Target="../media/image1.jpeg"/><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image" Target="../media/image6.jpeg"/><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3.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image" Target="../media/image7.jpeg"/><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image" Target="../media/image2.jpeg"/><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image" Target="../media/image1.jpeg"/><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theme" Target="../theme/theme5.xml"/><Relationship Id="rId5" Type="http://schemas.openxmlformats.org/officeDocument/2006/relationships/slideLayout" Target="../slideLayouts/slideLayout47.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image" Target="../media/image6.jpeg"/><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theme" Target="../theme/theme6.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0" Type="http://schemas.openxmlformats.org/officeDocument/2006/relationships/slideLayout" Target="../slideLayouts/slideLayout62.xml"/><Relationship Id="rId4" Type="http://schemas.openxmlformats.org/officeDocument/2006/relationships/slideLayout" Target="../slideLayouts/slideLayout56.xml"/><Relationship Id="rId9" Type="http://schemas.openxmlformats.org/officeDocument/2006/relationships/slideLayout" Target="../slideLayouts/slideLayout61.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theme" Target="../theme/theme7.xml"/><Relationship Id="rId3" Type="http://schemas.openxmlformats.org/officeDocument/2006/relationships/slideLayout" Target="../slideLayouts/slideLayout66.xml"/><Relationship Id="rId7" Type="http://schemas.openxmlformats.org/officeDocument/2006/relationships/slideLayout" Target="../slideLayouts/slideLayout70.xml"/><Relationship Id="rId12" Type="http://schemas.openxmlformats.org/officeDocument/2006/relationships/slideLayout" Target="../slideLayouts/slideLayout75.xml"/><Relationship Id="rId2" Type="http://schemas.openxmlformats.org/officeDocument/2006/relationships/slideLayout" Target="../slideLayouts/slideLayout65.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5" Type="http://schemas.openxmlformats.org/officeDocument/2006/relationships/slideLayout" Target="../slideLayouts/slideLayout68.xml"/><Relationship Id="rId10" Type="http://schemas.openxmlformats.org/officeDocument/2006/relationships/slideLayout" Target="../slideLayouts/slideLayout73.xml"/><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image" Target="../media/image8.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9" name="Rectangle 15"/>
          <p:cNvSpPr>
            <a:spLocks noChangeArrowheads="1"/>
          </p:cNvSpPr>
          <p:nvPr/>
        </p:nvSpPr>
        <p:spPr bwMode="auto">
          <a:xfrm>
            <a:off x="0" y="5734050"/>
            <a:ext cx="8893175" cy="792163"/>
          </a:xfrm>
          <a:prstGeom prst="rect">
            <a:avLst/>
          </a:prstGeom>
          <a:solidFill>
            <a:srgbClr val="00509B"/>
          </a:solidFill>
          <a:ln w="9525">
            <a:noFill/>
            <a:miter lim="800000"/>
            <a:headEnd/>
            <a:tailEnd/>
          </a:ln>
          <a:effectLst/>
        </p:spPr>
        <p:txBody>
          <a:bodyPr wrap="none" anchor="ctr"/>
          <a:lstStyle/>
          <a:p>
            <a:pPr algn="ctr" eaLnBrk="0" hangingPunct="0">
              <a:buSzPct val="50000"/>
              <a:buFont typeface="Wingdings" pitchFamily="2" charset="2"/>
              <a:buChar char="l"/>
              <a:defRPr/>
            </a:pPr>
            <a:endParaRPr lang="zh-CN" altLang="en-US" sz="1200">
              <a:solidFill>
                <a:srgbClr val="00509B"/>
              </a:solidFill>
              <a:latin typeface="Verdana" pitchFamily="34" charset="0"/>
              <a:ea typeface="+mn-ea"/>
            </a:endParaRPr>
          </a:p>
        </p:txBody>
      </p:sp>
      <p:sp>
        <p:nvSpPr>
          <p:cNvPr id="1027" name="Rectangle 2"/>
          <p:cNvSpPr>
            <a:spLocks noGrp="1" noChangeArrowheads="1"/>
          </p:cNvSpPr>
          <p:nvPr>
            <p:ph type="title"/>
          </p:nvPr>
        </p:nvSpPr>
        <p:spPr bwMode="auto">
          <a:xfrm>
            <a:off x="457200" y="274638"/>
            <a:ext cx="814705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title style</a:t>
            </a:r>
          </a:p>
        </p:txBody>
      </p:sp>
      <p:sp>
        <p:nvSpPr>
          <p:cNvPr id="1028" name="Rectangle 3"/>
          <p:cNvSpPr>
            <a:spLocks noGrp="1" noChangeArrowheads="1"/>
          </p:cNvSpPr>
          <p:nvPr>
            <p:ph type="body" idx="1"/>
          </p:nvPr>
        </p:nvSpPr>
        <p:spPr bwMode="auto">
          <a:xfrm>
            <a:off x="457200" y="1600200"/>
            <a:ext cx="8147050" cy="37734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buSzTx/>
              <a:buFontTx/>
              <a:buNone/>
              <a:defRPr sz="1400">
                <a:solidFill>
                  <a:srgbClr val="333333"/>
                </a:solidFill>
                <a:latin typeface="Arial" pitchFamily="34" charset="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buSzTx/>
              <a:buFontTx/>
              <a:buNone/>
              <a:defRPr sz="1400">
                <a:solidFill>
                  <a:srgbClr val="333333"/>
                </a:solidFill>
                <a:latin typeface="Arial" pitchFamily="34"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784975" y="62198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buSzTx/>
              <a:buFontTx/>
              <a:buNone/>
              <a:defRPr sz="1400" b="1" smtClean="0">
                <a:solidFill>
                  <a:prstClr val="white"/>
                </a:solidFill>
                <a:latin typeface="华文细黑" pitchFamily="2" charset="-122"/>
                <a:ea typeface="华文细黑" pitchFamily="2" charset="-122"/>
              </a:defRPr>
            </a:lvl1pPr>
          </a:lstStyle>
          <a:p>
            <a:pPr>
              <a:defRPr/>
            </a:pPr>
            <a:fld id="{78ADE11B-D1B4-4AC8-84E0-1C9A84F982B9}" type="slidenum">
              <a:rPr lang="en-US" altLang="zh-CN"/>
              <a:pPr>
                <a:defRPr/>
              </a:pPr>
              <a:t>‹#›</a:t>
            </a:fld>
            <a:endParaRPr lang="en-US" altLang="zh-CN"/>
          </a:p>
        </p:txBody>
      </p:sp>
      <p:pic>
        <p:nvPicPr>
          <p:cNvPr id="1032" name="Picture 17" descr="b-2"/>
          <p:cNvPicPr>
            <a:picLocks noChangeAspect="1" noChangeArrowheads="1"/>
          </p:cNvPicPr>
          <p:nvPr/>
        </p:nvPicPr>
        <p:blipFill>
          <a:blip r:embed="rId11" cstate="print"/>
          <a:srcRect r="87" b="439"/>
          <a:stretch>
            <a:fillRect/>
          </a:stretch>
        </p:blipFill>
        <p:spPr bwMode="auto">
          <a:xfrm>
            <a:off x="7164388" y="5992813"/>
            <a:ext cx="1223962" cy="244475"/>
          </a:xfrm>
          <a:prstGeom prst="rect">
            <a:avLst/>
          </a:prstGeom>
          <a:noFill/>
          <a:ln w="9525">
            <a:noFill/>
            <a:miter lim="800000"/>
            <a:headEnd/>
            <a:tailEnd/>
          </a:ln>
        </p:spPr>
      </p:pic>
      <p:pic>
        <p:nvPicPr>
          <p:cNvPr id="1033" name="图片 8" descr="东软20周年邮件签名logo.jpg"/>
          <p:cNvPicPr>
            <a:picLocks noChangeAspect="1"/>
          </p:cNvPicPr>
          <p:nvPr userDrawn="1"/>
        </p:nvPicPr>
        <p:blipFill>
          <a:blip r:embed="rId12" cstate="print"/>
          <a:srcRect/>
          <a:stretch>
            <a:fillRect/>
          </a:stretch>
        </p:blipFill>
        <p:spPr bwMode="auto">
          <a:xfrm>
            <a:off x="8181975" y="61913"/>
            <a:ext cx="900113" cy="4873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Lst>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2"/>
          </a:solidFill>
          <a:latin typeface="+mn-ea"/>
          <a:ea typeface="+mn-ea"/>
          <a:cs typeface="+mj-cs"/>
        </a:defRPr>
      </a:lvl1pPr>
      <a:lvl2pPr algn="l" rtl="0" eaLnBrk="0" fontAlgn="base" hangingPunct="0">
        <a:spcBef>
          <a:spcPct val="0"/>
        </a:spcBef>
        <a:spcAft>
          <a:spcPct val="0"/>
        </a:spcAft>
        <a:defRPr sz="3200" b="1">
          <a:solidFill>
            <a:schemeClr val="tx2"/>
          </a:solidFill>
          <a:latin typeface="黑体" pitchFamily="49" charset="-122"/>
          <a:ea typeface="黑体" pitchFamily="49" charset="-122"/>
        </a:defRPr>
      </a:lvl2pPr>
      <a:lvl3pPr algn="l" rtl="0" eaLnBrk="0" fontAlgn="base" hangingPunct="0">
        <a:spcBef>
          <a:spcPct val="0"/>
        </a:spcBef>
        <a:spcAft>
          <a:spcPct val="0"/>
        </a:spcAft>
        <a:defRPr sz="3200" b="1">
          <a:solidFill>
            <a:schemeClr val="tx2"/>
          </a:solidFill>
          <a:latin typeface="黑体" pitchFamily="49" charset="-122"/>
          <a:ea typeface="黑体" pitchFamily="49" charset="-122"/>
        </a:defRPr>
      </a:lvl3pPr>
      <a:lvl4pPr algn="l" rtl="0" eaLnBrk="0" fontAlgn="base" hangingPunct="0">
        <a:spcBef>
          <a:spcPct val="0"/>
        </a:spcBef>
        <a:spcAft>
          <a:spcPct val="0"/>
        </a:spcAft>
        <a:defRPr sz="3200" b="1">
          <a:solidFill>
            <a:schemeClr val="tx2"/>
          </a:solidFill>
          <a:latin typeface="黑体" pitchFamily="49" charset="-122"/>
          <a:ea typeface="黑体" pitchFamily="49" charset="-122"/>
        </a:defRPr>
      </a:lvl4pPr>
      <a:lvl5pPr algn="l" rtl="0" eaLnBrk="0" fontAlgn="base" hangingPunct="0">
        <a:spcBef>
          <a:spcPct val="0"/>
        </a:spcBef>
        <a:spcAft>
          <a:spcPct val="0"/>
        </a:spcAft>
        <a:defRPr sz="3200" b="1">
          <a:solidFill>
            <a:schemeClr val="tx2"/>
          </a:solidFill>
          <a:latin typeface="黑体" pitchFamily="49" charset="-122"/>
          <a:ea typeface="黑体" pitchFamily="49" charset="-122"/>
        </a:defRPr>
      </a:lvl5pPr>
      <a:lvl6pPr marL="457200" algn="l" rtl="0" fontAlgn="base">
        <a:spcBef>
          <a:spcPct val="0"/>
        </a:spcBef>
        <a:spcAft>
          <a:spcPct val="0"/>
        </a:spcAft>
        <a:defRPr sz="3600" b="1">
          <a:solidFill>
            <a:schemeClr val="tx2"/>
          </a:solidFill>
          <a:latin typeface="Frutiger LT 45 Light" pitchFamily="34" charset="0"/>
          <a:ea typeface="黑体" pitchFamily="49" charset="-122"/>
        </a:defRPr>
      </a:lvl6pPr>
      <a:lvl7pPr marL="914400" algn="l" rtl="0" fontAlgn="base">
        <a:spcBef>
          <a:spcPct val="0"/>
        </a:spcBef>
        <a:spcAft>
          <a:spcPct val="0"/>
        </a:spcAft>
        <a:defRPr sz="3600" b="1">
          <a:solidFill>
            <a:schemeClr val="tx2"/>
          </a:solidFill>
          <a:latin typeface="Frutiger LT 45 Light" pitchFamily="34" charset="0"/>
          <a:ea typeface="黑体" pitchFamily="49" charset="-122"/>
        </a:defRPr>
      </a:lvl7pPr>
      <a:lvl8pPr marL="1371600" algn="l" rtl="0" fontAlgn="base">
        <a:spcBef>
          <a:spcPct val="0"/>
        </a:spcBef>
        <a:spcAft>
          <a:spcPct val="0"/>
        </a:spcAft>
        <a:defRPr sz="3600" b="1">
          <a:solidFill>
            <a:schemeClr val="tx2"/>
          </a:solidFill>
          <a:latin typeface="Frutiger LT 45 Light" pitchFamily="34" charset="0"/>
          <a:ea typeface="黑体" pitchFamily="49" charset="-122"/>
        </a:defRPr>
      </a:lvl8pPr>
      <a:lvl9pPr marL="1828800" algn="l" rtl="0" fontAlgn="base">
        <a:spcBef>
          <a:spcPct val="0"/>
        </a:spcBef>
        <a:spcAft>
          <a:spcPct val="0"/>
        </a:spcAft>
        <a:defRPr sz="3600" b="1">
          <a:solidFill>
            <a:schemeClr val="tx2"/>
          </a:solidFill>
          <a:latin typeface="Frutiger LT 45 Light" pitchFamily="34" charset="0"/>
          <a:ea typeface="黑体" pitchFamily="49" charset="-122"/>
        </a:defRPr>
      </a:lvl9pPr>
    </p:titleStyle>
    <p:bodyStyle>
      <a:lvl1pPr marL="342900" indent="-342900" algn="l" rtl="0" eaLnBrk="0" fontAlgn="base" hangingPunct="0">
        <a:lnSpc>
          <a:spcPct val="150000"/>
        </a:lnSpc>
        <a:spcBef>
          <a:spcPct val="0"/>
        </a:spcBef>
        <a:spcAft>
          <a:spcPct val="0"/>
        </a:spcAft>
        <a:buClr>
          <a:srgbClr val="777777"/>
        </a:buClr>
        <a:buSzPct val="85000"/>
        <a:buChar char="•"/>
        <a:defRPr sz="2000">
          <a:solidFill>
            <a:schemeClr val="tx1"/>
          </a:solidFill>
          <a:latin typeface="华文细黑" pitchFamily="2" charset="-122"/>
          <a:ea typeface="华文细黑" pitchFamily="2" charset="-122"/>
          <a:cs typeface="+mn-cs"/>
        </a:defRPr>
      </a:lvl1pPr>
      <a:lvl2pPr marL="742950" indent="-285750" algn="l" rtl="0" eaLnBrk="0" fontAlgn="base" hangingPunct="0">
        <a:lnSpc>
          <a:spcPct val="150000"/>
        </a:lnSpc>
        <a:spcBef>
          <a:spcPct val="0"/>
        </a:spcBef>
        <a:spcAft>
          <a:spcPct val="0"/>
        </a:spcAft>
        <a:buClr>
          <a:srgbClr val="777777"/>
        </a:buClr>
        <a:buSzPct val="85000"/>
        <a:buChar char="–"/>
        <a:defRPr>
          <a:solidFill>
            <a:schemeClr val="tx1"/>
          </a:solidFill>
          <a:latin typeface="华文细黑" pitchFamily="2" charset="-122"/>
          <a:ea typeface="华文细黑" pitchFamily="2" charset="-122"/>
        </a:defRPr>
      </a:lvl2pPr>
      <a:lvl3pPr marL="1143000" indent="-228600" algn="l" rtl="0" eaLnBrk="0" fontAlgn="base" hangingPunct="0">
        <a:lnSpc>
          <a:spcPct val="150000"/>
        </a:lnSpc>
        <a:spcBef>
          <a:spcPct val="0"/>
        </a:spcBef>
        <a:spcAft>
          <a:spcPct val="0"/>
        </a:spcAft>
        <a:buClr>
          <a:srgbClr val="777777"/>
        </a:buClr>
        <a:buSzPct val="85000"/>
        <a:buChar char="•"/>
        <a:defRPr>
          <a:solidFill>
            <a:schemeClr val="tx1"/>
          </a:solidFill>
          <a:latin typeface="华文细黑" pitchFamily="2" charset="-122"/>
          <a:ea typeface="华文细黑" pitchFamily="2" charset="-122"/>
        </a:defRPr>
      </a:lvl3pPr>
      <a:lvl4pPr marL="1600200" indent="-228600" algn="l" rtl="0" eaLnBrk="0" fontAlgn="base" hangingPunct="0">
        <a:lnSpc>
          <a:spcPct val="150000"/>
        </a:lnSpc>
        <a:spcBef>
          <a:spcPct val="0"/>
        </a:spcBef>
        <a:spcAft>
          <a:spcPct val="0"/>
        </a:spcAft>
        <a:buClr>
          <a:srgbClr val="777777"/>
        </a:buClr>
        <a:buSzPct val="85000"/>
        <a:buChar char="–"/>
        <a:defRPr>
          <a:solidFill>
            <a:schemeClr val="tx1"/>
          </a:solidFill>
          <a:latin typeface="华文细黑" pitchFamily="2" charset="-122"/>
          <a:ea typeface="华文细黑" pitchFamily="2" charset="-122"/>
        </a:defRPr>
      </a:lvl4pPr>
      <a:lvl5pPr marL="2057400" indent="-228600" algn="l" rtl="0" eaLnBrk="0" fontAlgn="base" hangingPunct="0">
        <a:lnSpc>
          <a:spcPct val="150000"/>
        </a:lnSpc>
        <a:spcBef>
          <a:spcPct val="0"/>
        </a:spcBef>
        <a:spcAft>
          <a:spcPct val="0"/>
        </a:spcAft>
        <a:buClr>
          <a:srgbClr val="777777"/>
        </a:buClr>
        <a:buSzPct val="85000"/>
        <a:buChar char="»"/>
        <a:defRPr>
          <a:solidFill>
            <a:schemeClr val="tx1"/>
          </a:solidFill>
          <a:latin typeface="华文细黑" pitchFamily="2" charset="-122"/>
          <a:ea typeface="华文细黑" pitchFamily="2" charset="-122"/>
        </a:defRPr>
      </a:lvl5pPr>
      <a:lvl6pPr marL="2514600" indent="-228600" algn="l" rtl="0" fontAlgn="base">
        <a:spcBef>
          <a:spcPct val="0"/>
        </a:spcBef>
        <a:spcAft>
          <a:spcPct val="0"/>
        </a:spcAft>
        <a:buClr>
          <a:srgbClr val="777777"/>
        </a:buClr>
        <a:buSzPct val="85000"/>
        <a:buChar char="»"/>
        <a:defRPr sz="2200">
          <a:solidFill>
            <a:schemeClr val="tx1"/>
          </a:solidFill>
          <a:latin typeface="+mn-lt"/>
          <a:ea typeface="+mn-ea"/>
        </a:defRPr>
      </a:lvl6pPr>
      <a:lvl7pPr marL="2971800" indent="-228600" algn="l" rtl="0" fontAlgn="base">
        <a:spcBef>
          <a:spcPct val="0"/>
        </a:spcBef>
        <a:spcAft>
          <a:spcPct val="0"/>
        </a:spcAft>
        <a:buClr>
          <a:srgbClr val="777777"/>
        </a:buClr>
        <a:buSzPct val="85000"/>
        <a:buChar char="»"/>
        <a:defRPr sz="2200">
          <a:solidFill>
            <a:schemeClr val="tx1"/>
          </a:solidFill>
          <a:latin typeface="+mn-lt"/>
          <a:ea typeface="+mn-ea"/>
        </a:defRPr>
      </a:lvl7pPr>
      <a:lvl8pPr marL="3429000" indent="-228600" algn="l" rtl="0" fontAlgn="base">
        <a:spcBef>
          <a:spcPct val="0"/>
        </a:spcBef>
        <a:spcAft>
          <a:spcPct val="0"/>
        </a:spcAft>
        <a:buClr>
          <a:srgbClr val="777777"/>
        </a:buClr>
        <a:buSzPct val="85000"/>
        <a:buChar char="»"/>
        <a:defRPr sz="2200">
          <a:solidFill>
            <a:schemeClr val="tx1"/>
          </a:solidFill>
          <a:latin typeface="+mn-lt"/>
          <a:ea typeface="+mn-ea"/>
        </a:defRPr>
      </a:lvl8pPr>
      <a:lvl9pPr marL="3886200" indent="-228600" algn="l" rtl="0" fontAlgn="base">
        <a:spcBef>
          <a:spcPct val="0"/>
        </a:spcBef>
        <a:spcAft>
          <a:spcPct val="0"/>
        </a:spcAft>
        <a:buClr>
          <a:srgbClr val="777777"/>
        </a:buClr>
        <a:buSzPct val="85000"/>
        <a:buChar char="»"/>
        <a:defRPr sz="2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9" name="Rectangle 15"/>
          <p:cNvSpPr>
            <a:spLocks noChangeArrowheads="1"/>
          </p:cNvSpPr>
          <p:nvPr/>
        </p:nvSpPr>
        <p:spPr bwMode="auto">
          <a:xfrm>
            <a:off x="0" y="5734050"/>
            <a:ext cx="8893175" cy="792163"/>
          </a:xfrm>
          <a:prstGeom prst="rect">
            <a:avLst/>
          </a:prstGeom>
          <a:solidFill>
            <a:srgbClr val="00509B"/>
          </a:solidFill>
          <a:ln w="9525">
            <a:noFill/>
            <a:miter lim="800000"/>
            <a:headEnd/>
            <a:tailEnd/>
          </a:ln>
          <a:effectLst/>
        </p:spPr>
        <p:txBody>
          <a:bodyPr wrap="none" anchor="ctr"/>
          <a:lstStyle/>
          <a:p>
            <a:pPr algn="ctr" eaLnBrk="0" hangingPunct="0">
              <a:buSzPct val="50000"/>
              <a:buFont typeface="Wingdings" pitchFamily="2" charset="2"/>
              <a:buChar char="l"/>
              <a:defRPr/>
            </a:pPr>
            <a:endParaRPr lang="zh-CN" altLang="en-US" sz="1200">
              <a:solidFill>
                <a:srgbClr val="00509B"/>
              </a:solidFill>
              <a:latin typeface="Verdana" pitchFamily="34" charset="0"/>
              <a:ea typeface="黑体"/>
            </a:endParaRPr>
          </a:p>
        </p:txBody>
      </p:sp>
      <p:sp>
        <p:nvSpPr>
          <p:cNvPr id="1027" name="Rectangle 2"/>
          <p:cNvSpPr>
            <a:spLocks noGrp="1" noChangeArrowheads="1"/>
          </p:cNvSpPr>
          <p:nvPr>
            <p:ph type="title"/>
          </p:nvPr>
        </p:nvSpPr>
        <p:spPr bwMode="auto">
          <a:xfrm>
            <a:off x="457200" y="274638"/>
            <a:ext cx="814705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title style</a:t>
            </a:r>
          </a:p>
        </p:txBody>
      </p:sp>
      <p:sp>
        <p:nvSpPr>
          <p:cNvPr id="1028" name="Rectangle 3"/>
          <p:cNvSpPr>
            <a:spLocks noGrp="1" noChangeArrowheads="1"/>
          </p:cNvSpPr>
          <p:nvPr>
            <p:ph type="body" idx="1"/>
          </p:nvPr>
        </p:nvSpPr>
        <p:spPr bwMode="auto">
          <a:xfrm>
            <a:off x="457200" y="1600200"/>
            <a:ext cx="8147050" cy="37734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p>
        </p:txBody>
      </p:sp>
      <p:sp>
        <p:nvSpPr>
          <p:cNvPr id="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buSzTx/>
              <a:buFontTx/>
              <a:buNone/>
              <a:defRPr sz="1400">
                <a:solidFill>
                  <a:srgbClr val="333333"/>
                </a:solidFill>
                <a:latin typeface="Arial" pitchFamily="34" charset="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buSzTx/>
              <a:buFontTx/>
              <a:buNone/>
              <a:defRPr sz="1400">
                <a:solidFill>
                  <a:srgbClr val="333333"/>
                </a:solidFill>
                <a:latin typeface="Arial" pitchFamily="34"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784975" y="62198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buSzTx/>
              <a:buFontTx/>
              <a:buNone/>
              <a:defRPr sz="1400" b="1" smtClean="0">
                <a:solidFill>
                  <a:prstClr val="white"/>
                </a:solidFill>
                <a:latin typeface="华文细黑" pitchFamily="2" charset="-122"/>
                <a:ea typeface="华文细黑" pitchFamily="2" charset="-122"/>
              </a:defRPr>
            </a:lvl1pPr>
          </a:lstStyle>
          <a:p>
            <a:pPr>
              <a:defRPr/>
            </a:pPr>
            <a:fld id="{78ADE11B-D1B4-4AC8-84E0-1C9A84F982B9}" type="slidenum">
              <a:rPr lang="en-US" altLang="zh-CN"/>
              <a:pPr>
                <a:defRPr/>
              </a:pPr>
              <a:t>‹#›</a:t>
            </a:fld>
            <a:endParaRPr lang="en-US" altLang="zh-CN"/>
          </a:p>
        </p:txBody>
      </p:sp>
      <p:pic>
        <p:nvPicPr>
          <p:cNvPr id="1032" name="Picture 17" descr="b-2"/>
          <p:cNvPicPr>
            <a:picLocks noChangeAspect="1" noChangeArrowheads="1"/>
          </p:cNvPicPr>
          <p:nvPr/>
        </p:nvPicPr>
        <p:blipFill>
          <a:blip r:embed="rId11" cstate="print"/>
          <a:srcRect r="87" b="439"/>
          <a:stretch>
            <a:fillRect/>
          </a:stretch>
        </p:blipFill>
        <p:spPr bwMode="auto">
          <a:xfrm>
            <a:off x="7164388" y="5992813"/>
            <a:ext cx="1223962" cy="244475"/>
          </a:xfrm>
          <a:prstGeom prst="rect">
            <a:avLst/>
          </a:prstGeom>
          <a:noFill/>
          <a:ln w="9525">
            <a:noFill/>
            <a:miter lim="800000"/>
            <a:headEnd/>
            <a:tailEnd/>
          </a:ln>
        </p:spPr>
      </p:pic>
      <p:pic>
        <p:nvPicPr>
          <p:cNvPr id="1033" name="图片 8" descr="东软20周年邮件签名logo.jpg"/>
          <p:cNvPicPr>
            <a:picLocks noChangeAspect="1"/>
          </p:cNvPicPr>
          <p:nvPr userDrawn="1"/>
        </p:nvPicPr>
        <p:blipFill>
          <a:blip r:embed="rId12" cstate="print"/>
          <a:srcRect/>
          <a:stretch>
            <a:fillRect/>
          </a:stretch>
        </p:blipFill>
        <p:spPr bwMode="auto">
          <a:xfrm>
            <a:off x="8181975" y="61913"/>
            <a:ext cx="900113" cy="4873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Lst>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2"/>
          </a:solidFill>
          <a:latin typeface="+mn-ea"/>
          <a:ea typeface="+mn-ea"/>
          <a:cs typeface="+mj-cs"/>
        </a:defRPr>
      </a:lvl1pPr>
      <a:lvl2pPr algn="l" rtl="0" eaLnBrk="0" fontAlgn="base" hangingPunct="0">
        <a:spcBef>
          <a:spcPct val="0"/>
        </a:spcBef>
        <a:spcAft>
          <a:spcPct val="0"/>
        </a:spcAft>
        <a:defRPr sz="3200" b="1">
          <a:solidFill>
            <a:schemeClr val="tx2"/>
          </a:solidFill>
          <a:latin typeface="黑体" pitchFamily="49" charset="-122"/>
          <a:ea typeface="黑体" pitchFamily="49" charset="-122"/>
        </a:defRPr>
      </a:lvl2pPr>
      <a:lvl3pPr algn="l" rtl="0" eaLnBrk="0" fontAlgn="base" hangingPunct="0">
        <a:spcBef>
          <a:spcPct val="0"/>
        </a:spcBef>
        <a:spcAft>
          <a:spcPct val="0"/>
        </a:spcAft>
        <a:defRPr sz="3200" b="1">
          <a:solidFill>
            <a:schemeClr val="tx2"/>
          </a:solidFill>
          <a:latin typeface="黑体" pitchFamily="49" charset="-122"/>
          <a:ea typeface="黑体" pitchFamily="49" charset="-122"/>
        </a:defRPr>
      </a:lvl3pPr>
      <a:lvl4pPr algn="l" rtl="0" eaLnBrk="0" fontAlgn="base" hangingPunct="0">
        <a:spcBef>
          <a:spcPct val="0"/>
        </a:spcBef>
        <a:spcAft>
          <a:spcPct val="0"/>
        </a:spcAft>
        <a:defRPr sz="3200" b="1">
          <a:solidFill>
            <a:schemeClr val="tx2"/>
          </a:solidFill>
          <a:latin typeface="黑体" pitchFamily="49" charset="-122"/>
          <a:ea typeface="黑体" pitchFamily="49" charset="-122"/>
        </a:defRPr>
      </a:lvl4pPr>
      <a:lvl5pPr algn="l" rtl="0" eaLnBrk="0" fontAlgn="base" hangingPunct="0">
        <a:spcBef>
          <a:spcPct val="0"/>
        </a:spcBef>
        <a:spcAft>
          <a:spcPct val="0"/>
        </a:spcAft>
        <a:defRPr sz="3200" b="1">
          <a:solidFill>
            <a:schemeClr val="tx2"/>
          </a:solidFill>
          <a:latin typeface="黑体" pitchFamily="49" charset="-122"/>
          <a:ea typeface="黑体" pitchFamily="49" charset="-122"/>
        </a:defRPr>
      </a:lvl5pPr>
      <a:lvl6pPr marL="457200" algn="l" rtl="0" fontAlgn="base">
        <a:spcBef>
          <a:spcPct val="0"/>
        </a:spcBef>
        <a:spcAft>
          <a:spcPct val="0"/>
        </a:spcAft>
        <a:defRPr sz="3600" b="1">
          <a:solidFill>
            <a:schemeClr val="tx2"/>
          </a:solidFill>
          <a:latin typeface="Frutiger LT 45 Light" pitchFamily="34" charset="0"/>
          <a:ea typeface="黑体" pitchFamily="49" charset="-122"/>
        </a:defRPr>
      </a:lvl6pPr>
      <a:lvl7pPr marL="914400" algn="l" rtl="0" fontAlgn="base">
        <a:spcBef>
          <a:spcPct val="0"/>
        </a:spcBef>
        <a:spcAft>
          <a:spcPct val="0"/>
        </a:spcAft>
        <a:defRPr sz="3600" b="1">
          <a:solidFill>
            <a:schemeClr val="tx2"/>
          </a:solidFill>
          <a:latin typeface="Frutiger LT 45 Light" pitchFamily="34" charset="0"/>
          <a:ea typeface="黑体" pitchFamily="49" charset="-122"/>
        </a:defRPr>
      </a:lvl7pPr>
      <a:lvl8pPr marL="1371600" algn="l" rtl="0" fontAlgn="base">
        <a:spcBef>
          <a:spcPct val="0"/>
        </a:spcBef>
        <a:spcAft>
          <a:spcPct val="0"/>
        </a:spcAft>
        <a:defRPr sz="3600" b="1">
          <a:solidFill>
            <a:schemeClr val="tx2"/>
          </a:solidFill>
          <a:latin typeface="Frutiger LT 45 Light" pitchFamily="34" charset="0"/>
          <a:ea typeface="黑体" pitchFamily="49" charset="-122"/>
        </a:defRPr>
      </a:lvl8pPr>
      <a:lvl9pPr marL="1828800" algn="l" rtl="0" fontAlgn="base">
        <a:spcBef>
          <a:spcPct val="0"/>
        </a:spcBef>
        <a:spcAft>
          <a:spcPct val="0"/>
        </a:spcAft>
        <a:defRPr sz="3600" b="1">
          <a:solidFill>
            <a:schemeClr val="tx2"/>
          </a:solidFill>
          <a:latin typeface="Frutiger LT 45 Light" pitchFamily="34" charset="0"/>
          <a:ea typeface="黑体" pitchFamily="49" charset="-122"/>
        </a:defRPr>
      </a:lvl9pPr>
    </p:titleStyle>
    <p:bodyStyle>
      <a:lvl1pPr marL="342900" indent="-342900" algn="l" rtl="0" eaLnBrk="0" fontAlgn="base" hangingPunct="0">
        <a:lnSpc>
          <a:spcPct val="150000"/>
        </a:lnSpc>
        <a:spcBef>
          <a:spcPct val="0"/>
        </a:spcBef>
        <a:spcAft>
          <a:spcPct val="0"/>
        </a:spcAft>
        <a:buClr>
          <a:srgbClr val="777777"/>
        </a:buClr>
        <a:buSzPct val="85000"/>
        <a:buChar char="•"/>
        <a:defRPr sz="2000">
          <a:solidFill>
            <a:schemeClr val="tx1"/>
          </a:solidFill>
          <a:latin typeface="华文细黑" pitchFamily="2" charset="-122"/>
          <a:ea typeface="华文细黑" pitchFamily="2" charset="-122"/>
          <a:cs typeface="+mn-cs"/>
        </a:defRPr>
      </a:lvl1pPr>
      <a:lvl2pPr marL="742950" indent="-285750" algn="l" rtl="0" eaLnBrk="0" fontAlgn="base" hangingPunct="0">
        <a:lnSpc>
          <a:spcPct val="150000"/>
        </a:lnSpc>
        <a:spcBef>
          <a:spcPct val="0"/>
        </a:spcBef>
        <a:spcAft>
          <a:spcPct val="0"/>
        </a:spcAft>
        <a:buClr>
          <a:srgbClr val="777777"/>
        </a:buClr>
        <a:buSzPct val="85000"/>
        <a:buChar char="–"/>
        <a:defRPr>
          <a:solidFill>
            <a:schemeClr val="tx1"/>
          </a:solidFill>
          <a:latin typeface="华文细黑" pitchFamily="2" charset="-122"/>
          <a:ea typeface="华文细黑" pitchFamily="2" charset="-122"/>
        </a:defRPr>
      </a:lvl2pPr>
      <a:lvl3pPr marL="1143000" indent="-228600" algn="l" rtl="0" eaLnBrk="0" fontAlgn="base" hangingPunct="0">
        <a:lnSpc>
          <a:spcPct val="150000"/>
        </a:lnSpc>
        <a:spcBef>
          <a:spcPct val="0"/>
        </a:spcBef>
        <a:spcAft>
          <a:spcPct val="0"/>
        </a:spcAft>
        <a:buClr>
          <a:srgbClr val="777777"/>
        </a:buClr>
        <a:buSzPct val="85000"/>
        <a:buChar char="•"/>
        <a:defRPr>
          <a:solidFill>
            <a:schemeClr val="tx1"/>
          </a:solidFill>
          <a:latin typeface="华文细黑" pitchFamily="2" charset="-122"/>
          <a:ea typeface="华文细黑" pitchFamily="2" charset="-122"/>
        </a:defRPr>
      </a:lvl3pPr>
      <a:lvl4pPr marL="1600200" indent="-228600" algn="l" rtl="0" eaLnBrk="0" fontAlgn="base" hangingPunct="0">
        <a:lnSpc>
          <a:spcPct val="150000"/>
        </a:lnSpc>
        <a:spcBef>
          <a:spcPct val="0"/>
        </a:spcBef>
        <a:spcAft>
          <a:spcPct val="0"/>
        </a:spcAft>
        <a:buClr>
          <a:srgbClr val="777777"/>
        </a:buClr>
        <a:buSzPct val="85000"/>
        <a:buChar char="–"/>
        <a:defRPr>
          <a:solidFill>
            <a:schemeClr val="tx1"/>
          </a:solidFill>
          <a:latin typeface="华文细黑" pitchFamily="2" charset="-122"/>
          <a:ea typeface="华文细黑" pitchFamily="2" charset="-122"/>
        </a:defRPr>
      </a:lvl4pPr>
      <a:lvl5pPr marL="2057400" indent="-228600" algn="l" rtl="0" eaLnBrk="0" fontAlgn="base" hangingPunct="0">
        <a:lnSpc>
          <a:spcPct val="150000"/>
        </a:lnSpc>
        <a:spcBef>
          <a:spcPct val="0"/>
        </a:spcBef>
        <a:spcAft>
          <a:spcPct val="0"/>
        </a:spcAft>
        <a:buClr>
          <a:srgbClr val="777777"/>
        </a:buClr>
        <a:buSzPct val="85000"/>
        <a:buChar char="»"/>
        <a:defRPr>
          <a:solidFill>
            <a:schemeClr val="tx1"/>
          </a:solidFill>
          <a:latin typeface="华文细黑" pitchFamily="2" charset="-122"/>
          <a:ea typeface="华文细黑" pitchFamily="2" charset="-122"/>
        </a:defRPr>
      </a:lvl5pPr>
      <a:lvl6pPr marL="2514600" indent="-228600" algn="l" rtl="0" fontAlgn="base">
        <a:spcBef>
          <a:spcPct val="0"/>
        </a:spcBef>
        <a:spcAft>
          <a:spcPct val="0"/>
        </a:spcAft>
        <a:buClr>
          <a:srgbClr val="777777"/>
        </a:buClr>
        <a:buSzPct val="85000"/>
        <a:buChar char="»"/>
        <a:defRPr sz="2200">
          <a:solidFill>
            <a:schemeClr val="tx1"/>
          </a:solidFill>
          <a:latin typeface="+mn-lt"/>
          <a:ea typeface="+mn-ea"/>
        </a:defRPr>
      </a:lvl6pPr>
      <a:lvl7pPr marL="2971800" indent="-228600" algn="l" rtl="0" fontAlgn="base">
        <a:spcBef>
          <a:spcPct val="0"/>
        </a:spcBef>
        <a:spcAft>
          <a:spcPct val="0"/>
        </a:spcAft>
        <a:buClr>
          <a:srgbClr val="777777"/>
        </a:buClr>
        <a:buSzPct val="85000"/>
        <a:buChar char="»"/>
        <a:defRPr sz="2200">
          <a:solidFill>
            <a:schemeClr val="tx1"/>
          </a:solidFill>
          <a:latin typeface="+mn-lt"/>
          <a:ea typeface="+mn-ea"/>
        </a:defRPr>
      </a:lvl7pPr>
      <a:lvl8pPr marL="3429000" indent="-228600" algn="l" rtl="0" fontAlgn="base">
        <a:spcBef>
          <a:spcPct val="0"/>
        </a:spcBef>
        <a:spcAft>
          <a:spcPct val="0"/>
        </a:spcAft>
        <a:buClr>
          <a:srgbClr val="777777"/>
        </a:buClr>
        <a:buSzPct val="85000"/>
        <a:buChar char="»"/>
        <a:defRPr sz="2200">
          <a:solidFill>
            <a:schemeClr val="tx1"/>
          </a:solidFill>
          <a:latin typeface="+mn-lt"/>
          <a:ea typeface="+mn-ea"/>
        </a:defRPr>
      </a:lvl8pPr>
      <a:lvl9pPr marL="3886200" indent="-228600" algn="l" rtl="0" fontAlgn="base">
        <a:spcBef>
          <a:spcPct val="0"/>
        </a:spcBef>
        <a:spcAft>
          <a:spcPct val="0"/>
        </a:spcAft>
        <a:buClr>
          <a:srgbClr val="777777"/>
        </a:buClr>
        <a:buSzPct val="85000"/>
        <a:buChar char="»"/>
        <a:defRPr sz="2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8C9EC"/>
        </a:solidFill>
        <a:effectLst/>
      </p:bgPr>
    </p:bg>
    <p:spTree>
      <p:nvGrpSpPr>
        <p:cNvPr id="1" name=""/>
        <p:cNvGrpSpPr/>
        <p:nvPr/>
      </p:nvGrpSpPr>
      <p:grpSpPr>
        <a:xfrm>
          <a:off x="0" y="0"/>
          <a:ext cx="0" cy="0"/>
          <a:chOff x="0" y="0"/>
          <a:chExt cx="0" cy="0"/>
        </a:xfrm>
      </p:grpSpPr>
      <p:sp>
        <p:nvSpPr>
          <p:cNvPr id="55306" name="Rectangle 10"/>
          <p:cNvSpPr>
            <a:spLocks noChangeArrowheads="1"/>
          </p:cNvSpPr>
          <p:nvPr/>
        </p:nvSpPr>
        <p:spPr bwMode="auto">
          <a:xfrm>
            <a:off x="0" y="1773238"/>
            <a:ext cx="8893175" cy="3206750"/>
          </a:xfrm>
          <a:prstGeom prst="rect">
            <a:avLst/>
          </a:prstGeom>
          <a:solidFill>
            <a:srgbClr val="00509B"/>
          </a:solidFill>
          <a:ln w="9525">
            <a:noFill/>
            <a:miter lim="800000"/>
            <a:headEnd/>
            <a:tailEnd/>
          </a:ln>
          <a:effectLst/>
        </p:spPr>
        <p:txBody>
          <a:bodyPr wrap="none" anchor="ctr"/>
          <a:lstStyle/>
          <a:p>
            <a:pPr algn="ctr" eaLnBrk="0" hangingPunct="0">
              <a:buSzPct val="50000"/>
              <a:buFont typeface="Wingdings" pitchFamily="2" charset="2"/>
              <a:buChar char="l"/>
            </a:pPr>
            <a:endParaRPr lang="zh-CN" altLang="en-US" sz="1200" smtClean="0">
              <a:solidFill>
                <a:srgbClr val="00509B"/>
              </a:solidFill>
              <a:latin typeface="Verdana" pitchFamily="34" charset="0"/>
              <a:ea typeface="黑体" pitchFamily="49" charset="-122"/>
            </a:endParaRPr>
          </a:p>
        </p:txBody>
      </p:sp>
      <p:sp>
        <p:nvSpPr>
          <p:cNvPr id="55299" name="Rectangle 3"/>
          <p:cNvSpPr>
            <a:spLocks noGrp="1" noChangeArrowheads="1"/>
          </p:cNvSpPr>
          <p:nvPr>
            <p:ph type="body" idx="1"/>
          </p:nvPr>
        </p:nvSpPr>
        <p:spPr bwMode="auto">
          <a:xfrm>
            <a:off x="385763" y="2276475"/>
            <a:ext cx="6850062" cy="23764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1"/>
            <a:r>
              <a:rPr lang="en-US" altLang="zh-CN" smtClean="0"/>
              <a:t>Click to edit Master text styles</a:t>
            </a:r>
          </a:p>
          <a:p>
            <a:pPr lvl="2"/>
            <a:r>
              <a:rPr lang="en-US" altLang="zh-CN" smtClean="0"/>
              <a:t>Second level</a:t>
            </a:r>
          </a:p>
          <a:p>
            <a:pPr lvl="3"/>
            <a:r>
              <a:rPr lang="en-US" altLang="zh-CN" smtClean="0"/>
              <a:t>Third level</a:t>
            </a:r>
          </a:p>
          <a:p>
            <a:pPr lvl="4"/>
            <a:r>
              <a:rPr lang="en-US" altLang="zh-CN" smtClean="0"/>
              <a:t>Fourth level</a:t>
            </a:r>
          </a:p>
          <a:p>
            <a:pPr lvl="4"/>
            <a:r>
              <a:rPr lang="en-US" altLang="zh-CN" smtClean="0"/>
              <a:t>Fifth level</a:t>
            </a:r>
          </a:p>
        </p:txBody>
      </p:sp>
      <p:sp>
        <p:nvSpPr>
          <p:cNvPr id="5530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buSzTx/>
              <a:buFontTx/>
              <a:buNone/>
              <a:defRPr sz="1400">
                <a:solidFill>
                  <a:schemeClr val="tx1"/>
                </a:solidFill>
                <a:latin typeface="Arial" pitchFamily="34" charset="0"/>
                <a:ea typeface="+mj-ea"/>
              </a:defRPr>
            </a:lvl1pPr>
          </a:lstStyle>
          <a:p>
            <a:endParaRPr lang="en-US" altLang="zh-CN" smtClean="0">
              <a:solidFill>
                <a:srgbClr val="000000"/>
              </a:solidFill>
            </a:endParaRPr>
          </a:p>
        </p:txBody>
      </p:sp>
      <p:sp>
        <p:nvSpPr>
          <p:cNvPr id="5530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buSzTx/>
              <a:buFontTx/>
              <a:buNone/>
              <a:defRPr sz="1400">
                <a:solidFill>
                  <a:schemeClr val="tx1"/>
                </a:solidFill>
                <a:latin typeface="Arial" pitchFamily="34" charset="0"/>
                <a:ea typeface="+mj-ea"/>
              </a:defRPr>
            </a:lvl1pPr>
          </a:lstStyle>
          <a:p>
            <a:pPr algn="ctr"/>
            <a:endParaRPr lang="en-US" altLang="zh-CN" smtClean="0">
              <a:solidFill>
                <a:srgbClr val="000000"/>
              </a:solidFill>
            </a:endParaRPr>
          </a:p>
        </p:txBody>
      </p:sp>
      <p:sp>
        <p:nvSpPr>
          <p:cNvPr id="5530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buSzTx/>
              <a:buFontTx/>
              <a:buNone/>
              <a:defRPr sz="1400">
                <a:solidFill>
                  <a:schemeClr val="tx1"/>
                </a:solidFill>
                <a:latin typeface="Arial" pitchFamily="34" charset="0"/>
                <a:ea typeface="+mj-ea"/>
              </a:defRPr>
            </a:lvl1pPr>
          </a:lstStyle>
          <a:p>
            <a:fld id="{1562AD0D-BEF8-497B-96B4-96E5945F100E}" type="slidenum">
              <a:rPr lang="en-US" altLang="zh-CN" smtClean="0">
                <a:solidFill>
                  <a:srgbClr val="000000"/>
                </a:solidFill>
              </a:rPr>
              <a:pPr/>
              <a:t>‹#›</a:t>
            </a:fld>
            <a:endParaRPr lang="en-US" altLang="zh-CN" smtClean="0">
              <a:solidFill>
                <a:srgbClr val="000000"/>
              </a:solidFill>
            </a:endParaRPr>
          </a:p>
        </p:txBody>
      </p:sp>
      <p:pic>
        <p:nvPicPr>
          <p:cNvPr id="55316" name="Picture 20" descr="b-1"/>
          <p:cNvPicPr>
            <a:picLocks noChangeAspect="1" noChangeArrowheads="1"/>
          </p:cNvPicPr>
          <p:nvPr/>
        </p:nvPicPr>
        <p:blipFill>
          <a:blip r:embed="rId13" cstate="print"/>
          <a:srcRect l="3891" r="4060" b="9000"/>
          <a:stretch>
            <a:fillRect/>
          </a:stretch>
        </p:blipFill>
        <p:spPr bwMode="auto">
          <a:xfrm>
            <a:off x="7235825" y="5949950"/>
            <a:ext cx="1152525" cy="290513"/>
          </a:xfrm>
          <a:prstGeom prst="rect">
            <a:avLst/>
          </a:prstGeom>
          <a:noFill/>
        </p:spPr>
      </p:pic>
    </p:spTree>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ransition advClick="0"/>
  <p:txStyles>
    <p:titleStyle>
      <a:lvl1pPr algn="l" rtl="0" fontAlgn="base">
        <a:spcBef>
          <a:spcPct val="0"/>
        </a:spcBef>
        <a:spcAft>
          <a:spcPct val="0"/>
        </a:spcAft>
        <a:defRPr sz="3600">
          <a:solidFill>
            <a:schemeClr val="bg1"/>
          </a:solidFill>
          <a:latin typeface="+mj-lt"/>
          <a:ea typeface="+mj-ea"/>
          <a:cs typeface="+mj-cs"/>
        </a:defRPr>
      </a:lvl1pPr>
      <a:lvl2pPr algn="l" rtl="0" fontAlgn="base">
        <a:spcBef>
          <a:spcPct val="0"/>
        </a:spcBef>
        <a:spcAft>
          <a:spcPct val="0"/>
        </a:spcAft>
        <a:defRPr sz="3600">
          <a:solidFill>
            <a:schemeClr val="bg1"/>
          </a:solidFill>
          <a:latin typeface="Frutiger LT 55 Roman" pitchFamily="34" charset="0"/>
          <a:ea typeface="宋体" pitchFamily="2" charset="-122"/>
        </a:defRPr>
      </a:lvl2pPr>
      <a:lvl3pPr algn="l" rtl="0" fontAlgn="base">
        <a:spcBef>
          <a:spcPct val="0"/>
        </a:spcBef>
        <a:spcAft>
          <a:spcPct val="0"/>
        </a:spcAft>
        <a:defRPr sz="3600">
          <a:solidFill>
            <a:schemeClr val="bg1"/>
          </a:solidFill>
          <a:latin typeface="Frutiger LT 55 Roman" pitchFamily="34" charset="0"/>
          <a:ea typeface="宋体" pitchFamily="2" charset="-122"/>
        </a:defRPr>
      </a:lvl3pPr>
      <a:lvl4pPr algn="l" rtl="0" fontAlgn="base">
        <a:spcBef>
          <a:spcPct val="0"/>
        </a:spcBef>
        <a:spcAft>
          <a:spcPct val="0"/>
        </a:spcAft>
        <a:defRPr sz="3600">
          <a:solidFill>
            <a:schemeClr val="bg1"/>
          </a:solidFill>
          <a:latin typeface="Frutiger LT 55 Roman" pitchFamily="34" charset="0"/>
          <a:ea typeface="宋体" pitchFamily="2" charset="-122"/>
        </a:defRPr>
      </a:lvl4pPr>
      <a:lvl5pPr algn="l" rtl="0" fontAlgn="base">
        <a:spcBef>
          <a:spcPct val="0"/>
        </a:spcBef>
        <a:spcAft>
          <a:spcPct val="0"/>
        </a:spcAft>
        <a:defRPr sz="3600">
          <a:solidFill>
            <a:schemeClr val="bg1"/>
          </a:solidFill>
          <a:latin typeface="Frutiger LT 55 Roman" pitchFamily="34" charset="0"/>
          <a:ea typeface="宋体" pitchFamily="2" charset="-122"/>
        </a:defRPr>
      </a:lvl5pPr>
      <a:lvl6pPr marL="457200" algn="l" rtl="0" fontAlgn="base">
        <a:spcBef>
          <a:spcPct val="0"/>
        </a:spcBef>
        <a:spcAft>
          <a:spcPct val="0"/>
        </a:spcAft>
        <a:defRPr sz="3600">
          <a:solidFill>
            <a:schemeClr val="bg1"/>
          </a:solidFill>
          <a:latin typeface="Frutiger LT 55 Roman" pitchFamily="34" charset="0"/>
          <a:ea typeface="宋体" pitchFamily="2" charset="-122"/>
        </a:defRPr>
      </a:lvl6pPr>
      <a:lvl7pPr marL="914400" algn="l" rtl="0" fontAlgn="base">
        <a:spcBef>
          <a:spcPct val="0"/>
        </a:spcBef>
        <a:spcAft>
          <a:spcPct val="0"/>
        </a:spcAft>
        <a:defRPr sz="3600">
          <a:solidFill>
            <a:schemeClr val="bg1"/>
          </a:solidFill>
          <a:latin typeface="Frutiger LT 55 Roman" pitchFamily="34" charset="0"/>
          <a:ea typeface="宋体" pitchFamily="2" charset="-122"/>
        </a:defRPr>
      </a:lvl7pPr>
      <a:lvl8pPr marL="1371600" algn="l" rtl="0" fontAlgn="base">
        <a:spcBef>
          <a:spcPct val="0"/>
        </a:spcBef>
        <a:spcAft>
          <a:spcPct val="0"/>
        </a:spcAft>
        <a:defRPr sz="3600">
          <a:solidFill>
            <a:schemeClr val="bg1"/>
          </a:solidFill>
          <a:latin typeface="Frutiger LT 55 Roman" pitchFamily="34" charset="0"/>
          <a:ea typeface="宋体" pitchFamily="2" charset="-122"/>
        </a:defRPr>
      </a:lvl8pPr>
      <a:lvl9pPr marL="1828800" algn="l" rtl="0" fontAlgn="base">
        <a:spcBef>
          <a:spcPct val="0"/>
        </a:spcBef>
        <a:spcAft>
          <a:spcPct val="0"/>
        </a:spcAft>
        <a:defRPr sz="3600">
          <a:solidFill>
            <a:schemeClr val="bg1"/>
          </a:solidFill>
          <a:latin typeface="Frutiger LT 55 Roman" pitchFamily="34" charset="0"/>
          <a:ea typeface="宋体" pitchFamily="2" charset="-122"/>
        </a:defRPr>
      </a:lvl9pPr>
    </p:titleStyle>
    <p:bodyStyle>
      <a:lvl1pPr algn="l" rtl="0" fontAlgn="base">
        <a:spcBef>
          <a:spcPct val="20000"/>
        </a:spcBef>
        <a:spcAft>
          <a:spcPct val="0"/>
        </a:spcAft>
        <a:defRPr sz="2400">
          <a:solidFill>
            <a:schemeClr val="bg1"/>
          </a:solidFill>
          <a:latin typeface="+mn-lt"/>
          <a:ea typeface="+mn-ea"/>
          <a:cs typeface="+mn-cs"/>
        </a:defRPr>
      </a:lvl1pPr>
      <a:lvl2pPr marL="185738" indent="-6350" algn="l" rtl="0" fontAlgn="base">
        <a:spcBef>
          <a:spcPct val="0"/>
        </a:spcBef>
        <a:spcAft>
          <a:spcPct val="0"/>
        </a:spcAft>
        <a:defRPr sz="2400">
          <a:solidFill>
            <a:schemeClr val="bg1"/>
          </a:solidFill>
          <a:latin typeface="+mn-lt"/>
          <a:ea typeface="+mn-ea"/>
        </a:defRPr>
      </a:lvl2pPr>
      <a:lvl3pPr marL="1150938" indent="-228600" algn="l" rtl="0" fontAlgn="base">
        <a:spcBef>
          <a:spcPct val="0"/>
        </a:spcBef>
        <a:spcAft>
          <a:spcPct val="0"/>
        </a:spcAft>
        <a:defRPr sz="2400">
          <a:solidFill>
            <a:schemeClr val="bg1"/>
          </a:solidFill>
          <a:latin typeface="+mn-lt"/>
          <a:ea typeface="+mn-ea"/>
        </a:defRPr>
      </a:lvl3pPr>
      <a:lvl4pPr marL="1600200" indent="-228600" algn="l" rtl="0" fontAlgn="base">
        <a:spcBef>
          <a:spcPct val="0"/>
        </a:spcBef>
        <a:spcAft>
          <a:spcPct val="0"/>
        </a:spcAft>
        <a:defRPr sz="2400">
          <a:solidFill>
            <a:schemeClr val="bg1"/>
          </a:solidFill>
          <a:latin typeface="+mn-lt"/>
          <a:ea typeface="+mn-ea"/>
        </a:defRPr>
      </a:lvl4pPr>
      <a:lvl5pPr marL="2057400" indent="-228600" algn="l" rtl="0" fontAlgn="base">
        <a:spcBef>
          <a:spcPct val="0"/>
        </a:spcBef>
        <a:spcAft>
          <a:spcPct val="0"/>
        </a:spcAft>
        <a:defRPr sz="2400">
          <a:solidFill>
            <a:schemeClr val="bg1"/>
          </a:solidFill>
          <a:latin typeface="+mn-lt"/>
          <a:ea typeface="+mn-ea"/>
        </a:defRPr>
      </a:lvl5pPr>
      <a:lvl6pPr marL="2514600" indent="-228600" algn="l" rtl="0" fontAlgn="base">
        <a:spcBef>
          <a:spcPct val="0"/>
        </a:spcBef>
        <a:spcAft>
          <a:spcPct val="0"/>
        </a:spcAft>
        <a:defRPr sz="2400">
          <a:solidFill>
            <a:schemeClr val="bg1"/>
          </a:solidFill>
          <a:latin typeface="+mn-lt"/>
          <a:ea typeface="+mn-ea"/>
        </a:defRPr>
      </a:lvl6pPr>
      <a:lvl7pPr marL="2971800" indent="-228600" algn="l" rtl="0" fontAlgn="base">
        <a:spcBef>
          <a:spcPct val="0"/>
        </a:spcBef>
        <a:spcAft>
          <a:spcPct val="0"/>
        </a:spcAft>
        <a:defRPr sz="2400">
          <a:solidFill>
            <a:schemeClr val="bg1"/>
          </a:solidFill>
          <a:latin typeface="+mn-lt"/>
          <a:ea typeface="+mn-ea"/>
        </a:defRPr>
      </a:lvl7pPr>
      <a:lvl8pPr marL="3429000" indent="-228600" algn="l" rtl="0" fontAlgn="base">
        <a:spcBef>
          <a:spcPct val="0"/>
        </a:spcBef>
        <a:spcAft>
          <a:spcPct val="0"/>
        </a:spcAft>
        <a:defRPr sz="2400">
          <a:solidFill>
            <a:schemeClr val="bg1"/>
          </a:solidFill>
          <a:latin typeface="+mn-lt"/>
          <a:ea typeface="+mn-ea"/>
        </a:defRPr>
      </a:lvl8pPr>
      <a:lvl9pPr marL="3886200" indent="-228600" algn="l" rtl="0" fontAlgn="base">
        <a:spcBef>
          <a:spcPct val="0"/>
        </a:spcBef>
        <a:spcAft>
          <a:spcPct val="0"/>
        </a:spcAft>
        <a:defRPr sz="2400">
          <a:solidFill>
            <a:schemeClr val="bg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9" name="Rectangle 15"/>
          <p:cNvSpPr>
            <a:spLocks noChangeArrowheads="1"/>
          </p:cNvSpPr>
          <p:nvPr/>
        </p:nvSpPr>
        <p:spPr bwMode="auto">
          <a:xfrm>
            <a:off x="0" y="5734050"/>
            <a:ext cx="8893175" cy="792163"/>
          </a:xfrm>
          <a:prstGeom prst="rect">
            <a:avLst/>
          </a:prstGeom>
          <a:solidFill>
            <a:srgbClr val="00509B"/>
          </a:solidFill>
          <a:ln w="9525">
            <a:noFill/>
            <a:miter lim="800000"/>
            <a:headEnd/>
            <a:tailEnd/>
          </a:ln>
          <a:effectLst/>
        </p:spPr>
        <p:txBody>
          <a:bodyPr wrap="none" anchor="ctr"/>
          <a:lstStyle/>
          <a:p>
            <a:pPr algn="ctr" eaLnBrk="0" hangingPunct="0">
              <a:buSzPct val="50000"/>
              <a:buFont typeface="Wingdings" pitchFamily="2" charset="2"/>
              <a:buChar char="l"/>
            </a:pPr>
            <a:endParaRPr lang="zh-CN" altLang="en-US" sz="1200" smtClean="0">
              <a:solidFill>
                <a:srgbClr val="00509B"/>
              </a:solidFill>
              <a:latin typeface="Verdana" pitchFamily="34" charset="0"/>
              <a:ea typeface="黑体" pitchFamily="49" charset="-122"/>
            </a:endParaRPr>
          </a:p>
        </p:txBody>
      </p:sp>
      <p:sp>
        <p:nvSpPr>
          <p:cNvPr id="1026" name="Rectangle 2"/>
          <p:cNvSpPr>
            <a:spLocks noGrp="1" noChangeArrowheads="1"/>
          </p:cNvSpPr>
          <p:nvPr>
            <p:ph type="title"/>
          </p:nvPr>
        </p:nvSpPr>
        <p:spPr bwMode="auto">
          <a:xfrm>
            <a:off x="457200" y="274638"/>
            <a:ext cx="6778625" cy="114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smtClean="0"/>
              <a:t>Click to edit Master title style</a:t>
            </a:r>
          </a:p>
        </p:txBody>
      </p:sp>
      <p:sp>
        <p:nvSpPr>
          <p:cNvPr id="1027" name="Rectangle 3"/>
          <p:cNvSpPr>
            <a:spLocks noGrp="1" noChangeArrowheads="1"/>
          </p:cNvSpPr>
          <p:nvPr>
            <p:ph type="body" idx="1"/>
          </p:nvPr>
        </p:nvSpPr>
        <p:spPr bwMode="auto">
          <a:xfrm>
            <a:off x="457200" y="1600200"/>
            <a:ext cx="6778625" cy="37734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buSzTx/>
              <a:buFontTx/>
              <a:buNone/>
              <a:defRPr sz="1400">
                <a:solidFill>
                  <a:schemeClr val="tx1"/>
                </a:solidFill>
                <a:latin typeface="Arial" pitchFamily="34" charset="0"/>
                <a:ea typeface="宋体" pitchFamily="2" charset="-122"/>
              </a:defRPr>
            </a:lvl1pPr>
          </a:lstStyle>
          <a:p>
            <a:endParaRPr lang="en-US" altLang="zh-CN" smtClean="0">
              <a:solidFill>
                <a:srgbClr val="333333"/>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buSzTx/>
              <a:buFontTx/>
              <a:buNone/>
              <a:defRPr sz="1400">
                <a:solidFill>
                  <a:schemeClr val="tx1"/>
                </a:solidFill>
                <a:latin typeface="Arial" pitchFamily="34" charset="0"/>
                <a:ea typeface="宋体" pitchFamily="2" charset="-122"/>
              </a:defRPr>
            </a:lvl1pPr>
          </a:lstStyle>
          <a:p>
            <a:pPr algn="ctr"/>
            <a:endParaRPr lang="en-US" altLang="zh-CN" smtClean="0">
              <a:solidFill>
                <a:srgbClr val="333333"/>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buSzTx/>
              <a:buFontTx/>
              <a:buNone/>
              <a:defRPr sz="1400">
                <a:solidFill>
                  <a:schemeClr val="tx1"/>
                </a:solidFill>
                <a:latin typeface="Arial" pitchFamily="34" charset="0"/>
                <a:ea typeface="宋体" pitchFamily="2" charset="-122"/>
              </a:defRPr>
            </a:lvl1pPr>
          </a:lstStyle>
          <a:p>
            <a:fld id="{BD436B2F-638B-4A2E-A47A-6A3BA9E406B6}" type="slidenum">
              <a:rPr lang="en-US" altLang="zh-CN" smtClean="0">
                <a:solidFill>
                  <a:srgbClr val="333333"/>
                </a:solidFill>
              </a:rPr>
              <a:pPr/>
              <a:t>‹#›</a:t>
            </a:fld>
            <a:endParaRPr lang="en-US" altLang="zh-CN" smtClean="0">
              <a:solidFill>
                <a:srgbClr val="333333"/>
              </a:solidFill>
            </a:endParaRPr>
          </a:p>
        </p:txBody>
      </p:sp>
      <p:pic>
        <p:nvPicPr>
          <p:cNvPr id="1041" name="Picture 17" descr="b-2"/>
          <p:cNvPicPr>
            <a:picLocks noChangeAspect="1" noChangeArrowheads="1"/>
          </p:cNvPicPr>
          <p:nvPr/>
        </p:nvPicPr>
        <p:blipFill>
          <a:blip r:embed="rId15" cstate="print"/>
          <a:srcRect t="14706" r="3656" b="11111"/>
          <a:stretch>
            <a:fillRect/>
          </a:stretch>
        </p:blipFill>
        <p:spPr bwMode="auto">
          <a:xfrm>
            <a:off x="7164388" y="5992813"/>
            <a:ext cx="1223962" cy="244475"/>
          </a:xfrm>
          <a:prstGeom prst="rect">
            <a:avLst/>
          </a:prstGeom>
          <a:noFill/>
        </p:spPr>
      </p:pic>
    </p:spTree>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Lst>
  <p:transition advClick="0"/>
  <p:txStyles>
    <p:titleStyle>
      <a:lvl1pPr algn="l" rtl="0" fontAlgn="base">
        <a:spcBef>
          <a:spcPct val="0"/>
        </a:spcBef>
        <a:spcAft>
          <a:spcPct val="0"/>
        </a:spcAft>
        <a:defRPr sz="3600" b="1">
          <a:solidFill>
            <a:schemeClr val="tx2"/>
          </a:solidFill>
          <a:latin typeface="+mj-lt"/>
          <a:ea typeface="+mj-ea"/>
          <a:cs typeface="+mj-cs"/>
        </a:defRPr>
      </a:lvl1pPr>
      <a:lvl2pPr algn="l" rtl="0" fontAlgn="base">
        <a:spcBef>
          <a:spcPct val="0"/>
        </a:spcBef>
        <a:spcAft>
          <a:spcPct val="0"/>
        </a:spcAft>
        <a:defRPr sz="3600" b="1">
          <a:solidFill>
            <a:schemeClr val="tx2"/>
          </a:solidFill>
          <a:latin typeface="Frutiger LT 45 Light" pitchFamily="34" charset="0"/>
          <a:ea typeface="黑体" pitchFamily="49" charset="-122"/>
        </a:defRPr>
      </a:lvl2pPr>
      <a:lvl3pPr algn="l" rtl="0" fontAlgn="base">
        <a:spcBef>
          <a:spcPct val="0"/>
        </a:spcBef>
        <a:spcAft>
          <a:spcPct val="0"/>
        </a:spcAft>
        <a:defRPr sz="3600" b="1">
          <a:solidFill>
            <a:schemeClr val="tx2"/>
          </a:solidFill>
          <a:latin typeface="Frutiger LT 45 Light" pitchFamily="34" charset="0"/>
          <a:ea typeface="黑体" pitchFamily="49" charset="-122"/>
        </a:defRPr>
      </a:lvl3pPr>
      <a:lvl4pPr algn="l" rtl="0" fontAlgn="base">
        <a:spcBef>
          <a:spcPct val="0"/>
        </a:spcBef>
        <a:spcAft>
          <a:spcPct val="0"/>
        </a:spcAft>
        <a:defRPr sz="3600" b="1">
          <a:solidFill>
            <a:schemeClr val="tx2"/>
          </a:solidFill>
          <a:latin typeface="Frutiger LT 45 Light" pitchFamily="34" charset="0"/>
          <a:ea typeface="黑体" pitchFamily="49" charset="-122"/>
        </a:defRPr>
      </a:lvl4pPr>
      <a:lvl5pPr algn="l" rtl="0" fontAlgn="base">
        <a:spcBef>
          <a:spcPct val="0"/>
        </a:spcBef>
        <a:spcAft>
          <a:spcPct val="0"/>
        </a:spcAft>
        <a:defRPr sz="3600" b="1">
          <a:solidFill>
            <a:schemeClr val="tx2"/>
          </a:solidFill>
          <a:latin typeface="Frutiger LT 45 Light" pitchFamily="34" charset="0"/>
          <a:ea typeface="黑体" pitchFamily="49" charset="-122"/>
        </a:defRPr>
      </a:lvl5pPr>
      <a:lvl6pPr marL="457200" algn="l" rtl="0" fontAlgn="base">
        <a:spcBef>
          <a:spcPct val="0"/>
        </a:spcBef>
        <a:spcAft>
          <a:spcPct val="0"/>
        </a:spcAft>
        <a:defRPr sz="3600" b="1">
          <a:solidFill>
            <a:schemeClr val="tx2"/>
          </a:solidFill>
          <a:latin typeface="Frutiger LT 45 Light" pitchFamily="34" charset="0"/>
          <a:ea typeface="黑体" pitchFamily="49" charset="-122"/>
        </a:defRPr>
      </a:lvl6pPr>
      <a:lvl7pPr marL="914400" algn="l" rtl="0" fontAlgn="base">
        <a:spcBef>
          <a:spcPct val="0"/>
        </a:spcBef>
        <a:spcAft>
          <a:spcPct val="0"/>
        </a:spcAft>
        <a:defRPr sz="3600" b="1">
          <a:solidFill>
            <a:schemeClr val="tx2"/>
          </a:solidFill>
          <a:latin typeface="Frutiger LT 45 Light" pitchFamily="34" charset="0"/>
          <a:ea typeface="黑体" pitchFamily="49" charset="-122"/>
        </a:defRPr>
      </a:lvl7pPr>
      <a:lvl8pPr marL="1371600" algn="l" rtl="0" fontAlgn="base">
        <a:spcBef>
          <a:spcPct val="0"/>
        </a:spcBef>
        <a:spcAft>
          <a:spcPct val="0"/>
        </a:spcAft>
        <a:defRPr sz="3600" b="1">
          <a:solidFill>
            <a:schemeClr val="tx2"/>
          </a:solidFill>
          <a:latin typeface="Frutiger LT 45 Light" pitchFamily="34" charset="0"/>
          <a:ea typeface="黑体" pitchFamily="49" charset="-122"/>
        </a:defRPr>
      </a:lvl8pPr>
      <a:lvl9pPr marL="1828800" algn="l" rtl="0" fontAlgn="base">
        <a:spcBef>
          <a:spcPct val="0"/>
        </a:spcBef>
        <a:spcAft>
          <a:spcPct val="0"/>
        </a:spcAft>
        <a:defRPr sz="3600" b="1">
          <a:solidFill>
            <a:schemeClr val="tx2"/>
          </a:solidFill>
          <a:latin typeface="Frutiger LT 45 Light" pitchFamily="34" charset="0"/>
          <a:ea typeface="黑体" pitchFamily="49" charset="-122"/>
        </a:defRPr>
      </a:lvl9pPr>
    </p:titleStyle>
    <p:bodyStyle>
      <a:lvl1pPr marL="342900" indent="-342900" algn="l" rtl="0" fontAlgn="base">
        <a:spcBef>
          <a:spcPct val="0"/>
        </a:spcBef>
        <a:spcAft>
          <a:spcPct val="0"/>
        </a:spcAft>
        <a:buClr>
          <a:srgbClr val="777777"/>
        </a:buClr>
        <a:buSzPct val="85000"/>
        <a:buChar char="•"/>
        <a:defRPr sz="2200">
          <a:solidFill>
            <a:schemeClr val="tx1"/>
          </a:solidFill>
          <a:latin typeface="+mn-lt"/>
          <a:ea typeface="+mn-ea"/>
          <a:cs typeface="+mn-cs"/>
        </a:defRPr>
      </a:lvl1pPr>
      <a:lvl2pPr marL="742950" indent="-285750" algn="l" rtl="0" fontAlgn="base">
        <a:spcBef>
          <a:spcPct val="0"/>
        </a:spcBef>
        <a:spcAft>
          <a:spcPct val="0"/>
        </a:spcAft>
        <a:buClr>
          <a:srgbClr val="777777"/>
        </a:buClr>
        <a:buSzPct val="85000"/>
        <a:buChar char="–"/>
        <a:defRPr sz="2200">
          <a:solidFill>
            <a:schemeClr val="tx1"/>
          </a:solidFill>
          <a:latin typeface="+mn-lt"/>
          <a:ea typeface="+mn-ea"/>
        </a:defRPr>
      </a:lvl2pPr>
      <a:lvl3pPr marL="1143000" indent="-228600" algn="l" rtl="0" fontAlgn="base">
        <a:spcBef>
          <a:spcPct val="0"/>
        </a:spcBef>
        <a:spcAft>
          <a:spcPct val="0"/>
        </a:spcAft>
        <a:buClr>
          <a:srgbClr val="777777"/>
        </a:buClr>
        <a:buSzPct val="85000"/>
        <a:buChar char="•"/>
        <a:defRPr sz="2200">
          <a:solidFill>
            <a:schemeClr val="tx1"/>
          </a:solidFill>
          <a:latin typeface="+mn-lt"/>
          <a:ea typeface="+mn-ea"/>
        </a:defRPr>
      </a:lvl3pPr>
      <a:lvl4pPr marL="1600200" indent="-228600" algn="l" rtl="0" fontAlgn="base">
        <a:spcBef>
          <a:spcPct val="0"/>
        </a:spcBef>
        <a:spcAft>
          <a:spcPct val="0"/>
        </a:spcAft>
        <a:buClr>
          <a:srgbClr val="777777"/>
        </a:buClr>
        <a:buSzPct val="85000"/>
        <a:buChar char="–"/>
        <a:defRPr sz="2200">
          <a:solidFill>
            <a:schemeClr val="tx1"/>
          </a:solidFill>
          <a:latin typeface="+mn-lt"/>
          <a:ea typeface="+mn-ea"/>
        </a:defRPr>
      </a:lvl4pPr>
      <a:lvl5pPr marL="2057400" indent="-228600" algn="l" rtl="0" fontAlgn="base">
        <a:spcBef>
          <a:spcPct val="0"/>
        </a:spcBef>
        <a:spcAft>
          <a:spcPct val="0"/>
        </a:spcAft>
        <a:buClr>
          <a:srgbClr val="777777"/>
        </a:buClr>
        <a:buSzPct val="85000"/>
        <a:buChar char="»"/>
        <a:defRPr sz="2200">
          <a:solidFill>
            <a:schemeClr val="tx1"/>
          </a:solidFill>
          <a:latin typeface="+mn-lt"/>
          <a:ea typeface="+mn-ea"/>
        </a:defRPr>
      </a:lvl5pPr>
      <a:lvl6pPr marL="2514600" indent="-228600" algn="l" rtl="0" fontAlgn="base">
        <a:spcBef>
          <a:spcPct val="0"/>
        </a:spcBef>
        <a:spcAft>
          <a:spcPct val="0"/>
        </a:spcAft>
        <a:buClr>
          <a:srgbClr val="777777"/>
        </a:buClr>
        <a:buSzPct val="85000"/>
        <a:buChar char="»"/>
        <a:defRPr sz="2200">
          <a:solidFill>
            <a:schemeClr val="tx1"/>
          </a:solidFill>
          <a:latin typeface="+mn-lt"/>
          <a:ea typeface="+mn-ea"/>
        </a:defRPr>
      </a:lvl6pPr>
      <a:lvl7pPr marL="2971800" indent="-228600" algn="l" rtl="0" fontAlgn="base">
        <a:spcBef>
          <a:spcPct val="0"/>
        </a:spcBef>
        <a:spcAft>
          <a:spcPct val="0"/>
        </a:spcAft>
        <a:buClr>
          <a:srgbClr val="777777"/>
        </a:buClr>
        <a:buSzPct val="85000"/>
        <a:buChar char="»"/>
        <a:defRPr sz="2200">
          <a:solidFill>
            <a:schemeClr val="tx1"/>
          </a:solidFill>
          <a:latin typeface="+mn-lt"/>
          <a:ea typeface="+mn-ea"/>
        </a:defRPr>
      </a:lvl7pPr>
      <a:lvl8pPr marL="3429000" indent="-228600" algn="l" rtl="0" fontAlgn="base">
        <a:spcBef>
          <a:spcPct val="0"/>
        </a:spcBef>
        <a:spcAft>
          <a:spcPct val="0"/>
        </a:spcAft>
        <a:buClr>
          <a:srgbClr val="777777"/>
        </a:buClr>
        <a:buSzPct val="85000"/>
        <a:buChar char="»"/>
        <a:defRPr sz="2200">
          <a:solidFill>
            <a:schemeClr val="tx1"/>
          </a:solidFill>
          <a:latin typeface="+mn-lt"/>
          <a:ea typeface="+mn-ea"/>
        </a:defRPr>
      </a:lvl8pPr>
      <a:lvl9pPr marL="3886200" indent="-228600" algn="l" rtl="0" fontAlgn="base">
        <a:spcBef>
          <a:spcPct val="0"/>
        </a:spcBef>
        <a:spcAft>
          <a:spcPct val="0"/>
        </a:spcAft>
        <a:buClr>
          <a:srgbClr val="777777"/>
        </a:buClr>
        <a:buSzPct val="85000"/>
        <a:buChar char="»"/>
        <a:defRPr sz="2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9" name="Rectangle 15"/>
          <p:cNvSpPr>
            <a:spLocks noChangeArrowheads="1"/>
          </p:cNvSpPr>
          <p:nvPr/>
        </p:nvSpPr>
        <p:spPr bwMode="auto">
          <a:xfrm>
            <a:off x="0" y="5734050"/>
            <a:ext cx="8893175" cy="792163"/>
          </a:xfrm>
          <a:prstGeom prst="rect">
            <a:avLst/>
          </a:prstGeom>
          <a:solidFill>
            <a:srgbClr val="00509B"/>
          </a:solidFill>
          <a:ln w="9525">
            <a:noFill/>
            <a:miter lim="800000"/>
            <a:headEnd/>
            <a:tailEnd/>
          </a:ln>
          <a:effectLst/>
        </p:spPr>
        <p:txBody>
          <a:bodyPr wrap="none" anchor="ctr"/>
          <a:lstStyle/>
          <a:p>
            <a:pPr algn="ctr" eaLnBrk="0" hangingPunct="0">
              <a:buSzPct val="50000"/>
              <a:buFont typeface="Wingdings" pitchFamily="2" charset="2"/>
              <a:buChar char="l"/>
              <a:defRPr/>
            </a:pPr>
            <a:endParaRPr lang="zh-CN" altLang="en-US" sz="1200">
              <a:solidFill>
                <a:srgbClr val="00509B"/>
              </a:solidFill>
              <a:latin typeface="Verdana" pitchFamily="34" charset="0"/>
              <a:ea typeface="黑体"/>
            </a:endParaRPr>
          </a:p>
        </p:txBody>
      </p:sp>
      <p:sp>
        <p:nvSpPr>
          <p:cNvPr id="1027" name="Rectangle 2"/>
          <p:cNvSpPr>
            <a:spLocks noGrp="1" noChangeArrowheads="1"/>
          </p:cNvSpPr>
          <p:nvPr>
            <p:ph type="title"/>
          </p:nvPr>
        </p:nvSpPr>
        <p:spPr bwMode="auto">
          <a:xfrm>
            <a:off x="457200" y="274638"/>
            <a:ext cx="814705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title style</a:t>
            </a:r>
          </a:p>
        </p:txBody>
      </p:sp>
      <p:sp>
        <p:nvSpPr>
          <p:cNvPr id="1028" name="Rectangle 3"/>
          <p:cNvSpPr>
            <a:spLocks noGrp="1" noChangeArrowheads="1"/>
          </p:cNvSpPr>
          <p:nvPr>
            <p:ph type="body" idx="1"/>
          </p:nvPr>
        </p:nvSpPr>
        <p:spPr bwMode="auto">
          <a:xfrm>
            <a:off x="457200" y="1600200"/>
            <a:ext cx="8147050" cy="37734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buSzTx/>
              <a:buFontTx/>
              <a:buNone/>
              <a:defRPr sz="1400">
                <a:solidFill>
                  <a:srgbClr val="333333"/>
                </a:solidFill>
                <a:latin typeface="Arial" pitchFamily="34" charset="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buSzTx/>
              <a:buFontTx/>
              <a:buNone/>
              <a:defRPr sz="1400">
                <a:solidFill>
                  <a:srgbClr val="333333"/>
                </a:solidFill>
                <a:latin typeface="Arial" pitchFamily="34"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784975" y="62198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buSzTx/>
              <a:buFontTx/>
              <a:buNone/>
              <a:defRPr sz="1400" b="1" smtClean="0">
                <a:solidFill>
                  <a:prstClr val="white"/>
                </a:solidFill>
                <a:latin typeface="华文细黑" pitchFamily="2" charset="-122"/>
                <a:ea typeface="华文细黑" pitchFamily="2" charset="-122"/>
              </a:defRPr>
            </a:lvl1pPr>
          </a:lstStyle>
          <a:p>
            <a:pPr>
              <a:defRPr/>
            </a:pPr>
            <a:fld id="{78ADE11B-D1B4-4AC8-84E0-1C9A84F982B9}" type="slidenum">
              <a:rPr lang="en-US" altLang="zh-CN"/>
              <a:pPr>
                <a:defRPr/>
              </a:pPr>
              <a:t>‹#›</a:t>
            </a:fld>
            <a:endParaRPr lang="en-US" altLang="zh-CN"/>
          </a:p>
        </p:txBody>
      </p:sp>
      <p:pic>
        <p:nvPicPr>
          <p:cNvPr id="1032" name="Picture 17" descr="b-2"/>
          <p:cNvPicPr>
            <a:picLocks noChangeAspect="1" noChangeArrowheads="1"/>
          </p:cNvPicPr>
          <p:nvPr/>
        </p:nvPicPr>
        <p:blipFill>
          <a:blip r:embed="rId12" cstate="print"/>
          <a:srcRect r="87" b="439"/>
          <a:stretch>
            <a:fillRect/>
          </a:stretch>
        </p:blipFill>
        <p:spPr bwMode="auto">
          <a:xfrm>
            <a:off x="7164388" y="5992813"/>
            <a:ext cx="1223962" cy="244475"/>
          </a:xfrm>
          <a:prstGeom prst="rect">
            <a:avLst/>
          </a:prstGeom>
          <a:noFill/>
          <a:ln w="9525">
            <a:noFill/>
            <a:miter lim="800000"/>
            <a:headEnd/>
            <a:tailEnd/>
          </a:ln>
        </p:spPr>
      </p:pic>
      <p:pic>
        <p:nvPicPr>
          <p:cNvPr id="1033" name="图片 8" descr="东软20周年邮件签名logo.jpg"/>
          <p:cNvPicPr>
            <a:picLocks noChangeAspect="1"/>
          </p:cNvPicPr>
          <p:nvPr userDrawn="1"/>
        </p:nvPicPr>
        <p:blipFill>
          <a:blip r:embed="rId13" cstate="print"/>
          <a:srcRect/>
          <a:stretch>
            <a:fillRect/>
          </a:stretch>
        </p:blipFill>
        <p:spPr bwMode="auto">
          <a:xfrm>
            <a:off x="8181975" y="61913"/>
            <a:ext cx="900113" cy="4873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Lst>
  <p:transition/>
  <p:txStyles>
    <p:titleStyle>
      <a:lvl1pPr algn="l" rtl="0" eaLnBrk="0" fontAlgn="base" hangingPunct="0">
        <a:spcBef>
          <a:spcPct val="0"/>
        </a:spcBef>
        <a:spcAft>
          <a:spcPct val="0"/>
        </a:spcAft>
        <a:defRPr sz="3200" b="1">
          <a:solidFill>
            <a:schemeClr val="tx2"/>
          </a:solidFill>
          <a:latin typeface="+mn-ea"/>
          <a:ea typeface="+mn-ea"/>
          <a:cs typeface="+mj-cs"/>
        </a:defRPr>
      </a:lvl1pPr>
      <a:lvl2pPr algn="l" rtl="0" eaLnBrk="0" fontAlgn="base" hangingPunct="0">
        <a:spcBef>
          <a:spcPct val="0"/>
        </a:spcBef>
        <a:spcAft>
          <a:spcPct val="0"/>
        </a:spcAft>
        <a:defRPr sz="3200" b="1">
          <a:solidFill>
            <a:schemeClr val="tx2"/>
          </a:solidFill>
          <a:latin typeface="黑体" pitchFamily="49" charset="-122"/>
          <a:ea typeface="黑体" pitchFamily="49" charset="-122"/>
        </a:defRPr>
      </a:lvl2pPr>
      <a:lvl3pPr algn="l" rtl="0" eaLnBrk="0" fontAlgn="base" hangingPunct="0">
        <a:spcBef>
          <a:spcPct val="0"/>
        </a:spcBef>
        <a:spcAft>
          <a:spcPct val="0"/>
        </a:spcAft>
        <a:defRPr sz="3200" b="1">
          <a:solidFill>
            <a:schemeClr val="tx2"/>
          </a:solidFill>
          <a:latin typeface="黑体" pitchFamily="49" charset="-122"/>
          <a:ea typeface="黑体" pitchFamily="49" charset="-122"/>
        </a:defRPr>
      </a:lvl3pPr>
      <a:lvl4pPr algn="l" rtl="0" eaLnBrk="0" fontAlgn="base" hangingPunct="0">
        <a:spcBef>
          <a:spcPct val="0"/>
        </a:spcBef>
        <a:spcAft>
          <a:spcPct val="0"/>
        </a:spcAft>
        <a:defRPr sz="3200" b="1">
          <a:solidFill>
            <a:schemeClr val="tx2"/>
          </a:solidFill>
          <a:latin typeface="黑体" pitchFamily="49" charset="-122"/>
          <a:ea typeface="黑体" pitchFamily="49" charset="-122"/>
        </a:defRPr>
      </a:lvl4pPr>
      <a:lvl5pPr algn="l" rtl="0" eaLnBrk="0" fontAlgn="base" hangingPunct="0">
        <a:spcBef>
          <a:spcPct val="0"/>
        </a:spcBef>
        <a:spcAft>
          <a:spcPct val="0"/>
        </a:spcAft>
        <a:defRPr sz="3200" b="1">
          <a:solidFill>
            <a:schemeClr val="tx2"/>
          </a:solidFill>
          <a:latin typeface="黑体" pitchFamily="49" charset="-122"/>
          <a:ea typeface="黑体" pitchFamily="49" charset="-122"/>
        </a:defRPr>
      </a:lvl5pPr>
      <a:lvl6pPr marL="457200" algn="l" rtl="0" fontAlgn="base">
        <a:spcBef>
          <a:spcPct val="0"/>
        </a:spcBef>
        <a:spcAft>
          <a:spcPct val="0"/>
        </a:spcAft>
        <a:defRPr sz="3600" b="1">
          <a:solidFill>
            <a:schemeClr val="tx2"/>
          </a:solidFill>
          <a:latin typeface="Frutiger LT 45 Light" pitchFamily="34" charset="0"/>
          <a:ea typeface="黑体" pitchFamily="49" charset="-122"/>
        </a:defRPr>
      </a:lvl6pPr>
      <a:lvl7pPr marL="914400" algn="l" rtl="0" fontAlgn="base">
        <a:spcBef>
          <a:spcPct val="0"/>
        </a:spcBef>
        <a:spcAft>
          <a:spcPct val="0"/>
        </a:spcAft>
        <a:defRPr sz="3600" b="1">
          <a:solidFill>
            <a:schemeClr val="tx2"/>
          </a:solidFill>
          <a:latin typeface="Frutiger LT 45 Light" pitchFamily="34" charset="0"/>
          <a:ea typeface="黑体" pitchFamily="49" charset="-122"/>
        </a:defRPr>
      </a:lvl7pPr>
      <a:lvl8pPr marL="1371600" algn="l" rtl="0" fontAlgn="base">
        <a:spcBef>
          <a:spcPct val="0"/>
        </a:spcBef>
        <a:spcAft>
          <a:spcPct val="0"/>
        </a:spcAft>
        <a:defRPr sz="3600" b="1">
          <a:solidFill>
            <a:schemeClr val="tx2"/>
          </a:solidFill>
          <a:latin typeface="Frutiger LT 45 Light" pitchFamily="34" charset="0"/>
          <a:ea typeface="黑体" pitchFamily="49" charset="-122"/>
        </a:defRPr>
      </a:lvl8pPr>
      <a:lvl9pPr marL="1828800" algn="l" rtl="0" fontAlgn="base">
        <a:spcBef>
          <a:spcPct val="0"/>
        </a:spcBef>
        <a:spcAft>
          <a:spcPct val="0"/>
        </a:spcAft>
        <a:defRPr sz="3600" b="1">
          <a:solidFill>
            <a:schemeClr val="tx2"/>
          </a:solidFill>
          <a:latin typeface="Frutiger LT 45 Light" pitchFamily="34" charset="0"/>
          <a:ea typeface="黑体" pitchFamily="49" charset="-122"/>
        </a:defRPr>
      </a:lvl9pPr>
    </p:titleStyle>
    <p:bodyStyle>
      <a:lvl1pPr marL="342900" indent="-342900" algn="l" rtl="0" eaLnBrk="0" fontAlgn="base" hangingPunct="0">
        <a:lnSpc>
          <a:spcPct val="150000"/>
        </a:lnSpc>
        <a:spcBef>
          <a:spcPct val="0"/>
        </a:spcBef>
        <a:spcAft>
          <a:spcPct val="0"/>
        </a:spcAft>
        <a:buClr>
          <a:srgbClr val="777777"/>
        </a:buClr>
        <a:buSzPct val="85000"/>
        <a:buChar char="•"/>
        <a:defRPr sz="2000">
          <a:solidFill>
            <a:schemeClr val="tx1"/>
          </a:solidFill>
          <a:latin typeface="华文细黑" pitchFamily="2" charset="-122"/>
          <a:ea typeface="华文细黑" pitchFamily="2" charset="-122"/>
          <a:cs typeface="+mn-cs"/>
        </a:defRPr>
      </a:lvl1pPr>
      <a:lvl2pPr marL="742950" indent="-285750" algn="l" rtl="0" eaLnBrk="0" fontAlgn="base" hangingPunct="0">
        <a:lnSpc>
          <a:spcPct val="150000"/>
        </a:lnSpc>
        <a:spcBef>
          <a:spcPct val="0"/>
        </a:spcBef>
        <a:spcAft>
          <a:spcPct val="0"/>
        </a:spcAft>
        <a:buClr>
          <a:srgbClr val="777777"/>
        </a:buClr>
        <a:buSzPct val="85000"/>
        <a:buChar char="–"/>
        <a:defRPr>
          <a:solidFill>
            <a:schemeClr val="tx1"/>
          </a:solidFill>
          <a:latin typeface="华文细黑" pitchFamily="2" charset="-122"/>
          <a:ea typeface="华文细黑" pitchFamily="2" charset="-122"/>
        </a:defRPr>
      </a:lvl2pPr>
      <a:lvl3pPr marL="1143000" indent="-228600" algn="l" rtl="0" eaLnBrk="0" fontAlgn="base" hangingPunct="0">
        <a:lnSpc>
          <a:spcPct val="150000"/>
        </a:lnSpc>
        <a:spcBef>
          <a:spcPct val="0"/>
        </a:spcBef>
        <a:spcAft>
          <a:spcPct val="0"/>
        </a:spcAft>
        <a:buClr>
          <a:srgbClr val="777777"/>
        </a:buClr>
        <a:buSzPct val="85000"/>
        <a:buChar char="•"/>
        <a:defRPr>
          <a:solidFill>
            <a:schemeClr val="tx1"/>
          </a:solidFill>
          <a:latin typeface="华文细黑" pitchFamily="2" charset="-122"/>
          <a:ea typeface="华文细黑" pitchFamily="2" charset="-122"/>
        </a:defRPr>
      </a:lvl3pPr>
      <a:lvl4pPr marL="1600200" indent="-228600" algn="l" rtl="0" eaLnBrk="0" fontAlgn="base" hangingPunct="0">
        <a:lnSpc>
          <a:spcPct val="150000"/>
        </a:lnSpc>
        <a:spcBef>
          <a:spcPct val="0"/>
        </a:spcBef>
        <a:spcAft>
          <a:spcPct val="0"/>
        </a:spcAft>
        <a:buClr>
          <a:srgbClr val="777777"/>
        </a:buClr>
        <a:buSzPct val="85000"/>
        <a:buChar char="–"/>
        <a:defRPr>
          <a:solidFill>
            <a:schemeClr val="tx1"/>
          </a:solidFill>
          <a:latin typeface="华文细黑" pitchFamily="2" charset="-122"/>
          <a:ea typeface="华文细黑" pitchFamily="2" charset="-122"/>
        </a:defRPr>
      </a:lvl4pPr>
      <a:lvl5pPr marL="2057400" indent="-228600" algn="l" rtl="0" eaLnBrk="0" fontAlgn="base" hangingPunct="0">
        <a:lnSpc>
          <a:spcPct val="150000"/>
        </a:lnSpc>
        <a:spcBef>
          <a:spcPct val="0"/>
        </a:spcBef>
        <a:spcAft>
          <a:spcPct val="0"/>
        </a:spcAft>
        <a:buClr>
          <a:srgbClr val="777777"/>
        </a:buClr>
        <a:buSzPct val="85000"/>
        <a:buChar char="»"/>
        <a:defRPr>
          <a:solidFill>
            <a:schemeClr val="tx1"/>
          </a:solidFill>
          <a:latin typeface="华文细黑" pitchFamily="2" charset="-122"/>
          <a:ea typeface="华文细黑" pitchFamily="2" charset="-122"/>
        </a:defRPr>
      </a:lvl5pPr>
      <a:lvl6pPr marL="2514600" indent="-228600" algn="l" rtl="0" fontAlgn="base">
        <a:spcBef>
          <a:spcPct val="0"/>
        </a:spcBef>
        <a:spcAft>
          <a:spcPct val="0"/>
        </a:spcAft>
        <a:buClr>
          <a:srgbClr val="777777"/>
        </a:buClr>
        <a:buSzPct val="85000"/>
        <a:buChar char="»"/>
        <a:defRPr sz="2200">
          <a:solidFill>
            <a:schemeClr val="tx1"/>
          </a:solidFill>
          <a:latin typeface="+mn-lt"/>
          <a:ea typeface="+mn-ea"/>
        </a:defRPr>
      </a:lvl6pPr>
      <a:lvl7pPr marL="2971800" indent="-228600" algn="l" rtl="0" fontAlgn="base">
        <a:spcBef>
          <a:spcPct val="0"/>
        </a:spcBef>
        <a:spcAft>
          <a:spcPct val="0"/>
        </a:spcAft>
        <a:buClr>
          <a:srgbClr val="777777"/>
        </a:buClr>
        <a:buSzPct val="85000"/>
        <a:buChar char="»"/>
        <a:defRPr sz="2200">
          <a:solidFill>
            <a:schemeClr val="tx1"/>
          </a:solidFill>
          <a:latin typeface="+mn-lt"/>
          <a:ea typeface="+mn-ea"/>
        </a:defRPr>
      </a:lvl7pPr>
      <a:lvl8pPr marL="3429000" indent="-228600" algn="l" rtl="0" fontAlgn="base">
        <a:spcBef>
          <a:spcPct val="0"/>
        </a:spcBef>
        <a:spcAft>
          <a:spcPct val="0"/>
        </a:spcAft>
        <a:buClr>
          <a:srgbClr val="777777"/>
        </a:buClr>
        <a:buSzPct val="85000"/>
        <a:buChar char="»"/>
        <a:defRPr sz="2200">
          <a:solidFill>
            <a:schemeClr val="tx1"/>
          </a:solidFill>
          <a:latin typeface="+mn-lt"/>
          <a:ea typeface="+mn-ea"/>
        </a:defRPr>
      </a:lvl8pPr>
      <a:lvl9pPr marL="3886200" indent="-228600" algn="l" rtl="0" fontAlgn="base">
        <a:spcBef>
          <a:spcPct val="0"/>
        </a:spcBef>
        <a:spcAft>
          <a:spcPct val="0"/>
        </a:spcAft>
        <a:buClr>
          <a:srgbClr val="777777"/>
        </a:buClr>
        <a:buSzPct val="85000"/>
        <a:buChar char="»"/>
        <a:defRPr sz="2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88C9EC"/>
        </a:solidFill>
        <a:effectLst/>
      </p:bgPr>
    </p:bg>
    <p:spTree>
      <p:nvGrpSpPr>
        <p:cNvPr id="1" name=""/>
        <p:cNvGrpSpPr/>
        <p:nvPr/>
      </p:nvGrpSpPr>
      <p:grpSpPr>
        <a:xfrm>
          <a:off x="0" y="0"/>
          <a:ext cx="0" cy="0"/>
          <a:chOff x="0" y="0"/>
          <a:chExt cx="0" cy="0"/>
        </a:xfrm>
      </p:grpSpPr>
      <p:sp>
        <p:nvSpPr>
          <p:cNvPr id="55306" name="Rectangle 10"/>
          <p:cNvSpPr>
            <a:spLocks noChangeArrowheads="1"/>
          </p:cNvSpPr>
          <p:nvPr/>
        </p:nvSpPr>
        <p:spPr bwMode="auto">
          <a:xfrm>
            <a:off x="0" y="1773238"/>
            <a:ext cx="8893175" cy="3206750"/>
          </a:xfrm>
          <a:prstGeom prst="rect">
            <a:avLst/>
          </a:prstGeom>
          <a:solidFill>
            <a:srgbClr val="00509B"/>
          </a:solidFill>
          <a:ln w="9525">
            <a:noFill/>
            <a:miter lim="800000"/>
            <a:headEnd/>
            <a:tailEnd/>
          </a:ln>
          <a:effectLst/>
        </p:spPr>
        <p:txBody>
          <a:bodyPr wrap="none" anchor="ctr"/>
          <a:lstStyle/>
          <a:p>
            <a:pPr algn="ctr" rtl="0" eaLnBrk="0" fontAlgn="base" hangingPunct="0">
              <a:spcBef>
                <a:spcPct val="0"/>
              </a:spcBef>
              <a:spcAft>
                <a:spcPct val="0"/>
              </a:spcAft>
              <a:buSzPct val="50000"/>
              <a:buFont typeface="Wingdings" pitchFamily="2" charset="2"/>
              <a:buChar char="l"/>
            </a:pPr>
            <a:endParaRPr lang="zh-CN" altLang="en-US" sz="1200" kern="1200">
              <a:solidFill>
                <a:srgbClr val="00509B"/>
              </a:solidFill>
              <a:latin typeface="Verdana" pitchFamily="34" charset="0"/>
              <a:ea typeface="黑体" pitchFamily="49" charset="-122"/>
              <a:cs typeface="+mn-cs"/>
            </a:endParaRPr>
          </a:p>
        </p:txBody>
      </p:sp>
      <p:sp>
        <p:nvSpPr>
          <p:cNvPr id="55299" name="Rectangle 3"/>
          <p:cNvSpPr>
            <a:spLocks noGrp="1" noChangeArrowheads="1"/>
          </p:cNvSpPr>
          <p:nvPr>
            <p:ph type="body" idx="1"/>
          </p:nvPr>
        </p:nvSpPr>
        <p:spPr bwMode="auto">
          <a:xfrm>
            <a:off x="385763" y="2276475"/>
            <a:ext cx="6850062" cy="23764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1"/>
            <a:r>
              <a:rPr lang="en-US" altLang="zh-CN" smtClean="0"/>
              <a:t>Click to edit Master text styles</a:t>
            </a:r>
          </a:p>
          <a:p>
            <a:pPr lvl="2"/>
            <a:r>
              <a:rPr lang="en-US" altLang="zh-CN" smtClean="0"/>
              <a:t>Second level</a:t>
            </a:r>
          </a:p>
          <a:p>
            <a:pPr lvl="3"/>
            <a:r>
              <a:rPr lang="en-US" altLang="zh-CN" smtClean="0"/>
              <a:t>Third level</a:t>
            </a:r>
          </a:p>
          <a:p>
            <a:pPr lvl="4"/>
            <a:r>
              <a:rPr lang="en-US" altLang="zh-CN" smtClean="0"/>
              <a:t>Fourth level</a:t>
            </a:r>
          </a:p>
          <a:p>
            <a:pPr lvl="4"/>
            <a:r>
              <a:rPr lang="en-US" altLang="zh-CN" smtClean="0"/>
              <a:t>Fifth level</a:t>
            </a:r>
          </a:p>
        </p:txBody>
      </p:sp>
      <p:sp>
        <p:nvSpPr>
          <p:cNvPr id="5530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buSzTx/>
              <a:buFontTx/>
              <a:buNone/>
              <a:defRPr sz="1400">
                <a:solidFill>
                  <a:schemeClr val="tx1"/>
                </a:solidFill>
                <a:latin typeface="Arial" pitchFamily="34" charset="0"/>
                <a:ea typeface="+mj-ea"/>
              </a:defRPr>
            </a:lvl1pPr>
          </a:lstStyle>
          <a:p>
            <a:pPr rtl="0" fontAlgn="base">
              <a:spcBef>
                <a:spcPct val="0"/>
              </a:spcBef>
              <a:spcAft>
                <a:spcPct val="0"/>
              </a:spcAft>
            </a:pPr>
            <a:endParaRPr lang="en-US" altLang="zh-CN" kern="1200" smtClean="0">
              <a:solidFill>
                <a:srgbClr val="000000"/>
              </a:solidFill>
              <a:ea typeface="宋体"/>
              <a:cs typeface="+mn-cs"/>
            </a:endParaRPr>
          </a:p>
        </p:txBody>
      </p:sp>
      <p:sp>
        <p:nvSpPr>
          <p:cNvPr id="5530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buSzTx/>
              <a:buFontTx/>
              <a:buNone/>
              <a:defRPr sz="1400">
                <a:solidFill>
                  <a:schemeClr val="tx1"/>
                </a:solidFill>
                <a:latin typeface="Arial" pitchFamily="34" charset="0"/>
                <a:ea typeface="+mj-ea"/>
              </a:defRPr>
            </a:lvl1pPr>
          </a:lstStyle>
          <a:p>
            <a:pPr algn="ctr" rtl="0" fontAlgn="base">
              <a:spcBef>
                <a:spcPct val="0"/>
              </a:spcBef>
              <a:spcAft>
                <a:spcPct val="0"/>
              </a:spcAft>
            </a:pPr>
            <a:endParaRPr lang="en-US" altLang="zh-CN" kern="1200" smtClean="0">
              <a:solidFill>
                <a:srgbClr val="000000"/>
              </a:solidFill>
              <a:ea typeface="宋体"/>
              <a:cs typeface="+mn-cs"/>
            </a:endParaRPr>
          </a:p>
        </p:txBody>
      </p:sp>
      <p:sp>
        <p:nvSpPr>
          <p:cNvPr id="5530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buSzTx/>
              <a:buFontTx/>
              <a:buNone/>
              <a:defRPr sz="1400">
                <a:solidFill>
                  <a:schemeClr val="tx1"/>
                </a:solidFill>
                <a:latin typeface="Arial" pitchFamily="34" charset="0"/>
                <a:ea typeface="+mj-ea"/>
              </a:defRPr>
            </a:lvl1pPr>
          </a:lstStyle>
          <a:p>
            <a:pPr rtl="0" fontAlgn="base">
              <a:spcBef>
                <a:spcPct val="0"/>
              </a:spcBef>
              <a:spcAft>
                <a:spcPct val="0"/>
              </a:spcAft>
            </a:pPr>
            <a:fld id="{1562AD0D-BEF8-497B-96B4-96E5945F100E}" type="slidenum">
              <a:rPr lang="en-US" altLang="zh-CN" kern="1200" smtClean="0">
                <a:solidFill>
                  <a:srgbClr val="000000"/>
                </a:solidFill>
                <a:ea typeface="宋体"/>
                <a:cs typeface="+mn-cs"/>
              </a:rPr>
              <a:pPr rtl="0" fontAlgn="base">
                <a:spcBef>
                  <a:spcPct val="0"/>
                </a:spcBef>
                <a:spcAft>
                  <a:spcPct val="0"/>
                </a:spcAft>
              </a:pPr>
              <a:t>‹#›</a:t>
            </a:fld>
            <a:endParaRPr lang="en-US" altLang="zh-CN" kern="1200" smtClean="0">
              <a:solidFill>
                <a:srgbClr val="000000"/>
              </a:solidFill>
              <a:ea typeface="宋体"/>
              <a:cs typeface="+mn-cs"/>
            </a:endParaRPr>
          </a:p>
        </p:txBody>
      </p:sp>
      <p:pic>
        <p:nvPicPr>
          <p:cNvPr id="55316" name="Picture 20" descr="b-1"/>
          <p:cNvPicPr>
            <a:picLocks noChangeAspect="1" noChangeArrowheads="1"/>
          </p:cNvPicPr>
          <p:nvPr/>
        </p:nvPicPr>
        <p:blipFill>
          <a:blip r:embed="rId13" cstate="print"/>
          <a:srcRect l="3891" r="4060" b="9000"/>
          <a:stretch>
            <a:fillRect/>
          </a:stretch>
        </p:blipFill>
        <p:spPr bwMode="auto">
          <a:xfrm>
            <a:off x="7235825" y="5949950"/>
            <a:ext cx="1152525" cy="290513"/>
          </a:xfrm>
          <a:prstGeom prst="rect">
            <a:avLst/>
          </a:prstGeom>
          <a:noFill/>
        </p:spPr>
      </p:pic>
    </p:spTree>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Lst>
  <p:transition advClick="0"/>
  <p:txStyles>
    <p:titleStyle>
      <a:lvl1pPr algn="l" rtl="0" fontAlgn="base">
        <a:spcBef>
          <a:spcPct val="0"/>
        </a:spcBef>
        <a:spcAft>
          <a:spcPct val="0"/>
        </a:spcAft>
        <a:defRPr sz="3600">
          <a:solidFill>
            <a:schemeClr val="bg1"/>
          </a:solidFill>
          <a:latin typeface="+mj-lt"/>
          <a:ea typeface="+mj-ea"/>
          <a:cs typeface="+mj-cs"/>
        </a:defRPr>
      </a:lvl1pPr>
      <a:lvl2pPr algn="l" rtl="0" fontAlgn="base">
        <a:spcBef>
          <a:spcPct val="0"/>
        </a:spcBef>
        <a:spcAft>
          <a:spcPct val="0"/>
        </a:spcAft>
        <a:defRPr sz="3600">
          <a:solidFill>
            <a:schemeClr val="bg1"/>
          </a:solidFill>
          <a:latin typeface="Frutiger LT 55 Roman" pitchFamily="34" charset="0"/>
          <a:ea typeface="宋体" pitchFamily="2" charset="-122"/>
        </a:defRPr>
      </a:lvl2pPr>
      <a:lvl3pPr algn="l" rtl="0" fontAlgn="base">
        <a:spcBef>
          <a:spcPct val="0"/>
        </a:spcBef>
        <a:spcAft>
          <a:spcPct val="0"/>
        </a:spcAft>
        <a:defRPr sz="3600">
          <a:solidFill>
            <a:schemeClr val="bg1"/>
          </a:solidFill>
          <a:latin typeface="Frutiger LT 55 Roman" pitchFamily="34" charset="0"/>
          <a:ea typeface="宋体" pitchFamily="2" charset="-122"/>
        </a:defRPr>
      </a:lvl3pPr>
      <a:lvl4pPr algn="l" rtl="0" fontAlgn="base">
        <a:spcBef>
          <a:spcPct val="0"/>
        </a:spcBef>
        <a:spcAft>
          <a:spcPct val="0"/>
        </a:spcAft>
        <a:defRPr sz="3600">
          <a:solidFill>
            <a:schemeClr val="bg1"/>
          </a:solidFill>
          <a:latin typeface="Frutiger LT 55 Roman" pitchFamily="34" charset="0"/>
          <a:ea typeface="宋体" pitchFamily="2" charset="-122"/>
        </a:defRPr>
      </a:lvl4pPr>
      <a:lvl5pPr algn="l" rtl="0" fontAlgn="base">
        <a:spcBef>
          <a:spcPct val="0"/>
        </a:spcBef>
        <a:spcAft>
          <a:spcPct val="0"/>
        </a:spcAft>
        <a:defRPr sz="3600">
          <a:solidFill>
            <a:schemeClr val="bg1"/>
          </a:solidFill>
          <a:latin typeface="Frutiger LT 55 Roman" pitchFamily="34" charset="0"/>
          <a:ea typeface="宋体" pitchFamily="2" charset="-122"/>
        </a:defRPr>
      </a:lvl5pPr>
      <a:lvl6pPr marL="457200" algn="l" rtl="0" fontAlgn="base">
        <a:spcBef>
          <a:spcPct val="0"/>
        </a:spcBef>
        <a:spcAft>
          <a:spcPct val="0"/>
        </a:spcAft>
        <a:defRPr sz="3600">
          <a:solidFill>
            <a:schemeClr val="bg1"/>
          </a:solidFill>
          <a:latin typeface="Frutiger LT 55 Roman" pitchFamily="34" charset="0"/>
          <a:ea typeface="宋体" pitchFamily="2" charset="-122"/>
        </a:defRPr>
      </a:lvl6pPr>
      <a:lvl7pPr marL="914400" algn="l" rtl="0" fontAlgn="base">
        <a:spcBef>
          <a:spcPct val="0"/>
        </a:spcBef>
        <a:spcAft>
          <a:spcPct val="0"/>
        </a:spcAft>
        <a:defRPr sz="3600">
          <a:solidFill>
            <a:schemeClr val="bg1"/>
          </a:solidFill>
          <a:latin typeface="Frutiger LT 55 Roman" pitchFamily="34" charset="0"/>
          <a:ea typeface="宋体" pitchFamily="2" charset="-122"/>
        </a:defRPr>
      </a:lvl7pPr>
      <a:lvl8pPr marL="1371600" algn="l" rtl="0" fontAlgn="base">
        <a:spcBef>
          <a:spcPct val="0"/>
        </a:spcBef>
        <a:spcAft>
          <a:spcPct val="0"/>
        </a:spcAft>
        <a:defRPr sz="3600">
          <a:solidFill>
            <a:schemeClr val="bg1"/>
          </a:solidFill>
          <a:latin typeface="Frutiger LT 55 Roman" pitchFamily="34" charset="0"/>
          <a:ea typeface="宋体" pitchFamily="2" charset="-122"/>
        </a:defRPr>
      </a:lvl8pPr>
      <a:lvl9pPr marL="1828800" algn="l" rtl="0" fontAlgn="base">
        <a:spcBef>
          <a:spcPct val="0"/>
        </a:spcBef>
        <a:spcAft>
          <a:spcPct val="0"/>
        </a:spcAft>
        <a:defRPr sz="3600">
          <a:solidFill>
            <a:schemeClr val="bg1"/>
          </a:solidFill>
          <a:latin typeface="Frutiger LT 55 Roman" pitchFamily="34" charset="0"/>
          <a:ea typeface="宋体" pitchFamily="2" charset="-122"/>
        </a:defRPr>
      </a:lvl9pPr>
    </p:titleStyle>
    <p:bodyStyle>
      <a:lvl1pPr algn="l" rtl="0" fontAlgn="base">
        <a:spcBef>
          <a:spcPct val="20000"/>
        </a:spcBef>
        <a:spcAft>
          <a:spcPct val="0"/>
        </a:spcAft>
        <a:defRPr sz="2400">
          <a:solidFill>
            <a:schemeClr val="bg1"/>
          </a:solidFill>
          <a:latin typeface="+mn-lt"/>
          <a:ea typeface="+mn-ea"/>
          <a:cs typeface="+mn-cs"/>
        </a:defRPr>
      </a:lvl1pPr>
      <a:lvl2pPr marL="185738" indent="-6350" algn="l" rtl="0" fontAlgn="base">
        <a:spcBef>
          <a:spcPct val="0"/>
        </a:spcBef>
        <a:spcAft>
          <a:spcPct val="0"/>
        </a:spcAft>
        <a:defRPr sz="2400">
          <a:solidFill>
            <a:schemeClr val="bg1"/>
          </a:solidFill>
          <a:latin typeface="+mn-lt"/>
          <a:ea typeface="+mn-ea"/>
        </a:defRPr>
      </a:lvl2pPr>
      <a:lvl3pPr marL="1150938" indent="-228600" algn="l" rtl="0" fontAlgn="base">
        <a:spcBef>
          <a:spcPct val="0"/>
        </a:spcBef>
        <a:spcAft>
          <a:spcPct val="0"/>
        </a:spcAft>
        <a:defRPr sz="2400">
          <a:solidFill>
            <a:schemeClr val="bg1"/>
          </a:solidFill>
          <a:latin typeface="+mn-lt"/>
          <a:ea typeface="+mn-ea"/>
        </a:defRPr>
      </a:lvl3pPr>
      <a:lvl4pPr marL="1600200" indent="-228600" algn="l" rtl="0" fontAlgn="base">
        <a:spcBef>
          <a:spcPct val="0"/>
        </a:spcBef>
        <a:spcAft>
          <a:spcPct val="0"/>
        </a:spcAft>
        <a:defRPr sz="2400">
          <a:solidFill>
            <a:schemeClr val="bg1"/>
          </a:solidFill>
          <a:latin typeface="+mn-lt"/>
          <a:ea typeface="+mn-ea"/>
        </a:defRPr>
      </a:lvl4pPr>
      <a:lvl5pPr marL="2057400" indent="-228600" algn="l" rtl="0" fontAlgn="base">
        <a:spcBef>
          <a:spcPct val="0"/>
        </a:spcBef>
        <a:spcAft>
          <a:spcPct val="0"/>
        </a:spcAft>
        <a:defRPr sz="2400">
          <a:solidFill>
            <a:schemeClr val="bg1"/>
          </a:solidFill>
          <a:latin typeface="+mn-lt"/>
          <a:ea typeface="+mn-ea"/>
        </a:defRPr>
      </a:lvl5pPr>
      <a:lvl6pPr marL="2514600" indent="-228600" algn="l" rtl="0" fontAlgn="base">
        <a:spcBef>
          <a:spcPct val="0"/>
        </a:spcBef>
        <a:spcAft>
          <a:spcPct val="0"/>
        </a:spcAft>
        <a:defRPr sz="2400">
          <a:solidFill>
            <a:schemeClr val="bg1"/>
          </a:solidFill>
          <a:latin typeface="+mn-lt"/>
          <a:ea typeface="+mn-ea"/>
        </a:defRPr>
      </a:lvl6pPr>
      <a:lvl7pPr marL="2971800" indent="-228600" algn="l" rtl="0" fontAlgn="base">
        <a:spcBef>
          <a:spcPct val="0"/>
        </a:spcBef>
        <a:spcAft>
          <a:spcPct val="0"/>
        </a:spcAft>
        <a:defRPr sz="2400">
          <a:solidFill>
            <a:schemeClr val="bg1"/>
          </a:solidFill>
          <a:latin typeface="+mn-lt"/>
          <a:ea typeface="+mn-ea"/>
        </a:defRPr>
      </a:lvl7pPr>
      <a:lvl8pPr marL="3429000" indent="-228600" algn="l" rtl="0" fontAlgn="base">
        <a:spcBef>
          <a:spcPct val="0"/>
        </a:spcBef>
        <a:spcAft>
          <a:spcPct val="0"/>
        </a:spcAft>
        <a:defRPr sz="2400">
          <a:solidFill>
            <a:schemeClr val="bg1"/>
          </a:solidFill>
          <a:latin typeface="+mn-lt"/>
          <a:ea typeface="+mn-ea"/>
        </a:defRPr>
      </a:lvl8pPr>
      <a:lvl9pPr marL="3886200" indent="-228600" algn="l" rtl="0" fontAlgn="base">
        <a:spcBef>
          <a:spcPct val="0"/>
        </a:spcBef>
        <a:spcAft>
          <a:spcPct val="0"/>
        </a:spcAft>
        <a:defRPr sz="2400">
          <a:solidFill>
            <a:schemeClr val="bg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102402" tIns="51201" rIns="102402" bIns="51201"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102402" tIns="51201" rIns="102402" bIns="51201" numCol="1" anchor="t" anchorCtr="0" compatLnSpc="1">
            <a:prstTxWarp prst="textNoShape">
              <a:avLst/>
            </a:prstTxWarp>
          </a:bodyPr>
          <a:lstStyle>
            <a:lvl1pPr>
              <a:defRPr sz="1600"/>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102402" tIns="51201" rIns="102402" bIns="51201" numCol="1" anchor="t" anchorCtr="0" compatLnSpc="1">
            <a:prstTxWarp prst="textNoShape">
              <a:avLst/>
            </a:prstTxWarp>
          </a:bodyPr>
          <a:lstStyle>
            <a:lvl1pPr>
              <a:defRPr sz="1600"/>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102402" tIns="51201" rIns="102402" bIns="51201" numCol="1" anchor="t" anchorCtr="0" compatLnSpc="1">
            <a:prstTxWarp prst="textNoShape">
              <a:avLst/>
            </a:prstTxWarp>
          </a:bodyPr>
          <a:lstStyle>
            <a:lvl1pPr algn="r">
              <a:defRPr sz="1600"/>
            </a:lvl1pPr>
          </a:lstStyle>
          <a:p>
            <a:pPr>
              <a:defRPr/>
            </a:pPr>
            <a:fld id="{85A6F5E2-A0AF-4793-BD46-EA5DE645C56D}" type="slidenum">
              <a:rPr lang="en-US" altLang="zh-CN"/>
              <a:pPr>
                <a:defRPr/>
              </a:pPr>
              <a:t>‹#›</a:t>
            </a:fld>
            <a:endParaRPr lang="en-US" altLang="zh-CN"/>
          </a:p>
        </p:txBody>
      </p:sp>
      <p:sp>
        <p:nvSpPr>
          <p:cNvPr id="6" name="Rectangle 7"/>
          <p:cNvSpPr>
            <a:spLocks noChangeArrowheads="1"/>
          </p:cNvSpPr>
          <p:nvPr/>
        </p:nvSpPr>
        <p:spPr bwMode="auto">
          <a:xfrm>
            <a:off x="216328" y="709532"/>
            <a:ext cx="7308000" cy="68571"/>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l="100000" t="100000"/>
            </a:path>
            <a:tileRect r="-100000" b="-100000"/>
          </a:gradFill>
          <a:ln w="9525">
            <a:noFill/>
            <a:miter lim="800000"/>
            <a:headEnd/>
            <a:tailEnd/>
          </a:ln>
          <a:effectLst/>
        </p:spPr>
        <p:txBody>
          <a:bodyPr wrap="none" lIns="102402" tIns="51201" rIns="102402" bIns="51201" anchor="ctr"/>
          <a:lstStyle/>
          <a:p>
            <a:pPr defTabSz="1024026" fontAlgn="auto">
              <a:spcBef>
                <a:spcPts val="0"/>
              </a:spcBef>
              <a:spcAft>
                <a:spcPts val="0"/>
              </a:spcAft>
              <a:defRPr/>
            </a:pPr>
            <a:endParaRPr lang="zh-CN" altLang="en-US">
              <a:ea typeface="华文细黑" pitchFamily="2" charset="-122"/>
            </a:endParaRPr>
          </a:p>
        </p:txBody>
      </p:sp>
      <p:pic>
        <p:nvPicPr>
          <p:cNvPr id="11273" name="Picture 2" descr="C:\Users\01249120\Desktop\新品牌LOGO\海尔标志.jpg"/>
          <p:cNvPicPr>
            <a:picLocks noChangeAspect="1" noChangeArrowheads="1"/>
          </p:cNvPicPr>
          <p:nvPr/>
        </p:nvPicPr>
        <p:blipFill>
          <a:blip r:embed="rId14"/>
          <a:srcRect/>
          <a:stretch>
            <a:fillRect/>
          </a:stretch>
        </p:blipFill>
        <p:spPr bwMode="auto">
          <a:xfrm>
            <a:off x="7654925" y="188913"/>
            <a:ext cx="1400175" cy="4318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Lst>
  <p:txStyles>
    <p:titleStyle>
      <a:lvl1pPr algn="ctr" rtl="0" eaLnBrk="0" fontAlgn="base" hangingPunct="0">
        <a:spcBef>
          <a:spcPct val="0"/>
        </a:spcBef>
        <a:spcAft>
          <a:spcPct val="0"/>
        </a:spcAft>
        <a:defRPr sz="4900">
          <a:solidFill>
            <a:schemeClr val="tx2"/>
          </a:solidFill>
          <a:latin typeface="+mj-lt"/>
          <a:ea typeface="+mj-ea"/>
          <a:cs typeface="+mj-cs"/>
        </a:defRPr>
      </a:lvl1pPr>
      <a:lvl2pPr algn="ctr" rtl="0" eaLnBrk="0" fontAlgn="base" hangingPunct="0">
        <a:spcBef>
          <a:spcPct val="0"/>
        </a:spcBef>
        <a:spcAft>
          <a:spcPct val="0"/>
        </a:spcAft>
        <a:defRPr sz="4900">
          <a:solidFill>
            <a:schemeClr val="tx2"/>
          </a:solidFill>
          <a:latin typeface="Arial" pitchFamily="34" charset="0"/>
          <a:ea typeface="宋体" pitchFamily="2" charset="-122"/>
        </a:defRPr>
      </a:lvl2pPr>
      <a:lvl3pPr algn="ctr" rtl="0" eaLnBrk="0" fontAlgn="base" hangingPunct="0">
        <a:spcBef>
          <a:spcPct val="0"/>
        </a:spcBef>
        <a:spcAft>
          <a:spcPct val="0"/>
        </a:spcAft>
        <a:defRPr sz="4900">
          <a:solidFill>
            <a:schemeClr val="tx2"/>
          </a:solidFill>
          <a:latin typeface="Arial" pitchFamily="34" charset="0"/>
          <a:ea typeface="宋体" pitchFamily="2" charset="-122"/>
        </a:defRPr>
      </a:lvl3pPr>
      <a:lvl4pPr algn="ctr" rtl="0" eaLnBrk="0" fontAlgn="base" hangingPunct="0">
        <a:spcBef>
          <a:spcPct val="0"/>
        </a:spcBef>
        <a:spcAft>
          <a:spcPct val="0"/>
        </a:spcAft>
        <a:defRPr sz="4900">
          <a:solidFill>
            <a:schemeClr val="tx2"/>
          </a:solidFill>
          <a:latin typeface="Arial" pitchFamily="34" charset="0"/>
          <a:ea typeface="宋体" pitchFamily="2" charset="-122"/>
        </a:defRPr>
      </a:lvl4pPr>
      <a:lvl5pPr algn="ctr" rtl="0" eaLnBrk="0" fontAlgn="base" hangingPunct="0">
        <a:spcBef>
          <a:spcPct val="0"/>
        </a:spcBef>
        <a:spcAft>
          <a:spcPct val="0"/>
        </a:spcAft>
        <a:defRPr sz="4900">
          <a:solidFill>
            <a:schemeClr val="tx2"/>
          </a:solidFill>
          <a:latin typeface="Arial" pitchFamily="34" charset="0"/>
          <a:ea typeface="宋体" pitchFamily="2" charset="-122"/>
        </a:defRPr>
      </a:lvl5pPr>
      <a:lvl6pPr marL="512013" algn="ctr" rtl="0" eaLnBrk="1" fontAlgn="base" hangingPunct="1">
        <a:spcBef>
          <a:spcPct val="0"/>
        </a:spcBef>
        <a:spcAft>
          <a:spcPct val="0"/>
        </a:spcAft>
        <a:defRPr sz="4900">
          <a:solidFill>
            <a:schemeClr val="tx2"/>
          </a:solidFill>
          <a:latin typeface="Arial" pitchFamily="34" charset="0"/>
          <a:ea typeface="宋体" pitchFamily="2" charset="-122"/>
        </a:defRPr>
      </a:lvl6pPr>
      <a:lvl7pPr marL="1024026" algn="ctr" rtl="0" eaLnBrk="1" fontAlgn="base" hangingPunct="1">
        <a:spcBef>
          <a:spcPct val="0"/>
        </a:spcBef>
        <a:spcAft>
          <a:spcPct val="0"/>
        </a:spcAft>
        <a:defRPr sz="4900">
          <a:solidFill>
            <a:schemeClr val="tx2"/>
          </a:solidFill>
          <a:latin typeface="Arial" pitchFamily="34" charset="0"/>
          <a:ea typeface="宋体" pitchFamily="2" charset="-122"/>
        </a:defRPr>
      </a:lvl7pPr>
      <a:lvl8pPr marL="1536038" algn="ctr" rtl="0" eaLnBrk="1" fontAlgn="base" hangingPunct="1">
        <a:spcBef>
          <a:spcPct val="0"/>
        </a:spcBef>
        <a:spcAft>
          <a:spcPct val="0"/>
        </a:spcAft>
        <a:defRPr sz="4900">
          <a:solidFill>
            <a:schemeClr val="tx2"/>
          </a:solidFill>
          <a:latin typeface="Arial" pitchFamily="34" charset="0"/>
          <a:ea typeface="宋体" pitchFamily="2" charset="-122"/>
        </a:defRPr>
      </a:lvl8pPr>
      <a:lvl9pPr marL="2048051" algn="ctr" rtl="0" eaLnBrk="1" fontAlgn="base" hangingPunct="1">
        <a:spcBef>
          <a:spcPct val="0"/>
        </a:spcBef>
        <a:spcAft>
          <a:spcPct val="0"/>
        </a:spcAft>
        <a:defRPr sz="4900">
          <a:solidFill>
            <a:schemeClr val="tx2"/>
          </a:solidFill>
          <a:latin typeface="Arial" pitchFamily="34" charset="0"/>
          <a:ea typeface="宋体" pitchFamily="2" charset="-122"/>
        </a:defRPr>
      </a:lvl9pPr>
    </p:titleStyle>
    <p:bodyStyle>
      <a:lvl1pPr marL="382588" indent="-382588" algn="l" rtl="0" eaLnBrk="0" fontAlgn="base" hangingPunct="0">
        <a:spcBef>
          <a:spcPct val="20000"/>
        </a:spcBef>
        <a:spcAft>
          <a:spcPct val="0"/>
        </a:spcAft>
        <a:buChar char="•"/>
        <a:defRPr sz="3600">
          <a:solidFill>
            <a:schemeClr val="tx1"/>
          </a:solidFill>
          <a:latin typeface="+mn-lt"/>
          <a:ea typeface="+mn-ea"/>
          <a:cs typeface="+mn-cs"/>
        </a:defRPr>
      </a:lvl1pPr>
      <a:lvl2pPr marL="831850" indent="-319088" algn="l" rtl="0" eaLnBrk="0" fontAlgn="base" hangingPunct="0">
        <a:spcBef>
          <a:spcPct val="20000"/>
        </a:spcBef>
        <a:spcAft>
          <a:spcPct val="0"/>
        </a:spcAft>
        <a:buChar char="–"/>
        <a:defRPr sz="3100">
          <a:solidFill>
            <a:schemeClr val="tx1"/>
          </a:solidFill>
          <a:latin typeface="+mn-lt"/>
          <a:ea typeface="+mn-ea"/>
        </a:defRPr>
      </a:lvl2pPr>
      <a:lvl3pPr marL="1279525" indent="-255588" algn="l" rtl="0" eaLnBrk="0" fontAlgn="base" hangingPunct="0">
        <a:spcBef>
          <a:spcPct val="20000"/>
        </a:spcBef>
        <a:spcAft>
          <a:spcPct val="0"/>
        </a:spcAft>
        <a:buChar char="•"/>
        <a:defRPr sz="2700">
          <a:solidFill>
            <a:schemeClr val="tx1"/>
          </a:solidFill>
          <a:latin typeface="+mn-lt"/>
          <a:ea typeface="+mn-ea"/>
        </a:defRPr>
      </a:lvl3pPr>
      <a:lvl4pPr marL="1790700" indent="-255588" algn="l" rtl="0" eaLnBrk="0" fontAlgn="base" hangingPunct="0">
        <a:spcBef>
          <a:spcPct val="20000"/>
        </a:spcBef>
        <a:spcAft>
          <a:spcPct val="0"/>
        </a:spcAft>
        <a:buChar char="–"/>
        <a:defRPr sz="2200">
          <a:solidFill>
            <a:schemeClr val="tx1"/>
          </a:solidFill>
          <a:latin typeface="+mn-lt"/>
          <a:ea typeface="+mn-ea"/>
        </a:defRPr>
      </a:lvl4pPr>
      <a:lvl5pPr marL="2303463" indent="-255588" algn="l" rtl="0" eaLnBrk="0" fontAlgn="base" hangingPunct="0">
        <a:spcBef>
          <a:spcPct val="20000"/>
        </a:spcBef>
        <a:spcAft>
          <a:spcPct val="0"/>
        </a:spcAft>
        <a:buChar char="»"/>
        <a:defRPr sz="2200">
          <a:solidFill>
            <a:schemeClr val="tx1"/>
          </a:solidFill>
          <a:latin typeface="+mn-lt"/>
          <a:ea typeface="+mn-ea"/>
        </a:defRPr>
      </a:lvl5pPr>
      <a:lvl6pPr marL="2816070" indent="-256006" algn="l" rtl="0" eaLnBrk="1" fontAlgn="base" hangingPunct="1">
        <a:spcBef>
          <a:spcPct val="20000"/>
        </a:spcBef>
        <a:spcAft>
          <a:spcPct val="0"/>
        </a:spcAft>
        <a:buChar char="»"/>
        <a:defRPr sz="2200">
          <a:solidFill>
            <a:schemeClr val="tx1"/>
          </a:solidFill>
          <a:latin typeface="+mn-lt"/>
          <a:ea typeface="+mn-ea"/>
        </a:defRPr>
      </a:lvl6pPr>
      <a:lvl7pPr marL="3328083" indent="-256006" algn="l" rtl="0" eaLnBrk="1" fontAlgn="base" hangingPunct="1">
        <a:spcBef>
          <a:spcPct val="20000"/>
        </a:spcBef>
        <a:spcAft>
          <a:spcPct val="0"/>
        </a:spcAft>
        <a:buChar char="»"/>
        <a:defRPr sz="2200">
          <a:solidFill>
            <a:schemeClr val="tx1"/>
          </a:solidFill>
          <a:latin typeface="+mn-lt"/>
          <a:ea typeface="+mn-ea"/>
        </a:defRPr>
      </a:lvl7pPr>
      <a:lvl8pPr marL="3840096" indent="-256006" algn="l" rtl="0" eaLnBrk="1" fontAlgn="base" hangingPunct="1">
        <a:spcBef>
          <a:spcPct val="20000"/>
        </a:spcBef>
        <a:spcAft>
          <a:spcPct val="0"/>
        </a:spcAft>
        <a:buChar char="»"/>
        <a:defRPr sz="2200">
          <a:solidFill>
            <a:schemeClr val="tx1"/>
          </a:solidFill>
          <a:latin typeface="+mn-lt"/>
          <a:ea typeface="+mn-ea"/>
        </a:defRPr>
      </a:lvl8pPr>
      <a:lvl9pPr marL="4352109" indent="-256006" algn="l" rtl="0" eaLnBrk="1" fontAlgn="base" hangingPunct="1">
        <a:spcBef>
          <a:spcPct val="20000"/>
        </a:spcBef>
        <a:spcAft>
          <a:spcPct val="0"/>
        </a:spcAft>
        <a:buChar char="»"/>
        <a:defRPr sz="2200">
          <a:solidFill>
            <a:schemeClr val="tx1"/>
          </a:solidFill>
          <a:latin typeface="+mn-lt"/>
          <a:ea typeface="+mn-ea"/>
        </a:defRPr>
      </a:lvl9pPr>
    </p:bodyStyle>
    <p:otherStyle>
      <a:defPPr>
        <a:defRPr lang="zh-CN"/>
      </a:defPPr>
      <a:lvl1pPr marL="0" algn="l" defTabSz="1024026" rtl="0" eaLnBrk="1" latinLnBrk="0" hangingPunct="1">
        <a:defRPr sz="2000" kern="1200">
          <a:solidFill>
            <a:schemeClr val="tx1"/>
          </a:solidFill>
          <a:latin typeface="+mn-lt"/>
          <a:ea typeface="+mn-ea"/>
          <a:cs typeface="+mn-cs"/>
        </a:defRPr>
      </a:lvl1pPr>
      <a:lvl2pPr marL="512013" algn="l" defTabSz="1024026" rtl="0" eaLnBrk="1" latinLnBrk="0" hangingPunct="1">
        <a:defRPr sz="2000" kern="1200">
          <a:solidFill>
            <a:schemeClr val="tx1"/>
          </a:solidFill>
          <a:latin typeface="+mn-lt"/>
          <a:ea typeface="+mn-ea"/>
          <a:cs typeface="+mn-cs"/>
        </a:defRPr>
      </a:lvl2pPr>
      <a:lvl3pPr marL="1024026" algn="l" defTabSz="1024026" rtl="0" eaLnBrk="1" latinLnBrk="0" hangingPunct="1">
        <a:defRPr sz="2000" kern="1200">
          <a:solidFill>
            <a:schemeClr val="tx1"/>
          </a:solidFill>
          <a:latin typeface="+mn-lt"/>
          <a:ea typeface="+mn-ea"/>
          <a:cs typeface="+mn-cs"/>
        </a:defRPr>
      </a:lvl3pPr>
      <a:lvl4pPr marL="1536038" algn="l" defTabSz="1024026" rtl="0" eaLnBrk="1" latinLnBrk="0" hangingPunct="1">
        <a:defRPr sz="2000" kern="1200">
          <a:solidFill>
            <a:schemeClr val="tx1"/>
          </a:solidFill>
          <a:latin typeface="+mn-lt"/>
          <a:ea typeface="+mn-ea"/>
          <a:cs typeface="+mn-cs"/>
        </a:defRPr>
      </a:lvl4pPr>
      <a:lvl5pPr marL="2048051" algn="l" defTabSz="1024026" rtl="0" eaLnBrk="1" latinLnBrk="0" hangingPunct="1">
        <a:defRPr sz="2000" kern="1200">
          <a:solidFill>
            <a:schemeClr val="tx1"/>
          </a:solidFill>
          <a:latin typeface="+mn-lt"/>
          <a:ea typeface="+mn-ea"/>
          <a:cs typeface="+mn-cs"/>
        </a:defRPr>
      </a:lvl5pPr>
      <a:lvl6pPr marL="2560064" algn="l" defTabSz="1024026" rtl="0" eaLnBrk="1" latinLnBrk="0" hangingPunct="1">
        <a:defRPr sz="2000" kern="1200">
          <a:solidFill>
            <a:schemeClr val="tx1"/>
          </a:solidFill>
          <a:latin typeface="+mn-lt"/>
          <a:ea typeface="+mn-ea"/>
          <a:cs typeface="+mn-cs"/>
        </a:defRPr>
      </a:lvl6pPr>
      <a:lvl7pPr marL="3072077" algn="l" defTabSz="1024026" rtl="0" eaLnBrk="1" latinLnBrk="0" hangingPunct="1">
        <a:defRPr sz="2000" kern="1200">
          <a:solidFill>
            <a:schemeClr val="tx1"/>
          </a:solidFill>
          <a:latin typeface="+mn-lt"/>
          <a:ea typeface="+mn-ea"/>
          <a:cs typeface="+mn-cs"/>
        </a:defRPr>
      </a:lvl7pPr>
      <a:lvl8pPr marL="3584090" algn="l" defTabSz="1024026" rtl="0" eaLnBrk="1" latinLnBrk="0" hangingPunct="1">
        <a:defRPr sz="2000" kern="1200">
          <a:solidFill>
            <a:schemeClr val="tx1"/>
          </a:solidFill>
          <a:latin typeface="+mn-lt"/>
          <a:ea typeface="+mn-ea"/>
          <a:cs typeface="+mn-cs"/>
        </a:defRPr>
      </a:lvl8pPr>
      <a:lvl9pPr marL="4096102" algn="l" defTabSz="1024026"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29.jpe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vmlDrawing" Target="../drawings/vmlDrawing2.vml"/><Relationship Id="rId6" Type="http://schemas.openxmlformats.org/officeDocument/2006/relationships/image" Target="../media/image32.jpeg"/><Relationship Id="rId5" Type="http://schemas.openxmlformats.org/officeDocument/2006/relationships/image" Target="../media/image31.png"/><Relationship Id="rId4" Type="http://schemas.openxmlformats.org/officeDocument/2006/relationships/oleObject" Target="../embeddings/oleObject2.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7.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3"/>
          <p:cNvSpPr>
            <a:spLocks noGrp="1"/>
          </p:cNvSpPr>
          <p:nvPr>
            <p:ph type="ctrTitle"/>
          </p:nvPr>
        </p:nvSpPr>
        <p:spPr>
          <a:xfrm>
            <a:off x="539750" y="908720"/>
            <a:ext cx="7848674" cy="2805364"/>
          </a:xfrm>
        </p:spPr>
        <p:txBody>
          <a:bodyPr/>
          <a:lstStyle/>
          <a:p>
            <a:pPr>
              <a:lnSpc>
                <a:spcPct val="150000"/>
              </a:lnSpc>
            </a:pPr>
            <a:r>
              <a:rPr lang="zh-CN" altLang="en-US" dirty="0" smtClean="0"/>
              <a:t>海尔集团</a:t>
            </a:r>
            <a:r>
              <a:rPr lang="en-US" altLang="zh-CN" dirty="0" smtClean="0"/>
              <a:t/>
            </a:r>
            <a:br>
              <a:rPr lang="en-US" altLang="zh-CN" dirty="0" smtClean="0"/>
            </a:br>
            <a:r>
              <a:rPr lang="en-US" altLang="zh-CN" dirty="0" smtClean="0"/>
              <a:t>MDM</a:t>
            </a:r>
            <a:r>
              <a:rPr lang="zh-CN" altLang="en-US" dirty="0" smtClean="0"/>
              <a:t>系统</a:t>
            </a:r>
            <a:r>
              <a:rPr lang="en-US" altLang="zh-CN" dirty="0" smtClean="0"/>
              <a:t>2015</a:t>
            </a:r>
            <a:r>
              <a:rPr lang="zh-CN" altLang="en-US" dirty="0" smtClean="0"/>
              <a:t>年功能</a:t>
            </a:r>
            <a:r>
              <a:rPr lang="zh-CN" altLang="en-US" dirty="0" smtClean="0"/>
              <a:t>优化项目方案</a:t>
            </a:r>
            <a:r>
              <a:rPr lang="en-US" altLang="zh-CN" dirty="0" smtClean="0"/>
              <a:t/>
            </a:r>
            <a:br>
              <a:rPr lang="en-US" altLang="zh-CN" dirty="0" smtClean="0"/>
            </a:br>
            <a:endParaRPr lang="zh-CN" altLang="en-US" dirty="0"/>
          </a:p>
        </p:txBody>
      </p:sp>
      <p:sp>
        <p:nvSpPr>
          <p:cNvPr id="7" name="副标题 4"/>
          <p:cNvSpPr>
            <a:spLocks noGrp="1"/>
          </p:cNvSpPr>
          <p:nvPr>
            <p:ph type="subTitle" idx="1"/>
          </p:nvPr>
        </p:nvSpPr>
        <p:spPr>
          <a:xfrm>
            <a:off x="539750" y="4221088"/>
            <a:ext cx="6551613" cy="1368425"/>
          </a:xfrm>
        </p:spPr>
        <p:txBody>
          <a:bodyPr/>
          <a:lstStyle/>
          <a:p>
            <a:r>
              <a:rPr lang="zh-CN" altLang="en-US" dirty="0"/>
              <a:t>山东东</a:t>
            </a:r>
            <a:r>
              <a:rPr lang="zh-CN" altLang="en-US" dirty="0" smtClean="0"/>
              <a:t>软系统集成有限公司</a:t>
            </a:r>
            <a:endParaRPr lang="en-US" altLang="zh-CN" dirty="0" smtClean="0"/>
          </a:p>
          <a:p>
            <a:r>
              <a:rPr lang="en-US" altLang="zh-CN" dirty="0" smtClean="0"/>
              <a:t>2015</a:t>
            </a:r>
            <a:r>
              <a:rPr lang="zh-CN" altLang="en-US" dirty="0" smtClean="0"/>
              <a:t>年</a:t>
            </a:r>
            <a:r>
              <a:rPr lang="en-US" altLang="zh-CN" dirty="0" smtClean="0"/>
              <a:t>4</a:t>
            </a:r>
            <a:r>
              <a:rPr lang="zh-CN" altLang="en-US" dirty="0" smtClean="0"/>
              <a:t>月</a:t>
            </a:r>
            <a:endParaRPr lang="zh-CN" alt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应用优化</a:t>
            </a:r>
            <a:endParaRPr lang="zh-CN" altLang="en-US" dirty="0"/>
          </a:p>
        </p:txBody>
      </p:sp>
      <p:sp>
        <p:nvSpPr>
          <p:cNvPr id="19" name="AutoShape 3"/>
          <p:cNvSpPr>
            <a:spLocks noChangeArrowheads="1"/>
          </p:cNvSpPr>
          <p:nvPr/>
        </p:nvSpPr>
        <p:spPr bwMode="blackWhite">
          <a:xfrm>
            <a:off x="1066800" y="1142984"/>
            <a:ext cx="3732213" cy="923925"/>
          </a:xfrm>
          <a:prstGeom prst="roundRect">
            <a:avLst>
              <a:gd name="adj" fmla="val 9106"/>
            </a:avLst>
          </a:prstGeom>
          <a:gradFill rotWithShape="1">
            <a:gsLst>
              <a:gs pos="0">
                <a:srgbClr val="5CB1FE"/>
              </a:gs>
              <a:gs pos="100000">
                <a:srgbClr val="5CB1FE">
                  <a:gamma/>
                  <a:shade val="46275"/>
                  <a:invGamma/>
                </a:srgbClr>
              </a:gs>
            </a:gsLst>
            <a:lin ang="5400000" scaled="1"/>
          </a:gradFill>
          <a:ln w="25400">
            <a:solidFill>
              <a:srgbClr val="CC3300"/>
            </a:solidFill>
            <a:round/>
            <a:headEnd/>
            <a:tailEnd/>
          </a:ln>
          <a:effec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r>
              <a:rPr lang="zh-CN" altLang="en-US" kern="0" dirty="0" smtClean="0"/>
              <a:t>只支持</a:t>
            </a:r>
            <a:r>
              <a:rPr lang="en-US" altLang="zh-CN" kern="0" dirty="0" smtClean="0"/>
              <a:t>IE10</a:t>
            </a:r>
            <a:r>
              <a:rPr lang="zh-CN" altLang="en-US" kern="0" dirty="0" smtClean="0"/>
              <a:t>以下浏览器</a:t>
            </a:r>
            <a:endParaRPr kumimoji="0" lang="en-US" altLang="zh-CN" sz="1800" b="0" i="0" u="none" strike="noStrike" kern="0" cap="none" spc="0" normalizeH="0" baseline="0" noProof="0" dirty="0">
              <a:ln>
                <a:noFill/>
              </a:ln>
              <a:effectLst/>
              <a:uLnTx/>
              <a:uFillTx/>
              <a:ea typeface="宋体" pitchFamily="2" charset="-122"/>
            </a:endParaRPr>
          </a:p>
        </p:txBody>
      </p:sp>
      <p:sp>
        <p:nvSpPr>
          <p:cNvPr id="20" name="AutoShape 4"/>
          <p:cNvSpPr>
            <a:spLocks noChangeArrowheads="1"/>
          </p:cNvSpPr>
          <p:nvPr/>
        </p:nvSpPr>
        <p:spPr bwMode="blackWhite">
          <a:xfrm>
            <a:off x="1066800" y="2208197"/>
            <a:ext cx="3732213" cy="923925"/>
          </a:xfrm>
          <a:prstGeom prst="roundRect">
            <a:avLst>
              <a:gd name="adj" fmla="val 9106"/>
            </a:avLst>
          </a:prstGeom>
          <a:gradFill rotWithShape="1">
            <a:gsLst>
              <a:gs pos="0">
                <a:srgbClr val="FF6161"/>
              </a:gs>
              <a:gs pos="100000">
                <a:srgbClr val="FF6161">
                  <a:gamma/>
                  <a:shade val="46275"/>
                  <a:invGamma/>
                </a:srgbClr>
              </a:gs>
            </a:gsLst>
            <a:lin ang="5400000" scaled="1"/>
          </a:gradFill>
          <a:ln w="25400">
            <a:solidFill>
              <a:srgbClr val="CC3300"/>
            </a:solidFill>
            <a:round/>
            <a:headEnd/>
            <a:tailEnd/>
          </a:ln>
          <a:effec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r>
              <a:rPr lang="zh-CN" altLang="en-US" kern="0" dirty="0" smtClean="0"/>
              <a:t>不同服务器实例之间不同步</a:t>
            </a:r>
            <a:endParaRPr kumimoji="0" lang="en-US" altLang="zh-CN" sz="1800" b="0" i="0" u="none" strike="noStrike" kern="0" cap="none" spc="0" normalizeH="0" baseline="0" noProof="0" dirty="0">
              <a:ln>
                <a:noFill/>
              </a:ln>
              <a:effectLst/>
              <a:uLnTx/>
              <a:uFillTx/>
              <a:ea typeface="宋体" pitchFamily="2" charset="-122"/>
            </a:endParaRPr>
          </a:p>
        </p:txBody>
      </p:sp>
      <p:sp>
        <p:nvSpPr>
          <p:cNvPr id="21" name="AutoShape 5"/>
          <p:cNvSpPr>
            <a:spLocks noChangeArrowheads="1"/>
          </p:cNvSpPr>
          <p:nvPr/>
        </p:nvSpPr>
        <p:spPr bwMode="blackWhite">
          <a:xfrm>
            <a:off x="1066800" y="3273409"/>
            <a:ext cx="3732213" cy="923925"/>
          </a:xfrm>
          <a:prstGeom prst="roundRect">
            <a:avLst>
              <a:gd name="adj" fmla="val 9106"/>
            </a:avLst>
          </a:prstGeom>
          <a:gradFill rotWithShape="1">
            <a:gsLst>
              <a:gs pos="0">
                <a:srgbClr val="FFC319"/>
              </a:gs>
              <a:gs pos="100000">
                <a:srgbClr val="FFC319">
                  <a:gamma/>
                  <a:shade val="46275"/>
                  <a:invGamma/>
                </a:srgbClr>
              </a:gs>
            </a:gsLst>
            <a:lin ang="5400000" scaled="1"/>
          </a:gradFill>
          <a:ln w="25400">
            <a:solidFill>
              <a:srgbClr val="CC3300"/>
            </a:solidFill>
            <a:round/>
            <a:headEnd/>
            <a:tailEnd/>
          </a:ln>
          <a:effec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r>
              <a:rPr lang="zh-CN" altLang="en-US" kern="0" dirty="0" smtClean="0"/>
              <a:t>不能单点登录</a:t>
            </a:r>
            <a:endParaRPr kumimoji="0" lang="en-US" altLang="zh-CN" sz="1800" b="0" i="0" u="none" strike="noStrike" kern="0" cap="none" spc="0" normalizeH="0" baseline="0" noProof="0" dirty="0">
              <a:ln>
                <a:noFill/>
              </a:ln>
              <a:effectLst/>
              <a:uLnTx/>
              <a:uFillTx/>
              <a:ea typeface="宋体" pitchFamily="2" charset="-122"/>
            </a:endParaRPr>
          </a:p>
        </p:txBody>
      </p:sp>
      <p:sp>
        <p:nvSpPr>
          <p:cNvPr id="22" name="AutoShape 6"/>
          <p:cNvSpPr>
            <a:spLocks noChangeArrowheads="1"/>
          </p:cNvSpPr>
          <p:nvPr/>
        </p:nvSpPr>
        <p:spPr bwMode="gray">
          <a:xfrm>
            <a:off x="4889500" y="2928938"/>
            <a:ext cx="488950" cy="546100"/>
          </a:xfrm>
          <a:prstGeom prst="chevron">
            <a:avLst>
              <a:gd name="adj" fmla="val 52514"/>
            </a:avLst>
          </a:prstGeom>
          <a:solidFill>
            <a:srgbClr val="000000"/>
          </a:solidFill>
          <a:ln w="0" algn="ctr">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nvGrpSpPr>
          <p:cNvPr id="23" name="Group 7"/>
          <p:cNvGrpSpPr>
            <a:grpSpLocks/>
          </p:cNvGrpSpPr>
          <p:nvPr/>
        </p:nvGrpSpPr>
        <p:grpSpPr bwMode="auto">
          <a:xfrm>
            <a:off x="5448300" y="2219325"/>
            <a:ext cx="2093913" cy="2047875"/>
            <a:chOff x="3432" y="1398"/>
            <a:chExt cx="1319" cy="1290"/>
          </a:xfrm>
        </p:grpSpPr>
        <p:sp>
          <p:nvSpPr>
            <p:cNvPr id="24" name="Oval 8"/>
            <p:cNvSpPr>
              <a:spLocks noChangeArrowheads="1"/>
            </p:cNvSpPr>
            <p:nvPr/>
          </p:nvSpPr>
          <p:spPr bwMode="gray">
            <a:xfrm>
              <a:off x="3432" y="1398"/>
              <a:ext cx="1319" cy="1290"/>
            </a:xfrm>
            <a:prstGeom prst="ellipse">
              <a:avLst/>
            </a:prstGeom>
            <a:gradFill rotWithShape="1">
              <a:gsLst>
                <a:gs pos="0">
                  <a:srgbClr val="FF6161">
                    <a:gamma/>
                    <a:tint val="0"/>
                    <a:invGamma/>
                  </a:srgbClr>
                </a:gs>
                <a:gs pos="50000">
                  <a:srgbClr val="FF6161"/>
                </a:gs>
                <a:gs pos="100000">
                  <a:srgbClr val="FF6161">
                    <a:gamma/>
                    <a:tint val="0"/>
                    <a:invGamma/>
                  </a:srgbClr>
                </a:gs>
              </a:gsLst>
              <a:lin ang="2700000" scaled="1"/>
            </a:gradFill>
            <a:ln w="38100" algn="ctr">
              <a:noFill/>
              <a:round/>
              <a:headEnd/>
              <a:tailEnd/>
            </a:ln>
            <a:effec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pitchFamily="2" charset="-122"/>
              </a:endParaRPr>
            </a:p>
          </p:txBody>
        </p:sp>
        <p:sp>
          <p:nvSpPr>
            <p:cNvPr id="25" name="Oval 9"/>
            <p:cNvSpPr>
              <a:spLocks noChangeArrowheads="1"/>
            </p:cNvSpPr>
            <p:nvPr/>
          </p:nvSpPr>
          <p:spPr bwMode="gray">
            <a:xfrm>
              <a:off x="3432" y="1398"/>
              <a:ext cx="1319" cy="1290"/>
            </a:xfrm>
            <a:prstGeom prst="ellipse">
              <a:avLst/>
            </a:prstGeom>
            <a:gradFill rotWithShape="1">
              <a:gsLst>
                <a:gs pos="0">
                  <a:srgbClr val="FF6161">
                    <a:alpha val="32001"/>
                  </a:srgbClr>
                </a:gs>
                <a:gs pos="100000">
                  <a:srgbClr val="FF6161">
                    <a:gamma/>
                    <a:shade val="46275"/>
                    <a:invGamma/>
                  </a:srgbClr>
                </a:gs>
              </a:gsLst>
              <a:lin ang="2700000" scaled="1"/>
            </a:gradFill>
            <a:ln w="38100" algn="ctr">
              <a:noFill/>
              <a:round/>
              <a:headEnd/>
              <a:tailEnd/>
            </a:ln>
            <a:effec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pitchFamily="2" charset="-122"/>
              </a:endParaRPr>
            </a:p>
          </p:txBody>
        </p:sp>
        <p:sp>
          <p:nvSpPr>
            <p:cNvPr id="26" name="Oval 10"/>
            <p:cNvSpPr>
              <a:spLocks noChangeArrowheads="1"/>
            </p:cNvSpPr>
            <p:nvPr/>
          </p:nvSpPr>
          <p:spPr bwMode="gray">
            <a:xfrm>
              <a:off x="3518" y="1482"/>
              <a:ext cx="1147" cy="1122"/>
            </a:xfrm>
            <a:prstGeom prst="ellipse">
              <a:avLst/>
            </a:prstGeom>
            <a:gradFill rotWithShape="1">
              <a:gsLst>
                <a:gs pos="0">
                  <a:srgbClr val="FF6161">
                    <a:gamma/>
                    <a:shade val="54118"/>
                    <a:invGamma/>
                  </a:srgbClr>
                </a:gs>
                <a:gs pos="50000">
                  <a:srgbClr val="FF6161"/>
                </a:gs>
                <a:gs pos="100000">
                  <a:srgbClr val="FF6161">
                    <a:gamma/>
                    <a:shade val="54118"/>
                    <a:invGamma/>
                  </a:srgbClr>
                </a:gs>
              </a:gsLst>
              <a:lin ang="18900000" scaled="1"/>
            </a:gradFill>
            <a:ln w="38100" algn="ctr">
              <a:noFill/>
              <a:round/>
              <a:headEnd/>
              <a:tailEnd/>
            </a:ln>
            <a:effec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pitchFamily="2" charset="-122"/>
              </a:endParaRPr>
            </a:p>
          </p:txBody>
        </p:sp>
        <p:sp>
          <p:nvSpPr>
            <p:cNvPr id="27" name="Oval 11"/>
            <p:cNvSpPr>
              <a:spLocks noChangeArrowheads="1"/>
            </p:cNvSpPr>
            <p:nvPr/>
          </p:nvSpPr>
          <p:spPr bwMode="gray">
            <a:xfrm>
              <a:off x="3519" y="1484"/>
              <a:ext cx="1147" cy="1122"/>
            </a:xfrm>
            <a:prstGeom prst="ellipse">
              <a:avLst/>
            </a:prstGeom>
            <a:gradFill rotWithShape="1">
              <a:gsLst>
                <a:gs pos="0">
                  <a:srgbClr val="FF6161">
                    <a:gamma/>
                    <a:shade val="63529"/>
                    <a:invGamma/>
                  </a:srgbClr>
                </a:gs>
                <a:gs pos="100000">
                  <a:srgbClr val="FF6161">
                    <a:alpha val="0"/>
                  </a:srgbClr>
                </a:gs>
              </a:gsLst>
              <a:lin ang="2700000" scaled="1"/>
            </a:gradFill>
            <a:ln w="38100" algn="ctr">
              <a:noFill/>
              <a:round/>
              <a:headEnd/>
              <a:tailEnd/>
            </a:ln>
            <a:effec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pitchFamily="2" charset="-122"/>
              </a:endParaRPr>
            </a:p>
          </p:txBody>
        </p:sp>
        <p:sp>
          <p:nvSpPr>
            <p:cNvPr id="28" name="Oval 12"/>
            <p:cNvSpPr>
              <a:spLocks noChangeArrowheads="1"/>
            </p:cNvSpPr>
            <p:nvPr/>
          </p:nvSpPr>
          <p:spPr bwMode="gray">
            <a:xfrm>
              <a:off x="3575" y="1538"/>
              <a:ext cx="1033" cy="1010"/>
            </a:xfrm>
            <a:prstGeom prst="ellipse">
              <a:avLst/>
            </a:prstGeom>
            <a:solidFill>
              <a:srgbClr val="333333"/>
            </a:solidFill>
            <a:ln w="38100" algn="ctr">
              <a:noFill/>
              <a:round/>
              <a:headEnd/>
              <a:tailEnd/>
            </a:ln>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nvGrpSpPr>
            <p:cNvPr id="29" name="Group 13"/>
            <p:cNvGrpSpPr>
              <a:grpSpLocks/>
            </p:cNvGrpSpPr>
            <p:nvPr/>
          </p:nvGrpSpPr>
          <p:grpSpPr bwMode="auto">
            <a:xfrm>
              <a:off x="3592" y="1549"/>
              <a:ext cx="999" cy="978"/>
              <a:chOff x="4166" y="1706"/>
              <a:chExt cx="1252" cy="1252"/>
            </a:xfrm>
          </p:grpSpPr>
          <p:sp>
            <p:nvSpPr>
              <p:cNvPr id="31" name="Oval 14"/>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2" name="Oval 15"/>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3" name="Oval 16"/>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4" name="Oval 17"/>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30" name="Text Box 18"/>
            <p:cNvSpPr txBox="1">
              <a:spLocks noChangeArrowheads="1"/>
            </p:cNvSpPr>
            <p:nvPr/>
          </p:nvSpPr>
          <p:spPr bwMode="gray">
            <a:xfrm>
              <a:off x="3645" y="1935"/>
              <a:ext cx="892" cy="291"/>
            </a:xfrm>
            <a:prstGeom prst="rect">
              <a:avLst/>
            </a:prstGeom>
            <a:noFill/>
            <a:ln w="9525" algn="ctr">
              <a:noFill/>
              <a:miter lim="800000"/>
              <a:headEnd/>
              <a:tailEnd/>
            </a:ln>
          </p:spPr>
          <p:txBody>
            <a:bodyPr wrap="none">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lang="zh-CN" altLang="en-US" sz="2400" kern="0" dirty="0" smtClean="0">
                  <a:solidFill>
                    <a:srgbClr val="000000"/>
                  </a:solidFill>
                </a:rPr>
                <a:t>系统优化</a:t>
              </a:r>
              <a:endParaRPr kumimoji="0" lang="en-US" altLang="zh-CN" sz="2400" b="0" i="0" u="none" strike="noStrike" kern="0" cap="none" spc="0" normalizeH="0" baseline="0" noProof="0" dirty="0" smtClean="0">
                <a:ln>
                  <a:noFill/>
                </a:ln>
                <a:solidFill>
                  <a:srgbClr val="000000"/>
                </a:solidFill>
                <a:effectLst/>
                <a:uLnTx/>
                <a:uFillTx/>
              </a:endParaRPr>
            </a:p>
          </p:txBody>
        </p:sp>
      </p:grpSp>
      <p:sp>
        <p:nvSpPr>
          <p:cNvPr id="35" name="AutoShape 5"/>
          <p:cNvSpPr>
            <a:spLocks noChangeArrowheads="1"/>
          </p:cNvSpPr>
          <p:nvPr/>
        </p:nvSpPr>
        <p:spPr bwMode="blackWhite">
          <a:xfrm>
            <a:off x="1054101" y="4362463"/>
            <a:ext cx="3732213" cy="923925"/>
          </a:xfrm>
          <a:prstGeom prst="roundRect">
            <a:avLst>
              <a:gd name="adj" fmla="val 9106"/>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16200000" scaled="1"/>
            <a:tileRect/>
          </a:gradFill>
          <a:ln w="25400">
            <a:solidFill>
              <a:srgbClr val="CC3300"/>
            </a:solidFill>
            <a:round/>
            <a:headEnd/>
            <a:tailEnd/>
          </a:ln>
          <a:effec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r>
              <a:rPr lang="zh-CN" altLang="en-US" kern="0" dirty="0" smtClean="0"/>
              <a:t>界面不美观，用户体验有待提高</a:t>
            </a:r>
            <a:endParaRPr kumimoji="0" lang="en-US" altLang="zh-CN" sz="1800" b="0" i="0" u="none" strike="noStrike" kern="0" cap="none" spc="0" normalizeH="0" baseline="0" noProof="0" dirty="0">
              <a:ln>
                <a:noFill/>
              </a:ln>
              <a:effectLst/>
              <a:uLnTx/>
              <a:uFillTx/>
              <a:ea typeface="宋体" pitchFamily="2" charset="-122"/>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议程</a:t>
            </a:r>
            <a:endParaRPr lang="zh-CN" altLang="en-US" dirty="0"/>
          </a:p>
        </p:txBody>
      </p:sp>
      <p:sp>
        <p:nvSpPr>
          <p:cNvPr id="6" name="内容占位符 5"/>
          <p:cNvSpPr>
            <a:spLocks noGrp="1"/>
          </p:cNvSpPr>
          <p:nvPr>
            <p:ph idx="1"/>
          </p:nvPr>
        </p:nvSpPr>
        <p:spPr>
          <a:xfrm>
            <a:off x="971600" y="1527720"/>
            <a:ext cx="7704856" cy="3773488"/>
          </a:xfrm>
        </p:spPr>
        <p:txBody>
          <a:bodyPr/>
          <a:lstStyle/>
          <a:p>
            <a:pPr>
              <a:buNone/>
            </a:pPr>
            <a:r>
              <a:rPr lang="zh-CN" altLang="en-US" sz="2400" dirty="0">
                <a:latin typeface="微软雅黑" pitchFamily="34" charset="-122"/>
                <a:ea typeface="微软雅黑" pitchFamily="34" charset="-122"/>
              </a:rPr>
              <a:t>一、海尔</a:t>
            </a:r>
            <a:r>
              <a:rPr lang="en-US" altLang="zh-CN" sz="2400" dirty="0">
                <a:latin typeface="微软雅黑" pitchFamily="34" charset="-122"/>
                <a:ea typeface="微软雅黑" pitchFamily="34" charset="-122"/>
              </a:rPr>
              <a:t>MDM</a:t>
            </a:r>
            <a:r>
              <a:rPr lang="zh-CN" altLang="en-US" sz="2400" dirty="0">
                <a:latin typeface="微软雅黑" pitchFamily="34" charset="-122"/>
                <a:ea typeface="微软雅黑" pitchFamily="34" charset="-122"/>
              </a:rPr>
              <a:t>系统现状分析</a:t>
            </a:r>
            <a:endParaRPr lang="en-US" altLang="zh-CN" sz="2400" dirty="0">
              <a:latin typeface="微软雅黑" pitchFamily="34" charset="-122"/>
              <a:ea typeface="微软雅黑" pitchFamily="34" charset="-122"/>
            </a:endParaRPr>
          </a:p>
          <a:p>
            <a:pPr>
              <a:buNone/>
            </a:pPr>
            <a:r>
              <a:rPr lang="zh-CN" altLang="en-US" sz="2400" b="1" dirty="0">
                <a:solidFill>
                  <a:schemeClr val="accent6">
                    <a:lumMod val="50000"/>
                  </a:schemeClr>
                </a:solidFill>
                <a:latin typeface="微软雅黑" pitchFamily="34" charset="-122"/>
                <a:ea typeface="微软雅黑" pitchFamily="34" charset="-122"/>
              </a:rPr>
              <a:t>二、项目推进方案</a:t>
            </a:r>
            <a:endParaRPr lang="en-US" altLang="zh-CN" sz="2400" b="1" dirty="0">
              <a:solidFill>
                <a:schemeClr val="accent6">
                  <a:lumMod val="50000"/>
                </a:schemeClr>
              </a:solidFill>
              <a:latin typeface="微软雅黑" pitchFamily="34" charset="-122"/>
              <a:ea typeface="微软雅黑" pitchFamily="34" charset="-122"/>
            </a:endParaRPr>
          </a:p>
          <a:p>
            <a:pPr>
              <a:buNone/>
            </a:pPr>
            <a:r>
              <a:rPr lang="zh-CN" altLang="en-US" sz="2400" dirty="0">
                <a:latin typeface="微软雅黑" pitchFamily="34" charset="-122"/>
                <a:ea typeface="微软雅黑" pitchFamily="34" charset="-122"/>
              </a:rPr>
              <a:t>三、项目实施保障体系</a:t>
            </a:r>
            <a:endParaRPr lang="en-US" altLang="zh-CN" sz="2400" dirty="0">
              <a:latin typeface="微软雅黑" pitchFamily="34" charset="-122"/>
              <a:ea typeface="微软雅黑" pitchFamily="34" charset="-122"/>
            </a:endParaRPr>
          </a:p>
          <a:p>
            <a:pPr>
              <a:buNone/>
            </a:pPr>
            <a:r>
              <a:rPr lang="zh-CN" altLang="en-US" sz="2400" dirty="0" smtClean="0">
                <a:latin typeface="微软雅黑" pitchFamily="34" charset="-122"/>
                <a:ea typeface="微软雅黑" pitchFamily="34" charset="-122"/>
              </a:rPr>
              <a:t>四、相关主数据项目案例</a:t>
            </a:r>
            <a:endParaRPr lang="en-US" altLang="zh-CN" sz="2400" dirty="0" smtClean="0">
              <a:latin typeface="微软雅黑" pitchFamily="34" charset="-122"/>
              <a:ea typeface="微软雅黑" pitchFamily="34" charset="-122"/>
            </a:endParaRPr>
          </a:p>
          <a:p>
            <a:pPr>
              <a:buNone/>
            </a:pPr>
            <a:r>
              <a:rPr lang="zh-CN" altLang="en-US" sz="2400" dirty="0" smtClean="0">
                <a:latin typeface="微软雅黑" pitchFamily="34" charset="-122"/>
                <a:ea typeface="微软雅黑" pitchFamily="34" charset="-122"/>
              </a:rPr>
              <a:t>五、</a:t>
            </a:r>
            <a:r>
              <a:rPr lang="zh-CN" altLang="en-US" sz="2400" dirty="0">
                <a:latin typeface="微软雅黑" pitchFamily="34" charset="-122"/>
                <a:ea typeface="微软雅黑" pitchFamily="34" charset="-122"/>
              </a:rPr>
              <a:t>东软集团</a:t>
            </a:r>
            <a:r>
              <a:rPr lang="zh-CN" altLang="en-US" sz="2400" dirty="0" smtClean="0">
                <a:latin typeface="微软雅黑" pitchFamily="34" charset="-122"/>
                <a:ea typeface="微软雅黑" pitchFamily="34" charset="-122"/>
              </a:rPr>
              <a:t>介绍</a:t>
            </a:r>
            <a:endParaRPr lang="en-US" altLang="zh-CN" sz="2400" dirty="0">
              <a:latin typeface="微软雅黑" pitchFamily="34" charset="-122"/>
              <a:ea typeface="微软雅黑" pitchFamily="34" charset="-122"/>
            </a:endParaRPr>
          </a:p>
          <a:p>
            <a:pPr>
              <a:buNone/>
            </a:pPr>
            <a:endParaRPr lang="en-US" altLang="zh-CN" sz="2400" dirty="0">
              <a:latin typeface="黑体" pitchFamily="49" charset="-122"/>
              <a:ea typeface="黑体" pitchFamily="49" charset="-122"/>
            </a:endParaRPr>
          </a:p>
        </p:txBody>
      </p:sp>
      <p:grpSp>
        <p:nvGrpSpPr>
          <p:cNvPr id="2" name="组合 10"/>
          <p:cNvGrpSpPr/>
          <p:nvPr/>
        </p:nvGrpSpPr>
        <p:grpSpPr>
          <a:xfrm>
            <a:off x="467544" y="2204864"/>
            <a:ext cx="6912768" cy="451368"/>
            <a:chOff x="445490" y="1678756"/>
            <a:chExt cx="6142734" cy="451368"/>
          </a:xfrm>
        </p:grpSpPr>
        <p:sp>
          <p:nvSpPr>
            <p:cNvPr id="13" name="圆角矩形 12"/>
            <p:cNvSpPr/>
            <p:nvPr/>
          </p:nvSpPr>
          <p:spPr bwMode="auto">
            <a:xfrm>
              <a:off x="445490" y="1681488"/>
              <a:ext cx="6142734" cy="448636"/>
            </a:xfrm>
            <a:prstGeom prst="roundRect">
              <a:avLst/>
            </a:prstGeom>
            <a:solidFill>
              <a:srgbClr val="FFC000"/>
            </a:solidFill>
            <a:ln w="57150">
              <a:solidFill>
                <a:srgbClr val="FFC000"/>
              </a:solidFill>
              <a:headEnd type="none" w="med" len="med"/>
              <a:tailEnd type="none" w="med" len="med"/>
            </a:ln>
            <a:effectLst/>
            <a:scene3d>
              <a:camera prst="orthographicFront">
                <a:rot lat="0" lon="0" rev="0"/>
              </a:camera>
              <a:lightRig rig="chilly" dir="t">
                <a:rot lat="0" lon="0" rev="18480000"/>
              </a:lightRig>
            </a:scene3d>
            <a:sp3d prstMaterial="clear">
              <a:bevelT h="63500"/>
            </a:sp3d>
          </p:spPr>
          <p:style>
            <a:lnRef idx="1">
              <a:schemeClr val="accent6"/>
            </a:lnRef>
            <a:fillRef idx="2">
              <a:schemeClr val="accent6"/>
            </a:fillRef>
            <a:effectRef idx="1">
              <a:schemeClr val="accent6"/>
            </a:effectRef>
            <a:fontRef idx="minor">
              <a:schemeClr val="dk1"/>
            </a:fontRef>
          </p:style>
          <p:txBody>
            <a:bodyPr vert="horz" wrap="square" lIns="73025" tIns="36512" rIns="73025" bIns="36512" numCol="1" rtlCol="0" anchor="ctr" anchorCtr="0" compatLnSpc="1">
              <a:prstTxWarp prst="textNoShape">
                <a:avLst/>
              </a:prstTxWarp>
            </a:bodyPr>
            <a:lstStyle/>
            <a:p>
              <a:pPr indent="95250" algn="just" eaLnBrk="0" hangingPunct="0">
                <a:lnSpc>
                  <a:spcPct val="150000"/>
                </a:lnSpc>
                <a:buSzPct val="50000"/>
              </a:pPr>
              <a:endParaRPr lang="zh-CN" altLang="en-US" dirty="0" smtClean="0">
                <a:solidFill>
                  <a:prstClr val="black"/>
                </a:solidFill>
                <a:latin typeface="黑体"/>
              </a:endParaRPr>
            </a:p>
          </p:txBody>
        </p:sp>
        <p:pic>
          <p:nvPicPr>
            <p:cNvPr id="14" name="Picture 4" descr="E:\others\PNG半透明水印\ni_png_0499.png"/>
            <p:cNvPicPr>
              <a:picLocks noChangeAspect="1" noChangeArrowheads="1"/>
            </p:cNvPicPr>
            <p:nvPr/>
          </p:nvPicPr>
          <p:blipFill>
            <a:blip r:embed="rId3" cstate="print"/>
            <a:srcRect/>
            <a:stretch>
              <a:fillRect/>
            </a:stretch>
          </p:blipFill>
          <p:spPr bwMode="auto">
            <a:xfrm>
              <a:off x="492161" y="1678756"/>
              <a:ext cx="421285" cy="421286"/>
            </a:xfrm>
            <a:prstGeom prst="rect">
              <a:avLst/>
            </a:prstGeom>
            <a:noFill/>
          </p:spPr>
        </p:pic>
      </p:grpSp>
    </p:spTree>
    <p:extLst>
      <p:ext uri="{BB962C8B-B14F-4D97-AF65-F5344CB8AC3E}">
        <p14:creationId xmlns:p14="http://schemas.microsoft.com/office/powerpoint/2010/main" xmlns="" val="5085954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项目推进的总体思路</a:t>
            </a:r>
            <a:endParaRPr lang="zh-CN" altLang="en-US" dirty="0"/>
          </a:p>
        </p:txBody>
      </p:sp>
      <p:sp>
        <p:nvSpPr>
          <p:cNvPr id="4" name="TextBox 3"/>
          <p:cNvSpPr txBox="1"/>
          <p:nvPr/>
        </p:nvSpPr>
        <p:spPr>
          <a:xfrm>
            <a:off x="6804248" y="1340768"/>
            <a:ext cx="2195736" cy="3323987"/>
          </a:xfrm>
          <a:prstGeom prst="rect">
            <a:avLst/>
          </a:prstGeom>
          <a:noFill/>
        </p:spPr>
        <p:txBody>
          <a:bodyPr wrap="square" rtlCol="0">
            <a:spAutoFit/>
          </a:bodyPr>
          <a:lstStyle/>
          <a:p>
            <a:r>
              <a:rPr lang="zh-CN" altLang="en-US" sz="2400" b="1" smtClean="0">
                <a:solidFill>
                  <a:schemeClr val="tx2">
                    <a:lumMod val="75000"/>
                  </a:schemeClr>
                </a:solidFill>
                <a:latin typeface="微软雅黑" pitchFamily="34" charset="-122"/>
                <a:ea typeface="微软雅黑" pitchFamily="34" charset="-122"/>
              </a:rPr>
              <a:t>关键要素</a:t>
            </a:r>
            <a:endParaRPr lang="en-US" altLang="zh-CN" sz="2400" b="1" smtClean="0">
              <a:solidFill>
                <a:schemeClr val="tx2">
                  <a:lumMod val="75000"/>
                </a:schemeClr>
              </a:solidFill>
              <a:latin typeface="微软雅黑" pitchFamily="34" charset="-122"/>
              <a:ea typeface="微软雅黑" pitchFamily="34" charset="-122"/>
            </a:endParaRPr>
          </a:p>
          <a:p>
            <a:pPr>
              <a:buFont typeface="Wingdings" pitchFamily="2" charset="2"/>
              <a:buChar char="l"/>
            </a:pPr>
            <a:r>
              <a:rPr lang="zh-CN" altLang="en-US" smtClean="0">
                <a:solidFill>
                  <a:schemeClr val="tx2">
                    <a:lumMod val="75000"/>
                  </a:schemeClr>
                </a:solidFill>
                <a:latin typeface="微软雅黑" pitchFamily="34" charset="-122"/>
                <a:ea typeface="微软雅黑" pitchFamily="34" charset="-122"/>
              </a:rPr>
              <a:t>业务分析</a:t>
            </a:r>
            <a:endParaRPr lang="en-US" altLang="zh-CN" smtClean="0">
              <a:solidFill>
                <a:schemeClr val="tx2">
                  <a:lumMod val="75000"/>
                </a:schemeClr>
              </a:solidFill>
              <a:latin typeface="微软雅黑" pitchFamily="34" charset="-122"/>
              <a:ea typeface="微软雅黑" pitchFamily="34" charset="-122"/>
            </a:endParaRPr>
          </a:p>
          <a:p>
            <a:pPr>
              <a:buFont typeface="Wingdings" pitchFamily="2" charset="2"/>
              <a:buChar char="l"/>
            </a:pPr>
            <a:r>
              <a:rPr lang="zh-CN" altLang="en-US" smtClean="0">
                <a:solidFill>
                  <a:schemeClr val="tx2">
                    <a:lumMod val="75000"/>
                  </a:schemeClr>
                </a:solidFill>
                <a:latin typeface="微软雅黑" pitchFamily="34" charset="-122"/>
                <a:ea typeface="微软雅黑" pitchFamily="34" charset="-122"/>
              </a:rPr>
              <a:t>技术实现</a:t>
            </a:r>
            <a:endParaRPr lang="en-US" altLang="zh-CN" smtClean="0">
              <a:solidFill>
                <a:schemeClr val="tx2">
                  <a:lumMod val="75000"/>
                </a:schemeClr>
              </a:solidFill>
              <a:latin typeface="微软雅黑" pitchFamily="34" charset="-122"/>
              <a:ea typeface="微软雅黑" pitchFamily="34" charset="-122"/>
            </a:endParaRPr>
          </a:p>
          <a:p>
            <a:pPr>
              <a:buFont typeface="Wingdings" pitchFamily="2" charset="2"/>
              <a:buChar char="l"/>
            </a:pPr>
            <a:r>
              <a:rPr lang="zh-CN" altLang="en-US" smtClean="0">
                <a:solidFill>
                  <a:schemeClr val="tx2">
                    <a:lumMod val="75000"/>
                  </a:schemeClr>
                </a:solidFill>
                <a:latin typeface="微软雅黑" pitchFamily="34" charset="-122"/>
                <a:ea typeface="微软雅黑" pitchFamily="34" charset="-122"/>
              </a:rPr>
              <a:t>过程方法</a:t>
            </a:r>
            <a:endParaRPr lang="en-US" altLang="zh-CN" smtClean="0">
              <a:solidFill>
                <a:schemeClr val="tx2">
                  <a:lumMod val="75000"/>
                </a:schemeClr>
              </a:solidFill>
              <a:latin typeface="微软雅黑" pitchFamily="34" charset="-122"/>
              <a:ea typeface="微软雅黑" pitchFamily="34" charset="-122"/>
            </a:endParaRPr>
          </a:p>
          <a:p>
            <a:pPr>
              <a:buFont typeface="Wingdings" pitchFamily="2" charset="2"/>
              <a:buChar char="l"/>
            </a:pPr>
            <a:r>
              <a:rPr lang="zh-CN" altLang="en-US" smtClean="0">
                <a:solidFill>
                  <a:schemeClr val="tx2">
                    <a:lumMod val="75000"/>
                  </a:schemeClr>
                </a:solidFill>
                <a:latin typeface="微软雅黑" pitchFamily="34" charset="-122"/>
                <a:ea typeface="微软雅黑" pitchFamily="34" charset="-122"/>
              </a:rPr>
              <a:t>服务培训</a:t>
            </a:r>
            <a:endParaRPr lang="en-US" altLang="zh-CN" smtClean="0">
              <a:solidFill>
                <a:schemeClr val="tx2">
                  <a:lumMod val="75000"/>
                </a:schemeClr>
              </a:solidFill>
              <a:latin typeface="微软雅黑" pitchFamily="34" charset="-122"/>
              <a:ea typeface="微软雅黑" pitchFamily="34" charset="-122"/>
            </a:endParaRPr>
          </a:p>
          <a:p>
            <a:pPr lvl="1">
              <a:buFont typeface="Wingdings" pitchFamily="2" charset="2"/>
              <a:buChar char="l"/>
            </a:pPr>
            <a:endParaRPr lang="en-US" altLang="zh-CN" smtClean="0">
              <a:solidFill>
                <a:schemeClr val="tx2">
                  <a:lumMod val="75000"/>
                </a:schemeClr>
              </a:solidFill>
              <a:latin typeface="微软雅黑" pitchFamily="34" charset="-122"/>
              <a:ea typeface="微软雅黑" pitchFamily="34" charset="-122"/>
            </a:endParaRPr>
          </a:p>
          <a:p>
            <a:r>
              <a:rPr lang="zh-CN" altLang="en-US" sz="2400" b="1" smtClean="0">
                <a:solidFill>
                  <a:schemeClr val="tx2">
                    <a:lumMod val="75000"/>
                  </a:schemeClr>
                </a:solidFill>
                <a:latin typeface="微软雅黑" pitchFamily="34" charset="-122"/>
                <a:ea typeface="微软雅黑" pitchFamily="34" charset="-122"/>
              </a:rPr>
              <a:t>多方合作目标</a:t>
            </a:r>
            <a:endParaRPr lang="en-US" altLang="zh-CN" sz="2400" b="1" smtClean="0">
              <a:solidFill>
                <a:schemeClr val="tx2">
                  <a:lumMod val="75000"/>
                </a:schemeClr>
              </a:solidFill>
              <a:latin typeface="微软雅黑" pitchFamily="34" charset="-122"/>
              <a:ea typeface="微软雅黑" pitchFamily="34" charset="-122"/>
            </a:endParaRPr>
          </a:p>
          <a:p>
            <a:pPr>
              <a:buFont typeface="Wingdings" pitchFamily="2" charset="2"/>
              <a:buChar char="l"/>
            </a:pPr>
            <a:r>
              <a:rPr lang="zh-CN" altLang="en-US" smtClean="0">
                <a:solidFill>
                  <a:schemeClr val="tx2">
                    <a:lumMod val="75000"/>
                  </a:schemeClr>
                </a:solidFill>
                <a:latin typeface="微软雅黑" pitchFamily="34" charset="-122"/>
                <a:ea typeface="微软雅黑" pitchFamily="34" charset="-122"/>
              </a:rPr>
              <a:t>准确</a:t>
            </a:r>
            <a:endParaRPr lang="en-US" altLang="zh-CN" smtClean="0">
              <a:solidFill>
                <a:schemeClr val="tx2">
                  <a:lumMod val="75000"/>
                </a:schemeClr>
              </a:solidFill>
              <a:latin typeface="微软雅黑" pitchFamily="34" charset="-122"/>
              <a:ea typeface="微软雅黑" pitchFamily="34" charset="-122"/>
            </a:endParaRPr>
          </a:p>
          <a:p>
            <a:pPr>
              <a:buFont typeface="Wingdings" pitchFamily="2" charset="2"/>
              <a:buChar char="l"/>
            </a:pPr>
            <a:r>
              <a:rPr lang="zh-CN" altLang="en-US" smtClean="0">
                <a:solidFill>
                  <a:schemeClr val="tx2">
                    <a:lumMod val="75000"/>
                  </a:schemeClr>
                </a:solidFill>
                <a:latin typeface="微软雅黑" pitchFamily="34" charset="-122"/>
                <a:ea typeface="微软雅黑" pitchFamily="34" charset="-122"/>
              </a:rPr>
              <a:t>高效</a:t>
            </a:r>
            <a:endParaRPr lang="en-US" altLang="zh-CN" smtClean="0">
              <a:solidFill>
                <a:schemeClr val="tx2">
                  <a:lumMod val="75000"/>
                </a:schemeClr>
              </a:solidFill>
              <a:latin typeface="微软雅黑" pitchFamily="34" charset="-122"/>
              <a:ea typeface="微软雅黑" pitchFamily="34" charset="-122"/>
            </a:endParaRPr>
          </a:p>
          <a:p>
            <a:pPr>
              <a:buFont typeface="Wingdings" pitchFamily="2" charset="2"/>
              <a:buChar char="l"/>
            </a:pPr>
            <a:r>
              <a:rPr lang="zh-CN" altLang="en-US" smtClean="0">
                <a:solidFill>
                  <a:schemeClr val="tx2">
                    <a:lumMod val="75000"/>
                  </a:schemeClr>
                </a:solidFill>
                <a:latin typeface="微软雅黑" pitchFamily="34" charset="-122"/>
                <a:ea typeface="微软雅黑" pitchFamily="34" charset="-122"/>
              </a:rPr>
              <a:t>持续</a:t>
            </a:r>
            <a:endParaRPr lang="en-US" altLang="zh-CN" smtClean="0">
              <a:solidFill>
                <a:schemeClr val="tx2">
                  <a:lumMod val="75000"/>
                </a:schemeClr>
              </a:solidFill>
              <a:latin typeface="微软雅黑" pitchFamily="34" charset="-122"/>
              <a:ea typeface="微软雅黑" pitchFamily="34" charset="-122"/>
            </a:endParaRPr>
          </a:p>
          <a:p>
            <a:pPr>
              <a:buFont typeface="Wingdings" pitchFamily="2" charset="2"/>
              <a:buChar char="l"/>
            </a:pPr>
            <a:r>
              <a:rPr lang="zh-CN" altLang="en-US" smtClean="0">
                <a:solidFill>
                  <a:schemeClr val="tx2">
                    <a:lumMod val="75000"/>
                  </a:schemeClr>
                </a:solidFill>
                <a:latin typeface="微软雅黑" pitchFamily="34" charset="-122"/>
                <a:ea typeface="微软雅黑" pitchFamily="34" charset="-122"/>
              </a:rPr>
              <a:t>可靠</a:t>
            </a:r>
            <a:endParaRPr lang="zh-CN" altLang="en-US" dirty="0" smtClean="0">
              <a:solidFill>
                <a:schemeClr val="tx2">
                  <a:lumMod val="75000"/>
                </a:schemeClr>
              </a:solidFill>
              <a:latin typeface="微软雅黑" pitchFamily="34" charset="-122"/>
              <a:ea typeface="微软雅黑" pitchFamily="34" charset="-122"/>
            </a:endParaRPr>
          </a:p>
        </p:txBody>
      </p:sp>
      <p:grpSp>
        <p:nvGrpSpPr>
          <p:cNvPr id="15" name="组合 14"/>
          <p:cNvGrpSpPr/>
          <p:nvPr/>
        </p:nvGrpSpPr>
        <p:grpSpPr>
          <a:xfrm>
            <a:off x="179512" y="1196752"/>
            <a:ext cx="6120680" cy="4618633"/>
            <a:chOff x="2123728" y="1690687"/>
            <a:chExt cx="4810472" cy="3476625"/>
          </a:xfrm>
        </p:grpSpPr>
        <p:pic>
          <p:nvPicPr>
            <p:cNvPr id="16" name="图片 15" descr="数据中心图源"/>
            <p:cNvPicPr/>
            <p:nvPr/>
          </p:nvPicPr>
          <p:blipFill>
            <a:blip r:embed="rId3" cstate="print"/>
            <a:srcRect/>
            <a:stretch>
              <a:fillRect/>
            </a:stretch>
          </p:blipFill>
          <p:spPr bwMode="auto">
            <a:xfrm>
              <a:off x="2209800" y="1690687"/>
              <a:ext cx="4724400" cy="3476625"/>
            </a:xfrm>
            <a:prstGeom prst="rect">
              <a:avLst/>
            </a:prstGeom>
            <a:noFill/>
            <a:ln w="9525">
              <a:noFill/>
              <a:miter lim="800000"/>
              <a:headEnd/>
              <a:tailEnd/>
            </a:ln>
          </p:spPr>
        </p:pic>
        <p:sp>
          <p:nvSpPr>
            <p:cNvPr id="17" name="圆角矩形 16"/>
            <p:cNvSpPr/>
            <p:nvPr/>
          </p:nvSpPr>
          <p:spPr bwMode="auto">
            <a:xfrm>
              <a:off x="2200498" y="2060848"/>
              <a:ext cx="1296144" cy="1152128"/>
            </a:xfrm>
            <a:prstGeom prst="roundRect">
              <a:avLst>
                <a:gd name="adj" fmla="val 14187"/>
              </a:avLst>
            </a:prstGeom>
            <a:gradFill>
              <a:gsLst>
                <a:gs pos="0">
                  <a:srgbClr val="00B0F0"/>
                </a:gs>
                <a:gs pos="56000">
                  <a:schemeClr val="bg1"/>
                </a:gs>
                <a:gs pos="100000">
                  <a:srgbClr val="00B0F0"/>
                </a:gs>
              </a:gsLst>
              <a:lin ang="16200000" scaled="1"/>
            </a:gradFill>
            <a:ln w="12700">
              <a:solidFill>
                <a:schemeClr val="tx2"/>
              </a:solid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73025" tIns="36512" rIns="73025" bIns="36512" numCol="1" rtlCol="0" anchor="ctr" anchorCtr="0" compatLnSpc="1">
              <a:prstTxWarp prst="textNoShape">
                <a:avLst/>
              </a:prstTxWarp>
            </a:bodyPr>
            <a:lstStyle/>
            <a:p>
              <a:pPr algn="just" eaLnBrk="0" fontAlgn="base" hangingPunct="0">
                <a:lnSpc>
                  <a:spcPct val="150000"/>
                </a:lnSpc>
                <a:spcBef>
                  <a:spcPct val="0"/>
                </a:spcBef>
                <a:spcAft>
                  <a:spcPct val="0"/>
                </a:spcAft>
                <a:buSzPct val="50000"/>
              </a:pPr>
              <a:endParaRPr lang="zh-CN" altLang="en-US" sz="1600" smtClean="0">
                <a:solidFill>
                  <a:schemeClr val="tx1"/>
                </a:solidFill>
                <a:latin typeface="微软雅黑" pitchFamily="34" charset="-122"/>
                <a:ea typeface="微软雅黑" pitchFamily="34" charset="-122"/>
              </a:endParaRPr>
            </a:p>
          </p:txBody>
        </p:sp>
        <p:sp>
          <p:nvSpPr>
            <p:cNvPr id="18" name="圆角矩形 17"/>
            <p:cNvSpPr/>
            <p:nvPr/>
          </p:nvSpPr>
          <p:spPr bwMode="auto">
            <a:xfrm>
              <a:off x="2212070" y="3678932"/>
              <a:ext cx="1296144" cy="1080120"/>
            </a:xfrm>
            <a:prstGeom prst="roundRect">
              <a:avLst>
                <a:gd name="adj" fmla="val 14187"/>
              </a:avLst>
            </a:prstGeom>
            <a:gradFill>
              <a:gsLst>
                <a:gs pos="0">
                  <a:srgbClr val="00B0F0"/>
                </a:gs>
                <a:gs pos="56000">
                  <a:schemeClr val="bg1"/>
                </a:gs>
                <a:gs pos="100000">
                  <a:srgbClr val="00B0F0"/>
                </a:gs>
              </a:gsLst>
              <a:lin ang="16200000" scaled="1"/>
            </a:gradFill>
            <a:ln w="12700">
              <a:solidFill>
                <a:schemeClr val="tx2"/>
              </a:solid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73025" tIns="36512" rIns="73025" bIns="36512" numCol="1" rtlCol="0" anchor="ctr" anchorCtr="0" compatLnSpc="1">
              <a:prstTxWarp prst="textNoShape">
                <a:avLst/>
              </a:prstTxWarp>
            </a:bodyPr>
            <a:lstStyle/>
            <a:p>
              <a:pPr algn="just" eaLnBrk="0" fontAlgn="base" hangingPunct="0">
                <a:lnSpc>
                  <a:spcPct val="150000"/>
                </a:lnSpc>
                <a:spcBef>
                  <a:spcPct val="0"/>
                </a:spcBef>
                <a:spcAft>
                  <a:spcPct val="0"/>
                </a:spcAft>
                <a:buSzPct val="50000"/>
              </a:pPr>
              <a:endParaRPr lang="zh-CN" altLang="en-US" sz="1600" smtClean="0">
                <a:solidFill>
                  <a:schemeClr val="tx1"/>
                </a:solidFill>
                <a:latin typeface="微软雅黑" pitchFamily="34" charset="-122"/>
                <a:ea typeface="微软雅黑" pitchFamily="34" charset="-122"/>
              </a:endParaRPr>
            </a:p>
          </p:txBody>
        </p:sp>
        <p:sp>
          <p:nvSpPr>
            <p:cNvPr id="19" name="矩形 18"/>
            <p:cNvSpPr/>
            <p:nvPr/>
          </p:nvSpPr>
          <p:spPr bwMode="auto">
            <a:xfrm>
              <a:off x="2123728" y="2240868"/>
              <a:ext cx="1336910" cy="900100"/>
            </a:xfrm>
            <a:prstGeom prst="rect">
              <a:avLst/>
            </a:prstGeom>
            <a:no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73025" tIns="36512" rIns="73025" bIns="36512" numCol="1" rtlCol="0" anchor="ctr" anchorCtr="0" compatLnSpc="1">
              <a:prstTxWarp prst="textNoShape">
                <a:avLst/>
              </a:prstTxWarp>
            </a:bodyPr>
            <a:lstStyle/>
            <a:p>
              <a:pPr indent="95250" algn="just" eaLnBrk="0" fontAlgn="base" hangingPunct="0">
                <a:lnSpc>
                  <a:spcPct val="150000"/>
                </a:lnSpc>
                <a:spcBef>
                  <a:spcPct val="0"/>
                </a:spcBef>
                <a:spcAft>
                  <a:spcPct val="0"/>
                </a:spcAft>
                <a:buSzPct val="50000"/>
              </a:pPr>
              <a:r>
                <a:rPr lang="en-US" altLang="zh-CN" sz="1400" dirty="0" smtClean="0">
                  <a:solidFill>
                    <a:schemeClr val="tx1"/>
                  </a:solidFill>
                  <a:latin typeface="微软雅黑" pitchFamily="34" charset="-122"/>
                  <a:ea typeface="微软雅黑" pitchFamily="34" charset="-122"/>
                </a:rPr>
                <a:t>1</a:t>
              </a:r>
              <a:r>
                <a:rPr lang="zh-CN" altLang="en-US" sz="1400" dirty="0" smtClean="0">
                  <a:solidFill>
                    <a:schemeClr val="tx1"/>
                  </a:solidFill>
                  <a:latin typeface="微软雅黑" pitchFamily="34" charset="-122"/>
                  <a:ea typeface="微软雅黑" pitchFamily="34" charset="-122"/>
                </a:rPr>
                <a:t>、数据管理范围</a:t>
              </a:r>
              <a:endParaRPr lang="en-US" altLang="zh-CN" sz="1400" dirty="0" smtClean="0">
                <a:solidFill>
                  <a:schemeClr val="tx1"/>
                </a:solidFill>
                <a:latin typeface="微软雅黑" pitchFamily="34" charset="-122"/>
                <a:ea typeface="微软雅黑" pitchFamily="34" charset="-122"/>
              </a:endParaRPr>
            </a:p>
            <a:p>
              <a:pPr indent="95250" algn="just" eaLnBrk="0" fontAlgn="base" hangingPunct="0">
                <a:lnSpc>
                  <a:spcPct val="150000"/>
                </a:lnSpc>
                <a:spcBef>
                  <a:spcPct val="0"/>
                </a:spcBef>
                <a:spcAft>
                  <a:spcPct val="0"/>
                </a:spcAft>
                <a:buSzPct val="50000"/>
              </a:pPr>
              <a:r>
                <a:rPr lang="en-US" altLang="zh-CN" sz="1400" dirty="0" smtClean="0">
                  <a:solidFill>
                    <a:schemeClr val="tx1"/>
                  </a:solidFill>
                  <a:latin typeface="微软雅黑" pitchFamily="34" charset="-122"/>
                  <a:ea typeface="微软雅黑" pitchFamily="34" charset="-122"/>
                </a:rPr>
                <a:t>2</a:t>
              </a:r>
              <a:r>
                <a:rPr lang="zh-CN" altLang="en-US" sz="1400" dirty="0" smtClean="0">
                  <a:solidFill>
                    <a:schemeClr val="tx1"/>
                  </a:solidFill>
                  <a:latin typeface="微软雅黑" pitchFamily="34" charset="-122"/>
                  <a:ea typeface="微软雅黑" pitchFamily="34" charset="-122"/>
                </a:rPr>
                <a:t>、数据管理标准</a:t>
              </a:r>
              <a:endParaRPr lang="en-US" altLang="zh-CN" sz="1400" dirty="0" smtClean="0">
                <a:solidFill>
                  <a:schemeClr val="tx1"/>
                </a:solidFill>
                <a:latin typeface="微软雅黑" pitchFamily="34" charset="-122"/>
                <a:ea typeface="微软雅黑" pitchFamily="34" charset="-122"/>
              </a:endParaRPr>
            </a:p>
            <a:p>
              <a:pPr indent="95250" algn="just" eaLnBrk="0" fontAlgn="base" hangingPunct="0">
                <a:lnSpc>
                  <a:spcPct val="150000"/>
                </a:lnSpc>
                <a:spcBef>
                  <a:spcPct val="0"/>
                </a:spcBef>
                <a:spcAft>
                  <a:spcPct val="0"/>
                </a:spcAft>
                <a:buSzPct val="50000"/>
              </a:pPr>
              <a:r>
                <a:rPr lang="en-US" altLang="zh-CN" sz="1400" dirty="0" smtClean="0">
                  <a:solidFill>
                    <a:schemeClr val="tx1"/>
                  </a:solidFill>
                  <a:latin typeface="微软雅黑" pitchFamily="34" charset="-122"/>
                  <a:ea typeface="微软雅黑" pitchFamily="34" charset="-122"/>
                </a:rPr>
                <a:t>3</a:t>
              </a:r>
              <a:r>
                <a:rPr lang="zh-CN" altLang="en-US" sz="1400" dirty="0" smtClean="0">
                  <a:solidFill>
                    <a:schemeClr val="tx1"/>
                  </a:solidFill>
                  <a:latin typeface="微软雅黑" pitchFamily="34" charset="-122"/>
                  <a:ea typeface="微软雅黑" pitchFamily="34" charset="-122"/>
                </a:rPr>
                <a:t>、主数据应用</a:t>
              </a:r>
            </a:p>
          </p:txBody>
        </p:sp>
        <p:sp>
          <p:nvSpPr>
            <p:cNvPr id="20" name="矩形 19"/>
            <p:cNvSpPr/>
            <p:nvPr/>
          </p:nvSpPr>
          <p:spPr bwMode="auto">
            <a:xfrm>
              <a:off x="2226978" y="3768942"/>
              <a:ext cx="1336910" cy="900100"/>
            </a:xfrm>
            <a:prstGeom prst="rect">
              <a:avLst/>
            </a:prstGeom>
            <a:no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73025" tIns="36512" rIns="73025" bIns="36512" numCol="1" rtlCol="0" anchor="ctr" anchorCtr="0" compatLnSpc="1">
              <a:prstTxWarp prst="textNoShape">
                <a:avLst/>
              </a:prstTxWarp>
            </a:bodyPr>
            <a:lstStyle/>
            <a:p>
              <a:pPr indent="95250" algn="just" eaLnBrk="0" fontAlgn="base" hangingPunct="0">
                <a:spcBef>
                  <a:spcPct val="0"/>
                </a:spcBef>
                <a:spcAft>
                  <a:spcPct val="0"/>
                </a:spcAft>
                <a:buSzPct val="50000"/>
              </a:pPr>
              <a:r>
                <a:rPr lang="en-US" altLang="zh-CN" sz="1400" dirty="0" smtClean="0">
                  <a:solidFill>
                    <a:schemeClr val="tx1"/>
                  </a:solidFill>
                  <a:latin typeface="微软雅黑" pitchFamily="34" charset="-122"/>
                  <a:ea typeface="微软雅黑" pitchFamily="34" charset="-122"/>
                </a:rPr>
                <a:t>1</a:t>
              </a:r>
              <a:r>
                <a:rPr lang="zh-CN" altLang="en-US" sz="1400" dirty="0" smtClean="0">
                  <a:solidFill>
                    <a:schemeClr val="tx1"/>
                  </a:solidFill>
                  <a:latin typeface="微软雅黑" pitchFamily="34" charset="-122"/>
                  <a:ea typeface="微软雅黑" pitchFamily="34" charset="-122"/>
                </a:rPr>
                <a:t>、建模方法</a:t>
              </a:r>
              <a:endParaRPr lang="en-US" altLang="zh-CN" sz="1400" dirty="0" smtClean="0">
                <a:solidFill>
                  <a:schemeClr val="tx1"/>
                </a:solidFill>
                <a:latin typeface="微软雅黑" pitchFamily="34" charset="-122"/>
                <a:ea typeface="微软雅黑" pitchFamily="34" charset="-122"/>
              </a:endParaRPr>
            </a:p>
            <a:p>
              <a:pPr indent="95250" algn="just" eaLnBrk="0" fontAlgn="base" hangingPunct="0">
                <a:spcBef>
                  <a:spcPct val="0"/>
                </a:spcBef>
                <a:spcAft>
                  <a:spcPct val="0"/>
                </a:spcAft>
                <a:buSzPct val="50000"/>
              </a:pPr>
              <a:r>
                <a:rPr lang="en-US" altLang="zh-CN" sz="1400" dirty="0" smtClean="0">
                  <a:solidFill>
                    <a:schemeClr val="tx1"/>
                  </a:solidFill>
                  <a:latin typeface="微软雅黑" pitchFamily="34" charset="-122"/>
                  <a:ea typeface="微软雅黑" pitchFamily="34" charset="-122"/>
                </a:rPr>
                <a:t>2</a:t>
              </a:r>
              <a:r>
                <a:rPr lang="zh-CN" altLang="en-US" sz="1400" dirty="0" smtClean="0">
                  <a:solidFill>
                    <a:schemeClr val="tx1"/>
                  </a:solidFill>
                  <a:latin typeface="微软雅黑" pitchFamily="34" charset="-122"/>
                  <a:ea typeface="微软雅黑" pitchFamily="34" charset="-122"/>
                </a:rPr>
                <a:t>、实时方法</a:t>
              </a:r>
              <a:endParaRPr lang="en-US" altLang="zh-CN" sz="1400" dirty="0" smtClean="0">
                <a:solidFill>
                  <a:schemeClr val="tx1"/>
                </a:solidFill>
                <a:latin typeface="微软雅黑" pitchFamily="34" charset="-122"/>
                <a:ea typeface="微软雅黑" pitchFamily="34" charset="-122"/>
              </a:endParaRPr>
            </a:p>
            <a:p>
              <a:pPr indent="95250" algn="just" eaLnBrk="0" fontAlgn="base" hangingPunct="0">
                <a:spcBef>
                  <a:spcPct val="0"/>
                </a:spcBef>
                <a:spcAft>
                  <a:spcPct val="0"/>
                </a:spcAft>
                <a:buSzPct val="50000"/>
              </a:pPr>
              <a:r>
                <a:rPr lang="en-US" altLang="zh-CN" sz="1400" dirty="0" smtClean="0">
                  <a:solidFill>
                    <a:schemeClr val="tx1"/>
                  </a:solidFill>
                  <a:latin typeface="微软雅黑" pitchFamily="34" charset="-122"/>
                  <a:ea typeface="微软雅黑" pitchFamily="34" charset="-122"/>
                </a:rPr>
                <a:t>3</a:t>
              </a:r>
              <a:r>
                <a:rPr lang="zh-CN" altLang="en-US" sz="1400" dirty="0" smtClean="0">
                  <a:solidFill>
                    <a:schemeClr val="tx1"/>
                  </a:solidFill>
                  <a:latin typeface="微软雅黑" pitchFamily="34" charset="-122"/>
                  <a:ea typeface="微软雅黑" pitchFamily="34" charset="-122"/>
                </a:rPr>
                <a:t>、分析与设计</a:t>
              </a:r>
              <a:endParaRPr lang="en-US" altLang="zh-CN" sz="1400" dirty="0" smtClean="0">
                <a:solidFill>
                  <a:schemeClr val="tx1"/>
                </a:solidFill>
                <a:latin typeface="微软雅黑" pitchFamily="34" charset="-122"/>
                <a:ea typeface="微软雅黑" pitchFamily="34" charset="-122"/>
              </a:endParaRPr>
            </a:p>
            <a:p>
              <a:pPr indent="95250" algn="just" eaLnBrk="0" fontAlgn="base" hangingPunct="0">
                <a:spcBef>
                  <a:spcPct val="0"/>
                </a:spcBef>
                <a:spcAft>
                  <a:spcPct val="0"/>
                </a:spcAft>
                <a:buSzPct val="50000"/>
              </a:pPr>
              <a:r>
                <a:rPr lang="en-US" altLang="zh-CN" sz="1400" dirty="0" smtClean="0">
                  <a:solidFill>
                    <a:schemeClr val="tx1"/>
                  </a:solidFill>
                  <a:latin typeface="微软雅黑" pitchFamily="34" charset="-122"/>
                  <a:ea typeface="微软雅黑" pitchFamily="34" charset="-122"/>
                </a:rPr>
                <a:t>4</a:t>
              </a:r>
              <a:r>
                <a:rPr lang="zh-CN" altLang="en-US" sz="1400" dirty="0" smtClean="0">
                  <a:solidFill>
                    <a:schemeClr val="tx1"/>
                  </a:solidFill>
                  <a:latin typeface="微软雅黑" pitchFamily="34" charset="-122"/>
                  <a:ea typeface="微软雅黑" pitchFamily="34" charset="-122"/>
                </a:rPr>
                <a:t>、质量保证</a:t>
              </a:r>
              <a:endParaRPr lang="en-US" altLang="zh-CN" sz="1400" dirty="0" smtClean="0">
                <a:solidFill>
                  <a:schemeClr val="tx1"/>
                </a:solidFill>
                <a:latin typeface="微软雅黑" pitchFamily="34" charset="-122"/>
                <a:ea typeface="微软雅黑" pitchFamily="34" charset="-122"/>
              </a:endParaRPr>
            </a:p>
            <a:p>
              <a:pPr indent="95250" algn="just" eaLnBrk="0" fontAlgn="base" hangingPunct="0">
                <a:spcBef>
                  <a:spcPct val="0"/>
                </a:spcBef>
                <a:spcAft>
                  <a:spcPct val="0"/>
                </a:spcAft>
                <a:buSzPct val="50000"/>
              </a:pPr>
              <a:r>
                <a:rPr lang="en-US" altLang="zh-CN" sz="1400" dirty="0" smtClean="0">
                  <a:solidFill>
                    <a:schemeClr val="tx1"/>
                  </a:solidFill>
                  <a:latin typeface="微软雅黑" pitchFamily="34" charset="-122"/>
                  <a:ea typeface="微软雅黑" pitchFamily="34" charset="-122"/>
                </a:rPr>
                <a:t>5</a:t>
              </a:r>
              <a:r>
                <a:rPr lang="zh-CN" altLang="en-US" sz="1400" dirty="0" smtClean="0">
                  <a:solidFill>
                    <a:schemeClr val="tx1"/>
                  </a:solidFill>
                  <a:latin typeface="微软雅黑" pitchFamily="34" charset="-122"/>
                  <a:ea typeface="微软雅黑" pitchFamily="34" charset="-122"/>
                </a:rPr>
                <a:t>、过程评估</a:t>
              </a:r>
            </a:p>
          </p:txBody>
        </p:sp>
        <p:sp>
          <p:nvSpPr>
            <p:cNvPr id="21" name="圆角矩形 20"/>
            <p:cNvSpPr/>
            <p:nvPr/>
          </p:nvSpPr>
          <p:spPr bwMode="auto">
            <a:xfrm>
              <a:off x="5638056" y="2083708"/>
              <a:ext cx="1296144" cy="1080120"/>
            </a:xfrm>
            <a:prstGeom prst="roundRect">
              <a:avLst>
                <a:gd name="adj" fmla="val 14187"/>
              </a:avLst>
            </a:prstGeom>
            <a:gradFill>
              <a:gsLst>
                <a:gs pos="0">
                  <a:srgbClr val="00B0F0"/>
                </a:gs>
                <a:gs pos="56000">
                  <a:schemeClr val="bg1"/>
                </a:gs>
                <a:gs pos="100000">
                  <a:srgbClr val="00B0F0"/>
                </a:gs>
              </a:gsLst>
              <a:lin ang="16200000" scaled="1"/>
            </a:gradFill>
            <a:ln w="12700">
              <a:solidFill>
                <a:schemeClr val="tx2"/>
              </a:solid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73025" tIns="36512" rIns="73025" bIns="36512" numCol="1" rtlCol="0" anchor="ctr" anchorCtr="0" compatLnSpc="1">
              <a:prstTxWarp prst="textNoShape">
                <a:avLst/>
              </a:prstTxWarp>
            </a:bodyPr>
            <a:lstStyle/>
            <a:p>
              <a:pPr algn="just" eaLnBrk="0" fontAlgn="base" hangingPunct="0">
                <a:lnSpc>
                  <a:spcPct val="150000"/>
                </a:lnSpc>
                <a:spcBef>
                  <a:spcPct val="0"/>
                </a:spcBef>
                <a:spcAft>
                  <a:spcPct val="0"/>
                </a:spcAft>
                <a:buSzPct val="50000"/>
              </a:pPr>
              <a:endParaRPr lang="zh-CN" altLang="en-US" sz="1600" smtClean="0">
                <a:solidFill>
                  <a:schemeClr val="tx1"/>
                </a:solidFill>
                <a:latin typeface="微软雅黑" pitchFamily="34" charset="-122"/>
                <a:ea typeface="微软雅黑" pitchFamily="34" charset="-122"/>
              </a:endParaRPr>
            </a:p>
          </p:txBody>
        </p:sp>
        <p:sp>
          <p:nvSpPr>
            <p:cNvPr id="22" name="矩形 21"/>
            <p:cNvSpPr/>
            <p:nvPr/>
          </p:nvSpPr>
          <p:spPr bwMode="auto">
            <a:xfrm>
              <a:off x="5539346" y="2186862"/>
              <a:ext cx="1336910" cy="900100"/>
            </a:xfrm>
            <a:prstGeom prst="rect">
              <a:avLst/>
            </a:prstGeom>
            <a:no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73025" tIns="36512" rIns="73025" bIns="36512" numCol="1" rtlCol="0" anchor="ctr" anchorCtr="0" compatLnSpc="1">
              <a:prstTxWarp prst="textNoShape">
                <a:avLst/>
              </a:prstTxWarp>
            </a:bodyPr>
            <a:lstStyle/>
            <a:p>
              <a:pPr indent="95250" algn="just" eaLnBrk="0" fontAlgn="base" hangingPunct="0">
                <a:lnSpc>
                  <a:spcPct val="150000"/>
                </a:lnSpc>
                <a:spcBef>
                  <a:spcPct val="0"/>
                </a:spcBef>
                <a:spcAft>
                  <a:spcPct val="0"/>
                </a:spcAft>
                <a:buSzPct val="50000"/>
              </a:pPr>
              <a:r>
                <a:rPr lang="en-US" altLang="zh-CN" sz="1400" dirty="0" smtClean="0">
                  <a:solidFill>
                    <a:schemeClr val="tx1"/>
                  </a:solidFill>
                  <a:latin typeface="微软雅黑" pitchFamily="34" charset="-122"/>
                  <a:ea typeface="微软雅黑" pitchFamily="34" charset="-122"/>
                </a:rPr>
                <a:t>1</a:t>
              </a:r>
              <a:r>
                <a:rPr lang="zh-CN" altLang="en-US" sz="1400" dirty="0" smtClean="0">
                  <a:solidFill>
                    <a:schemeClr val="tx1"/>
                  </a:solidFill>
                  <a:latin typeface="微软雅黑" pitchFamily="34" charset="-122"/>
                  <a:ea typeface="微软雅黑" pitchFamily="34" charset="-122"/>
                </a:rPr>
                <a:t>、产品技术架构</a:t>
              </a:r>
              <a:endParaRPr lang="en-US" altLang="zh-CN" sz="1400" dirty="0" smtClean="0">
                <a:solidFill>
                  <a:schemeClr val="tx1"/>
                </a:solidFill>
                <a:latin typeface="微软雅黑" pitchFamily="34" charset="-122"/>
                <a:ea typeface="微软雅黑" pitchFamily="34" charset="-122"/>
              </a:endParaRPr>
            </a:p>
            <a:p>
              <a:pPr indent="95250" algn="just" eaLnBrk="0" fontAlgn="base" hangingPunct="0">
                <a:lnSpc>
                  <a:spcPct val="150000"/>
                </a:lnSpc>
                <a:spcBef>
                  <a:spcPct val="0"/>
                </a:spcBef>
                <a:spcAft>
                  <a:spcPct val="0"/>
                </a:spcAft>
                <a:buSzPct val="50000"/>
              </a:pPr>
              <a:r>
                <a:rPr lang="en-US" altLang="zh-CN" sz="1400" dirty="0" smtClean="0">
                  <a:solidFill>
                    <a:schemeClr val="tx1"/>
                  </a:solidFill>
                  <a:latin typeface="微软雅黑" pitchFamily="34" charset="-122"/>
                  <a:ea typeface="微软雅黑" pitchFamily="34" charset="-122"/>
                </a:rPr>
                <a:t>2</a:t>
              </a:r>
              <a:r>
                <a:rPr lang="zh-CN" altLang="en-US" sz="1400" dirty="0" smtClean="0">
                  <a:solidFill>
                    <a:schemeClr val="tx1"/>
                  </a:solidFill>
                  <a:latin typeface="微软雅黑" pitchFamily="34" charset="-122"/>
                  <a:ea typeface="微软雅黑" pitchFamily="34" charset="-122"/>
                </a:rPr>
                <a:t>、产品技术路线</a:t>
              </a:r>
              <a:endParaRPr lang="en-US" altLang="zh-CN" sz="1400" dirty="0" smtClean="0">
                <a:solidFill>
                  <a:schemeClr val="tx1"/>
                </a:solidFill>
                <a:latin typeface="微软雅黑" pitchFamily="34" charset="-122"/>
                <a:ea typeface="微软雅黑" pitchFamily="34" charset="-122"/>
              </a:endParaRPr>
            </a:p>
            <a:p>
              <a:pPr indent="95250" algn="just" eaLnBrk="0" fontAlgn="base" hangingPunct="0">
                <a:lnSpc>
                  <a:spcPct val="150000"/>
                </a:lnSpc>
                <a:spcBef>
                  <a:spcPct val="0"/>
                </a:spcBef>
                <a:spcAft>
                  <a:spcPct val="0"/>
                </a:spcAft>
                <a:buSzPct val="50000"/>
              </a:pPr>
              <a:r>
                <a:rPr lang="en-US" altLang="zh-CN" sz="1400" dirty="0" smtClean="0">
                  <a:solidFill>
                    <a:schemeClr val="tx1"/>
                  </a:solidFill>
                  <a:latin typeface="微软雅黑" pitchFamily="34" charset="-122"/>
                  <a:ea typeface="微软雅黑" pitchFamily="34" charset="-122"/>
                </a:rPr>
                <a:t>3</a:t>
              </a:r>
              <a:r>
                <a:rPr lang="zh-CN" altLang="en-US" sz="1400" dirty="0" smtClean="0">
                  <a:solidFill>
                    <a:schemeClr val="tx1"/>
                  </a:solidFill>
                  <a:latin typeface="微软雅黑" pitchFamily="34" charset="-122"/>
                  <a:ea typeface="微软雅黑" pitchFamily="34" charset="-122"/>
                </a:rPr>
                <a:t>、产品集成</a:t>
              </a:r>
            </a:p>
          </p:txBody>
        </p:sp>
        <p:sp>
          <p:nvSpPr>
            <p:cNvPr id="23" name="圆角矩形 22"/>
            <p:cNvSpPr/>
            <p:nvPr/>
          </p:nvSpPr>
          <p:spPr bwMode="auto">
            <a:xfrm>
              <a:off x="5629260" y="3675504"/>
              <a:ext cx="1296144" cy="1080120"/>
            </a:xfrm>
            <a:prstGeom prst="roundRect">
              <a:avLst>
                <a:gd name="adj" fmla="val 14187"/>
              </a:avLst>
            </a:prstGeom>
            <a:gradFill>
              <a:gsLst>
                <a:gs pos="0">
                  <a:srgbClr val="00B0F0"/>
                </a:gs>
                <a:gs pos="56000">
                  <a:schemeClr val="bg1"/>
                </a:gs>
                <a:gs pos="100000">
                  <a:srgbClr val="00B0F0"/>
                </a:gs>
              </a:gsLst>
              <a:lin ang="16200000" scaled="1"/>
            </a:gradFill>
            <a:ln w="12700">
              <a:solidFill>
                <a:schemeClr val="tx2"/>
              </a:solid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73025" tIns="36512" rIns="73025" bIns="36512" numCol="1" rtlCol="0" anchor="ctr" anchorCtr="0" compatLnSpc="1">
              <a:prstTxWarp prst="textNoShape">
                <a:avLst/>
              </a:prstTxWarp>
            </a:bodyPr>
            <a:lstStyle/>
            <a:p>
              <a:pPr algn="just" eaLnBrk="0" fontAlgn="base" hangingPunct="0">
                <a:lnSpc>
                  <a:spcPct val="150000"/>
                </a:lnSpc>
                <a:spcBef>
                  <a:spcPct val="0"/>
                </a:spcBef>
                <a:spcAft>
                  <a:spcPct val="0"/>
                </a:spcAft>
                <a:buSzPct val="50000"/>
              </a:pPr>
              <a:endParaRPr lang="zh-CN" altLang="en-US" sz="1600" smtClean="0">
                <a:solidFill>
                  <a:schemeClr val="tx1"/>
                </a:solidFill>
                <a:latin typeface="微软雅黑" pitchFamily="34" charset="-122"/>
                <a:ea typeface="微软雅黑" pitchFamily="34" charset="-122"/>
              </a:endParaRPr>
            </a:p>
          </p:txBody>
        </p:sp>
        <p:sp>
          <p:nvSpPr>
            <p:cNvPr id="24" name="矩形 23"/>
            <p:cNvSpPr/>
            <p:nvPr/>
          </p:nvSpPr>
          <p:spPr bwMode="auto">
            <a:xfrm>
              <a:off x="5539346" y="3785886"/>
              <a:ext cx="1336910" cy="900100"/>
            </a:xfrm>
            <a:prstGeom prst="rect">
              <a:avLst/>
            </a:prstGeom>
            <a:no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73025" tIns="36512" rIns="73025" bIns="36512" numCol="1" rtlCol="0" anchor="ctr" anchorCtr="0" compatLnSpc="1">
              <a:prstTxWarp prst="textNoShape">
                <a:avLst/>
              </a:prstTxWarp>
            </a:bodyPr>
            <a:lstStyle/>
            <a:p>
              <a:pPr indent="95250" algn="just" eaLnBrk="0" fontAlgn="base" hangingPunct="0">
                <a:spcBef>
                  <a:spcPct val="0"/>
                </a:spcBef>
                <a:spcAft>
                  <a:spcPct val="0"/>
                </a:spcAft>
                <a:buSzPct val="50000"/>
              </a:pPr>
              <a:r>
                <a:rPr lang="en-US" altLang="zh-CN" sz="1400" dirty="0" smtClean="0">
                  <a:solidFill>
                    <a:schemeClr val="tx1"/>
                  </a:solidFill>
                  <a:latin typeface="微软雅黑" pitchFamily="34" charset="-122"/>
                  <a:ea typeface="微软雅黑" pitchFamily="34" charset="-122"/>
                </a:rPr>
                <a:t>1</a:t>
              </a:r>
              <a:r>
                <a:rPr lang="zh-CN" altLang="en-US" sz="1400" dirty="0" smtClean="0">
                  <a:solidFill>
                    <a:schemeClr val="tx1"/>
                  </a:solidFill>
                  <a:latin typeface="微软雅黑" pitchFamily="34" charset="-122"/>
                  <a:ea typeface="微软雅黑" pitchFamily="34" charset="-122"/>
                </a:rPr>
                <a:t>、管理标准</a:t>
              </a:r>
              <a:endParaRPr lang="en-US" altLang="zh-CN" sz="1400" dirty="0" smtClean="0">
                <a:solidFill>
                  <a:schemeClr val="tx1"/>
                </a:solidFill>
                <a:latin typeface="微软雅黑" pitchFamily="34" charset="-122"/>
                <a:ea typeface="微软雅黑" pitchFamily="34" charset="-122"/>
              </a:endParaRPr>
            </a:p>
            <a:p>
              <a:pPr indent="95250" algn="just" eaLnBrk="0" fontAlgn="base" hangingPunct="0">
                <a:spcBef>
                  <a:spcPct val="0"/>
                </a:spcBef>
                <a:spcAft>
                  <a:spcPct val="0"/>
                </a:spcAft>
                <a:buSzPct val="50000"/>
              </a:pPr>
              <a:r>
                <a:rPr lang="en-US" altLang="zh-CN" sz="1400" dirty="0" smtClean="0">
                  <a:solidFill>
                    <a:schemeClr val="tx1"/>
                  </a:solidFill>
                  <a:latin typeface="微软雅黑" pitchFamily="34" charset="-122"/>
                  <a:ea typeface="微软雅黑" pitchFamily="34" charset="-122"/>
                </a:rPr>
                <a:t>2</a:t>
              </a:r>
              <a:r>
                <a:rPr lang="zh-CN" altLang="en-US" sz="1400" dirty="0" smtClean="0">
                  <a:solidFill>
                    <a:schemeClr val="tx1"/>
                  </a:solidFill>
                  <a:latin typeface="微软雅黑" pitchFamily="34" charset="-122"/>
                  <a:ea typeface="微软雅黑" pitchFamily="34" charset="-122"/>
                </a:rPr>
                <a:t>、资讯</a:t>
              </a:r>
              <a:endParaRPr lang="en-US" altLang="zh-CN" sz="1400" dirty="0" smtClean="0">
                <a:solidFill>
                  <a:schemeClr val="tx1"/>
                </a:solidFill>
                <a:latin typeface="微软雅黑" pitchFamily="34" charset="-122"/>
                <a:ea typeface="微软雅黑" pitchFamily="34" charset="-122"/>
              </a:endParaRPr>
            </a:p>
            <a:p>
              <a:pPr indent="95250" algn="just" eaLnBrk="0" fontAlgn="base" hangingPunct="0">
                <a:spcBef>
                  <a:spcPct val="0"/>
                </a:spcBef>
                <a:spcAft>
                  <a:spcPct val="0"/>
                </a:spcAft>
                <a:buSzPct val="50000"/>
              </a:pPr>
              <a:r>
                <a:rPr lang="en-US" altLang="zh-CN" sz="1400" dirty="0" smtClean="0">
                  <a:solidFill>
                    <a:schemeClr val="tx1"/>
                  </a:solidFill>
                  <a:latin typeface="微软雅黑" pitchFamily="34" charset="-122"/>
                  <a:ea typeface="微软雅黑" pitchFamily="34" charset="-122"/>
                </a:rPr>
                <a:t>3</a:t>
              </a:r>
              <a:r>
                <a:rPr lang="zh-CN" altLang="en-US" sz="1400" dirty="0" smtClean="0">
                  <a:solidFill>
                    <a:schemeClr val="tx1"/>
                  </a:solidFill>
                  <a:latin typeface="微软雅黑" pitchFamily="34" charset="-122"/>
                  <a:ea typeface="微软雅黑" pitchFamily="34" charset="-122"/>
                </a:rPr>
                <a:t>、技术支持</a:t>
              </a:r>
              <a:endParaRPr lang="en-US" altLang="zh-CN" sz="1400" dirty="0" smtClean="0">
                <a:solidFill>
                  <a:schemeClr val="tx1"/>
                </a:solidFill>
                <a:latin typeface="微软雅黑" pitchFamily="34" charset="-122"/>
                <a:ea typeface="微软雅黑" pitchFamily="34" charset="-122"/>
              </a:endParaRPr>
            </a:p>
            <a:p>
              <a:pPr indent="95250" algn="just" eaLnBrk="0" fontAlgn="base" hangingPunct="0">
                <a:spcBef>
                  <a:spcPct val="0"/>
                </a:spcBef>
                <a:spcAft>
                  <a:spcPct val="0"/>
                </a:spcAft>
                <a:buSzPct val="50000"/>
              </a:pPr>
              <a:r>
                <a:rPr lang="en-US" altLang="zh-CN" sz="1400" dirty="0" smtClean="0">
                  <a:solidFill>
                    <a:schemeClr val="tx1"/>
                  </a:solidFill>
                  <a:latin typeface="微软雅黑" pitchFamily="34" charset="-122"/>
                  <a:ea typeface="微软雅黑" pitchFamily="34" charset="-122"/>
                </a:rPr>
                <a:t>4</a:t>
              </a:r>
              <a:r>
                <a:rPr lang="zh-CN" altLang="en-US" sz="1400" dirty="0" smtClean="0">
                  <a:solidFill>
                    <a:schemeClr val="tx1"/>
                  </a:solidFill>
                  <a:latin typeface="微软雅黑" pitchFamily="34" charset="-122"/>
                  <a:ea typeface="微软雅黑" pitchFamily="34" charset="-122"/>
                </a:rPr>
                <a:t>、服务</a:t>
              </a:r>
              <a:endParaRPr lang="en-US" altLang="zh-CN" sz="1400" dirty="0" smtClean="0">
                <a:solidFill>
                  <a:schemeClr val="tx1"/>
                </a:solidFill>
                <a:latin typeface="微软雅黑" pitchFamily="34" charset="-122"/>
                <a:ea typeface="微软雅黑" pitchFamily="34" charset="-122"/>
              </a:endParaRPr>
            </a:p>
            <a:p>
              <a:pPr indent="95250" algn="just" eaLnBrk="0" fontAlgn="base" hangingPunct="0">
                <a:spcBef>
                  <a:spcPct val="0"/>
                </a:spcBef>
                <a:spcAft>
                  <a:spcPct val="0"/>
                </a:spcAft>
                <a:buSzPct val="50000"/>
              </a:pPr>
              <a:r>
                <a:rPr lang="en-US" altLang="zh-CN" sz="1400" dirty="0" smtClean="0">
                  <a:solidFill>
                    <a:schemeClr val="tx1"/>
                  </a:solidFill>
                  <a:latin typeface="微软雅黑" pitchFamily="34" charset="-122"/>
                  <a:ea typeface="微软雅黑" pitchFamily="34" charset="-122"/>
                </a:rPr>
                <a:t>5</a:t>
              </a:r>
              <a:r>
                <a:rPr lang="zh-CN" altLang="en-US" sz="1400" dirty="0" smtClean="0">
                  <a:solidFill>
                    <a:schemeClr val="tx1"/>
                  </a:solidFill>
                  <a:latin typeface="微软雅黑" pitchFamily="34" charset="-122"/>
                  <a:ea typeface="微软雅黑" pitchFamily="34" charset="-122"/>
                </a:rPr>
                <a:t>、培训</a:t>
              </a:r>
            </a:p>
          </p:txBody>
        </p:sp>
        <p:sp>
          <p:nvSpPr>
            <p:cNvPr id="25" name="圆柱形 24"/>
            <p:cNvSpPr/>
            <p:nvPr/>
          </p:nvSpPr>
          <p:spPr bwMode="auto">
            <a:xfrm>
              <a:off x="4283968" y="3068960"/>
              <a:ext cx="720080" cy="590625"/>
            </a:xfrm>
            <a:prstGeom prst="can">
              <a:avLst/>
            </a:prstGeom>
            <a:gradFill>
              <a:gsLst>
                <a:gs pos="0">
                  <a:schemeClr val="accent3">
                    <a:tint val="50000"/>
                    <a:satMod val="300000"/>
                  </a:schemeClr>
                </a:gs>
                <a:gs pos="51000">
                  <a:schemeClr val="accent3">
                    <a:tint val="37000"/>
                    <a:satMod val="300000"/>
                  </a:schemeClr>
                </a:gs>
                <a:gs pos="100000">
                  <a:srgbClr val="33CC33"/>
                </a:gs>
              </a:gsLst>
              <a:lin ang="16200000" scaled="1"/>
            </a:gradFill>
            <a:ln>
              <a:solidFill>
                <a:schemeClr val="tx1"/>
              </a:solid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73025" tIns="36512" rIns="73025" bIns="36512" numCol="1" rtlCol="0" anchor="ctr" anchorCtr="0" compatLnSpc="1">
              <a:prstTxWarp prst="textNoShape">
                <a:avLst/>
              </a:prstTxWarp>
            </a:bodyPr>
            <a:lstStyle/>
            <a:p>
              <a:pPr algn="ctr" eaLnBrk="0" fontAlgn="base" hangingPunct="0">
                <a:lnSpc>
                  <a:spcPct val="150000"/>
                </a:lnSpc>
                <a:spcBef>
                  <a:spcPct val="0"/>
                </a:spcBef>
                <a:spcAft>
                  <a:spcPct val="0"/>
                </a:spcAft>
                <a:buSzPct val="50000"/>
              </a:pPr>
              <a:r>
                <a:rPr lang="zh-CN" altLang="en-US" sz="1400" b="1" smtClean="0">
                  <a:solidFill>
                    <a:schemeClr val="tx1"/>
                  </a:solidFill>
                  <a:latin typeface="微软雅黑" pitchFamily="34" charset="-122"/>
                  <a:ea typeface="微软雅黑" pitchFamily="34" charset="-122"/>
                </a:rPr>
                <a:t>主数据</a:t>
              </a:r>
              <a:endParaRPr lang="en-US" altLang="zh-CN" sz="1400" b="1" smtClean="0">
                <a:solidFill>
                  <a:schemeClr val="tx1"/>
                </a:solidFill>
                <a:latin typeface="微软雅黑" pitchFamily="34" charset="-122"/>
                <a:ea typeface="微软雅黑" pitchFamily="34" charset="-122"/>
              </a:endParaRPr>
            </a:p>
            <a:p>
              <a:pPr algn="ctr" eaLnBrk="0" fontAlgn="base" hangingPunct="0">
                <a:lnSpc>
                  <a:spcPct val="150000"/>
                </a:lnSpc>
                <a:spcBef>
                  <a:spcPct val="0"/>
                </a:spcBef>
                <a:spcAft>
                  <a:spcPct val="0"/>
                </a:spcAft>
                <a:buSzPct val="50000"/>
              </a:pPr>
              <a:r>
                <a:rPr lang="zh-CN" altLang="en-US" sz="1400" b="1" smtClean="0">
                  <a:solidFill>
                    <a:schemeClr val="tx1"/>
                  </a:solidFill>
                  <a:latin typeface="微软雅黑" pitchFamily="34" charset="-122"/>
                  <a:ea typeface="微软雅黑" pitchFamily="34" charset="-122"/>
                </a:rPr>
                <a:t>管理</a:t>
              </a:r>
              <a:endParaRPr lang="zh-CN" altLang="en-US" sz="1400" b="1" dirty="0" smtClean="0">
                <a:solidFill>
                  <a:schemeClr val="tx1"/>
                </a:solidFill>
                <a:latin typeface="微软雅黑" pitchFamily="34" charset="-122"/>
                <a:ea typeface="微软雅黑" pitchFamily="34" charset="-122"/>
              </a:endParaRPr>
            </a:p>
          </p:txBody>
        </p:sp>
      </p:gr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extBox 60"/>
          <p:cNvSpPr txBox="1"/>
          <p:nvPr/>
        </p:nvSpPr>
        <p:spPr>
          <a:xfrm>
            <a:off x="0" y="5779044"/>
            <a:ext cx="8964488" cy="936104"/>
          </a:xfrm>
          <a:prstGeom prst="rect">
            <a:avLst/>
          </a:prstGeom>
          <a:solidFill>
            <a:schemeClr val="bg1"/>
          </a:solidFill>
        </p:spPr>
        <p:txBody>
          <a:bodyPr wrap="square" rtlCol="0">
            <a:noAutofit/>
          </a:bodyPr>
          <a:lstStyle/>
          <a:p>
            <a:pPr algn="ctr"/>
            <a:endParaRPr lang="zh-CN" altLang="en-US" dirty="0" smtClean="0">
              <a:latin typeface="华文细黑" pitchFamily="2" charset="-122"/>
              <a:ea typeface="华文细黑" pitchFamily="2" charset="-122"/>
            </a:endParaRPr>
          </a:p>
        </p:txBody>
      </p:sp>
      <p:sp>
        <p:nvSpPr>
          <p:cNvPr id="18" name="AutoShape 21"/>
          <p:cNvSpPr>
            <a:spLocks noChangeArrowheads="1"/>
          </p:cNvSpPr>
          <p:nvPr/>
        </p:nvSpPr>
        <p:spPr bwMode="ltGray">
          <a:xfrm>
            <a:off x="6950238" y="1726188"/>
            <a:ext cx="1908042" cy="4215842"/>
          </a:xfrm>
          <a:prstGeom prst="bevel">
            <a:avLst>
              <a:gd name="adj" fmla="val 3606"/>
            </a:avLst>
          </a:prstGeom>
          <a:solidFill>
            <a:schemeClr val="bg1">
              <a:lumMod val="95000"/>
            </a:schemeClr>
          </a:soli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pitchFamily="2" charset="-122"/>
            </a:endParaRPr>
          </a:p>
        </p:txBody>
      </p:sp>
      <p:sp>
        <p:nvSpPr>
          <p:cNvPr id="14" name="AutoShape 21"/>
          <p:cNvSpPr>
            <a:spLocks noChangeArrowheads="1"/>
          </p:cNvSpPr>
          <p:nvPr/>
        </p:nvSpPr>
        <p:spPr bwMode="ltGray">
          <a:xfrm>
            <a:off x="5021558" y="1726188"/>
            <a:ext cx="1908042" cy="4215842"/>
          </a:xfrm>
          <a:prstGeom prst="bevel">
            <a:avLst>
              <a:gd name="adj" fmla="val 3606"/>
            </a:avLst>
          </a:prstGeom>
          <a:solidFill>
            <a:schemeClr val="bg1">
              <a:lumMod val="95000"/>
            </a:schemeClr>
          </a:soli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pitchFamily="2" charset="-122"/>
            </a:endParaRPr>
          </a:p>
        </p:txBody>
      </p:sp>
      <p:sp>
        <p:nvSpPr>
          <p:cNvPr id="7" name="AutoShape 5"/>
          <p:cNvSpPr>
            <a:spLocks noChangeArrowheads="1"/>
          </p:cNvSpPr>
          <p:nvPr/>
        </p:nvSpPr>
        <p:spPr bwMode="ltGray">
          <a:xfrm>
            <a:off x="3105432" y="1726188"/>
            <a:ext cx="1908042" cy="4215842"/>
          </a:xfrm>
          <a:prstGeom prst="bevel">
            <a:avLst>
              <a:gd name="adj" fmla="val 3606"/>
            </a:avLst>
          </a:prstGeom>
          <a:solidFill>
            <a:schemeClr val="bg1">
              <a:lumMod val="95000"/>
            </a:schemeClr>
          </a:soli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pitchFamily="2" charset="-122"/>
            </a:endParaRPr>
          </a:p>
        </p:txBody>
      </p:sp>
      <p:sp>
        <p:nvSpPr>
          <p:cNvPr id="2" name="标题 1"/>
          <p:cNvSpPr>
            <a:spLocks noGrp="1"/>
          </p:cNvSpPr>
          <p:nvPr>
            <p:ph type="title"/>
          </p:nvPr>
        </p:nvSpPr>
        <p:spPr/>
        <p:txBody>
          <a:bodyPr/>
          <a:lstStyle/>
          <a:p>
            <a:r>
              <a:rPr lang="zh-CN" altLang="en-US" dirty="0" smtClean="0"/>
              <a:t>项目主要工作内容分解</a:t>
            </a:r>
            <a:endParaRPr lang="zh-CN" altLang="en-US" dirty="0"/>
          </a:p>
        </p:txBody>
      </p:sp>
      <p:sp>
        <p:nvSpPr>
          <p:cNvPr id="5" name="AutoShape 2"/>
          <p:cNvSpPr>
            <a:spLocks noChangeArrowheads="1"/>
          </p:cNvSpPr>
          <p:nvPr/>
        </p:nvSpPr>
        <p:spPr bwMode="gray">
          <a:xfrm>
            <a:off x="3084664" y="1298560"/>
            <a:ext cx="1916110" cy="500063"/>
          </a:xfrm>
          <a:prstGeom prst="bevel">
            <a:avLst>
              <a:gd name="adj" fmla="val 13681"/>
            </a:avLst>
          </a:prstGeom>
          <a:solidFill>
            <a:schemeClr val="tx2">
              <a:lumMod val="60000"/>
              <a:lumOff val="40000"/>
            </a:schemeClr>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 name="AutoShape 4"/>
          <p:cNvSpPr>
            <a:spLocks noChangeArrowheads="1"/>
          </p:cNvSpPr>
          <p:nvPr/>
        </p:nvSpPr>
        <p:spPr bwMode="gray">
          <a:xfrm>
            <a:off x="1163905" y="1285860"/>
            <a:ext cx="1908043" cy="500063"/>
          </a:xfrm>
          <a:prstGeom prst="bevel">
            <a:avLst>
              <a:gd name="adj" fmla="val 13681"/>
            </a:avLst>
          </a:prstGeom>
          <a:solidFill>
            <a:schemeClr val="tx2">
              <a:lumMod val="60000"/>
              <a:lumOff val="40000"/>
            </a:schemeClr>
          </a:solidFill>
          <a:ln w="9525">
            <a:noFill/>
            <a:miter lim="800000"/>
            <a:headEnd/>
            <a:tailEnd/>
          </a:ln>
        </p:spPr>
        <p:txBody>
          <a:bodyPr wrap="none" anchor="ctr"/>
          <a:lstStyle/>
          <a:p>
            <a:endParaRPr lang="zh-CN" altLang="en-US" kern="0" smtClean="0">
              <a:solidFill>
                <a:sysClr val="windowText" lastClr="000000"/>
              </a:solidFill>
            </a:endParaRPr>
          </a:p>
        </p:txBody>
      </p:sp>
      <p:sp>
        <p:nvSpPr>
          <p:cNvPr id="8" name="AutoShape 8"/>
          <p:cNvSpPr>
            <a:spLocks noChangeArrowheads="1"/>
          </p:cNvSpPr>
          <p:nvPr/>
        </p:nvSpPr>
        <p:spPr bwMode="gray">
          <a:xfrm>
            <a:off x="142844" y="1298560"/>
            <a:ext cx="1038225" cy="4643470"/>
          </a:xfrm>
          <a:prstGeom prst="bevel">
            <a:avLst>
              <a:gd name="adj" fmla="val 6676"/>
            </a:avLst>
          </a:prstGeom>
          <a:solidFill>
            <a:schemeClr val="tx2">
              <a:lumMod val="40000"/>
              <a:lumOff val="60000"/>
            </a:schemeClr>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9" name="Text Box 12"/>
          <p:cNvSpPr txBox="1">
            <a:spLocks noChangeArrowheads="1"/>
          </p:cNvSpPr>
          <p:nvPr/>
        </p:nvSpPr>
        <p:spPr bwMode="gray">
          <a:xfrm>
            <a:off x="1379854" y="1400942"/>
            <a:ext cx="1596086" cy="338554"/>
          </a:xfrm>
          <a:prstGeom prst="rect">
            <a:avLst/>
          </a:prstGeom>
          <a:noFill/>
          <a:ln w="9525" algn="ctr">
            <a:noFill/>
            <a:miter lim="800000"/>
            <a:headEnd/>
            <a:tailEnd/>
          </a:ln>
        </p:spPr>
        <p:txBody>
          <a:bodyPr wrap="square">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dirty="0" smtClean="0">
                <a:ln>
                  <a:noFill/>
                </a:ln>
                <a:solidFill>
                  <a:srgbClr val="FDF58D"/>
                </a:solidFill>
                <a:effectLst/>
                <a:uLnTx/>
                <a:uFillTx/>
              </a:rPr>
              <a:t>4-6</a:t>
            </a:r>
            <a:r>
              <a:rPr kumimoji="0" lang="zh-CN" altLang="en-US" sz="1600" b="1" i="0" u="none" strike="noStrike" kern="0" cap="none" spc="0" normalizeH="0" baseline="0" noProof="0" dirty="0" smtClean="0">
                <a:ln>
                  <a:noFill/>
                </a:ln>
                <a:solidFill>
                  <a:srgbClr val="FDF58D"/>
                </a:solidFill>
                <a:effectLst/>
                <a:uLnTx/>
                <a:uFillTx/>
              </a:rPr>
              <a:t>月</a:t>
            </a:r>
            <a:endParaRPr kumimoji="0" lang="en-US" altLang="zh-CN" sz="1600" b="1" i="0" u="none" strike="noStrike" kern="0" cap="none" spc="0" normalizeH="0" baseline="0" noProof="0" dirty="0" smtClean="0">
              <a:ln>
                <a:noFill/>
              </a:ln>
              <a:solidFill>
                <a:srgbClr val="FDF58D"/>
              </a:solidFill>
              <a:effectLst/>
              <a:uLnTx/>
              <a:uFillTx/>
            </a:endParaRPr>
          </a:p>
        </p:txBody>
      </p:sp>
      <p:sp>
        <p:nvSpPr>
          <p:cNvPr id="10" name="Text Box 13"/>
          <p:cNvSpPr txBox="1">
            <a:spLocks noChangeArrowheads="1"/>
          </p:cNvSpPr>
          <p:nvPr/>
        </p:nvSpPr>
        <p:spPr bwMode="gray">
          <a:xfrm>
            <a:off x="3278470" y="1380303"/>
            <a:ext cx="1596086" cy="338554"/>
          </a:xfrm>
          <a:prstGeom prst="rect">
            <a:avLst/>
          </a:prstGeom>
          <a:noFill/>
          <a:ln w="9525" algn="ctr">
            <a:noFill/>
            <a:miter lim="800000"/>
            <a:headEnd/>
            <a:tailEnd/>
          </a:ln>
        </p:spPr>
        <p:txBody>
          <a:bodyPr wrap="square">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noProof="0" dirty="0" smtClean="0">
                <a:ln>
                  <a:noFill/>
                </a:ln>
                <a:solidFill>
                  <a:srgbClr val="FDF58D"/>
                </a:solidFill>
                <a:effectLst/>
                <a:uLnTx/>
                <a:uFillTx/>
              </a:rPr>
              <a:t>7-9</a:t>
            </a:r>
            <a:r>
              <a:rPr kumimoji="0" lang="zh-CN" altLang="en-US" sz="1600" b="1" i="0" u="none" strike="noStrike" kern="0" cap="none" spc="0" normalizeH="0" noProof="0" dirty="0" smtClean="0">
                <a:ln>
                  <a:noFill/>
                </a:ln>
                <a:solidFill>
                  <a:srgbClr val="FDF58D"/>
                </a:solidFill>
                <a:effectLst/>
                <a:uLnTx/>
                <a:uFillTx/>
              </a:rPr>
              <a:t>月</a:t>
            </a:r>
            <a:endParaRPr kumimoji="0" lang="en-US" altLang="zh-CN" sz="1600" b="1" i="0" u="none" strike="noStrike" kern="0" cap="none" spc="0" normalizeH="0" noProof="0" dirty="0" smtClean="0">
              <a:ln>
                <a:noFill/>
              </a:ln>
              <a:solidFill>
                <a:srgbClr val="FDF58D"/>
              </a:solidFill>
              <a:effectLst/>
              <a:uLnTx/>
              <a:uFillTx/>
            </a:endParaRPr>
          </a:p>
        </p:txBody>
      </p:sp>
      <p:sp>
        <p:nvSpPr>
          <p:cNvPr id="11" name="Text Box 14"/>
          <p:cNvSpPr txBox="1">
            <a:spLocks noChangeArrowheads="1"/>
          </p:cNvSpPr>
          <p:nvPr/>
        </p:nvSpPr>
        <p:spPr bwMode="gray">
          <a:xfrm>
            <a:off x="214428" y="1369998"/>
            <a:ext cx="960437" cy="338554"/>
          </a:xfrm>
          <a:prstGeom prst="rect">
            <a:avLst/>
          </a:prstGeom>
          <a:noFill/>
          <a:ln w="9525" algn="ctr">
            <a:noFill/>
            <a:miter lim="800000"/>
            <a:headEnd/>
            <a:tailEnd/>
          </a:ln>
        </p:spPr>
        <p:txBody>
          <a:bodyPr>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600" b="1" i="0" u="none" strike="noStrike" kern="0" cap="none" spc="0" normalizeH="0" baseline="0" noProof="0" dirty="0" smtClean="0">
                <a:ln>
                  <a:noFill/>
                </a:ln>
                <a:solidFill>
                  <a:srgbClr val="262165"/>
                </a:solidFill>
                <a:effectLst/>
                <a:uLnTx/>
                <a:uFillTx/>
              </a:rPr>
              <a:t>时间</a:t>
            </a:r>
            <a:endParaRPr kumimoji="0" lang="en-US" altLang="zh-CN" sz="1600" b="1" i="0" u="none" strike="noStrike" kern="0" cap="none" spc="0" normalizeH="0" baseline="0" noProof="0" dirty="0" smtClean="0">
              <a:ln>
                <a:noFill/>
              </a:ln>
              <a:solidFill>
                <a:srgbClr val="262165"/>
              </a:solidFill>
              <a:effectLst/>
              <a:uLnTx/>
              <a:uFillTx/>
            </a:endParaRPr>
          </a:p>
        </p:txBody>
      </p:sp>
      <p:sp>
        <p:nvSpPr>
          <p:cNvPr id="12" name="AutoShape 19"/>
          <p:cNvSpPr>
            <a:spLocks noChangeArrowheads="1"/>
          </p:cNvSpPr>
          <p:nvPr/>
        </p:nvSpPr>
        <p:spPr bwMode="gray">
          <a:xfrm>
            <a:off x="5000920" y="1298560"/>
            <a:ext cx="1916110" cy="500063"/>
          </a:xfrm>
          <a:prstGeom prst="bevel">
            <a:avLst>
              <a:gd name="adj" fmla="val 13681"/>
            </a:avLst>
          </a:prstGeom>
          <a:solidFill>
            <a:schemeClr val="tx2">
              <a:lumMod val="60000"/>
              <a:lumOff val="40000"/>
            </a:schemeClr>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3" name="Text Box 20"/>
          <p:cNvSpPr txBox="1">
            <a:spLocks noChangeArrowheads="1"/>
          </p:cNvSpPr>
          <p:nvPr/>
        </p:nvSpPr>
        <p:spPr bwMode="gray">
          <a:xfrm>
            <a:off x="5229521" y="1380303"/>
            <a:ext cx="1596086" cy="338554"/>
          </a:xfrm>
          <a:prstGeom prst="rect">
            <a:avLst/>
          </a:prstGeom>
          <a:noFill/>
          <a:ln w="9525" algn="ctr">
            <a:noFill/>
            <a:miter lim="800000"/>
            <a:headEnd/>
            <a:tailEnd/>
          </a:ln>
        </p:spPr>
        <p:txBody>
          <a:bodyPr wrap="square">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lang="en-US" altLang="zh-CN" sz="1600" b="1" kern="0" dirty="0" smtClean="0">
                <a:solidFill>
                  <a:srgbClr val="FDF58D"/>
                </a:solidFill>
              </a:rPr>
              <a:t>10-12</a:t>
            </a:r>
            <a:r>
              <a:rPr lang="zh-CN" altLang="en-US" sz="1600" b="1" kern="0" dirty="0" smtClean="0">
                <a:solidFill>
                  <a:srgbClr val="FDF58D"/>
                </a:solidFill>
              </a:rPr>
              <a:t>月</a:t>
            </a:r>
            <a:endParaRPr kumimoji="0" lang="en-US" altLang="zh-CN" sz="1600" b="1" i="0" u="none" strike="noStrike" kern="0" cap="none" spc="0" normalizeH="0" baseline="0" noProof="0" dirty="0" smtClean="0">
              <a:ln>
                <a:noFill/>
              </a:ln>
              <a:solidFill>
                <a:srgbClr val="FDF58D"/>
              </a:solidFill>
              <a:effectLst/>
              <a:uLnTx/>
              <a:uFillTx/>
            </a:endParaRPr>
          </a:p>
        </p:txBody>
      </p:sp>
      <p:sp>
        <p:nvSpPr>
          <p:cNvPr id="15" name="AutoShape 23"/>
          <p:cNvSpPr>
            <a:spLocks noChangeArrowheads="1"/>
          </p:cNvSpPr>
          <p:nvPr/>
        </p:nvSpPr>
        <p:spPr bwMode="ltGray">
          <a:xfrm>
            <a:off x="1183003" y="1798625"/>
            <a:ext cx="1888945" cy="4143405"/>
          </a:xfrm>
          <a:prstGeom prst="bevel">
            <a:avLst>
              <a:gd name="adj" fmla="val 4134"/>
            </a:avLst>
          </a:prstGeom>
          <a:solidFill>
            <a:schemeClr val="bg1">
              <a:lumMod val="95000"/>
            </a:schemeClr>
          </a:soli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ea typeface="宋体" pitchFamily="2" charset="-122"/>
            </a:endParaRPr>
          </a:p>
        </p:txBody>
      </p:sp>
      <p:sp>
        <p:nvSpPr>
          <p:cNvPr id="16" name="AutoShape 19"/>
          <p:cNvSpPr>
            <a:spLocks noChangeArrowheads="1"/>
          </p:cNvSpPr>
          <p:nvPr/>
        </p:nvSpPr>
        <p:spPr bwMode="gray">
          <a:xfrm>
            <a:off x="6929600" y="1298560"/>
            <a:ext cx="1916110" cy="500063"/>
          </a:xfrm>
          <a:prstGeom prst="bevel">
            <a:avLst>
              <a:gd name="adj" fmla="val 13681"/>
            </a:avLst>
          </a:prstGeom>
          <a:solidFill>
            <a:schemeClr val="tx2">
              <a:lumMod val="60000"/>
              <a:lumOff val="40000"/>
            </a:schemeClr>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dirty="0" smtClean="0">
              <a:ln>
                <a:noFill/>
              </a:ln>
              <a:solidFill>
                <a:sysClr val="windowText" lastClr="000000"/>
              </a:solidFill>
              <a:effectLst/>
              <a:uLnTx/>
              <a:uFillTx/>
            </a:endParaRPr>
          </a:p>
        </p:txBody>
      </p:sp>
      <p:sp>
        <p:nvSpPr>
          <p:cNvPr id="17" name="Text Box 20"/>
          <p:cNvSpPr txBox="1">
            <a:spLocks noChangeArrowheads="1"/>
          </p:cNvSpPr>
          <p:nvPr/>
        </p:nvSpPr>
        <p:spPr bwMode="gray">
          <a:xfrm>
            <a:off x="7158201" y="1380303"/>
            <a:ext cx="1596086" cy="338554"/>
          </a:xfrm>
          <a:prstGeom prst="rect">
            <a:avLst/>
          </a:prstGeom>
          <a:noFill/>
          <a:ln w="9525" algn="ctr">
            <a:noFill/>
            <a:miter lim="800000"/>
            <a:headEnd/>
            <a:tailEnd/>
          </a:ln>
        </p:spPr>
        <p:txBody>
          <a:bodyPr wrap="square">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dirty="0" smtClean="0">
                <a:ln>
                  <a:noFill/>
                </a:ln>
                <a:solidFill>
                  <a:srgbClr val="FDF58D"/>
                </a:solidFill>
                <a:effectLst/>
                <a:uLnTx/>
                <a:uFillTx/>
              </a:rPr>
              <a:t>1-3</a:t>
            </a:r>
            <a:r>
              <a:rPr kumimoji="0" lang="zh-CN" altLang="en-US" sz="1600" b="1" i="0" u="none" strike="noStrike" kern="0" cap="none" spc="0" normalizeH="0" baseline="0" noProof="0" dirty="0" smtClean="0">
                <a:ln>
                  <a:noFill/>
                </a:ln>
                <a:solidFill>
                  <a:srgbClr val="FDF58D"/>
                </a:solidFill>
                <a:effectLst/>
                <a:uLnTx/>
                <a:uFillTx/>
              </a:rPr>
              <a:t>月</a:t>
            </a:r>
            <a:endParaRPr kumimoji="0" lang="en-US" altLang="zh-CN" sz="1600" b="1" i="0" u="none" strike="noStrike" kern="0" cap="none" spc="0" normalizeH="0" baseline="0" noProof="0" dirty="0" smtClean="0">
              <a:ln>
                <a:noFill/>
              </a:ln>
              <a:solidFill>
                <a:srgbClr val="FDF58D"/>
              </a:solidFill>
              <a:effectLst/>
              <a:uLnTx/>
              <a:uFillTx/>
            </a:endParaRPr>
          </a:p>
        </p:txBody>
      </p:sp>
      <p:sp>
        <p:nvSpPr>
          <p:cNvPr id="19" name="Text Box 14"/>
          <p:cNvSpPr txBox="1">
            <a:spLocks noChangeArrowheads="1"/>
          </p:cNvSpPr>
          <p:nvPr/>
        </p:nvSpPr>
        <p:spPr bwMode="gray">
          <a:xfrm>
            <a:off x="214282" y="3357562"/>
            <a:ext cx="960437" cy="338554"/>
          </a:xfrm>
          <a:prstGeom prst="rect">
            <a:avLst/>
          </a:prstGeom>
          <a:noFill/>
          <a:ln w="9525" algn="ctr">
            <a:noFill/>
            <a:miter lim="800000"/>
            <a:headEnd/>
            <a:tailEnd/>
          </a:ln>
        </p:spPr>
        <p:txBody>
          <a:bodyPr>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lang="zh-CN" altLang="en-US" sz="1600" b="1" kern="0" dirty="0" smtClean="0">
                <a:solidFill>
                  <a:srgbClr val="262165"/>
                </a:solidFill>
              </a:rPr>
              <a:t>里程碑</a:t>
            </a:r>
            <a:endParaRPr kumimoji="0" lang="en-US" altLang="zh-CN" sz="1600" b="1" i="0" u="none" strike="noStrike" kern="0" cap="none" spc="0" normalizeH="0" baseline="0" noProof="0" dirty="0" smtClean="0">
              <a:ln>
                <a:noFill/>
              </a:ln>
              <a:solidFill>
                <a:srgbClr val="262165"/>
              </a:solidFill>
              <a:effectLst/>
              <a:uLnTx/>
              <a:uFillTx/>
            </a:endParaRPr>
          </a:p>
        </p:txBody>
      </p:sp>
      <p:sp>
        <p:nvSpPr>
          <p:cNvPr id="20" name="Text Box 14"/>
          <p:cNvSpPr txBox="1">
            <a:spLocks noChangeArrowheads="1"/>
          </p:cNvSpPr>
          <p:nvPr/>
        </p:nvSpPr>
        <p:spPr bwMode="gray">
          <a:xfrm>
            <a:off x="214428" y="5227650"/>
            <a:ext cx="960437" cy="338554"/>
          </a:xfrm>
          <a:prstGeom prst="rect">
            <a:avLst/>
          </a:prstGeom>
          <a:noFill/>
          <a:ln w="9525" algn="ctr">
            <a:noFill/>
            <a:miter lim="800000"/>
            <a:headEnd/>
            <a:tailEnd/>
          </a:ln>
        </p:spPr>
        <p:txBody>
          <a:bodyPr>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600" b="1" i="0" u="none" strike="noStrike" kern="0" cap="none" spc="0" normalizeH="0" baseline="0" noProof="0" dirty="0" smtClean="0">
                <a:ln>
                  <a:noFill/>
                </a:ln>
                <a:solidFill>
                  <a:srgbClr val="262165"/>
                </a:solidFill>
                <a:effectLst/>
                <a:uLnTx/>
                <a:uFillTx/>
              </a:rPr>
              <a:t>团队</a:t>
            </a:r>
            <a:endParaRPr kumimoji="0" lang="en-US" altLang="zh-CN" sz="1600" b="1" i="0" u="none" strike="noStrike" kern="0" cap="none" spc="0" normalizeH="0" baseline="0" noProof="0" dirty="0" smtClean="0">
              <a:ln>
                <a:noFill/>
              </a:ln>
              <a:solidFill>
                <a:srgbClr val="262165"/>
              </a:solidFill>
              <a:effectLst/>
              <a:uLnTx/>
              <a:uFillTx/>
            </a:endParaRPr>
          </a:p>
        </p:txBody>
      </p:sp>
      <p:sp>
        <p:nvSpPr>
          <p:cNvPr id="21" name="Text Box 14"/>
          <p:cNvSpPr txBox="1">
            <a:spLocks noChangeArrowheads="1"/>
          </p:cNvSpPr>
          <p:nvPr/>
        </p:nvSpPr>
        <p:spPr bwMode="gray">
          <a:xfrm>
            <a:off x="1714626" y="5299088"/>
            <a:ext cx="6143668" cy="338554"/>
          </a:xfrm>
          <a:prstGeom prst="rect">
            <a:avLst/>
          </a:prstGeom>
          <a:noFill/>
          <a:ln w="9525" algn="ctr">
            <a:noFill/>
            <a:miter lim="800000"/>
            <a:headEnd/>
            <a:tailEnd/>
          </a:ln>
        </p:spPr>
        <p:txBody>
          <a:bodyPr wrap="square">
            <a:spAutoFit/>
          </a:bodyPr>
          <a:lstStyle/>
          <a:p>
            <a:pPr algn="ctr" eaLnBrk="0" hangingPunct="0"/>
            <a:r>
              <a:rPr lang="zh-CN" altLang="en-US" sz="1600" dirty="0" smtClean="0">
                <a:latin typeface="微软雅黑" pitchFamily="34" charset="-122"/>
                <a:ea typeface="微软雅黑" pitchFamily="34" charset="-122"/>
              </a:rPr>
              <a:t>数据架构</a:t>
            </a:r>
            <a:r>
              <a:rPr lang="zh-CN" altLang="en-US" sz="1600" b="1" kern="0" dirty="0" smtClean="0">
                <a:solidFill>
                  <a:srgbClr val="262165"/>
                </a:solidFill>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供应商团队、业务部门</a:t>
            </a:r>
            <a:endParaRPr lang="en-US" altLang="zh-CN" sz="1600" dirty="0" smtClean="0">
              <a:latin typeface="微软雅黑" pitchFamily="34" charset="-122"/>
              <a:ea typeface="微软雅黑" pitchFamily="34" charset="-122"/>
            </a:endParaRPr>
          </a:p>
        </p:txBody>
      </p:sp>
      <p:sp>
        <p:nvSpPr>
          <p:cNvPr id="22" name="TextBox 21"/>
          <p:cNvSpPr txBox="1"/>
          <p:nvPr/>
        </p:nvSpPr>
        <p:spPr>
          <a:xfrm>
            <a:off x="1214560" y="2205229"/>
            <a:ext cx="2954709" cy="307777"/>
          </a:xfrm>
          <a:prstGeom prst="rect">
            <a:avLst/>
          </a:prstGeom>
          <a:solidFill>
            <a:srgbClr val="FFFF99"/>
          </a:solidFill>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zh-CN" altLang="en-US" sz="1400" dirty="0" smtClean="0">
                <a:latin typeface="微软雅黑" pitchFamily="34" charset="-122"/>
                <a:ea typeface="微软雅黑" pitchFamily="34" charset="-122"/>
              </a:rPr>
              <a:t>业务维度权限划分</a:t>
            </a:r>
            <a:endParaRPr lang="zh-CN" altLang="en-US" sz="1400" dirty="0" smtClean="0"/>
          </a:p>
        </p:txBody>
      </p:sp>
      <p:sp>
        <p:nvSpPr>
          <p:cNvPr id="23" name="TextBox 22"/>
          <p:cNvSpPr txBox="1"/>
          <p:nvPr/>
        </p:nvSpPr>
        <p:spPr>
          <a:xfrm>
            <a:off x="7000892" y="5205625"/>
            <a:ext cx="1214446" cy="307777"/>
          </a:xfrm>
          <a:prstGeom prst="rect">
            <a:avLst/>
          </a:prstGeom>
          <a:solidFill>
            <a:srgbClr val="FFFF99"/>
          </a:solidFill>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zh-CN" altLang="en-US" sz="1400" dirty="0" smtClean="0"/>
              <a:t>海外模块</a:t>
            </a:r>
          </a:p>
        </p:txBody>
      </p:sp>
      <p:sp>
        <p:nvSpPr>
          <p:cNvPr id="24" name="TextBox 23"/>
          <p:cNvSpPr txBox="1"/>
          <p:nvPr/>
        </p:nvSpPr>
        <p:spPr>
          <a:xfrm>
            <a:off x="6500972" y="4799022"/>
            <a:ext cx="1872207" cy="307777"/>
          </a:xfrm>
          <a:prstGeom prst="rect">
            <a:avLst/>
          </a:prstGeom>
          <a:solidFill>
            <a:srgbClr val="FFFF99"/>
          </a:solidFill>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zh-CN" altLang="en-US" sz="1400" dirty="0" smtClean="0"/>
              <a:t>生产、国内销售模块</a:t>
            </a:r>
          </a:p>
        </p:txBody>
      </p:sp>
      <p:sp>
        <p:nvSpPr>
          <p:cNvPr id="25" name="TextBox 24"/>
          <p:cNvSpPr txBox="1"/>
          <p:nvPr/>
        </p:nvSpPr>
        <p:spPr>
          <a:xfrm>
            <a:off x="2557632" y="2941634"/>
            <a:ext cx="1800200" cy="307777"/>
          </a:xfrm>
          <a:prstGeom prst="rect">
            <a:avLst/>
          </a:prstGeom>
          <a:solidFill>
            <a:srgbClr val="FFFF99"/>
          </a:solidFill>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zh-CN" altLang="en-US" sz="1400" dirty="0" smtClean="0"/>
              <a:t>非结构化数据功能</a:t>
            </a:r>
          </a:p>
        </p:txBody>
      </p:sp>
      <p:sp>
        <p:nvSpPr>
          <p:cNvPr id="26" name="TextBox 25"/>
          <p:cNvSpPr txBox="1"/>
          <p:nvPr/>
        </p:nvSpPr>
        <p:spPr>
          <a:xfrm>
            <a:off x="2143254" y="2584444"/>
            <a:ext cx="1500198" cy="307777"/>
          </a:xfrm>
          <a:prstGeom prst="rect">
            <a:avLst/>
          </a:prstGeom>
          <a:solidFill>
            <a:srgbClr val="FFFF99"/>
          </a:solidFill>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zh-CN" altLang="en-US" sz="1400" dirty="0" smtClean="0"/>
              <a:t>产品动态属性</a:t>
            </a:r>
          </a:p>
        </p:txBody>
      </p:sp>
      <p:sp>
        <p:nvSpPr>
          <p:cNvPr id="27" name="TextBox 26"/>
          <p:cNvSpPr txBox="1"/>
          <p:nvPr/>
        </p:nvSpPr>
        <p:spPr>
          <a:xfrm>
            <a:off x="3952328" y="3656014"/>
            <a:ext cx="1977139" cy="307777"/>
          </a:xfrm>
          <a:prstGeom prst="rect">
            <a:avLst/>
          </a:prstGeom>
          <a:solidFill>
            <a:srgbClr val="FFFF99"/>
          </a:solidFill>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zh-CN" altLang="en-US" sz="1400" dirty="0" smtClean="0"/>
              <a:t>知识库开发</a:t>
            </a:r>
          </a:p>
        </p:txBody>
      </p:sp>
      <p:sp>
        <p:nvSpPr>
          <p:cNvPr id="28" name="TextBox 27"/>
          <p:cNvSpPr txBox="1"/>
          <p:nvPr/>
        </p:nvSpPr>
        <p:spPr>
          <a:xfrm>
            <a:off x="1285852" y="3298824"/>
            <a:ext cx="4500594" cy="307777"/>
          </a:xfrm>
          <a:prstGeom prst="rect">
            <a:avLst/>
          </a:prstGeom>
          <a:solidFill>
            <a:srgbClr val="FFFF99"/>
          </a:solidFill>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zh-CN" altLang="en-US" sz="1400" dirty="0" smtClean="0"/>
              <a:t>数据服务框架集成</a:t>
            </a:r>
          </a:p>
        </p:txBody>
      </p:sp>
      <p:sp>
        <p:nvSpPr>
          <p:cNvPr id="29" name="TextBox 28"/>
          <p:cNvSpPr txBox="1"/>
          <p:nvPr/>
        </p:nvSpPr>
        <p:spPr>
          <a:xfrm>
            <a:off x="6000906" y="4419807"/>
            <a:ext cx="1463570" cy="307777"/>
          </a:xfrm>
          <a:prstGeom prst="rect">
            <a:avLst/>
          </a:prstGeom>
          <a:solidFill>
            <a:srgbClr val="FFFF99"/>
          </a:solidFill>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zh-CN" altLang="en-US" sz="1400" dirty="0" smtClean="0"/>
              <a:t>物流模块</a:t>
            </a:r>
          </a:p>
        </p:txBody>
      </p:sp>
      <p:sp>
        <p:nvSpPr>
          <p:cNvPr id="30" name="TextBox 29"/>
          <p:cNvSpPr txBox="1"/>
          <p:nvPr/>
        </p:nvSpPr>
        <p:spPr>
          <a:xfrm>
            <a:off x="4643584" y="4049917"/>
            <a:ext cx="1857242" cy="307777"/>
          </a:xfrm>
          <a:prstGeom prst="rect">
            <a:avLst/>
          </a:prstGeom>
          <a:solidFill>
            <a:srgbClr val="FFFF99"/>
          </a:solidFill>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zh-CN" altLang="en-US" sz="1400" dirty="0" smtClean="0"/>
              <a:t>装备制造模块优化</a:t>
            </a:r>
          </a:p>
        </p:txBody>
      </p:sp>
      <p:sp>
        <p:nvSpPr>
          <p:cNvPr id="31" name="TextBox 30"/>
          <p:cNvSpPr txBox="1"/>
          <p:nvPr/>
        </p:nvSpPr>
        <p:spPr>
          <a:xfrm>
            <a:off x="7286790" y="5584840"/>
            <a:ext cx="1463570" cy="307777"/>
          </a:xfrm>
          <a:prstGeom prst="rect">
            <a:avLst/>
          </a:prstGeom>
          <a:solidFill>
            <a:srgbClr val="FFFF99"/>
          </a:solidFill>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zh-CN" altLang="en-US" sz="1400" dirty="0" smtClean="0"/>
              <a:t>海外售后</a:t>
            </a:r>
          </a:p>
        </p:txBody>
      </p:sp>
      <p:sp>
        <p:nvSpPr>
          <p:cNvPr id="32" name="TextBox 31"/>
          <p:cNvSpPr txBox="1"/>
          <p:nvPr/>
        </p:nvSpPr>
        <p:spPr>
          <a:xfrm>
            <a:off x="1214560" y="1798626"/>
            <a:ext cx="7500990" cy="307777"/>
          </a:xfrm>
          <a:prstGeom prst="rect">
            <a:avLst/>
          </a:prstGeom>
          <a:solidFill>
            <a:srgbClr val="FFFF99"/>
          </a:solidFill>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zh-CN" altLang="en-US" sz="1400" kern="100" dirty="0" smtClean="0">
                <a:latin typeface="微软雅黑" pitchFamily="34" charset="-122"/>
                <a:ea typeface="微软雅黑" pitchFamily="34" charset="-122"/>
              </a:rPr>
              <a:t>主数据系统的日常开发运维需求</a:t>
            </a:r>
            <a:endParaRPr lang="zh-CN" altLang="en-US" sz="1400" dirty="0" smtClean="0"/>
          </a:p>
        </p:txBody>
      </p:sp>
    </p:spTree>
    <p:extLst>
      <p:ext uri="{BB962C8B-B14F-4D97-AF65-F5344CB8AC3E}">
        <p14:creationId xmlns:p14="http://schemas.microsoft.com/office/powerpoint/2010/main" xmlns="" val="188700686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项目组织体系</a:t>
            </a:r>
            <a:endParaRPr lang="zh-CN" alt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xmlns="" val="1067232121"/>
              </p:ext>
            </p:extLst>
          </p:nvPr>
        </p:nvGraphicFramePr>
        <p:xfrm>
          <a:off x="1259632" y="994767"/>
          <a:ext cx="6408712" cy="4522465"/>
        </p:xfrm>
        <a:graphic>
          <a:graphicData uri="http://schemas.openxmlformats.org/presentationml/2006/ole">
            <p:oleObj spid="_x0000_s83990" name="Visio" r:id="rId3" imgW="6403499" imgH="5059822" progId="Visio.Drawing.11">
              <p:embed/>
            </p:oleObj>
          </a:graphicData>
        </a:graphic>
      </p:graphicFrame>
    </p:spTree>
    <p:extLst>
      <p:ext uri="{BB962C8B-B14F-4D97-AF65-F5344CB8AC3E}">
        <p14:creationId xmlns:p14="http://schemas.microsoft.com/office/powerpoint/2010/main" xmlns="" val="281376455"/>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5733256"/>
            <a:ext cx="8964488" cy="936104"/>
          </a:xfrm>
          <a:prstGeom prst="rect">
            <a:avLst/>
          </a:prstGeom>
          <a:solidFill>
            <a:schemeClr val="bg1"/>
          </a:solidFill>
        </p:spPr>
        <p:txBody>
          <a:bodyPr wrap="square" rtlCol="0">
            <a:noAutofit/>
          </a:bodyPr>
          <a:lstStyle/>
          <a:p>
            <a:pPr algn="ctr"/>
            <a:endParaRPr lang="zh-CN" altLang="en-US" dirty="0" smtClean="0">
              <a:latin typeface="华文细黑" pitchFamily="2" charset="-122"/>
              <a:ea typeface="华文细黑" pitchFamily="2" charset="-122"/>
            </a:endParaRPr>
          </a:p>
        </p:txBody>
      </p:sp>
      <p:sp>
        <p:nvSpPr>
          <p:cNvPr id="2" name="标题 1"/>
          <p:cNvSpPr>
            <a:spLocks noGrp="1"/>
          </p:cNvSpPr>
          <p:nvPr>
            <p:ph type="title"/>
          </p:nvPr>
        </p:nvSpPr>
        <p:spPr/>
        <p:txBody>
          <a:bodyPr/>
          <a:lstStyle/>
          <a:p>
            <a:r>
              <a:rPr lang="zh-CN" altLang="en-US" dirty="0" smtClean="0"/>
              <a:t>项目资源组工作职责</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xmlns="" val="4080116825"/>
              </p:ext>
            </p:extLst>
          </p:nvPr>
        </p:nvGraphicFramePr>
        <p:xfrm>
          <a:off x="395536" y="917284"/>
          <a:ext cx="8352928" cy="5642448"/>
        </p:xfrm>
        <a:graphic>
          <a:graphicData uri="http://schemas.openxmlformats.org/drawingml/2006/table">
            <a:tbl>
              <a:tblPr firstRow="1" firstCol="1">
                <a:tableStyleId>{B301B821-A1FF-4177-AEE7-76D212191A09}</a:tableStyleId>
              </a:tblPr>
              <a:tblGrid>
                <a:gridCol w="1152128"/>
                <a:gridCol w="1584176"/>
                <a:gridCol w="5616624"/>
              </a:tblGrid>
              <a:tr h="351476">
                <a:tc>
                  <a:txBody>
                    <a:bodyPr/>
                    <a:lstStyle/>
                    <a:p>
                      <a:pPr indent="0" algn="ctr">
                        <a:spcAft>
                          <a:spcPts val="0"/>
                        </a:spcAft>
                      </a:pPr>
                      <a:r>
                        <a:rPr lang="zh-CN" altLang="en-US" sz="1200" kern="100" dirty="0" smtClean="0">
                          <a:effectLst/>
                          <a:latin typeface="微软雅黑" pitchFamily="34" charset="-122"/>
                          <a:ea typeface="微软雅黑" pitchFamily="34" charset="-122"/>
                        </a:rPr>
                        <a:t>项目</a:t>
                      </a:r>
                      <a:r>
                        <a:rPr lang="zh-CN" sz="1200" kern="100" dirty="0" smtClean="0">
                          <a:effectLst/>
                          <a:latin typeface="微软雅黑" pitchFamily="34" charset="-122"/>
                          <a:ea typeface="微软雅黑" pitchFamily="34" charset="-122"/>
                        </a:rPr>
                        <a:t>资源</a:t>
                      </a:r>
                      <a:r>
                        <a:rPr lang="zh-CN" sz="1200" kern="100" dirty="0">
                          <a:effectLst/>
                          <a:latin typeface="微软雅黑" pitchFamily="34" charset="-122"/>
                          <a:ea typeface="微软雅黑" pitchFamily="34" charset="-122"/>
                        </a:rPr>
                        <a:t>组</a:t>
                      </a:r>
                    </a:p>
                  </a:txBody>
                  <a:tcPr marL="0" marR="14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ctr">
                        <a:spcAft>
                          <a:spcPts val="600"/>
                        </a:spcAft>
                      </a:pPr>
                      <a:r>
                        <a:rPr lang="zh-CN" sz="1200" b="1" kern="100" dirty="0">
                          <a:solidFill>
                            <a:schemeClr val="lt1"/>
                          </a:solidFill>
                          <a:effectLst/>
                          <a:latin typeface="微软雅黑" pitchFamily="34" charset="-122"/>
                          <a:ea typeface="微软雅黑" pitchFamily="34" charset="-122"/>
                          <a:cs typeface="+mn-cs"/>
                        </a:rPr>
                        <a:t>小组角色组成</a:t>
                      </a:r>
                    </a:p>
                  </a:txBody>
                  <a:tcPr marL="0" marR="14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ctr">
                        <a:spcAft>
                          <a:spcPts val="600"/>
                        </a:spcAft>
                      </a:pPr>
                      <a:r>
                        <a:rPr lang="zh-CN" sz="1200" b="1" kern="100" dirty="0">
                          <a:solidFill>
                            <a:schemeClr val="lt1"/>
                          </a:solidFill>
                          <a:effectLst/>
                          <a:latin typeface="微软雅黑" pitchFamily="34" charset="-122"/>
                          <a:ea typeface="微软雅黑" pitchFamily="34" charset="-122"/>
                          <a:cs typeface="+mn-cs"/>
                        </a:rPr>
                        <a:t>主要工作职责</a:t>
                      </a:r>
                    </a:p>
                  </a:txBody>
                  <a:tcPr marL="0" marR="14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188">
                <a:tc rowSpan="2">
                  <a:txBody>
                    <a:bodyPr/>
                    <a:lstStyle/>
                    <a:p>
                      <a:pPr indent="0" algn="ctr">
                        <a:spcAft>
                          <a:spcPts val="0"/>
                        </a:spcAft>
                      </a:pPr>
                      <a:r>
                        <a:rPr lang="zh-CN" altLang="en-US" sz="1200" kern="100" dirty="0" smtClean="0">
                          <a:effectLst/>
                          <a:latin typeface="微软雅黑" pitchFamily="34" charset="-122"/>
                          <a:ea typeface="微软雅黑" pitchFamily="34" charset="-122"/>
                        </a:rPr>
                        <a:t>项目</a:t>
                      </a:r>
                      <a:r>
                        <a:rPr lang="zh-CN" sz="1200" kern="100" dirty="0" smtClean="0">
                          <a:effectLst/>
                          <a:latin typeface="微软雅黑" pitchFamily="34" charset="-122"/>
                          <a:ea typeface="微软雅黑" pitchFamily="34" charset="-122"/>
                        </a:rPr>
                        <a:t>领导组</a:t>
                      </a:r>
                      <a:endParaRPr lang="zh-CN" sz="1200" kern="100" dirty="0">
                        <a:effectLst/>
                        <a:latin typeface="微软雅黑" pitchFamily="34" charset="-122"/>
                        <a:ea typeface="微软雅黑" pitchFamily="34" charset="-122"/>
                      </a:endParaRPr>
                    </a:p>
                  </a:txBody>
                  <a:tcPr marL="0" marR="14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0" algn="just">
                        <a:spcAft>
                          <a:spcPts val="0"/>
                        </a:spcAft>
                      </a:pPr>
                      <a:r>
                        <a:rPr lang="zh-CN" sz="1200" kern="100" dirty="0">
                          <a:effectLst/>
                          <a:latin typeface="微软雅黑" pitchFamily="34" charset="-122"/>
                          <a:ea typeface="微软雅黑" pitchFamily="34" charset="-122"/>
                        </a:rPr>
                        <a:t>海尔主</a:t>
                      </a:r>
                      <a:r>
                        <a:rPr lang="zh-CN" sz="1200" b="0" kern="100" dirty="0">
                          <a:solidFill>
                            <a:schemeClr val="dk1"/>
                          </a:solidFill>
                          <a:effectLst/>
                          <a:latin typeface="微软雅黑" pitchFamily="34" charset="-122"/>
                          <a:ea typeface="微软雅黑" pitchFamily="34" charset="-122"/>
                          <a:cs typeface="+mn-cs"/>
                        </a:rPr>
                        <a:t>数据管理</a:t>
                      </a:r>
                      <a:r>
                        <a:rPr lang="zh-CN" sz="1200" kern="100" dirty="0">
                          <a:effectLst/>
                          <a:latin typeface="微软雅黑" pitchFamily="34" charset="-122"/>
                          <a:ea typeface="微软雅黑" pitchFamily="34" charset="-122"/>
                        </a:rPr>
                        <a:t>系统项目主要负责领导；</a:t>
                      </a:r>
                    </a:p>
                  </a:txBody>
                  <a:tcPr marL="0" marR="144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indent="0" algn="just" defTabSz="914400" rtl="0" eaLnBrk="1" latinLnBrk="0" hangingPunct="1">
                        <a:spcAft>
                          <a:spcPts val="0"/>
                        </a:spcAft>
                      </a:pPr>
                      <a:r>
                        <a:rPr lang="zh-CN" sz="1200" kern="100" dirty="0">
                          <a:solidFill>
                            <a:schemeClr val="dk1"/>
                          </a:solidFill>
                          <a:effectLst/>
                          <a:latin typeface="微软雅黑" pitchFamily="34" charset="-122"/>
                          <a:ea typeface="微软雅黑" pitchFamily="34" charset="-122"/>
                          <a:cs typeface="+mn-cs"/>
                        </a:rPr>
                        <a:t>定期审查项目进展和方向；</a:t>
                      </a:r>
                    </a:p>
                    <a:p>
                      <a:pPr marL="0" indent="0" algn="just" defTabSz="914400" rtl="0" eaLnBrk="1" latinLnBrk="0" hangingPunct="1">
                        <a:spcAft>
                          <a:spcPts val="0"/>
                        </a:spcAft>
                      </a:pPr>
                      <a:r>
                        <a:rPr lang="zh-CN" sz="1200" kern="100" dirty="0">
                          <a:solidFill>
                            <a:schemeClr val="dk1"/>
                          </a:solidFill>
                          <a:effectLst/>
                          <a:latin typeface="微软雅黑" pitchFamily="34" charset="-122"/>
                          <a:ea typeface="微软雅黑" pitchFamily="34" charset="-122"/>
                          <a:cs typeface="+mn-cs"/>
                        </a:rPr>
                        <a:t>审批资源调配；</a:t>
                      </a:r>
                    </a:p>
                    <a:p>
                      <a:pPr marL="0" indent="0" algn="just" defTabSz="914400" rtl="0" eaLnBrk="1" latinLnBrk="0" hangingPunct="1">
                        <a:spcAft>
                          <a:spcPts val="0"/>
                        </a:spcAft>
                      </a:pPr>
                      <a:r>
                        <a:rPr lang="zh-CN" sz="1200" kern="100" dirty="0">
                          <a:solidFill>
                            <a:schemeClr val="dk1"/>
                          </a:solidFill>
                          <a:effectLst/>
                          <a:latin typeface="微软雅黑" pitchFamily="34" charset="-122"/>
                          <a:ea typeface="微软雅黑" pitchFamily="34" charset="-122"/>
                          <a:cs typeface="+mn-cs"/>
                        </a:rPr>
                        <a:t>决策指导项目中的重大</a:t>
                      </a:r>
                      <a:r>
                        <a:rPr lang="en-US" sz="1200" kern="100" dirty="0">
                          <a:solidFill>
                            <a:schemeClr val="dk1"/>
                          </a:solidFill>
                          <a:effectLst/>
                          <a:latin typeface="微软雅黑" pitchFamily="34" charset="-122"/>
                          <a:ea typeface="微软雅黑" pitchFamily="34" charset="-122"/>
                          <a:cs typeface="+mn-cs"/>
                        </a:rPr>
                        <a:t>/</a:t>
                      </a:r>
                      <a:r>
                        <a:rPr lang="zh-CN" sz="1200" kern="100" dirty="0">
                          <a:solidFill>
                            <a:schemeClr val="dk1"/>
                          </a:solidFill>
                          <a:effectLst/>
                          <a:latin typeface="微软雅黑" pitchFamily="34" charset="-122"/>
                          <a:ea typeface="微软雅黑" pitchFamily="34" charset="-122"/>
                          <a:cs typeface="+mn-cs"/>
                        </a:rPr>
                        <a:t>意外问题；</a:t>
                      </a:r>
                    </a:p>
                    <a:p>
                      <a:pPr marL="0" indent="0" algn="just" defTabSz="914400" rtl="0" eaLnBrk="1" latinLnBrk="0" hangingPunct="1">
                        <a:spcAft>
                          <a:spcPts val="0"/>
                        </a:spcAft>
                      </a:pPr>
                      <a:r>
                        <a:rPr lang="zh-CN" sz="1200" kern="100" dirty="0">
                          <a:solidFill>
                            <a:schemeClr val="dk1"/>
                          </a:solidFill>
                          <a:effectLst/>
                          <a:latin typeface="微软雅黑" pitchFamily="34" charset="-122"/>
                          <a:ea typeface="微软雅黑" pitchFamily="34" charset="-122"/>
                          <a:cs typeface="+mn-cs"/>
                        </a:rPr>
                        <a:t>定期对项目进行质量检查。</a:t>
                      </a:r>
                    </a:p>
                  </a:txBody>
                  <a:tcPr marL="0" marR="144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2417">
                <a:tc vMerge="1">
                  <a:txBody>
                    <a:bodyPr/>
                    <a:lstStyle/>
                    <a:p>
                      <a:endParaRPr lang="zh-CN" altLang="en-US"/>
                    </a:p>
                  </a:txBody>
                  <a:tcPr/>
                </a:tc>
                <a:tc>
                  <a:txBody>
                    <a:bodyPr/>
                    <a:lstStyle/>
                    <a:p>
                      <a:pPr marL="0" indent="0" algn="just" defTabSz="914400" rtl="0" eaLnBrk="1" latinLnBrk="0" hangingPunct="1">
                        <a:spcAft>
                          <a:spcPts val="0"/>
                        </a:spcAft>
                      </a:pPr>
                      <a:r>
                        <a:rPr lang="zh-CN" altLang="en-US" sz="1200" kern="100" dirty="0" smtClean="0">
                          <a:solidFill>
                            <a:schemeClr val="dk1"/>
                          </a:solidFill>
                          <a:effectLst/>
                          <a:latin typeface="微软雅黑" pitchFamily="34" charset="-122"/>
                          <a:ea typeface="微软雅黑" pitchFamily="34" charset="-122"/>
                          <a:cs typeface="+mn-cs"/>
                        </a:rPr>
                        <a:t>东软</a:t>
                      </a:r>
                      <a:r>
                        <a:rPr lang="zh-CN" sz="1200" kern="100" dirty="0" smtClean="0">
                          <a:solidFill>
                            <a:schemeClr val="dk1"/>
                          </a:solidFill>
                          <a:effectLst/>
                          <a:latin typeface="微软雅黑" pitchFamily="34" charset="-122"/>
                          <a:ea typeface="微软雅黑" pitchFamily="34" charset="-122"/>
                          <a:cs typeface="+mn-cs"/>
                        </a:rPr>
                        <a:t>项目</a:t>
                      </a:r>
                      <a:r>
                        <a:rPr lang="zh-CN" sz="1200" kern="100" dirty="0">
                          <a:solidFill>
                            <a:schemeClr val="dk1"/>
                          </a:solidFill>
                          <a:effectLst/>
                          <a:latin typeface="微软雅黑" pitchFamily="34" charset="-122"/>
                          <a:ea typeface="微软雅黑" pitchFamily="34" charset="-122"/>
                          <a:cs typeface="+mn-cs"/>
                        </a:rPr>
                        <a:t>主要负责领导；</a:t>
                      </a:r>
                    </a:p>
                  </a:txBody>
                  <a:tcPr marL="0" marR="144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a:p>
                  </a:txBody>
                  <a:tcPr/>
                </a:tc>
              </a:tr>
              <a:tr h="182690">
                <a:tc rowSpan="2">
                  <a:txBody>
                    <a:bodyPr/>
                    <a:lstStyle/>
                    <a:p>
                      <a:pPr marL="0" indent="0" algn="ctr" defTabSz="914400" rtl="0" eaLnBrk="1" latinLnBrk="0" hangingPunct="1">
                        <a:spcAft>
                          <a:spcPts val="0"/>
                        </a:spcAft>
                      </a:pPr>
                      <a:r>
                        <a:rPr lang="zh-CN" sz="1200" b="1" kern="100" dirty="0" smtClean="0">
                          <a:solidFill>
                            <a:schemeClr val="dk1"/>
                          </a:solidFill>
                          <a:effectLst/>
                          <a:latin typeface="微软雅黑" pitchFamily="34" charset="-122"/>
                          <a:ea typeface="微软雅黑" pitchFamily="34" charset="-122"/>
                          <a:cs typeface="+mn-cs"/>
                        </a:rPr>
                        <a:t>项目管理</a:t>
                      </a:r>
                      <a:r>
                        <a:rPr lang="zh-CN" altLang="en-US" sz="1200" b="1" kern="100" dirty="0" smtClean="0">
                          <a:solidFill>
                            <a:schemeClr val="dk1"/>
                          </a:solidFill>
                          <a:effectLst/>
                          <a:latin typeface="微软雅黑" pitchFamily="34" charset="-122"/>
                          <a:ea typeface="微软雅黑" pitchFamily="34" charset="-122"/>
                          <a:cs typeface="+mn-cs"/>
                        </a:rPr>
                        <a:t>组</a:t>
                      </a:r>
                      <a:endParaRPr lang="zh-CN" sz="1200" b="1" kern="100" dirty="0">
                        <a:solidFill>
                          <a:schemeClr val="dk1"/>
                        </a:solidFill>
                        <a:effectLst/>
                        <a:latin typeface="微软雅黑" pitchFamily="34" charset="-122"/>
                        <a:ea typeface="微软雅黑" pitchFamily="34" charset="-122"/>
                        <a:cs typeface="+mn-cs"/>
                      </a:endParaRPr>
                    </a:p>
                  </a:txBody>
                  <a:tcPr marL="0" marR="14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just" defTabSz="914400" rtl="0" eaLnBrk="1" latinLnBrk="0" hangingPunct="1">
                        <a:spcAft>
                          <a:spcPts val="0"/>
                        </a:spcAft>
                      </a:pPr>
                      <a:r>
                        <a:rPr lang="zh-CN" sz="1200" kern="100" dirty="0">
                          <a:solidFill>
                            <a:schemeClr val="dk1"/>
                          </a:solidFill>
                          <a:effectLst/>
                          <a:latin typeface="微软雅黑" pitchFamily="34" charset="-122"/>
                          <a:ea typeface="微软雅黑" pitchFamily="34" charset="-122"/>
                          <a:cs typeface="+mn-cs"/>
                        </a:rPr>
                        <a:t>海尔项目经理；</a:t>
                      </a:r>
                    </a:p>
                  </a:txBody>
                  <a:tcPr marL="0" marR="144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just" defTabSz="914400" rtl="0" eaLnBrk="1" latinLnBrk="0" hangingPunct="1">
                        <a:spcAft>
                          <a:spcPts val="0"/>
                        </a:spcAft>
                      </a:pPr>
                      <a:r>
                        <a:rPr lang="zh-CN" sz="1200" kern="100" dirty="0">
                          <a:solidFill>
                            <a:schemeClr val="dk1"/>
                          </a:solidFill>
                          <a:effectLst/>
                          <a:latin typeface="微软雅黑" pitchFamily="34" charset="-122"/>
                          <a:ea typeface="微软雅黑" pitchFamily="34" charset="-122"/>
                          <a:cs typeface="+mn-cs"/>
                        </a:rPr>
                        <a:t>海尔项目经理：对项目进行的内容和进度进行实时监控，并做出决策。</a:t>
                      </a:r>
                    </a:p>
                  </a:txBody>
                  <a:tcPr marL="0" marR="144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5381">
                <a:tc vMerge="1">
                  <a:txBody>
                    <a:bodyPr/>
                    <a:lstStyle/>
                    <a:p>
                      <a:endParaRPr lang="zh-CN" altLang="en-US"/>
                    </a:p>
                  </a:txBody>
                  <a:tcPr/>
                </a:tc>
                <a:tc>
                  <a:txBody>
                    <a:bodyPr/>
                    <a:lstStyle/>
                    <a:p>
                      <a:pPr marL="0" indent="0" algn="just" defTabSz="914400" rtl="0" eaLnBrk="1" latinLnBrk="0" hangingPunct="1">
                        <a:spcAft>
                          <a:spcPts val="0"/>
                        </a:spcAft>
                      </a:pPr>
                      <a:r>
                        <a:rPr lang="en-US" sz="1200" kern="100" dirty="0">
                          <a:solidFill>
                            <a:schemeClr val="dk1"/>
                          </a:solidFill>
                          <a:effectLst/>
                          <a:latin typeface="微软雅黑" pitchFamily="34" charset="-122"/>
                          <a:ea typeface="微软雅黑" pitchFamily="34" charset="-122"/>
                          <a:cs typeface="+mn-cs"/>
                        </a:rPr>
                        <a:t> </a:t>
                      </a:r>
                      <a:endParaRPr lang="zh-CN" sz="1200" kern="100" dirty="0">
                        <a:solidFill>
                          <a:schemeClr val="dk1"/>
                        </a:solidFill>
                        <a:effectLst/>
                        <a:latin typeface="微软雅黑" pitchFamily="34" charset="-122"/>
                        <a:ea typeface="微软雅黑" pitchFamily="34" charset="-122"/>
                        <a:cs typeface="+mn-cs"/>
                      </a:endParaRPr>
                    </a:p>
                    <a:p>
                      <a:pPr marL="0" indent="0" algn="just" defTabSz="914400" rtl="0" eaLnBrk="1" latinLnBrk="0" hangingPunct="1">
                        <a:spcAft>
                          <a:spcPts val="0"/>
                        </a:spcAft>
                      </a:pPr>
                      <a:r>
                        <a:rPr lang="zh-CN" altLang="en-US" sz="1200" kern="100" dirty="0" smtClean="0">
                          <a:solidFill>
                            <a:schemeClr val="dk1"/>
                          </a:solidFill>
                          <a:effectLst/>
                          <a:latin typeface="微软雅黑" pitchFamily="34" charset="-122"/>
                          <a:ea typeface="微软雅黑" pitchFamily="34" charset="-122"/>
                          <a:cs typeface="+mn-cs"/>
                        </a:rPr>
                        <a:t>东软</a:t>
                      </a:r>
                      <a:r>
                        <a:rPr lang="zh-CN" sz="1200" kern="100" dirty="0" smtClean="0">
                          <a:solidFill>
                            <a:schemeClr val="dk1"/>
                          </a:solidFill>
                          <a:effectLst/>
                          <a:latin typeface="微软雅黑" pitchFamily="34" charset="-122"/>
                          <a:ea typeface="微软雅黑" pitchFamily="34" charset="-122"/>
                          <a:cs typeface="+mn-cs"/>
                        </a:rPr>
                        <a:t>项目</a:t>
                      </a:r>
                      <a:r>
                        <a:rPr lang="zh-CN" sz="1200" kern="100" dirty="0">
                          <a:solidFill>
                            <a:schemeClr val="dk1"/>
                          </a:solidFill>
                          <a:effectLst/>
                          <a:latin typeface="微软雅黑" pitchFamily="34" charset="-122"/>
                          <a:ea typeface="微软雅黑" pitchFamily="34" charset="-122"/>
                          <a:cs typeface="+mn-cs"/>
                        </a:rPr>
                        <a:t>经理</a:t>
                      </a:r>
                    </a:p>
                  </a:txBody>
                  <a:tcPr marL="0" marR="144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just" defTabSz="914400" rtl="0" eaLnBrk="1" latinLnBrk="0" hangingPunct="1">
                        <a:spcAft>
                          <a:spcPts val="0"/>
                        </a:spcAft>
                      </a:pPr>
                      <a:r>
                        <a:rPr lang="zh-CN" sz="1200" kern="100" dirty="0">
                          <a:solidFill>
                            <a:schemeClr val="dk1"/>
                          </a:solidFill>
                          <a:effectLst/>
                          <a:latin typeface="微软雅黑" pitchFamily="34" charset="-122"/>
                          <a:ea typeface="微软雅黑" pitchFamily="34" charset="-122"/>
                          <a:cs typeface="+mn-cs"/>
                        </a:rPr>
                        <a:t>东软项目经理：管理项目的日常运作，负责项目进程控制，组织项目实施；定期向工程领导小组汇报项目进度；负责项目风险管理，及时发现和控制项目中潜在的阻力。</a:t>
                      </a:r>
                    </a:p>
                  </a:txBody>
                  <a:tcPr marL="0" marR="144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929">
                <a:tc rowSpan="2">
                  <a:txBody>
                    <a:bodyPr/>
                    <a:lstStyle/>
                    <a:p>
                      <a:pPr marL="0" indent="0" algn="ctr" defTabSz="914400" rtl="0" eaLnBrk="1" latinLnBrk="0" hangingPunct="1">
                        <a:spcAft>
                          <a:spcPts val="0"/>
                        </a:spcAft>
                      </a:pPr>
                      <a:r>
                        <a:rPr lang="zh-CN" sz="1200" b="1" kern="100" dirty="0">
                          <a:solidFill>
                            <a:schemeClr val="dk1"/>
                          </a:solidFill>
                          <a:effectLst/>
                          <a:latin typeface="微软雅黑" pitchFamily="34" charset="-122"/>
                          <a:ea typeface="微软雅黑" pitchFamily="34" charset="-122"/>
                          <a:cs typeface="+mn-cs"/>
                        </a:rPr>
                        <a:t>解决</a:t>
                      </a:r>
                      <a:r>
                        <a:rPr lang="zh-CN" sz="1200" b="1" kern="100" dirty="0" smtClean="0">
                          <a:solidFill>
                            <a:schemeClr val="dk1"/>
                          </a:solidFill>
                          <a:effectLst/>
                          <a:latin typeface="微软雅黑" pitchFamily="34" charset="-122"/>
                          <a:ea typeface="微软雅黑" pitchFamily="34" charset="-122"/>
                          <a:cs typeface="+mn-cs"/>
                        </a:rPr>
                        <a:t>方案组</a:t>
                      </a:r>
                      <a:endParaRPr lang="zh-CN" sz="1200" b="1" kern="100" dirty="0">
                        <a:solidFill>
                          <a:schemeClr val="dk1"/>
                        </a:solidFill>
                        <a:effectLst/>
                        <a:latin typeface="微软雅黑" pitchFamily="34" charset="-122"/>
                        <a:ea typeface="微软雅黑" pitchFamily="34" charset="-122"/>
                        <a:cs typeface="+mn-cs"/>
                      </a:endParaRPr>
                    </a:p>
                  </a:txBody>
                  <a:tcPr marL="0" marR="14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just" defTabSz="914400" rtl="0" eaLnBrk="1" latinLnBrk="0" hangingPunct="1">
                        <a:spcAft>
                          <a:spcPts val="0"/>
                        </a:spcAft>
                      </a:pPr>
                      <a:r>
                        <a:rPr lang="zh-CN" altLang="en-US" sz="1200" kern="100" dirty="0" smtClean="0">
                          <a:solidFill>
                            <a:schemeClr val="dk1"/>
                          </a:solidFill>
                          <a:effectLst/>
                          <a:latin typeface="微软雅黑" pitchFamily="34" charset="-122"/>
                          <a:ea typeface="微软雅黑" pitchFamily="34" charset="-122"/>
                          <a:cs typeface="+mn-cs"/>
                        </a:rPr>
                        <a:t>东软</a:t>
                      </a:r>
                      <a:r>
                        <a:rPr lang="zh-CN" sz="1200" kern="100" dirty="0" smtClean="0">
                          <a:solidFill>
                            <a:schemeClr val="dk1"/>
                          </a:solidFill>
                          <a:effectLst/>
                          <a:latin typeface="微软雅黑" pitchFamily="34" charset="-122"/>
                          <a:ea typeface="微软雅黑" pitchFamily="34" charset="-122"/>
                          <a:cs typeface="+mn-cs"/>
                        </a:rPr>
                        <a:t>系统</a:t>
                      </a:r>
                      <a:r>
                        <a:rPr lang="zh-CN" sz="1200" kern="100" dirty="0">
                          <a:solidFill>
                            <a:schemeClr val="dk1"/>
                          </a:solidFill>
                          <a:effectLst/>
                          <a:latin typeface="微软雅黑" pitchFamily="34" charset="-122"/>
                          <a:ea typeface="微软雅黑" pitchFamily="34" charset="-122"/>
                          <a:cs typeface="+mn-cs"/>
                        </a:rPr>
                        <a:t>架构师；</a:t>
                      </a:r>
                    </a:p>
                  </a:txBody>
                  <a:tcPr marL="0" marR="144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just" defTabSz="914400" rtl="0" eaLnBrk="1" latinLnBrk="0" hangingPunct="1">
                        <a:spcAft>
                          <a:spcPts val="0"/>
                        </a:spcAft>
                      </a:pPr>
                      <a:r>
                        <a:rPr lang="zh-CN" sz="1200" kern="100" dirty="0">
                          <a:solidFill>
                            <a:schemeClr val="dk1"/>
                          </a:solidFill>
                          <a:effectLst/>
                          <a:latin typeface="微软雅黑" pitchFamily="34" charset="-122"/>
                          <a:ea typeface="微软雅黑" pitchFamily="34" charset="-122"/>
                          <a:cs typeface="+mn-cs"/>
                        </a:rPr>
                        <a:t>系统架构师：结合</a:t>
                      </a:r>
                      <a:r>
                        <a:rPr lang="en-US" sz="1200" kern="100" dirty="0">
                          <a:solidFill>
                            <a:schemeClr val="dk1"/>
                          </a:solidFill>
                          <a:effectLst/>
                          <a:latin typeface="微软雅黑" pitchFamily="34" charset="-122"/>
                          <a:ea typeface="微软雅黑" pitchFamily="34" charset="-122"/>
                          <a:cs typeface="+mn-cs"/>
                        </a:rPr>
                        <a:t>MDM</a:t>
                      </a:r>
                      <a:r>
                        <a:rPr lang="zh-CN" sz="1200" kern="100" dirty="0">
                          <a:solidFill>
                            <a:schemeClr val="dk1"/>
                          </a:solidFill>
                          <a:effectLst/>
                          <a:latin typeface="微软雅黑" pitchFamily="34" charset="-122"/>
                          <a:ea typeface="微软雅黑" pitchFamily="34" charset="-122"/>
                          <a:cs typeface="+mn-cs"/>
                        </a:rPr>
                        <a:t>实施经验提出总体专家意见。</a:t>
                      </a:r>
                    </a:p>
                  </a:txBody>
                  <a:tcPr marL="0" marR="144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690">
                <a:tc vMerge="1">
                  <a:txBody>
                    <a:bodyPr/>
                    <a:lstStyle/>
                    <a:p>
                      <a:endParaRPr lang="zh-CN" altLang="en-US"/>
                    </a:p>
                  </a:txBody>
                  <a:tcPr/>
                </a:tc>
                <a:tc>
                  <a:txBody>
                    <a:bodyPr/>
                    <a:lstStyle/>
                    <a:p>
                      <a:pPr marL="0" indent="0" algn="just" defTabSz="914400" rtl="0" eaLnBrk="1" latinLnBrk="0" hangingPunct="1">
                        <a:spcAft>
                          <a:spcPts val="0"/>
                        </a:spcAft>
                      </a:pPr>
                      <a:r>
                        <a:rPr lang="zh-CN" altLang="en-US" sz="1200" kern="100" dirty="0" smtClean="0">
                          <a:solidFill>
                            <a:schemeClr val="dk1"/>
                          </a:solidFill>
                          <a:effectLst/>
                          <a:latin typeface="微软雅黑" pitchFamily="34" charset="-122"/>
                          <a:ea typeface="微软雅黑" pitchFamily="34" charset="-122"/>
                          <a:cs typeface="+mn-cs"/>
                        </a:rPr>
                        <a:t>东软</a:t>
                      </a:r>
                      <a:r>
                        <a:rPr lang="zh-CN" sz="1200" kern="100" dirty="0" smtClean="0">
                          <a:solidFill>
                            <a:schemeClr val="dk1"/>
                          </a:solidFill>
                          <a:effectLst/>
                          <a:latin typeface="微软雅黑" pitchFamily="34" charset="-122"/>
                          <a:ea typeface="微软雅黑" pitchFamily="34" charset="-122"/>
                          <a:cs typeface="+mn-cs"/>
                        </a:rPr>
                        <a:t>系统</a:t>
                      </a:r>
                      <a:r>
                        <a:rPr lang="zh-CN" sz="1200" kern="100" dirty="0">
                          <a:solidFill>
                            <a:schemeClr val="dk1"/>
                          </a:solidFill>
                          <a:effectLst/>
                          <a:latin typeface="微软雅黑" pitchFamily="34" charset="-122"/>
                          <a:ea typeface="微软雅黑" pitchFamily="34" charset="-122"/>
                          <a:cs typeface="+mn-cs"/>
                        </a:rPr>
                        <a:t>咨询顾问</a:t>
                      </a:r>
                    </a:p>
                  </a:txBody>
                  <a:tcPr marL="0" marR="144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just" defTabSz="914400" rtl="0" eaLnBrk="1" latinLnBrk="0" hangingPunct="1">
                        <a:spcAft>
                          <a:spcPts val="0"/>
                        </a:spcAft>
                      </a:pPr>
                      <a:r>
                        <a:rPr lang="zh-CN" sz="1200" kern="100" dirty="0">
                          <a:solidFill>
                            <a:schemeClr val="dk1"/>
                          </a:solidFill>
                          <a:effectLst/>
                          <a:latin typeface="微软雅黑" pitchFamily="34" charset="-122"/>
                          <a:ea typeface="微软雅黑" pitchFamily="34" charset="-122"/>
                          <a:cs typeface="+mn-cs"/>
                        </a:rPr>
                        <a:t>东软系统实施顾问：提供目前海尔系统业务实施方法和过程。</a:t>
                      </a:r>
                    </a:p>
                  </a:txBody>
                  <a:tcPr marL="0" marR="144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5381">
                <a:tc rowSpan="2">
                  <a:txBody>
                    <a:bodyPr/>
                    <a:lstStyle/>
                    <a:p>
                      <a:pPr marL="0" indent="0" algn="ctr" defTabSz="914400" rtl="0" eaLnBrk="1" latinLnBrk="0" hangingPunct="1">
                        <a:spcAft>
                          <a:spcPts val="0"/>
                        </a:spcAft>
                      </a:pPr>
                      <a:r>
                        <a:rPr lang="zh-CN" sz="1200" b="1" kern="100" dirty="0" smtClean="0">
                          <a:solidFill>
                            <a:schemeClr val="dk1"/>
                          </a:solidFill>
                          <a:effectLst/>
                          <a:latin typeface="微软雅黑" pitchFamily="34" charset="-122"/>
                          <a:ea typeface="微软雅黑" pitchFamily="34" charset="-122"/>
                          <a:cs typeface="+mn-cs"/>
                        </a:rPr>
                        <a:t>系统</a:t>
                      </a:r>
                      <a:r>
                        <a:rPr lang="zh-CN" altLang="en-US" sz="1200" b="1" kern="100" dirty="0" smtClean="0">
                          <a:solidFill>
                            <a:schemeClr val="dk1"/>
                          </a:solidFill>
                          <a:effectLst/>
                          <a:latin typeface="微软雅黑" pitchFamily="34" charset="-122"/>
                          <a:ea typeface="微软雅黑" pitchFamily="34" charset="-122"/>
                          <a:cs typeface="+mn-cs"/>
                        </a:rPr>
                        <a:t>开发</a:t>
                      </a:r>
                      <a:r>
                        <a:rPr lang="zh-CN" sz="1200" b="1" kern="100" dirty="0" smtClean="0">
                          <a:solidFill>
                            <a:schemeClr val="dk1"/>
                          </a:solidFill>
                          <a:effectLst/>
                          <a:latin typeface="微软雅黑" pitchFamily="34" charset="-122"/>
                          <a:ea typeface="微软雅黑" pitchFamily="34" charset="-122"/>
                          <a:cs typeface="+mn-cs"/>
                        </a:rPr>
                        <a:t>集成</a:t>
                      </a:r>
                      <a:r>
                        <a:rPr lang="zh-CN" sz="1200" b="1" kern="100" dirty="0">
                          <a:solidFill>
                            <a:schemeClr val="dk1"/>
                          </a:solidFill>
                          <a:effectLst/>
                          <a:latin typeface="微软雅黑" pitchFamily="34" charset="-122"/>
                          <a:ea typeface="微软雅黑" pitchFamily="34" charset="-122"/>
                          <a:cs typeface="+mn-cs"/>
                        </a:rPr>
                        <a:t>组</a:t>
                      </a:r>
                    </a:p>
                  </a:txBody>
                  <a:tcPr marL="0" marR="14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just" defTabSz="914400" rtl="0" eaLnBrk="1" latinLnBrk="0" hangingPunct="1">
                        <a:spcAft>
                          <a:spcPts val="0"/>
                        </a:spcAft>
                      </a:pPr>
                      <a:r>
                        <a:rPr lang="zh-CN" sz="1200" kern="100" dirty="0">
                          <a:solidFill>
                            <a:schemeClr val="dk1"/>
                          </a:solidFill>
                          <a:effectLst/>
                          <a:latin typeface="微软雅黑" pitchFamily="34" charset="-122"/>
                          <a:ea typeface="微软雅黑" pitchFamily="34" charset="-122"/>
                          <a:cs typeface="+mn-cs"/>
                        </a:rPr>
                        <a:t>客户系统技术人员；</a:t>
                      </a:r>
                    </a:p>
                  </a:txBody>
                  <a:tcPr marL="0" marR="144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just" defTabSz="914400" rtl="0" eaLnBrk="1" latinLnBrk="0" hangingPunct="1">
                        <a:spcAft>
                          <a:spcPts val="0"/>
                        </a:spcAft>
                      </a:pPr>
                      <a:r>
                        <a:rPr lang="zh-CN" sz="1200" kern="100" dirty="0">
                          <a:solidFill>
                            <a:schemeClr val="dk1"/>
                          </a:solidFill>
                          <a:effectLst/>
                          <a:latin typeface="微软雅黑" pitchFamily="34" charset="-122"/>
                          <a:ea typeface="微软雅黑" pitchFamily="34" charset="-122"/>
                          <a:cs typeface="+mn-cs"/>
                        </a:rPr>
                        <a:t>海尔系统技术人员：协助东软项目管理进行系统管理，包括开发、测试、生产环境的建立，系统间接口请求的配置，用户权限的配置以及系统的备份恢复策略制定等。</a:t>
                      </a:r>
                    </a:p>
                  </a:txBody>
                  <a:tcPr marL="0" marR="144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1772">
                <a:tc vMerge="1">
                  <a:txBody>
                    <a:bodyPr/>
                    <a:lstStyle/>
                    <a:p>
                      <a:endParaRPr lang="zh-CN" altLang="en-US"/>
                    </a:p>
                  </a:txBody>
                  <a:tcPr/>
                </a:tc>
                <a:tc>
                  <a:txBody>
                    <a:bodyPr/>
                    <a:lstStyle/>
                    <a:p>
                      <a:pPr marL="0" indent="0" algn="just" defTabSz="914400" rtl="0" eaLnBrk="1" latinLnBrk="0" hangingPunct="1">
                        <a:lnSpc>
                          <a:spcPct val="125000"/>
                        </a:lnSpc>
                        <a:spcAft>
                          <a:spcPts val="0"/>
                        </a:spcAft>
                      </a:pPr>
                      <a:r>
                        <a:rPr lang="zh-CN" altLang="en-US" sz="1200" kern="100" dirty="0" smtClean="0">
                          <a:solidFill>
                            <a:schemeClr val="dk1"/>
                          </a:solidFill>
                          <a:effectLst/>
                          <a:latin typeface="微软雅黑" pitchFamily="34" charset="-122"/>
                          <a:ea typeface="微软雅黑" pitchFamily="34" charset="-122"/>
                          <a:cs typeface="+mn-cs"/>
                        </a:rPr>
                        <a:t>东软</a:t>
                      </a:r>
                      <a:r>
                        <a:rPr lang="zh-CN" sz="1200" kern="100" dirty="0" smtClean="0">
                          <a:solidFill>
                            <a:schemeClr val="dk1"/>
                          </a:solidFill>
                          <a:effectLst/>
                          <a:latin typeface="微软雅黑" pitchFamily="34" charset="-122"/>
                          <a:ea typeface="微软雅黑" pitchFamily="34" charset="-122"/>
                          <a:cs typeface="+mn-cs"/>
                        </a:rPr>
                        <a:t>技术</a:t>
                      </a:r>
                      <a:r>
                        <a:rPr lang="zh-CN" sz="1200" kern="100" dirty="0">
                          <a:solidFill>
                            <a:schemeClr val="dk1"/>
                          </a:solidFill>
                          <a:effectLst/>
                          <a:latin typeface="微软雅黑" pitchFamily="34" charset="-122"/>
                          <a:ea typeface="微软雅黑" pitchFamily="34" charset="-122"/>
                          <a:cs typeface="+mn-cs"/>
                        </a:rPr>
                        <a:t>开发顾问</a:t>
                      </a:r>
                    </a:p>
                  </a:txBody>
                  <a:tcPr marL="0" marR="144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just" defTabSz="914400" rtl="0" eaLnBrk="1" latinLnBrk="0" hangingPunct="1">
                        <a:lnSpc>
                          <a:spcPct val="125000"/>
                        </a:lnSpc>
                        <a:spcAft>
                          <a:spcPts val="0"/>
                        </a:spcAft>
                      </a:pPr>
                      <a:r>
                        <a:rPr lang="zh-CN" sz="1200" kern="100" dirty="0">
                          <a:solidFill>
                            <a:schemeClr val="dk1"/>
                          </a:solidFill>
                          <a:effectLst/>
                          <a:latin typeface="微软雅黑" pitchFamily="34" charset="-122"/>
                          <a:ea typeface="微软雅黑" pitchFamily="34" charset="-122"/>
                          <a:cs typeface="+mn-cs"/>
                        </a:rPr>
                        <a:t>东软开发顾问：负责系统模块相关业务流程的开发和相关系统的接口设计和开发。</a:t>
                      </a:r>
                    </a:p>
                  </a:txBody>
                  <a:tcPr marL="0" marR="144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587">
                <a:tc rowSpan="3">
                  <a:txBody>
                    <a:bodyPr/>
                    <a:lstStyle/>
                    <a:p>
                      <a:pPr marL="0" indent="0" algn="ctr" defTabSz="914400" rtl="0" eaLnBrk="1" latinLnBrk="0" hangingPunct="1">
                        <a:spcAft>
                          <a:spcPts val="0"/>
                        </a:spcAft>
                      </a:pPr>
                      <a:r>
                        <a:rPr lang="zh-CN" sz="1200" b="1" kern="100" dirty="0">
                          <a:solidFill>
                            <a:schemeClr val="dk1"/>
                          </a:solidFill>
                          <a:effectLst/>
                          <a:latin typeface="微软雅黑" pitchFamily="34" charset="-122"/>
                          <a:ea typeface="微软雅黑" pitchFamily="34" charset="-122"/>
                          <a:cs typeface="+mn-cs"/>
                        </a:rPr>
                        <a:t>数据整理组</a:t>
                      </a:r>
                    </a:p>
                  </a:txBody>
                  <a:tcPr marL="0" marR="14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just" defTabSz="914400" rtl="0" eaLnBrk="1" latinLnBrk="0" hangingPunct="1">
                        <a:spcAft>
                          <a:spcPts val="0"/>
                        </a:spcAft>
                      </a:pPr>
                      <a:r>
                        <a:rPr lang="zh-CN" sz="1200" kern="100" dirty="0">
                          <a:solidFill>
                            <a:schemeClr val="dk1"/>
                          </a:solidFill>
                          <a:effectLst/>
                          <a:latin typeface="微软雅黑" pitchFamily="34" charset="-122"/>
                          <a:ea typeface="微软雅黑" pitchFamily="34" charset="-122"/>
                          <a:cs typeface="+mn-cs"/>
                        </a:rPr>
                        <a:t>系统数据收集和整理人员；</a:t>
                      </a:r>
                    </a:p>
                  </a:txBody>
                  <a:tcPr marL="0" marR="144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just" defTabSz="914400" rtl="0" eaLnBrk="1" latinLnBrk="0" hangingPunct="1">
                        <a:spcAft>
                          <a:spcPts val="0"/>
                        </a:spcAft>
                      </a:pPr>
                      <a:r>
                        <a:rPr lang="zh-CN" sz="1200" kern="100" dirty="0">
                          <a:solidFill>
                            <a:schemeClr val="dk1"/>
                          </a:solidFill>
                          <a:effectLst/>
                          <a:latin typeface="微软雅黑" pitchFamily="34" charset="-122"/>
                          <a:ea typeface="微软雅黑" pitchFamily="34" charset="-122"/>
                          <a:cs typeface="+mn-cs"/>
                        </a:rPr>
                        <a:t>协助系统数据转换模板的设计，组织数据准备和清理，审核数据质量并完成数据转换工作及转换完成验收。</a:t>
                      </a:r>
                    </a:p>
                  </a:txBody>
                  <a:tcPr marL="0" marR="144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0139">
                <a:tc vMerge="1">
                  <a:txBody>
                    <a:bodyPr/>
                    <a:lstStyle/>
                    <a:p>
                      <a:endParaRPr lang="zh-CN" altLang="en-US"/>
                    </a:p>
                  </a:txBody>
                  <a:tcPr/>
                </a:tc>
                <a:tc>
                  <a:txBody>
                    <a:bodyPr/>
                    <a:lstStyle/>
                    <a:p>
                      <a:pPr marL="0" indent="0" algn="just" defTabSz="914400" rtl="0" eaLnBrk="1" latinLnBrk="0" hangingPunct="1">
                        <a:lnSpc>
                          <a:spcPct val="125000"/>
                        </a:lnSpc>
                        <a:spcAft>
                          <a:spcPts val="0"/>
                        </a:spcAft>
                      </a:pPr>
                      <a:r>
                        <a:rPr lang="zh-CN" altLang="en-US" sz="1200" kern="100" dirty="0" smtClean="0">
                          <a:solidFill>
                            <a:schemeClr val="dk1"/>
                          </a:solidFill>
                          <a:effectLst/>
                          <a:latin typeface="微软雅黑" pitchFamily="34" charset="-122"/>
                          <a:ea typeface="微软雅黑" pitchFamily="34" charset="-122"/>
                          <a:cs typeface="+mn-cs"/>
                        </a:rPr>
                        <a:t>东软</a:t>
                      </a:r>
                      <a:r>
                        <a:rPr lang="zh-CN" sz="1200" kern="100" dirty="0" smtClean="0">
                          <a:solidFill>
                            <a:schemeClr val="dk1"/>
                          </a:solidFill>
                          <a:effectLst/>
                          <a:latin typeface="微软雅黑" pitchFamily="34" charset="-122"/>
                          <a:ea typeface="微软雅黑" pitchFamily="34" charset="-122"/>
                          <a:cs typeface="+mn-cs"/>
                        </a:rPr>
                        <a:t>数据库</a:t>
                      </a:r>
                      <a:r>
                        <a:rPr lang="zh-CN" sz="1200" kern="100" dirty="0">
                          <a:solidFill>
                            <a:schemeClr val="dk1"/>
                          </a:solidFill>
                          <a:effectLst/>
                          <a:latin typeface="微软雅黑" pitchFamily="34" charset="-122"/>
                          <a:ea typeface="微软雅黑" pitchFamily="34" charset="-122"/>
                          <a:cs typeface="+mn-cs"/>
                        </a:rPr>
                        <a:t>设计</a:t>
                      </a:r>
                    </a:p>
                  </a:txBody>
                  <a:tcPr marL="0" marR="144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just" defTabSz="914400" rtl="0" eaLnBrk="1" latinLnBrk="0" hangingPunct="1">
                        <a:spcAft>
                          <a:spcPts val="0"/>
                        </a:spcAft>
                      </a:pPr>
                      <a:r>
                        <a:rPr lang="zh-CN" sz="1200" kern="100" dirty="0">
                          <a:solidFill>
                            <a:schemeClr val="dk1"/>
                          </a:solidFill>
                          <a:effectLst/>
                          <a:latin typeface="微软雅黑" pitchFamily="34" charset="-122"/>
                          <a:ea typeface="微软雅黑" pitchFamily="34" charset="-122"/>
                          <a:cs typeface="+mn-cs"/>
                        </a:rPr>
                        <a:t>设计系统数据导入模板；</a:t>
                      </a:r>
                    </a:p>
                  </a:txBody>
                  <a:tcPr marL="0" marR="144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4790">
                <a:tc vMerge="1">
                  <a:txBody>
                    <a:bodyPr/>
                    <a:lstStyle/>
                    <a:p>
                      <a:endParaRPr lang="zh-CN" altLang="en-US"/>
                    </a:p>
                  </a:txBody>
                  <a:tcPr/>
                </a:tc>
                <a:tc>
                  <a:txBody>
                    <a:bodyPr/>
                    <a:lstStyle/>
                    <a:p>
                      <a:pPr marL="0" indent="0" algn="just" defTabSz="914400" rtl="0" eaLnBrk="1" latinLnBrk="0" hangingPunct="1">
                        <a:lnSpc>
                          <a:spcPct val="125000"/>
                        </a:lnSpc>
                        <a:spcAft>
                          <a:spcPts val="0"/>
                        </a:spcAft>
                      </a:pPr>
                      <a:r>
                        <a:rPr lang="zh-CN" altLang="en-US" sz="1200" kern="100" dirty="0" smtClean="0">
                          <a:solidFill>
                            <a:schemeClr val="dk1"/>
                          </a:solidFill>
                          <a:effectLst/>
                          <a:latin typeface="微软雅黑" pitchFamily="34" charset="-122"/>
                          <a:ea typeface="微软雅黑" pitchFamily="34" charset="-122"/>
                          <a:cs typeface="+mn-cs"/>
                        </a:rPr>
                        <a:t>东软</a:t>
                      </a:r>
                      <a:r>
                        <a:rPr lang="zh-CN" sz="1200" kern="100" dirty="0" smtClean="0">
                          <a:solidFill>
                            <a:schemeClr val="dk1"/>
                          </a:solidFill>
                          <a:effectLst/>
                          <a:latin typeface="微软雅黑" pitchFamily="34" charset="-122"/>
                          <a:ea typeface="微软雅黑" pitchFamily="34" charset="-122"/>
                          <a:cs typeface="+mn-cs"/>
                        </a:rPr>
                        <a:t>项目</a:t>
                      </a:r>
                      <a:r>
                        <a:rPr lang="zh-CN" sz="1200" kern="100" dirty="0">
                          <a:solidFill>
                            <a:schemeClr val="dk1"/>
                          </a:solidFill>
                          <a:effectLst/>
                          <a:latin typeface="微软雅黑" pitchFamily="34" charset="-122"/>
                          <a:ea typeface="微软雅黑" pitchFamily="34" charset="-122"/>
                          <a:cs typeface="+mn-cs"/>
                        </a:rPr>
                        <a:t>经理</a:t>
                      </a:r>
                    </a:p>
                  </a:txBody>
                  <a:tcPr marL="0" marR="144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just" defTabSz="914400" rtl="0" eaLnBrk="1" latinLnBrk="0" hangingPunct="1">
                        <a:spcAft>
                          <a:spcPts val="0"/>
                        </a:spcAft>
                      </a:pPr>
                      <a:r>
                        <a:rPr lang="zh-CN" sz="1200" kern="100" dirty="0">
                          <a:solidFill>
                            <a:schemeClr val="dk1"/>
                          </a:solidFill>
                          <a:effectLst/>
                          <a:latin typeface="微软雅黑" pitchFamily="34" charset="-122"/>
                          <a:ea typeface="微软雅黑" pitchFamily="34" charset="-122"/>
                          <a:cs typeface="+mn-cs"/>
                        </a:rPr>
                        <a:t>监督数据收集清理的进度。</a:t>
                      </a:r>
                    </a:p>
                  </a:txBody>
                  <a:tcPr marL="0" marR="144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5381">
                <a:tc rowSpan="2">
                  <a:txBody>
                    <a:bodyPr/>
                    <a:lstStyle/>
                    <a:p>
                      <a:pPr marL="0" indent="0" algn="ctr" defTabSz="914400" rtl="0" eaLnBrk="1" latinLnBrk="0" hangingPunct="1">
                        <a:spcAft>
                          <a:spcPts val="0"/>
                        </a:spcAft>
                      </a:pPr>
                      <a:r>
                        <a:rPr lang="zh-CN" sz="1200" b="1" kern="100" dirty="0">
                          <a:solidFill>
                            <a:schemeClr val="dk1"/>
                          </a:solidFill>
                          <a:effectLst/>
                          <a:latin typeface="微软雅黑" pitchFamily="34" charset="-122"/>
                          <a:ea typeface="微软雅黑" pitchFamily="34" charset="-122"/>
                          <a:cs typeface="+mn-cs"/>
                        </a:rPr>
                        <a:t>业务组</a:t>
                      </a:r>
                    </a:p>
                  </a:txBody>
                  <a:tcPr marL="0" marR="14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just" defTabSz="914400" rtl="0" eaLnBrk="1" latinLnBrk="0" hangingPunct="1">
                        <a:spcAft>
                          <a:spcPts val="0"/>
                        </a:spcAft>
                      </a:pPr>
                      <a:r>
                        <a:rPr lang="zh-CN" sz="1200" kern="100" dirty="0">
                          <a:solidFill>
                            <a:schemeClr val="dk1"/>
                          </a:solidFill>
                          <a:effectLst/>
                          <a:latin typeface="微软雅黑" pitchFamily="34" charset="-122"/>
                          <a:ea typeface="微软雅黑" pitchFamily="34" charset="-122"/>
                          <a:cs typeface="+mn-cs"/>
                        </a:rPr>
                        <a:t>主数据管理系统关键用户；</a:t>
                      </a:r>
                    </a:p>
                  </a:txBody>
                  <a:tcPr marL="0" marR="144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just" defTabSz="914400" rtl="0" eaLnBrk="1" latinLnBrk="0" hangingPunct="1">
                        <a:spcAft>
                          <a:spcPts val="0"/>
                        </a:spcAft>
                      </a:pPr>
                      <a:r>
                        <a:rPr lang="zh-CN" sz="1200" kern="100" dirty="0">
                          <a:solidFill>
                            <a:schemeClr val="dk1"/>
                          </a:solidFill>
                          <a:effectLst/>
                          <a:latin typeface="微软雅黑" pitchFamily="34" charset="-122"/>
                          <a:ea typeface="微软雅黑" pitchFamily="34" charset="-122"/>
                          <a:cs typeface="+mn-cs"/>
                        </a:rPr>
                        <a:t>提供集团公司现有管理的流程和规则，参与讨论并制订系统未来业务、管理流程和系统设计方案，包括系统同其他业务环节的协同流程；参与系统测试和系统功能确认。</a:t>
                      </a:r>
                    </a:p>
                  </a:txBody>
                  <a:tcPr marL="0" marR="144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5381">
                <a:tc vMerge="1">
                  <a:txBody>
                    <a:bodyPr/>
                    <a:lstStyle/>
                    <a:p>
                      <a:endParaRPr lang="zh-CN" altLang="en-US"/>
                    </a:p>
                  </a:txBody>
                  <a:tcPr/>
                </a:tc>
                <a:tc>
                  <a:txBody>
                    <a:bodyPr/>
                    <a:lstStyle/>
                    <a:p>
                      <a:pPr marL="0" indent="0" algn="just" defTabSz="914400" rtl="0" eaLnBrk="1" latinLnBrk="0" hangingPunct="1">
                        <a:lnSpc>
                          <a:spcPct val="125000"/>
                        </a:lnSpc>
                        <a:spcAft>
                          <a:spcPts val="0"/>
                        </a:spcAft>
                      </a:pPr>
                      <a:r>
                        <a:rPr lang="zh-CN" altLang="en-US" sz="1200" kern="100" dirty="0" smtClean="0">
                          <a:solidFill>
                            <a:schemeClr val="dk1"/>
                          </a:solidFill>
                          <a:effectLst/>
                          <a:latin typeface="微软雅黑" pitchFamily="34" charset="-122"/>
                          <a:ea typeface="微软雅黑" pitchFamily="34" charset="-122"/>
                          <a:cs typeface="+mn-cs"/>
                        </a:rPr>
                        <a:t>东软</a:t>
                      </a:r>
                      <a:r>
                        <a:rPr lang="zh-CN" sz="1200" kern="100" dirty="0" smtClean="0">
                          <a:solidFill>
                            <a:schemeClr val="dk1"/>
                          </a:solidFill>
                          <a:effectLst/>
                          <a:latin typeface="微软雅黑" pitchFamily="34" charset="-122"/>
                          <a:ea typeface="微软雅黑" pitchFamily="34" charset="-122"/>
                          <a:cs typeface="+mn-cs"/>
                        </a:rPr>
                        <a:t>系统</a:t>
                      </a:r>
                      <a:r>
                        <a:rPr lang="zh-CN" sz="1200" kern="100" dirty="0">
                          <a:solidFill>
                            <a:schemeClr val="dk1"/>
                          </a:solidFill>
                          <a:effectLst/>
                          <a:latin typeface="微软雅黑" pitchFamily="34" charset="-122"/>
                          <a:ea typeface="微软雅黑" pitchFamily="34" charset="-122"/>
                          <a:cs typeface="+mn-cs"/>
                        </a:rPr>
                        <a:t>架构咨询顾问</a:t>
                      </a:r>
                    </a:p>
                  </a:txBody>
                  <a:tcPr marL="0" marR="144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just" defTabSz="914400" rtl="0" eaLnBrk="1" latinLnBrk="0" hangingPunct="1">
                        <a:spcAft>
                          <a:spcPts val="0"/>
                        </a:spcAft>
                      </a:pPr>
                      <a:r>
                        <a:rPr lang="zh-CN" sz="1200" kern="100" dirty="0">
                          <a:solidFill>
                            <a:schemeClr val="dk1"/>
                          </a:solidFill>
                          <a:effectLst/>
                          <a:latin typeface="微软雅黑" pitchFamily="34" charset="-122"/>
                          <a:ea typeface="微软雅黑" pitchFamily="34" charset="-122"/>
                          <a:cs typeface="+mn-cs"/>
                        </a:rPr>
                        <a:t>同海尔集团公司关键用户讨论未来系统流程和系统设计方案以及和其他系统的集成功能设计；完成系统配置并指导业务用户测试；支持最终用户培训和上线。</a:t>
                      </a:r>
                    </a:p>
                  </a:txBody>
                  <a:tcPr marL="0" marR="144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587">
                <a:tc rowSpan="2">
                  <a:txBody>
                    <a:bodyPr/>
                    <a:lstStyle/>
                    <a:p>
                      <a:pPr indent="0" algn="ctr">
                        <a:spcAft>
                          <a:spcPts val="0"/>
                        </a:spcAft>
                      </a:pPr>
                      <a:r>
                        <a:rPr lang="zh-CN" sz="1200" b="1" kern="100" dirty="0">
                          <a:solidFill>
                            <a:schemeClr val="dk1"/>
                          </a:solidFill>
                          <a:effectLst/>
                          <a:latin typeface="微软雅黑" pitchFamily="34" charset="-122"/>
                          <a:ea typeface="微软雅黑" pitchFamily="34" charset="-122"/>
                          <a:cs typeface="+mn-cs"/>
                        </a:rPr>
                        <a:t>质量控制和变更管理组</a:t>
                      </a:r>
                    </a:p>
                  </a:txBody>
                  <a:tcPr marL="0" marR="144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just" defTabSz="914400" rtl="0" eaLnBrk="1" latinLnBrk="0" hangingPunct="1">
                        <a:spcAft>
                          <a:spcPts val="0"/>
                        </a:spcAft>
                      </a:pPr>
                      <a:r>
                        <a:rPr lang="zh-CN" sz="1200" kern="100" dirty="0">
                          <a:solidFill>
                            <a:schemeClr val="dk1"/>
                          </a:solidFill>
                          <a:effectLst/>
                          <a:latin typeface="微软雅黑" pitchFamily="34" charset="-122"/>
                          <a:ea typeface="微软雅黑" pitchFamily="34" charset="-122"/>
                          <a:cs typeface="+mn-cs"/>
                        </a:rPr>
                        <a:t>用户；</a:t>
                      </a:r>
                    </a:p>
                  </a:txBody>
                  <a:tcPr marL="0" marR="144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just" defTabSz="914400" rtl="0" eaLnBrk="1" latinLnBrk="0" hangingPunct="1">
                        <a:spcAft>
                          <a:spcPts val="0"/>
                        </a:spcAft>
                      </a:pPr>
                      <a:r>
                        <a:rPr lang="zh-CN" sz="1200" kern="100" dirty="0">
                          <a:solidFill>
                            <a:schemeClr val="dk1"/>
                          </a:solidFill>
                          <a:effectLst/>
                          <a:latin typeface="微软雅黑" pitchFamily="34" charset="-122"/>
                          <a:ea typeface="微软雅黑" pitchFamily="34" charset="-122"/>
                          <a:cs typeface="+mn-cs"/>
                        </a:rPr>
                        <a:t>海尔项目经理：配合制订变革管理计划和方案，协调组织项目宣传、培训等相关变更管理工作。</a:t>
                      </a:r>
                    </a:p>
                  </a:txBody>
                  <a:tcPr marL="0" marR="144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5381">
                <a:tc vMerge="1">
                  <a:txBody>
                    <a:bodyPr/>
                    <a:lstStyle/>
                    <a:p>
                      <a:endParaRPr lang="zh-CN" altLang="en-US"/>
                    </a:p>
                  </a:txBody>
                  <a:tcPr/>
                </a:tc>
                <a:tc>
                  <a:txBody>
                    <a:bodyPr/>
                    <a:lstStyle/>
                    <a:p>
                      <a:pPr marL="0" indent="0" algn="just" defTabSz="914400" rtl="0" eaLnBrk="1" latinLnBrk="0" hangingPunct="1">
                        <a:lnSpc>
                          <a:spcPct val="125000"/>
                        </a:lnSpc>
                        <a:spcAft>
                          <a:spcPts val="0"/>
                        </a:spcAft>
                      </a:pPr>
                      <a:r>
                        <a:rPr lang="zh-CN" altLang="en-US" sz="1200" kern="100" dirty="0" smtClean="0">
                          <a:solidFill>
                            <a:schemeClr val="dk1"/>
                          </a:solidFill>
                          <a:effectLst/>
                          <a:latin typeface="微软雅黑" pitchFamily="34" charset="-122"/>
                          <a:ea typeface="微软雅黑" pitchFamily="34" charset="-122"/>
                          <a:cs typeface="+mn-cs"/>
                        </a:rPr>
                        <a:t>东软</a:t>
                      </a:r>
                      <a:r>
                        <a:rPr lang="zh-CN" sz="1200" kern="100" dirty="0" smtClean="0">
                          <a:solidFill>
                            <a:schemeClr val="dk1"/>
                          </a:solidFill>
                          <a:effectLst/>
                          <a:latin typeface="微软雅黑" pitchFamily="34" charset="-122"/>
                          <a:ea typeface="微软雅黑" pitchFamily="34" charset="-122"/>
                          <a:cs typeface="+mn-cs"/>
                        </a:rPr>
                        <a:t>系统</a:t>
                      </a:r>
                      <a:r>
                        <a:rPr lang="zh-CN" sz="1200" kern="100" dirty="0">
                          <a:solidFill>
                            <a:schemeClr val="dk1"/>
                          </a:solidFill>
                          <a:effectLst/>
                          <a:latin typeface="微软雅黑" pitchFamily="34" charset="-122"/>
                          <a:ea typeface="微软雅黑" pitchFamily="34" charset="-122"/>
                          <a:cs typeface="+mn-cs"/>
                        </a:rPr>
                        <a:t>变更管理人员；</a:t>
                      </a:r>
                    </a:p>
                  </a:txBody>
                  <a:tcPr marL="0" marR="144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just" defTabSz="914400" rtl="0" eaLnBrk="1" latinLnBrk="0" hangingPunct="1">
                        <a:spcAft>
                          <a:spcPts val="0"/>
                        </a:spcAft>
                      </a:pPr>
                      <a:r>
                        <a:rPr lang="zh-CN" sz="1200" kern="100" dirty="0">
                          <a:solidFill>
                            <a:schemeClr val="dk1"/>
                          </a:solidFill>
                          <a:effectLst/>
                          <a:latin typeface="微软雅黑" pitchFamily="34" charset="-122"/>
                          <a:ea typeface="微软雅黑" pitchFamily="34" charset="-122"/>
                          <a:cs typeface="+mn-cs"/>
                        </a:rPr>
                        <a:t>东软项目经理：负责制订项目的变更管理策略和计划，组织完成项目宣传、培训及知识转移工作，同变更的影响者和参与者进行沟通和交流，确保贯彻实施。</a:t>
                      </a:r>
                    </a:p>
                  </a:txBody>
                  <a:tcPr marL="0" marR="1440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36401274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项目组人员组成</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xmlns="" val="249681430"/>
              </p:ext>
            </p:extLst>
          </p:nvPr>
        </p:nvGraphicFramePr>
        <p:xfrm>
          <a:off x="467544" y="1484784"/>
          <a:ext cx="7920880" cy="3515853"/>
        </p:xfrm>
        <a:graphic>
          <a:graphicData uri="http://schemas.openxmlformats.org/drawingml/2006/table">
            <a:tbl>
              <a:tblPr firstRow="1" bandRow="1">
                <a:tableStyleId>{5C22544A-7EE6-4342-B048-85BDC9FD1C3A}</a:tableStyleId>
              </a:tblPr>
              <a:tblGrid>
                <a:gridCol w="1440160"/>
                <a:gridCol w="1656184"/>
                <a:gridCol w="1800200"/>
                <a:gridCol w="3024336"/>
              </a:tblGrid>
              <a:tr h="648183">
                <a:tc>
                  <a:txBody>
                    <a:bodyPr/>
                    <a:lstStyle/>
                    <a:p>
                      <a:pPr algn="ctr" fontAlgn="ctr"/>
                      <a:r>
                        <a:rPr lang="zh-CN" altLang="en-US" sz="1400" u="none" strike="noStrike" dirty="0">
                          <a:effectLst/>
                          <a:latin typeface="微软雅黑" pitchFamily="34" charset="-122"/>
                          <a:ea typeface="微软雅黑" pitchFamily="34" charset="-122"/>
                        </a:rPr>
                        <a:t>角色</a:t>
                      </a:r>
                      <a:endParaRPr lang="zh-CN" altLang="en-US" sz="1400" b="1"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gn="ctr" fontAlgn="ctr"/>
                      <a:r>
                        <a:rPr lang="zh-CN" altLang="en-US" sz="1400" u="none" strike="noStrike" dirty="0" smtClean="0">
                          <a:effectLst/>
                          <a:latin typeface="微软雅黑" pitchFamily="34" charset="-122"/>
                          <a:ea typeface="微软雅黑" pitchFamily="34" charset="-122"/>
                        </a:rPr>
                        <a:t>姓名</a:t>
                      </a:r>
                      <a:endParaRPr lang="zh-CN" altLang="en-US" sz="1400" b="1"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gn="ctr" fontAlgn="ctr"/>
                      <a:r>
                        <a:rPr lang="zh-CN" altLang="en-US" sz="1400" u="none" strike="noStrike" dirty="0">
                          <a:effectLst/>
                          <a:latin typeface="微软雅黑" pitchFamily="34" charset="-122"/>
                          <a:ea typeface="微软雅黑" pitchFamily="34" charset="-122"/>
                        </a:rPr>
                        <a:t>顾问级别</a:t>
                      </a:r>
                      <a:endParaRPr lang="zh-CN" altLang="en-US" sz="1400" b="1"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gn="ctr" fontAlgn="ctr"/>
                      <a:r>
                        <a:rPr lang="zh-CN" altLang="en-US" sz="1400" b="1" u="none" strike="noStrike" kern="1200" dirty="0" smtClean="0">
                          <a:solidFill>
                            <a:schemeClr val="lt1"/>
                          </a:solidFill>
                          <a:effectLst/>
                          <a:latin typeface="微软雅黑" pitchFamily="34" charset="-122"/>
                          <a:ea typeface="微软雅黑" pitchFamily="34" charset="-122"/>
                          <a:cs typeface="+mn-cs"/>
                        </a:rPr>
                        <a:t>项目资源组</a:t>
                      </a:r>
                      <a:endParaRPr lang="zh-CN" altLang="en-US" sz="1400" b="1" u="none" strike="noStrike" kern="1200" dirty="0">
                        <a:solidFill>
                          <a:schemeClr val="lt1"/>
                        </a:solidFill>
                        <a:effectLst/>
                        <a:latin typeface="微软雅黑" pitchFamily="34" charset="-122"/>
                        <a:ea typeface="微软雅黑" pitchFamily="34" charset="-122"/>
                        <a:cs typeface="+mn-cs"/>
                      </a:endParaRPr>
                    </a:p>
                  </a:txBody>
                  <a:tcPr marL="0" marR="0" marT="0" marB="0" anchor="ctr"/>
                </a:tc>
              </a:tr>
              <a:tr h="384859">
                <a:tc>
                  <a:txBody>
                    <a:bodyPr/>
                    <a:lstStyle/>
                    <a:p>
                      <a:pPr algn="l" fontAlgn="ctr"/>
                      <a:r>
                        <a:rPr lang="zh-CN" altLang="en-US" sz="1400" b="0" i="0" u="none" strike="noStrike" dirty="0" smtClean="0">
                          <a:solidFill>
                            <a:srgbClr val="000000"/>
                          </a:solidFill>
                          <a:effectLst/>
                          <a:latin typeface="微软雅黑" pitchFamily="34" charset="-122"/>
                          <a:ea typeface="微软雅黑" pitchFamily="34" charset="-122"/>
                        </a:rPr>
                        <a:t>项目总监</a:t>
                      </a:r>
                      <a:endParaRPr lang="zh-CN" altLang="en-US" sz="1400" b="0"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gn="ctr" fontAlgn="ctr"/>
                      <a:r>
                        <a:rPr lang="zh-CN" altLang="en-US" sz="1400" b="0" i="0" u="none" strike="noStrike" dirty="0" smtClean="0">
                          <a:solidFill>
                            <a:srgbClr val="000000"/>
                          </a:solidFill>
                          <a:effectLst/>
                          <a:latin typeface="微软雅黑" pitchFamily="34" charset="-122"/>
                          <a:ea typeface="微软雅黑" pitchFamily="34" charset="-122"/>
                        </a:rPr>
                        <a:t>郝德明</a:t>
                      </a:r>
                      <a:endParaRPr lang="zh-CN" altLang="en-US" sz="1400" b="0"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gn="ctr" fontAlgn="ctr"/>
                      <a:r>
                        <a:rPr lang="zh-CN" altLang="en-US" sz="1400" b="0" i="0" u="none" strike="noStrike" dirty="0" smtClean="0">
                          <a:solidFill>
                            <a:srgbClr val="000000"/>
                          </a:solidFill>
                          <a:effectLst/>
                          <a:latin typeface="微软雅黑" pitchFamily="34" charset="-122"/>
                          <a:ea typeface="微软雅黑" pitchFamily="34" charset="-122"/>
                        </a:rPr>
                        <a:t>公司领导</a:t>
                      </a:r>
                      <a:endParaRPr lang="zh-CN" altLang="en-US" sz="1400" b="0"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gn="ctr" fontAlgn="ctr"/>
                      <a:r>
                        <a:rPr lang="zh-CN" altLang="en-US" sz="1400" b="0" i="0" u="none" strike="noStrike" dirty="0" smtClean="0">
                          <a:solidFill>
                            <a:srgbClr val="000000"/>
                          </a:solidFill>
                          <a:effectLst/>
                          <a:latin typeface="微软雅黑" pitchFamily="34" charset="-122"/>
                          <a:ea typeface="微软雅黑" pitchFamily="34" charset="-122"/>
                        </a:rPr>
                        <a:t>项目领导组</a:t>
                      </a:r>
                      <a:endParaRPr lang="zh-CN" altLang="en-US" sz="1400" b="0" i="0" u="none" strike="noStrike" dirty="0">
                        <a:solidFill>
                          <a:srgbClr val="000000"/>
                        </a:solidFill>
                        <a:effectLst/>
                        <a:latin typeface="微软雅黑" pitchFamily="34" charset="-122"/>
                        <a:ea typeface="微软雅黑" pitchFamily="34" charset="-122"/>
                      </a:endParaRPr>
                    </a:p>
                  </a:txBody>
                  <a:tcPr marL="0" marR="0" marT="0" marB="0" anchor="ctr"/>
                </a:tc>
              </a:tr>
              <a:tr h="483221">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zh-CN" altLang="en-US" sz="1400" u="none" strike="noStrike" dirty="0" smtClean="0">
                          <a:effectLst/>
                          <a:latin typeface="微软雅黑" pitchFamily="34" charset="-122"/>
                          <a:ea typeface="微软雅黑" pitchFamily="34" charset="-122"/>
                        </a:rPr>
                        <a:t>资深顾问</a:t>
                      </a:r>
                      <a:endParaRPr lang="en-US" altLang="zh-CN" sz="1400" u="none" strike="noStrike" dirty="0" smtClean="0">
                        <a:effectLst/>
                        <a:latin typeface="微软雅黑" pitchFamily="34" charset="-122"/>
                        <a:ea typeface="微软雅黑" pitchFamily="34" charset="-122"/>
                      </a:endParaRPr>
                    </a:p>
                    <a:p>
                      <a:pPr marL="0" marR="0" indent="0" algn="l" defTabSz="914400" rtl="0" eaLnBrk="1" fontAlgn="ctr" latinLnBrk="0" hangingPunct="1">
                        <a:lnSpc>
                          <a:spcPct val="100000"/>
                        </a:lnSpc>
                        <a:spcBef>
                          <a:spcPts val="0"/>
                        </a:spcBef>
                        <a:spcAft>
                          <a:spcPts val="0"/>
                        </a:spcAft>
                        <a:buClrTx/>
                        <a:buSzTx/>
                        <a:buFontTx/>
                        <a:buNone/>
                        <a:tabLst/>
                        <a:defRPr/>
                      </a:pPr>
                      <a:endParaRPr lang="zh-CN" altLang="en-US" sz="1400" b="0"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1400" u="none" strike="noStrike" dirty="0" smtClean="0">
                          <a:effectLst/>
                          <a:latin typeface="微软雅黑" pitchFamily="34" charset="-122"/>
                          <a:ea typeface="微软雅黑" pitchFamily="34" charset="-122"/>
                        </a:rPr>
                        <a:t>纪炳涛</a:t>
                      </a:r>
                      <a:endParaRPr lang="zh-CN" altLang="en-US" sz="1400" b="0" i="0" u="none" strike="noStrike" dirty="0" smtClean="0">
                        <a:solidFill>
                          <a:srgbClr val="000000"/>
                        </a:solidFill>
                        <a:effectLst/>
                        <a:latin typeface="微软雅黑" pitchFamily="34" charset="-122"/>
                        <a:ea typeface="微软雅黑" pitchFamily="34" charset="-122"/>
                      </a:endParaRPr>
                    </a:p>
                    <a:p>
                      <a:pPr algn="ctr" fontAlgn="ctr"/>
                      <a:endParaRPr lang="zh-CN" altLang="en-US" sz="1400" b="0"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gn="ctr" fontAlgn="ctr"/>
                      <a:r>
                        <a:rPr lang="en-US" altLang="zh-CN" sz="1400" u="none" strike="noStrike" dirty="0" smtClean="0">
                          <a:effectLst/>
                          <a:latin typeface="微软雅黑" pitchFamily="34" charset="-122"/>
                          <a:ea typeface="微软雅黑" pitchFamily="34" charset="-122"/>
                        </a:rPr>
                        <a:t>15</a:t>
                      </a:r>
                      <a:r>
                        <a:rPr lang="zh-CN" altLang="en-US" sz="1400" u="none" strike="noStrike" dirty="0" smtClean="0">
                          <a:effectLst/>
                          <a:latin typeface="微软雅黑" pitchFamily="34" charset="-122"/>
                          <a:ea typeface="微软雅黑" pitchFamily="34" charset="-122"/>
                        </a:rPr>
                        <a:t>年</a:t>
                      </a:r>
                      <a:r>
                        <a:rPr lang="zh-CN" altLang="en-US" sz="1400" u="none" strike="noStrike" dirty="0">
                          <a:effectLst/>
                          <a:latin typeface="微软雅黑" pitchFamily="34" charset="-122"/>
                          <a:ea typeface="微软雅黑" pitchFamily="34" charset="-122"/>
                        </a:rPr>
                        <a:t>工作经验</a:t>
                      </a:r>
                      <a:endParaRPr lang="zh-CN" altLang="en-US" sz="1400" b="0"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1400" b="0" i="0" u="none" strike="noStrike" dirty="0" smtClean="0">
                          <a:solidFill>
                            <a:srgbClr val="000000"/>
                          </a:solidFill>
                          <a:effectLst/>
                          <a:latin typeface="微软雅黑" pitchFamily="34" charset="-122"/>
                          <a:ea typeface="微软雅黑" pitchFamily="34" charset="-122"/>
                        </a:rPr>
                        <a:t>解决方案组</a:t>
                      </a:r>
                      <a:r>
                        <a:rPr lang="en-US" altLang="zh-CN" sz="1400" b="0" i="0" u="none" strike="noStrike" dirty="0" smtClean="0">
                          <a:solidFill>
                            <a:srgbClr val="000000"/>
                          </a:solidFill>
                          <a:effectLst/>
                          <a:latin typeface="微软雅黑" pitchFamily="34" charset="-122"/>
                          <a:ea typeface="微软雅黑" pitchFamily="34" charset="-122"/>
                        </a:rPr>
                        <a:t>/</a:t>
                      </a:r>
                      <a:r>
                        <a:rPr lang="zh-CN" altLang="en-US" sz="1400" b="0" i="0" u="none" strike="noStrike" dirty="0" smtClean="0">
                          <a:solidFill>
                            <a:srgbClr val="000000"/>
                          </a:solidFill>
                          <a:effectLst/>
                          <a:latin typeface="微软雅黑" pitchFamily="34" charset="-122"/>
                          <a:ea typeface="微软雅黑" pitchFamily="34" charset="-122"/>
                        </a:rPr>
                        <a:t>系统集成组</a:t>
                      </a:r>
                      <a:r>
                        <a:rPr lang="en-US" altLang="zh-CN" sz="1400" b="0" kern="100" dirty="0" smtClean="0">
                          <a:solidFill>
                            <a:schemeClr val="dk1"/>
                          </a:solidFill>
                          <a:effectLst/>
                          <a:latin typeface="微软雅黑" pitchFamily="34" charset="-122"/>
                          <a:ea typeface="微软雅黑" pitchFamily="34" charset="-122"/>
                          <a:cs typeface="+mn-cs"/>
                        </a:rPr>
                        <a:t>/</a:t>
                      </a:r>
                      <a:r>
                        <a:rPr lang="zh-CN" altLang="zh-CN" sz="1400" b="0" kern="100" dirty="0" smtClean="0">
                          <a:solidFill>
                            <a:schemeClr val="dk1"/>
                          </a:solidFill>
                          <a:effectLst/>
                          <a:latin typeface="微软雅黑" pitchFamily="34" charset="-122"/>
                          <a:ea typeface="微软雅黑" pitchFamily="34" charset="-122"/>
                          <a:cs typeface="+mn-cs"/>
                        </a:rPr>
                        <a:t>数据整理组</a:t>
                      </a:r>
                      <a:endParaRPr lang="zh-CN" altLang="en-US" sz="1400" b="0" i="0" u="none" strike="noStrike" dirty="0">
                        <a:solidFill>
                          <a:srgbClr val="000000"/>
                        </a:solidFill>
                        <a:effectLst/>
                        <a:latin typeface="微软雅黑" pitchFamily="34" charset="-122"/>
                        <a:ea typeface="微软雅黑" pitchFamily="34" charset="-122"/>
                      </a:endParaRPr>
                    </a:p>
                  </a:txBody>
                  <a:tcPr marL="0" marR="0" marT="0" marB="0" anchor="ctr"/>
                </a:tc>
              </a:tr>
              <a:tr h="460154">
                <a:tc>
                  <a:txBody>
                    <a:bodyPr/>
                    <a:lstStyle/>
                    <a:p>
                      <a:pPr algn="l" fontAlgn="ctr"/>
                      <a:r>
                        <a:rPr lang="zh-CN" altLang="en-US" sz="1400" u="none" strike="noStrike" dirty="0" smtClean="0">
                          <a:effectLst/>
                          <a:latin typeface="微软雅黑" pitchFamily="34" charset="-122"/>
                          <a:ea typeface="微软雅黑" pitchFamily="34" charset="-122"/>
                        </a:rPr>
                        <a:t>项目经理</a:t>
                      </a:r>
                      <a:endParaRPr lang="en-US" altLang="zh-CN" sz="1400" u="none" strike="noStrike" dirty="0" smtClean="0">
                        <a:effectLst/>
                        <a:latin typeface="微软雅黑" pitchFamily="34" charset="-122"/>
                        <a:ea typeface="微软雅黑" pitchFamily="34" charset="-122"/>
                      </a:endParaRPr>
                    </a:p>
                  </a:txBody>
                  <a:tcPr marL="0" marR="0" marT="0"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1400" u="none" strike="noStrike" dirty="0" smtClean="0">
                          <a:effectLst/>
                          <a:latin typeface="微软雅黑" pitchFamily="34" charset="-122"/>
                          <a:ea typeface="微软雅黑" pitchFamily="34" charset="-122"/>
                        </a:rPr>
                        <a:t>徐克阳</a:t>
                      </a:r>
                      <a:endParaRPr lang="zh-CN" altLang="en-US" sz="1400" b="0"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gn="ctr" fontAlgn="ctr"/>
                      <a:r>
                        <a:rPr lang="en-US" altLang="zh-CN" sz="1400" u="none" strike="noStrike" dirty="0" smtClean="0">
                          <a:effectLst/>
                          <a:latin typeface="微软雅黑" pitchFamily="34" charset="-122"/>
                          <a:ea typeface="微软雅黑" pitchFamily="34" charset="-122"/>
                        </a:rPr>
                        <a:t>10</a:t>
                      </a:r>
                      <a:r>
                        <a:rPr lang="zh-CN" altLang="en-US" sz="1400" u="none" strike="noStrike" dirty="0" smtClean="0">
                          <a:effectLst/>
                          <a:latin typeface="微软雅黑" pitchFamily="34" charset="-122"/>
                          <a:ea typeface="微软雅黑" pitchFamily="34" charset="-122"/>
                        </a:rPr>
                        <a:t>年</a:t>
                      </a:r>
                      <a:r>
                        <a:rPr lang="zh-CN" altLang="en-US" sz="1400" u="none" strike="noStrike" dirty="0">
                          <a:effectLst/>
                          <a:latin typeface="微软雅黑" pitchFamily="34" charset="-122"/>
                          <a:ea typeface="微软雅黑" pitchFamily="34" charset="-122"/>
                        </a:rPr>
                        <a:t>工作经验</a:t>
                      </a:r>
                      <a:endParaRPr lang="zh-CN" altLang="en-US" sz="1400" b="0"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gn="ctr" fontAlgn="ctr"/>
                      <a:r>
                        <a:rPr lang="zh-CN" altLang="en-US" sz="1400" b="0" i="0" u="none" strike="noStrike" dirty="0" smtClean="0">
                          <a:solidFill>
                            <a:srgbClr val="000000"/>
                          </a:solidFill>
                          <a:effectLst/>
                          <a:latin typeface="微软雅黑" pitchFamily="34" charset="-122"/>
                          <a:ea typeface="微软雅黑" pitchFamily="34" charset="-122"/>
                        </a:rPr>
                        <a:t>项目管理组</a:t>
                      </a:r>
                      <a:r>
                        <a:rPr lang="en-US" altLang="zh-CN" sz="1400" b="0" i="0" u="none" strike="noStrike" dirty="0" smtClean="0">
                          <a:solidFill>
                            <a:srgbClr val="000000"/>
                          </a:solidFill>
                          <a:effectLst/>
                          <a:latin typeface="微软雅黑" pitchFamily="34" charset="-122"/>
                          <a:ea typeface="微软雅黑" pitchFamily="34" charset="-122"/>
                        </a:rPr>
                        <a:t>/</a:t>
                      </a:r>
                      <a:r>
                        <a:rPr lang="zh-CN" altLang="zh-CN" sz="1400" b="0" kern="100" dirty="0" smtClean="0">
                          <a:solidFill>
                            <a:schemeClr val="dk1"/>
                          </a:solidFill>
                          <a:effectLst/>
                          <a:latin typeface="微软雅黑" pitchFamily="34" charset="-122"/>
                          <a:ea typeface="微软雅黑" pitchFamily="34" charset="-122"/>
                          <a:cs typeface="+mn-cs"/>
                        </a:rPr>
                        <a:t>质量控制和变更管理组</a:t>
                      </a:r>
                      <a:endParaRPr lang="zh-CN" altLang="en-US" sz="1400" b="0" i="0" u="none" strike="noStrike" dirty="0">
                        <a:solidFill>
                          <a:srgbClr val="000000"/>
                        </a:solidFill>
                        <a:effectLst/>
                        <a:latin typeface="微软雅黑" pitchFamily="34" charset="-122"/>
                        <a:ea typeface="微软雅黑" pitchFamily="34" charset="-122"/>
                      </a:endParaRPr>
                    </a:p>
                  </a:txBody>
                  <a:tcPr marL="0" marR="0" marT="0" marB="0" anchor="ctr"/>
                </a:tc>
              </a:tr>
              <a:tr h="384859">
                <a:tc>
                  <a:txBody>
                    <a:bodyPr/>
                    <a:lstStyle/>
                    <a:p>
                      <a:pPr algn="l" fontAlgn="ctr"/>
                      <a:r>
                        <a:rPr lang="zh-CN" altLang="en-US" sz="1400" u="none" strike="noStrike" dirty="0">
                          <a:effectLst/>
                          <a:latin typeface="微软雅黑" pitchFamily="34" charset="-122"/>
                          <a:ea typeface="微软雅黑" pitchFamily="34" charset="-122"/>
                        </a:rPr>
                        <a:t>高级开发人员</a:t>
                      </a:r>
                      <a:endParaRPr lang="zh-CN" altLang="en-US" sz="1400" b="0"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gn="ctr" fontAlgn="ctr"/>
                      <a:r>
                        <a:rPr lang="zh-CN" altLang="en-US" sz="1400" u="none" strike="noStrike" dirty="0">
                          <a:effectLst/>
                          <a:latin typeface="微软雅黑" pitchFamily="34" charset="-122"/>
                          <a:ea typeface="微软雅黑" pitchFamily="34" charset="-122"/>
                        </a:rPr>
                        <a:t>崔元杰</a:t>
                      </a:r>
                      <a:endParaRPr lang="zh-CN" altLang="en-US" sz="1400" b="0"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gn="ctr" fontAlgn="ctr"/>
                      <a:r>
                        <a:rPr lang="en-US" altLang="zh-CN" sz="1400" u="none" strike="noStrike" dirty="0">
                          <a:effectLst/>
                          <a:latin typeface="微软雅黑" pitchFamily="34" charset="-122"/>
                          <a:ea typeface="微软雅黑" pitchFamily="34" charset="-122"/>
                        </a:rPr>
                        <a:t>5</a:t>
                      </a:r>
                      <a:r>
                        <a:rPr lang="zh-CN" altLang="en-US" sz="1400" u="none" strike="noStrike" dirty="0">
                          <a:effectLst/>
                          <a:latin typeface="微软雅黑" pitchFamily="34" charset="-122"/>
                          <a:ea typeface="微软雅黑" pitchFamily="34" charset="-122"/>
                        </a:rPr>
                        <a:t>年工作经验</a:t>
                      </a:r>
                      <a:endParaRPr lang="zh-CN" altLang="en-US" sz="1400" b="0"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1400" b="0" i="0" u="none" strike="noStrike" dirty="0" smtClean="0">
                          <a:solidFill>
                            <a:srgbClr val="000000"/>
                          </a:solidFill>
                          <a:effectLst/>
                          <a:latin typeface="微软雅黑" pitchFamily="34" charset="-122"/>
                          <a:ea typeface="微软雅黑" pitchFamily="34" charset="-122"/>
                        </a:rPr>
                        <a:t>业务组</a:t>
                      </a:r>
                      <a:r>
                        <a:rPr lang="en-US" altLang="zh-CN" sz="1400" b="0" i="0" u="none" strike="noStrike" dirty="0" smtClean="0">
                          <a:solidFill>
                            <a:srgbClr val="000000"/>
                          </a:solidFill>
                          <a:effectLst/>
                          <a:latin typeface="微软雅黑" pitchFamily="34" charset="-122"/>
                          <a:ea typeface="微软雅黑" pitchFamily="34" charset="-122"/>
                        </a:rPr>
                        <a:t>/</a:t>
                      </a:r>
                      <a:r>
                        <a:rPr lang="zh-CN" altLang="zh-CN" sz="1400" b="0" kern="100" dirty="0" smtClean="0">
                          <a:solidFill>
                            <a:schemeClr val="dk1"/>
                          </a:solidFill>
                          <a:effectLst/>
                          <a:latin typeface="微软雅黑" pitchFamily="34" charset="-122"/>
                          <a:ea typeface="微软雅黑" pitchFamily="34" charset="-122"/>
                          <a:cs typeface="+mn-cs"/>
                        </a:rPr>
                        <a:t>系统</a:t>
                      </a:r>
                      <a:r>
                        <a:rPr lang="zh-CN" altLang="en-US" sz="1400" b="0" kern="100" dirty="0" smtClean="0">
                          <a:solidFill>
                            <a:schemeClr val="dk1"/>
                          </a:solidFill>
                          <a:effectLst/>
                          <a:latin typeface="微软雅黑" pitchFamily="34" charset="-122"/>
                          <a:ea typeface="微软雅黑" pitchFamily="34" charset="-122"/>
                          <a:cs typeface="+mn-cs"/>
                        </a:rPr>
                        <a:t>开发</a:t>
                      </a:r>
                      <a:r>
                        <a:rPr lang="zh-CN" altLang="zh-CN" sz="1400" b="0" kern="100" dirty="0" smtClean="0">
                          <a:solidFill>
                            <a:schemeClr val="dk1"/>
                          </a:solidFill>
                          <a:effectLst/>
                          <a:latin typeface="微软雅黑" pitchFamily="34" charset="-122"/>
                          <a:ea typeface="微软雅黑" pitchFamily="34" charset="-122"/>
                          <a:cs typeface="+mn-cs"/>
                        </a:rPr>
                        <a:t>集成组</a:t>
                      </a:r>
                    </a:p>
                  </a:txBody>
                  <a:tcPr marL="0" marR="0" marT="0" marB="0" anchor="ctr"/>
                </a:tc>
              </a:tr>
              <a:tr h="384859">
                <a:tc>
                  <a:txBody>
                    <a:bodyPr/>
                    <a:lstStyle/>
                    <a:p>
                      <a:pPr algn="l" fontAlgn="ctr"/>
                      <a:r>
                        <a:rPr lang="zh-CN" altLang="en-US" sz="1400" u="none" strike="noStrike">
                          <a:effectLst/>
                          <a:latin typeface="微软雅黑" pitchFamily="34" charset="-122"/>
                          <a:ea typeface="微软雅黑" pitchFamily="34" charset="-122"/>
                        </a:rPr>
                        <a:t>高级开发人员</a:t>
                      </a:r>
                      <a:endParaRPr lang="zh-CN" altLang="en-US"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ctr"/>
                      <a:r>
                        <a:rPr lang="zh-CN" altLang="en-US" sz="1400" u="none" strike="noStrike" dirty="0" smtClean="0">
                          <a:effectLst/>
                          <a:latin typeface="微软雅黑" pitchFamily="34" charset="-122"/>
                          <a:ea typeface="微软雅黑" pitchFamily="34" charset="-122"/>
                        </a:rPr>
                        <a:t>吕科</a:t>
                      </a:r>
                      <a:endParaRPr lang="zh-CN" altLang="en-US" sz="1400" b="0"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gn="ctr" fontAlgn="ctr"/>
                      <a:r>
                        <a:rPr lang="en-US" altLang="zh-CN" sz="1400" u="none" strike="noStrike">
                          <a:effectLst/>
                          <a:latin typeface="微软雅黑" pitchFamily="34" charset="-122"/>
                          <a:ea typeface="微软雅黑" pitchFamily="34" charset="-122"/>
                        </a:rPr>
                        <a:t>4</a:t>
                      </a:r>
                      <a:r>
                        <a:rPr lang="zh-CN" altLang="en-US" sz="1400" u="none" strike="noStrike">
                          <a:effectLst/>
                          <a:latin typeface="微软雅黑" pitchFamily="34" charset="-122"/>
                          <a:ea typeface="微软雅黑" pitchFamily="34" charset="-122"/>
                        </a:rPr>
                        <a:t>年工作经验</a:t>
                      </a:r>
                      <a:endParaRPr lang="zh-CN" altLang="en-US"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1400" b="0" i="0" u="none" strike="noStrike" dirty="0" smtClean="0">
                          <a:solidFill>
                            <a:srgbClr val="000000"/>
                          </a:solidFill>
                          <a:effectLst/>
                          <a:latin typeface="微软雅黑" pitchFamily="34" charset="-122"/>
                          <a:ea typeface="微软雅黑" pitchFamily="34" charset="-122"/>
                        </a:rPr>
                        <a:t>业务组</a:t>
                      </a:r>
                      <a:r>
                        <a:rPr lang="en-US" altLang="zh-CN" sz="1400" b="0" i="0" u="none" strike="noStrike" dirty="0" smtClean="0">
                          <a:solidFill>
                            <a:srgbClr val="000000"/>
                          </a:solidFill>
                          <a:effectLst/>
                          <a:latin typeface="微软雅黑" pitchFamily="34" charset="-122"/>
                          <a:ea typeface="微软雅黑" pitchFamily="34" charset="-122"/>
                        </a:rPr>
                        <a:t>/</a:t>
                      </a:r>
                      <a:r>
                        <a:rPr lang="zh-CN" altLang="zh-CN" sz="1400" b="0" kern="100" dirty="0" smtClean="0">
                          <a:solidFill>
                            <a:schemeClr val="dk1"/>
                          </a:solidFill>
                          <a:effectLst/>
                          <a:latin typeface="微软雅黑" pitchFamily="34" charset="-122"/>
                          <a:ea typeface="微软雅黑" pitchFamily="34" charset="-122"/>
                          <a:cs typeface="+mn-cs"/>
                        </a:rPr>
                        <a:t>系统</a:t>
                      </a:r>
                      <a:r>
                        <a:rPr lang="zh-CN" altLang="en-US" sz="1400" b="0" kern="100" dirty="0" smtClean="0">
                          <a:solidFill>
                            <a:schemeClr val="dk1"/>
                          </a:solidFill>
                          <a:effectLst/>
                          <a:latin typeface="微软雅黑" pitchFamily="34" charset="-122"/>
                          <a:ea typeface="微软雅黑" pitchFamily="34" charset="-122"/>
                          <a:cs typeface="+mn-cs"/>
                        </a:rPr>
                        <a:t>开发</a:t>
                      </a:r>
                      <a:r>
                        <a:rPr lang="zh-CN" altLang="zh-CN" sz="1400" b="0" kern="100" dirty="0" smtClean="0">
                          <a:solidFill>
                            <a:schemeClr val="dk1"/>
                          </a:solidFill>
                          <a:effectLst/>
                          <a:latin typeface="微软雅黑" pitchFamily="34" charset="-122"/>
                          <a:ea typeface="微软雅黑" pitchFamily="34" charset="-122"/>
                          <a:cs typeface="+mn-cs"/>
                        </a:rPr>
                        <a:t>集成组</a:t>
                      </a:r>
                    </a:p>
                  </a:txBody>
                  <a:tcPr marL="0" marR="0" marT="0" marB="0" anchor="ctr"/>
                </a:tc>
              </a:tr>
              <a:tr h="384859">
                <a:tc>
                  <a:txBody>
                    <a:bodyPr/>
                    <a:lstStyle/>
                    <a:p>
                      <a:pPr algn="l" fontAlgn="ctr"/>
                      <a:r>
                        <a:rPr lang="zh-CN" altLang="en-US" sz="1400" u="none" strike="noStrike">
                          <a:effectLst/>
                          <a:latin typeface="微软雅黑" pitchFamily="34" charset="-122"/>
                          <a:ea typeface="微软雅黑" pitchFamily="34" charset="-122"/>
                        </a:rPr>
                        <a:t>中级开发人员</a:t>
                      </a:r>
                      <a:endParaRPr lang="zh-CN" altLang="en-US"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ctr"/>
                      <a:r>
                        <a:rPr lang="zh-CN" altLang="en-US" sz="1400" b="0" i="0" u="none" strike="noStrike" dirty="0" smtClean="0">
                          <a:solidFill>
                            <a:srgbClr val="000000"/>
                          </a:solidFill>
                          <a:effectLst/>
                          <a:latin typeface="微软雅黑" pitchFamily="34" charset="-122"/>
                          <a:ea typeface="微软雅黑" pitchFamily="34" charset="-122"/>
                        </a:rPr>
                        <a:t>刘志龙</a:t>
                      </a:r>
                      <a:endParaRPr lang="zh-CN" altLang="en-US" sz="1400" b="0"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gn="ctr" fontAlgn="ctr"/>
                      <a:r>
                        <a:rPr lang="en-US" altLang="zh-CN" sz="1400" u="none" strike="noStrike" dirty="0" smtClean="0">
                          <a:effectLst/>
                          <a:latin typeface="微软雅黑" pitchFamily="34" charset="-122"/>
                          <a:ea typeface="微软雅黑" pitchFamily="34" charset="-122"/>
                        </a:rPr>
                        <a:t>4</a:t>
                      </a:r>
                      <a:r>
                        <a:rPr lang="zh-CN" altLang="en-US" sz="1400" u="none" strike="noStrike" dirty="0" smtClean="0">
                          <a:effectLst/>
                          <a:latin typeface="微软雅黑" pitchFamily="34" charset="-122"/>
                          <a:ea typeface="微软雅黑" pitchFamily="34" charset="-122"/>
                        </a:rPr>
                        <a:t>年</a:t>
                      </a:r>
                      <a:r>
                        <a:rPr lang="zh-CN" altLang="en-US" sz="1400" u="none" strike="noStrike" dirty="0">
                          <a:effectLst/>
                          <a:latin typeface="微软雅黑" pitchFamily="34" charset="-122"/>
                          <a:ea typeface="微软雅黑" pitchFamily="34" charset="-122"/>
                        </a:rPr>
                        <a:t>工作经验</a:t>
                      </a:r>
                      <a:endParaRPr lang="zh-CN" altLang="en-US" sz="1400" b="0"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zh-CN" altLang="zh-CN" sz="1400" b="0" kern="100" dirty="0" smtClean="0">
                          <a:solidFill>
                            <a:schemeClr val="dk1"/>
                          </a:solidFill>
                          <a:effectLst/>
                          <a:latin typeface="微软雅黑" pitchFamily="34" charset="-122"/>
                          <a:ea typeface="微软雅黑" pitchFamily="34" charset="-122"/>
                          <a:cs typeface="+mn-cs"/>
                        </a:rPr>
                        <a:t>系统</a:t>
                      </a:r>
                      <a:r>
                        <a:rPr lang="zh-CN" altLang="en-US" sz="1400" b="0" kern="100" dirty="0" smtClean="0">
                          <a:solidFill>
                            <a:schemeClr val="dk1"/>
                          </a:solidFill>
                          <a:effectLst/>
                          <a:latin typeface="微软雅黑" pitchFamily="34" charset="-122"/>
                          <a:ea typeface="微软雅黑" pitchFamily="34" charset="-122"/>
                          <a:cs typeface="+mn-cs"/>
                        </a:rPr>
                        <a:t>开发</a:t>
                      </a:r>
                      <a:r>
                        <a:rPr lang="zh-CN" altLang="zh-CN" sz="1400" b="0" kern="100" dirty="0" smtClean="0">
                          <a:solidFill>
                            <a:schemeClr val="dk1"/>
                          </a:solidFill>
                          <a:effectLst/>
                          <a:latin typeface="微软雅黑" pitchFamily="34" charset="-122"/>
                          <a:ea typeface="微软雅黑" pitchFamily="34" charset="-122"/>
                          <a:cs typeface="+mn-cs"/>
                        </a:rPr>
                        <a:t>集成组</a:t>
                      </a:r>
                    </a:p>
                  </a:txBody>
                  <a:tcPr marL="0" marR="0" marT="0" marB="0" anchor="ctr"/>
                </a:tc>
              </a:tr>
              <a:tr h="384859">
                <a:tc>
                  <a:txBody>
                    <a:bodyPr/>
                    <a:lstStyle/>
                    <a:p>
                      <a:pPr algn="l" fontAlgn="ctr"/>
                      <a:r>
                        <a:rPr lang="zh-CN" altLang="en-US" sz="1400" u="none" strike="noStrike" dirty="0">
                          <a:effectLst/>
                          <a:latin typeface="微软雅黑" pitchFamily="34" charset="-122"/>
                          <a:ea typeface="微软雅黑" pitchFamily="34" charset="-122"/>
                        </a:rPr>
                        <a:t>中级开发人员</a:t>
                      </a:r>
                      <a:endParaRPr lang="zh-CN" altLang="en-US" sz="1400" b="0"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gn="ctr" fontAlgn="ctr"/>
                      <a:r>
                        <a:rPr lang="zh-CN" altLang="en-US" sz="1400" b="0" i="0" u="none" strike="noStrike" dirty="0" smtClean="0">
                          <a:solidFill>
                            <a:srgbClr val="000000"/>
                          </a:solidFill>
                          <a:effectLst/>
                          <a:latin typeface="微软雅黑" pitchFamily="34" charset="-122"/>
                          <a:ea typeface="微软雅黑" pitchFamily="34" charset="-122"/>
                        </a:rPr>
                        <a:t>张丽丽</a:t>
                      </a:r>
                      <a:endParaRPr lang="zh-CN" altLang="en-US" sz="1400" b="0"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gn="ctr" fontAlgn="ctr"/>
                      <a:r>
                        <a:rPr lang="en-US" altLang="zh-CN" sz="1400" u="none" strike="noStrike" dirty="0" smtClean="0">
                          <a:effectLst/>
                          <a:latin typeface="微软雅黑" pitchFamily="34" charset="-122"/>
                          <a:ea typeface="微软雅黑" pitchFamily="34" charset="-122"/>
                        </a:rPr>
                        <a:t>3</a:t>
                      </a:r>
                      <a:r>
                        <a:rPr lang="zh-CN" altLang="en-US" sz="1400" u="none" strike="noStrike" dirty="0" smtClean="0">
                          <a:effectLst/>
                          <a:latin typeface="微软雅黑" pitchFamily="34" charset="-122"/>
                          <a:ea typeface="微软雅黑" pitchFamily="34" charset="-122"/>
                        </a:rPr>
                        <a:t>年</a:t>
                      </a:r>
                      <a:r>
                        <a:rPr lang="zh-CN" altLang="en-US" sz="1400" u="none" strike="noStrike" dirty="0">
                          <a:effectLst/>
                          <a:latin typeface="微软雅黑" pitchFamily="34" charset="-122"/>
                          <a:ea typeface="微软雅黑" pitchFamily="34" charset="-122"/>
                        </a:rPr>
                        <a:t>工作经验</a:t>
                      </a:r>
                      <a:endParaRPr lang="zh-CN" altLang="en-US" sz="1400" b="0"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zh-CN" altLang="zh-CN" sz="1400" b="0" kern="100" dirty="0" smtClean="0">
                          <a:solidFill>
                            <a:schemeClr val="dk1"/>
                          </a:solidFill>
                          <a:effectLst/>
                          <a:latin typeface="微软雅黑" pitchFamily="34" charset="-122"/>
                          <a:ea typeface="微软雅黑" pitchFamily="34" charset="-122"/>
                          <a:cs typeface="+mn-cs"/>
                        </a:rPr>
                        <a:t>系统</a:t>
                      </a:r>
                      <a:r>
                        <a:rPr lang="zh-CN" altLang="en-US" sz="1400" b="0" kern="100" dirty="0" smtClean="0">
                          <a:solidFill>
                            <a:schemeClr val="dk1"/>
                          </a:solidFill>
                          <a:effectLst/>
                          <a:latin typeface="微软雅黑" pitchFamily="34" charset="-122"/>
                          <a:ea typeface="微软雅黑" pitchFamily="34" charset="-122"/>
                          <a:cs typeface="+mn-cs"/>
                        </a:rPr>
                        <a:t>开发</a:t>
                      </a:r>
                      <a:r>
                        <a:rPr lang="zh-CN" altLang="zh-CN" sz="1400" b="0" kern="100" dirty="0" smtClean="0">
                          <a:solidFill>
                            <a:schemeClr val="dk1"/>
                          </a:solidFill>
                          <a:effectLst/>
                          <a:latin typeface="微软雅黑" pitchFamily="34" charset="-122"/>
                          <a:ea typeface="微软雅黑" pitchFamily="34" charset="-122"/>
                          <a:cs typeface="+mn-cs"/>
                        </a:rPr>
                        <a:t>集成组</a:t>
                      </a:r>
                    </a:p>
                  </a:txBody>
                  <a:tcPr marL="0" marR="0" marT="0" marB="0" anchor="ctr"/>
                </a:tc>
              </a:tr>
            </a:tbl>
          </a:graphicData>
        </a:graphic>
      </p:graphicFrame>
    </p:spTree>
    <p:extLst>
      <p:ext uri="{BB962C8B-B14F-4D97-AF65-F5344CB8AC3E}">
        <p14:creationId xmlns:p14="http://schemas.microsoft.com/office/powerpoint/2010/main" xmlns="" val="232164614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项目管理方法</a:t>
            </a:r>
            <a:endParaRPr lang="zh-CN" altLang="en-US" dirty="0"/>
          </a:p>
        </p:txBody>
      </p:sp>
      <p:graphicFrame>
        <p:nvGraphicFramePr>
          <p:cNvPr id="3" name="图示 2"/>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5076056" y="332656"/>
            <a:ext cx="1935145" cy="1384995"/>
          </a:xfrm>
          <a:prstGeom prst="rect">
            <a:avLst/>
          </a:prstGeom>
          <a:noFill/>
        </p:spPr>
        <p:txBody>
          <a:bodyPr wrap="none" rtlCol="0">
            <a:spAutoFit/>
          </a:bodyPr>
          <a:lstStyle/>
          <a:p>
            <a:pPr>
              <a:buFont typeface="Wingdings" pitchFamily="2" charset="2"/>
              <a:buChar char="l"/>
            </a:pPr>
            <a:r>
              <a:rPr lang="zh-CN" altLang="en-US" sz="1400" smtClean="0">
                <a:latin typeface="微软雅黑" pitchFamily="34" charset="-122"/>
                <a:ea typeface="微软雅黑" pitchFamily="34" charset="-122"/>
              </a:rPr>
              <a:t>项目项目启动会</a:t>
            </a:r>
          </a:p>
          <a:p>
            <a:pPr>
              <a:buFont typeface="Wingdings" pitchFamily="2" charset="2"/>
              <a:buChar char="l"/>
            </a:pPr>
            <a:r>
              <a:rPr lang="zh-CN" altLang="en-US" sz="1400" smtClean="0">
                <a:latin typeface="微软雅黑" pitchFamily="34" charset="-122"/>
                <a:ea typeface="微软雅黑" pitchFamily="34" charset="-122"/>
              </a:rPr>
              <a:t>项目联络会</a:t>
            </a:r>
          </a:p>
          <a:p>
            <a:pPr>
              <a:buFont typeface="Wingdings" pitchFamily="2" charset="2"/>
              <a:buChar char="l"/>
            </a:pPr>
            <a:r>
              <a:rPr lang="zh-CN" altLang="en-US" sz="1400" smtClean="0">
                <a:latin typeface="微软雅黑" pitchFamily="34" charset="-122"/>
                <a:ea typeface="微软雅黑" pitchFamily="34" charset="-122"/>
              </a:rPr>
              <a:t>技术协调会</a:t>
            </a:r>
          </a:p>
          <a:p>
            <a:pPr>
              <a:buFont typeface="Wingdings" pitchFamily="2" charset="2"/>
              <a:buChar char="l"/>
            </a:pPr>
            <a:r>
              <a:rPr lang="zh-CN" altLang="en-US" sz="1400" smtClean="0">
                <a:latin typeface="微软雅黑" pitchFamily="34" charset="-122"/>
                <a:ea typeface="微软雅黑" pitchFamily="34" charset="-122"/>
              </a:rPr>
              <a:t>项目周报制度</a:t>
            </a:r>
          </a:p>
          <a:p>
            <a:pPr>
              <a:buFont typeface="Wingdings" pitchFamily="2" charset="2"/>
              <a:buChar char="l"/>
            </a:pPr>
            <a:r>
              <a:rPr lang="zh-CN" altLang="en-US" sz="1400" smtClean="0">
                <a:latin typeface="微软雅黑" pitchFamily="34" charset="-122"/>
                <a:ea typeface="微软雅黑" pitchFamily="34" charset="-122"/>
              </a:rPr>
              <a:t>项目内部周例会</a:t>
            </a:r>
          </a:p>
          <a:p>
            <a:pPr>
              <a:buFont typeface="Wingdings" pitchFamily="2" charset="2"/>
              <a:buChar char="l"/>
            </a:pPr>
            <a:r>
              <a:rPr lang="zh-CN" altLang="en-US" sz="1400" smtClean="0">
                <a:latin typeface="微软雅黑" pitchFamily="34" charset="-122"/>
                <a:ea typeface="微软雅黑" pitchFamily="34" charset="-122"/>
              </a:rPr>
              <a:t>文档管理贯穿全过程</a:t>
            </a:r>
            <a:endParaRPr lang="zh-CN" altLang="en-US" sz="1400" dirty="0" smtClean="0">
              <a:latin typeface="微软雅黑" pitchFamily="34" charset="-122"/>
              <a:ea typeface="微软雅黑" pitchFamily="34" charset="-122"/>
            </a:endParaRPr>
          </a:p>
        </p:txBody>
      </p:sp>
      <p:sp>
        <p:nvSpPr>
          <p:cNvPr id="5" name="TextBox 4"/>
          <p:cNvSpPr txBox="1"/>
          <p:nvPr/>
        </p:nvSpPr>
        <p:spPr>
          <a:xfrm>
            <a:off x="6587931" y="1755973"/>
            <a:ext cx="1935145" cy="1815882"/>
          </a:xfrm>
          <a:prstGeom prst="rect">
            <a:avLst/>
          </a:prstGeom>
          <a:noFill/>
        </p:spPr>
        <p:txBody>
          <a:bodyPr wrap="none" rtlCol="0">
            <a:spAutoFit/>
          </a:bodyPr>
          <a:lstStyle/>
          <a:p>
            <a:pPr>
              <a:buFont typeface="Wingdings" pitchFamily="2" charset="2"/>
              <a:buChar char="l"/>
            </a:pPr>
            <a:r>
              <a:rPr lang="zh-CN" altLang="en-US" sz="1400" smtClean="0">
                <a:latin typeface="微软雅黑" pitchFamily="34" charset="-122"/>
                <a:ea typeface="微软雅黑" pitchFamily="34" charset="-122"/>
              </a:rPr>
              <a:t>项目总体计划</a:t>
            </a:r>
          </a:p>
          <a:p>
            <a:pPr>
              <a:buFont typeface="Wingdings" pitchFamily="2" charset="2"/>
              <a:buChar char="l"/>
            </a:pPr>
            <a:r>
              <a:rPr lang="zh-CN" altLang="en-US" sz="1400" smtClean="0">
                <a:latin typeface="微软雅黑" pitchFamily="34" charset="-122"/>
                <a:ea typeface="微软雅黑" pitchFamily="34" charset="-122"/>
              </a:rPr>
              <a:t>项目阶段里程碑计划</a:t>
            </a:r>
          </a:p>
          <a:p>
            <a:pPr>
              <a:buFont typeface="Wingdings" pitchFamily="2" charset="2"/>
              <a:buChar char="l"/>
            </a:pPr>
            <a:r>
              <a:rPr lang="zh-CN" altLang="en-US" sz="1400" smtClean="0">
                <a:latin typeface="微软雅黑" pitchFamily="34" charset="-122"/>
                <a:ea typeface="微软雅黑" pitchFamily="34" charset="-122"/>
              </a:rPr>
              <a:t>项目进度计划</a:t>
            </a:r>
          </a:p>
          <a:p>
            <a:pPr>
              <a:buFont typeface="Wingdings" pitchFamily="2" charset="2"/>
              <a:buChar char="l"/>
            </a:pPr>
            <a:r>
              <a:rPr lang="zh-CN" altLang="en-US" sz="1400" smtClean="0">
                <a:latin typeface="微软雅黑" pitchFamily="34" charset="-122"/>
                <a:ea typeface="微软雅黑" pitchFamily="34" charset="-122"/>
              </a:rPr>
              <a:t>项目资源分工计划</a:t>
            </a:r>
          </a:p>
          <a:p>
            <a:pPr>
              <a:buFont typeface="Wingdings" pitchFamily="2" charset="2"/>
              <a:buChar char="l"/>
            </a:pPr>
            <a:r>
              <a:rPr lang="zh-CN" altLang="en-US" sz="1400" smtClean="0">
                <a:latin typeface="微软雅黑" pitchFamily="34" charset="-122"/>
                <a:ea typeface="微软雅黑" pitchFamily="34" charset="-122"/>
              </a:rPr>
              <a:t>原型开发计划</a:t>
            </a:r>
          </a:p>
          <a:p>
            <a:pPr>
              <a:buFont typeface="Wingdings" pitchFamily="2" charset="2"/>
              <a:buChar char="l"/>
            </a:pPr>
            <a:r>
              <a:rPr lang="zh-CN" altLang="en-US" sz="1400" smtClean="0">
                <a:latin typeface="微软雅黑" pitchFamily="34" charset="-122"/>
                <a:ea typeface="微软雅黑" pitchFamily="34" charset="-122"/>
              </a:rPr>
              <a:t>项目质量保证计划</a:t>
            </a:r>
          </a:p>
          <a:p>
            <a:pPr>
              <a:buFont typeface="Wingdings" pitchFamily="2" charset="2"/>
              <a:buChar char="l"/>
            </a:pPr>
            <a:r>
              <a:rPr lang="zh-CN" altLang="en-US" sz="1400" smtClean="0">
                <a:latin typeface="微软雅黑" pitchFamily="34" charset="-122"/>
                <a:ea typeface="微软雅黑" pitchFamily="34" charset="-122"/>
              </a:rPr>
              <a:t>项目配置管理计划</a:t>
            </a:r>
          </a:p>
          <a:p>
            <a:pPr>
              <a:buFont typeface="Wingdings" pitchFamily="2" charset="2"/>
              <a:buChar char="l"/>
            </a:pPr>
            <a:r>
              <a:rPr lang="zh-CN" altLang="en-US" sz="1400" smtClean="0">
                <a:latin typeface="微软雅黑" pitchFamily="34" charset="-122"/>
                <a:ea typeface="微软雅黑" pitchFamily="34" charset="-122"/>
              </a:rPr>
              <a:t>测试计划</a:t>
            </a:r>
            <a:endParaRPr lang="zh-CN" altLang="en-US" sz="1400" dirty="0" smtClean="0">
              <a:latin typeface="微软雅黑" pitchFamily="34" charset="-122"/>
              <a:ea typeface="微软雅黑" pitchFamily="34" charset="-122"/>
            </a:endParaRPr>
          </a:p>
        </p:txBody>
      </p:sp>
      <p:sp>
        <p:nvSpPr>
          <p:cNvPr id="6" name="TextBox 5"/>
          <p:cNvSpPr txBox="1"/>
          <p:nvPr/>
        </p:nvSpPr>
        <p:spPr>
          <a:xfrm>
            <a:off x="6768435" y="3917374"/>
            <a:ext cx="2375565" cy="1600438"/>
          </a:xfrm>
          <a:prstGeom prst="rect">
            <a:avLst/>
          </a:prstGeom>
          <a:noFill/>
        </p:spPr>
        <p:txBody>
          <a:bodyPr wrap="square" rtlCol="0">
            <a:spAutoFit/>
          </a:bodyPr>
          <a:lstStyle/>
          <a:p>
            <a:pPr>
              <a:buFont typeface="Wingdings" pitchFamily="2" charset="2"/>
              <a:buChar char="l"/>
            </a:pPr>
            <a:r>
              <a:rPr lang="zh-CN" altLang="en-US" sz="1400" smtClean="0">
                <a:latin typeface="微软雅黑" pitchFamily="34" charset="-122"/>
                <a:ea typeface="微软雅黑" pitchFamily="34" charset="-122"/>
              </a:rPr>
              <a:t>采用工作分解结构将整个项目分解为若干个阶段，建立明确的项目里程碑，达到每个里程碑需要完成的相应任务，并定期进行评审，不断调整影响项目进度的主要因素</a:t>
            </a:r>
            <a:endParaRPr lang="zh-CN" altLang="en-US" sz="1400" dirty="0" smtClean="0">
              <a:latin typeface="微软雅黑" pitchFamily="34" charset="-122"/>
              <a:ea typeface="微软雅黑" pitchFamily="34" charset="-122"/>
            </a:endParaRPr>
          </a:p>
        </p:txBody>
      </p:sp>
      <p:sp>
        <p:nvSpPr>
          <p:cNvPr id="7" name="TextBox 6"/>
          <p:cNvSpPr txBox="1"/>
          <p:nvPr/>
        </p:nvSpPr>
        <p:spPr>
          <a:xfrm>
            <a:off x="899592" y="1106741"/>
            <a:ext cx="2180212" cy="954107"/>
          </a:xfrm>
          <a:prstGeom prst="rect">
            <a:avLst/>
          </a:prstGeom>
          <a:noFill/>
        </p:spPr>
        <p:txBody>
          <a:bodyPr wrap="none" rtlCol="0">
            <a:spAutoFit/>
          </a:bodyPr>
          <a:lstStyle/>
          <a:p>
            <a:pPr>
              <a:buFont typeface="Wingdings" pitchFamily="2" charset="2"/>
              <a:buChar char="l"/>
            </a:pPr>
            <a:r>
              <a:rPr lang="zh-CN" altLang="en-US" sz="1400" dirty="0" smtClean="0">
                <a:latin typeface="微软雅黑" pitchFamily="34" charset="-122"/>
                <a:ea typeface="微软雅黑" pitchFamily="34" charset="-122"/>
              </a:rPr>
              <a:t>网络计划技术</a:t>
            </a:r>
          </a:p>
          <a:p>
            <a:pPr>
              <a:buFont typeface="Wingdings" pitchFamily="2" charset="2"/>
              <a:buChar char="l"/>
            </a:pPr>
            <a:r>
              <a:rPr lang="zh-CN" altLang="en-US" sz="1400" dirty="0" smtClean="0">
                <a:latin typeface="微软雅黑" pitchFamily="34" charset="-122"/>
                <a:ea typeface="微软雅黑" pitchFamily="34" charset="-122"/>
              </a:rPr>
              <a:t>关键路径法（</a:t>
            </a:r>
            <a:r>
              <a:rPr lang="en-US" altLang="zh-CN" sz="1400" dirty="0" smtClean="0">
                <a:latin typeface="微软雅黑" pitchFamily="34" charset="-122"/>
                <a:ea typeface="微软雅黑" pitchFamily="34" charset="-122"/>
              </a:rPr>
              <a:t>CPM</a:t>
            </a:r>
            <a:r>
              <a:rPr lang="zh-CN" altLang="en-US" sz="1400" dirty="0" smtClean="0">
                <a:latin typeface="微软雅黑" pitchFamily="34" charset="-122"/>
                <a:ea typeface="微软雅黑" pitchFamily="34" charset="-122"/>
              </a:rPr>
              <a:t>）</a:t>
            </a:r>
          </a:p>
          <a:p>
            <a:pPr>
              <a:buFont typeface="Wingdings" pitchFamily="2" charset="2"/>
              <a:buChar char="l"/>
            </a:pPr>
            <a:r>
              <a:rPr lang="zh-CN" altLang="en-US" sz="1400" dirty="0" smtClean="0">
                <a:latin typeface="微软雅黑" pitchFamily="34" charset="-122"/>
                <a:ea typeface="微软雅黑" pitchFamily="34" charset="-122"/>
              </a:rPr>
              <a:t>计划评审技术（</a:t>
            </a:r>
            <a:r>
              <a:rPr lang="en-US" altLang="zh-CN" sz="1400" dirty="0" smtClean="0">
                <a:latin typeface="微软雅黑" pitchFamily="34" charset="-122"/>
                <a:ea typeface="微软雅黑" pitchFamily="34" charset="-122"/>
              </a:rPr>
              <a:t>PERT</a:t>
            </a:r>
            <a:r>
              <a:rPr lang="zh-CN" altLang="en-US" sz="1400" dirty="0" smtClean="0">
                <a:latin typeface="微软雅黑" pitchFamily="34" charset="-122"/>
                <a:ea typeface="微软雅黑" pitchFamily="34" charset="-122"/>
              </a:rPr>
              <a:t>）</a:t>
            </a:r>
          </a:p>
          <a:p>
            <a:pPr>
              <a:buFont typeface="Wingdings" pitchFamily="2" charset="2"/>
              <a:buChar char="l"/>
            </a:pPr>
            <a:r>
              <a:rPr lang="zh-CN" altLang="en-US" sz="1400" dirty="0" smtClean="0">
                <a:latin typeface="微软雅黑" pitchFamily="34" charset="-122"/>
                <a:ea typeface="微软雅黑" pitchFamily="34" charset="-122"/>
              </a:rPr>
              <a:t>里程碑式的目标管理</a:t>
            </a:r>
          </a:p>
        </p:txBody>
      </p:sp>
      <p:sp>
        <p:nvSpPr>
          <p:cNvPr id="8" name="TextBox 7"/>
          <p:cNvSpPr txBox="1"/>
          <p:nvPr/>
        </p:nvSpPr>
        <p:spPr>
          <a:xfrm>
            <a:off x="323528" y="2708920"/>
            <a:ext cx="2016224" cy="1384995"/>
          </a:xfrm>
          <a:prstGeom prst="rect">
            <a:avLst/>
          </a:prstGeom>
          <a:noFill/>
        </p:spPr>
        <p:txBody>
          <a:bodyPr wrap="square" rtlCol="0">
            <a:spAutoFit/>
          </a:bodyPr>
          <a:lstStyle/>
          <a:p>
            <a:pPr>
              <a:buFont typeface="Wingdings" pitchFamily="2" charset="2"/>
              <a:buChar char="l"/>
            </a:pPr>
            <a:r>
              <a:rPr lang="zh-CN" altLang="en-US" sz="1400" smtClean="0">
                <a:latin typeface="微软雅黑" pitchFamily="34" charset="-122"/>
                <a:ea typeface="微软雅黑" pitchFamily="34" charset="-122"/>
              </a:rPr>
              <a:t>依据</a:t>
            </a:r>
            <a:r>
              <a:rPr lang="en-US" altLang="zh-CN" sz="1400" smtClean="0">
                <a:latin typeface="微软雅黑" pitchFamily="34" charset="-122"/>
                <a:ea typeface="微软雅黑" pitchFamily="34" charset="-122"/>
              </a:rPr>
              <a:t>CMMI5</a:t>
            </a:r>
            <a:r>
              <a:rPr lang="zh-CN" altLang="en-US" sz="1400" smtClean="0">
                <a:latin typeface="微软雅黑" pitchFamily="34" charset="-122"/>
                <a:ea typeface="微软雅黑" pitchFamily="34" charset="-122"/>
              </a:rPr>
              <a:t>质量体系的要求制订详细的质量保证计划，由专业项目管理人员进行有效的监控管理，保证项目的顺利建设，达到预期目标</a:t>
            </a:r>
            <a:r>
              <a:rPr lang="en-US" altLang="zh-CN" sz="1400" smtClean="0">
                <a:latin typeface="微软雅黑" pitchFamily="34" charset="-122"/>
                <a:ea typeface="微软雅黑" pitchFamily="34" charset="-122"/>
              </a:rPr>
              <a:t>.</a:t>
            </a:r>
            <a:endParaRPr lang="zh-CN" altLang="en-US" sz="1400" smtClean="0">
              <a:latin typeface="微软雅黑" pitchFamily="34" charset="-122"/>
              <a:ea typeface="微软雅黑" pitchFamily="34" charset="-122"/>
            </a:endParaRPr>
          </a:p>
        </p:txBody>
      </p:sp>
      <p:sp>
        <p:nvSpPr>
          <p:cNvPr id="9" name="TextBox 8"/>
          <p:cNvSpPr txBox="1"/>
          <p:nvPr/>
        </p:nvSpPr>
        <p:spPr>
          <a:xfrm>
            <a:off x="1403648" y="4563705"/>
            <a:ext cx="1728192" cy="1169551"/>
          </a:xfrm>
          <a:prstGeom prst="rect">
            <a:avLst/>
          </a:prstGeom>
          <a:noFill/>
        </p:spPr>
        <p:txBody>
          <a:bodyPr wrap="square" rtlCol="0">
            <a:spAutoFit/>
          </a:bodyPr>
          <a:lstStyle/>
          <a:p>
            <a:pPr>
              <a:buFont typeface="Wingdings" pitchFamily="2" charset="2"/>
              <a:buChar char="l"/>
            </a:pPr>
            <a:r>
              <a:rPr lang="zh-CN" altLang="en-US" sz="1400" smtClean="0">
                <a:latin typeface="微软雅黑" pitchFamily="34" charset="-122"/>
                <a:ea typeface="微软雅黑" pitchFamily="34" charset="-122"/>
              </a:rPr>
              <a:t>项目计划跟踪</a:t>
            </a:r>
            <a:endParaRPr lang="en-US" altLang="zh-CN" sz="1400" smtClean="0">
              <a:latin typeface="微软雅黑" pitchFamily="34" charset="-122"/>
              <a:ea typeface="微软雅黑" pitchFamily="34" charset="-122"/>
            </a:endParaRPr>
          </a:p>
          <a:p>
            <a:pPr>
              <a:buFont typeface="Wingdings" pitchFamily="2" charset="2"/>
              <a:buChar char="l"/>
            </a:pPr>
            <a:r>
              <a:rPr lang="zh-CN" altLang="en-US" sz="1400" smtClean="0">
                <a:latin typeface="微软雅黑" pitchFamily="34" charset="-122"/>
                <a:ea typeface="微软雅黑" pitchFamily="34" charset="-122"/>
              </a:rPr>
              <a:t>项目进度跟踪</a:t>
            </a:r>
            <a:endParaRPr lang="en-US" altLang="zh-CN" sz="1400" smtClean="0">
              <a:latin typeface="微软雅黑" pitchFamily="34" charset="-122"/>
              <a:ea typeface="微软雅黑" pitchFamily="34" charset="-122"/>
            </a:endParaRPr>
          </a:p>
          <a:p>
            <a:pPr>
              <a:buFont typeface="Wingdings" pitchFamily="2" charset="2"/>
              <a:buChar char="l"/>
            </a:pPr>
            <a:r>
              <a:rPr lang="zh-CN" altLang="en-US" sz="1400" smtClean="0">
                <a:latin typeface="微软雅黑" pitchFamily="34" charset="-122"/>
                <a:ea typeface="微软雅黑" pitchFamily="34" charset="-122"/>
              </a:rPr>
              <a:t>项目风险跟踪</a:t>
            </a:r>
            <a:endParaRPr lang="en-US" altLang="zh-CN" sz="1400" smtClean="0">
              <a:latin typeface="微软雅黑" pitchFamily="34" charset="-122"/>
              <a:ea typeface="微软雅黑" pitchFamily="34" charset="-122"/>
            </a:endParaRPr>
          </a:p>
          <a:p>
            <a:pPr>
              <a:buFont typeface="Wingdings" pitchFamily="2" charset="2"/>
              <a:buChar char="l"/>
            </a:pPr>
            <a:r>
              <a:rPr lang="zh-CN" altLang="en-US" sz="1400" smtClean="0">
                <a:latin typeface="微软雅黑" pitchFamily="34" charset="-122"/>
                <a:ea typeface="微软雅黑" pitchFamily="34" charset="-122"/>
              </a:rPr>
              <a:t>项目承诺跟踪</a:t>
            </a:r>
            <a:endParaRPr lang="en-US" altLang="zh-CN" sz="1400" smtClean="0">
              <a:latin typeface="微软雅黑" pitchFamily="34" charset="-122"/>
              <a:ea typeface="微软雅黑" pitchFamily="34" charset="-122"/>
            </a:endParaRPr>
          </a:p>
          <a:p>
            <a:pPr>
              <a:buFont typeface="Wingdings" pitchFamily="2" charset="2"/>
              <a:buChar char="l"/>
            </a:pPr>
            <a:r>
              <a:rPr lang="zh-CN" altLang="en-US" sz="1400" smtClean="0">
                <a:latin typeface="微软雅黑" pitchFamily="34" charset="-122"/>
                <a:ea typeface="微软雅黑" pitchFamily="34" charset="-122"/>
              </a:rPr>
              <a:t>项目工作跟踪</a:t>
            </a:r>
          </a:p>
        </p:txBody>
      </p:sp>
      <p:sp>
        <p:nvSpPr>
          <p:cNvPr id="10" name="TextBox 9"/>
          <p:cNvSpPr txBox="1"/>
          <p:nvPr/>
        </p:nvSpPr>
        <p:spPr>
          <a:xfrm>
            <a:off x="4644008" y="5517232"/>
            <a:ext cx="2304256" cy="1169551"/>
          </a:xfrm>
          <a:prstGeom prst="rect">
            <a:avLst/>
          </a:prstGeom>
          <a:solidFill>
            <a:schemeClr val="bg1"/>
          </a:solidFill>
        </p:spPr>
        <p:txBody>
          <a:bodyPr wrap="square" rtlCol="0">
            <a:spAutoFit/>
          </a:bodyPr>
          <a:lstStyle/>
          <a:p>
            <a:pPr>
              <a:buFont typeface="Wingdings" pitchFamily="2" charset="2"/>
              <a:buChar char="l"/>
            </a:pPr>
            <a:r>
              <a:rPr lang="zh-CN" altLang="en-US" sz="1400" smtClean="0">
                <a:latin typeface="微软雅黑" pitchFamily="34" charset="-122"/>
                <a:ea typeface="微软雅黑" pitchFamily="34" charset="-122"/>
              </a:rPr>
              <a:t>识别出潜在的风险</a:t>
            </a:r>
          </a:p>
          <a:p>
            <a:pPr>
              <a:buFont typeface="Wingdings" pitchFamily="2" charset="2"/>
              <a:buChar char="l"/>
            </a:pPr>
            <a:r>
              <a:rPr lang="zh-CN" altLang="en-US" sz="1400" smtClean="0">
                <a:latin typeface="微软雅黑" pitchFamily="34" charset="-122"/>
                <a:ea typeface="微软雅黑" pitchFamily="34" charset="-122"/>
              </a:rPr>
              <a:t>分析并确定其优先级</a:t>
            </a:r>
          </a:p>
          <a:p>
            <a:pPr>
              <a:buFont typeface="Wingdings" pitchFamily="2" charset="2"/>
              <a:buChar char="l"/>
            </a:pPr>
            <a:r>
              <a:rPr lang="zh-CN" altLang="en-US" sz="1400" smtClean="0">
                <a:latin typeface="微软雅黑" pitchFamily="34" charset="-122"/>
                <a:ea typeface="微软雅黑" pitchFamily="34" charset="-122"/>
              </a:rPr>
              <a:t>确定风险对策</a:t>
            </a:r>
          </a:p>
          <a:p>
            <a:pPr>
              <a:buFont typeface="Wingdings" pitchFamily="2" charset="2"/>
              <a:buChar char="l"/>
            </a:pPr>
            <a:r>
              <a:rPr lang="zh-CN" altLang="en-US" sz="1400" smtClean="0">
                <a:latin typeface="微软雅黑" pitchFamily="34" charset="-122"/>
                <a:ea typeface="微软雅黑" pitchFamily="34" charset="-122"/>
              </a:rPr>
              <a:t>持续的检查评估风险</a:t>
            </a:r>
          </a:p>
          <a:p>
            <a:pPr>
              <a:buFont typeface="Wingdings" pitchFamily="2" charset="2"/>
              <a:buChar char="l"/>
            </a:pPr>
            <a:r>
              <a:rPr lang="zh-CN" altLang="en-US" sz="1400" smtClean="0">
                <a:latin typeface="微软雅黑" pitchFamily="34" charset="-122"/>
                <a:ea typeface="微软雅黑" pitchFamily="34" charset="-122"/>
              </a:rPr>
              <a:t>及时更新风险列表</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议程</a:t>
            </a:r>
            <a:endParaRPr lang="zh-CN" altLang="en-US" dirty="0"/>
          </a:p>
        </p:txBody>
      </p:sp>
      <p:sp>
        <p:nvSpPr>
          <p:cNvPr id="6" name="内容占位符 5"/>
          <p:cNvSpPr>
            <a:spLocks noGrp="1"/>
          </p:cNvSpPr>
          <p:nvPr>
            <p:ph idx="1"/>
          </p:nvPr>
        </p:nvSpPr>
        <p:spPr>
          <a:xfrm>
            <a:off x="971600" y="1527720"/>
            <a:ext cx="7704856" cy="3773488"/>
          </a:xfrm>
        </p:spPr>
        <p:txBody>
          <a:bodyPr/>
          <a:lstStyle/>
          <a:p>
            <a:pPr>
              <a:buNone/>
            </a:pPr>
            <a:r>
              <a:rPr lang="zh-CN" altLang="en-US" sz="2400" dirty="0">
                <a:latin typeface="微软雅黑" pitchFamily="34" charset="-122"/>
                <a:ea typeface="微软雅黑" pitchFamily="34" charset="-122"/>
              </a:rPr>
              <a:t>一、海尔</a:t>
            </a:r>
            <a:r>
              <a:rPr lang="en-US" altLang="zh-CN" sz="2400" dirty="0">
                <a:latin typeface="微软雅黑" pitchFamily="34" charset="-122"/>
                <a:ea typeface="微软雅黑" pitchFamily="34" charset="-122"/>
              </a:rPr>
              <a:t>MDM</a:t>
            </a:r>
            <a:r>
              <a:rPr lang="zh-CN" altLang="en-US" sz="2400" dirty="0">
                <a:latin typeface="微软雅黑" pitchFamily="34" charset="-122"/>
                <a:ea typeface="微软雅黑" pitchFamily="34" charset="-122"/>
              </a:rPr>
              <a:t>系统现状分析</a:t>
            </a:r>
            <a:endParaRPr lang="en-US" altLang="zh-CN" sz="2400" dirty="0">
              <a:latin typeface="微软雅黑" pitchFamily="34" charset="-122"/>
              <a:ea typeface="微软雅黑" pitchFamily="34" charset="-122"/>
            </a:endParaRPr>
          </a:p>
          <a:p>
            <a:pPr>
              <a:buNone/>
            </a:pPr>
            <a:r>
              <a:rPr lang="zh-CN" altLang="en-US" sz="2400" dirty="0">
                <a:latin typeface="微软雅黑" pitchFamily="34" charset="-122"/>
                <a:ea typeface="微软雅黑" pitchFamily="34" charset="-122"/>
              </a:rPr>
              <a:t>二</a:t>
            </a:r>
            <a:r>
              <a:rPr lang="zh-CN" altLang="en-US" sz="2400" dirty="0" smtClean="0">
                <a:latin typeface="微软雅黑" pitchFamily="34" charset="-122"/>
                <a:ea typeface="微软雅黑" pitchFamily="34" charset="-122"/>
              </a:rPr>
              <a:t>、项目推进方案</a:t>
            </a:r>
            <a:endParaRPr lang="en-US" altLang="zh-CN" sz="2400" dirty="0" smtClean="0">
              <a:latin typeface="微软雅黑" pitchFamily="34" charset="-122"/>
              <a:ea typeface="微软雅黑" pitchFamily="34" charset="-122"/>
            </a:endParaRPr>
          </a:p>
          <a:p>
            <a:pPr>
              <a:buNone/>
            </a:pPr>
            <a:r>
              <a:rPr lang="zh-CN" altLang="en-US" sz="2400" b="1" dirty="0">
                <a:solidFill>
                  <a:schemeClr val="accent6">
                    <a:lumMod val="50000"/>
                  </a:schemeClr>
                </a:solidFill>
                <a:latin typeface="微软雅黑" pitchFamily="34" charset="-122"/>
                <a:ea typeface="微软雅黑" pitchFamily="34" charset="-122"/>
              </a:rPr>
              <a:t>三、项目实施保障体系</a:t>
            </a:r>
            <a:endParaRPr lang="en-US" altLang="zh-CN" sz="2400" b="1" dirty="0">
              <a:solidFill>
                <a:schemeClr val="accent6">
                  <a:lumMod val="50000"/>
                </a:schemeClr>
              </a:solidFill>
              <a:latin typeface="微软雅黑" pitchFamily="34" charset="-122"/>
              <a:ea typeface="微软雅黑" pitchFamily="34" charset="-122"/>
            </a:endParaRPr>
          </a:p>
          <a:p>
            <a:pPr>
              <a:buNone/>
            </a:pPr>
            <a:r>
              <a:rPr lang="zh-CN" altLang="en-US" sz="2400" dirty="0" smtClean="0">
                <a:latin typeface="微软雅黑" pitchFamily="34" charset="-122"/>
                <a:ea typeface="微软雅黑" pitchFamily="34" charset="-122"/>
              </a:rPr>
              <a:t>四、相关主数据项目案例</a:t>
            </a:r>
            <a:endParaRPr lang="en-US" altLang="zh-CN" sz="2400" dirty="0" smtClean="0">
              <a:latin typeface="微软雅黑" pitchFamily="34" charset="-122"/>
              <a:ea typeface="微软雅黑" pitchFamily="34" charset="-122"/>
            </a:endParaRPr>
          </a:p>
          <a:p>
            <a:pPr>
              <a:buNone/>
            </a:pPr>
            <a:r>
              <a:rPr lang="zh-CN" altLang="en-US" sz="2400" dirty="0" smtClean="0">
                <a:latin typeface="微软雅黑" pitchFamily="34" charset="-122"/>
                <a:ea typeface="微软雅黑" pitchFamily="34" charset="-122"/>
              </a:rPr>
              <a:t>五、</a:t>
            </a:r>
            <a:r>
              <a:rPr lang="zh-CN" altLang="en-US" sz="2400" dirty="0">
                <a:latin typeface="微软雅黑" pitchFamily="34" charset="-122"/>
                <a:ea typeface="微软雅黑" pitchFamily="34" charset="-122"/>
              </a:rPr>
              <a:t>东软集团</a:t>
            </a:r>
            <a:r>
              <a:rPr lang="zh-CN" altLang="en-US" sz="2400" dirty="0" smtClean="0">
                <a:latin typeface="微软雅黑" pitchFamily="34" charset="-122"/>
                <a:ea typeface="微软雅黑" pitchFamily="34" charset="-122"/>
              </a:rPr>
              <a:t>介绍</a:t>
            </a:r>
            <a:endParaRPr lang="en-US" altLang="zh-CN" sz="2400" dirty="0">
              <a:latin typeface="微软雅黑" pitchFamily="34" charset="-122"/>
              <a:ea typeface="微软雅黑" pitchFamily="34" charset="-122"/>
            </a:endParaRPr>
          </a:p>
          <a:p>
            <a:pPr>
              <a:buNone/>
            </a:pPr>
            <a:endParaRPr lang="en-US" altLang="zh-CN" sz="2400" dirty="0">
              <a:latin typeface="黑体" pitchFamily="49" charset="-122"/>
              <a:ea typeface="黑体" pitchFamily="49" charset="-122"/>
            </a:endParaRPr>
          </a:p>
        </p:txBody>
      </p:sp>
      <p:grpSp>
        <p:nvGrpSpPr>
          <p:cNvPr id="2" name="组合 10"/>
          <p:cNvGrpSpPr/>
          <p:nvPr/>
        </p:nvGrpSpPr>
        <p:grpSpPr>
          <a:xfrm>
            <a:off x="467544" y="2708920"/>
            <a:ext cx="6912768" cy="451368"/>
            <a:chOff x="445490" y="1678756"/>
            <a:chExt cx="6142734" cy="451368"/>
          </a:xfrm>
        </p:grpSpPr>
        <p:sp>
          <p:nvSpPr>
            <p:cNvPr id="13" name="圆角矩形 12"/>
            <p:cNvSpPr/>
            <p:nvPr/>
          </p:nvSpPr>
          <p:spPr bwMode="auto">
            <a:xfrm>
              <a:off x="445490" y="1681488"/>
              <a:ext cx="6142734" cy="448636"/>
            </a:xfrm>
            <a:prstGeom prst="roundRect">
              <a:avLst/>
            </a:prstGeom>
            <a:solidFill>
              <a:srgbClr val="FFC000"/>
            </a:solidFill>
            <a:ln w="57150">
              <a:solidFill>
                <a:srgbClr val="FFC000"/>
              </a:solidFill>
              <a:headEnd type="none" w="med" len="med"/>
              <a:tailEnd type="none" w="med" len="med"/>
            </a:ln>
            <a:effectLst/>
            <a:scene3d>
              <a:camera prst="orthographicFront">
                <a:rot lat="0" lon="0" rev="0"/>
              </a:camera>
              <a:lightRig rig="chilly" dir="t">
                <a:rot lat="0" lon="0" rev="18480000"/>
              </a:lightRig>
            </a:scene3d>
            <a:sp3d prstMaterial="clear">
              <a:bevelT h="63500"/>
            </a:sp3d>
          </p:spPr>
          <p:style>
            <a:lnRef idx="1">
              <a:schemeClr val="accent6"/>
            </a:lnRef>
            <a:fillRef idx="2">
              <a:schemeClr val="accent6"/>
            </a:fillRef>
            <a:effectRef idx="1">
              <a:schemeClr val="accent6"/>
            </a:effectRef>
            <a:fontRef idx="minor">
              <a:schemeClr val="dk1"/>
            </a:fontRef>
          </p:style>
          <p:txBody>
            <a:bodyPr vert="horz" wrap="square" lIns="73025" tIns="36512" rIns="73025" bIns="36512" numCol="1" rtlCol="0" anchor="ctr" anchorCtr="0" compatLnSpc="1">
              <a:prstTxWarp prst="textNoShape">
                <a:avLst/>
              </a:prstTxWarp>
            </a:bodyPr>
            <a:lstStyle/>
            <a:p>
              <a:pPr indent="95250" algn="just" eaLnBrk="0" hangingPunct="0">
                <a:lnSpc>
                  <a:spcPct val="150000"/>
                </a:lnSpc>
                <a:buSzPct val="50000"/>
              </a:pPr>
              <a:endParaRPr lang="zh-CN" altLang="en-US" dirty="0" smtClean="0">
                <a:solidFill>
                  <a:prstClr val="black"/>
                </a:solidFill>
                <a:latin typeface="黑体"/>
              </a:endParaRPr>
            </a:p>
          </p:txBody>
        </p:sp>
        <p:pic>
          <p:nvPicPr>
            <p:cNvPr id="14" name="Picture 4" descr="E:\others\PNG半透明水印\ni_png_0499.png"/>
            <p:cNvPicPr>
              <a:picLocks noChangeAspect="1" noChangeArrowheads="1"/>
            </p:cNvPicPr>
            <p:nvPr/>
          </p:nvPicPr>
          <p:blipFill>
            <a:blip r:embed="rId3" cstate="print"/>
            <a:srcRect/>
            <a:stretch>
              <a:fillRect/>
            </a:stretch>
          </p:blipFill>
          <p:spPr bwMode="auto">
            <a:xfrm>
              <a:off x="492161" y="1678756"/>
              <a:ext cx="421285" cy="421286"/>
            </a:xfrm>
            <a:prstGeom prst="rect">
              <a:avLst/>
            </a:prstGeom>
            <a:noFill/>
          </p:spPr>
        </p:pic>
      </p:grpSp>
    </p:spTree>
    <p:extLst>
      <p:ext uri="{BB962C8B-B14F-4D97-AF65-F5344CB8AC3E}">
        <p14:creationId xmlns:p14="http://schemas.microsoft.com/office/powerpoint/2010/main" xmlns="" val="18841191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defRPr/>
            </a:pPr>
            <a:r>
              <a:rPr kumimoji="1" lang="zh-CN" altLang="en-US" sz="2800" dirty="0" smtClean="0"/>
              <a:t>东</a:t>
            </a:r>
            <a:r>
              <a:rPr kumimoji="1" lang="zh-CN" altLang="en-US" sz="2800" dirty="0"/>
              <a:t>软集团</a:t>
            </a:r>
            <a:r>
              <a:rPr kumimoji="1" lang="zh-CN" altLang="en-US" sz="2800" dirty="0" smtClean="0"/>
              <a:t>基于开发服务</a:t>
            </a:r>
            <a:r>
              <a:rPr kumimoji="1" lang="zh-CN" altLang="en-US" sz="2800" dirty="0"/>
              <a:t>管理的整体体系框架</a:t>
            </a:r>
            <a:endParaRPr lang="zh-CN" altLang="en-US" sz="2800" dirty="0"/>
          </a:p>
        </p:txBody>
      </p:sp>
      <p:sp>
        <p:nvSpPr>
          <p:cNvPr id="3" name="矩形 2"/>
          <p:cNvSpPr>
            <a:spLocks noChangeArrowheads="1"/>
          </p:cNvSpPr>
          <p:nvPr/>
        </p:nvSpPr>
        <p:spPr bwMode="auto">
          <a:xfrm>
            <a:off x="2649538" y="4973638"/>
            <a:ext cx="6170612" cy="1058862"/>
          </a:xfrm>
          <a:prstGeom prst="rect">
            <a:avLst/>
          </a:prstGeom>
          <a:solidFill>
            <a:srgbClr val="1D86CD"/>
          </a:solidFill>
          <a:ln w="9525">
            <a:solidFill>
              <a:srgbClr val="1D86CD"/>
            </a:solidFill>
            <a:round/>
            <a:headEnd/>
            <a:tailEnd/>
          </a:ln>
        </p:spPr>
        <p:txBody>
          <a:bodyPr/>
          <a:lstStyle>
            <a:lvl1pPr>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1pPr>
            <a:lvl2pPr marL="742950" indent="-285750">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2pPr>
            <a:lvl3pPr marL="1143000" indent="-228600">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3pPr>
            <a:lvl4pPr marL="1600200" indent="-228600">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4pPr>
            <a:lvl5pPr marL="2057400" indent="-228600">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9pPr>
          </a:lstStyle>
          <a:p>
            <a:pPr fontAlgn="auto">
              <a:spcBef>
                <a:spcPts val="0"/>
              </a:spcBef>
              <a:spcAft>
                <a:spcPts val="0"/>
              </a:spcAft>
              <a:buClrTx/>
              <a:buSzTx/>
              <a:buFontTx/>
              <a:buNone/>
              <a:defRPr/>
            </a:pPr>
            <a:r>
              <a:rPr lang="zh-CN" altLang="en-US" sz="1600" kern="0" smtClean="0">
                <a:solidFill>
                  <a:srgbClr val="FFFFFF"/>
                </a:solidFill>
              </a:rPr>
              <a:t>服务规范</a:t>
            </a:r>
          </a:p>
        </p:txBody>
      </p:sp>
      <p:sp>
        <p:nvSpPr>
          <p:cNvPr id="4" name="矩形 5"/>
          <p:cNvSpPr>
            <a:spLocks noChangeArrowheads="1"/>
          </p:cNvSpPr>
          <p:nvPr/>
        </p:nvSpPr>
        <p:spPr bwMode="auto">
          <a:xfrm>
            <a:off x="334963" y="1128713"/>
            <a:ext cx="2239962" cy="4903787"/>
          </a:xfrm>
          <a:prstGeom prst="rect">
            <a:avLst/>
          </a:prstGeom>
          <a:solidFill>
            <a:srgbClr val="1D86CD"/>
          </a:solidFill>
          <a:ln w="9525">
            <a:solidFill>
              <a:srgbClr val="1D86CD"/>
            </a:solidFill>
            <a:round/>
            <a:headEnd/>
            <a:tailEnd/>
          </a:ln>
        </p:spPr>
        <p:txBody>
          <a:bodyPr anchorCtr="1"/>
          <a:lstStyle>
            <a:lvl1pPr>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1pPr>
            <a:lvl2pPr marL="742950" indent="-285750">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2pPr>
            <a:lvl3pPr marL="1143000" indent="-228600">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3pPr>
            <a:lvl4pPr marL="1600200" indent="-228600">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4pPr>
            <a:lvl5pPr marL="2057400" indent="-228600">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9pPr>
          </a:lstStyle>
          <a:p>
            <a:pPr algn="ctr" fontAlgn="auto">
              <a:spcBef>
                <a:spcPts val="0"/>
              </a:spcBef>
              <a:spcAft>
                <a:spcPts val="0"/>
              </a:spcAft>
              <a:buClrTx/>
              <a:buSzTx/>
              <a:buFontTx/>
              <a:buNone/>
              <a:defRPr/>
            </a:pPr>
            <a:r>
              <a:rPr lang="zh-CN" altLang="en-US" sz="1600" kern="0" smtClean="0">
                <a:solidFill>
                  <a:prstClr val="white"/>
                </a:solidFill>
              </a:rPr>
              <a:t>服务流程</a:t>
            </a:r>
          </a:p>
        </p:txBody>
      </p:sp>
      <p:sp>
        <p:nvSpPr>
          <p:cNvPr id="5" name="矩形 10"/>
          <p:cNvSpPr>
            <a:spLocks noChangeArrowheads="1"/>
          </p:cNvSpPr>
          <p:nvPr/>
        </p:nvSpPr>
        <p:spPr bwMode="auto">
          <a:xfrm>
            <a:off x="2649538" y="3862388"/>
            <a:ext cx="4635500" cy="1041400"/>
          </a:xfrm>
          <a:prstGeom prst="rect">
            <a:avLst/>
          </a:prstGeom>
          <a:solidFill>
            <a:srgbClr val="1D86CD"/>
          </a:solidFill>
          <a:ln w="9525">
            <a:solidFill>
              <a:srgbClr val="1D86CD"/>
            </a:solidFill>
            <a:round/>
            <a:headEnd/>
            <a:tailEnd/>
          </a:ln>
        </p:spPr>
        <p:txBody>
          <a:bodyPr/>
          <a:lstStyle>
            <a:lvl1pPr>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1pPr>
            <a:lvl2pPr marL="742950" indent="-285750">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2pPr>
            <a:lvl3pPr marL="1143000" indent="-228600">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3pPr>
            <a:lvl4pPr marL="1600200" indent="-228600">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4pPr>
            <a:lvl5pPr marL="2057400" indent="-228600">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9pPr>
          </a:lstStyle>
          <a:p>
            <a:pPr fontAlgn="auto">
              <a:spcBef>
                <a:spcPts val="0"/>
              </a:spcBef>
              <a:spcAft>
                <a:spcPts val="0"/>
              </a:spcAft>
              <a:buClrTx/>
              <a:buSzTx/>
              <a:buFontTx/>
              <a:buNone/>
              <a:defRPr/>
            </a:pPr>
            <a:r>
              <a:rPr lang="zh-CN" altLang="en-US" sz="1600" kern="0" smtClean="0">
                <a:solidFill>
                  <a:srgbClr val="FFFFFF"/>
                </a:solidFill>
              </a:rPr>
              <a:t>服务组织</a:t>
            </a:r>
          </a:p>
        </p:txBody>
      </p:sp>
      <p:sp>
        <p:nvSpPr>
          <p:cNvPr id="6" name="矩形 12"/>
          <p:cNvSpPr>
            <a:spLocks noChangeArrowheads="1"/>
          </p:cNvSpPr>
          <p:nvPr/>
        </p:nvSpPr>
        <p:spPr bwMode="auto">
          <a:xfrm>
            <a:off x="7394575" y="1139825"/>
            <a:ext cx="1417638" cy="3763963"/>
          </a:xfrm>
          <a:prstGeom prst="rect">
            <a:avLst/>
          </a:prstGeom>
          <a:solidFill>
            <a:srgbClr val="1D86CD"/>
          </a:solidFill>
          <a:ln w="9525">
            <a:solidFill>
              <a:srgbClr val="1D86CD"/>
            </a:solidFill>
            <a:round/>
            <a:headEnd/>
            <a:tailEnd/>
          </a:ln>
        </p:spPr>
        <p:txBody>
          <a:bodyPr anchorCtr="1"/>
          <a:lstStyle>
            <a:lvl1pPr>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1pPr>
            <a:lvl2pPr marL="742950" indent="-285750">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2pPr>
            <a:lvl3pPr marL="1143000" indent="-228600">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3pPr>
            <a:lvl4pPr marL="1600200" indent="-228600">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4pPr>
            <a:lvl5pPr marL="2057400" indent="-228600">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9pPr>
          </a:lstStyle>
          <a:p>
            <a:pPr algn="ctr" fontAlgn="auto">
              <a:spcBef>
                <a:spcPts val="0"/>
              </a:spcBef>
              <a:spcAft>
                <a:spcPts val="0"/>
              </a:spcAft>
              <a:buClrTx/>
              <a:buSzTx/>
              <a:buFontTx/>
              <a:buNone/>
              <a:defRPr/>
            </a:pPr>
            <a:r>
              <a:rPr lang="zh-CN" altLang="en-US" sz="1600" kern="0" smtClean="0">
                <a:solidFill>
                  <a:prstClr val="white"/>
                </a:solidFill>
              </a:rPr>
              <a:t>运维平台</a:t>
            </a:r>
          </a:p>
        </p:txBody>
      </p:sp>
      <p:sp>
        <p:nvSpPr>
          <p:cNvPr id="7" name="矩形 14"/>
          <p:cNvSpPr>
            <a:spLocks noChangeArrowheads="1"/>
          </p:cNvSpPr>
          <p:nvPr/>
        </p:nvSpPr>
        <p:spPr bwMode="auto">
          <a:xfrm>
            <a:off x="2714612" y="1071546"/>
            <a:ext cx="4635500" cy="1317625"/>
          </a:xfrm>
          <a:prstGeom prst="rect">
            <a:avLst/>
          </a:prstGeom>
          <a:solidFill>
            <a:srgbClr val="1D86CD"/>
          </a:solidFill>
          <a:ln w="9525">
            <a:solidFill>
              <a:srgbClr val="1D86CD"/>
            </a:solidFill>
            <a:round/>
            <a:headEnd/>
            <a:tailEnd/>
          </a:ln>
        </p:spPr>
        <p:txBody>
          <a:bodyPr/>
          <a:lstStyle>
            <a:lvl1pPr>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1pPr>
            <a:lvl2pPr marL="742950" indent="-285750">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2pPr>
            <a:lvl3pPr marL="1143000" indent="-228600">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3pPr>
            <a:lvl4pPr marL="1600200" indent="-228600">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4pPr>
            <a:lvl5pPr marL="2057400" indent="-228600">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9pPr>
          </a:lstStyle>
          <a:p>
            <a:pPr fontAlgn="auto">
              <a:spcBef>
                <a:spcPts val="0"/>
              </a:spcBef>
              <a:spcAft>
                <a:spcPts val="0"/>
              </a:spcAft>
              <a:buClrTx/>
              <a:buSzTx/>
              <a:buFontTx/>
              <a:buNone/>
              <a:defRPr/>
            </a:pPr>
            <a:r>
              <a:rPr lang="zh-CN" altLang="en-US" sz="1600" kern="0" smtClean="0">
                <a:solidFill>
                  <a:srgbClr val="FFFFFF"/>
                </a:solidFill>
              </a:rPr>
              <a:t>提升管理</a:t>
            </a:r>
          </a:p>
        </p:txBody>
      </p:sp>
      <p:sp>
        <p:nvSpPr>
          <p:cNvPr id="8" name="矩形 15"/>
          <p:cNvSpPr>
            <a:spLocks noChangeArrowheads="1"/>
          </p:cNvSpPr>
          <p:nvPr/>
        </p:nvSpPr>
        <p:spPr bwMode="auto">
          <a:xfrm>
            <a:off x="2649538" y="3192463"/>
            <a:ext cx="4635500" cy="600075"/>
          </a:xfrm>
          <a:prstGeom prst="rect">
            <a:avLst/>
          </a:prstGeom>
          <a:solidFill>
            <a:srgbClr val="1D86CD"/>
          </a:solidFill>
          <a:ln w="9525">
            <a:solidFill>
              <a:srgbClr val="1D86CD"/>
            </a:solidFill>
            <a:round/>
            <a:headEnd/>
            <a:tailEnd/>
          </a:ln>
        </p:spPr>
        <p:txBody>
          <a:bodyPr/>
          <a:lstStyle>
            <a:lvl1pPr>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1pPr>
            <a:lvl2pPr marL="742950" indent="-285750">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2pPr>
            <a:lvl3pPr marL="1143000" indent="-228600">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3pPr>
            <a:lvl4pPr marL="1600200" indent="-228600">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4pPr>
            <a:lvl5pPr marL="2057400" indent="-228600">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9pPr>
          </a:lstStyle>
          <a:p>
            <a:pPr fontAlgn="auto">
              <a:spcBef>
                <a:spcPts val="0"/>
              </a:spcBef>
              <a:spcAft>
                <a:spcPts val="0"/>
              </a:spcAft>
              <a:buClrTx/>
              <a:buSzTx/>
              <a:buFontTx/>
              <a:buNone/>
              <a:defRPr/>
            </a:pPr>
            <a:r>
              <a:rPr lang="zh-CN" altLang="en-US" sz="1600" kern="0" smtClean="0">
                <a:solidFill>
                  <a:srgbClr val="FFFFFF"/>
                </a:solidFill>
              </a:rPr>
              <a:t>知识管理</a:t>
            </a:r>
          </a:p>
        </p:txBody>
      </p:sp>
      <p:sp>
        <p:nvSpPr>
          <p:cNvPr id="9" name="矩形 8"/>
          <p:cNvSpPr/>
          <p:nvPr/>
        </p:nvSpPr>
        <p:spPr bwMode="auto">
          <a:xfrm>
            <a:off x="444500" y="1476375"/>
            <a:ext cx="2016125" cy="1981200"/>
          </a:xfrm>
          <a:prstGeom prst="rect">
            <a:avLst/>
          </a:prstGeom>
          <a:solidFill>
            <a:srgbClr val="1D86CD">
              <a:lumMod val="40000"/>
              <a:lumOff val="60000"/>
            </a:srgbClr>
          </a:solidFill>
          <a:ln w="9525" cap="flat" cmpd="sng" algn="ctr">
            <a:solidFill>
              <a:srgbClr val="1D86CD">
                <a:lumMod val="40000"/>
                <a:lumOff val="60000"/>
              </a:srgbClr>
            </a:solidFill>
            <a:prstDash val="solid"/>
            <a:round/>
            <a:headEnd type="none" w="med" len="med"/>
            <a:tailEnd type="none" w="med" len="med"/>
          </a:ln>
          <a:effectLst/>
        </p:spPr>
        <p:txBody>
          <a:bodyPr/>
          <a:lstStyle/>
          <a:p>
            <a:pPr fontAlgn="auto">
              <a:spcBef>
                <a:spcPts val="0"/>
              </a:spcBef>
              <a:spcAft>
                <a:spcPts val="0"/>
              </a:spcAft>
              <a:defRPr/>
            </a:pPr>
            <a:r>
              <a:rPr lang="zh-CN" altLang="en-US" sz="1100" kern="0" dirty="0">
                <a:solidFill>
                  <a:srgbClr val="00509B"/>
                </a:solidFill>
                <a:latin typeface="微软雅黑" pitchFamily="34" charset="-122"/>
                <a:ea typeface="微软雅黑" pitchFamily="34" charset="-122"/>
              </a:rPr>
              <a:t>服务运营</a:t>
            </a:r>
          </a:p>
        </p:txBody>
      </p:sp>
      <p:sp>
        <p:nvSpPr>
          <p:cNvPr id="10" name="矩形 9"/>
          <p:cNvSpPr/>
          <p:nvPr/>
        </p:nvSpPr>
        <p:spPr bwMode="auto">
          <a:xfrm>
            <a:off x="514350" y="1757363"/>
            <a:ext cx="900113" cy="360362"/>
          </a:xfrm>
          <a:prstGeom prst="rect">
            <a:avLst/>
          </a:prstGeom>
          <a:solidFill>
            <a:srgbClr val="FFFFFF"/>
          </a:solidFill>
          <a:ln w="9525" cap="flat" cmpd="sng" algn="ctr">
            <a:solidFill>
              <a:sysClr val="window" lastClr="FFFFFF">
                <a:lumMod val="75000"/>
              </a:sysClr>
            </a:solidFill>
            <a:prstDash val="solid"/>
            <a:round/>
            <a:headEnd type="none" w="med" len="med"/>
            <a:tailEnd type="none" w="med" len="med"/>
          </a:ln>
          <a:effectLst/>
        </p:spPr>
        <p:txBody>
          <a:bodyPr anchor="ctr" anchorCtr="1"/>
          <a:lstStyle/>
          <a:p>
            <a:pPr fontAlgn="auto">
              <a:spcBef>
                <a:spcPts val="0"/>
              </a:spcBef>
              <a:spcAft>
                <a:spcPts val="0"/>
              </a:spcAft>
              <a:defRPr/>
            </a:pPr>
            <a:r>
              <a:rPr lang="zh-CN" altLang="en-US" sz="1100" kern="0" dirty="0">
                <a:solidFill>
                  <a:srgbClr val="000000"/>
                </a:solidFill>
                <a:latin typeface="微软雅黑"/>
                <a:ea typeface="微软雅黑"/>
                <a:cs typeface="微软雅黑"/>
              </a:rPr>
              <a:t>事件管理</a:t>
            </a:r>
          </a:p>
        </p:txBody>
      </p:sp>
      <p:sp>
        <p:nvSpPr>
          <p:cNvPr id="11" name="矩形 10"/>
          <p:cNvSpPr/>
          <p:nvPr/>
        </p:nvSpPr>
        <p:spPr bwMode="auto">
          <a:xfrm>
            <a:off x="525463" y="2192338"/>
            <a:ext cx="900112" cy="360362"/>
          </a:xfrm>
          <a:prstGeom prst="rect">
            <a:avLst/>
          </a:prstGeom>
          <a:solidFill>
            <a:srgbClr val="FFFFFF"/>
          </a:solidFill>
          <a:ln w="9525" cap="flat" cmpd="sng" algn="ctr">
            <a:solidFill>
              <a:sysClr val="window" lastClr="FFFFFF">
                <a:lumMod val="75000"/>
              </a:sysClr>
            </a:solidFill>
            <a:prstDash val="solid"/>
            <a:round/>
            <a:headEnd type="none" w="med" len="med"/>
            <a:tailEnd type="none" w="med" len="med"/>
          </a:ln>
          <a:effectLst/>
        </p:spPr>
        <p:txBody>
          <a:bodyPr anchor="ctr" anchorCtr="1"/>
          <a:lstStyle/>
          <a:p>
            <a:pPr fontAlgn="auto">
              <a:spcBef>
                <a:spcPts val="0"/>
              </a:spcBef>
              <a:spcAft>
                <a:spcPts val="0"/>
              </a:spcAft>
              <a:defRPr/>
            </a:pPr>
            <a:r>
              <a:rPr lang="zh-CN" altLang="en-US" sz="1100" kern="0" dirty="0">
                <a:solidFill>
                  <a:srgbClr val="000000"/>
                </a:solidFill>
                <a:latin typeface="微软雅黑" pitchFamily="34" charset="-122"/>
                <a:ea typeface="微软雅黑" pitchFamily="34" charset="-122"/>
              </a:rPr>
              <a:t>变更管理</a:t>
            </a:r>
          </a:p>
        </p:txBody>
      </p:sp>
      <p:sp>
        <p:nvSpPr>
          <p:cNvPr id="12" name="矩形 11"/>
          <p:cNvSpPr/>
          <p:nvPr/>
        </p:nvSpPr>
        <p:spPr bwMode="auto">
          <a:xfrm>
            <a:off x="525463" y="2616200"/>
            <a:ext cx="900112" cy="360363"/>
          </a:xfrm>
          <a:prstGeom prst="rect">
            <a:avLst/>
          </a:prstGeom>
          <a:solidFill>
            <a:srgbClr val="FFFFFF"/>
          </a:solidFill>
          <a:ln w="9525" cap="flat" cmpd="sng" algn="ctr">
            <a:solidFill>
              <a:sysClr val="window" lastClr="FFFFFF">
                <a:lumMod val="75000"/>
              </a:sysClr>
            </a:solidFill>
            <a:prstDash val="solid"/>
            <a:round/>
            <a:headEnd type="none" w="med" len="med"/>
            <a:tailEnd type="none" w="med" len="med"/>
          </a:ln>
          <a:effectLst/>
        </p:spPr>
        <p:txBody>
          <a:bodyPr anchor="ctr" anchorCtr="1"/>
          <a:lstStyle/>
          <a:p>
            <a:pPr fontAlgn="auto">
              <a:spcBef>
                <a:spcPts val="0"/>
              </a:spcBef>
              <a:spcAft>
                <a:spcPts val="0"/>
              </a:spcAft>
              <a:defRPr/>
            </a:pPr>
            <a:r>
              <a:rPr lang="zh-CN" altLang="en-US" sz="1100" kern="0" dirty="0">
                <a:solidFill>
                  <a:srgbClr val="000000"/>
                </a:solidFill>
                <a:latin typeface="微软雅黑" pitchFamily="34" charset="-122"/>
                <a:ea typeface="微软雅黑" pitchFamily="34" charset="-122"/>
              </a:rPr>
              <a:t>客户投诉</a:t>
            </a:r>
          </a:p>
        </p:txBody>
      </p:sp>
      <p:sp>
        <p:nvSpPr>
          <p:cNvPr id="13" name="矩形 12"/>
          <p:cNvSpPr/>
          <p:nvPr/>
        </p:nvSpPr>
        <p:spPr bwMode="auto">
          <a:xfrm>
            <a:off x="536575" y="3033713"/>
            <a:ext cx="900113" cy="358775"/>
          </a:xfrm>
          <a:prstGeom prst="rect">
            <a:avLst/>
          </a:prstGeom>
          <a:solidFill>
            <a:srgbClr val="FFFFFF"/>
          </a:solidFill>
          <a:ln w="9525" cap="flat" cmpd="sng" algn="ctr">
            <a:solidFill>
              <a:sysClr val="window" lastClr="FFFFFF">
                <a:lumMod val="75000"/>
              </a:sysClr>
            </a:solidFill>
            <a:prstDash val="solid"/>
            <a:round/>
            <a:headEnd type="none" w="med" len="med"/>
            <a:tailEnd type="none" w="med" len="med"/>
          </a:ln>
          <a:effectLst/>
        </p:spPr>
        <p:txBody>
          <a:bodyPr anchor="ctr" anchorCtr="1"/>
          <a:lstStyle/>
          <a:p>
            <a:pPr fontAlgn="auto">
              <a:spcBef>
                <a:spcPts val="0"/>
              </a:spcBef>
              <a:spcAft>
                <a:spcPts val="0"/>
              </a:spcAft>
              <a:defRPr/>
            </a:pPr>
            <a:r>
              <a:rPr lang="zh-CN" altLang="en-US" sz="1100" kern="0" dirty="0">
                <a:solidFill>
                  <a:srgbClr val="000000"/>
                </a:solidFill>
                <a:latin typeface="微软雅黑" pitchFamily="34" charset="-122"/>
                <a:ea typeface="微软雅黑" pitchFamily="34" charset="-122"/>
              </a:rPr>
              <a:t>访问控制</a:t>
            </a:r>
          </a:p>
        </p:txBody>
      </p:sp>
      <p:sp>
        <p:nvSpPr>
          <p:cNvPr id="14" name="矩形 13"/>
          <p:cNvSpPr/>
          <p:nvPr/>
        </p:nvSpPr>
        <p:spPr bwMode="auto">
          <a:xfrm>
            <a:off x="1477963" y="1770063"/>
            <a:ext cx="900112" cy="358775"/>
          </a:xfrm>
          <a:prstGeom prst="rect">
            <a:avLst/>
          </a:prstGeom>
          <a:solidFill>
            <a:srgbClr val="FFFFFF"/>
          </a:solidFill>
          <a:ln w="9525" cap="flat" cmpd="sng" algn="ctr">
            <a:solidFill>
              <a:sysClr val="window" lastClr="FFFFFF">
                <a:lumMod val="75000"/>
              </a:sysClr>
            </a:solidFill>
            <a:prstDash val="solid"/>
            <a:round/>
            <a:headEnd type="none" w="med" len="med"/>
            <a:tailEnd type="none" w="med" len="med"/>
          </a:ln>
          <a:effectLst/>
        </p:spPr>
        <p:txBody>
          <a:bodyPr anchor="ctr" anchorCtr="1"/>
          <a:lstStyle/>
          <a:p>
            <a:pPr fontAlgn="auto">
              <a:spcBef>
                <a:spcPts val="0"/>
              </a:spcBef>
              <a:spcAft>
                <a:spcPts val="0"/>
              </a:spcAft>
              <a:defRPr/>
            </a:pPr>
            <a:r>
              <a:rPr lang="zh-CN" altLang="en-US" sz="1100" kern="0" dirty="0">
                <a:solidFill>
                  <a:srgbClr val="000000"/>
                </a:solidFill>
                <a:latin typeface="微软雅黑" pitchFamily="34" charset="-122"/>
                <a:ea typeface="微软雅黑" pitchFamily="34" charset="-122"/>
              </a:rPr>
              <a:t>问题管理</a:t>
            </a:r>
          </a:p>
        </p:txBody>
      </p:sp>
      <p:sp>
        <p:nvSpPr>
          <p:cNvPr id="15" name="矩形 14"/>
          <p:cNvSpPr/>
          <p:nvPr/>
        </p:nvSpPr>
        <p:spPr bwMode="auto">
          <a:xfrm>
            <a:off x="1489075" y="2203450"/>
            <a:ext cx="900113" cy="360363"/>
          </a:xfrm>
          <a:prstGeom prst="rect">
            <a:avLst/>
          </a:prstGeom>
          <a:solidFill>
            <a:srgbClr val="FFFFFF"/>
          </a:solidFill>
          <a:ln w="9525" cap="flat" cmpd="sng" algn="ctr">
            <a:solidFill>
              <a:sysClr val="window" lastClr="FFFFFF">
                <a:lumMod val="75000"/>
              </a:sysClr>
            </a:solidFill>
            <a:prstDash val="solid"/>
            <a:round/>
            <a:headEnd type="none" w="med" len="med"/>
            <a:tailEnd type="none" w="med" len="med"/>
          </a:ln>
          <a:effectLst/>
        </p:spPr>
        <p:txBody>
          <a:bodyPr anchor="ctr" anchorCtr="1"/>
          <a:lstStyle/>
          <a:p>
            <a:pPr fontAlgn="auto">
              <a:spcBef>
                <a:spcPts val="0"/>
              </a:spcBef>
              <a:spcAft>
                <a:spcPts val="0"/>
              </a:spcAft>
              <a:defRPr/>
            </a:pPr>
            <a:r>
              <a:rPr lang="zh-CN" altLang="en-US" sz="1100" kern="0" dirty="0">
                <a:solidFill>
                  <a:srgbClr val="000000"/>
                </a:solidFill>
                <a:latin typeface="微软雅黑"/>
                <a:ea typeface="微软雅黑"/>
                <a:cs typeface="微软雅黑"/>
              </a:rPr>
              <a:t>交接管理</a:t>
            </a:r>
          </a:p>
        </p:txBody>
      </p:sp>
      <p:sp>
        <p:nvSpPr>
          <p:cNvPr id="16" name="矩形 15"/>
          <p:cNvSpPr/>
          <p:nvPr/>
        </p:nvSpPr>
        <p:spPr bwMode="auto">
          <a:xfrm>
            <a:off x="1489075" y="2627313"/>
            <a:ext cx="900113" cy="360362"/>
          </a:xfrm>
          <a:prstGeom prst="rect">
            <a:avLst/>
          </a:prstGeom>
          <a:solidFill>
            <a:srgbClr val="FFFFFF"/>
          </a:solidFill>
          <a:ln w="9525" cap="flat" cmpd="sng" algn="ctr">
            <a:solidFill>
              <a:sysClr val="window" lastClr="FFFFFF">
                <a:lumMod val="75000"/>
              </a:sysClr>
            </a:solidFill>
            <a:prstDash val="solid"/>
            <a:round/>
            <a:headEnd type="none" w="med" len="med"/>
            <a:tailEnd type="none" w="med" len="med"/>
          </a:ln>
          <a:effectLst/>
        </p:spPr>
        <p:txBody>
          <a:bodyPr anchor="ctr" anchorCtr="1"/>
          <a:lstStyle/>
          <a:p>
            <a:pPr fontAlgn="auto">
              <a:spcBef>
                <a:spcPts val="0"/>
              </a:spcBef>
              <a:spcAft>
                <a:spcPts val="0"/>
              </a:spcAft>
              <a:defRPr/>
            </a:pPr>
            <a:r>
              <a:rPr lang="zh-CN" altLang="en-US" sz="1100" kern="0" dirty="0">
                <a:solidFill>
                  <a:srgbClr val="000000"/>
                </a:solidFill>
                <a:latin typeface="微软雅黑" pitchFamily="34" charset="-122"/>
                <a:ea typeface="微软雅黑" pitchFamily="34" charset="-122"/>
              </a:rPr>
              <a:t>满意度调查</a:t>
            </a:r>
          </a:p>
        </p:txBody>
      </p:sp>
      <p:sp>
        <p:nvSpPr>
          <p:cNvPr id="17" name="矩形 16"/>
          <p:cNvSpPr/>
          <p:nvPr/>
        </p:nvSpPr>
        <p:spPr bwMode="auto">
          <a:xfrm>
            <a:off x="1501775" y="3044825"/>
            <a:ext cx="900113" cy="358775"/>
          </a:xfrm>
          <a:prstGeom prst="rect">
            <a:avLst/>
          </a:prstGeom>
          <a:solidFill>
            <a:srgbClr val="FFFFFF"/>
          </a:solidFill>
          <a:ln w="9525" cap="flat" cmpd="sng" algn="ctr">
            <a:solidFill>
              <a:sysClr val="window" lastClr="FFFFFF">
                <a:lumMod val="75000"/>
              </a:sysClr>
            </a:solidFill>
            <a:prstDash val="solid"/>
            <a:round/>
            <a:headEnd type="none" w="med" len="med"/>
            <a:tailEnd type="none" w="med" len="med"/>
          </a:ln>
          <a:effectLst/>
        </p:spPr>
        <p:txBody>
          <a:bodyPr anchor="ctr" anchorCtr="1"/>
          <a:lstStyle/>
          <a:p>
            <a:pPr fontAlgn="auto">
              <a:spcBef>
                <a:spcPts val="0"/>
              </a:spcBef>
              <a:spcAft>
                <a:spcPts val="0"/>
              </a:spcAft>
              <a:defRPr/>
            </a:pPr>
            <a:r>
              <a:rPr lang="zh-CN" altLang="en-US" sz="1100" kern="0" dirty="0">
                <a:solidFill>
                  <a:srgbClr val="000000"/>
                </a:solidFill>
                <a:latin typeface="微软雅黑" pitchFamily="34" charset="-122"/>
                <a:ea typeface="微软雅黑" pitchFamily="34" charset="-122"/>
              </a:rPr>
              <a:t>升级管理</a:t>
            </a:r>
          </a:p>
        </p:txBody>
      </p:sp>
      <p:sp>
        <p:nvSpPr>
          <p:cNvPr id="18" name="矩形 17"/>
          <p:cNvSpPr/>
          <p:nvPr/>
        </p:nvSpPr>
        <p:spPr bwMode="auto">
          <a:xfrm>
            <a:off x="444500" y="3527425"/>
            <a:ext cx="2016125" cy="1604963"/>
          </a:xfrm>
          <a:prstGeom prst="rect">
            <a:avLst/>
          </a:prstGeom>
          <a:solidFill>
            <a:srgbClr val="1D86CD">
              <a:lumMod val="40000"/>
              <a:lumOff val="60000"/>
            </a:srgbClr>
          </a:solidFill>
          <a:ln w="9525" cap="flat" cmpd="sng" algn="ctr">
            <a:solidFill>
              <a:srgbClr val="1D86CD">
                <a:lumMod val="40000"/>
                <a:lumOff val="60000"/>
              </a:srgbClr>
            </a:solidFill>
            <a:prstDash val="solid"/>
            <a:round/>
            <a:headEnd type="none" w="med" len="med"/>
            <a:tailEnd type="none" w="med" len="med"/>
          </a:ln>
          <a:effectLst/>
        </p:spPr>
        <p:txBody>
          <a:bodyPr/>
          <a:lstStyle/>
          <a:p>
            <a:pPr fontAlgn="auto">
              <a:spcBef>
                <a:spcPts val="0"/>
              </a:spcBef>
              <a:spcAft>
                <a:spcPts val="0"/>
              </a:spcAft>
              <a:defRPr/>
            </a:pPr>
            <a:r>
              <a:rPr lang="zh-CN" altLang="en-US" sz="1200" kern="0" dirty="0">
                <a:solidFill>
                  <a:srgbClr val="00509B"/>
                </a:solidFill>
                <a:latin typeface="微软雅黑" pitchFamily="34" charset="-122"/>
                <a:ea typeface="微软雅黑" pitchFamily="34" charset="-122"/>
              </a:rPr>
              <a:t>服务控制</a:t>
            </a:r>
          </a:p>
        </p:txBody>
      </p:sp>
      <p:sp>
        <p:nvSpPr>
          <p:cNvPr id="19" name="矩形 18"/>
          <p:cNvSpPr/>
          <p:nvPr/>
        </p:nvSpPr>
        <p:spPr bwMode="auto">
          <a:xfrm>
            <a:off x="531813" y="3814763"/>
            <a:ext cx="900112" cy="360362"/>
          </a:xfrm>
          <a:prstGeom prst="rect">
            <a:avLst/>
          </a:prstGeom>
          <a:solidFill>
            <a:srgbClr val="FFFFFF"/>
          </a:solidFill>
          <a:ln w="9525" cap="flat" cmpd="sng" algn="ctr">
            <a:solidFill>
              <a:sysClr val="window" lastClr="FFFFFF">
                <a:lumMod val="75000"/>
              </a:sysClr>
            </a:solidFill>
            <a:prstDash val="solid"/>
            <a:round/>
            <a:headEnd type="none" w="med" len="med"/>
            <a:tailEnd type="none" w="med" len="med"/>
          </a:ln>
          <a:effectLst/>
        </p:spPr>
        <p:txBody>
          <a:bodyPr anchor="ctr" anchorCtr="1"/>
          <a:lstStyle/>
          <a:p>
            <a:pPr fontAlgn="auto">
              <a:spcBef>
                <a:spcPts val="0"/>
              </a:spcBef>
              <a:spcAft>
                <a:spcPts val="0"/>
              </a:spcAft>
              <a:defRPr/>
            </a:pPr>
            <a:r>
              <a:rPr lang="en-US" altLang="zh-CN" sz="1100" kern="0">
                <a:solidFill>
                  <a:srgbClr val="000000"/>
                </a:solidFill>
                <a:latin typeface="微软雅黑" pitchFamily="34" charset="-122"/>
                <a:ea typeface="微软雅黑" pitchFamily="34" charset="-122"/>
              </a:rPr>
              <a:t>SLA</a:t>
            </a:r>
            <a:r>
              <a:rPr lang="zh-CN" altLang="en-US" sz="1100" kern="0">
                <a:solidFill>
                  <a:srgbClr val="000000"/>
                </a:solidFill>
                <a:latin typeface="微软雅黑" pitchFamily="34" charset="-122"/>
                <a:ea typeface="微软雅黑" pitchFamily="34" charset="-122"/>
              </a:rPr>
              <a:t>检查</a:t>
            </a:r>
          </a:p>
        </p:txBody>
      </p:sp>
      <p:sp>
        <p:nvSpPr>
          <p:cNvPr id="20" name="矩形 19"/>
          <p:cNvSpPr/>
          <p:nvPr/>
        </p:nvSpPr>
        <p:spPr bwMode="auto">
          <a:xfrm>
            <a:off x="542925" y="4249738"/>
            <a:ext cx="900113" cy="360362"/>
          </a:xfrm>
          <a:prstGeom prst="rect">
            <a:avLst/>
          </a:prstGeom>
          <a:solidFill>
            <a:srgbClr val="FFFFFF"/>
          </a:solidFill>
          <a:ln w="9525" cap="flat" cmpd="sng" algn="ctr">
            <a:solidFill>
              <a:sysClr val="window" lastClr="FFFFFF">
                <a:lumMod val="75000"/>
              </a:sysClr>
            </a:solidFill>
            <a:prstDash val="solid"/>
            <a:round/>
            <a:headEnd type="none" w="med" len="med"/>
            <a:tailEnd type="none" w="med" len="med"/>
          </a:ln>
          <a:effectLst/>
        </p:spPr>
        <p:txBody>
          <a:bodyPr anchor="ctr" anchorCtr="1"/>
          <a:lstStyle/>
          <a:p>
            <a:pPr fontAlgn="auto">
              <a:spcBef>
                <a:spcPts val="0"/>
              </a:spcBef>
              <a:spcAft>
                <a:spcPts val="0"/>
              </a:spcAft>
              <a:defRPr/>
            </a:pPr>
            <a:r>
              <a:rPr lang="zh-CN" altLang="en-US" sz="1100" kern="0" dirty="0">
                <a:solidFill>
                  <a:srgbClr val="000000"/>
                </a:solidFill>
                <a:latin typeface="微软雅黑" pitchFamily="34" charset="-122"/>
                <a:ea typeface="微软雅黑" pitchFamily="34" charset="-122"/>
              </a:rPr>
              <a:t>变更请求申请表</a:t>
            </a:r>
          </a:p>
        </p:txBody>
      </p:sp>
      <p:sp>
        <p:nvSpPr>
          <p:cNvPr id="21" name="矩形 20"/>
          <p:cNvSpPr/>
          <p:nvPr/>
        </p:nvSpPr>
        <p:spPr bwMode="auto">
          <a:xfrm>
            <a:off x="542925" y="4673600"/>
            <a:ext cx="900113" cy="360363"/>
          </a:xfrm>
          <a:prstGeom prst="rect">
            <a:avLst/>
          </a:prstGeom>
          <a:solidFill>
            <a:srgbClr val="FFFFFF"/>
          </a:solidFill>
          <a:ln w="9525" cap="flat" cmpd="sng" algn="ctr">
            <a:solidFill>
              <a:sysClr val="window" lastClr="FFFFFF">
                <a:lumMod val="75000"/>
              </a:sysClr>
            </a:solidFill>
            <a:prstDash val="solid"/>
            <a:round/>
            <a:headEnd type="none" w="med" len="med"/>
            <a:tailEnd type="none" w="med" len="med"/>
          </a:ln>
          <a:effectLst/>
        </p:spPr>
        <p:txBody>
          <a:bodyPr anchor="ctr" anchorCtr="1"/>
          <a:lstStyle/>
          <a:p>
            <a:pPr fontAlgn="auto">
              <a:spcBef>
                <a:spcPts val="0"/>
              </a:spcBef>
              <a:spcAft>
                <a:spcPts val="0"/>
              </a:spcAft>
              <a:defRPr/>
            </a:pPr>
            <a:r>
              <a:rPr lang="zh-CN" altLang="en-US" sz="1100" kern="0" dirty="0">
                <a:solidFill>
                  <a:srgbClr val="000000"/>
                </a:solidFill>
                <a:latin typeface="微软雅黑" pitchFamily="34" charset="-122"/>
                <a:ea typeface="微软雅黑" pitchFamily="34" charset="-122"/>
              </a:rPr>
              <a:t>客户投诉记录表</a:t>
            </a:r>
          </a:p>
        </p:txBody>
      </p:sp>
      <p:sp>
        <p:nvSpPr>
          <p:cNvPr id="22" name="矩形 21"/>
          <p:cNvSpPr/>
          <p:nvPr/>
        </p:nvSpPr>
        <p:spPr bwMode="auto">
          <a:xfrm>
            <a:off x="1495425" y="3827463"/>
            <a:ext cx="900113" cy="358775"/>
          </a:xfrm>
          <a:prstGeom prst="rect">
            <a:avLst/>
          </a:prstGeom>
          <a:solidFill>
            <a:srgbClr val="FFFFFF"/>
          </a:solidFill>
          <a:ln w="9525" cap="flat" cmpd="sng" algn="ctr">
            <a:solidFill>
              <a:sysClr val="window" lastClr="FFFFFF">
                <a:lumMod val="75000"/>
              </a:sysClr>
            </a:solidFill>
            <a:prstDash val="solid"/>
            <a:round/>
            <a:headEnd type="none" w="med" len="med"/>
            <a:tailEnd type="none" w="med" len="med"/>
          </a:ln>
          <a:effectLst/>
        </p:spPr>
        <p:txBody>
          <a:bodyPr anchor="ctr" anchorCtr="1"/>
          <a:lstStyle/>
          <a:p>
            <a:pPr fontAlgn="auto">
              <a:spcBef>
                <a:spcPts val="0"/>
              </a:spcBef>
              <a:spcAft>
                <a:spcPts val="0"/>
              </a:spcAft>
              <a:defRPr/>
            </a:pPr>
            <a:r>
              <a:rPr lang="zh-CN" altLang="en-US" sz="1100" kern="0">
                <a:solidFill>
                  <a:srgbClr val="000000"/>
                </a:solidFill>
                <a:latin typeface="微软雅黑" pitchFamily="34" charset="-122"/>
                <a:ea typeface="微软雅黑" pitchFamily="34" charset="-122"/>
              </a:rPr>
              <a:t>会议记录</a:t>
            </a:r>
            <a:endParaRPr lang="en-US" altLang="zh-CN" sz="1100" kern="0">
              <a:solidFill>
                <a:srgbClr val="000000"/>
              </a:solidFill>
              <a:latin typeface="微软雅黑" pitchFamily="34" charset="-122"/>
              <a:ea typeface="微软雅黑" pitchFamily="34" charset="-122"/>
            </a:endParaRPr>
          </a:p>
        </p:txBody>
      </p:sp>
      <p:sp>
        <p:nvSpPr>
          <p:cNvPr id="23" name="矩形 22"/>
          <p:cNvSpPr/>
          <p:nvPr/>
        </p:nvSpPr>
        <p:spPr bwMode="auto">
          <a:xfrm>
            <a:off x="1508125" y="4260850"/>
            <a:ext cx="900113" cy="360363"/>
          </a:xfrm>
          <a:prstGeom prst="rect">
            <a:avLst/>
          </a:prstGeom>
          <a:solidFill>
            <a:srgbClr val="FFFFFF"/>
          </a:solidFill>
          <a:ln w="9525" cap="flat" cmpd="sng" algn="ctr">
            <a:solidFill>
              <a:sysClr val="window" lastClr="FFFFFF">
                <a:lumMod val="75000"/>
              </a:sysClr>
            </a:solidFill>
            <a:prstDash val="solid"/>
            <a:round/>
            <a:headEnd type="none" w="med" len="med"/>
            <a:tailEnd type="none" w="med" len="med"/>
          </a:ln>
          <a:effectLst/>
        </p:spPr>
        <p:txBody>
          <a:bodyPr anchor="ctr" anchorCtr="1"/>
          <a:lstStyle/>
          <a:p>
            <a:pPr fontAlgn="auto">
              <a:spcBef>
                <a:spcPts val="0"/>
              </a:spcBef>
              <a:spcAft>
                <a:spcPts val="0"/>
              </a:spcAft>
              <a:defRPr/>
            </a:pPr>
            <a:r>
              <a:rPr lang="zh-CN" altLang="en-US" sz="1100" kern="0" dirty="0">
                <a:solidFill>
                  <a:srgbClr val="000000"/>
                </a:solidFill>
                <a:latin typeface="微软雅黑" pitchFamily="34" charset="-122"/>
                <a:ea typeface="微软雅黑" pitchFamily="34" charset="-122"/>
              </a:rPr>
              <a:t>客户满意度</a:t>
            </a:r>
            <a:endParaRPr lang="en-US" altLang="zh-CN" sz="1100" kern="0" dirty="0">
              <a:solidFill>
                <a:srgbClr val="000000"/>
              </a:solidFill>
              <a:latin typeface="微软雅黑" pitchFamily="34" charset="-122"/>
              <a:ea typeface="微软雅黑" pitchFamily="34" charset="-122"/>
            </a:endParaRPr>
          </a:p>
          <a:p>
            <a:pPr fontAlgn="auto">
              <a:spcBef>
                <a:spcPts val="0"/>
              </a:spcBef>
              <a:spcAft>
                <a:spcPts val="0"/>
              </a:spcAft>
              <a:defRPr/>
            </a:pPr>
            <a:r>
              <a:rPr lang="zh-CN" altLang="en-US" sz="1100" kern="0" dirty="0">
                <a:solidFill>
                  <a:srgbClr val="000000"/>
                </a:solidFill>
                <a:latin typeface="微软雅黑" pitchFamily="34" charset="-122"/>
                <a:ea typeface="微软雅黑" pitchFamily="34" charset="-122"/>
              </a:rPr>
              <a:t>调查表</a:t>
            </a:r>
          </a:p>
        </p:txBody>
      </p:sp>
      <p:sp>
        <p:nvSpPr>
          <p:cNvPr id="24" name="矩形 23"/>
          <p:cNvSpPr/>
          <p:nvPr/>
        </p:nvSpPr>
        <p:spPr bwMode="auto">
          <a:xfrm>
            <a:off x="1508125" y="4684713"/>
            <a:ext cx="900113" cy="360362"/>
          </a:xfrm>
          <a:prstGeom prst="rect">
            <a:avLst/>
          </a:prstGeom>
          <a:solidFill>
            <a:srgbClr val="FFFFFF"/>
          </a:solidFill>
          <a:ln w="9525" cap="flat" cmpd="sng" algn="ctr">
            <a:solidFill>
              <a:sysClr val="window" lastClr="FFFFFF">
                <a:lumMod val="75000"/>
              </a:sysClr>
            </a:solidFill>
            <a:prstDash val="solid"/>
            <a:round/>
            <a:headEnd type="none" w="med" len="med"/>
            <a:tailEnd type="none" w="med" len="med"/>
          </a:ln>
          <a:effectLst/>
        </p:spPr>
        <p:txBody>
          <a:bodyPr anchor="ctr" anchorCtr="1"/>
          <a:lstStyle/>
          <a:p>
            <a:pPr fontAlgn="auto">
              <a:spcBef>
                <a:spcPts val="0"/>
              </a:spcBef>
              <a:spcAft>
                <a:spcPts val="0"/>
              </a:spcAft>
              <a:defRPr/>
            </a:pPr>
            <a:r>
              <a:rPr lang="zh-CN" altLang="en-US" sz="1100" kern="0" dirty="0">
                <a:solidFill>
                  <a:srgbClr val="000000"/>
                </a:solidFill>
                <a:latin typeface="微软雅黑" pitchFamily="34" charset="-122"/>
                <a:ea typeface="微软雅黑" pitchFamily="34" charset="-122"/>
              </a:rPr>
              <a:t>事件升级记录表</a:t>
            </a:r>
          </a:p>
        </p:txBody>
      </p:sp>
      <p:sp>
        <p:nvSpPr>
          <p:cNvPr id="25" name="矩形 44"/>
          <p:cNvSpPr>
            <a:spLocks noChangeArrowheads="1"/>
          </p:cNvSpPr>
          <p:nvPr/>
        </p:nvSpPr>
        <p:spPr bwMode="auto">
          <a:xfrm>
            <a:off x="444500" y="5216525"/>
            <a:ext cx="2016125" cy="746125"/>
          </a:xfrm>
          <a:prstGeom prst="rect">
            <a:avLst/>
          </a:prstGeom>
          <a:solidFill>
            <a:srgbClr val="9ED0F1"/>
          </a:solidFill>
          <a:ln w="9525">
            <a:solidFill>
              <a:srgbClr val="9ED0F1"/>
            </a:solidFill>
            <a:round/>
            <a:headEnd/>
            <a:tailEnd/>
          </a:ln>
          <a:effectLst>
            <a:outerShdw dist="38100" dir="13500000" algn="br" rotWithShape="0">
              <a:srgbClr val="808080">
                <a:alpha val="39998"/>
              </a:srgbClr>
            </a:outerShdw>
          </a:effectLst>
        </p:spPr>
        <p:txBody>
          <a:bodyPr/>
          <a:lstStyle>
            <a:lvl1pPr>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1pPr>
            <a:lvl2pPr marL="742950" indent="-285750">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2pPr>
            <a:lvl3pPr marL="1143000" indent="-228600">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3pPr>
            <a:lvl4pPr marL="1600200" indent="-228600">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4pPr>
            <a:lvl5pPr marL="2057400" indent="-228600">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9pPr>
          </a:lstStyle>
          <a:p>
            <a:pPr fontAlgn="auto">
              <a:spcBef>
                <a:spcPts val="0"/>
              </a:spcBef>
              <a:spcAft>
                <a:spcPts val="0"/>
              </a:spcAft>
              <a:buClrTx/>
              <a:buSzTx/>
              <a:buFontTx/>
              <a:buNone/>
              <a:defRPr/>
            </a:pPr>
            <a:r>
              <a:rPr kumimoji="0" lang="zh-CN" altLang="en-US" sz="1200" kern="0" smtClean="0">
                <a:solidFill>
                  <a:srgbClr val="00509B"/>
                </a:solidFill>
              </a:rPr>
              <a:t>服务质量</a:t>
            </a:r>
          </a:p>
        </p:txBody>
      </p:sp>
      <p:sp>
        <p:nvSpPr>
          <p:cNvPr id="26" name="矩形 25"/>
          <p:cNvSpPr/>
          <p:nvPr/>
        </p:nvSpPr>
        <p:spPr bwMode="auto">
          <a:xfrm>
            <a:off x="520700" y="5491163"/>
            <a:ext cx="900113" cy="360362"/>
          </a:xfrm>
          <a:prstGeom prst="rect">
            <a:avLst/>
          </a:prstGeom>
          <a:solidFill>
            <a:srgbClr val="FFFFFF"/>
          </a:solidFill>
          <a:ln w="9525" cap="flat" cmpd="sng" algn="ctr">
            <a:solidFill>
              <a:sysClr val="window" lastClr="FFFFFF">
                <a:lumMod val="75000"/>
              </a:sysClr>
            </a:solidFill>
            <a:prstDash val="solid"/>
            <a:round/>
            <a:headEnd type="none" w="med" len="med"/>
            <a:tailEnd type="none" w="med" len="med"/>
          </a:ln>
          <a:effectLst/>
        </p:spPr>
        <p:txBody>
          <a:bodyPr anchor="ctr" anchorCtr="1"/>
          <a:lstStyle/>
          <a:p>
            <a:pPr fontAlgn="auto">
              <a:spcBef>
                <a:spcPts val="0"/>
              </a:spcBef>
              <a:spcAft>
                <a:spcPts val="0"/>
              </a:spcAft>
              <a:defRPr/>
            </a:pPr>
            <a:r>
              <a:rPr lang="zh-CN" altLang="en-US" sz="1100" kern="0" dirty="0">
                <a:solidFill>
                  <a:srgbClr val="000000"/>
                </a:solidFill>
                <a:latin typeface="微软雅黑" pitchFamily="34" charset="-122"/>
                <a:ea typeface="微软雅黑" pitchFamily="34" charset="-122"/>
              </a:rPr>
              <a:t>运维人员绩效考核</a:t>
            </a:r>
          </a:p>
        </p:txBody>
      </p:sp>
      <p:sp>
        <p:nvSpPr>
          <p:cNvPr id="27" name="矩形 26"/>
          <p:cNvSpPr/>
          <p:nvPr/>
        </p:nvSpPr>
        <p:spPr bwMode="auto">
          <a:xfrm>
            <a:off x="1484313" y="5502275"/>
            <a:ext cx="900112" cy="360363"/>
          </a:xfrm>
          <a:prstGeom prst="rect">
            <a:avLst/>
          </a:prstGeom>
          <a:solidFill>
            <a:srgbClr val="FFFFFF"/>
          </a:solidFill>
          <a:ln w="9525" cap="flat" cmpd="sng" algn="ctr">
            <a:solidFill>
              <a:sysClr val="window" lastClr="FFFFFF">
                <a:lumMod val="75000"/>
              </a:sysClr>
            </a:solidFill>
            <a:prstDash val="solid"/>
            <a:round/>
            <a:headEnd type="none" w="med" len="med"/>
            <a:tailEnd type="none" w="med" len="med"/>
          </a:ln>
          <a:effectLst/>
        </p:spPr>
        <p:txBody>
          <a:bodyPr anchor="ctr" anchorCtr="1"/>
          <a:lstStyle/>
          <a:p>
            <a:pPr fontAlgn="auto">
              <a:spcBef>
                <a:spcPts val="0"/>
              </a:spcBef>
              <a:spcAft>
                <a:spcPts val="0"/>
              </a:spcAft>
              <a:defRPr/>
            </a:pPr>
            <a:r>
              <a:rPr lang="zh-CN" altLang="en-US" sz="1100" kern="0" dirty="0">
                <a:solidFill>
                  <a:srgbClr val="000000"/>
                </a:solidFill>
                <a:latin typeface="微软雅黑" pitchFamily="34" charset="-122"/>
                <a:ea typeface="微软雅黑" pitchFamily="34" charset="-122"/>
              </a:rPr>
              <a:t>质量巡检检查表</a:t>
            </a:r>
          </a:p>
        </p:txBody>
      </p:sp>
      <p:sp>
        <p:nvSpPr>
          <p:cNvPr id="28" name="矩形 52"/>
          <p:cNvSpPr>
            <a:spLocks noChangeArrowheads="1"/>
          </p:cNvSpPr>
          <p:nvPr/>
        </p:nvSpPr>
        <p:spPr bwMode="auto">
          <a:xfrm>
            <a:off x="2649538" y="2522538"/>
            <a:ext cx="4635500" cy="600075"/>
          </a:xfrm>
          <a:prstGeom prst="rect">
            <a:avLst/>
          </a:prstGeom>
          <a:solidFill>
            <a:srgbClr val="1D86CD"/>
          </a:solidFill>
          <a:ln w="9525">
            <a:solidFill>
              <a:srgbClr val="1D86CD"/>
            </a:solidFill>
            <a:round/>
            <a:headEnd/>
            <a:tailEnd/>
          </a:ln>
        </p:spPr>
        <p:txBody>
          <a:bodyPr/>
          <a:lstStyle>
            <a:lvl1pPr>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1pPr>
            <a:lvl2pPr marL="742950" indent="-285750">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2pPr>
            <a:lvl3pPr marL="1143000" indent="-228600">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3pPr>
            <a:lvl4pPr marL="1600200" indent="-228600">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4pPr>
            <a:lvl5pPr marL="2057400" indent="-228600">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9pPr>
          </a:lstStyle>
          <a:p>
            <a:pPr fontAlgn="auto">
              <a:spcBef>
                <a:spcPts val="0"/>
              </a:spcBef>
              <a:spcAft>
                <a:spcPts val="0"/>
              </a:spcAft>
              <a:buClrTx/>
              <a:buSzTx/>
              <a:buFontTx/>
              <a:buNone/>
              <a:defRPr/>
            </a:pPr>
            <a:r>
              <a:rPr lang="zh-CN" altLang="en-US" sz="1600" kern="0" smtClean="0">
                <a:solidFill>
                  <a:srgbClr val="FFFFFF"/>
                </a:solidFill>
              </a:rPr>
              <a:t>能力管理</a:t>
            </a:r>
          </a:p>
        </p:txBody>
      </p:sp>
      <p:sp>
        <p:nvSpPr>
          <p:cNvPr id="29" name="矩形 53"/>
          <p:cNvSpPr>
            <a:spLocks noChangeArrowheads="1"/>
          </p:cNvSpPr>
          <p:nvPr/>
        </p:nvSpPr>
        <p:spPr bwMode="auto">
          <a:xfrm>
            <a:off x="3630613" y="2698750"/>
            <a:ext cx="1625600" cy="300038"/>
          </a:xfrm>
          <a:prstGeom prst="rect">
            <a:avLst/>
          </a:prstGeom>
          <a:solidFill>
            <a:sysClr val="window" lastClr="FFFFFF"/>
          </a:solidFill>
          <a:ln w="9525">
            <a:solidFill>
              <a:srgbClr val="9ED0F1"/>
            </a:solidFill>
            <a:round/>
            <a:headEnd/>
            <a:tailEnd/>
          </a:ln>
          <a:effectLst>
            <a:outerShdw dist="38100" dir="13500000" algn="br" rotWithShape="0">
              <a:srgbClr val="808080">
                <a:alpha val="39998"/>
              </a:srgbClr>
            </a:outerShdw>
          </a:effectLst>
        </p:spPr>
        <p:txBody>
          <a:bodyPr anchor="ctr" anchorCtr="1"/>
          <a:lstStyle>
            <a:lvl1pPr>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1pPr>
            <a:lvl2pPr marL="742950" indent="-285750">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2pPr>
            <a:lvl3pPr marL="1143000" indent="-228600">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3pPr>
            <a:lvl4pPr marL="1600200" indent="-228600">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4pPr>
            <a:lvl5pPr marL="2057400" indent="-228600">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9pPr>
          </a:lstStyle>
          <a:p>
            <a:pPr fontAlgn="auto">
              <a:spcBef>
                <a:spcPts val="0"/>
              </a:spcBef>
              <a:spcAft>
                <a:spcPts val="0"/>
              </a:spcAft>
              <a:buClrTx/>
              <a:buSzTx/>
              <a:buFontTx/>
              <a:buNone/>
              <a:defRPr/>
            </a:pPr>
            <a:r>
              <a:rPr kumimoji="0" lang="zh-CN" altLang="en-US" sz="1200" kern="0" dirty="0" smtClean="0">
                <a:solidFill>
                  <a:srgbClr val="000000"/>
                </a:solidFill>
              </a:rPr>
              <a:t>人员能力发展管理</a:t>
            </a:r>
          </a:p>
        </p:txBody>
      </p:sp>
      <p:sp>
        <p:nvSpPr>
          <p:cNvPr id="30" name="矩形 55"/>
          <p:cNvSpPr>
            <a:spLocks noChangeArrowheads="1"/>
          </p:cNvSpPr>
          <p:nvPr/>
        </p:nvSpPr>
        <p:spPr bwMode="auto">
          <a:xfrm>
            <a:off x="5397500" y="2692400"/>
            <a:ext cx="1652588" cy="358775"/>
          </a:xfrm>
          <a:prstGeom prst="rect">
            <a:avLst/>
          </a:prstGeom>
          <a:solidFill>
            <a:sysClr val="window" lastClr="FFFFFF"/>
          </a:solidFill>
          <a:ln w="9525">
            <a:solidFill>
              <a:srgbClr val="9ED0F1"/>
            </a:solidFill>
            <a:round/>
            <a:headEnd/>
            <a:tailEnd/>
          </a:ln>
          <a:effectLst>
            <a:outerShdw dist="38100" dir="13500000" algn="br" rotWithShape="0">
              <a:srgbClr val="808080">
                <a:alpha val="39998"/>
              </a:srgbClr>
            </a:outerShdw>
          </a:effectLst>
        </p:spPr>
        <p:txBody>
          <a:bodyPr anchor="ctr" anchorCtr="1"/>
          <a:lstStyle>
            <a:lvl1pPr>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1pPr>
            <a:lvl2pPr marL="742950" indent="-285750">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2pPr>
            <a:lvl3pPr marL="1143000" indent="-228600">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3pPr>
            <a:lvl4pPr marL="1600200" indent="-228600">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4pPr>
            <a:lvl5pPr marL="2057400" indent="-228600">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9pPr>
          </a:lstStyle>
          <a:p>
            <a:pPr fontAlgn="auto">
              <a:spcBef>
                <a:spcPts val="0"/>
              </a:spcBef>
              <a:spcAft>
                <a:spcPts val="0"/>
              </a:spcAft>
              <a:buClrTx/>
              <a:buSzTx/>
              <a:buFontTx/>
              <a:buNone/>
              <a:defRPr/>
            </a:pPr>
            <a:r>
              <a:rPr kumimoji="0" lang="zh-CN" altLang="en-US" sz="1200" kern="0" dirty="0" smtClean="0">
                <a:solidFill>
                  <a:srgbClr val="000000"/>
                </a:solidFill>
              </a:rPr>
              <a:t>人员培训管理计划</a:t>
            </a:r>
          </a:p>
        </p:txBody>
      </p:sp>
      <p:sp>
        <p:nvSpPr>
          <p:cNvPr id="31" name="矩形 57"/>
          <p:cNvSpPr>
            <a:spLocks noChangeArrowheads="1"/>
          </p:cNvSpPr>
          <p:nvPr/>
        </p:nvSpPr>
        <p:spPr bwMode="auto">
          <a:xfrm>
            <a:off x="3665538" y="5245100"/>
            <a:ext cx="1520825" cy="746125"/>
          </a:xfrm>
          <a:prstGeom prst="rect">
            <a:avLst/>
          </a:prstGeom>
          <a:solidFill>
            <a:srgbClr val="9ED0F1"/>
          </a:solidFill>
          <a:ln w="9525">
            <a:solidFill>
              <a:srgbClr val="9ED0F1"/>
            </a:solidFill>
            <a:round/>
            <a:headEnd/>
            <a:tailEnd/>
          </a:ln>
          <a:effectLst>
            <a:outerShdw dist="38100" dir="10800000" algn="r" rotWithShape="0">
              <a:srgbClr val="808080">
                <a:alpha val="39998"/>
              </a:srgbClr>
            </a:outerShdw>
          </a:effectLst>
        </p:spPr>
        <p:txBody>
          <a:bodyPr/>
          <a:lstStyle>
            <a:lvl1pPr>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1pPr>
            <a:lvl2pPr marL="742950" indent="-285750">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2pPr>
            <a:lvl3pPr marL="1143000" indent="-228600">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3pPr>
            <a:lvl4pPr marL="1600200" indent="-228600">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4pPr>
            <a:lvl5pPr marL="2057400" indent="-228600">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9pPr>
          </a:lstStyle>
          <a:p>
            <a:pPr fontAlgn="auto">
              <a:spcBef>
                <a:spcPts val="0"/>
              </a:spcBef>
              <a:spcAft>
                <a:spcPts val="0"/>
              </a:spcAft>
              <a:buClrTx/>
              <a:buSzTx/>
              <a:buFontTx/>
              <a:buNone/>
              <a:defRPr/>
            </a:pPr>
            <a:r>
              <a:rPr kumimoji="0" lang="zh-CN" altLang="en-US" sz="1200" kern="0" smtClean="0">
                <a:solidFill>
                  <a:srgbClr val="00509B"/>
                </a:solidFill>
              </a:rPr>
              <a:t>安全管理</a:t>
            </a:r>
          </a:p>
        </p:txBody>
      </p:sp>
      <p:sp>
        <p:nvSpPr>
          <p:cNvPr id="32" name="矩形 58"/>
          <p:cNvSpPr>
            <a:spLocks noChangeArrowheads="1"/>
          </p:cNvSpPr>
          <p:nvPr/>
        </p:nvSpPr>
        <p:spPr bwMode="auto">
          <a:xfrm>
            <a:off x="5273675" y="5238750"/>
            <a:ext cx="3440113" cy="746125"/>
          </a:xfrm>
          <a:prstGeom prst="rect">
            <a:avLst/>
          </a:prstGeom>
          <a:solidFill>
            <a:srgbClr val="9ED0F1"/>
          </a:solidFill>
          <a:ln w="9525">
            <a:solidFill>
              <a:srgbClr val="9ED0F1"/>
            </a:solidFill>
            <a:round/>
            <a:headEnd/>
            <a:tailEnd/>
          </a:ln>
          <a:effectLst>
            <a:outerShdw dist="38100" dir="10800000" algn="r" rotWithShape="0">
              <a:srgbClr val="808080">
                <a:alpha val="39998"/>
              </a:srgbClr>
            </a:outerShdw>
          </a:effectLst>
        </p:spPr>
        <p:txBody>
          <a:bodyPr/>
          <a:lstStyle>
            <a:lvl1pPr>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1pPr>
            <a:lvl2pPr marL="742950" indent="-285750">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2pPr>
            <a:lvl3pPr marL="1143000" indent="-228600">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3pPr>
            <a:lvl4pPr marL="1600200" indent="-228600">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4pPr>
            <a:lvl5pPr marL="2057400" indent="-228600">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9pPr>
          </a:lstStyle>
          <a:p>
            <a:pPr fontAlgn="auto">
              <a:spcBef>
                <a:spcPts val="0"/>
              </a:spcBef>
              <a:spcAft>
                <a:spcPts val="0"/>
              </a:spcAft>
              <a:buClrTx/>
              <a:buSzTx/>
              <a:buFontTx/>
              <a:buNone/>
              <a:defRPr/>
            </a:pPr>
            <a:r>
              <a:rPr kumimoji="0" lang="zh-CN" altLang="en-US" sz="1200" kern="0" smtClean="0">
                <a:solidFill>
                  <a:srgbClr val="00509B"/>
                </a:solidFill>
              </a:rPr>
              <a:t>规范管理</a:t>
            </a:r>
          </a:p>
        </p:txBody>
      </p:sp>
      <p:sp>
        <p:nvSpPr>
          <p:cNvPr id="33" name="矩形 32"/>
          <p:cNvSpPr/>
          <p:nvPr/>
        </p:nvSpPr>
        <p:spPr bwMode="auto">
          <a:xfrm>
            <a:off x="3736975" y="5580063"/>
            <a:ext cx="1377950" cy="311150"/>
          </a:xfrm>
          <a:prstGeom prst="rect">
            <a:avLst/>
          </a:prstGeom>
          <a:solidFill>
            <a:srgbClr val="FFFFFF"/>
          </a:solidFill>
          <a:ln w="9525" cap="flat" cmpd="sng" algn="ctr">
            <a:solidFill>
              <a:sysClr val="window" lastClr="FFFFFF">
                <a:lumMod val="75000"/>
              </a:sysClr>
            </a:solidFill>
            <a:prstDash val="solid"/>
            <a:round/>
            <a:headEnd type="none" w="med" len="med"/>
            <a:tailEnd type="none" w="med" len="med"/>
          </a:ln>
          <a:effectLst/>
        </p:spPr>
        <p:txBody>
          <a:bodyPr anchor="ctr" anchorCtr="1"/>
          <a:lstStyle/>
          <a:p>
            <a:pPr fontAlgn="auto">
              <a:spcBef>
                <a:spcPts val="0"/>
              </a:spcBef>
              <a:spcAft>
                <a:spcPts val="0"/>
              </a:spcAft>
              <a:defRPr/>
            </a:pPr>
            <a:r>
              <a:rPr lang="zh-CN" altLang="en-US" sz="1100" kern="0">
                <a:solidFill>
                  <a:srgbClr val="000000"/>
                </a:solidFill>
                <a:latin typeface="微软雅黑" pitchFamily="34" charset="-122"/>
                <a:ea typeface="微软雅黑" pitchFamily="34" charset="-122"/>
              </a:rPr>
              <a:t>信息安全管理规范</a:t>
            </a:r>
          </a:p>
        </p:txBody>
      </p:sp>
      <p:sp>
        <p:nvSpPr>
          <p:cNvPr id="34" name="矩形 66"/>
          <p:cNvSpPr>
            <a:spLocks noChangeArrowheads="1"/>
          </p:cNvSpPr>
          <p:nvPr/>
        </p:nvSpPr>
        <p:spPr bwMode="auto">
          <a:xfrm>
            <a:off x="3641725" y="3344863"/>
            <a:ext cx="1614488" cy="358775"/>
          </a:xfrm>
          <a:prstGeom prst="rect">
            <a:avLst/>
          </a:prstGeom>
          <a:solidFill>
            <a:sysClr val="window" lastClr="FFFFFF"/>
          </a:solidFill>
          <a:ln w="9525">
            <a:solidFill>
              <a:srgbClr val="9ED0F1"/>
            </a:solidFill>
            <a:round/>
            <a:headEnd/>
            <a:tailEnd/>
          </a:ln>
          <a:effectLst>
            <a:outerShdw dist="38100" dir="13500000" algn="br" rotWithShape="0">
              <a:srgbClr val="808080">
                <a:alpha val="39998"/>
              </a:srgbClr>
            </a:outerShdw>
          </a:effectLst>
        </p:spPr>
        <p:txBody>
          <a:bodyPr anchor="ctr" anchorCtr="1"/>
          <a:lstStyle>
            <a:lvl1pPr>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1pPr>
            <a:lvl2pPr marL="742950" indent="-285750">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2pPr>
            <a:lvl3pPr marL="1143000" indent="-228600">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3pPr>
            <a:lvl4pPr marL="1600200" indent="-228600">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4pPr>
            <a:lvl5pPr marL="2057400" indent="-228600">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9pPr>
          </a:lstStyle>
          <a:p>
            <a:pPr fontAlgn="auto">
              <a:spcBef>
                <a:spcPts val="0"/>
              </a:spcBef>
              <a:spcAft>
                <a:spcPts val="0"/>
              </a:spcAft>
              <a:buClrTx/>
              <a:buSzTx/>
              <a:buFontTx/>
              <a:buNone/>
              <a:defRPr/>
            </a:pPr>
            <a:r>
              <a:rPr kumimoji="0" lang="zh-CN" altLang="en-US" sz="1200" kern="0" dirty="0" smtClean="0">
                <a:solidFill>
                  <a:srgbClr val="000000"/>
                </a:solidFill>
              </a:rPr>
              <a:t>知识库平台搭建</a:t>
            </a:r>
          </a:p>
        </p:txBody>
      </p:sp>
      <p:sp>
        <p:nvSpPr>
          <p:cNvPr id="35" name="矩形 68"/>
          <p:cNvSpPr>
            <a:spLocks noChangeArrowheads="1"/>
          </p:cNvSpPr>
          <p:nvPr/>
        </p:nvSpPr>
        <p:spPr bwMode="auto">
          <a:xfrm>
            <a:off x="5414963" y="3332163"/>
            <a:ext cx="1622425" cy="354012"/>
          </a:xfrm>
          <a:prstGeom prst="rect">
            <a:avLst/>
          </a:prstGeom>
          <a:solidFill>
            <a:sysClr val="window" lastClr="FFFFFF"/>
          </a:solidFill>
          <a:ln w="9525">
            <a:solidFill>
              <a:srgbClr val="9ED0F1"/>
            </a:solidFill>
            <a:round/>
            <a:headEnd/>
            <a:tailEnd/>
          </a:ln>
          <a:effectLst>
            <a:outerShdw dist="38100" dir="13500000" algn="br" rotWithShape="0">
              <a:srgbClr val="808080">
                <a:alpha val="39998"/>
              </a:srgbClr>
            </a:outerShdw>
          </a:effectLst>
        </p:spPr>
        <p:txBody>
          <a:bodyPr anchor="ctr" anchorCtr="1"/>
          <a:lstStyle>
            <a:lvl1pPr>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1pPr>
            <a:lvl2pPr marL="742950" indent="-285750">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2pPr>
            <a:lvl3pPr marL="1143000" indent="-228600">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3pPr>
            <a:lvl4pPr marL="1600200" indent="-228600">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4pPr>
            <a:lvl5pPr marL="2057400" indent="-228600">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9pPr>
          </a:lstStyle>
          <a:p>
            <a:pPr fontAlgn="auto">
              <a:spcBef>
                <a:spcPts val="0"/>
              </a:spcBef>
              <a:spcAft>
                <a:spcPts val="0"/>
              </a:spcAft>
              <a:buClrTx/>
              <a:buSzTx/>
              <a:buFontTx/>
              <a:buNone/>
              <a:defRPr/>
            </a:pPr>
            <a:r>
              <a:rPr kumimoji="0" lang="zh-CN" altLang="en-US" sz="1200" kern="0" dirty="0" smtClean="0">
                <a:solidFill>
                  <a:srgbClr val="000000"/>
                </a:solidFill>
              </a:rPr>
              <a:t>知识管理规范</a:t>
            </a:r>
          </a:p>
        </p:txBody>
      </p:sp>
      <p:sp>
        <p:nvSpPr>
          <p:cNvPr id="36" name="矩形 69"/>
          <p:cNvSpPr>
            <a:spLocks noChangeArrowheads="1"/>
          </p:cNvSpPr>
          <p:nvPr/>
        </p:nvSpPr>
        <p:spPr bwMode="auto">
          <a:xfrm>
            <a:off x="3659188" y="4057650"/>
            <a:ext cx="2320925" cy="744538"/>
          </a:xfrm>
          <a:prstGeom prst="rect">
            <a:avLst/>
          </a:prstGeom>
          <a:solidFill>
            <a:srgbClr val="9ED0F1"/>
          </a:solidFill>
          <a:ln w="9525">
            <a:solidFill>
              <a:srgbClr val="9ED0F1"/>
            </a:solidFill>
            <a:round/>
            <a:headEnd/>
            <a:tailEnd/>
          </a:ln>
          <a:effectLst>
            <a:outerShdw dist="38100" dir="10800000" algn="r" rotWithShape="0">
              <a:srgbClr val="808080">
                <a:alpha val="39998"/>
              </a:srgbClr>
            </a:outerShdw>
          </a:effectLst>
        </p:spPr>
        <p:txBody>
          <a:bodyPr/>
          <a:lstStyle>
            <a:lvl1pPr>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1pPr>
            <a:lvl2pPr marL="742950" indent="-285750">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2pPr>
            <a:lvl3pPr marL="1143000" indent="-228600">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3pPr>
            <a:lvl4pPr marL="1600200" indent="-228600">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4pPr>
            <a:lvl5pPr marL="2057400" indent="-228600">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9pPr>
          </a:lstStyle>
          <a:p>
            <a:pPr fontAlgn="auto">
              <a:spcBef>
                <a:spcPts val="0"/>
              </a:spcBef>
              <a:spcAft>
                <a:spcPts val="0"/>
              </a:spcAft>
              <a:buClrTx/>
              <a:buSzTx/>
              <a:buFontTx/>
              <a:buNone/>
              <a:defRPr/>
            </a:pPr>
            <a:r>
              <a:rPr kumimoji="0" lang="zh-CN" altLang="en-US" sz="1200" kern="0" dirty="0" smtClean="0">
                <a:solidFill>
                  <a:srgbClr val="00509B"/>
                </a:solidFill>
              </a:rPr>
              <a:t>组织搭建</a:t>
            </a:r>
          </a:p>
        </p:txBody>
      </p:sp>
      <p:sp>
        <p:nvSpPr>
          <p:cNvPr id="37" name="矩形 70"/>
          <p:cNvSpPr>
            <a:spLocks noChangeArrowheads="1"/>
          </p:cNvSpPr>
          <p:nvPr/>
        </p:nvSpPr>
        <p:spPr bwMode="auto">
          <a:xfrm>
            <a:off x="6105525" y="4068763"/>
            <a:ext cx="968375" cy="323850"/>
          </a:xfrm>
          <a:prstGeom prst="rect">
            <a:avLst/>
          </a:prstGeom>
          <a:solidFill>
            <a:sysClr val="window" lastClr="FFFFFF"/>
          </a:solidFill>
          <a:ln w="9525">
            <a:solidFill>
              <a:srgbClr val="9ED0F1"/>
            </a:solidFill>
            <a:round/>
            <a:headEnd/>
            <a:tailEnd/>
          </a:ln>
          <a:effectLst>
            <a:outerShdw dist="38100" dir="10800000" algn="r" rotWithShape="0">
              <a:srgbClr val="808080">
                <a:alpha val="39998"/>
              </a:srgbClr>
            </a:outerShdw>
          </a:effectLst>
        </p:spPr>
        <p:txBody>
          <a:bodyPr/>
          <a:lstStyle>
            <a:lvl1pPr>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1pPr>
            <a:lvl2pPr marL="742950" indent="-285750">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2pPr>
            <a:lvl3pPr marL="1143000" indent="-228600">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3pPr>
            <a:lvl4pPr marL="1600200" indent="-228600">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4pPr>
            <a:lvl5pPr marL="2057400" indent="-228600">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9pPr>
          </a:lstStyle>
          <a:p>
            <a:pPr fontAlgn="auto">
              <a:spcBef>
                <a:spcPts val="0"/>
              </a:spcBef>
              <a:spcAft>
                <a:spcPts val="0"/>
              </a:spcAft>
              <a:buClrTx/>
              <a:buSzTx/>
              <a:buFontTx/>
              <a:buNone/>
              <a:defRPr/>
            </a:pPr>
            <a:r>
              <a:rPr kumimoji="0" lang="zh-CN" altLang="en-US" sz="1200" kern="0" dirty="0" smtClean="0">
                <a:solidFill>
                  <a:srgbClr val="000000"/>
                </a:solidFill>
              </a:rPr>
              <a:t>岗位职责</a:t>
            </a:r>
          </a:p>
        </p:txBody>
      </p:sp>
      <p:sp>
        <p:nvSpPr>
          <p:cNvPr id="38" name="矩形 71"/>
          <p:cNvSpPr>
            <a:spLocks noChangeArrowheads="1"/>
          </p:cNvSpPr>
          <p:nvPr/>
        </p:nvSpPr>
        <p:spPr bwMode="auto">
          <a:xfrm>
            <a:off x="6116638" y="4486275"/>
            <a:ext cx="968375" cy="322263"/>
          </a:xfrm>
          <a:prstGeom prst="rect">
            <a:avLst/>
          </a:prstGeom>
          <a:solidFill>
            <a:sysClr val="window" lastClr="FFFFFF"/>
          </a:solidFill>
          <a:ln w="9525">
            <a:solidFill>
              <a:srgbClr val="9ED0F1"/>
            </a:solidFill>
            <a:round/>
            <a:headEnd/>
            <a:tailEnd/>
          </a:ln>
          <a:effectLst>
            <a:outerShdw dist="38100" dir="10800000" algn="r" rotWithShape="0">
              <a:srgbClr val="808080">
                <a:alpha val="39998"/>
              </a:srgbClr>
            </a:outerShdw>
          </a:effectLst>
        </p:spPr>
        <p:txBody>
          <a:bodyPr/>
          <a:lstStyle>
            <a:lvl1pPr>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1pPr>
            <a:lvl2pPr marL="742950" indent="-285750">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2pPr>
            <a:lvl3pPr marL="1143000" indent="-228600">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3pPr>
            <a:lvl4pPr marL="1600200" indent="-228600">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4pPr>
            <a:lvl5pPr marL="2057400" indent="-228600">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9pPr>
          </a:lstStyle>
          <a:p>
            <a:pPr fontAlgn="auto">
              <a:spcBef>
                <a:spcPts val="0"/>
              </a:spcBef>
              <a:spcAft>
                <a:spcPts val="0"/>
              </a:spcAft>
              <a:buClrTx/>
              <a:buSzTx/>
              <a:buFontTx/>
              <a:buNone/>
              <a:defRPr/>
            </a:pPr>
            <a:r>
              <a:rPr kumimoji="0" lang="zh-CN" altLang="en-US" sz="1200" kern="0" dirty="0" smtClean="0">
                <a:solidFill>
                  <a:srgbClr val="000000"/>
                </a:solidFill>
              </a:rPr>
              <a:t>岗位</a:t>
            </a:r>
            <a:r>
              <a:rPr kumimoji="0" lang="en-US" altLang="zh-CN" sz="1200" kern="0" dirty="0" smtClean="0">
                <a:solidFill>
                  <a:srgbClr val="000000"/>
                </a:solidFill>
              </a:rPr>
              <a:t>SLA</a:t>
            </a:r>
            <a:endParaRPr kumimoji="0" lang="zh-CN" altLang="en-US" sz="1200" kern="0" dirty="0" smtClean="0">
              <a:solidFill>
                <a:srgbClr val="000000"/>
              </a:solidFill>
            </a:endParaRPr>
          </a:p>
        </p:txBody>
      </p:sp>
      <p:sp>
        <p:nvSpPr>
          <p:cNvPr id="39" name="矩形 38"/>
          <p:cNvSpPr/>
          <p:nvPr/>
        </p:nvSpPr>
        <p:spPr bwMode="auto">
          <a:xfrm>
            <a:off x="3722688" y="4410075"/>
            <a:ext cx="1063625" cy="269875"/>
          </a:xfrm>
          <a:prstGeom prst="rect">
            <a:avLst/>
          </a:prstGeom>
          <a:solidFill>
            <a:srgbClr val="FFFFFF"/>
          </a:solidFill>
          <a:ln w="9525" cap="flat" cmpd="sng" algn="ctr">
            <a:solidFill>
              <a:sysClr val="window" lastClr="FFFFFF">
                <a:lumMod val="75000"/>
              </a:sysClr>
            </a:solidFill>
            <a:prstDash val="solid"/>
            <a:round/>
            <a:headEnd type="none" w="med" len="med"/>
            <a:tailEnd type="none" w="med" len="med"/>
          </a:ln>
          <a:effectLst/>
        </p:spPr>
        <p:txBody>
          <a:bodyPr anchor="ctr" anchorCtr="1"/>
          <a:lstStyle/>
          <a:p>
            <a:pPr fontAlgn="auto">
              <a:spcBef>
                <a:spcPts val="0"/>
              </a:spcBef>
              <a:spcAft>
                <a:spcPts val="0"/>
              </a:spcAft>
              <a:defRPr/>
            </a:pPr>
            <a:r>
              <a:rPr lang="zh-CN" altLang="en-US" sz="1100" kern="0" dirty="0">
                <a:solidFill>
                  <a:srgbClr val="000000"/>
                </a:solidFill>
                <a:latin typeface="微软雅黑" pitchFamily="34" charset="-122"/>
                <a:ea typeface="微软雅黑" pitchFamily="34" charset="-122"/>
              </a:rPr>
              <a:t>组织架构</a:t>
            </a:r>
          </a:p>
        </p:txBody>
      </p:sp>
      <p:sp>
        <p:nvSpPr>
          <p:cNvPr id="40" name="矩形 39"/>
          <p:cNvSpPr/>
          <p:nvPr/>
        </p:nvSpPr>
        <p:spPr bwMode="auto">
          <a:xfrm>
            <a:off x="4845050" y="4405313"/>
            <a:ext cx="1065213" cy="292100"/>
          </a:xfrm>
          <a:prstGeom prst="rect">
            <a:avLst/>
          </a:prstGeom>
          <a:solidFill>
            <a:srgbClr val="FFFFFF"/>
          </a:solidFill>
          <a:ln w="9525" cap="flat" cmpd="sng" algn="ctr">
            <a:solidFill>
              <a:sysClr val="window" lastClr="FFFFFF">
                <a:lumMod val="75000"/>
              </a:sysClr>
            </a:solidFill>
            <a:prstDash val="solid"/>
            <a:round/>
            <a:headEnd type="none" w="med" len="med"/>
            <a:tailEnd type="none" w="med" len="med"/>
          </a:ln>
          <a:effectLst/>
        </p:spPr>
        <p:txBody>
          <a:bodyPr anchor="ctr" anchorCtr="1"/>
          <a:lstStyle/>
          <a:p>
            <a:pPr fontAlgn="auto">
              <a:spcBef>
                <a:spcPts val="0"/>
              </a:spcBef>
              <a:spcAft>
                <a:spcPts val="0"/>
              </a:spcAft>
              <a:defRPr/>
            </a:pPr>
            <a:r>
              <a:rPr lang="zh-CN" altLang="en-US" sz="1100" kern="0" dirty="0">
                <a:solidFill>
                  <a:srgbClr val="000000"/>
                </a:solidFill>
                <a:latin typeface="微软雅黑" pitchFamily="34" charset="-122"/>
                <a:ea typeface="微软雅黑" pitchFamily="34" charset="-122"/>
              </a:rPr>
              <a:t>后备资源池</a:t>
            </a:r>
          </a:p>
        </p:txBody>
      </p:sp>
      <p:sp>
        <p:nvSpPr>
          <p:cNvPr id="41" name="矩形 75"/>
          <p:cNvSpPr>
            <a:spLocks noChangeArrowheads="1"/>
          </p:cNvSpPr>
          <p:nvPr/>
        </p:nvSpPr>
        <p:spPr bwMode="auto">
          <a:xfrm>
            <a:off x="3617913" y="1281113"/>
            <a:ext cx="1709737" cy="1100137"/>
          </a:xfrm>
          <a:prstGeom prst="rect">
            <a:avLst/>
          </a:prstGeom>
          <a:solidFill>
            <a:srgbClr val="9ED0F1"/>
          </a:solidFill>
          <a:ln w="9525">
            <a:solidFill>
              <a:srgbClr val="9ED0F1"/>
            </a:solidFill>
            <a:round/>
            <a:headEnd/>
            <a:tailEnd/>
          </a:ln>
          <a:effectLst>
            <a:outerShdw dist="38100" dir="10800000" algn="r" rotWithShape="0">
              <a:srgbClr val="808080">
                <a:alpha val="39998"/>
              </a:srgbClr>
            </a:outerShdw>
          </a:effectLst>
        </p:spPr>
        <p:txBody>
          <a:bodyPr/>
          <a:lstStyle>
            <a:lvl1pPr>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1pPr>
            <a:lvl2pPr marL="742950" indent="-285750">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2pPr>
            <a:lvl3pPr marL="1143000" indent="-228600">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3pPr>
            <a:lvl4pPr marL="1600200" indent="-228600">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4pPr>
            <a:lvl5pPr marL="2057400" indent="-228600">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9pPr>
          </a:lstStyle>
          <a:p>
            <a:pPr fontAlgn="auto">
              <a:spcBef>
                <a:spcPts val="0"/>
              </a:spcBef>
              <a:spcAft>
                <a:spcPts val="0"/>
              </a:spcAft>
              <a:buClrTx/>
              <a:buSzTx/>
              <a:buFontTx/>
              <a:buNone/>
              <a:defRPr/>
            </a:pPr>
            <a:r>
              <a:rPr kumimoji="0" lang="zh-CN" altLang="en-US" sz="1200" kern="0" smtClean="0">
                <a:solidFill>
                  <a:srgbClr val="00509B"/>
                </a:solidFill>
              </a:rPr>
              <a:t>沟通管理</a:t>
            </a:r>
          </a:p>
        </p:txBody>
      </p:sp>
      <p:sp>
        <p:nvSpPr>
          <p:cNvPr id="42" name="矩形 41"/>
          <p:cNvSpPr/>
          <p:nvPr/>
        </p:nvSpPr>
        <p:spPr bwMode="auto">
          <a:xfrm>
            <a:off x="3663950" y="1627188"/>
            <a:ext cx="792163" cy="323850"/>
          </a:xfrm>
          <a:prstGeom prst="rect">
            <a:avLst/>
          </a:prstGeom>
          <a:solidFill>
            <a:srgbClr val="FFFFFF"/>
          </a:solidFill>
          <a:ln w="9525" cap="flat" cmpd="sng" algn="ctr">
            <a:solidFill>
              <a:sysClr val="window" lastClr="FFFFFF">
                <a:lumMod val="75000"/>
              </a:sysClr>
            </a:solidFill>
            <a:prstDash val="solid"/>
            <a:round/>
            <a:headEnd type="none" w="med" len="med"/>
            <a:tailEnd type="none" w="med" len="med"/>
          </a:ln>
          <a:effectLst/>
        </p:spPr>
        <p:txBody>
          <a:bodyPr anchor="ctr" anchorCtr="1"/>
          <a:lstStyle/>
          <a:p>
            <a:pPr fontAlgn="auto">
              <a:spcBef>
                <a:spcPts val="0"/>
              </a:spcBef>
              <a:spcAft>
                <a:spcPts val="0"/>
              </a:spcAft>
              <a:defRPr/>
            </a:pPr>
            <a:r>
              <a:rPr lang="zh-CN" altLang="en-US" sz="1100" kern="0" dirty="0">
                <a:solidFill>
                  <a:srgbClr val="000000"/>
                </a:solidFill>
                <a:latin typeface="微软雅黑" pitchFamily="34" charset="-122"/>
                <a:ea typeface="微软雅黑" pitchFamily="34" charset="-122"/>
              </a:rPr>
              <a:t>任务模版</a:t>
            </a:r>
          </a:p>
        </p:txBody>
      </p:sp>
      <p:sp>
        <p:nvSpPr>
          <p:cNvPr id="43" name="矩形 42"/>
          <p:cNvSpPr/>
          <p:nvPr/>
        </p:nvSpPr>
        <p:spPr bwMode="auto">
          <a:xfrm>
            <a:off x="3678238" y="1997075"/>
            <a:ext cx="790575" cy="300038"/>
          </a:xfrm>
          <a:prstGeom prst="rect">
            <a:avLst/>
          </a:prstGeom>
          <a:solidFill>
            <a:srgbClr val="FFFFFF"/>
          </a:solidFill>
          <a:ln w="9525" cap="flat" cmpd="sng" algn="ctr">
            <a:solidFill>
              <a:sysClr val="window" lastClr="FFFFFF">
                <a:lumMod val="75000"/>
              </a:sysClr>
            </a:solidFill>
            <a:prstDash val="solid"/>
            <a:round/>
            <a:headEnd type="none" w="med" len="med"/>
            <a:tailEnd type="none" w="med" len="med"/>
          </a:ln>
          <a:effectLst/>
        </p:spPr>
        <p:txBody>
          <a:bodyPr anchor="ctr" anchorCtr="1"/>
          <a:lstStyle/>
          <a:p>
            <a:pPr fontAlgn="auto">
              <a:spcBef>
                <a:spcPts val="0"/>
              </a:spcBef>
              <a:spcAft>
                <a:spcPts val="0"/>
              </a:spcAft>
              <a:defRPr/>
            </a:pPr>
            <a:r>
              <a:rPr lang="zh-CN" altLang="en-US" sz="1100" kern="0" dirty="0">
                <a:solidFill>
                  <a:srgbClr val="000000"/>
                </a:solidFill>
                <a:latin typeface="微软雅黑"/>
                <a:ea typeface="微软雅黑"/>
                <a:cs typeface="微软雅黑"/>
              </a:rPr>
              <a:t>周会制度</a:t>
            </a:r>
          </a:p>
        </p:txBody>
      </p:sp>
      <p:sp>
        <p:nvSpPr>
          <p:cNvPr id="44" name="矩形 43"/>
          <p:cNvSpPr/>
          <p:nvPr/>
        </p:nvSpPr>
        <p:spPr bwMode="auto">
          <a:xfrm>
            <a:off x="4487863" y="1620838"/>
            <a:ext cx="792162" cy="323850"/>
          </a:xfrm>
          <a:prstGeom prst="rect">
            <a:avLst/>
          </a:prstGeom>
          <a:solidFill>
            <a:srgbClr val="FFFFFF"/>
          </a:solidFill>
          <a:ln w="9525" cap="flat" cmpd="sng" algn="ctr">
            <a:solidFill>
              <a:sysClr val="window" lastClr="FFFFFF">
                <a:lumMod val="75000"/>
              </a:sysClr>
            </a:solidFill>
            <a:prstDash val="solid"/>
            <a:round/>
            <a:headEnd type="none" w="med" len="med"/>
            <a:tailEnd type="none" w="med" len="med"/>
          </a:ln>
          <a:effectLst/>
        </p:spPr>
        <p:txBody>
          <a:bodyPr anchor="ctr" anchorCtr="1"/>
          <a:lstStyle/>
          <a:p>
            <a:pPr fontAlgn="auto">
              <a:spcBef>
                <a:spcPts val="0"/>
              </a:spcBef>
              <a:spcAft>
                <a:spcPts val="0"/>
              </a:spcAft>
              <a:defRPr/>
            </a:pPr>
            <a:r>
              <a:rPr lang="zh-CN" altLang="en-US" sz="1100" kern="0" dirty="0">
                <a:solidFill>
                  <a:srgbClr val="000000"/>
                </a:solidFill>
                <a:latin typeface="微软雅黑"/>
                <a:ea typeface="微软雅黑"/>
                <a:cs typeface="微软雅黑"/>
              </a:rPr>
              <a:t>月会制度</a:t>
            </a:r>
          </a:p>
        </p:txBody>
      </p:sp>
      <p:sp>
        <p:nvSpPr>
          <p:cNvPr id="45" name="矩形 44"/>
          <p:cNvSpPr/>
          <p:nvPr/>
        </p:nvSpPr>
        <p:spPr bwMode="auto">
          <a:xfrm>
            <a:off x="4486275" y="1993900"/>
            <a:ext cx="792163" cy="301625"/>
          </a:xfrm>
          <a:prstGeom prst="rect">
            <a:avLst/>
          </a:prstGeom>
          <a:solidFill>
            <a:srgbClr val="FFFFFF"/>
          </a:solidFill>
          <a:ln w="9525" cap="flat" cmpd="sng" algn="ctr">
            <a:solidFill>
              <a:sysClr val="window" lastClr="FFFFFF">
                <a:lumMod val="75000"/>
              </a:sysClr>
            </a:solidFill>
            <a:prstDash val="solid"/>
            <a:round/>
            <a:headEnd type="none" w="med" len="med"/>
            <a:tailEnd type="none" w="med" len="med"/>
          </a:ln>
          <a:effectLst/>
        </p:spPr>
        <p:txBody>
          <a:bodyPr anchor="ctr" anchorCtr="1"/>
          <a:lstStyle/>
          <a:p>
            <a:pPr fontAlgn="auto">
              <a:spcBef>
                <a:spcPts val="0"/>
              </a:spcBef>
              <a:spcAft>
                <a:spcPts val="0"/>
              </a:spcAft>
              <a:defRPr/>
            </a:pPr>
            <a:r>
              <a:rPr lang="zh-CN" altLang="en-US" sz="1100" kern="0" dirty="0">
                <a:solidFill>
                  <a:srgbClr val="000000"/>
                </a:solidFill>
                <a:latin typeface="微软雅黑" pitchFamily="34" charset="-122"/>
                <a:ea typeface="微软雅黑" pitchFamily="34" charset="-122"/>
              </a:rPr>
              <a:t>沟通关怀</a:t>
            </a:r>
          </a:p>
        </p:txBody>
      </p:sp>
      <p:sp>
        <p:nvSpPr>
          <p:cNvPr id="46" name="矩形 83"/>
          <p:cNvSpPr>
            <a:spLocks noChangeArrowheads="1"/>
          </p:cNvSpPr>
          <p:nvPr/>
        </p:nvSpPr>
        <p:spPr bwMode="auto">
          <a:xfrm>
            <a:off x="5446713" y="2011363"/>
            <a:ext cx="1708150" cy="363537"/>
          </a:xfrm>
          <a:prstGeom prst="rect">
            <a:avLst/>
          </a:prstGeom>
          <a:solidFill>
            <a:sysClr val="window" lastClr="FFFFFF"/>
          </a:solidFill>
          <a:ln w="9525">
            <a:solidFill>
              <a:srgbClr val="9ED0F1"/>
            </a:solidFill>
            <a:round/>
            <a:headEnd/>
            <a:tailEnd/>
          </a:ln>
          <a:effectLst>
            <a:outerShdw dist="38100" dir="13500000" algn="br" rotWithShape="0">
              <a:srgbClr val="808080">
                <a:alpha val="39998"/>
              </a:srgbClr>
            </a:outerShdw>
          </a:effectLst>
        </p:spPr>
        <p:txBody>
          <a:bodyPr anchor="ctr" anchorCtr="1"/>
          <a:lstStyle>
            <a:lvl1pPr>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1pPr>
            <a:lvl2pPr marL="742950" indent="-285750">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2pPr>
            <a:lvl3pPr marL="1143000" indent="-228600">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3pPr>
            <a:lvl4pPr marL="1600200" indent="-228600">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4pPr>
            <a:lvl5pPr marL="2057400" indent="-228600">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9pPr>
          </a:lstStyle>
          <a:p>
            <a:pPr fontAlgn="auto">
              <a:spcBef>
                <a:spcPts val="0"/>
              </a:spcBef>
              <a:spcAft>
                <a:spcPts val="0"/>
              </a:spcAft>
              <a:buClrTx/>
              <a:buSzTx/>
              <a:buFontTx/>
              <a:buNone/>
              <a:defRPr/>
            </a:pPr>
            <a:r>
              <a:rPr kumimoji="0" lang="zh-CN" altLang="en-US" sz="1200" kern="0" dirty="0" smtClean="0">
                <a:solidFill>
                  <a:srgbClr val="000000"/>
                </a:solidFill>
              </a:rPr>
              <a:t>优化提案管理</a:t>
            </a:r>
          </a:p>
        </p:txBody>
      </p:sp>
      <p:sp>
        <p:nvSpPr>
          <p:cNvPr id="47" name="矩形 84"/>
          <p:cNvSpPr>
            <a:spLocks noChangeArrowheads="1"/>
          </p:cNvSpPr>
          <p:nvPr/>
        </p:nvSpPr>
        <p:spPr bwMode="auto">
          <a:xfrm>
            <a:off x="5440363" y="1281113"/>
            <a:ext cx="1708150" cy="676275"/>
          </a:xfrm>
          <a:prstGeom prst="rect">
            <a:avLst/>
          </a:prstGeom>
          <a:solidFill>
            <a:srgbClr val="9ED0F1"/>
          </a:solidFill>
          <a:ln w="9525">
            <a:solidFill>
              <a:srgbClr val="9ED0F1"/>
            </a:solidFill>
            <a:round/>
            <a:headEnd/>
            <a:tailEnd/>
          </a:ln>
          <a:effectLst>
            <a:outerShdw dist="38100" dir="13500000" algn="br" rotWithShape="0">
              <a:srgbClr val="808080">
                <a:alpha val="39998"/>
              </a:srgbClr>
            </a:outerShdw>
          </a:effectLst>
        </p:spPr>
        <p:txBody>
          <a:bodyPr/>
          <a:lstStyle>
            <a:lvl1pPr>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1pPr>
            <a:lvl2pPr marL="742950" indent="-285750">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2pPr>
            <a:lvl3pPr marL="1143000" indent="-228600">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3pPr>
            <a:lvl4pPr marL="1600200" indent="-228600">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4pPr>
            <a:lvl5pPr marL="2057400" indent="-228600">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buClr>
                <a:srgbClr val="777777"/>
              </a:buClr>
              <a:buSzPct val="85000"/>
              <a:buChar char="»"/>
              <a:defRPr kumimoji="1" sz="2200">
                <a:solidFill>
                  <a:schemeClr val="tx1"/>
                </a:solidFill>
                <a:latin typeface="微软雅黑" panose="020B0503020204020204" pitchFamily="34" charset="-122"/>
                <a:ea typeface="微软雅黑" panose="020B0503020204020204" pitchFamily="34" charset="-122"/>
              </a:defRPr>
            </a:lvl9pPr>
          </a:lstStyle>
          <a:p>
            <a:pPr fontAlgn="auto">
              <a:spcBef>
                <a:spcPts val="0"/>
              </a:spcBef>
              <a:spcAft>
                <a:spcPts val="0"/>
              </a:spcAft>
              <a:buClrTx/>
              <a:buSzTx/>
              <a:buFontTx/>
              <a:buNone/>
              <a:defRPr/>
            </a:pPr>
            <a:r>
              <a:rPr kumimoji="0" lang="zh-CN" altLang="en-US" sz="1200" kern="0" smtClean="0">
                <a:solidFill>
                  <a:srgbClr val="00509B"/>
                </a:solidFill>
              </a:rPr>
              <a:t>报告管理</a:t>
            </a:r>
          </a:p>
        </p:txBody>
      </p:sp>
      <p:sp>
        <p:nvSpPr>
          <p:cNvPr id="48" name="矩形 47"/>
          <p:cNvSpPr/>
          <p:nvPr/>
        </p:nvSpPr>
        <p:spPr bwMode="auto">
          <a:xfrm>
            <a:off x="5492750" y="1620838"/>
            <a:ext cx="792163" cy="323850"/>
          </a:xfrm>
          <a:prstGeom prst="rect">
            <a:avLst/>
          </a:prstGeom>
          <a:solidFill>
            <a:srgbClr val="FFFFFF"/>
          </a:solidFill>
          <a:ln w="9525" cap="flat" cmpd="sng" algn="ctr">
            <a:solidFill>
              <a:sysClr val="window" lastClr="FFFFFF">
                <a:lumMod val="75000"/>
              </a:sysClr>
            </a:solidFill>
            <a:prstDash val="solid"/>
            <a:round/>
            <a:headEnd type="none" w="med" len="med"/>
            <a:tailEnd type="none" w="med" len="med"/>
          </a:ln>
          <a:effectLst/>
        </p:spPr>
        <p:txBody>
          <a:bodyPr anchor="ctr" anchorCtr="1"/>
          <a:lstStyle/>
          <a:p>
            <a:pPr fontAlgn="auto">
              <a:spcBef>
                <a:spcPts val="0"/>
              </a:spcBef>
              <a:spcAft>
                <a:spcPts val="0"/>
              </a:spcAft>
              <a:defRPr/>
            </a:pPr>
            <a:r>
              <a:rPr lang="zh-CN" altLang="en-US" sz="1100" kern="0">
                <a:solidFill>
                  <a:srgbClr val="000000"/>
                </a:solidFill>
                <a:latin typeface="微软雅黑" pitchFamily="34" charset="-122"/>
                <a:ea typeface="微软雅黑" pitchFamily="34" charset="-122"/>
              </a:rPr>
              <a:t>周</a:t>
            </a:r>
            <a:r>
              <a:rPr lang="en-US" altLang="zh-CN" sz="1100" kern="0">
                <a:solidFill>
                  <a:srgbClr val="000000"/>
                </a:solidFill>
                <a:latin typeface="微软雅黑" pitchFamily="34" charset="-122"/>
                <a:ea typeface="微软雅黑" pitchFamily="34" charset="-122"/>
              </a:rPr>
              <a:t>/</a:t>
            </a:r>
            <a:r>
              <a:rPr lang="zh-CN" altLang="en-US" sz="1100" kern="0">
                <a:solidFill>
                  <a:srgbClr val="000000"/>
                </a:solidFill>
                <a:latin typeface="微软雅黑" pitchFamily="34" charset="-122"/>
                <a:ea typeface="微软雅黑" pitchFamily="34" charset="-122"/>
              </a:rPr>
              <a:t>月报模版</a:t>
            </a:r>
          </a:p>
        </p:txBody>
      </p:sp>
      <p:sp>
        <p:nvSpPr>
          <p:cNvPr id="49" name="矩形 48"/>
          <p:cNvSpPr/>
          <p:nvPr/>
        </p:nvSpPr>
        <p:spPr bwMode="auto">
          <a:xfrm>
            <a:off x="6315075" y="1614488"/>
            <a:ext cx="792163" cy="323850"/>
          </a:xfrm>
          <a:prstGeom prst="rect">
            <a:avLst/>
          </a:prstGeom>
          <a:solidFill>
            <a:srgbClr val="FFFFFF"/>
          </a:solidFill>
          <a:ln w="9525" cap="flat" cmpd="sng" algn="ctr">
            <a:solidFill>
              <a:sysClr val="window" lastClr="FFFFFF">
                <a:lumMod val="75000"/>
              </a:sysClr>
            </a:solidFill>
            <a:prstDash val="solid"/>
            <a:round/>
            <a:headEnd type="none" w="med" len="med"/>
            <a:tailEnd type="none" w="med" len="med"/>
          </a:ln>
          <a:effectLst/>
        </p:spPr>
        <p:txBody>
          <a:bodyPr anchor="ctr" anchorCtr="1"/>
          <a:lstStyle/>
          <a:p>
            <a:pPr fontAlgn="auto">
              <a:spcBef>
                <a:spcPts val="0"/>
              </a:spcBef>
              <a:spcAft>
                <a:spcPts val="0"/>
              </a:spcAft>
              <a:defRPr/>
            </a:pPr>
            <a:r>
              <a:rPr lang="zh-CN" altLang="en-US" sz="1100" kern="0" dirty="0">
                <a:solidFill>
                  <a:srgbClr val="000000"/>
                </a:solidFill>
                <a:latin typeface="微软雅黑" pitchFamily="34" charset="-122"/>
                <a:ea typeface="微软雅黑" pitchFamily="34" charset="-122"/>
              </a:rPr>
              <a:t>常见问题手册</a:t>
            </a:r>
          </a:p>
        </p:txBody>
      </p:sp>
      <p:grpSp>
        <p:nvGrpSpPr>
          <p:cNvPr id="50" name="组 3"/>
          <p:cNvGrpSpPr>
            <a:grpSpLocks/>
          </p:cNvGrpSpPr>
          <p:nvPr/>
        </p:nvGrpSpPr>
        <p:grpSpPr bwMode="auto">
          <a:xfrm>
            <a:off x="7515225" y="1443038"/>
            <a:ext cx="1152525" cy="3387725"/>
            <a:chOff x="7515377" y="1443559"/>
            <a:chExt cx="1152000" cy="3387050"/>
          </a:xfrm>
        </p:grpSpPr>
        <p:sp>
          <p:nvSpPr>
            <p:cNvPr id="51" name="矩形 50"/>
            <p:cNvSpPr/>
            <p:nvPr/>
          </p:nvSpPr>
          <p:spPr bwMode="auto">
            <a:xfrm>
              <a:off x="7515377" y="1443559"/>
              <a:ext cx="1152000" cy="360290"/>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anchor="ctr" anchorCtr="1"/>
            <a:lstStyle/>
            <a:p>
              <a:pPr fontAlgn="auto">
                <a:spcBef>
                  <a:spcPts val="0"/>
                </a:spcBef>
                <a:spcAft>
                  <a:spcPts val="0"/>
                </a:spcAft>
                <a:defRPr/>
              </a:pPr>
              <a:r>
                <a:rPr lang="zh-CN" altLang="en-US" sz="1100" kern="0" dirty="0">
                  <a:solidFill>
                    <a:srgbClr val="000000"/>
                  </a:solidFill>
                  <a:latin typeface="微软雅黑" pitchFamily="34" charset="-122"/>
                  <a:ea typeface="微软雅黑" pitchFamily="34" charset="-122"/>
                </a:rPr>
                <a:t>服务请求管理</a:t>
              </a:r>
            </a:p>
          </p:txBody>
        </p:sp>
        <p:sp>
          <p:nvSpPr>
            <p:cNvPr id="52" name="矩形 51"/>
            <p:cNvSpPr/>
            <p:nvPr/>
          </p:nvSpPr>
          <p:spPr bwMode="auto">
            <a:xfrm>
              <a:off x="7515377" y="1880034"/>
              <a:ext cx="1152000" cy="360291"/>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anchor="ctr" anchorCtr="1"/>
            <a:lstStyle/>
            <a:p>
              <a:pPr fontAlgn="auto">
                <a:spcBef>
                  <a:spcPts val="0"/>
                </a:spcBef>
                <a:spcAft>
                  <a:spcPts val="0"/>
                </a:spcAft>
                <a:defRPr/>
              </a:pPr>
              <a:r>
                <a:rPr lang="zh-CN" altLang="en-US" sz="1100" kern="0" dirty="0">
                  <a:solidFill>
                    <a:srgbClr val="000000"/>
                  </a:solidFill>
                  <a:latin typeface="微软雅黑"/>
                  <a:ea typeface="微软雅黑"/>
                  <a:cs typeface="微软雅黑"/>
                </a:rPr>
                <a:t>事件管理</a:t>
              </a:r>
            </a:p>
          </p:txBody>
        </p:sp>
        <p:sp>
          <p:nvSpPr>
            <p:cNvPr id="53" name="矩形 52"/>
            <p:cNvSpPr/>
            <p:nvPr/>
          </p:nvSpPr>
          <p:spPr bwMode="auto">
            <a:xfrm>
              <a:off x="7515377" y="2313336"/>
              <a:ext cx="1152000" cy="360290"/>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anchor="ctr" anchorCtr="1"/>
            <a:lstStyle/>
            <a:p>
              <a:pPr fontAlgn="auto">
                <a:spcBef>
                  <a:spcPts val="0"/>
                </a:spcBef>
                <a:spcAft>
                  <a:spcPts val="0"/>
                </a:spcAft>
                <a:defRPr/>
              </a:pPr>
              <a:r>
                <a:rPr lang="zh-CN" altLang="en-US" sz="1100" kern="0" dirty="0">
                  <a:solidFill>
                    <a:srgbClr val="000000"/>
                  </a:solidFill>
                  <a:latin typeface="微软雅黑" pitchFamily="34" charset="-122"/>
                  <a:ea typeface="微软雅黑" pitchFamily="34" charset="-122"/>
                </a:rPr>
                <a:t>变更管理</a:t>
              </a:r>
            </a:p>
          </p:txBody>
        </p:sp>
        <p:sp>
          <p:nvSpPr>
            <p:cNvPr id="54" name="矩形 53"/>
            <p:cNvSpPr/>
            <p:nvPr/>
          </p:nvSpPr>
          <p:spPr bwMode="auto">
            <a:xfrm>
              <a:off x="7515377" y="2749811"/>
              <a:ext cx="1152000" cy="360291"/>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anchor="ctr" anchorCtr="1"/>
            <a:lstStyle/>
            <a:p>
              <a:pPr fontAlgn="auto">
                <a:spcBef>
                  <a:spcPts val="0"/>
                </a:spcBef>
                <a:spcAft>
                  <a:spcPts val="0"/>
                </a:spcAft>
                <a:defRPr/>
              </a:pPr>
              <a:r>
                <a:rPr lang="zh-CN" altLang="en-US" sz="1100" kern="0" dirty="0">
                  <a:solidFill>
                    <a:srgbClr val="000000"/>
                  </a:solidFill>
                  <a:latin typeface="微软雅黑" pitchFamily="34" charset="-122"/>
                  <a:ea typeface="微软雅黑" pitchFamily="34" charset="-122"/>
                </a:rPr>
                <a:t>问题管理</a:t>
              </a:r>
            </a:p>
          </p:txBody>
        </p:sp>
        <p:sp>
          <p:nvSpPr>
            <p:cNvPr id="55" name="矩形 54"/>
            <p:cNvSpPr/>
            <p:nvPr/>
          </p:nvSpPr>
          <p:spPr bwMode="auto">
            <a:xfrm>
              <a:off x="7515377" y="3164066"/>
              <a:ext cx="1152000" cy="360290"/>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anchor="ctr" anchorCtr="1"/>
            <a:lstStyle/>
            <a:p>
              <a:pPr fontAlgn="auto">
                <a:spcBef>
                  <a:spcPts val="0"/>
                </a:spcBef>
                <a:spcAft>
                  <a:spcPts val="0"/>
                </a:spcAft>
                <a:defRPr/>
              </a:pPr>
              <a:r>
                <a:rPr lang="zh-CN" altLang="en-US" sz="1100" kern="0" dirty="0">
                  <a:solidFill>
                    <a:srgbClr val="000000"/>
                  </a:solidFill>
                  <a:latin typeface="微软雅黑"/>
                  <a:ea typeface="微软雅黑"/>
                  <a:cs typeface="微软雅黑"/>
                </a:rPr>
                <a:t>配置管理</a:t>
              </a:r>
            </a:p>
          </p:txBody>
        </p:sp>
        <p:sp>
          <p:nvSpPr>
            <p:cNvPr id="56" name="矩形 55"/>
            <p:cNvSpPr/>
            <p:nvPr/>
          </p:nvSpPr>
          <p:spPr bwMode="auto">
            <a:xfrm>
              <a:off x="7515377" y="3600541"/>
              <a:ext cx="1152000" cy="360291"/>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anchor="ctr" anchorCtr="1"/>
            <a:lstStyle/>
            <a:p>
              <a:pPr fontAlgn="auto">
                <a:spcBef>
                  <a:spcPts val="0"/>
                </a:spcBef>
                <a:spcAft>
                  <a:spcPts val="0"/>
                </a:spcAft>
                <a:defRPr/>
              </a:pPr>
              <a:r>
                <a:rPr lang="zh-CN" altLang="en-US" sz="1100" kern="0" dirty="0">
                  <a:solidFill>
                    <a:srgbClr val="000000"/>
                  </a:solidFill>
                  <a:latin typeface="微软雅黑"/>
                  <a:ea typeface="微软雅黑"/>
                  <a:cs typeface="微软雅黑"/>
                </a:rPr>
                <a:t>文档管理</a:t>
              </a:r>
            </a:p>
          </p:txBody>
        </p:sp>
        <p:sp>
          <p:nvSpPr>
            <p:cNvPr id="57" name="矩形 56"/>
            <p:cNvSpPr/>
            <p:nvPr/>
          </p:nvSpPr>
          <p:spPr bwMode="auto">
            <a:xfrm>
              <a:off x="7515377" y="4033843"/>
              <a:ext cx="1152000" cy="360290"/>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anchor="ctr" anchorCtr="1"/>
            <a:lstStyle/>
            <a:p>
              <a:pPr fontAlgn="auto">
                <a:spcBef>
                  <a:spcPts val="0"/>
                </a:spcBef>
                <a:spcAft>
                  <a:spcPts val="0"/>
                </a:spcAft>
                <a:defRPr/>
              </a:pPr>
              <a:r>
                <a:rPr lang="zh-CN" altLang="en-US" sz="1100" kern="0">
                  <a:solidFill>
                    <a:srgbClr val="000000"/>
                  </a:solidFill>
                  <a:latin typeface="微软雅黑" pitchFamily="34" charset="-122"/>
                  <a:ea typeface="微软雅黑" pitchFamily="34" charset="-122"/>
                </a:rPr>
                <a:t>知识库管理</a:t>
              </a:r>
            </a:p>
          </p:txBody>
        </p:sp>
        <p:sp>
          <p:nvSpPr>
            <p:cNvPr id="58" name="矩形 57"/>
            <p:cNvSpPr/>
            <p:nvPr/>
          </p:nvSpPr>
          <p:spPr bwMode="auto">
            <a:xfrm>
              <a:off x="7515377" y="4470318"/>
              <a:ext cx="1152000" cy="360291"/>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anchor="ctr" anchorCtr="1"/>
            <a:lstStyle/>
            <a:p>
              <a:pPr fontAlgn="auto">
                <a:spcBef>
                  <a:spcPts val="0"/>
                </a:spcBef>
                <a:spcAft>
                  <a:spcPts val="0"/>
                </a:spcAft>
                <a:defRPr/>
              </a:pPr>
              <a:r>
                <a:rPr lang="zh-CN" altLang="en-US" sz="1100" kern="0">
                  <a:solidFill>
                    <a:srgbClr val="000000"/>
                  </a:solidFill>
                  <a:latin typeface="微软雅黑" pitchFamily="34" charset="-122"/>
                  <a:ea typeface="微软雅黑" pitchFamily="34" charset="-122"/>
                </a:rPr>
                <a:t>监控</a:t>
              </a:r>
              <a:r>
                <a:rPr lang="en-US" altLang="zh-CN" sz="1100" kern="0">
                  <a:solidFill>
                    <a:srgbClr val="000000"/>
                  </a:solidFill>
                  <a:latin typeface="微软雅黑" pitchFamily="34" charset="-122"/>
                  <a:ea typeface="微软雅黑" pitchFamily="34" charset="-122"/>
                </a:rPr>
                <a:t>/</a:t>
              </a:r>
              <a:r>
                <a:rPr lang="zh-CN" altLang="en-US" sz="1100" kern="0">
                  <a:solidFill>
                    <a:srgbClr val="000000"/>
                  </a:solidFill>
                  <a:latin typeface="微软雅黑" pitchFamily="34" charset="-122"/>
                  <a:ea typeface="微软雅黑" pitchFamily="34" charset="-122"/>
                </a:rPr>
                <a:t>诊断管理</a:t>
              </a:r>
            </a:p>
          </p:txBody>
        </p:sp>
      </p:grpSp>
      <p:sp>
        <p:nvSpPr>
          <p:cNvPr id="59" name="矩形 58"/>
          <p:cNvSpPr/>
          <p:nvPr/>
        </p:nvSpPr>
        <p:spPr bwMode="auto">
          <a:xfrm>
            <a:off x="5494338" y="5591175"/>
            <a:ext cx="909637" cy="336550"/>
          </a:xfrm>
          <a:prstGeom prst="rect">
            <a:avLst/>
          </a:prstGeom>
          <a:solidFill>
            <a:srgbClr val="FFFFFF"/>
          </a:solidFill>
          <a:ln w="9525" cap="flat" cmpd="sng" algn="ctr">
            <a:solidFill>
              <a:sysClr val="window" lastClr="FFFFFF">
                <a:lumMod val="75000"/>
              </a:sysClr>
            </a:solidFill>
            <a:prstDash val="solid"/>
            <a:round/>
            <a:headEnd type="none" w="med" len="med"/>
            <a:tailEnd type="none" w="med" len="med"/>
          </a:ln>
          <a:effectLst/>
        </p:spPr>
        <p:txBody>
          <a:bodyPr anchor="ctr" anchorCtr="1"/>
          <a:lstStyle/>
          <a:p>
            <a:pPr fontAlgn="auto">
              <a:spcBef>
                <a:spcPts val="0"/>
              </a:spcBef>
              <a:spcAft>
                <a:spcPts val="0"/>
              </a:spcAft>
              <a:defRPr/>
            </a:pPr>
            <a:r>
              <a:rPr lang="zh-CN" altLang="en-US" sz="1100" kern="0" dirty="0">
                <a:solidFill>
                  <a:srgbClr val="000000"/>
                </a:solidFill>
                <a:latin typeface="微软雅黑" pitchFamily="34" charset="-122"/>
                <a:ea typeface="微软雅黑" pitchFamily="34" charset="-122"/>
              </a:rPr>
              <a:t>文档管理规范</a:t>
            </a:r>
          </a:p>
        </p:txBody>
      </p:sp>
      <p:sp>
        <p:nvSpPr>
          <p:cNvPr id="60" name="矩形 59"/>
          <p:cNvSpPr/>
          <p:nvPr/>
        </p:nvSpPr>
        <p:spPr bwMode="auto">
          <a:xfrm>
            <a:off x="6564313" y="5584825"/>
            <a:ext cx="931862" cy="342900"/>
          </a:xfrm>
          <a:prstGeom prst="rect">
            <a:avLst/>
          </a:prstGeom>
          <a:solidFill>
            <a:srgbClr val="FFFFFF"/>
          </a:solidFill>
          <a:ln w="9525" cap="flat" cmpd="sng" algn="ctr">
            <a:solidFill>
              <a:sysClr val="window" lastClr="FFFFFF">
                <a:lumMod val="75000"/>
              </a:sysClr>
            </a:solidFill>
            <a:prstDash val="solid"/>
            <a:round/>
            <a:headEnd type="none" w="med" len="med"/>
            <a:tailEnd type="none" w="med" len="med"/>
          </a:ln>
          <a:effectLst/>
        </p:spPr>
        <p:txBody>
          <a:bodyPr anchor="ctr" anchorCtr="1"/>
          <a:lstStyle/>
          <a:p>
            <a:pPr fontAlgn="auto">
              <a:spcBef>
                <a:spcPts val="0"/>
              </a:spcBef>
              <a:spcAft>
                <a:spcPts val="0"/>
              </a:spcAft>
              <a:defRPr/>
            </a:pPr>
            <a:r>
              <a:rPr lang="zh-CN" altLang="en-US" sz="1100" kern="0" dirty="0">
                <a:solidFill>
                  <a:srgbClr val="000000"/>
                </a:solidFill>
                <a:latin typeface="微软雅黑" pitchFamily="34" charset="-122"/>
                <a:ea typeface="微软雅黑" pitchFamily="34" charset="-122"/>
              </a:rPr>
              <a:t>服务规范</a:t>
            </a:r>
          </a:p>
        </p:txBody>
      </p:sp>
      <p:sp>
        <p:nvSpPr>
          <p:cNvPr id="61" name="矩形 60"/>
          <p:cNvSpPr/>
          <p:nvPr/>
        </p:nvSpPr>
        <p:spPr bwMode="auto">
          <a:xfrm>
            <a:off x="7673975" y="5602288"/>
            <a:ext cx="930275" cy="271462"/>
          </a:xfrm>
          <a:prstGeom prst="rect">
            <a:avLst/>
          </a:prstGeom>
          <a:solidFill>
            <a:srgbClr val="FFFFFF"/>
          </a:solidFill>
          <a:ln w="9525" cap="flat" cmpd="sng" algn="ctr">
            <a:solidFill>
              <a:sysClr val="window" lastClr="FFFFFF">
                <a:lumMod val="75000"/>
              </a:sysClr>
            </a:solidFill>
            <a:prstDash val="solid"/>
            <a:round/>
            <a:headEnd type="none" w="med" len="med"/>
            <a:tailEnd type="none" w="med" len="med"/>
          </a:ln>
          <a:effectLst/>
        </p:spPr>
        <p:txBody>
          <a:bodyPr anchor="ctr" anchorCtr="1"/>
          <a:lstStyle/>
          <a:p>
            <a:pPr fontAlgn="auto">
              <a:spcBef>
                <a:spcPts val="0"/>
              </a:spcBef>
              <a:spcAft>
                <a:spcPts val="0"/>
              </a:spcAft>
              <a:defRPr/>
            </a:pPr>
            <a:r>
              <a:rPr lang="zh-CN" altLang="en-US" sz="1100" kern="0" dirty="0">
                <a:solidFill>
                  <a:srgbClr val="000000"/>
                </a:solidFill>
                <a:latin typeface="微软雅黑" pitchFamily="34" charset="-122"/>
                <a:ea typeface="微软雅黑" pitchFamily="34" charset="-122"/>
              </a:rPr>
              <a:t>文档评审与发布</a:t>
            </a:r>
          </a:p>
        </p:txBody>
      </p:sp>
    </p:spTree>
    <p:extLst>
      <p:ext uri="{BB962C8B-B14F-4D97-AF65-F5344CB8AC3E}">
        <p14:creationId xmlns:p14="http://schemas.microsoft.com/office/powerpoint/2010/main" xmlns="" val="160693398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议程</a:t>
            </a:r>
            <a:endParaRPr lang="zh-CN" altLang="en-US" dirty="0"/>
          </a:p>
        </p:txBody>
      </p:sp>
      <p:sp>
        <p:nvSpPr>
          <p:cNvPr id="6" name="内容占位符 5"/>
          <p:cNvSpPr>
            <a:spLocks noGrp="1"/>
          </p:cNvSpPr>
          <p:nvPr>
            <p:ph idx="1"/>
          </p:nvPr>
        </p:nvSpPr>
        <p:spPr>
          <a:xfrm>
            <a:off x="971600" y="1527720"/>
            <a:ext cx="7704856" cy="3773488"/>
          </a:xfrm>
        </p:spPr>
        <p:txBody>
          <a:bodyPr/>
          <a:lstStyle/>
          <a:p>
            <a:pPr>
              <a:buNone/>
            </a:pPr>
            <a:r>
              <a:rPr lang="zh-CN" altLang="en-US" sz="2400" b="1" dirty="0">
                <a:solidFill>
                  <a:schemeClr val="accent6">
                    <a:lumMod val="50000"/>
                  </a:schemeClr>
                </a:solidFill>
                <a:latin typeface="微软雅黑" pitchFamily="34" charset="-122"/>
                <a:ea typeface="微软雅黑" pitchFamily="34" charset="-122"/>
              </a:rPr>
              <a:t>一、海尔</a:t>
            </a:r>
            <a:r>
              <a:rPr lang="en-US" altLang="zh-CN" sz="2400" b="1" dirty="0">
                <a:solidFill>
                  <a:schemeClr val="accent6">
                    <a:lumMod val="50000"/>
                  </a:schemeClr>
                </a:solidFill>
                <a:latin typeface="微软雅黑" pitchFamily="34" charset="-122"/>
                <a:ea typeface="微软雅黑" pitchFamily="34" charset="-122"/>
              </a:rPr>
              <a:t>MDM</a:t>
            </a:r>
            <a:r>
              <a:rPr lang="zh-CN" altLang="en-US" sz="2400" b="1" dirty="0">
                <a:solidFill>
                  <a:schemeClr val="accent6">
                    <a:lumMod val="50000"/>
                  </a:schemeClr>
                </a:solidFill>
                <a:latin typeface="微软雅黑" pitchFamily="34" charset="-122"/>
                <a:ea typeface="微软雅黑" pitchFamily="34" charset="-122"/>
              </a:rPr>
              <a:t>系统现状分析</a:t>
            </a:r>
            <a:endParaRPr lang="en-US" altLang="zh-CN" sz="2400" b="1" dirty="0">
              <a:solidFill>
                <a:schemeClr val="accent6">
                  <a:lumMod val="50000"/>
                </a:schemeClr>
              </a:solidFill>
              <a:latin typeface="微软雅黑" pitchFamily="34" charset="-122"/>
              <a:ea typeface="微软雅黑" pitchFamily="34" charset="-122"/>
            </a:endParaRPr>
          </a:p>
          <a:p>
            <a:pPr>
              <a:buNone/>
            </a:pPr>
            <a:r>
              <a:rPr lang="zh-CN" altLang="en-US" sz="2400" dirty="0">
                <a:latin typeface="微软雅黑" pitchFamily="34" charset="-122"/>
                <a:ea typeface="微软雅黑" pitchFamily="34" charset="-122"/>
              </a:rPr>
              <a:t>二</a:t>
            </a:r>
            <a:r>
              <a:rPr lang="zh-CN" altLang="en-US" sz="2400" dirty="0" smtClean="0">
                <a:latin typeface="微软雅黑" pitchFamily="34" charset="-122"/>
                <a:ea typeface="微软雅黑" pitchFamily="34" charset="-122"/>
              </a:rPr>
              <a:t>、项目推进方案</a:t>
            </a:r>
            <a:endParaRPr lang="en-US" altLang="zh-CN" sz="2400" dirty="0" smtClean="0">
              <a:latin typeface="微软雅黑" pitchFamily="34" charset="-122"/>
              <a:ea typeface="微软雅黑" pitchFamily="34" charset="-122"/>
            </a:endParaRPr>
          </a:p>
          <a:p>
            <a:pPr>
              <a:buNone/>
            </a:pPr>
            <a:r>
              <a:rPr lang="zh-CN" altLang="en-US" sz="2400" dirty="0">
                <a:latin typeface="微软雅黑" pitchFamily="34" charset="-122"/>
                <a:ea typeface="微软雅黑" pitchFamily="34" charset="-122"/>
              </a:rPr>
              <a:t>三</a:t>
            </a:r>
            <a:r>
              <a:rPr lang="zh-CN" altLang="en-US" sz="2400" dirty="0" smtClean="0">
                <a:latin typeface="微软雅黑" pitchFamily="34" charset="-122"/>
                <a:ea typeface="微软雅黑" pitchFamily="34" charset="-122"/>
              </a:rPr>
              <a:t>、项目实施保障体系</a:t>
            </a:r>
            <a:endParaRPr lang="en-US" altLang="zh-CN" sz="2400" dirty="0" smtClean="0">
              <a:latin typeface="微软雅黑" pitchFamily="34" charset="-122"/>
              <a:ea typeface="微软雅黑" pitchFamily="34" charset="-122"/>
            </a:endParaRPr>
          </a:p>
          <a:p>
            <a:pPr>
              <a:buNone/>
            </a:pPr>
            <a:r>
              <a:rPr lang="zh-CN" altLang="en-US" sz="2400" dirty="0" smtClean="0">
                <a:latin typeface="微软雅黑" pitchFamily="34" charset="-122"/>
                <a:ea typeface="微软雅黑" pitchFamily="34" charset="-122"/>
              </a:rPr>
              <a:t>四、相关主数据项目案例</a:t>
            </a:r>
            <a:endParaRPr lang="en-US" altLang="zh-CN" sz="2400" dirty="0" smtClean="0">
              <a:latin typeface="微软雅黑" pitchFamily="34" charset="-122"/>
              <a:ea typeface="微软雅黑" pitchFamily="34" charset="-122"/>
            </a:endParaRPr>
          </a:p>
          <a:p>
            <a:pPr>
              <a:buNone/>
            </a:pPr>
            <a:r>
              <a:rPr lang="zh-CN" altLang="en-US" sz="2400" dirty="0" smtClean="0">
                <a:latin typeface="微软雅黑" pitchFamily="34" charset="-122"/>
                <a:ea typeface="微软雅黑" pitchFamily="34" charset="-122"/>
              </a:rPr>
              <a:t>五、</a:t>
            </a:r>
            <a:r>
              <a:rPr lang="zh-CN" altLang="en-US" sz="2400" dirty="0">
                <a:latin typeface="微软雅黑" pitchFamily="34" charset="-122"/>
                <a:ea typeface="微软雅黑" pitchFamily="34" charset="-122"/>
              </a:rPr>
              <a:t>东软集团</a:t>
            </a:r>
            <a:r>
              <a:rPr lang="zh-CN" altLang="en-US" sz="2400" dirty="0" smtClean="0">
                <a:latin typeface="微软雅黑" pitchFamily="34" charset="-122"/>
                <a:ea typeface="微软雅黑" pitchFamily="34" charset="-122"/>
              </a:rPr>
              <a:t>介绍</a:t>
            </a:r>
            <a:endParaRPr lang="en-US" altLang="zh-CN" sz="2400" dirty="0">
              <a:latin typeface="微软雅黑" pitchFamily="34" charset="-122"/>
              <a:ea typeface="微软雅黑" pitchFamily="34" charset="-122"/>
            </a:endParaRPr>
          </a:p>
          <a:p>
            <a:pPr>
              <a:buNone/>
            </a:pPr>
            <a:endParaRPr lang="en-US" altLang="zh-CN" sz="2400" dirty="0">
              <a:latin typeface="微软雅黑" pitchFamily="34" charset="-122"/>
              <a:ea typeface="微软雅黑" pitchFamily="34" charset="-122"/>
            </a:endParaRPr>
          </a:p>
        </p:txBody>
      </p:sp>
      <p:grpSp>
        <p:nvGrpSpPr>
          <p:cNvPr id="2" name="组合 10"/>
          <p:cNvGrpSpPr/>
          <p:nvPr/>
        </p:nvGrpSpPr>
        <p:grpSpPr>
          <a:xfrm>
            <a:off x="467544" y="1628800"/>
            <a:ext cx="6912768" cy="451368"/>
            <a:chOff x="445490" y="1678756"/>
            <a:chExt cx="6142734" cy="451368"/>
          </a:xfrm>
        </p:grpSpPr>
        <p:sp>
          <p:nvSpPr>
            <p:cNvPr id="13" name="圆角矩形 12"/>
            <p:cNvSpPr/>
            <p:nvPr/>
          </p:nvSpPr>
          <p:spPr bwMode="auto">
            <a:xfrm>
              <a:off x="445490" y="1681488"/>
              <a:ext cx="6142734" cy="448636"/>
            </a:xfrm>
            <a:prstGeom prst="roundRect">
              <a:avLst/>
            </a:prstGeom>
            <a:solidFill>
              <a:srgbClr val="FFC000"/>
            </a:solidFill>
            <a:ln w="57150">
              <a:solidFill>
                <a:srgbClr val="FFC000"/>
              </a:solidFill>
              <a:headEnd type="none" w="med" len="med"/>
              <a:tailEnd type="none" w="med" len="med"/>
            </a:ln>
            <a:effectLst/>
            <a:scene3d>
              <a:camera prst="orthographicFront">
                <a:rot lat="0" lon="0" rev="0"/>
              </a:camera>
              <a:lightRig rig="chilly" dir="t">
                <a:rot lat="0" lon="0" rev="18480000"/>
              </a:lightRig>
            </a:scene3d>
            <a:sp3d prstMaterial="clear">
              <a:bevelT h="63500"/>
            </a:sp3d>
          </p:spPr>
          <p:style>
            <a:lnRef idx="1">
              <a:schemeClr val="accent6"/>
            </a:lnRef>
            <a:fillRef idx="2">
              <a:schemeClr val="accent6"/>
            </a:fillRef>
            <a:effectRef idx="1">
              <a:schemeClr val="accent6"/>
            </a:effectRef>
            <a:fontRef idx="minor">
              <a:schemeClr val="dk1"/>
            </a:fontRef>
          </p:style>
          <p:txBody>
            <a:bodyPr vert="horz" wrap="square" lIns="73025" tIns="36512" rIns="73025" bIns="36512" numCol="1" rtlCol="0" anchor="ctr" anchorCtr="0" compatLnSpc="1">
              <a:prstTxWarp prst="textNoShape">
                <a:avLst/>
              </a:prstTxWarp>
            </a:bodyPr>
            <a:lstStyle/>
            <a:p>
              <a:pPr indent="95250" algn="just" eaLnBrk="0" fontAlgn="base" hangingPunct="0">
                <a:lnSpc>
                  <a:spcPct val="150000"/>
                </a:lnSpc>
                <a:spcBef>
                  <a:spcPct val="0"/>
                </a:spcBef>
                <a:spcAft>
                  <a:spcPct val="0"/>
                </a:spcAft>
                <a:buSzPct val="50000"/>
              </a:pPr>
              <a:endParaRPr lang="zh-CN" altLang="en-US" dirty="0" smtClean="0">
                <a:solidFill>
                  <a:prstClr val="black"/>
                </a:solidFill>
                <a:latin typeface="黑体"/>
              </a:endParaRPr>
            </a:p>
          </p:txBody>
        </p:sp>
        <p:pic>
          <p:nvPicPr>
            <p:cNvPr id="14" name="Picture 4" descr="E:\others\PNG半透明水印\ni_png_0499.png"/>
            <p:cNvPicPr>
              <a:picLocks noChangeAspect="1" noChangeArrowheads="1"/>
            </p:cNvPicPr>
            <p:nvPr/>
          </p:nvPicPr>
          <p:blipFill>
            <a:blip r:embed="rId3" cstate="print"/>
            <a:srcRect/>
            <a:stretch>
              <a:fillRect/>
            </a:stretch>
          </p:blipFill>
          <p:spPr bwMode="auto">
            <a:xfrm>
              <a:off x="492161" y="1678756"/>
              <a:ext cx="421285" cy="421286"/>
            </a:xfrm>
            <a:prstGeom prst="rect">
              <a:avLst/>
            </a:prstGeom>
            <a:noFill/>
          </p:spPr>
        </p:pic>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defRPr/>
            </a:pPr>
            <a:r>
              <a:rPr kumimoji="1" lang="zh-CN" altLang="en-US" sz="2800" dirty="0" smtClean="0"/>
              <a:t>开发服务体系</a:t>
            </a:r>
            <a:r>
              <a:rPr kumimoji="1" lang="zh-CN" altLang="en-US" sz="2800" dirty="0"/>
              <a:t>改善计划</a:t>
            </a:r>
            <a:r>
              <a:rPr kumimoji="1" lang="en-US" altLang="zh-CN" sz="2800" dirty="0"/>
              <a:t> </a:t>
            </a:r>
            <a:endParaRPr lang="zh-CN" altLang="en-US" sz="2800" dirty="0"/>
          </a:p>
        </p:txBody>
      </p:sp>
      <p:graphicFrame>
        <p:nvGraphicFramePr>
          <p:cNvPr id="3" name="内容占位符 2"/>
          <p:cNvGraphicFramePr>
            <a:graphicFrameLocks/>
          </p:cNvGraphicFramePr>
          <p:nvPr>
            <p:extLst>
              <p:ext uri="{D42A27DB-BD31-4B8C-83A1-F6EECF244321}">
                <p14:modId xmlns:p14="http://schemas.microsoft.com/office/powerpoint/2010/main" xmlns="" val="3529640315"/>
              </p:ext>
            </p:extLst>
          </p:nvPr>
        </p:nvGraphicFramePr>
        <p:xfrm>
          <a:off x="457200" y="1291476"/>
          <a:ext cx="8382000" cy="49291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幻灯片编号占位符 3"/>
          <p:cNvSpPr txBox="1">
            <a:spLocks/>
          </p:cNvSpPr>
          <p:nvPr/>
        </p:nvSpPr>
        <p:spPr bwMode="auto">
          <a:xfrm>
            <a:off x="2933700" y="6307138"/>
            <a:ext cx="2133600" cy="47625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eaLnBrk="1" fontAlgn="base" hangingPunct="1">
              <a:spcBef>
                <a:spcPct val="0"/>
              </a:spcBef>
              <a:spcAft>
                <a:spcPct val="0"/>
              </a:spcAft>
              <a:buClr>
                <a:srgbClr val="777777"/>
              </a:buClr>
              <a:buSzPct val="85000"/>
              <a:buChar char="•"/>
              <a:defRPr kumimoji="1" sz="2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0"/>
              </a:spcBef>
              <a:spcAft>
                <a:spcPct val="0"/>
              </a:spcAft>
              <a:buClr>
                <a:srgbClr val="777777"/>
              </a:buClr>
              <a:buSzPct val="85000"/>
              <a:buChar char="–"/>
              <a:defRPr kumimoji="1" sz="22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0"/>
              </a:spcBef>
              <a:spcAft>
                <a:spcPct val="0"/>
              </a:spcAft>
              <a:buClr>
                <a:srgbClr val="777777"/>
              </a:buClr>
              <a:buSzPct val="85000"/>
              <a:buChar char="•"/>
              <a:defRPr kumimoji="1" sz="22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0"/>
              </a:spcBef>
              <a:spcAft>
                <a:spcPct val="0"/>
              </a:spcAft>
              <a:buClr>
                <a:srgbClr val="777777"/>
              </a:buClr>
              <a:buSzPct val="85000"/>
              <a:buChar char="–"/>
              <a:defRPr kumimoji="1" sz="22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0"/>
              </a:spcBef>
              <a:spcAft>
                <a:spcPct val="0"/>
              </a:spcAft>
              <a:buClr>
                <a:srgbClr val="777777"/>
              </a:buClr>
              <a:buSzPct val="85000"/>
              <a:buChar char="»"/>
              <a:defRPr kumimoji="1" sz="22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0" fontAlgn="base" latinLnBrk="0" hangingPunct="0">
              <a:spcBef>
                <a:spcPct val="0"/>
              </a:spcBef>
              <a:spcAft>
                <a:spcPct val="0"/>
              </a:spcAft>
              <a:buClr>
                <a:srgbClr val="777777"/>
              </a:buClr>
              <a:buSzPct val="85000"/>
              <a:buChar char="»"/>
              <a:defRPr kumimoji="1" sz="22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0" fontAlgn="base" latinLnBrk="0" hangingPunct="0">
              <a:spcBef>
                <a:spcPct val="0"/>
              </a:spcBef>
              <a:spcAft>
                <a:spcPct val="0"/>
              </a:spcAft>
              <a:buClr>
                <a:srgbClr val="777777"/>
              </a:buClr>
              <a:buSzPct val="85000"/>
              <a:buChar char="»"/>
              <a:defRPr kumimoji="1" sz="22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0" fontAlgn="base" latinLnBrk="0" hangingPunct="0">
              <a:spcBef>
                <a:spcPct val="0"/>
              </a:spcBef>
              <a:spcAft>
                <a:spcPct val="0"/>
              </a:spcAft>
              <a:buClr>
                <a:srgbClr val="777777"/>
              </a:buClr>
              <a:buSzPct val="85000"/>
              <a:buChar char="»"/>
              <a:defRPr kumimoji="1" sz="22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0" fontAlgn="base" latinLnBrk="0" hangingPunct="0">
              <a:spcBef>
                <a:spcPct val="0"/>
              </a:spcBef>
              <a:spcAft>
                <a:spcPct val="0"/>
              </a:spcAft>
              <a:buClr>
                <a:srgbClr val="777777"/>
              </a:buClr>
              <a:buSzPct val="85000"/>
              <a:buChar char="»"/>
              <a:defRPr kumimoji="1" sz="2200" kern="1200">
                <a:solidFill>
                  <a:schemeClr val="tx1"/>
                </a:solidFill>
                <a:latin typeface="微软雅黑" panose="020B0503020204020204" pitchFamily="34" charset="-122"/>
                <a:ea typeface="微软雅黑" panose="020B0503020204020204" pitchFamily="34" charset="-122"/>
                <a:cs typeface="+mn-cs"/>
              </a:defRPr>
            </a:lvl9pPr>
          </a:lstStyle>
          <a:p>
            <a:pPr>
              <a:buClrTx/>
              <a:buSzTx/>
              <a:buFontTx/>
              <a:buNone/>
            </a:pPr>
            <a:fld id="{FE08BFA8-7137-4B02-A229-AEE3D7F25685}" type="slidenum">
              <a:rPr kumimoji="0" lang="en-US" altLang="zh-CN" sz="1200" smtClean="0">
                <a:solidFill>
                  <a:srgbClr val="00509B"/>
                </a:solidFill>
                <a:latin typeface="黑体" panose="02010609060101010101" pitchFamily="49" charset="-122"/>
                <a:ea typeface="黑体" panose="02010609060101010101" pitchFamily="49" charset="-122"/>
              </a:rPr>
              <a:pPr>
                <a:buClrTx/>
                <a:buSzTx/>
                <a:buFontTx/>
                <a:buNone/>
              </a:pPr>
              <a:t>20</a:t>
            </a:fld>
            <a:endParaRPr kumimoji="0" lang="en-US" altLang="zh-CN" sz="1200" dirty="0" smtClean="0">
              <a:solidFill>
                <a:srgbClr val="00509B"/>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xmlns="" val="1696604667"/>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defRPr/>
            </a:pPr>
            <a:r>
              <a:rPr kumimoji="1" lang="zh-CN" altLang="en-US" sz="2800" dirty="0">
                <a:latin typeface="黑体"/>
              </a:rPr>
              <a:t>激励</a:t>
            </a:r>
            <a:r>
              <a:rPr kumimoji="1" lang="zh-CN" altLang="en-US" sz="2800" dirty="0" smtClean="0">
                <a:latin typeface="黑体"/>
              </a:rPr>
              <a:t>主动服务</a:t>
            </a:r>
            <a:r>
              <a:rPr kumimoji="1" lang="zh-CN" altLang="en-US" sz="2800" dirty="0">
                <a:latin typeface="黑体"/>
              </a:rPr>
              <a:t>的措施</a:t>
            </a:r>
          </a:p>
        </p:txBody>
      </p:sp>
      <p:sp>
        <p:nvSpPr>
          <p:cNvPr id="4" name="内容占位符 2"/>
          <p:cNvSpPr txBox="1">
            <a:spLocks/>
          </p:cNvSpPr>
          <p:nvPr/>
        </p:nvSpPr>
        <p:spPr bwMode="auto">
          <a:xfrm>
            <a:off x="457200" y="1071546"/>
            <a:ext cx="8382000" cy="4929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0"/>
              </a:spcBef>
              <a:spcAft>
                <a:spcPct val="0"/>
              </a:spcAft>
              <a:buClr>
                <a:srgbClr val="777777"/>
              </a:buClr>
              <a:buSzPct val="85000"/>
              <a:buChar char="•"/>
              <a:defRPr kumimoji="1" sz="2200">
                <a:solidFill>
                  <a:schemeClr val="tx1"/>
                </a:solidFill>
                <a:latin typeface="微软雅黑" pitchFamily="34" charset="-122"/>
                <a:ea typeface="微软雅黑" pitchFamily="34" charset="-122"/>
                <a:cs typeface="微软雅黑" charset="0"/>
              </a:defRPr>
            </a:lvl1pPr>
            <a:lvl2pPr marL="742950" indent="-285750" algn="l" rtl="0" eaLnBrk="0" fontAlgn="base" hangingPunct="0">
              <a:spcBef>
                <a:spcPct val="0"/>
              </a:spcBef>
              <a:spcAft>
                <a:spcPct val="0"/>
              </a:spcAft>
              <a:buClr>
                <a:srgbClr val="777777"/>
              </a:buClr>
              <a:buSzPct val="85000"/>
              <a:buChar char="–"/>
              <a:defRPr kumimoji="1" sz="2200">
                <a:solidFill>
                  <a:schemeClr val="tx1"/>
                </a:solidFill>
                <a:latin typeface="微软雅黑" pitchFamily="34" charset="-122"/>
                <a:ea typeface="微软雅黑" pitchFamily="34" charset="-122"/>
                <a:cs typeface="微软雅黑" charset="0"/>
              </a:defRPr>
            </a:lvl2pPr>
            <a:lvl3pPr marL="1143000" indent="-228600" algn="l" rtl="0" eaLnBrk="0" fontAlgn="base" hangingPunct="0">
              <a:spcBef>
                <a:spcPct val="0"/>
              </a:spcBef>
              <a:spcAft>
                <a:spcPct val="0"/>
              </a:spcAft>
              <a:buClr>
                <a:srgbClr val="777777"/>
              </a:buClr>
              <a:buSzPct val="85000"/>
              <a:buChar char="•"/>
              <a:defRPr kumimoji="1" sz="2200">
                <a:solidFill>
                  <a:schemeClr val="tx1"/>
                </a:solidFill>
                <a:latin typeface="微软雅黑" pitchFamily="34" charset="-122"/>
                <a:ea typeface="微软雅黑" pitchFamily="34" charset="-122"/>
                <a:cs typeface="微软雅黑" charset="0"/>
              </a:defRPr>
            </a:lvl3pPr>
            <a:lvl4pPr marL="1600200" indent="-228600" algn="l" rtl="0" eaLnBrk="0" fontAlgn="base" hangingPunct="0">
              <a:spcBef>
                <a:spcPct val="0"/>
              </a:spcBef>
              <a:spcAft>
                <a:spcPct val="0"/>
              </a:spcAft>
              <a:buClr>
                <a:srgbClr val="777777"/>
              </a:buClr>
              <a:buSzPct val="85000"/>
              <a:buChar char="–"/>
              <a:defRPr kumimoji="1" sz="2200">
                <a:solidFill>
                  <a:schemeClr val="tx1"/>
                </a:solidFill>
                <a:latin typeface="微软雅黑" pitchFamily="34" charset="-122"/>
                <a:ea typeface="微软雅黑" pitchFamily="34" charset="-122"/>
                <a:cs typeface="微软雅黑" charset="0"/>
              </a:defRPr>
            </a:lvl4pPr>
            <a:lvl5pPr marL="2057400" indent="-228600" algn="l" rtl="0" eaLnBrk="0" fontAlgn="base" hangingPunct="0">
              <a:spcBef>
                <a:spcPct val="0"/>
              </a:spcBef>
              <a:spcAft>
                <a:spcPct val="0"/>
              </a:spcAft>
              <a:buClr>
                <a:srgbClr val="777777"/>
              </a:buClr>
              <a:buSzPct val="85000"/>
              <a:buChar char="»"/>
              <a:defRPr kumimoji="1" sz="2200">
                <a:solidFill>
                  <a:schemeClr val="tx1"/>
                </a:solidFill>
                <a:latin typeface="微软雅黑" pitchFamily="34" charset="-122"/>
                <a:ea typeface="微软雅黑" pitchFamily="34" charset="-122"/>
                <a:cs typeface="微软雅黑" charset="0"/>
              </a:defRPr>
            </a:lvl5pPr>
            <a:lvl6pPr marL="2514600" indent="-228600" algn="l" rtl="0" fontAlgn="base">
              <a:spcBef>
                <a:spcPct val="0"/>
              </a:spcBef>
              <a:spcAft>
                <a:spcPct val="0"/>
              </a:spcAft>
              <a:buClr>
                <a:srgbClr val="777777"/>
              </a:buClr>
              <a:buSzPct val="85000"/>
              <a:buChar char="»"/>
              <a:defRPr sz="2200">
                <a:solidFill>
                  <a:schemeClr val="tx1"/>
                </a:solidFill>
                <a:latin typeface="+mn-lt"/>
                <a:ea typeface="+mn-ea"/>
              </a:defRPr>
            </a:lvl6pPr>
            <a:lvl7pPr marL="2971800" indent="-228600" algn="l" rtl="0" fontAlgn="base">
              <a:spcBef>
                <a:spcPct val="0"/>
              </a:spcBef>
              <a:spcAft>
                <a:spcPct val="0"/>
              </a:spcAft>
              <a:buClr>
                <a:srgbClr val="777777"/>
              </a:buClr>
              <a:buSzPct val="85000"/>
              <a:buChar char="»"/>
              <a:defRPr sz="2200">
                <a:solidFill>
                  <a:schemeClr val="tx1"/>
                </a:solidFill>
                <a:latin typeface="+mn-lt"/>
                <a:ea typeface="+mn-ea"/>
              </a:defRPr>
            </a:lvl7pPr>
            <a:lvl8pPr marL="3429000" indent="-228600" algn="l" rtl="0" fontAlgn="base">
              <a:spcBef>
                <a:spcPct val="0"/>
              </a:spcBef>
              <a:spcAft>
                <a:spcPct val="0"/>
              </a:spcAft>
              <a:buClr>
                <a:srgbClr val="777777"/>
              </a:buClr>
              <a:buSzPct val="85000"/>
              <a:buChar char="»"/>
              <a:defRPr sz="2200">
                <a:solidFill>
                  <a:schemeClr val="tx1"/>
                </a:solidFill>
                <a:latin typeface="+mn-lt"/>
                <a:ea typeface="+mn-ea"/>
              </a:defRPr>
            </a:lvl8pPr>
            <a:lvl9pPr marL="3886200" indent="-228600" algn="l" rtl="0" fontAlgn="base">
              <a:spcBef>
                <a:spcPct val="0"/>
              </a:spcBef>
              <a:spcAft>
                <a:spcPct val="0"/>
              </a:spcAft>
              <a:buClr>
                <a:srgbClr val="777777"/>
              </a:buClr>
              <a:buSzPct val="85000"/>
              <a:buChar char="»"/>
              <a:defRPr sz="2200">
                <a:solidFill>
                  <a:schemeClr val="tx1"/>
                </a:solidFill>
                <a:latin typeface="+mn-lt"/>
                <a:ea typeface="+mn-ea"/>
              </a:defRPr>
            </a:lvl9pPr>
          </a:lstStyle>
          <a:p>
            <a:pPr>
              <a:lnSpc>
                <a:spcPct val="120000"/>
              </a:lnSpc>
              <a:defRPr/>
            </a:pPr>
            <a:r>
              <a:rPr lang="zh-CN" altLang="en-US" kern="0" dirty="0" smtClean="0">
                <a:solidFill>
                  <a:sysClr val="windowText" lastClr="000000"/>
                </a:solidFill>
              </a:rPr>
              <a:t>通过东软的项目激励制度，激发服务人员主动服务的积极主动性</a:t>
            </a:r>
            <a:endParaRPr lang="en-US" altLang="zh-CN" kern="0" dirty="0" smtClean="0">
              <a:solidFill>
                <a:sysClr val="windowText" lastClr="000000"/>
              </a:solidFill>
            </a:endParaRPr>
          </a:p>
          <a:p>
            <a:pPr lvl="1">
              <a:lnSpc>
                <a:spcPct val="120000"/>
              </a:lnSpc>
              <a:defRPr/>
            </a:pPr>
            <a:r>
              <a:rPr lang="zh-CN" altLang="en-US" kern="0" dirty="0" smtClean="0">
                <a:solidFill>
                  <a:sysClr val="windowText" lastClr="000000"/>
                </a:solidFill>
              </a:rPr>
              <a:t>基于客户表扬信和投诉的即时奖惩机制</a:t>
            </a:r>
            <a:endParaRPr lang="en-US" altLang="zh-CN" kern="0" dirty="0" smtClean="0">
              <a:solidFill>
                <a:sysClr val="windowText" lastClr="000000"/>
              </a:solidFill>
            </a:endParaRPr>
          </a:p>
          <a:p>
            <a:pPr lvl="1">
              <a:lnSpc>
                <a:spcPct val="120000"/>
              </a:lnSpc>
              <a:defRPr/>
            </a:pPr>
            <a:r>
              <a:rPr lang="zh-CN" altLang="en-US" kern="0" dirty="0" smtClean="0">
                <a:solidFill>
                  <a:sysClr val="windowText" lastClr="000000"/>
                </a:solidFill>
              </a:rPr>
              <a:t>与客户满意度挂钩的年度</a:t>
            </a:r>
            <a:r>
              <a:rPr lang="en-US" altLang="zh-CN" kern="0" dirty="0" smtClean="0">
                <a:solidFill>
                  <a:sysClr val="windowText" lastClr="000000"/>
                </a:solidFill>
              </a:rPr>
              <a:t>KPI</a:t>
            </a:r>
            <a:r>
              <a:rPr lang="zh-CN" altLang="en-US" kern="0" dirty="0" smtClean="0">
                <a:solidFill>
                  <a:sysClr val="windowText" lastClr="000000"/>
                </a:solidFill>
              </a:rPr>
              <a:t>考核</a:t>
            </a:r>
            <a:endParaRPr lang="en-US" altLang="zh-CN" kern="0" dirty="0" smtClean="0">
              <a:solidFill>
                <a:sysClr val="windowText" lastClr="000000"/>
              </a:solidFill>
            </a:endParaRPr>
          </a:p>
          <a:p>
            <a:pPr lvl="1">
              <a:lnSpc>
                <a:spcPct val="120000"/>
              </a:lnSpc>
              <a:defRPr/>
            </a:pPr>
            <a:endParaRPr lang="en-US" altLang="zh-CN" kern="0" dirty="0" smtClean="0">
              <a:solidFill>
                <a:sysClr val="windowText" lastClr="000000"/>
              </a:solidFill>
            </a:endParaRPr>
          </a:p>
          <a:p>
            <a:pPr lvl="1">
              <a:lnSpc>
                <a:spcPct val="120000"/>
              </a:lnSpc>
              <a:buFontTx/>
              <a:buChar char="•"/>
              <a:defRPr/>
            </a:pPr>
            <a:r>
              <a:rPr lang="zh-CN" altLang="en-US" kern="0" dirty="0" smtClean="0">
                <a:solidFill>
                  <a:sysClr val="windowText" lastClr="000000"/>
                </a:solidFill>
              </a:rPr>
              <a:t>项目组设立优秀［主动提案］奖励，激发服务人员的主动服务意识</a:t>
            </a:r>
            <a:endParaRPr lang="en-US" altLang="zh-CN" kern="0" dirty="0" smtClean="0">
              <a:solidFill>
                <a:sysClr val="windowText" lastClr="000000"/>
              </a:solidFill>
            </a:endParaRPr>
          </a:p>
        </p:txBody>
      </p:sp>
    </p:spTree>
    <p:extLst>
      <p:ext uri="{BB962C8B-B14F-4D97-AF65-F5344CB8AC3E}">
        <p14:creationId xmlns:p14="http://schemas.microsoft.com/office/powerpoint/2010/main" xmlns="" val="4255914686"/>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defRPr/>
            </a:pPr>
            <a:r>
              <a:rPr kumimoji="1" lang="zh-CN" altLang="en-US" sz="2800" dirty="0">
                <a:latin typeface="黑体"/>
              </a:rPr>
              <a:t>基于主动改善的事件管理优化</a:t>
            </a:r>
            <a:r>
              <a:rPr kumimoji="1" lang="en-US" altLang="zh-CN" sz="2800" dirty="0">
                <a:latin typeface="黑体"/>
              </a:rPr>
              <a:t> </a:t>
            </a:r>
            <a:endParaRPr kumimoji="1" lang="zh-CN" altLang="en-US" sz="2800" dirty="0">
              <a:latin typeface="黑体"/>
            </a:endParaRPr>
          </a:p>
        </p:txBody>
      </p:sp>
      <p:sp>
        <p:nvSpPr>
          <p:cNvPr id="4" name="内容占位符 2"/>
          <p:cNvSpPr txBox="1">
            <a:spLocks/>
          </p:cNvSpPr>
          <p:nvPr/>
        </p:nvSpPr>
        <p:spPr bwMode="auto">
          <a:xfrm>
            <a:off x="457200" y="1127125"/>
            <a:ext cx="8382000" cy="4929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0"/>
              </a:spcBef>
              <a:spcAft>
                <a:spcPct val="0"/>
              </a:spcAft>
              <a:buClr>
                <a:srgbClr val="777777"/>
              </a:buClr>
              <a:buSzPct val="85000"/>
              <a:buChar char="•"/>
              <a:defRPr kumimoji="1" sz="2200">
                <a:solidFill>
                  <a:schemeClr val="tx1"/>
                </a:solidFill>
                <a:latin typeface="微软雅黑" pitchFamily="34" charset="-122"/>
                <a:ea typeface="微软雅黑" pitchFamily="34" charset="-122"/>
                <a:cs typeface="微软雅黑" charset="0"/>
              </a:defRPr>
            </a:lvl1pPr>
            <a:lvl2pPr marL="742950" indent="-285750" algn="l" rtl="0" eaLnBrk="0" fontAlgn="base" hangingPunct="0">
              <a:spcBef>
                <a:spcPct val="0"/>
              </a:spcBef>
              <a:spcAft>
                <a:spcPct val="0"/>
              </a:spcAft>
              <a:buClr>
                <a:srgbClr val="777777"/>
              </a:buClr>
              <a:buSzPct val="85000"/>
              <a:buChar char="–"/>
              <a:defRPr kumimoji="1" sz="2200">
                <a:solidFill>
                  <a:schemeClr val="tx1"/>
                </a:solidFill>
                <a:latin typeface="微软雅黑" pitchFamily="34" charset="-122"/>
                <a:ea typeface="微软雅黑" pitchFamily="34" charset="-122"/>
                <a:cs typeface="微软雅黑" charset="0"/>
              </a:defRPr>
            </a:lvl2pPr>
            <a:lvl3pPr marL="1143000" indent="-228600" algn="l" rtl="0" eaLnBrk="0" fontAlgn="base" hangingPunct="0">
              <a:spcBef>
                <a:spcPct val="0"/>
              </a:spcBef>
              <a:spcAft>
                <a:spcPct val="0"/>
              </a:spcAft>
              <a:buClr>
                <a:srgbClr val="777777"/>
              </a:buClr>
              <a:buSzPct val="85000"/>
              <a:buChar char="•"/>
              <a:defRPr kumimoji="1" sz="2200">
                <a:solidFill>
                  <a:schemeClr val="tx1"/>
                </a:solidFill>
                <a:latin typeface="微软雅黑" pitchFamily="34" charset="-122"/>
                <a:ea typeface="微软雅黑" pitchFamily="34" charset="-122"/>
                <a:cs typeface="微软雅黑" charset="0"/>
              </a:defRPr>
            </a:lvl3pPr>
            <a:lvl4pPr marL="1600200" indent="-228600" algn="l" rtl="0" eaLnBrk="0" fontAlgn="base" hangingPunct="0">
              <a:spcBef>
                <a:spcPct val="0"/>
              </a:spcBef>
              <a:spcAft>
                <a:spcPct val="0"/>
              </a:spcAft>
              <a:buClr>
                <a:srgbClr val="777777"/>
              </a:buClr>
              <a:buSzPct val="85000"/>
              <a:buChar char="–"/>
              <a:defRPr kumimoji="1" sz="2200">
                <a:solidFill>
                  <a:schemeClr val="tx1"/>
                </a:solidFill>
                <a:latin typeface="微软雅黑" pitchFamily="34" charset="-122"/>
                <a:ea typeface="微软雅黑" pitchFamily="34" charset="-122"/>
                <a:cs typeface="微软雅黑" charset="0"/>
              </a:defRPr>
            </a:lvl4pPr>
            <a:lvl5pPr marL="2057400" indent="-228600" algn="l" rtl="0" eaLnBrk="0" fontAlgn="base" hangingPunct="0">
              <a:spcBef>
                <a:spcPct val="0"/>
              </a:spcBef>
              <a:spcAft>
                <a:spcPct val="0"/>
              </a:spcAft>
              <a:buClr>
                <a:srgbClr val="777777"/>
              </a:buClr>
              <a:buSzPct val="85000"/>
              <a:buChar char="»"/>
              <a:defRPr kumimoji="1" sz="2200">
                <a:solidFill>
                  <a:schemeClr val="tx1"/>
                </a:solidFill>
                <a:latin typeface="微软雅黑" pitchFamily="34" charset="-122"/>
                <a:ea typeface="微软雅黑" pitchFamily="34" charset="-122"/>
                <a:cs typeface="微软雅黑" charset="0"/>
              </a:defRPr>
            </a:lvl5pPr>
            <a:lvl6pPr marL="2514600" indent="-228600" algn="l" rtl="0" fontAlgn="base">
              <a:spcBef>
                <a:spcPct val="0"/>
              </a:spcBef>
              <a:spcAft>
                <a:spcPct val="0"/>
              </a:spcAft>
              <a:buClr>
                <a:srgbClr val="777777"/>
              </a:buClr>
              <a:buSzPct val="85000"/>
              <a:buChar char="»"/>
              <a:defRPr sz="2200">
                <a:solidFill>
                  <a:schemeClr val="tx1"/>
                </a:solidFill>
                <a:latin typeface="+mn-lt"/>
                <a:ea typeface="+mn-ea"/>
              </a:defRPr>
            </a:lvl6pPr>
            <a:lvl7pPr marL="2971800" indent="-228600" algn="l" rtl="0" fontAlgn="base">
              <a:spcBef>
                <a:spcPct val="0"/>
              </a:spcBef>
              <a:spcAft>
                <a:spcPct val="0"/>
              </a:spcAft>
              <a:buClr>
                <a:srgbClr val="777777"/>
              </a:buClr>
              <a:buSzPct val="85000"/>
              <a:buChar char="»"/>
              <a:defRPr sz="2200">
                <a:solidFill>
                  <a:schemeClr val="tx1"/>
                </a:solidFill>
                <a:latin typeface="+mn-lt"/>
                <a:ea typeface="+mn-ea"/>
              </a:defRPr>
            </a:lvl7pPr>
            <a:lvl8pPr marL="3429000" indent="-228600" algn="l" rtl="0" fontAlgn="base">
              <a:spcBef>
                <a:spcPct val="0"/>
              </a:spcBef>
              <a:spcAft>
                <a:spcPct val="0"/>
              </a:spcAft>
              <a:buClr>
                <a:srgbClr val="777777"/>
              </a:buClr>
              <a:buSzPct val="85000"/>
              <a:buChar char="»"/>
              <a:defRPr sz="2200">
                <a:solidFill>
                  <a:schemeClr val="tx1"/>
                </a:solidFill>
                <a:latin typeface="+mn-lt"/>
                <a:ea typeface="+mn-ea"/>
              </a:defRPr>
            </a:lvl8pPr>
            <a:lvl9pPr marL="3886200" indent="-228600" algn="l" rtl="0" fontAlgn="base">
              <a:spcBef>
                <a:spcPct val="0"/>
              </a:spcBef>
              <a:spcAft>
                <a:spcPct val="0"/>
              </a:spcAft>
              <a:buClr>
                <a:srgbClr val="777777"/>
              </a:buClr>
              <a:buSzPct val="85000"/>
              <a:buChar char="»"/>
              <a:defRPr sz="2200">
                <a:solidFill>
                  <a:schemeClr val="tx1"/>
                </a:solidFill>
                <a:latin typeface="+mn-lt"/>
                <a:ea typeface="+mn-ea"/>
              </a:defRPr>
            </a:lvl9pPr>
          </a:lstStyle>
          <a:p>
            <a:pPr marL="0" indent="0">
              <a:lnSpc>
                <a:spcPct val="120000"/>
              </a:lnSpc>
              <a:buFontTx/>
              <a:buNone/>
              <a:defRPr/>
            </a:pPr>
            <a:r>
              <a:rPr lang="en-US" altLang="zh-CN" sz="1800" kern="0" dirty="0" smtClean="0">
                <a:solidFill>
                  <a:sysClr val="windowText" lastClr="000000"/>
                </a:solidFill>
              </a:rPr>
              <a:t>1.</a:t>
            </a:r>
            <a:r>
              <a:rPr lang="zh-CN" altLang="en-US" sz="1800" kern="0" dirty="0" smtClean="0">
                <a:solidFill>
                  <a:sysClr val="windowText" lastClr="000000"/>
                </a:solidFill>
              </a:rPr>
              <a:t>将经常出现的</a:t>
            </a:r>
            <a:r>
              <a:rPr lang="en-US" altLang="zh-CN" sz="1800" kern="0" dirty="0" smtClean="0">
                <a:solidFill>
                  <a:sysClr val="windowText" lastClr="000000"/>
                </a:solidFill>
              </a:rPr>
              <a:t>”</a:t>
            </a:r>
            <a:r>
              <a:rPr lang="zh-CN" altLang="en-US" sz="1800" kern="0" dirty="0" smtClean="0">
                <a:solidFill>
                  <a:sysClr val="windowText" lastClr="000000"/>
                </a:solidFill>
              </a:rPr>
              <a:t>事件</a:t>
            </a:r>
            <a:r>
              <a:rPr lang="en-US" altLang="zh-CN" sz="1800" kern="0" dirty="0" smtClean="0">
                <a:solidFill>
                  <a:sysClr val="windowText" lastClr="000000"/>
                </a:solidFill>
              </a:rPr>
              <a:t>”</a:t>
            </a:r>
            <a:r>
              <a:rPr lang="zh-CN" altLang="en-US" sz="1800" kern="0" dirty="0" smtClean="0">
                <a:solidFill>
                  <a:sysClr val="windowText" lastClr="000000"/>
                </a:solidFill>
              </a:rPr>
              <a:t>的解决方案形成文档，并在知识库中进行管理。通过建立和完善知识库管理流程，为客户提供方便的解决方案查找流程，从而使事件能在客户处就可以解决。</a:t>
            </a:r>
            <a:endParaRPr lang="en-US" altLang="zh-CN" sz="1800" kern="0" dirty="0" smtClean="0">
              <a:solidFill>
                <a:sysClr val="windowText" lastClr="000000"/>
              </a:solidFill>
            </a:endParaRPr>
          </a:p>
          <a:p>
            <a:pPr marL="0" indent="0">
              <a:lnSpc>
                <a:spcPct val="120000"/>
              </a:lnSpc>
              <a:buFontTx/>
              <a:buNone/>
              <a:defRPr/>
            </a:pPr>
            <a:r>
              <a:rPr lang="en-US" altLang="zh-CN" sz="1800" kern="0" dirty="0" smtClean="0">
                <a:solidFill>
                  <a:sysClr val="windowText" lastClr="000000"/>
                </a:solidFill>
              </a:rPr>
              <a:t>2.</a:t>
            </a:r>
            <a:r>
              <a:rPr lang="zh-CN" altLang="en-US" sz="1800" kern="0" dirty="0" smtClean="0">
                <a:solidFill>
                  <a:sysClr val="windowText" lastClr="000000"/>
                </a:solidFill>
              </a:rPr>
              <a:t>顾问对常见</a:t>
            </a:r>
            <a:r>
              <a:rPr lang="en-US" altLang="zh-CN" sz="1800" kern="0" dirty="0" smtClean="0">
                <a:solidFill>
                  <a:sysClr val="windowText" lastClr="000000"/>
                </a:solidFill>
              </a:rPr>
              <a:t>”</a:t>
            </a:r>
            <a:r>
              <a:rPr lang="zh-CN" altLang="en-US" sz="1800" kern="0" dirty="0" smtClean="0">
                <a:solidFill>
                  <a:sysClr val="windowText" lastClr="000000"/>
                </a:solidFill>
              </a:rPr>
              <a:t>事件”进行五个为什么深入分析后</a:t>
            </a:r>
            <a:r>
              <a:rPr lang="en-US" altLang="zh-CN" sz="1800" kern="0" dirty="0" smtClean="0">
                <a:solidFill>
                  <a:sysClr val="windowText" lastClr="000000"/>
                </a:solidFill>
              </a:rPr>
              <a:t>,</a:t>
            </a:r>
            <a:r>
              <a:rPr lang="zh-CN" altLang="en-US" sz="1800" kern="0" dirty="0" smtClean="0">
                <a:solidFill>
                  <a:sysClr val="windowText" lastClr="000000"/>
                </a:solidFill>
              </a:rPr>
              <a:t>给出改善方案</a:t>
            </a:r>
            <a:r>
              <a:rPr lang="en-US" altLang="zh-CN" sz="1800" kern="0" dirty="0" smtClean="0">
                <a:solidFill>
                  <a:sysClr val="windowText" lastClr="000000"/>
                </a:solidFill>
              </a:rPr>
              <a:t>.</a:t>
            </a:r>
            <a:r>
              <a:rPr lang="zh-CN" altLang="en-US" sz="1800" kern="0" dirty="0" smtClean="0">
                <a:solidFill>
                  <a:sysClr val="windowText" lastClr="000000"/>
                </a:solidFill>
              </a:rPr>
              <a:t>以便大幅度降低类似事件的重复发生。</a:t>
            </a:r>
            <a:endParaRPr lang="en-US" altLang="zh-CN" sz="1800" kern="0" dirty="0" smtClean="0">
              <a:solidFill>
                <a:sysClr val="windowText" lastClr="000000"/>
              </a:solidFill>
            </a:endParaRPr>
          </a:p>
          <a:p>
            <a:pPr marL="0" indent="0">
              <a:lnSpc>
                <a:spcPct val="120000"/>
              </a:lnSpc>
              <a:buFontTx/>
              <a:buNone/>
              <a:defRPr/>
            </a:pPr>
            <a:r>
              <a:rPr lang="en-US" altLang="zh-CN" sz="1800" kern="0" dirty="0" smtClean="0">
                <a:solidFill>
                  <a:sysClr val="windowText" lastClr="000000"/>
                </a:solidFill>
              </a:rPr>
              <a:t>(</a:t>
            </a:r>
            <a:r>
              <a:rPr lang="zh-CN" altLang="en-US" sz="1800" kern="0" dirty="0" smtClean="0">
                <a:solidFill>
                  <a:sysClr val="windowText" lastClr="000000"/>
                </a:solidFill>
              </a:rPr>
              <a:t>例</a:t>
            </a:r>
            <a:r>
              <a:rPr lang="en-US" altLang="zh-CN" sz="1800" kern="0" dirty="0" smtClean="0">
                <a:solidFill>
                  <a:sysClr val="windowText" lastClr="000000"/>
                </a:solidFill>
              </a:rPr>
              <a:t>:</a:t>
            </a:r>
            <a:r>
              <a:rPr lang="zh-CN" altLang="en-US" sz="1800" kern="0" dirty="0" smtClean="0">
                <a:solidFill>
                  <a:sysClr val="windowText" lastClr="000000"/>
                </a:solidFill>
              </a:rPr>
              <a:t>对查询月度数据出现</a:t>
            </a:r>
            <a:r>
              <a:rPr lang="en-US" altLang="zh-CN" sz="1800" kern="0" dirty="0" smtClean="0">
                <a:solidFill>
                  <a:sysClr val="windowText" lastClr="000000"/>
                </a:solidFill>
              </a:rPr>
              <a:t>TIMEOUT</a:t>
            </a:r>
            <a:r>
              <a:rPr lang="zh-CN" altLang="en-US" sz="1800" kern="0" dirty="0" smtClean="0">
                <a:solidFill>
                  <a:sysClr val="windowText" lastClr="000000"/>
                </a:solidFill>
              </a:rPr>
              <a:t>进行五个为什么分析</a:t>
            </a:r>
            <a:r>
              <a:rPr lang="en-US" altLang="zh-CN" sz="1800" kern="0" dirty="0" smtClean="0">
                <a:solidFill>
                  <a:sysClr val="windowText" lastClr="000000"/>
                </a:solidFill>
              </a:rPr>
              <a:t>)</a:t>
            </a:r>
            <a:r>
              <a:rPr lang="zh-CN" altLang="en-US" sz="1800" kern="0" dirty="0" smtClean="0">
                <a:solidFill>
                  <a:sysClr val="windowText" lastClr="000000"/>
                </a:solidFill>
              </a:rPr>
              <a:t> </a:t>
            </a:r>
            <a:r>
              <a:rPr lang="en-US" altLang="zh-CN" sz="1800" kern="0" dirty="0" smtClean="0">
                <a:solidFill>
                  <a:sysClr val="windowText" lastClr="000000"/>
                </a:solidFill>
              </a:rPr>
              <a:t>WHAT1:</a:t>
            </a:r>
            <a:r>
              <a:rPr lang="zh-CN" altLang="en-US" sz="1800" kern="0" dirty="0" smtClean="0">
                <a:solidFill>
                  <a:sysClr val="windowText" lastClr="000000"/>
                </a:solidFill>
              </a:rPr>
              <a:t>为什么</a:t>
            </a:r>
            <a:r>
              <a:rPr lang="en-US" altLang="zh-CN" sz="1800" kern="0" dirty="0" smtClean="0">
                <a:solidFill>
                  <a:sysClr val="windowText" lastClr="000000"/>
                </a:solidFill>
              </a:rPr>
              <a:t>TIMEOUT---</a:t>
            </a:r>
            <a:r>
              <a:rPr lang="zh-CN" altLang="en-US" sz="1800" kern="0" dirty="0" smtClean="0">
                <a:solidFill>
                  <a:sysClr val="windowText" lastClr="000000"/>
                </a:solidFill>
              </a:rPr>
              <a:t>查询时间超过设定值</a:t>
            </a:r>
          </a:p>
          <a:p>
            <a:pPr marL="0" indent="0">
              <a:lnSpc>
                <a:spcPct val="120000"/>
              </a:lnSpc>
              <a:buFontTx/>
              <a:buNone/>
              <a:defRPr/>
            </a:pPr>
            <a:r>
              <a:rPr lang="en-US" altLang="zh-CN" sz="1800" kern="0" dirty="0" smtClean="0">
                <a:solidFill>
                  <a:sysClr val="windowText" lastClr="000000"/>
                </a:solidFill>
              </a:rPr>
              <a:t>WHAT2:</a:t>
            </a:r>
            <a:r>
              <a:rPr lang="zh-CN" altLang="en-US" sz="1800" kern="0" dirty="0" smtClean="0">
                <a:solidFill>
                  <a:sysClr val="windowText" lastClr="000000"/>
                </a:solidFill>
              </a:rPr>
              <a:t>为什么会超设定值</a:t>
            </a:r>
            <a:r>
              <a:rPr lang="en-US" altLang="zh-CN" sz="1800" kern="0" dirty="0" smtClean="0">
                <a:solidFill>
                  <a:sysClr val="windowText" lastClr="000000"/>
                </a:solidFill>
              </a:rPr>
              <a:t>—</a:t>
            </a:r>
            <a:r>
              <a:rPr lang="zh-CN" altLang="en-US" sz="1800" kern="0" dirty="0" smtClean="0">
                <a:solidFill>
                  <a:sysClr val="windowText" lastClr="000000"/>
                </a:solidFill>
              </a:rPr>
              <a:t>数据查询量太大</a:t>
            </a:r>
          </a:p>
          <a:p>
            <a:pPr marL="0" indent="0">
              <a:lnSpc>
                <a:spcPct val="120000"/>
              </a:lnSpc>
              <a:buFontTx/>
              <a:buNone/>
              <a:defRPr/>
            </a:pPr>
            <a:r>
              <a:rPr lang="en-US" altLang="zh-CN" sz="1800" kern="0" dirty="0" smtClean="0">
                <a:solidFill>
                  <a:sysClr val="windowText" lastClr="000000"/>
                </a:solidFill>
              </a:rPr>
              <a:t>WHAT3:</a:t>
            </a:r>
            <a:r>
              <a:rPr lang="zh-CN" altLang="en-US" sz="1800" kern="0" dirty="0" smtClean="0">
                <a:solidFill>
                  <a:sysClr val="windowText" lastClr="000000"/>
                </a:solidFill>
              </a:rPr>
              <a:t>为什么数据量大</a:t>
            </a:r>
            <a:r>
              <a:rPr lang="en-US" altLang="zh-CN" sz="1800" kern="0" dirty="0" smtClean="0">
                <a:solidFill>
                  <a:sysClr val="windowText" lastClr="000000"/>
                </a:solidFill>
              </a:rPr>
              <a:t>---</a:t>
            </a:r>
            <a:r>
              <a:rPr lang="zh-CN" altLang="en-US" sz="1800" kern="0" dirty="0" smtClean="0">
                <a:solidFill>
                  <a:sysClr val="windowText" lastClr="000000"/>
                </a:solidFill>
              </a:rPr>
              <a:t>查询时间是两年</a:t>
            </a:r>
          </a:p>
          <a:p>
            <a:pPr marL="0" indent="0">
              <a:lnSpc>
                <a:spcPct val="120000"/>
              </a:lnSpc>
              <a:buFontTx/>
              <a:buNone/>
              <a:defRPr/>
            </a:pPr>
            <a:r>
              <a:rPr lang="en-US" altLang="zh-CN" sz="1800" kern="0" dirty="0" smtClean="0">
                <a:solidFill>
                  <a:sysClr val="windowText" lastClr="000000"/>
                </a:solidFill>
              </a:rPr>
              <a:t>WHAT4:</a:t>
            </a:r>
            <a:r>
              <a:rPr lang="zh-CN" altLang="en-US" sz="1800" kern="0" dirty="0" smtClean="0">
                <a:solidFill>
                  <a:sysClr val="windowText" lastClr="000000"/>
                </a:solidFill>
              </a:rPr>
              <a:t>为什么查询时间是两年</a:t>
            </a:r>
            <a:r>
              <a:rPr lang="en-US" altLang="zh-CN" sz="1800" kern="0" dirty="0" smtClean="0">
                <a:solidFill>
                  <a:sysClr val="windowText" lastClr="000000"/>
                </a:solidFill>
              </a:rPr>
              <a:t>,</a:t>
            </a:r>
            <a:r>
              <a:rPr lang="zh-CN" altLang="en-US" sz="1800" kern="0" dirty="0" smtClean="0">
                <a:solidFill>
                  <a:sysClr val="windowText" lastClr="000000"/>
                </a:solidFill>
              </a:rPr>
              <a:t>我本想是查询</a:t>
            </a:r>
            <a:endParaRPr lang="en-US" altLang="zh-CN" sz="1800" kern="0" dirty="0" smtClean="0">
              <a:solidFill>
                <a:sysClr val="windowText" lastClr="000000"/>
              </a:solidFill>
            </a:endParaRPr>
          </a:p>
          <a:p>
            <a:pPr marL="0" indent="0">
              <a:lnSpc>
                <a:spcPct val="120000"/>
              </a:lnSpc>
              <a:buFontTx/>
              <a:buNone/>
              <a:defRPr/>
            </a:pPr>
            <a:r>
              <a:rPr lang="zh-CN" altLang="en-US" sz="1800" kern="0" dirty="0" smtClean="0">
                <a:solidFill>
                  <a:sysClr val="windowText" lastClr="000000"/>
                </a:solidFill>
              </a:rPr>
              <a:t>一个月的</a:t>
            </a:r>
            <a:r>
              <a:rPr lang="en-US" altLang="zh-CN" sz="1800" kern="0" dirty="0" smtClean="0">
                <a:solidFill>
                  <a:sysClr val="windowText" lastClr="000000"/>
                </a:solidFill>
              </a:rPr>
              <a:t>---</a:t>
            </a:r>
            <a:r>
              <a:rPr lang="zh-CN" altLang="en-US" sz="1800" kern="0" dirty="0" smtClean="0">
                <a:solidFill>
                  <a:sysClr val="windowText" lastClr="000000"/>
                </a:solidFill>
              </a:rPr>
              <a:t>查询范围输入默认是两年</a:t>
            </a:r>
          </a:p>
          <a:p>
            <a:pPr marL="0" indent="0">
              <a:lnSpc>
                <a:spcPct val="120000"/>
              </a:lnSpc>
              <a:buFontTx/>
              <a:buNone/>
              <a:defRPr/>
            </a:pPr>
            <a:r>
              <a:rPr lang="en-US" altLang="zh-CN" sz="1800" kern="0" dirty="0" smtClean="0">
                <a:solidFill>
                  <a:sysClr val="windowText" lastClr="000000"/>
                </a:solidFill>
              </a:rPr>
              <a:t>WHAT5:</a:t>
            </a:r>
            <a:r>
              <a:rPr lang="zh-CN" altLang="en-US" sz="1800" kern="0" dirty="0" smtClean="0">
                <a:solidFill>
                  <a:sysClr val="windowText" lastClr="000000"/>
                </a:solidFill>
              </a:rPr>
              <a:t>为什么是按默认值查询</a:t>
            </a:r>
            <a:r>
              <a:rPr lang="en-US" altLang="zh-CN" sz="1800" kern="0" dirty="0" smtClean="0">
                <a:solidFill>
                  <a:sysClr val="windowText" lastClr="000000"/>
                </a:solidFill>
              </a:rPr>
              <a:t>---</a:t>
            </a:r>
            <a:r>
              <a:rPr lang="zh-CN" altLang="en-US" sz="1800" kern="0" dirty="0" smtClean="0">
                <a:solidFill>
                  <a:sysClr val="windowText" lastClr="000000"/>
                </a:solidFill>
              </a:rPr>
              <a:t>操作人员</a:t>
            </a:r>
            <a:endParaRPr lang="en-US" altLang="zh-CN" sz="1800" kern="0" dirty="0" smtClean="0">
              <a:solidFill>
                <a:sysClr val="windowText" lastClr="000000"/>
              </a:solidFill>
            </a:endParaRPr>
          </a:p>
          <a:p>
            <a:pPr marL="0" indent="0">
              <a:lnSpc>
                <a:spcPct val="120000"/>
              </a:lnSpc>
              <a:buFontTx/>
              <a:buNone/>
              <a:defRPr/>
            </a:pPr>
            <a:r>
              <a:rPr lang="zh-CN" altLang="en-US" sz="1800" kern="0" dirty="0" smtClean="0">
                <a:solidFill>
                  <a:sysClr val="windowText" lastClr="000000"/>
                </a:solidFill>
              </a:rPr>
              <a:t>输入查询范围时前面不小心加了空格</a:t>
            </a:r>
          </a:p>
          <a:p>
            <a:pPr marL="0" indent="0">
              <a:lnSpc>
                <a:spcPct val="120000"/>
              </a:lnSpc>
              <a:buFontTx/>
              <a:buNone/>
              <a:defRPr/>
            </a:pPr>
            <a:r>
              <a:rPr lang="zh-CN" altLang="en-US" sz="1800" kern="0" dirty="0" smtClean="0">
                <a:solidFill>
                  <a:sysClr val="windowText" lastClr="000000"/>
                </a:solidFill>
              </a:rPr>
              <a:t>改善方案</a:t>
            </a:r>
            <a:r>
              <a:rPr lang="en-US" altLang="zh-CN" sz="1800" kern="0" dirty="0" smtClean="0">
                <a:solidFill>
                  <a:sysClr val="windowText" lastClr="000000"/>
                </a:solidFill>
              </a:rPr>
              <a:t>A---</a:t>
            </a:r>
            <a:r>
              <a:rPr lang="zh-CN" altLang="en-US" sz="1800" kern="0" dirty="0" smtClean="0">
                <a:solidFill>
                  <a:sysClr val="windowText" lastClr="000000"/>
                </a:solidFill>
              </a:rPr>
              <a:t>修改配置</a:t>
            </a:r>
            <a:r>
              <a:rPr lang="en-US" altLang="zh-CN" sz="1800" kern="0" dirty="0" smtClean="0">
                <a:solidFill>
                  <a:sysClr val="windowText" lastClr="000000"/>
                </a:solidFill>
              </a:rPr>
              <a:t>,</a:t>
            </a:r>
            <a:r>
              <a:rPr lang="zh-CN" altLang="en-US" sz="1800" kern="0" dirty="0" smtClean="0">
                <a:solidFill>
                  <a:sysClr val="windowText" lastClr="000000"/>
                </a:solidFill>
              </a:rPr>
              <a:t>忽略查询范围前空格</a:t>
            </a:r>
          </a:p>
          <a:p>
            <a:pPr marL="0" indent="0">
              <a:lnSpc>
                <a:spcPct val="120000"/>
              </a:lnSpc>
              <a:buFontTx/>
              <a:buNone/>
              <a:defRPr/>
            </a:pPr>
            <a:r>
              <a:rPr lang="zh-CN" altLang="en-US" sz="1800" kern="0" dirty="0" smtClean="0">
                <a:solidFill>
                  <a:sysClr val="windowText" lastClr="000000"/>
                </a:solidFill>
              </a:rPr>
              <a:t>改善方案</a:t>
            </a:r>
            <a:r>
              <a:rPr lang="en-US" altLang="zh-CN" sz="1800" kern="0" dirty="0" smtClean="0">
                <a:solidFill>
                  <a:sysClr val="windowText" lastClr="000000"/>
                </a:solidFill>
              </a:rPr>
              <a:t>B---</a:t>
            </a:r>
            <a:r>
              <a:rPr lang="zh-CN" altLang="en-US" sz="1800" kern="0" dirty="0" smtClean="0">
                <a:solidFill>
                  <a:sysClr val="windowText" lastClr="000000"/>
                </a:solidFill>
              </a:rPr>
              <a:t>修改配置</a:t>
            </a:r>
            <a:r>
              <a:rPr lang="en-US" altLang="zh-CN" sz="1800" kern="0" dirty="0" smtClean="0">
                <a:solidFill>
                  <a:sysClr val="windowText" lastClr="000000"/>
                </a:solidFill>
              </a:rPr>
              <a:t>,</a:t>
            </a:r>
            <a:r>
              <a:rPr lang="zh-CN" altLang="en-US" sz="1800" kern="0" dirty="0" smtClean="0">
                <a:solidFill>
                  <a:sysClr val="windowText" lastClr="000000"/>
                </a:solidFill>
              </a:rPr>
              <a:t>默认查询是一年</a:t>
            </a:r>
          </a:p>
          <a:p>
            <a:pPr marL="0" indent="0">
              <a:lnSpc>
                <a:spcPct val="120000"/>
              </a:lnSpc>
              <a:defRPr/>
            </a:pPr>
            <a:endParaRPr lang="en-US" altLang="zh-CN" sz="1600" kern="0" dirty="0" smtClean="0">
              <a:solidFill>
                <a:sysClr val="windowText" lastClr="000000"/>
              </a:solidFill>
            </a:endParaRPr>
          </a:p>
          <a:p>
            <a:pPr marL="0" indent="0">
              <a:lnSpc>
                <a:spcPct val="120000"/>
              </a:lnSpc>
              <a:defRPr/>
            </a:pPr>
            <a:endParaRPr lang="zh-CN" altLang="en-US" sz="1600" kern="0" dirty="0" smtClean="0">
              <a:solidFill>
                <a:sysClr val="windowText" lastClr="000000"/>
              </a:solidFill>
            </a:endParaRPr>
          </a:p>
        </p:txBody>
      </p:sp>
      <p:pic>
        <p:nvPicPr>
          <p:cNvPr id="3" name="图片 2"/>
          <p:cNvPicPr>
            <a:picLocks noChangeAspect="1"/>
          </p:cNvPicPr>
          <p:nvPr/>
        </p:nvPicPr>
        <p:blipFill>
          <a:blip r:embed="rId2"/>
          <a:stretch>
            <a:fillRect/>
          </a:stretch>
        </p:blipFill>
        <p:spPr>
          <a:xfrm>
            <a:off x="5429250" y="3597121"/>
            <a:ext cx="3714750" cy="2647950"/>
          </a:xfrm>
          <a:prstGeom prst="rect">
            <a:avLst/>
          </a:prstGeom>
        </p:spPr>
      </p:pic>
    </p:spTree>
    <p:extLst>
      <p:ext uri="{BB962C8B-B14F-4D97-AF65-F5344CB8AC3E}">
        <p14:creationId xmlns:p14="http://schemas.microsoft.com/office/powerpoint/2010/main" xmlns="" val="778429888"/>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95536" y="980728"/>
            <a:ext cx="8092578" cy="280144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标题 1"/>
          <p:cNvSpPr>
            <a:spLocks noGrp="1"/>
          </p:cNvSpPr>
          <p:nvPr>
            <p:ph type="title"/>
          </p:nvPr>
        </p:nvSpPr>
        <p:spPr/>
        <p:txBody>
          <a:bodyPr/>
          <a:lstStyle/>
          <a:p>
            <a:pPr fontAlgn="auto">
              <a:spcBef>
                <a:spcPts val="0"/>
              </a:spcBef>
              <a:spcAft>
                <a:spcPts val="0"/>
              </a:spcAft>
              <a:defRPr/>
            </a:pPr>
            <a:r>
              <a:rPr lang="zh-CN" altLang="en-US" dirty="0" smtClean="0">
                <a:latin typeface="微软雅黑" pitchFamily="34" charset="-122"/>
                <a:ea typeface="微软雅黑" pitchFamily="34" charset="-122"/>
              </a:rPr>
              <a:t>项目</a:t>
            </a:r>
            <a:r>
              <a:rPr lang="zh-CN" altLang="en-US" dirty="0">
                <a:latin typeface="微软雅黑" pitchFamily="34" charset="-122"/>
                <a:ea typeface="微软雅黑" pitchFamily="34" charset="-122"/>
              </a:rPr>
              <a:t>文档管理</a:t>
            </a:r>
            <a:r>
              <a:rPr lang="zh-CN" altLang="en-US" dirty="0" smtClean="0">
                <a:latin typeface="微软雅黑" pitchFamily="34" charset="-122"/>
                <a:ea typeface="微软雅黑" pitchFamily="34" charset="-122"/>
              </a:rPr>
              <a:t>规范</a:t>
            </a:r>
            <a:endParaRPr lang="zh-CN" altLang="en-US" dirty="0">
              <a:latin typeface="微软雅黑" pitchFamily="34" charset="-122"/>
              <a:ea typeface="微软雅黑" pitchFamily="34" charset="-122"/>
            </a:endParaRPr>
          </a:p>
        </p:txBody>
      </p:sp>
      <p:sp>
        <p:nvSpPr>
          <p:cNvPr id="6" name="TextBox 4"/>
          <p:cNvSpPr txBox="1"/>
          <p:nvPr/>
        </p:nvSpPr>
        <p:spPr>
          <a:xfrm>
            <a:off x="251520" y="3917955"/>
            <a:ext cx="8646034" cy="2031325"/>
          </a:xfrm>
          <a:prstGeom prst="rect">
            <a:avLst/>
          </a:prstGeom>
          <a:noFill/>
        </p:spPr>
        <p:txBody>
          <a:bodyPr wrap="square" rtlCol="0">
            <a:spAutoFit/>
          </a:bodyPr>
          <a:lstStyle/>
          <a:p>
            <a:pPr fontAlgn="auto">
              <a:spcBef>
                <a:spcPts val="0"/>
              </a:spcBef>
              <a:spcAft>
                <a:spcPts val="0"/>
              </a:spcAft>
            </a:pPr>
            <a:r>
              <a:rPr lang="zh-CN" altLang="en-US" sz="1400" dirty="0" smtClean="0">
                <a:solidFill>
                  <a:srgbClr val="000000"/>
                </a:solidFill>
                <a:latin typeface="微软雅黑" pitchFamily="34" charset="-122"/>
                <a:ea typeface="微软雅黑" pitchFamily="34" charset="-122"/>
              </a:rPr>
              <a:t>每个项目必须有项目管理的规范：</a:t>
            </a:r>
            <a:endParaRPr lang="en-US" altLang="zh-CN" sz="1400" dirty="0" smtClean="0">
              <a:solidFill>
                <a:srgbClr val="000000"/>
              </a:solidFill>
              <a:latin typeface="微软雅黑" pitchFamily="34" charset="-122"/>
              <a:ea typeface="微软雅黑" pitchFamily="34" charset="-122"/>
            </a:endParaRPr>
          </a:p>
          <a:p>
            <a:pPr fontAlgn="auto">
              <a:spcBef>
                <a:spcPts val="0"/>
              </a:spcBef>
              <a:spcAft>
                <a:spcPts val="0"/>
              </a:spcAft>
            </a:pPr>
            <a:r>
              <a:rPr lang="en-US" altLang="zh-CN" sz="1400" dirty="0" smtClean="0">
                <a:solidFill>
                  <a:srgbClr val="000000"/>
                </a:solidFill>
                <a:latin typeface="微软雅黑" pitchFamily="34" charset="-122"/>
                <a:ea typeface="微软雅黑" pitchFamily="34" charset="-122"/>
              </a:rPr>
              <a:t>1.</a:t>
            </a:r>
            <a:r>
              <a:rPr lang="zh-CN" altLang="en-US" sz="1400" dirty="0" smtClean="0">
                <a:solidFill>
                  <a:srgbClr val="000000"/>
                </a:solidFill>
                <a:latin typeface="微软雅黑" pitchFamily="34" charset="-122"/>
                <a:ea typeface="微软雅黑" pitchFamily="34" charset="-122"/>
              </a:rPr>
              <a:t>项目里程碑和项目管理规范如</a:t>
            </a:r>
            <a:r>
              <a:rPr lang="en-US" altLang="zh-CN" sz="1400" dirty="0" smtClean="0">
                <a:solidFill>
                  <a:srgbClr val="000000"/>
                </a:solidFill>
                <a:latin typeface="微软雅黑" pitchFamily="34" charset="-122"/>
                <a:ea typeface="微软雅黑" pitchFamily="34" charset="-122"/>
              </a:rPr>
              <a:t>SVN</a:t>
            </a:r>
            <a:r>
              <a:rPr lang="zh-CN" altLang="en-US" sz="1400" dirty="0" smtClean="0">
                <a:solidFill>
                  <a:srgbClr val="000000"/>
                </a:solidFill>
                <a:latin typeface="微软雅黑" pitchFamily="34" charset="-122"/>
                <a:ea typeface="微软雅黑" pitchFamily="34" charset="-122"/>
              </a:rPr>
              <a:t>；</a:t>
            </a:r>
            <a:endParaRPr lang="en-US" altLang="zh-CN" sz="1400" dirty="0" smtClean="0">
              <a:solidFill>
                <a:srgbClr val="000000"/>
              </a:solidFill>
              <a:latin typeface="微软雅黑" pitchFamily="34" charset="-122"/>
              <a:ea typeface="微软雅黑" pitchFamily="34" charset="-122"/>
            </a:endParaRPr>
          </a:p>
          <a:p>
            <a:pPr fontAlgn="auto">
              <a:spcBef>
                <a:spcPts val="0"/>
              </a:spcBef>
              <a:spcAft>
                <a:spcPts val="0"/>
              </a:spcAft>
            </a:pPr>
            <a:r>
              <a:rPr lang="en-US" altLang="zh-CN" sz="1400" dirty="0" smtClean="0">
                <a:solidFill>
                  <a:srgbClr val="000000"/>
                </a:solidFill>
                <a:latin typeface="微软雅黑" pitchFamily="34" charset="-122"/>
                <a:ea typeface="微软雅黑" pitchFamily="34" charset="-122"/>
              </a:rPr>
              <a:t>2.</a:t>
            </a:r>
            <a:r>
              <a:rPr lang="zh-CN" altLang="en-US" sz="1400" dirty="0" smtClean="0">
                <a:solidFill>
                  <a:srgbClr val="000000"/>
                </a:solidFill>
                <a:latin typeface="微软雅黑" pitchFamily="34" charset="-122"/>
                <a:ea typeface="微软雅黑" pitchFamily="34" charset="-122"/>
              </a:rPr>
              <a:t>每个人拥有</a:t>
            </a:r>
            <a:r>
              <a:rPr lang="en-US" altLang="zh-CN" sz="1400" dirty="0" smtClean="0">
                <a:solidFill>
                  <a:srgbClr val="000000"/>
                </a:solidFill>
                <a:latin typeface="微软雅黑" pitchFamily="34" charset="-122"/>
                <a:ea typeface="微软雅黑" pitchFamily="34" charset="-122"/>
              </a:rPr>
              <a:t>SVN</a:t>
            </a:r>
            <a:r>
              <a:rPr lang="zh-CN" altLang="en-US" sz="1400" dirty="0" smtClean="0">
                <a:solidFill>
                  <a:srgbClr val="000000"/>
                </a:solidFill>
                <a:latin typeface="微软雅黑" pitchFamily="34" charset="-122"/>
                <a:ea typeface="微软雅黑" pitchFamily="34" charset="-122"/>
              </a:rPr>
              <a:t>的权限，自己更新自己工作任务；</a:t>
            </a:r>
            <a:endParaRPr lang="en-US" altLang="zh-CN" sz="1400" dirty="0" smtClean="0">
              <a:solidFill>
                <a:srgbClr val="000000"/>
              </a:solidFill>
              <a:latin typeface="微软雅黑" pitchFamily="34" charset="-122"/>
              <a:ea typeface="微软雅黑" pitchFamily="34" charset="-122"/>
            </a:endParaRPr>
          </a:p>
          <a:p>
            <a:pPr fontAlgn="auto">
              <a:spcBef>
                <a:spcPts val="0"/>
              </a:spcBef>
              <a:spcAft>
                <a:spcPts val="0"/>
              </a:spcAft>
            </a:pPr>
            <a:r>
              <a:rPr lang="en-US" altLang="zh-CN" sz="1400" dirty="0" smtClean="0">
                <a:solidFill>
                  <a:srgbClr val="000000"/>
                </a:solidFill>
                <a:latin typeface="微软雅黑" pitchFamily="34" charset="-122"/>
                <a:ea typeface="微软雅黑" pitchFamily="34" charset="-122"/>
              </a:rPr>
              <a:t>3.</a:t>
            </a:r>
            <a:r>
              <a:rPr lang="zh-CN" altLang="en-US" sz="1400" dirty="0" smtClean="0">
                <a:solidFill>
                  <a:srgbClr val="000000"/>
                </a:solidFill>
                <a:latin typeface="微软雅黑" pitchFamily="34" charset="-122"/>
                <a:ea typeface="微软雅黑" pitchFamily="34" charset="-122"/>
              </a:rPr>
              <a:t>针对不同项目大小特点个别缺失的文件，可以讨论，但是缺失必须经过</a:t>
            </a:r>
            <a:r>
              <a:rPr lang="en-US" altLang="zh-CN" sz="1400" dirty="0" smtClean="0">
                <a:solidFill>
                  <a:srgbClr val="000000"/>
                </a:solidFill>
                <a:latin typeface="微软雅黑" pitchFamily="34" charset="-122"/>
                <a:ea typeface="微软雅黑" pitchFamily="34" charset="-122"/>
              </a:rPr>
              <a:t>PSI</a:t>
            </a:r>
            <a:r>
              <a:rPr lang="zh-CN" altLang="en-US" sz="1400" dirty="0" smtClean="0">
                <a:solidFill>
                  <a:srgbClr val="000000"/>
                </a:solidFill>
                <a:latin typeface="微软雅黑" pitchFamily="34" charset="-122"/>
                <a:ea typeface="微软雅黑" pitchFamily="34" charset="-122"/>
              </a:rPr>
              <a:t>的相关负责人同意；</a:t>
            </a:r>
            <a:endParaRPr lang="en-US" altLang="zh-CN" sz="1400" dirty="0" smtClean="0">
              <a:solidFill>
                <a:srgbClr val="000000"/>
              </a:solidFill>
              <a:latin typeface="微软雅黑" pitchFamily="34" charset="-122"/>
              <a:ea typeface="微软雅黑" pitchFamily="34" charset="-122"/>
            </a:endParaRPr>
          </a:p>
          <a:p>
            <a:pPr fontAlgn="auto">
              <a:spcBef>
                <a:spcPts val="0"/>
              </a:spcBef>
              <a:spcAft>
                <a:spcPts val="0"/>
              </a:spcAft>
            </a:pPr>
            <a:r>
              <a:rPr lang="en-US" altLang="zh-CN" sz="1400" dirty="0" smtClean="0">
                <a:solidFill>
                  <a:srgbClr val="000000"/>
                </a:solidFill>
                <a:latin typeface="微软雅黑" pitchFamily="34" charset="-122"/>
                <a:ea typeface="微软雅黑" pitchFamily="34" charset="-122"/>
              </a:rPr>
              <a:t>4.</a:t>
            </a:r>
            <a:r>
              <a:rPr lang="zh-CN" altLang="en-US" sz="1400" b="1" dirty="0" smtClean="0">
                <a:solidFill>
                  <a:srgbClr val="000000"/>
                </a:solidFill>
                <a:latin typeface="微软雅黑" pitchFamily="34" charset="-122"/>
                <a:ea typeface="微软雅黑" pitchFamily="34" charset="-122"/>
              </a:rPr>
              <a:t>重点：</a:t>
            </a:r>
            <a:r>
              <a:rPr lang="zh-CN" altLang="en-US" sz="1400" dirty="0" smtClean="0">
                <a:latin typeface="微软雅黑" pitchFamily="34" charset="-122"/>
                <a:ea typeface="微软雅黑" pitchFamily="34" charset="-122"/>
              </a:rPr>
              <a:t>项目计划、需求申请单</a:t>
            </a:r>
            <a:r>
              <a:rPr lang="zh-CN" altLang="en-US" sz="1400" dirty="0">
                <a:latin typeface="微软雅黑" pitchFamily="34" charset="-122"/>
                <a:ea typeface="微软雅黑" pitchFamily="34" charset="-122"/>
              </a:rPr>
              <a:t>、项目实施解决方案、流程、操作手册、测试文档、</a:t>
            </a:r>
            <a:r>
              <a:rPr lang="en-US" altLang="zh-CN" sz="1400" dirty="0">
                <a:latin typeface="微软雅黑" pitchFamily="34" charset="-122"/>
                <a:ea typeface="微软雅黑" pitchFamily="34" charset="-122"/>
              </a:rPr>
              <a:t>ISSUELIST</a:t>
            </a:r>
            <a:r>
              <a:rPr lang="zh-CN" altLang="en-US" sz="1400" dirty="0">
                <a:latin typeface="微软雅黑" pitchFamily="34" charset="-122"/>
                <a:ea typeface="微软雅黑" pitchFamily="34" charset="-122"/>
              </a:rPr>
              <a:t>、日清；</a:t>
            </a:r>
            <a:endParaRPr lang="en-US" altLang="zh-CN" sz="1400" dirty="0">
              <a:latin typeface="微软雅黑" pitchFamily="34" charset="-122"/>
              <a:ea typeface="微软雅黑" pitchFamily="34" charset="-122"/>
            </a:endParaRPr>
          </a:p>
          <a:p>
            <a:pPr fontAlgn="auto">
              <a:spcBef>
                <a:spcPts val="0"/>
              </a:spcBef>
              <a:spcAft>
                <a:spcPts val="0"/>
              </a:spcAft>
            </a:pPr>
            <a:r>
              <a:rPr lang="en-US" altLang="zh-CN" sz="1400" dirty="0" smtClean="0">
                <a:solidFill>
                  <a:srgbClr val="000000"/>
                </a:solidFill>
                <a:latin typeface="微软雅黑" pitchFamily="34" charset="-122"/>
                <a:ea typeface="微软雅黑" pitchFamily="34" charset="-122"/>
              </a:rPr>
              <a:t>5.</a:t>
            </a:r>
            <a:r>
              <a:rPr lang="zh-CN" altLang="en-US" sz="1400" dirty="0" smtClean="0">
                <a:solidFill>
                  <a:srgbClr val="000000"/>
                </a:solidFill>
                <a:latin typeface="微软雅黑" pitchFamily="34" charset="-122"/>
                <a:ea typeface="微软雅黑" pitchFamily="34" charset="-122"/>
              </a:rPr>
              <a:t>讨论需求要求对口</a:t>
            </a:r>
            <a:r>
              <a:rPr lang="en-US" altLang="zh-CN" sz="1400" dirty="0" smtClean="0">
                <a:solidFill>
                  <a:srgbClr val="000000"/>
                </a:solidFill>
                <a:latin typeface="微软雅黑" pitchFamily="34" charset="-122"/>
                <a:ea typeface="微软雅黑" pitchFamily="34" charset="-122"/>
              </a:rPr>
              <a:t>PSI</a:t>
            </a:r>
            <a:r>
              <a:rPr lang="zh-CN" altLang="en-US" sz="1400" dirty="0" smtClean="0">
                <a:solidFill>
                  <a:srgbClr val="000000"/>
                </a:solidFill>
                <a:latin typeface="微软雅黑" pitchFamily="34" charset="-122"/>
                <a:ea typeface="微软雅黑" pitchFamily="34" charset="-122"/>
              </a:rPr>
              <a:t>人员参与。</a:t>
            </a:r>
            <a:endParaRPr lang="en-US" altLang="zh-CN" sz="1400" dirty="0" smtClean="0">
              <a:solidFill>
                <a:srgbClr val="000000"/>
              </a:solidFill>
              <a:latin typeface="微软雅黑" pitchFamily="34" charset="-122"/>
              <a:ea typeface="微软雅黑" pitchFamily="34" charset="-122"/>
            </a:endParaRPr>
          </a:p>
          <a:p>
            <a:pPr fontAlgn="auto">
              <a:spcBef>
                <a:spcPts val="0"/>
              </a:spcBef>
              <a:spcAft>
                <a:spcPts val="0"/>
              </a:spcAft>
            </a:pPr>
            <a:r>
              <a:rPr lang="en-US" altLang="zh-CN" sz="1400" dirty="0" smtClean="0">
                <a:solidFill>
                  <a:srgbClr val="000000"/>
                </a:solidFill>
                <a:latin typeface="微软雅黑" pitchFamily="34" charset="-122"/>
                <a:ea typeface="微软雅黑" pitchFamily="34" charset="-122"/>
              </a:rPr>
              <a:t>6.</a:t>
            </a:r>
            <a:r>
              <a:rPr lang="zh-CN" altLang="en-US" sz="1400" dirty="0" smtClean="0">
                <a:solidFill>
                  <a:srgbClr val="000000"/>
                </a:solidFill>
                <a:latin typeface="微软雅黑" pitchFamily="34" charset="-122"/>
                <a:ea typeface="微软雅黑" pitchFamily="34" charset="-122"/>
              </a:rPr>
              <a:t>需求提报流程后续优化；</a:t>
            </a:r>
            <a:endParaRPr lang="en-US" altLang="zh-CN" sz="1400" dirty="0" smtClean="0">
              <a:solidFill>
                <a:srgbClr val="000000"/>
              </a:solidFill>
              <a:latin typeface="微软雅黑" pitchFamily="34" charset="-122"/>
              <a:ea typeface="微软雅黑" pitchFamily="34" charset="-122"/>
            </a:endParaRPr>
          </a:p>
          <a:p>
            <a:pPr fontAlgn="auto">
              <a:spcBef>
                <a:spcPts val="0"/>
              </a:spcBef>
              <a:spcAft>
                <a:spcPts val="0"/>
              </a:spcAft>
            </a:pPr>
            <a:r>
              <a:rPr lang="en-US" altLang="zh-CN" sz="1400" dirty="0" smtClean="0">
                <a:solidFill>
                  <a:srgbClr val="000000"/>
                </a:solidFill>
                <a:latin typeface="微软雅黑" pitchFamily="34" charset="-122"/>
                <a:ea typeface="微软雅黑" pitchFamily="34" charset="-122"/>
              </a:rPr>
              <a:t>7.</a:t>
            </a:r>
            <a:r>
              <a:rPr lang="zh-CN" altLang="en-US" sz="1400" dirty="0" smtClean="0">
                <a:solidFill>
                  <a:srgbClr val="000000"/>
                </a:solidFill>
                <a:latin typeface="微软雅黑" pitchFamily="34" charset="-122"/>
                <a:ea typeface="微软雅黑" pitchFamily="34" charset="-122"/>
              </a:rPr>
              <a:t>项目组从合同启动，计划开始后，凡是在合同中工作人员，请假需要提前向甲方告之。</a:t>
            </a:r>
            <a:endParaRPr lang="en-US" altLang="zh-CN" sz="1400" dirty="0" smtClean="0">
              <a:solidFill>
                <a:srgbClr val="000000"/>
              </a:solidFill>
              <a:latin typeface="微软雅黑" pitchFamily="34" charset="-122"/>
              <a:ea typeface="微软雅黑" pitchFamily="34" charset="-122"/>
            </a:endParaRPr>
          </a:p>
          <a:p>
            <a:pPr fontAlgn="auto">
              <a:spcBef>
                <a:spcPts val="0"/>
              </a:spcBef>
              <a:spcAft>
                <a:spcPts val="0"/>
              </a:spcAft>
            </a:pPr>
            <a:endParaRPr lang="zh-CN" altLang="en-US" sz="1400" dirty="0" smtClean="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xmlns="" val="3712118661"/>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项目风险管理</a:t>
            </a:r>
            <a:endParaRPr lang="zh-CN" altLang="en-US" dirty="0"/>
          </a:p>
        </p:txBody>
      </p:sp>
      <p:sp>
        <p:nvSpPr>
          <p:cNvPr id="36" name="AutoShape 3"/>
          <p:cNvSpPr>
            <a:spLocks noChangeArrowheads="1"/>
          </p:cNvSpPr>
          <p:nvPr/>
        </p:nvSpPr>
        <p:spPr bwMode="gray">
          <a:xfrm rot="5400000">
            <a:off x="785813" y="3268647"/>
            <a:ext cx="2181225" cy="2028825"/>
          </a:xfrm>
          <a:prstGeom prst="roundRect">
            <a:avLst>
              <a:gd name="adj" fmla="val 19894"/>
            </a:avLst>
          </a:prstGeom>
          <a:gradFill rotWithShape="1">
            <a:gsLst>
              <a:gs pos="0">
                <a:srgbClr val="FDF58D">
                  <a:gamma/>
                  <a:shade val="78824"/>
                  <a:invGamma/>
                  <a:alpha val="98000"/>
                </a:srgbClr>
              </a:gs>
              <a:gs pos="50000">
                <a:srgbClr val="FDF58D"/>
              </a:gs>
              <a:gs pos="100000">
                <a:srgbClr val="FDF58D">
                  <a:gamma/>
                  <a:shade val="78824"/>
                  <a:invGamma/>
                  <a:alpha val="98000"/>
                </a:srgbClr>
              </a:gs>
            </a:gsLst>
            <a:lin ang="5400000" scaled="1"/>
          </a:gradFill>
          <a:ln w="38100" algn="ctr">
            <a:solidFill>
              <a:srgbClr val="DDDDDD"/>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charset="0"/>
            </a:endParaRPr>
          </a:p>
        </p:txBody>
      </p:sp>
      <p:sp>
        <p:nvSpPr>
          <p:cNvPr id="37" name="Freeform 4"/>
          <p:cNvSpPr>
            <a:spLocks/>
          </p:cNvSpPr>
          <p:nvPr/>
        </p:nvSpPr>
        <p:spPr bwMode="gray">
          <a:xfrm>
            <a:off x="873125" y="3190860"/>
            <a:ext cx="2006600" cy="481012"/>
          </a:xfrm>
          <a:custGeom>
            <a:avLst/>
            <a:gdLst>
              <a:gd name="T0" fmla="*/ 2147483647 w 1270"/>
              <a:gd name="T1" fmla="*/ 2147483647 h 303"/>
              <a:gd name="T2" fmla="*/ 2147483647 w 1270"/>
              <a:gd name="T3" fmla="*/ 2147483647 h 303"/>
              <a:gd name="T4" fmla="*/ 2147483647 w 1270"/>
              <a:gd name="T5" fmla="*/ 2147483647 h 303"/>
              <a:gd name="T6" fmla="*/ 2147483647 w 1270"/>
              <a:gd name="T7" fmla="*/ 2147483647 h 303"/>
              <a:gd name="T8" fmla="*/ 2147483647 w 1270"/>
              <a:gd name="T9" fmla="*/ 2147483647 h 303"/>
              <a:gd name="T10" fmla="*/ 2147483647 w 1270"/>
              <a:gd name="T11" fmla="*/ 2147483647 h 303"/>
              <a:gd name="T12" fmla="*/ 2147483647 w 1270"/>
              <a:gd name="T13" fmla="*/ 2147483647 h 303"/>
              <a:gd name="T14" fmla="*/ 2147483647 w 1270"/>
              <a:gd name="T15" fmla="*/ 2147483647 h 303"/>
              <a:gd name="T16" fmla="*/ 2147483647 w 1270"/>
              <a:gd name="T17" fmla="*/ 2147483647 h 30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70"/>
              <a:gd name="T28" fmla="*/ 0 h 303"/>
              <a:gd name="T29" fmla="*/ 1270 w 1270"/>
              <a:gd name="T30" fmla="*/ 303 h 30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70" h="303">
                <a:moveTo>
                  <a:pt x="5" y="303"/>
                </a:moveTo>
                <a:cubicBezTo>
                  <a:pt x="5" y="303"/>
                  <a:pt x="0" y="253"/>
                  <a:pt x="21" y="177"/>
                </a:cubicBezTo>
                <a:cubicBezTo>
                  <a:pt x="48" y="130"/>
                  <a:pt x="69" y="44"/>
                  <a:pt x="172" y="22"/>
                </a:cubicBezTo>
                <a:cubicBezTo>
                  <a:pt x="275" y="0"/>
                  <a:pt x="235" y="13"/>
                  <a:pt x="361" y="11"/>
                </a:cubicBezTo>
                <a:cubicBezTo>
                  <a:pt x="487" y="9"/>
                  <a:pt x="813" y="12"/>
                  <a:pt x="932" y="12"/>
                </a:cubicBezTo>
                <a:cubicBezTo>
                  <a:pt x="1050" y="12"/>
                  <a:pt x="998" y="2"/>
                  <a:pt x="1070" y="14"/>
                </a:cubicBezTo>
                <a:cubicBezTo>
                  <a:pt x="1143" y="26"/>
                  <a:pt x="1215" y="84"/>
                  <a:pt x="1260" y="189"/>
                </a:cubicBezTo>
                <a:cubicBezTo>
                  <a:pt x="1270" y="262"/>
                  <a:pt x="1266" y="302"/>
                  <a:pt x="1266" y="302"/>
                </a:cubicBezTo>
                <a:lnTo>
                  <a:pt x="5" y="303"/>
                </a:lnTo>
                <a:close/>
              </a:path>
            </a:pathLst>
          </a:custGeom>
          <a:solidFill>
            <a:srgbClr val="FFC319">
              <a:alpha val="50195"/>
            </a:srgbClr>
          </a:solidFill>
          <a:ln w="38100">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8" name="Rectangle 5"/>
          <p:cNvSpPr>
            <a:spLocks noChangeArrowheads="1"/>
          </p:cNvSpPr>
          <p:nvPr/>
        </p:nvSpPr>
        <p:spPr bwMode="gray">
          <a:xfrm>
            <a:off x="1000100" y="3286124"/>
            <a:ext cx="1800494" cy="369332"/>
          </a:xfrm>
          <a:prstGeom prst="rect">
            <a:avLst/>
          </a:prstGeom>
          <a:noFill/>
          <a:ln w="9525" algn="ctr">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kern="0" dirty="0" smtClean="0">
                <a:solidFill>
                  <a:srgbClr val="1C1C1C"/>
                </a:solidFill>
              </a:rPr>
              <a:t>稳定的开发团队</a:t>
            </a:r>
            <a:endParaRPr kumimoji="0" lang="en-US" altLang="zh-CN" sz="1800" b="0" i="0" u="none" strike="noStrike" kern="0" cap="none" spc="0" normalizeH="0" baseline="0" noProof="0" dirty="0" smtClean="0">
              <a:ln>
                <a:noFill/>
              </a:ln>
              <a:solidFill>
                <a:srgbClr val="1C1C1C"/>
              </a:solidFill>
              <a:effectLst/>
              <a:uLnTx/>
              <a:uFillTx/>
            </a:endParaRPr>
          </a:p>
        </p:txBody>
      </p:sp>
      <p:sp>
        <p:nvSpPr>
          <p:cNvPr id="39" name="Text Box 6"/>
          <p:cNvSpPr txBox="1">
            <a:spLocks noChangeArrowheads="1"/>
          </p:cNvSpPr>
          <p:nvPr/>
        </p:nvSpPr>
        <p:spPr bwMode="gray">
          <a:xfrm>
            <a:off x="862013" y="3868722"/>
            <a:ext cx="2011362" cy="1169551"/>
          </a:xfrm>
          <a:prstGeom prst="rect">
            <a:avLst/>
          </a:prstGeom>
          <a:noFill/>
          <a:ln w="9525" algn="ctr">
            <a:noFill/>
            <a:miter lim="800000"/>
            <a:headEnd/>
            <a:tailEnd/>
          </a:ln>
        </p:spPr>
        <p:txBody>
          <a:bodyPr>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lang="zh-CN" altLang="en-US" sz="1400" dirty="0" smtClean="0"/>
              <a:t>合适的人安排到合适的岗位上，加强同类型人才的培养和储备，培养团队的齐心协力精神；</a:t>
            </a:r>
            <a:r>
              <a:rPr lang="zh-CN" altLang="en-US" sz="1400" smtClean="0"/>
              <a:t>逐个模块实施优化</a:t>
            </a:r>
            <a:endParaRPr kumimoji="0" lang="en-US" altLang="zh-CN" sz="1300" b="0" i="0" u="none" strike="noStrike" kern="0" cap="none" spc="0" normalizeH="0" baseline="0" noProof="0" dirty="0" smtClean="0">
              <a:ln>
                <a:noFill/>
              </a:ln>
              <a:solidFill>
                <a:srgbClr val="1C1C1C"/>
              </a:solidFill>
              <a:effectLst/>
              <a:uLnTx/>
              <a:uFillTx/>
            </a:endParaRPr>
          </a:p>
        </p:txBody>
      </p:sp>
      <p:sp>
        <p:nvSpPr>
          <p:cNvPr id="40" name="AutoShape 7"/>
          <p:cNvSpPr>
            <a:spLocks noChangeArrowheads="1"/>
          </p:cNvSpPr>
          <p:nvPr/>
        </p:nvSpPr>
        <p:spPr bwMode="gray">
          <a:xfrm rot="5400000">
            <a:off x="3529013" y="3268647"/>
            <a:ext cx="2181225" cy="2028825"/>
          </a:xfrm>
          <a:prstGeom prst="roundRect">
            <a:avLst>
              <a:gd name="adj" fmla="val 19894"/>
            </a:avLst>
          </a:prstGeom>
          <a:gradFill rotWithShape="1">
            <a:gsLst>
              <a:gs pos="0">
                <a:srgbClr val="FDF58D">
                  <a:gamma/>
                  <a:shade val="78824"/>
                  <a:invGamma/>
                  <a:alpha val="98000"/>
                </a:srgbClr>
              </a:gs>
              <a:gs pos="50000">
                <a:srgbClr val="FDF58D"/>
              </a:gs>
              <a:gs pos="100000">
                <a:srgbClr val="FDF58D">
                  <a:gamma/>
                  <a:shade val="78824"/>
                  <a:invGamma/>
                  <a:alpha val="98000"/>
                </a:srgbClr>
              </a:gs>
            </a:gsLst>
            <a:lin ang="5400000" scaled="1"/>
          </a:gradFill>
          <a:ln w="38100" algn="ctr">
            <a:solidFill>
              <a:srgbClr val="DDDDDD"/>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charset="0"/>
            </a:endParaRPr>
          </a:p>
        </p:txBody>
      </p:sp>
      <p:sp>
        <p:nvSpPr>
          <p:cNvPr id="41" name="Freeform 8"/>
          <p:cNvSpPr>
            <a:spLocks/>
          </p:cNvSpPr>
          <p:nvPr/>
        </p:nvSpPr>
        <p:spPr bwMode="gray">
          <a:xfrm>
            <a:off x="3621088" y="3189272"/>
            <a:ext cx="2001837" cy="481013"/>
          </a:xfrm>
          <a:custGeom>
            <a:avLst/>
            <a:gdLst>
              <a:gd name="T0" fmla="*/ 2147483647 w 1261"/>
              <a:gd name="T1" fmla="*/ 2147483647 h 303"/>
              <a:gd name="T2" fmla="*/ 2147483647 w 1261"/>
              <a:gd name="T3" fmla="*/ 2147483647 h 303"/>
              <a:gd name="T4" fmla="*/ 2147483647 w 1261"/>
              <a:gd name="T5" fmla="*/ 2147483647 h 303"/>
              <a:gd name="T6" fmla="*/ 2147483647 w 1261"/>
              <a:gd name="T7" fmla="*/ 2147483647 h 303"/>
              <a:gd name="T8" fmla="*/ 2147483647 w 1261"/>
              <a:gd name="T9" fmla="*/ 2147483647 h 303"/>
              <a:gd name="T10" fmla="*/ 2147483647 w 1261"/>
              <a:gd name="T11" fmla="*/ 2147483647 h 303"/>
              <a:gd name="T12" fmla="*/ 2147483647 w 1261"/>
              <a:gd name="T13" fmla="*/ 2147483647 h 303"/>
              <a:gd name="T14" fmla="*/ 2147483647 w 1261"/>
              <a:gd name="T15" fmla="*/ 2147483647 h 303"/>
              <a:gd name="T16" fmla="*/ 2147483647 w 1261"/>
              <a:gd name="T17" fmla="*/ 2147483647 h 30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61"/>
              <a:gd name="T28" fmla="*/ 0 h 303"/>
              <a:gd name="T29" fmla="*/ 1261 w 1261"/>
              <a:gd name="T30" fmla="*/ 303 h 30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61" h="303">
                <a:moveTo>
                  <a:pt x="6" y="297"/>
                </a:moveTo>
                <a:cubicBezTo>
                  <a:pt x="6" y="297"/>
                  <a:pt x="0" y="225"/>
                  <a:pt x="18" y="174"/>
                </a:cubicBezTo>
                <a:cubicBezTo>
                  <a:pt x="36" y="123"/>
                  <a:pt x="105" y="45"/>
                  <a:pt x="171" y="30"/>
                </a:cubicBezTo>
                <a:cubicBezTo>
                  <a:pt x="237" y="15"/>
                  <a:pt x="227" y="16"/>
                  <a:pt x="352" y="13"/>
                </a:cubicBezTo>
                <a:cubicBezTo>
                  <a:pt x="477" y="10"/>
                  <a:pt x="804" y="10"/>
                  <a:pt x="922" y="10"/>
                </a:cubicBezTo>
                <a:cubicBezTo>
                  <a:pt x="1039" y="10"/>
                  <a:pt x="988" y="0"/>
                  <a:pt x="1061" y="12"/>
                </a:cubicBezTo>
                <a:cubicBezTo>
                  <a:pt x="1133" y="24"/>
                  <a:pt x="1206" y="83"/>
                  <a:pt x="1251" y="190"/>
                </a:cubicBezTo>
                <a:cubicBezTo>
                  <a:pt x="1261" y="263"/>
                  <a:pt x="1257" y="303"/>
                  <a:pt x="1257" y="303"/>
                </a:cubicBezTo>
                <a:lnTo>
                  <a:pt x="6" y="297"/>
                </a:lnTo>
                <a:close/>
              </a:path>
            </a:pathLst>
          </a:custGeom>
          <a:solidFill>
            <a:srgbClr val="FF6161">
              <a:alpha val="50195"/>
            </a:srgbClr>
          </a:solidFill>
          <a:ln w="38100">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2" name="Rectangle 9"/>
          <p:cNvSpPr>
            <a:spLocks noChangeArrowheads="1"/>
          </p:cNvSpPr>
          <p:nvPr/>
        </p:nvSpPr>
        <p:spPr bwMode="gray">
          <a:xfrm>
            <a:off x="3714744" y="3286124"/>
            <a:ext cx="1800493" cy="369332"/>
          </a:xfrm>
          <a:prstGeom prst="rect">
            <a:avLst/>
          </a:prstGeom>
          <a:noFill/>
          <a:ln w="9525" algn="ctr">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kern="0" dirty="0" smtClean="0">
                <a:solidFill>
                  <a:srgbClr val="1C1C1C"/>
                </a:solidFill>
              </a:rPr>
              <a:t>文档制定和测试</a:t>
            </a:r>
            <a:endParaRPr kumimoji="0" lang="en-US" altLang="zh-CN" sz="1800" b="0" i="0" u="none" strike="noStrike" kern="0" cap="none" spc="0" normalizeH="0" baseline="0" noProof="0" dirty="0" smtClean="0">
              <a:ln>
                <a:noFill/>
              </a:ln>
              <a:solidFill>
                <a:srgbClr val="1C1C1C"/>
              </a:solidFill>
              <a:effectLst/>
              <a:uLnTx/>
              <a:uFillTx/>
            </a:endParaRPr>
          </a:p>
        </p:txBody>
      </p:sp>
      <p:sp>
        <p:nvSpPr>
          <p:cNvPr id="43" name="Text Box 10"/>
          <p:cNvSpPr txBox="1">
            <a:spLocks noChangeArrowheads="1"/>
          </p:cNvSpPr>
          <p:nvPr/>
        </p:nvSpPr>
        <p:spPr bwMode="gray">
          <a:xfrm>
            <a:off x="3605213" y="3868722"/>
            <a:ext cx="2011362" cy="1815882"/>
          </a:xfrm>
          <a:prstGeom prst="rect">
            <a:avLst/>
          </a:prstGeom>
          <a:noFill/>
          <a:ln w="9525" algn="ctr">
            <a:noFill/>
            <a:miter lim="800000"/>
            <a:headEnd/>
            <a:tailEnd/>
          </a:ln>
        </p:spPr>
        <p:txBody>
          <a:bodyPr>
            <a:spAutoFit/>
          </a:bodyPr>
          <a:lstStyle/>
          <a:p>
            <a:pPr eaLnBrk="0" fontAlgn="auto" hangingPunct="0">
              <a:spcBef>
                <a:spcPts val="0"/>
              </a:spcBef>
              <a:spcAft>
                <a:spcPts val="0"/>
              </a:spcAft>
            </a:pPr>
            <a:r>
              <a:rPr lang="zh-CN" altLang="en-US" sz="1400" dirty="0" smtClean="0"/>
              <a:t>严格按照东软项目管理机制，制定工作机制和文档标准，保证文档的及时产生；对工作进行相互审查；日常跟踪所有工作过程，及时发现风险的迹象</a:t>
            </a:r>
          </a:p>
          <a:p>
            <a:endParaRPr lang="zh-CN" altLang="en-US" sz="1400" b="1" dirty="0"/>
          </a:p>
        </p:txBody>
      </p:sp>
      <p:sp>
        <p:nvSpPr>
          <p:cNvPr id="44" name="AutoShape 11"/>
          <p:cNvSpPr>
            <a:spLocks noChangeArrowheads="1"/>
          </p:cNvSpPr>
          <p:nvPr/>
        </p:nvSpPr>
        <p:spPr bwMode="gray">
          <a:xfrm rot="5400000">
            <a:off x="6234113" y="3268647"/>
            <a:ext cx="2181225" cy="2028825"/>
          </a:xfrm>
          <a:prstGeom prst="roundRect">
            <a:avLst>
              <a:gd name="adj" fmla="val 19894"/>
            </a:avLst>
          </a:prstGeom>
          <a:gradFill rotWithShape="1">
            <a:gsLst>
              <a:gs pos="0">
                <a:srgbClr val="FDF58D">
                  <a:gamma/>
                  <a:shade val="78824"/>
                  <a:invGamma/>
                  <a:alpha val="98000"/>
                </a:srgbClr>
              </a:gs>
              <a:gs pos="50000">
                <a:srgbClr val="FDF58D"/>
              </a:gs>
              <a:gs pos="100000">
                <a:srgbClr val="FDF58D">
                  <a:gamma/>
                  <a:shade val="78824"/>
                  <a:invGamma/>
                  <a:alpha val="98000"/>
                </a:srgbClr>
              </a:gs>
            </a:gsLst>
            <a:lin ang="5400000" scaled="1"/>
          </a:gradFill>
          <a:ln w="38100" algn="ctr">
            <a:solidFill>
              <a:srgbClr val="DDDDDD"/>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charset="0"/>
            </a:endParaRPr>
          </a:p>
        </p:txBody>
      </p:sp>
      <p:sp>
        <p:nvSpPr>
          <p:cNvPr id="45" name="Freeform 12"/>
          <p:cNvSpPr>
            <a:spLocks/>
          </p:cNvSpPr>
          <p:nvPr/>
        </p:nvSpPr>
        <p:spPr bwMode="gray">
          <a:xfrm>
            <a:off x="6319838" y="3189272"/>
            <a:ext cx="2008187" cy="482600"/>
          </a:xfrm>
          <a:custGeom>
            <a:avLst/>
            <a:gdLst>
              <a:gd name="T0" fmla="*/ 0 w 1259"/>
              <a:gd name="T1" fmla="*/ 2147483647 h 298"/>
              <a:gd name="T2" fmla="*/ 2147483647 w 1259"/>
              <a:gd name="T3" fmla="*/ 2147483647 h 298"/>
              <a:gd name="T4" fmla="*/ 2147483647 w 1259"/>
              <a:gd name="T5" fmla="*/ 2147483647 h 298"/>
              <a:gd name="T6" fmla="*/ 2147483647 w 1259"/>
              <a:gd name="T7" fmla="*/ 2147483647 h 298"/>
              <a:gd name="T8" fmla="*/ 2147483647 w 1259"/>
              <a:gd name="T9" fmla="*/ 2147483647 h 298"/>
              <a:gd name="T10" fmla="*/ 2147483647 w 1259"/>
              <a:gd name="T11" fmla="*/ 2147483647 h 298"/>
              <a:gd name="T12" fmla="*/ 2147483647 w 1259"/>
              <a:gd name="T13" fmla="*/ 2147483647 h 298"/>
              <a:gd name="T14" fmla="*/ 2147483647 w 1259"/>
              <a:gd name="T15" fmla="*/ 2147483647 h 298"/>
              <a:gd name="T16" fmla="*/ 0 w 1259"/>
              <a:gd name="T17" fmla="*/ 2147483647 h 29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59"/>
              <a:gd name="T28" fmla="*/ 0 h 298"/>
              <a:gd name="T29" fmla="*/ 1259 w 1259"/>
              <a:gd name="T30" fmla="*/ 298 h 29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59" h="298">
                <a:moveTo>
                  <a:pt x="0" y="298"/>
                </a:moveTo>
                <a:lnTo>
                  <a:pt x="7" y="171"/>
                </a:lnTo>
                <a:cubicBezTo>
                  <a:pt x="35" y="124"/>
                  <a:pt x="108" y="40"/>
                  <a:pt x="166" y="14"/>
                </a:cubicBezTo>
                <a:lnTo>
                  <a:pt x="356" y="13"/>
                </a:lnTo>
                <a:cubicBezTo>
                  <a:pt x="482" y="12"/>
                  <a:pt x="805" y="10"/>
                  <a:pt x="922" y="10"/>
                </a:cubicBezTo>
                <a:cubicBezTo>
                  <a:pt x="1039" y="10"/>
                  <a:pt x="988" y="0"/>
                  <a:pt x="1060" y="12"/>
                </a:cubicBezTo>
                <a:cubicBezTo>
                  <a:pt x="1132" y="24"/>
                  <a:pt x="1204" y="81"/>
                  <a:pt x="1249" y="186"/>
                </a:cubicBezTo>
                <a:cubicBezTo>
                  <a:pt x="1259" y="258"/>
                  <a:pt x="1255" y="297"/>
                  <a:pt x="1255" y="297"/>
                </a:cubicBezTo>
                <a:lnTo>
                  <a:pt x="0" y="298"/>
                </a:lnTo>
                <a:close/>
              </a:path>
            </a:pathLst>
          </a:custGeom>
          <a:solidFill>
            <a:srgbClr val="A8D02A">
              <a:alpha val="50195"/>
            </a:srgbClr>
          </a:solidFill>
          <a:ln w="38100">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6" name="Rectangle 13"/>
          <p:cNvSpPr>
            <a:spLocks noChangeArrowheads="1"/>
          </p:cNvSpPr>
          <p:nvPr/>
        </p:nvSpPr>
        <p:spPr bwMode="gray">
          <a:xfrm>
            <a:off x="6858016" y="3286124"/>
            <a:ext cx="877164" cy="369332"/>
          </a:xfrm>
          <a:prstGeom prst="rect">
            <a:avLst/>
          </a:prstGeom>
          <a:noFill/>
          <a:ln w="9525" algn="ctr">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kern="0" dirty="0" smtClean="0">
                <a:solidFill>
                  <a:srgbClr val="1C1C1C"/>
                </a:solidFill>
              </a:rPr>
              <a:t>里程碑</a:t>
            </a:r>
            <a:endParaRPr kumimoji="0" lang="en-US" altLang="zh-CN" sz="1800" b="0" i="0" u="none" strike="noStrike" kern="0" cap="none" spc="0" normalizeH="0" baseline="0" noProof="0" dirty="0" smtClean="0">
              <a:ln>
                <a:noFill/>
              </a:ln>
              <a:solidFill>
                <a:srgbClr val="1C1C1C"/>
              </a:solidFill>
              <a:effectLst/>
              <a:uLnTx/>
              <a:uFillTx/>
            </a:endParaRPr>
          </a:p>
        </p:txBody>
      </p:sp>
      <p:sp>
        <p:nvSpPr>
          <p:cNvPr id="47" name="Text Box 14"/>
          <p:cNvSpPr txBox="1">
            <a:spLocks noChangeArrowheads="1"/>
          </p:cNvSpPr>
          <p:nvPr/>
        </p:nvSpPr>
        <p:spPr bwMode="gray">
          <a:xfrm>
            <a:off x="6310313" y="3868722"/>
            <a:ext cx="2011362" cy="954107"/>
          </a:xfrm>
          <a:prstGeom prst="rect">
            <a:avLst/>
          </a:prstGeom>
          <a:noFill/>
          <a:ln w="9525" algn="ctr">
            <a:noFill/>
            <a:miter lim="800000"/>
            <a:headEnd/>
            <a:tailEnd/>
          </a:ln>
        </p:spPr>
        <p:txBody>
          <a:bodyPr>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lang="zh-CN" altLang="en-US" sz="1400" dirty="0" smtClean="0"/>
              <a:t>分阶段交付产品、增加项目监控的频度和力度、多运用可行的办法保证工作质量避免返工。</a:t>
            </a:r>
            <a:endParaRPr kumimoji="0" lang="en-US" altLang="zh-CN" sz="1300" b="0" i="0" u="none" strike="noStrike" kern="0" cap="none" spc="0" normalizeH="0" baseline="0" noProof="0" dirty="0" smtClean="0">
              <a:ln>
                <a:noFill/>
              </a:ln>
              <a:solidFill>
                <a:srgbClr val="1C1C1C"/>
              </a:solidFill>
              <a:effectLst/>
              <a:uLnTx/>
              <a:uFillTx/>
            </a:endParaRPr>
          </a:p>
        </p:txBody>
      </p:sp>
      <p:grpSp>
        <p:nvGrpSpPr>
          <p:cNvPr id="48" name="Group 15"/>
          <p:cNvGrpSpPr>
            <a:grpSpLocks/>
          </p:cNvGrpSpPr>
          <p:nvPr/>
        </p:nvGrpSpPr>
        <p:grpSpPr bwMode="auto">
          <a:xfrm>
            <a:off x="3422650" y="1214422"/>
            <a:ext cx="2382838" cy="538163"/>
            <a:chOff x="2251" y="1126"/>
            <a:chExt cx="1501" cy="339"/>
          </a:xfrm>
        </p:grpSpPr>
        <p:sp>
          <p:nvSpPr>
            <p:cNvPr id="49" name="AutoShape 16"/>
            <p:cNvSpPr>
              <a:spLocks noChangeArrowheads="1"/>
            </p:cNvSpPr>
            <p:nvPr/>
          </p:nvSpPr>
          <p:spPr bwMode="gray">
            <a:xfrm>
              <a:off x="2251" y="1126"/>
              <a:ext cx="1501" cy="339"/>
            </a:xfrm>
            <a:prstGeom prst="roundRect">
              <a:avLst>
                <a:gd name="adj" fmla="val 50000"/>
              </a:avLst>
            </a:prstGeom>
            <a:gradFill rotWithShape="1">
              <a:gsLst>
                <a:gs pos="0">
                  <a:srgbClr val="545454"/>
                </a:gs>
                <a:gs pos="50000">
                  <a:srgbClr val="EAEAEA"/>
                </a:gs>
                <a:gs pos="100000">
                  <a:srgbClr val="545454"/>
                </a:gs>
              </a:gsLst>
              <a:lin ang="5400000" scaled="1"/>
            </a:gradFill>
            <a:ln w="9525" algn="ctr">
              <a:noFill/>
              <a:round/>
              <a:headEnd/>
              <a:tailEnd/>
            </a:ln>
            <a:effectLst>
              <a:outerShdw dist="40161" dir="4293903" algn="ctr" rotWithShape="0">
                <a:srgbClr val="FFFFCC">
                  <a:alpha val="50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0" name="AutoShape 17"/>
            <p:cNvSpPr>
              <a:spLocks noChangeArrowheads="1"/>
            </p:cNvSpPr>
            <p:nvPr/>
          </p:nvSpPr>
          <p:spPr bwMode="gray">
            <a:xfrm>
              <a:off x="2269" y="1145"/>
              <a:ext cx="1465" cy="303"/>
            </a:xfrm>
            <a:prstGeom prst="roundRect">
              <a:avLst>
                <a:gd name="adj" fmla="val 50000"/>
              </a:avLst>
            </a:prstGeom>
            <a:gradFill rotWithShape="1">
              <a:gsLst>
                <a:gs pos="0">
                  <a:srgbClr val="FF6161">
                    <a:alpha val="89999"/>
                  </a:srgbClr>
                </a:gs>
                <a:gs pos="50000">
                  <a:srgbClr val="FF6161">
                    <a:gamma/>
                    <a:tint val="33725"/>
                    <a:invGamma/>
                  </a:srgbClr>
                </a:gs>
                <a:gs pos="100000">
                  <a:srgbClr val="FF6161">
                    <a:alpha val="89999"/>
                  </a:srgbClr>
                </a:gs>
              </a:gsLst>
              <a:lin ang="0" scaled="1"/>
            </a:gradFill>
            <a:ln w="9525" algn="ctr">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charset="0"/>
              </a:endParaRPr>
            </a:p>
          </p:txBody>
        </p:sp>
      </p:grpSp>
      <p:sp>
        <p:nvSpPr>
          <p:cNvPr id="51" name="Rectangle 18"/>
          <p:cNvSpPr>
            <a:spLocks noChangeArrowheads="1"/>
          </p:cNvSpPr>
          <p:nvPr/>
        </p:nvSpPr>
        <p:spPr bwMode="gray">
          <a:xfrm>
            <a:off x="3892550" y="1284272"/>
            <a:ext cx="1569661" cy="369332"/>
          </a:xfrm>
          <a:prstGeom prst="rect">
            <a:avLst/>
          </a:prstGeom>
          <a:noFill/>
          <a:ln w="9525" algn="ctr">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dirty="0" smtClean="0"/>
              <a:t>功能开发风险</a:t>
            </a:r>
            <a:endParaRPr kumimoji="0" lang="en-US" altLang="zh-CN" sz="1800" b="1" i="0" u="none" strike="noStrike" kern="0" cap="none" spc="0" normalizeH="0" baseline="0" noProof="0" dirty="0" smtClean="0">
              <a:ln>
                <a:noFill/>
              </a:ln>
              <a:solidFill>
                <a:srgbClr val="1C1C1C"/>
              </a:solidFill>
              <a:effectLst/>
              <a:uLnTx/>
              <a:uFillTx/>
            </a:endParaRPr>
          </a:p>
        </p:txBody>
      </p:sp>
      <p:grpSp>
        <p:nvGrpSpPr>
          <p:cNvPr id="52" name="Group 19"/>
          <p:cNvGrpSpPr>
            <a:grpSpLocks/>
          </p:cNvGrpSpPr>
          <p:nvPr/>
        </p:nvGrpSpPr>
        <p:grpSpPr bwMode="auto">
          <a:xfrm>
            <a:off x="6149975" y="1214422"/>
            <a:ext cx="2384425" cy="538163"/>
            <a:chOff x="3969" y="1126"/>
            <a:chExt cx="1502" cy="339"/>
          </a:xfrm>
        </p:grpSpPr>
        <p:sp>
          <p:nvSpPr>
            <p:cNvPr id="53" name="AutoShape 20"/>
            <p:cNvSpPr>
              <a:spLocks noChangeArrowheads="1"/>
            </p:cNvSpPr>
            <p:nvPr/>
          </p:nvSpPr>
          <p:spPr bwMode="gray">
            <a:xfrm>
              <a:off x="3969" y="1126"/>
              <a:ext cx="1502" cy="339"/>
            </a:xfrm>
            <a:prstGeom prst="roundRect">
              <a:avLst>
                <a:gd name="adj" fmla="val 50000"/>
              </a:avLst>
            </a:prstGeom>
            <a:gradFill rotWithShape="1">
              <a:gsLst>
                <a:gs pos="0">
                  <a:srgbClr val="545454"/>
                </a:gs>
                <a:gs pos="50000">
                  <a:srgbClr val="EAEAEA"/>
                </a:gs>
                <a:gs pos="100000">
                  <a:srgbClr val="545454"/>
                </a:gs>
              </a:gsLst>
              <a:lin ang="5400000" scaled="1"/>
            </a:gradFill>
            <a:ln w="9525" algn="ctr">
              <a:noFill/>
              <a:round/>
              <a:headEnd/>
              <a:tailEnd/>
            </a:ln>
            <a:effectLst>
              <a:outerShdw dist="40161" dir="4293903" algn="ctr" rotWithShape="0">
                <a:srgbClr val="FFFFCC">
                  <a:alpha val="50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4" name="AutoShape 21"/>
            <p:cNvSpPr>
              <a:spLocks noChangeArrowheads="1"/>
            </p:cNvSpPr>
            <p:nvPr/>
          </p:nvSpPr>
          <p:spPr bwMode="gray">
            <a:xfrm>
              <a:off x="3988" y="1145"/>
              <a:ext cx="1464" cy="303"/>
            </a:xfrm>
            <a:prstGeom prst="roundRect">
              <a:avLst>
                <a:gd name="adj" fmla="val 50000"/>
              </a:avLst>
            </a:prstGeom>
            <a:gradFill rotWithShape="1">
              <a:gsLst>
                <a:gs pos="0">
                  <a:srgbClr val="A8D02A">
                    <a:alpha val="89999"/>
                  </a:srgbClr>
                </a:gs>
                <a:gs pos="50000">
                  <a:srgbClr val="A8D02A">
                    <a:gamma/>
                    <a:tint val="33725"/>
                    <a:invGamma/>
                  </a:srgbClr>
                </a:gs>
                <a:gs pos="100000">
                  <a:srgbClr val="A8D02A">
                    <a:alpha val="89999"/>
                  </a:srgbClr>
                </a:gs>
              </a:gsLst>
              <a:lin ang="0" scaled="1"/>
            </a:gradFill>
            <a:ln w="9525" algn="ctr">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charset="0"/>
              </a:endParaRPr>
            </a:p>
          </p:txBody>
        </p:sp>
      </p:grpSp>
      <p:sp>
        <p:nvSpPr>
          <p:cNvPr id="55" name="Rectangle 22"/>
          <p:cNvSpPr>
            <a:spLocks noChangeArrowheads="1"/>
          </p:cNvSpPr>
          <p:nvPr/>
        </p:nvSpPr>
        <p:spPr bwMode="gray">
          <a:xfrm>
            <a:off x="6621463" y="1284272"/>
            <a:ext cx="1569661" cy="369332"/>
          </a:xfrm>
          <a:prstGeom prst="rect">
            <a:avLst/>
          </a:prstGeom>
          <a:noFill/>
          <a:ln w="9525" algn="ctr">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dirty="0" smtClean="0"/>
              <a:t>进度控制风险</a:t>
            </a:r>
            <a:endParaRPr kumimoji="0" lang="en-US" altLang="zh-CN" sz="1800" b="1" i="0" u="none" strike="noStrike" kern="0" cap="none" spc="0" normalizeH="0" baseline="0" noProof="0" dirty="0" smtClean="0">
              <a:ln>
                <a:noFill/>
              </a:ln>
              <a:solidFill>
                <a:srgbClr val="1C1C1C"/>
              </a:solidFill>
              <a:effectLst/>
              <a:uLnTx/>
              <a:uFillTx/>
            </a:endParaRPr>
          </a:p>
        </p:txBody>
      </p:sp>
      <p:grpSp>
        <p:nvGrpSpPr>
          <p:cNvPr id="56" name="Group 23"/>
          <p:cNvGrpSpPr>
            <a:grpSpLocks/>
          </p:cNvGrpSpPr>
          <p:nvPr/>
        </p:nvGrpSpPr>
        <p:grpSpPr bwMode="auto">
          <a:xfrm>
            <a:off x="730250" y="1214422"/>
            <a:ext cx="2384425" cy="538163"/>
            <a:chOff x="555" y="1126"/>
            <a:chExt cx="1502" cy="339"/>
          </a:xfrm>
        </p:grpSpPr>
        <p:sp>
          <p:nvSpPr>
            <p:cNvPr id="57" name="AutoShape 24"/>
            <p:cNvSpPr>
              <a:spLocks noChangeArrowheads="1"/>
            </p:cNvSpPr>
            <p:nvPr/>
          </p:nvSpPr>
          <p:spPr bwMode="gray">
            <a:xfrm>
              <a:off x="555" y="1126"/>
              <a:ext cx="1502" cy="339"/>
            </a:xfrm>
            <a:prstGeom prst="roundRect">
              <a:avLst>
                <a:gd name="adj" fmla="val 50000"/>
              </a:avLst>
            </a:prstGeom>
            <a:gradFill rotWithShape="1">
              <a:gsLst>
                <a:gs pos="0">
                  <a:srgbClr val="FFC319">
                    <a:gamma/>
                    <a:shade val="36078"/>
                    <a:invGamma/>
                  </a:srgbClr>
                </a:gs>
                <a:gs pos="50000">
                  <a:srgbClr val="FFC319"/>
                </a:gs>
                <a:gs pos="100000">
                  <a:srgbClr val="FFC319">
                    <a:gamma/>
                    <a:shade val="36078"/>
                    <a:invGamma/>
                  </a:srgbClr>
                </a:gs>
              </a:gsLst>
              <a:lin ang="5400000" scaled="1"/>
            </a:gradFill>
            <a:ln w="9525" algn="ctr">
              <a:noFill/>
              <a:round/>
              <a:headEnd/>
              <a:tailEnd/>
            </a:ln>
            <a:effectLst>
              <a:outerShdw dist="40161" dir="4293903" algn="ctr" rotWithShape="0">
                <a:srgbClr val="FFFFCC">
                  <a:alpha val="50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charset="0"/>
              </a:endParaRPr>
            </a:p>
          </p:txBody>
        </p:sp>
        <p:sp>
          <p:nvSpPr>
            <p:cNvPr id="58" name="AutoShape 25"/>
            <p:cNvSpPr>
              <a:spLocks noChangeArrowheads="1"/>
            </p:cNvSpPr>
            <p:nvPr/>
          </p:nvSpPr>
          <p:spPr bwMode="gray">
            <a:xfrm>
              <a:off x="574" y="1145"/>
              <a:ext cx="1464" cy="303"/>
            </a:xfrm>
            <a:prstGeom prst="roundRect">
              <a:avLst>
                <a:gd name="adj" fmla="val 50000"/>
              </a:avLst>
            </a:prstGeom>
            <a:gradFill rotWithShape="1">
              <a:gsLst>
                <a:gs pos="0">
                  <a:srgbClr val="FFC319">
                    <a:alpha val="89999"/>
                  </a:srgbClr>
                </a:gs>
                <a:gs pos="50000">
                  <a:srgbClr val="FFC319">
                    <a:gamma/>
                    <a:tint val="33725"/>
                    <a:invGamma/>
                  </a:srgbClr>
                </a:gs>
                <a:gs pos="100000">
                  <a:srgbClr val="FFC319">
                    <a:alpha val="89999"/>
                  </a:srgbClr>
                </a:gs>
              </a:gsLst>
              <a:lin ang="0" scaled="1"/>
            </a:gradFill>
            <a:ln w="9525" algn="ctr">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charset="0"/>
              </a:endParaRPr>
            </a:p>
          </p:txBody>
        </p:sp>
      </p:grpSp>
      <p:sp>
        <p:nvSpPr>
          <p:cNvPr id="59" name="Rectangle 26"/>
          <p:cNvSpPr>
            <a:spLocks noChangeArrowheads="1"/>
          </p:cNvSpPr>
          <p:nvPr/>
        </p:nvSpPr>
        <p:spPr bwMode="gray">
          <a:xfrm>
            <a:off x="1000100" y="1285860"/>
            <a:ext cx="1800494" cy="369332"/>
          </a:xfrm>
          <a:prstGeom prst="rect">
            <a:avLst/>
          </a:prstGeom>
          <a:noFill/>
          <a:ln w="9525" algn="ctr">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dirty="0" smtClean="0"/>
              <a:t>系统稳定性风险</a:t>
            </a:r>
            <a:endParaRPr kumimoji="0" lang="en-US" altLang="zh-CN" sz="1800" b="1" i="0" u="none" strike="noStrike" kern="0" cap="none" spc="0" normalizeH="0" baseline="0" noProof="0" dirty="0" smtClean="0">
              <a:ln>
                <a:noFill/>
              </a:ln>
              <a:solidFill>
                <a:srgbClr val="1C1C1C"/>
              </a:solidFill>
              <a:effectLst/>
              <a:uLnTx/>
              <a:uFillTx/>
            </a:endParaRPr>
          </a:p>
        </p:txBody>
      </p:sp>
      <p:sp>
        <p:nvSpPr>
          <p:cNvPr id="60" name="AutoShape 27"/>
          <p:cNvSpPr>
            <a:spLocks noChangeArrowheads="1"/>
          </p:cNvSpPr>
          <p:nvPr/>
        </p:nvSpPr>
        <p:spPr bwMode="gray">
          <a:xfrm flipV="1">
            <a:off x="915988" y="1789097"/>
            <a:ext cx="1981200" cy="1371600"/>
          </a:xfrm>
          <a:prstGeom prst="triangle">
            <a:avLst>
              <a:gd name="adj" fmla="val 50000"/>
            </a:avLst>
          </a:prstGeom>
          <a:gradFill rotWithShape="1">
            <a:gsLst>
              <a:gs pos="0">
                <a:srgbClr val="FFC319"/>
              </a:gs>
              <a:gs pos="100000">
                <a:srgbClr val="FFC319">
                  <a:gamma/>
                  <a:tint val="0"/>
                  <a:invGamma/>
                </a:srgbClr>
              </a:gs>
            </a:gsLst>
            <a:lin ang="5400000" scaled="1"/>
          </a:gra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charset="0"/>
            </a:endParaRPr>
          </a:p>
        </p:txBody>
      </p:sp>
      <p:sp>
        <p:nvSpPr>
          <p:cNvPr id="61" name="AutoShape 28"/>
          <p:cNvSpPr>
            <a:spLocks noChangeArrowheads="1"/>
          </p:cNvSpPr>
          <p:nvPr/>
        </p:nvSpPr>
        <p:spPr bwMode="gray">
          <a:xfrm flipV="1">
            <a:off x="3582988" y="1789097"/>
            <a:ext cx="1981200" cy="1371600"/>
          </a:xfrm>
          <a:prstGeom prst="triangle">
            <a:avLst>
              <a:gd name="adj" fmla="val 50000"/>
            </a:avLst>
          </a:prstGeom>
          <a:gradFill rotWithShape="1">
            <a:gsLst>
              <a:gs pos="0">
                <a:srgbClr val="FF6161"/>
              </a:gs>
              <a:gs pos="100000">
                <a:srgbClr val="FF6161">
                  <a:gamma/>
                  <a:tint val="0"/>
                  <a:invGamma/>
                </a:srgbClr>
              </a:gs>
            </a:gsLst>
            <a:lin ang="5400000" scaled="1"/>
          </a:gra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charset="0"/>
            </a:endParaRPr>
          </a:p>
        </p:txBody>
      </p:sp>
      <p:sp>
        <p:nvSpPr>
          <p:cNvPr id="62" name="AutoShape 29"/>
          <p:cNvSpPr>
            <a:spLocks noChangeArrowheads="1"/>
          </p:cNvSpPr>
          <p:nvPr/>
        </p:nvSpPr>
        <p:spPr bwMode="gray">
          <a:xfrm flipV="1">
            <a:off x="6326188" y="1789097"/>
            <a:ext cx="1981200" cy="1371600"/>
          </a:xfrm>
          <a:prstGeom prst="triangle">
            <a:avLst>
              <a:gd name="adj" fmla="val 50000"/>
            </a:avLst>
          </a:prstGeom>
          <a:gradFill rotWithShape="1">
            <a:gsLst>
              <a:gs pos="0">
                <a:srgbClr val="A8D02A"/>
              </a:gs>
              <a:gs pos="100000">
                <a:srgbClr val="A8D02A">
                  <a:gamma/>
                  <a:tint val="0"/>
                  <a:invGamma/>
                </a:srgbClr>
              </a:gs>
            </a:gsLst>
            <a:lin ang="5400000" scaled="1"/>
          </a:gra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charset="0"/>
            </a:endParaRPr>
          </a:p>
        </p:txBody>
      </p:sp>
    </p:spTree>
    <p:extLst>
      <p:ext uri="{BB962C8B-B14F-4D97-AF65-F5344CB8AC3E}">
        <p14:creationId xmlns:p14="http://schemas.microsoft.com/office/powerpoint/2010/main" xmlns="" val="1593676698"/>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项目知识转移与培训</a:t>
            </a:r>
            <a:endParaRPr lang="zh-CN" altLang="en-US" dirty="0"/>
          </a:p>
        </p:txBody>
      </p:sp>
      <p:sp>
        <p:nvSpPr>
          <p:cNvPr id="3" name="内容占位符 2"/>
          <p:cNvSpPr>
            <a:spLocks noGrp="1"/>
          </p:cNvSpPr>
          <p:nvPr>
            <p:ph idx="1"/>
          </p:nvPr>
        </p:nvSpPr>
        <p:spPr>
          <a:xfrm>
            <a:off x="457200" y="1167680"/>
            <a:ext cx="8147050" cy="3773488"/>
          </a:xfrm>
        </p:spPr>
        <p:txBody>
          <a:bodyPr/>
          <a:lstStyle/>
          <a:p>
            <a:r>
              <a:rPr lang="zh-CN" altLang="en-US" sz="1400" dirty="0"/>
              <a:t>知识转移是实现知识的有形化、交流、共享、复用的关键，也是项目能否取得很高工效、取得成功的关键。运维类项目的知识转移一般有两个方面的转移：</a:t>
            </a:r>
          </a:p>
          <a:p>
            <a:r>
              <a:rPr lang="en-US" altLang="zh-CN" sz="1400" dirty="0"/>
              <a:t>1</a:t>
            </a:r>
            <a:r>
              <a:rPr lang="zh-CN" altLang="en-US" sz="1400" dirty="0"/>
              <a:t>、项目内部人员之</a:t>
            </a:r>
            <a:r>
              <a:rPr lang="zh-CN" altLang="en-US" sz="1400" dirty="0" smtClean="0"/>
              <a:t>间</a:t>
            </a:r>
            <a:endParaRPr lang="en-US" altLang="zh-CN" sz="1400" dirty="0" smtClean="0"/>
          </a:p>
          <a:p>
            <a:pPr lvl="1"/>
            <a:r>
              <a:rPr lang="zh-CN" altLang="en-US" sz="1400" dirty="0"/>
              <a:t>定</a:t>
            </a:r>
            <a:r>
              <a:rPr lang="zh-CN" altLang="en-US" sz="1400" dirty="0" smtClean="0"/>
              <a:t>期组织内部人员进行相互知识分享。</a:t>
            </a:r>
            <a:r>
              <a:rPr lang="en-US" altLang="zh-CN" sz="1400" dirty="0"/>
              <a:t>IT</a:t>
            </a:r>
            <a:r>
              <a:rPr lang="zh-CN" altLang="en-US" sz="1400" dirty="0"/>
              <a:t>系统运维是一个连续的过程。</a:t>
            </a:r>
            <a:r>
              <a:rPr lang="en-US" altLang="zh-CN" sz="1400" dirty="0"/>
              <a:t>IT</a:t>
            </a:r>
            <a:r>
              <a:rPr lang="zh-CN" altLang="en-US" sz="1400" dirty="0"/>
              <a:t>运维组织的持续能力由组织中知识低位势的员工决定</a:t>
            </a:r>
            <a:r>
              <a:rPr lang="en-US" altLang="zh-CN" sz="1400" dirty="0"/>
              <a:t>,</a:t>
            </a:r>
            <a:r>
              <a:rPr lang="zh-CN" altLang="en-US" sz="1400" dirty="0"/>
              <a:t>根据木桶原理</a:t>
            </a:r>
            <a:r>
              <a:rPr lang="en-US" altLang="zh-CN" sz="1400" dirty="0" smtClean="0"/>
              <a:t>,</a:t>
            </a:r>
            <a:r>
              <a:rPr lang="zh-CN" altLang="en-US" sz="1400" dirty="0" smtClean="0"/>
              <a:t>组</a:t>
            </a:r>
            <a:r>
              <a:rPr lang="zh-CN" altLang="en-US" sz="1400" dirty="0"/>
              <a:t>织为了提高持续能力则必须对知识低位势的员工进行知识转移</a:t>
            </a:r>
            <a:r>
              <a:rPr lang="en-US" altLang="zh-CN" sz="1400" dirty="0"/>
              <a:t>,</a:t>
            </a:r>
            <a:r>
              <a:rPr lang="zh-CN" altLang="en-US" sz="1400" dirty="0"/>
              <a:t>以稳定</a:t>
            </a:r>
            <a:r>
              <a:rPr lang="en-US" altLang="zh-CN" sz="1400" dirty="0"/>
              <a:t>IT</a:t>
            </a:r>
            <a:r>
              <a:rPr lang="zh-CN" altLang="en-US" sz="1400" dirty="0"/>
              <a:t>运维工</a:t>
            </a:r>
            <a:r>
              <a:rPr lang="zh-CN" altLang="en-US" sz="1400" dirty="0" smtClean="0"/>
              <a:t>作。</a:t>
            </a:r>
            <a:endParaRPr lang="zh-CN" altLang="en-US" sz="1400" dirty="0"/>
          </a:p>
          <a:p>
            <a:r>
              <a:rPr lang="en-US" altLang="zh-CN" sz="1400" dirty="0"/>
              <a:t>2</a:t>
            </a:r>
            <a:r>
              <a:rPr lang="zh-CN" altLang="en-US" sz="1400" dirty="0"/>
              <a:t>、项目最终用户的知识转移：</a:t>
            </a:r>
            <a:endParaRPr lang="en-US" altLang="zh-CN" sz="1400" dirty="0"/>
          </a:p>
          <a:p>
            <a:pPr lvl="1"/>
            <a:r>
              <a:rPr lang="zh-CN" altLang="en-US" sz="1400" dirty="0"/>
              <a:t>针对常见问题进行分析，属于操作问题的提供集中培训。 </a:t>
            </a:r>
          </a:p>
          <a:p>
            <a:endParaRPr lang="zh-CN" altLang="en-US" dirty="0"/>
          </a:p>
        </p:txBody>
      </p:sp>
      <p:pic>
        <p:nvPicPr>
          <p:cNvPr id="4" name="图片 3"/>
          <p:cNvPicPr>
            <a:picLocks noChangeAspect="1"/>
          </p:cNvPicPr>
          <p:nvPr/>
        </p:nvPicPr>
        <p:blipFill>
          <a:blip r:embed="rId2"/>
          <a:stretch>
            <a:fillRect/>
          </a:stretch>
        </p:blipFill>
        <p:spPr>
          <a:xfrm>
            <a:off x="936535" y="4429706"/>
            <a:ext cx="1883425" cy="1241348"/>
          </a:xfrm>
          <a:prstGeom prst="rect">
            <a:avLst/>
          </a:prstGeom>
        </p:spPr>
      </p:pic>
      <p:pic>
        <p:nvPicPr>
          <p:cNvPr id="5" name="图片 4"/>
          <p:cNvPicPr>
            <a:picLocks noChangeAspect="1"/>
          </p:cNvPicPr>
          <p:nvPr/>
        </p:nvPicPr>
        <p:blipFill>
          <a:blip r:embed="rId3" cstate="print"/>
          <a:stretch>
            <a:fillRect/>
          </a:stretch>
        </p:blipFill>
        <p:spPr>
          <a:xfrm>
            <a:off x="5901298" y="4218361"/>
            <a:ext cx="1196983" cy="1263322"/>
          </a:xfrm>
          <a:prstGeom prst="rect">
            <a:avLst/>
          </a:prstGeom>
        </p:spPr>
      </p:pic>
      <p:sp>
        <p:nvSpPr>
          <p:cNvPr id="6" name="文本框 5"/>
          <p:cNvSpPr txBox="1"/>
          <p:nvPr/>
        </p:nvSpPr>
        <p:spPr>
          <a:xfrm>
            <a:off x="395536" y="3923764"/>
            <a:ext cx="2509020" cy="369332"/>
          </a:xfrm>
          <a:prstGeom prst="rect">
            <a:avLst/>
          </a:prstGeom>
          <a:noFill/>
        </p:spPr>
        <p:txBody>
          <a:bodyPr wrap="none" rtlCol="0">
            <a:spAutoFit/>
          </a:bodyPr>
          <a:lstStyle/>
          <a:p>
            <a:r>
              <a:rPr lang="zh-CN" altLang="en-US" b="1" i="1" dirty="0" smtClean="0">
                <a:solidFill>
                  <a:srgbClr val="000000"/>
                </a:solidFill>
                <a:latin typeface="Arial" charset="0"/>
                <a:ea typeface="华文细黑" pitchFamily="2" charset="-122"/>
              </a:rPr>
              <a:t>东软知识转移管理体系</a:t>
            </a:r>
            <a:endParaRPr lang="zh-CN" altLang="en-US" b="1" i="1" dirty="0">
              <a:solidFill>
                <a:srgbClr val="000000"/>
              </a:solidFill>
              <a:latin typeface="Arial" charset="0"/>
              <a:ea typeface="华文细黑" pitchFamily="2" charset="-122"/>
            </a:endParaRPr>
          </a:p>
        </p:txBody>
      </p:sp>
      <p:pic>
        <p:nvPicPr>
          <p:cNvPr id="7" name="图片 6"/>
          <p:cNvPicPr>
            <a:picLocks noChangeAspect="1"/>
          </p:cNvPicPr>
          <p:nvPr/>
        </p:nvPicPr>
        <p:blipFill>
          <a:blip r:embed="rId4"/>
          <a:stretch>
            <a:fillRect/>
          </a:stretch>
        </p:blipFill>
        <p:spPr>
          <a:xfrm>
            <a:off x="2819960" y="4092785"/>
            <a:ext cx="3081338" cy="1514475"/>
          </a:xfrm>
          <a:prstGeom prst="rect">
            <a:avLst/>
          </a:prstGeom>
        </p:spPr>
      </p:pic>
    </p:spTree>
    <p:extLst>
      <p:ext uri="{BB962C8B-B14F-4D97-AF65-F5344CB8AC3E}">
        <p14:creationId xmlns:p14="http://schemas.microsoft.com/office/powerpoint/2010/main" xmlns="" val="3639999782"/>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议程</a:t>
            </a:r>
            <a:endParaRPr lang="zh-CN" altLang="en-US" dirty="0"/>
          </a:p>
        </p:txBody>
      </p:sp>
      <p:sp>
        <p:nvSpPr>
          <p:cNvPr id="6" name="内容占位符 5"/>
          <p:cNvSpPr>
            <a:spLocks noGrp="1"/>
          </p:cNvSpPr>
          <p:nvPr>
            <p:ph idx="1"/>
          </p:nvPr>
        </p:nvSpPr>
        <p:spPr>
          <a:xfrm>
            <a:off x="971600" y="1527720"/>
            <a:ext cx="7704856" cy="3773488"/>
          </a:xfrm>
        </p:spPr>
        <p:txBody>
          <a:bodyPr/>
          <a:lstStyle/>
          <a:p>
            <a:pPr>
              <a:buNone/>
            </a:pPr>
            <a:r>
              <a:rPr lang="zh-CN" altLang="en-US" sz="2400" dirty="0">
                <a:latin typeface="微软雅黑" pitchFamily="34" charset="-122"/>
                <a:ea typeface="微软雅黑" pitchFamily="34" charset="-122"/>
              </a:rPr>
              <a:t>一、海尔</a:t>
            </a:r>
            <a:r>
              <a:rPr lang="en-US" altLang="zh-CN" sz="2400" dirty="0">
                <a:latin typeface="微软雅黑" pitchFamily="34" charset="-122"/>
                <a:ea typeface="微软雅黑" pitchFamily="34" charset="-122"/>
              </a:rPr>
              <a:t>MDM</a:t>
            </a:r>
            <a:r>
              <a:rPr lang="zh-CN" altLang="en-US" sz="2400" dirty="0">
                <a:latin typeface="微软雅黑" pitchFamily="34" charset="-122"/>
                <a:ea typeface="微软雅黑" pitchFamily="34" charset="-122"/>
              </a:rPr>
              <a:t>系统现状分析</a:t>
            </a:r>
            <a:endParaRPr lang="en-US" altLang="zh-CN" sz="2400" dirty="0">
              <a:latin typeface="微软雅黑" pitchFamily="34" charset="-122"/>
              <a:ea typeface="微软雅黑" pitchFamily="34" charset="-122"/>
            </a:endParaRPr>
          </a:p>
          <a:p>
            <a:pPr>
              <a:buNone/>
            </a:pPr>
            <a:r>
              <a:rPr lang="zh-CN" altLang="en-US" sz="2400" dirty="0">
                <a:latin typeface="微软雅黑" pitchFamily="34" charset="-122"/>
                <a:ea typeface="微软雅黑" pitchFamily="34" charset="-122"/>
              </a:rPr>
              <a:t>二</a:t>
            </a:r>
            <a:r>
              <a:rPr lang="zh-CN" altLang="en-US" sz="2400" dirty="0" smtClean="0">
                <a:latin typeface="微软雅黑" pitchFamily="34" charset="-122"/>
                <a:ea typeface="微软雅黑" pitchFamily="34" charset="-122"/>
              </a:rPr>
              <a:t>、项目推进方案</a:t>
            </a:r>
            <a:endParaRPr lang="en-US" altLang="zh-CN" sz="2400" dirty="0" smtClean="0">
              <a:latin typeface="微软雅黑" pitchFamily="34" charset="-122"/>
              <a:ea typeface="微软雅黑" pitchFamily="34" charset="-122"/>
            </a:endParaRPr>
          </a:p>
          <a:p>
            <a:pPr>
              <a:buNone/>
            </a:pPr>
            <a:r>
              <a:rPr lang="zh-CN" altLang="en-US" sz="2400" dirty="0">
                <a:latin typeface="微软雅黑" pitchFamily="34" charset="-122"/>
                <a:ea typeface="微软雅黑" pitchFamily="34" charset="-122"/>
              </a:rPr>
              <a:t>三</a:t>
            </a:r>
            <a:r>
              <a:rPr lang="zh-CN" altLang="en-US" sz="2400" dirty="0" smtClean="0">
                <a:latin typeface="微软雅黑" pitchFamily="34" charset="-122"/>
                <a:ea typeface="微软雅黑" pitchFamily="34" charset="-122"/>
              </a:rPr>
              <a:t>、项目实施保障体系</a:t>
            </a:r>
            <a:endParaRPr lang="en-US" altLang="zh-CN" sz="2400" dirty="0" smtClean="0">
              <a:latin typeface="微软雅黑" pitchFamily="34" charset="-122"/>
              <a:ea typeface="微软雅黑" pitchFamily="34" charset="-122"/>
            </a:endParaRPr>
          </a:p>
          <a:p>
            <a:pPr>
              <a:buNone/>
            </a:pPr>
            <a:r>
              <a:rPr lang="zh-CN" altLang="en-US" sz="2400" b="1" dirty="0">
                <a:solidFill>
                  <a:schemeClr val="accent6">
                    <a:lumMod val="50000"/>
                  </a:schemeClr>
                </a:solidFill>
                <a:latin typeface="微软雅黑" pitchFamily="34" charset="-122"/>
                <a:ea typeface="微软雅黑" pitchFamily="34" charset="-122"/>
              </a:rPr>
              <a:t>四、相关主数据项目案例</a:t>
            </a:r>
            <a:endParaRPr lang="en-US" altLang="zh-CN" sz="2400" b="1" dirty="0">
              <a:solidFill>
                <a:schemeClr val="accent6">
                  <a:lumMod val="50000"/>
                </a:schemeClr>
              </a:solidFill>
              <a:latin typeface="微软雅黑" pitchFamily="34" charset="-122"/>
              <a:ea typeface="微软雅黑" pitchFamily="34" charset="-122"/>
            </a:endParaRPr>
          </a:p>
          <a:p>
            <a:pPr>
              <a:buNone/>
            </a:pPr>
            <a:r>
              <a:rPr lang="zh-CN" altLang="en-US" sz="2400" dirty="0" smtClean="0">
                <a:latin typeface="微软雅黑" pitchFamily="34" charset="-122"/>
                <a:ea typeface="微软雅黑" pitchFamily="34" charset="-122"/>
              </a:rPr>
              <a:t>五、</a:t>
            </a:r>
            <a:r>
              <a:rPr lang="zh-CN" altLang="en-US" sz="2400" dirty="0">
                <a:latin typeface="微软雅黑" pitchFamily="34" charset="-122"/>
                <a:ea typeface="微软雅黑" pitchFamily="34" charset="-122"/>
              </a:rPr>
              <a:t>东软集团</a:t>
            </a:r>
            <a:r>
              <a:rPr lang="zh-CN" altLang="en-US" sz="2400" dirty="0" smtClean="0">
                <a:latin typeface="微软雅黑" pitchFamily="34" charset="-122"/>
                <a:ea typeface="微软雅黑" pitchFamily="34" charset="-122"/>
              </a:rPr>
              <a:t>介绍</a:t>
            </a:r>
            <a:endParaRPr lang="en-US" altLang="zh-CN" sz="2400" dirty="0">
              <a:latin typeface="微软雅黑" pitchFamily="34" charset="-122"/>
              <a:ea typeface="微软雅黑" pitchFamily="34" charset="-122"/>
            </a:endParaRPr>
          </a:p>
          <a:p>
            <a:pPr>
              <a:buNone/>
            </a:pPr>
            <a:endParaRPr lang="en-US" altLang="zh-CN" sz="2400" dirty="0">
              <a:latin typeface="微软雅黑" pitchFamily="34" charset="-122"/>
              <a:ea typeface="微软雅黑" pitchFamily="34" charset="-122"/>
            </a:endParaRPr>
          </a:p>
        </p:txBody>
      </p:sp>
      <p:grpSp>
        <p:nvGrpSpPr>
          <p:cNvPr id="2" name="组合 10"/>
          <p:cNvGrpSpPr/>
          <p:nvPr/>
        </p:nvGrpSpPr>
        <p:grpSpPr>
          <a:xfrm>
            <a:off x="467544" y="3284984"/>
            <a:ext cx="6912768" cy="451368"/>
            <a:chOff x="445490" y="1678756"/>
            <a:chExt cx="6142734" cy="451368"/>
          </a:xfrm>
        </p:grpSpPr>
        <p:sp>
          <p:nvSpPr>
            <p:cNvPr id="13" name="圆角矩形 12"/>
            <p:cNvSpPr/>
            <p:nvPr/>
          </p:nvSpPr>
          <p:spPr bwMode="auto">
            <a:xfrm>
              <a:off x="445490" y="1681488"/>
              <a:ext cx="6142734" cy="448636"/>
            </a:xfrm>
            <a:prstGeom prst="roundRect">
              <a:avLst/>
            </a:prstGeom>
            <a:solidFill>
              <a:srgbClr val="FFC000"/>
            </a:solidFill>
            <a:ln w="57150">
              <a:solidFill>
                <a:srgbClr val="FFC000"/>
              </a:solidFill>
              <a:headEnd type="none" w="med" len="med"/>
              <a:tailEnd type="none" w="med" len="med"/>
            </a:ln>
            <a:effectLst/>
            <a:scene3d>
              <a:camera prst="orthographicFront">
                <a:rot lat="0" lon="0" rev="0"/>
              </a:camera>
              <a:lightRig rig="chilly" dir="t">
                <a:rot lat="0" lon="0" rev="18480000"/>
              </a:lightRig>
            </a:scene3d>
            <a:sp3d prstMaterial="clear">
              <a:bevelT h="63500"/>
            </a:sp3d>
          </p:spPr>
          <p:style>
            <a:lnRef idx="1">
              <a:schemeClr val="accent6"/>
            </a:lnRef>
            <a:fillRef idx="2">
              <a:schemeClr val="accent6"/>
            </a:fillRef>
            <a:effectRef idx="1">
              <a:schemeClr val="accent6"/>
            </a:effectRef>
            <a:fontRef idx="minor">
              <a:schemeClr val="dk1"/>
            </a:fontRef>
          </p:style>
          <p:txBody>
            <a:bodyPr vert="horz" wrap="square" lIns="73025" tIns="36512" rIns="73025" bIns="36512" numCol="1" rtlCol="0" anchor="ctr" anchorCtr="0" compatLnSpc="1">
              <a:prstTxWarp prst="textNoShape">
                <a:avLst/>
              </a:prstTxWarp>
            </a:bodyPr>
            <a:lstStyle/>
            <a:p>
              <a:pPr indent="95250" algn="just" eaLnBrk="0" hangingPunct="0">
                <a:lnSpc>
                  <a:spcPct val="150000"/>
                </a:lnSpc>
                <a:buSzPct val="50000"/>
              </a:pPr>
              <a:endParaRPr lang="zh-CN" altLang="en-US" dirty="0" smtClean="0">
                <a:solidFill>
                  <a:prstClr val="black"/>
                </a:solidFill>
                <a:latin typeface="黑体"/>
              </a:endParaRPr>
            </a:p>
          </p:txBody>
        </p:sp>
        <p:pic>
          <p:nvPicPr>
            <p:cNvPr id="14" name="Picture 4" descr="E:\others\PNG半透明水印\ni_png_0499.png"/>
            <p:cNvPicPr>
              <a:picLocks noChangeAspect="1" noChangeArrowheads="1"/>
            </p:cNvPicPr>
            <p:nvPr/>
          </p:nvPicPr>
          <p:blipFill>
            <a:blip r:embed="rId3" cstate="print"/>
            <a:srcRect/>
            <a:stretch>
              <a:fillRect/>
            </a:stretch>
          </p:blipFill>
          <p:spPr bwMode="auto">
            <a:xfrm>
              <a:off x="492161" y="1678756"/>
              <a:ext cx="421285" cy="421286"/>
            </a:xfrm>
            <a:prstGeom prst="rect">
              <a:avLst/>
            </a:prstGeom>
            <a:noFill/>
          </p:spPr>
        </p:pic>
      </p:grpSp>
    </p:spTree>
    <p:extLst>
      <p:ext uri="{BB962C8B-B14F-4D97-AF65-F5344CB8AC3E}">
        <p14:creationId xmlns:p14="http://schemas.microsoft.com/office/powerpoint/2010/main" xmlns="" val="18841191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北京燃气集团数据资源管理系统</a:t>
            </a:r>
            <a:endParaRPr lang="zh-CN" altLang="en-US" dirty="0"/>
          </a:p>
        </p:txBody>
      </p:sp>
      <p:pic>
        <p:nvPicPr>
          <p:cNvPr id="9216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83568" y="2420888"/>
            <a:ext cx="7434981" cy="33843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3" name="TextBox 72"/>
          <p:cNvSpPr txBox="1"/>
          <p:nvPr/>
        </p:nvSpPr>
        <p:spPr>
          <a:xfrm>
            <a:off x="636712" y="980728"/>
            <a:ext cx="7535688" cy="1323439"/>
          </a:xfrm>
          <a:prstGeom prst="rect">
            <a:avLst/>
          </a:prstGeom>
          <a:noFill/>
        </p:spPr>
        <p:txBody>
          <a:bodyPr wrap="square" rtlCol="0">
            <a:spAutoFit/>
          </a:bodyPr>
          <a:lstStyle/>
          <a:p>
            <a:r>
              <a:rPr lang="en-US" altLang="zh-CN" sz="1600" dirty="0">
                <a:latin typeface="微软雅黑" pitchFamily="34" charset="-122"/>
                <a:ea typeface="微软雅黑" pitchFamily="34" charset="-122"/>
              </a:rPr>
              <a:t> </a:t>
            </a:r>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北京燃气集团数据资源管理项目包含主数据管理、元数据管理、数据质量管理、数据中心等内容，一期实现主数据管理、原数据管理部分，系统采用</a:t>
            </a:r>
            <a:r>
              <a:rPr lang="en-US" altLang="zh-CN" sz="1600" dirty="0" smtClean="0">
                <a:latin typeface="微软雅黑" pitchFamily="34" charset="-122"/>
                <a:ea typeface="微软雅黑" pitchFamily="34" charset="-122"/>
              </a:rPr>
              <a:t>Oracle PIM</a:t>
            </a:r>
            <a:r>
              <a:rPr lang="zh-CN" altLang="en-US" sz="1600" dirty="0" smtClean="0">
                <a:latin typeface="微软雅黑" pitchFamily="34" charset="-122"/>
                <a:ea typeface="微软雅黑" pitchFamily="34" charset="-122"/>
              </a:rPr>
              <a:t>与</a:t>
            </a:r>
            <a:r>
              <a:rPr lang="en-US" altLang="zh-CN" sz="1600" dirty="0" err="1" smtClean="0">
                <a:latin typeface="微软雅黑" pitchFamily="34" charset="-122"/>
                <a:ea typeface="微软雅黑" pitchFamily="34" charset="-122"/>
              </a:rPr>
              <a:t>UniEAP</a:t>
            </a:r>
            <a:r>
              <a:rPr lang="zh-CN" altLang="en-US" sz="1600" dirty="0" smtClean="0">
                <a:latin typeface="微软雅黑" pitchFamily="34" charset="-122"/>
                <a:ea typeface="微软雅黑" pitchFamily="34" charset="-122"/>
              </a:rPr>
              <a:t>开发相结合方式，数据传输使用</a:t>
            </a:r>
            <a:r>
              <a:rPr lang="en-US" altLang="zh-CN" sz="1600" dirty="0" smtClean="0">
                <a:latin typeface="微软雅黑" pitchFamily="34" charset="-122"/>
                <a:ea typeface="微软雅黑" pitchFamily="34" charset="-122"/>
              </a:rPr>
              <a:t>ODI</a:t>
            </a:r>
            <a:r>
              <a:rPr lang="zh-CN" altLang="en-US" sz="1600" dirty="0" smtClean="0">
                <a:latin typeface="微软雅黑" pitchFamily="34" charset="-122"/>
                <a:ea typeface="微软雅黑" pitchFamily="34" charset="-122"/>
              </a:rPr>
              <a:t>。统一了集团主数据，为集团</a:t>
            </a:r>
            <a:r>
              <a:rPr lang="en-US" altLang="zh-CN" sz="1600" dirty="0" smtClean="0">
                <a:latin typeface="微软雅黑" pitchFamily="34" charset="-122"/>
                <a:ea typeface="微软雅黑" pitchFamily="34" charset="-122"/>
              </a:rPr>
              <a:t>EBS</a:t>
            </a:r>
            <a:r>
              <a:rPr lang="zh-CN" altLang="en-US" sz="1600" dirty="0" smtClean="0">
                <a:latin typeface="微软雅黑" pitchFamily="34" charset="-122"/>
                <a:ea typeface="微软雅黑" pitchFamily="34" charset="-122"/>
              </a:rPr>
              <a:t>系统、</a:t>
            </a:r>
            <a:r>
              <a:rPr lang="en-US" altLang="zh-CN" sz="1600" dirty="0" smtClean="0">
                <a:latin typeface="微软雅黑" pitchFamily="34" charset="-122"/>
                <a:ea typeface="微软雅黑" pitchFamily="34" charset="-122"/>
              </a:rPr>
              <a:t>CCB</a:t>
            </a:r>
            <a:r>
              <a:rPr lang="zh-CN" altLang="en-US" sz="1600" dirty="0" smtClean="0">
                <a:latin typeface="微软雅黑" pitchFamily="34" charset="-122"/>
                <a:ea typeface="微软雅黑" pitchFamily="34" charset="-122"/>
              </a:rPr>
              <a:t>收费系统、</a:t>
            </a:r>
            <a:r>
              <a:rPr lang="en-US" altLang="zh-CN" sz="1600" dirty="0" smtClean="0">
                <a:latin typeface="微软雅黑" pitchFamily="34" charset="-122"/>
                <a:ea typeface="微软雅黑" pitchFamily="34" charset="-122"/>
              </a:rPr>
              <a:t>Siebel</a:t>
            </a:r>
            <a:r>
              <a:rPr lang="zh-CN" altLang="en-US" sz="1600" dirty="0" smtClean="0">
                <a:latin typeface="微软雅黑" pitchFamily="34" charset="-122"/>
                <a:ea typeface="微软雅黑" pitchFamily="34" charset="-122"/>
              </a:rPr>
              <a:t>客服系统等核心系统提供主数据服务，并为集团十二五信息划归的实现打下良好的基础。</a:t>
            </a:r>
          </a:p>
        </p:txBody>
      </p:sp>
    </p:spTree>
    <p:extLst>
      <p:ext uri="{BB962C8B-B14F-4D97-AF65-F5344CB8AC3E}">
        <p14:creationId xmlns:p14="http://schemas.microsoft.com/office/powerpoint/2010/main" xmlns="" val="3128427865"/>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中国华电集团主数据管理平台</a:t>
            </a:r>
            <a:endParaRPr lang="zh-CN" altLang="en-US" dirty="0"/>
          </a:p>
        </p:txBody>
      </p:sp>
      <p:pic>
        <p:nvPicPr>
          <p:cNvPr id="9113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42416" y="2357934"/>
            <a:ext cx="4511731" cy="30152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3" name="TextBox 72"/>
          <p:cNvSpPr txBox="1"/>
          <p:nvPr/>
        </p:nvSpPr>
        <p:spPr>
          <a:xfrm>
            <a:off x="395536" y="1052737"/>
            <a:ext cx="8064895" cy="830997"/>
          </a:xfrm>
          <a:prstGeom prst="rect">
            <a:avLst/>
          </a:prstGeom>
          <a:noFill/>
        </p:spPr>
        <p:txBody>
          <a:bodyPr wrap="square" rtlCol="0">
            <a:spAutoFit/>
          </a:bodyPr>
          <a:lstStyle/>
          <a:p>
            <a:r>
              <a:rPr lang="zh-CN" altLang="en-US" sz="1600" dirty="0" smtClean="0">
                <a:latin typeface="微软雅黑" pitchFamily="34" charset="-122"/>
                <a:ea typeface="微软雅黑" pitchFamily="34" charset="-122"/>
              </a:rPr>
              <a:t>中国华电集团主数据管理平台，通过主数据管理平台，业务涉及水电、火电、煤炭等业务，已实施到集团二十多个大型发电厂。平台使用全</a:t>
            </a:r>
            <a:r>
              <a:rPr lang="en-US" altLang="zh-CN" sz="1600" dirty="0" smtClean="0">
                <a:latin typeface="微软雅黑" pitchFamily="34" charset="-122"/>
                <a:ea typeface="微软雅黑" pitchFamily="34" charset="-122"/>
              </a:rPr>
              <a:t>SAP</a:t>
            </a:r>
            <a:r>
              <a:rPr lang="zh-CN" altLang="en-US" sz="1600" dirty="0" smtClean="0">
                <a:latin typeface="微软雅黑" pitchFamily="34" charset="-122"/>
                <a:ea typeface="微软雅黑" pitchFamily="34" charset="-122"/>
              </a:rPr>
              <a:t>技术方案，采用</a:t>
            </a:r>
            <a:r>
              <a:rPr lang="en-US" altLang="zh-CN" sz="1600" dirty="0" smtClean="0">
                <a:latin typeface="微软雅黑" pitchFamily="34" charset="-122"/>
                <a:ea typeface="微软雅黑" pitchFamily="34" charset="-122"/>
              </a:rPr>
              <a:t>SAP MDM</a:t>
            </a:r>
            <a:r>
              <a:rPr lang="zh-CN" altLang="en-US"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BPM</a:t>
            </a:r>
            <a:r>
              <a:rPr lang="zh-CN" altLang="en-US"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Portal</a:t>
            </a:r>
            <a:r>
              <a:rPr lang="zh-CN" altLang="en-US"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PI</a:t>
            </a:r>
            <a:r>
              <a:rPr lang="zh-CN" altLang="en-US"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DS</a:t>
            </a:r>
            <a:r>
              <a:rPr lang="zh-CN" altLang="en-US" sz="1600" dirty="0" smtClean="0">
                <a:latin typeface="微软雅黑" pitchFamily="34" charset="-122"/>
                <a:ea typeface="微软雅黑" pitchFamily="34" charset="-122"/>
              </a:rPr>
              <a:t>等</a:t>
            </a:r>
            <a:r>
              <a:rPr lang="zh-CN" altLang="en-US" sz="1600" dirty="0">
                <a:latin typeface="微软雅黑" pitchFamily="34" charset="-122"/>
                <a:ea typeface="微软雅黑" pitchFamily="34" charset="-122"/>
              </a:rPr>
              <a:t>产品，对集团</a:t>
            </a:r>
            <a:r>
              <a:rPr lang="en-US" altLang="zh-CN" sz="1600" dirty="0">
                <a:latin typeface="微软雅黑" pitchFamily="34" charset="-122"/>
                <a:ea typeface="微软雅黑" pitchFamily="34" charset="-122"/>
              </a:rPr>
              <a:t>10</a:t>
            </a:r>
            <a:r>
              <a:rPr lang="zh-CN" altLang="en-US" sz="1600" dirty="0">
                <a:latin typeface="微软雅黑" pitchFamily="34" charset="-122"/>
                <a:ea typeface="微软雅黑" pitchFamily="34" charset="-122"/>
              </a:rPr>
              <a:t>个核心业务系统的主数据进行统一</a:t>
            </a:r>
            <a:r>
              <a:rPr lang="zh-CN" altLang="en-US" sz="1600" dirty="0" smtClean="0">
                <a:latin typeface="微软雅黑" pitchFamily="34" charset="-122"/>
                <a:ea typeface="微软雅黑" pitchFamily="34" charset="-122"/>
              </a:rPr>
              <a:t>管理。</a:t>
            </a:r>
          </a:p>
        </p:txBody>
      </p:sp>
      <p:pic>
        <p:nvPicPr>
          <p:cNvPr id="91139"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5496" y="2276872"/>
            <a:ext cx="4491007" cy="31683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298502437"/>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议程</a:t>
            </a:r>
            <a:endParaRPr lang="zh-CN" altLang="en-US" dirty="0"/>
          </a:p>
        </p:txBody>
      </p:sp>
      <p:sp>
        <p:nvSpPr>
          <p:cNvPr id="6" name="内容占位符 5"/>
          <p:cNvSpPr>
            <a:spLocks noGrp="1"/>
          </p:cNvSpPr>
          <p:nvPr>
            <p:ph idx="1"/>
          </p:nvPr>
        </p:nvSpPr>
        <p:spPr>
          <a:xfrm>
            <a:off x="971600" y="1527720"/>
            <a:ext cx="7704856" cy="3773488"/>
          </a:xfrm>
        </p:spPr>
        <p:txBody>
          <a:bodyPr/>
          <a:lstStyle/>
          <a:p>
            <a:pPr>
              <a:buNone/>
            </a:pPr>
            <a:r>
              <a:rPr lang="zh-CN" altLang="en-US" sz="2400" dirty="0">
                <a:latin typeface="微软雅黑" pitchFamily="34" charset="-122"/>
                <a:ea typeface="微软雅黑" pitchFamily="34" charset="-122"/>
              </a:rPr>
              <a:t>一、海尔</a:t>
            </a:r>
            <a:r>
              <a:rPr lang="en-US" altLang="zh-CN" sz="2400" dirty="0">
                <a:latin typeface="微软雅黑" pitchFamily="34" charset="-122"/>
                <a:ea typeface="微软雅黑" pitchFamily="34" charset="-122"/>
              </a:rPr>
              <a:t>MDM</a:t>
            </a:r>
            <a:r>
              <a:rPr lang="zh-CN" altLang="en-US" sz="2400" dirty="0">
                <a:latin typeface="微软雅黑" pitchFamily="34" charset="-122"/>
                <a:ea typeface="微软雅黑" pitchFamily="34" charset="-122"/>
              </a:rPr>
              <a:t>系统现状分析</a:t>
            </a:r>
            <a:endParaRPr lang="en-US" altLang="zh-CN" sz="2400" dirty="0">
              <a:latin typeface="微软雅黑" pitchFamily="34" charset="-122"/>
              <a:ea typeface="微软雅黑" pitchFamily="34" charset="-122"/>
            </a:endParaRPr>
          </a:p>
          <a:p>
            <a:pPr>
              <a:buNone/>
            </a:pPr>
            <a:r>
              <a:rPr lang="zh-CN" altLang="en-US" sz="2400" dirty="0">
                <a:latin typeface="微软雅黑" pitchFamily="34" charset="-122"/>
                <a:ea typeface="微软雅黑" pitchFamily="34" charset="-122"/>
              </a:rPr>
              <a:t>二</a:t>
            </a:r>
            <a:r>
              <a:rPr lang="zh-CN" altLang="en-US" sz="2400" dirty="0" smtClean="0">
                <a:latin typeface="微软雅黑" pitchFamily="34" charset="-122"/>
                <a:ea typeface="微软雅黑" pitchFamily="34" charset="-122"/>
              </a:rPr>
              <a:t>、项目推进方案</a:t>
            </a:r>
            <a:endParaRPr lang="en-US" altLang="zh-CN" sz="2400" dirty="0" smtClean="0">
              <a:latin typeface="微软雅黑" pitchFamily="34" charset="-122"/>
              <a:ea typeface="微软雅黑" pitchFamily="34" charset="-122"/>
            </a:endParaRPr>
          </a:p>
          <a:p>
            <a:pPr>
              <a:buNone/>
            </a:pPr>
            <a:r>
              <a:rPr lang="zh-CN" altLang="en-US" sz="2400" dirty="0">
                <a:latin typeface="微软雅黑" pitchFamily="34" charset="-122"/>
                <a:ea typeface="微软雅黑" pitchFamily="34" charset="-122"/>
              </a:rPr>
              <a:t>三</a:t>
            </a:r>
            <a:r>
              <a:rPr lang="zh-CN" altLang="en-US" sz="2400" dirty="0" smtClean="0">
                <a:latin typeface="微软雅黑" pitchFamily="34" charset="-122"/>
                <a:ea typeface="微软雅黑" pitchFamily="34" charset="-122"/>
              </a:rPr>
              <a:t>、项目实施保障体系</a:t>
            </a:r>
            <a:endParaRPr lang="en-US" altLang="zh-CN" sz="2400" dirty="0" smtClean="0">
              <a:latin typeface="微软雅黑" pitchFamily="34" charset="-122"/>
              <a:ea typeface="微软雅黑" pitchFamily="34" charset="-122"/>
            </a:endParaRPr>
          </a:p>
          <a:p>
            <a:pPr>
              <a:buNone/>
            </a:pPr>
            <a:r>
              <a:rPr lang="zh-CN" altLang="en-US" sz="2400" dirty="0" smtClean="0">
                <a:latin typeface="微软雅黑" pitchFamily="34" charset="-122"/>
                <a:ea typeface="微软雅黑" pitchFamily="34" charset="-122"/>
              </a:rPr>
              <a:t>四、相关主数据项目案例</a:t>
            </a:r>
            <a:endParaRPr lang="en-US" altLang="zh-CN" sz="2400" dirty="0" smtClean="0">
              <a:latin typeface="微软雅黑" pitchFamily="34" charset="-122"/>
              <a:ea typeface="微软雅黑" pitchFamily="34" charset="-122"/>
            </a:endParaRPr>
          </a:p>
          <a:p>
            <a:pPr>
              <a:buNone/>
            </a:pPr>
            <a:r>
              <a:rPr lang="zh-CN" altLang="en-US" sz="2400" b="1" dirty="0">
                <a:solidFill>
                  <a:schemeClr val="accent6">
                    <a:lumMod val="50000"/>
                  </a:schemeClr>
                </a:solidFill>
                <a:latin typeface="微软雅黑" pitchFamily="34" charset="-122"/>
                <a:ea typeface="微软雅黑" pitchFamily="34" charset="-122"/>
              </a:rPr>
              <a:t>五、东软</a:t>
            </a:r>
            <a:r>
              <a:rPr lang="zh-CN" altLang="en-US" sz="2400" b="1" dirty="0" smtClean="0">
                <a:solidFill>
                  <a:schemeClr val="accent6">
                    <a:lumMod val="50000"/>
                  </a:schemeClr>
                </a:solidFill>
                <a:latin typeface="微软雅黑" pitchFamily="34" charset="-122"/>
                <a:ea typeface="微软雅黑" pitchFamily="34" charset="-122"/>
              </a:rPr>
              <a:t>集团介绍</a:t>
            </a:r>
            <a:endParaRPr lang="en-US" altLang="zh-CN" sz="2400" b="1" dirty="0">
              <a:solidFill>
                <a:schemeClr val="accent6">
                  <a:lumMod val="50000"/>
                </a:schemeClr>
              </a:solidFill>
              <a:latin typeface="微软雅黑" pitchFamily="34" charset="-122"/>
              <a:ea typeface="微软雅黑" pitchFamily="34" charset="-122"/>
            </a:endParaRPr>
          </a:p>
          <a:p>
            <a:pPr>
              <a:buNone/>
            </a:pPr>
            <a:endParaRPr lang="en-US" altLang="zh-CN" sz="2400" dirty="0">
              <a:latin typeface="微软雅黑" pitchFamily="34" charset="-122"/>
              <a:ea typeface="微软雅黑" pitchFamily="34" charset="-122"/>
            </a:endParaRPr>
          </a:p>
        </p:txBody>
      </p:sp>
      <p:grpSp>
        <p:nvGrpSpPr>
          <p:cNvPr id="2" name="组合 10"/>
          <p:cNvGrpSpPr/>
          <p:nvPr/>
        </p:nvGrpSpPr>
        <p:grpSpPr>
          <a:xfrm>
            <a:off x="467544" y="3841728"/>
            <a:ext cx="6912768" cy="451368"/>
            <a:chOff x="445490" y="1678756"/>
            <a:chExt cx="6142734" cy="451368"/>
          </a:xfrm>
        </p:grpSpPr>
        <p:sp>
          <p:nvSpPr>
            <p:cNvPr id="13" name="圆角矩形 12"/>
            <p:cNvSpPr/>
            <p:nvPr/>
          </p:nvSpPr>
          <p:spPr bwMode="auto">
            <a:xfrm>
              <a:off x="445490" y="1681488"/>
              <a:ext cx="6142734" cy="448636"/>
            </a:xfrm>
            <a:prstGeom prst="roundRect">
              <a:avLst/>
            </a:prstGeom>
            <a:solidFill>
              <a:srgbClr val="FFC000"/>
            </a:solidFill>
            <a:ln w="57150">
              <a:solidFill>
                <a:srgbClr val="FFC000"/>
              </a:solidFill>
              <a:headEnd type="none" w="med" len="med"/>
              <a:tailEnd type="none" w="med" len="med"/>
            </a:ln>
            <a:effectLst/>
            <a:scene3d>
              <a:camera prst="orthographicFront">
                <a:rot lat="0" lon="0" rev="0"/>
              </a:camera>
              <a:lightRig rig="chilly" dir="t">
                <a:rot lat="0" lon="0" rev="18480000"/>
              </a:lightRig>
            </a:scene3d>
            <a:sp3d prstMaterial="clear">
              <a:bevelT h="63500"/>
            </a:sp3d>
          </p:spPr>
          <p:style>
            <a:lnRef idx="1">
              <a:schemeClr val="accent6"/>
            </a:lnRef>
            <a:fillRef idx="2">
              <a:schemeClr val="accent6"/>
            </a:fillRef>
            <a:effectRef idx="1">
              <a:schemeClr val="accent6"/>
            </a:effectRef>
            <a:fontRef idx="minor">
              <a:schemeClr val="dk1"/>
            </a:fontRef>
          </p:style>
          <p:txBody>
            <a:bodyPr vert="horz" wrap="square" lIns="73025" tIns="36512" rIns="73025" bIns="36512" numCol="1" rtlCol="0" anchor="ctr" anchorCtr="0" compatLnSpc="1">
              <a:prstTxWarp prst="textNoShape">
                <a:avLst/>
              </a:prstTxWarp>
            </a:bodyPr>
            <a:lstStyle/>
            <a:p>
              <a:pPr indent="95250" algn="just" eaLnBrk="0" hangingPunct="0">
                <a:lnSpc>
                  <a:spcPct val="150000"/>
                </a:lnSpc>
                <a:buSzPct val="50000"/>
              </a:pPr>
              <a:endParaRPr lang="zh-CN" altLang="en-US" dirty="0" smtClean="0">
                <a:solidFill>
                  <a:prstClr val="black"/>
                </a:solidFill>
                <a:latin typeface="黑体"/>
              </a:endParaRPr>
            </a:p>
          </p:txBody>
        </p:sp>
        <p:pic>
          <p:nvPicPr>
            <p:cNvPr id="14" name="Picture 4" descr="E:\others\PNG半透明水印\ni_png_0499.png"/>
            <p:cNvPicPr>
              <a:picLocks noChangeAspect="1" noChangeArrowheads="1"/>
            </p:cNvPicPr>
            <p:nvPr/>
          </p:nvPicPr>
          <p:blipFill>
            <a:blip r:embed="rId3" cstate="print"/>
            <a:srcRect/>
            <a:stretch>
              <a:fillRect/>
            </a:stretch>
          </p:blipFill>
          <p:spPr bwMode="auto">
            <a:xfrm>
              <a:off x="492161" y="1678756"/>
              <a:ext cx="421285" cy="421286"/>
            </a:xfrm>
            <a:prstGeom prst="rect">
              <a:avLst/>
            </a:prstGeom>
            <a:noFill/>
          </p:spPr>
        </p:pic>
      </p:grpSp>
    </p:spTree>
    <p:extLst>
      <p:ext uri="{BB962C8B-B14F-4D97-AF65-F5344CB8AC3E}">
        <p14:creationId xmlns:p14="http://schemas.microsoft.com/office/powerpoint/2010/main" xmlns="" val="1107386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项目背景和目标</a:t>
            </a:r>
            <a:endParaRPr lang="zh-CN" altLang="en-US"/>
          </a:p>
        </p:txBody>
      </p:sp>
      <p:sp>
        <p:nvSpPr>
          <p:cNvPr id="4" name="Rectangle 3"/>
          <p:cNvSpPr txBox="1">
            <a:spLocks noChangeArrowheads="1"/>
          </p:cNvSpPr>
          <p:nvPr/>
        </p:nvSpPr>
        <p:spPr bwMode="auto">
          <a:xfrm>
            <a:off x="395536" y="1556792"/>
            <a:ext cx="8496943" cy="3960440"/>
          </a:xfrm>
          <a:prstGeom prst="rect">
            <a:avLst/>
          </a:prstGeom>
          <a:ln w="9525" cap="flat" cmpd="sng" algn="ctr">
            <a:noFill/>
            <a:prstDash val="solid"/>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ctr" anchorCtr="0" compatLnSpc="1">
            <a:prstTxWarp prst="textNoShape">
              <a:avLst/>
            </a:prstTxWarp>
          </a:bodyPr>
          <a:lstStyle/>
          <a:p>
            <a:pPr>
              <a:lnSpc>
                <a:spcPct val="150000"/>
              </a:lnSpc>
              <a:buClr>
                <a:srgbClr val="777777"/>
              </a:buClr>
              <a:buSzPct val="85000"/>
              <a:defRPr/>
            </a:pPr>
            <a:endParaRPr lang="en-US" altLang="zh-CN" sz="1600" dirty="0" smtClean="0">
              <a:latin typeface="微软雅黑" pitchFamily="34" charset="-122"/>
              <a:ea typeface="微软雅黑" pitchFamily="34" charset="-122"/>
            </a:endParaRPr>
          </a:p>
          <a:p>
            <a:pPr>
              <a:lnSpc>
                <a:spcPct val="150000"/>
              </a:lnSpc>
              <a:buClr>
                <a:srgbClr val="777777"/>
              </a:buClr>
              <a:buSzPct val="85000"/>
              <a:defRPr/>
            </a:pPr>
            <a:r>
              <a:rPr lang="en-US" altLang="zh-CN" sz="1600" dirty="0" smtClean="0">
                <a:latin typeface="微软雅黑" pitchFamily="34" charset="-122"/>
                <a:ea typeface="微软雅黑" pitchFamily="34" charset="-122"/>
              </a:rPr>
              <a:t>       </a:t>
            </a:r>
            <a:r>
              <a:rPr lang="zh-CN" altLang="zh-CN" sz="1600" dirty="0" smtClean="0">
                <a:latin typeface="微软雅黑" pitchFamily="34" charset="-122"/>
                <a:ea typeface="微软雅黑" pitchFamily="34" charset="-122"/>
              </a:rPr>
              <a:t>海尔集团</a:t>
            </a:r>
            <a:r>
              <a:rPr lang="en-US" altLang="zh-CN" sz="1600" dirty="0">
                <a:latin typeface="微软雅黑" pitchFamily="34" charset="-122"/>
                <a:ea typeface="微软雅黑" pitchFamily="34" charset="-122"/>
              </a:rPr>
              <a:t>MDM</a:t>
            </a:r>
            <a:r>
              <a:rPr lang="zh-CN" altLang="zh-CN" sz="1600" dirty="0" smtClean="0">
                <a:latin typeface="微软雅黑" pitchFamily="34" charset="-122"/>
                <a:ea typeface="微软雅黑" pitchFamily="34" charset="-122"/>
              </a:rPr>
              <a:t>系统</a:t>
            </a:r>
            <a:r>
              <a:rPr lang="zh-CN" altLang="en-US" sz="1600" dirty="0" smtClean="0">
                <a:latin typeface="微软雅黑" pitchFamily="34" charset="-122"/>
                <a:ea typeface="微软雅黑" pitchFamily="34" charset="-122"/>
              </a:rPr>
              <a:t>自</a:t>
            </a:r>
            <a:r>
              <a:rPr lang="en-US" altLang="zh-CN" sz="1600" dirty="0" smtClean="0">
                <a:latin typeface="微软雅黑" pitchFamily="34" charset="-122"/>
                <a:ea typeface="微软雅黑" pitchFamily="34" charset="-122"/>
              </a:rPr>
              <a:t>2007</a:t>
            </a:r>
            <a:r>
              <a:rPr lang="zh-CN" altLang="en-US" sz="1600" dirty="0" smtClean="0">
                <a:latin typeface="微软雅黑" pitchFamily="34" charset="-122"/>
                <a:ea typeface="微软雅黑" pitchFamily="34" charset="-122"/>
              </a:rPr>
              <a:t>年建立以来，</a:t>
            </a:r>
            <a:r>
              <a:rPr lang="zh-CN" altLang="zh-CN" sz="1600" dirty="0" smtClean="0">
                <a:latin typeface="微软雅黑" pitchFamily="34" charset="-122"/>
                <a:ea typeface="微软雅黑" pitchFamily="34" charset="-122"/>
              </a:rPr>
              <a:t>经过</a:t>
            </a:r>
            <a:r>
              <a:rPr lang="zh-CN" altLang="en-US" sz="1600" dirty="0" smtClean="0">
                <a:latin typeface="微软雅黑" pitchFamily="34" charset="-122"/>
                <a:ea typeface="微软雅黑" pitchFamily="34" charset="-122"/>
              </a:rPr>
              <a:t>前期</a:t>
            </a:r>
            <a:r>
              <a:rPr lang="zh-CN" altLang="zh-CN" sz="1600" dirty="0" smtClean="0">
                <a:latin typeface="微软雅黑" pitchFamily="34" charset="-122"/>
                <a:ea typeface="微软雅黑" pitchFamily="34" charset="-122"/>
              </a:rPr>
              <a:t>的建设</a:t>
            </a:r>
            <a:r>
              <a:rPr lang="zh-CN" altLang="en-US" sz="1600" dirty="0" smtClean="0">
                <a:latin typeface="微软雅黑" pitchFamily="34" charset="-122"/>
                <a:ea typeface="微软雅黑" pitchFamily="34" charset="-122"/>
              </a:rPr>
              <a:t>，</a:t>
            </a:r>
            <a:r>
              <a:rPr lang="zh-CN" altLang="zh-CN" sz="1600" dirty="0" smtClean="0">
                <a:latin typeface="微软雅黑" pitchFamily="34" charset="-122"/>
                <a:ea typeface="微软雅黑" pitchFamily="34" charset="-122"/>
              </a:rPr>
              <a:t>已经管控集团客户、物料、供应商、人员、销售样表、银行等主数据，覆盖集团生产、装备制造、国内销售、海外销售、海外售后、物流等绝大多数业务，</a:t>
            </a:r>
            <a:r>
              <a:rPr lang="zh-CN" altLang="en-US" sz="1600" dirty="0" smtClean="0">
                <a:latin typeface="微软雅黑" pitchFamily="34" charset="-122"/>
                <a:ea typeface="微软雅黑" pitchFamily="34" charset="-122"/>
              </a:rPr>
              <a:t>成为集团信息化的基石。</a:t>
            </a:r>
            <a:endParaRPr lang="en-US" altLang="zh-CN" sz="1600" dirty="0" smtClean="0">
              <a:latin typeface="微软雅黑" pitchFamily="34" charset="-122"/>
              <a:ea typeface="微软雅黑" pitchFamily="34" charset="-122"/>
            </a:endParaRPr>
          </a:p>
          <a:p>
            <a:pPr>
              <a:lnSpc>
                <a:spcPct val="150000"/>
              </a:lnSpc>
              <a:buClr>
                <a:srgbClr val="777777"/>
              </a:buClr>
              <a:buSzPct val="85000"/>
              <a:defRPr/>
            </a:pPr>
            <a:r>
              <a:rPr lang="en-US" altLang="zh-CN" sz="1600" dirty="0" smtClean="0">
                <a:latin typeface="微软雅黑" pitchFamily="34" charset="-122"/>
                <a:ea typeface="微软雅黑" pitchFamily="34" charset="-122"/>
              </a:rPr>
              <a:t>       </a:t>
            </a:r>
            <a:r>
              <a:rPr lang="zh-CN" altLang="zh-CN" sz="1600" dirty="0" smtClean="0">
                <a:latin typeface="微软雅黑" pitchFamily="34" charset="-122"/>
                <a:ea typeface="微软雅黑" pitchFamily="34" charset="-122"/>
              </a:rPr>
              <a:t>随着</a:t>
            </a:r>
            <a:r>
              <a:rPr lang="zh-CN" altLang="zh-CN" sz="1600" dirty="0">
                <a:latin typeface="微软雅黑" pitchFamily="34" charset="-122"/>
                <a:ea typeface="微软雅黑" pitchFamily="34" charset="-122"/>
              </a:rPr>
              <a:t>集团业务的发展与管理模式的转变，对于主数据的需求也不断变化，所以</a:t>
            </a:r>
            <a:r>
              <a:rPr lang="en-GB" altLang="zh-CN" sz="1600" dirty="0">
                <a:latin typeface="微软雅黑" pitchFamily="34" charset="-122"/>
                <a:ea typeface="微软雅黑" pitchFamily="34" charset="-122"/>
              </a:rPr>
              <a:t>MDM</a:t>
            </a:r>
            <a:r>
              <a:rPr lang="zh-CN" altLang="zh-CN" sz="1600" dirty="0" smtClean="0">
                <a:latin typeface="微软雅黑" pitchFamily="34" charset="-122"/>
                <a:ea typeface="微软雅黑" pitchFamily="34" charset="-122"/>
              </a:rPr>
              <a:t>需要</a:t>
            </a:r>
            <a:r>
              <a:rPr lang="zh-CN" altLang="en-US" sz="1600" dirty="0" smtClean="0">
                <a:latin typeface="微软雅黑" pitchFamily="34" charset="-122"/>
                <a:ea typeface="微软雅黑" pitchFamily="34" charset="-122"/>
              </a:rPr>
              <a:t>破除</a:t>
            </a:r>
            <a:r>
              <a:rPr lang="zh-CN" altLang="en-US" sz="1600" dirty="0" smtClean="0">
                <a:latin typeface="微软雅黑" pitchFamily="34" charset="-122"/>
                <a:ea typeface="微软雅黑" pitchFamily="34" charset="-122"/>
                <a:sym typeface="Wingdings" pitchFamily="2" charset="2"/>
              </a:rPr>
              <a:t>旧框架开发技术和</a:t>
            </a:r>
            <a:r>
              <a:rPr lang="zh-CN" altLang="en-US" sz="1600" dirty="0" smtClean="0"/>
              <a:t>设计理念</a:t>
            </a:r>
            <a:r>
              <a:rPr lang="zh-CN" altLang="en-US" sz="1600" dirty="0" smtClean="0">
                <a:latin typeface="微软雅黑" pitchFamily="34" charset="-122"/>
                <a:ea typeface="微软雅黑" pitchFamily="34" charset="-122"/>
                <a:sym typeface="Wingdings" pitchFamily="2" charset="2"/>
              </a:rPr>
              <a:t>瓶颈，建立主数据服务化机制，支持</a:t>
            </a:r>
            <a:r>
              <a:rPr lang="zh-CN" altLang="en-US" sz="1600" dirty="0" smtClean="0">
                <a:latin typeface="微软雅黑" pitchFamily="34" charset="-122"/>
                <a:ea typeface="微软雅黑" pitchFamily="34" charset="-122"/>
              </a:rPr>
              <a:t>互联网产品数据开发</a:t>
            </a:r>
            <a:r>
              <a:rPr lang="zh-CN" altLang="zh-CN" sz="1600" dirty="0" smtClean="0">
                <a:latin typeface="微软雅黑" pitchFamily="34" charset="-122"/>
                <a:ea typeface="微软雅黑" pitchFamily="34" charset="-122"/>
              </a:rPr>
              <a:t>。</a:t>
            </a:r>
            <a:endParaRPr lang="en-US" altLang="zh-CN" sz="1600" dirty="0" smtClean="0">
              <a:latin typeface="微软雅黑" pitchFamily="34" charset="-122"/>
              <a:ea typeface="微软雅黑" pitchFamily="34" charset="-122"/>
            </a:endParaRPr>
          </a:p>
          <a:p>
            <a:pPr>
              <a:lnSpc>
                <a:spcPct val="150000"/>
              </a:lnSpc>
              <a:buClr>
                <a:srgbClr val="777777"/>
              </a:buClr>
              <a:buSzPct val="85000"/>
              <a:defRPr/>
            </a:pPr>
            <a:r>
              <a:rPr lang="zh-CN" altLang="en-US" sz="1600" dirty="0" smtClean="0">
                <a:latin typeface="微软雅黑" pitchFamily="34" charset="-122"/>
                <a:ea typeface="微软雅黑" pitchFamily="34" charset="-122"/>
              </a:rPr>
              <a:t>       保障</a:t>
            </a:r>
            <a:r>
              <a:rPr lang="en-US" altLang="zh-CN" sz="1600" dirty="0">
                <a:latin typeface="微软雅黑" pitchFamily="34" charset="-122"/>
                <a:ea typeface="微软雅黑" pitchFamily="34" charset="-122"/>
              </a:rPr>
              <a:t>MDM</a:t>
            </a:r>
            <a:r>
              <a:rPr lang="zh-CN" altLang="en-US" sz="1600" dirty="0">
                <a:latin typeface="微软雅黑" pitchFamily="34" charset="-122"/>
                <a:ea typeface="微软雅黑" pitchFamily="34" charset="-122"/>
              </a:rPr>
              <a:t>系统稳定</a:t>
            </a:r>
            <a:r>
              <a:rPr lang="zh-CN" altLang="en-US" sz="1600" dirty="0" smtClean="0">
                <a:latin typeface="微软雅黑" pitchFamily="34" charset="-122"/>
                <a:ea typeface="微软雅黑" pitchFamily="34" charset="-122"/>
              </a:rPr>
              <a:t>运行</a:t>
            </a:r>
            <a:r>
              <a:rPr lang="zh-CN" altLang="en-US" sz="1600" dirty="0">
                <a:latin typeface="微软雅黑" pitchFamily="34" charset="-122"/>
                <a:ea typeface="微软雅黑" pitchFamily="34" charset="-122"/>
              </a:rPr>
              <a:t>，</a:t>
            </a:r>
            <a:r>
              <a:rPr lang="zh-CN" altLang="zh-CN" sz="1600" dirty="0">
                <a:latin typeface="微软雅黑" pitchFamily="34" charset="-122"/>
                <a:ea typeface="微软雅黑" pitchFamily="34" charset="-122"/>
              </a:rPr>
              <a:t>解决用户使用过程中出现的系统问题，为其他外围系统提供优质的主数据服务</a:t>
            </a:r>
            <a:r>
              <a:rPr lang="zh-CN" altLang="en-US" sz="1600" dirty="0" smtClean="0">
                <a:latin typeface="微软雅黑" pitchFamily="34" charset="-122"/>
                <a:ea typeface="微软雅黑" pitchFamily="34" charset="-122"/>
              </a:rPr>
              <a:t>，满足</a:t>
            </a:r>
            <a:r>
              <a:rPr lang="zh-CN" altLang="en-US" sz="1600" dirty="0">
                <a:latin typeface="微软雅黑" pitchFamily="34" charset="-122"/>
                <a:ea typeface="微软雅黑" pitchFamily="34" charset="-122"/>
              </a:rPr>
              <a:t>不断增长的业务需求，</a:t>
            </a:r>
            <a:r>
              <a:rPr lang="zh-CN" altLang="zh-CN" sz="1600" dirty="0">
                <a:latin typeface="微软雅黑" pitchFamily="34" charset="-122"/>
                <a:ea typeface="微软雅黑" pitchFamily="34" charset="-122"/>
              </a:rPr>
              <a:t>为海尔集团的发展提供基础数据</a:t>
            </a:r>
            <a:r>
              <a:rPr lang="zh-CN" altLang="zh-CN" sz="1600" dirty="0" smtClean="0">
                <a:latin typeface="微软雅黑" pitchFamily="34" charset="-122"/>
                <a:ea typeface="微软雅黑" pitchFamily="34" charset="-122"/>
              </a:rPr>
              <a:t>保障</a:t>
            </a:r>
            <a:r>
              <a:rPr lang="zh-CN" altLang="en-US" sz="1600" dirty="0" smtClean="0">
                <a:latin typeface="微软雅黑" pitchFamily="34" charset="-122"/>
                <a:ea typeface="微软雅黑" pitchFamily="34" charset="-122"/>
              </a:rPr>
              <a:t>，成为了一项重要的工作。</a:t>
            </a:r>
            <a:endParaRPr lang="en-US" altLang="zh-CN" sz="1600" dirty="0">
              <a:latin typeface="微软雅黑" pitchFamily="34" charset="-122"/>
              <a:ea typeface="微软雅黑" pitchFamily="34" charset="-122"/>
            </a:endParaRPr>
          </a:p>
          <a:p>
            <a:pPr>
              <a:lnSpc>
                <a:spcPct val="150000"/>
              </a:lnSpc>
              <a:buClr>
                <a:srgbClr val="777777"/>
              </a:buClr>
              <a:buSzPct val="85000"/>
              <a:defRPr/>
            </a:pPr>
            <a:endParaRPr lang="zh-CN" altLang="zh-CN" sz="1600" dirty="0">
              <a:latin typeface="微软雅黑" pitchFamily="34" charset="-122"/>
              <a:ea typeface="微软雅黑" pitchFamily="34" charset="-122"/>
            </a:endParaRPr>
          </a:p>
          <a:p>
            <a:pPr lvl="0">
              <a:lnSpc>
                <a:spcPct val="150000"/>
              </a:lnSpc>
              <a:buClr>
                <a:srgbClr val="777777"/>
              </a:buClr>
              <a:buSzPct val="85000"/>
              <a:defRPr/>
            </a:pPr>
            <a:endParaRPr lang="zh-CN" altLang="en-US" sz="1600" kern="0" dirty="0" smtClean="0">
              <a:latin typeface="微软雅黑" pitchFamily="34" charset="-122"/>
              <a:ea typeface="微软雅黑" pitchFamily="34" charset="-122"/>
            </a:endParaRPr>
          </a:p>
        </p:txBody>
      </p:sp>
      <p:sp>
        <p:nvSpPr>
          <p:cNvPr id="6" name="圆角矩形 5"/>
          <p:cNvSpPr/>
          <p:nvPr/>
        </p:nvSpPr>
        <p:spPr bwMode="auto">
          <a:xfrm>
            <a:off x="201418" y="1047620"/>
            <a:ext cx="1107053" cy="362599"/>
          </a:xfrm>
          <a:prstGeom prst="roundRect">
            <a:avLst>
              <a:gd name="adj" fmla="val 2748"/>
            </a:avLst>
          </a:prstGeom>
          <a:gradFill flip="none" rotWithShape="1">
            <a:gsLst>
              <a:gs pos="0">
                <a:srgbClr val="FFCF01"/>
              </a:gs>
              <a:gs pos="90000">
                <a:srgbClr val="E22000"/>
              </a:gs>
            </a:gsLst>
            <a:lin ang="2700000" scaled="1"/>
            <a:tileRect/>
          </a:gradFill>
          <a:ln w="31750">
            <a:solidFill>
              <a:schemeClr val="bg1"/>
            </a:solidFill>
          </a:ln>
          <a:effectLst>
            <a:outerShdw blurRad="225425" dist="38100" dir="5220000" algn="ctr">
              <a:srgbClr val="000000">
                <a:alpha val="33000"/>
              </a:srgbClr>
            </a:outerShdw>
          </a:effectLst>
          <a:scene3d>
            <a:camera prst="orthographicFront"/>
            <a:lightRig rig="flat" dir="t"/>
          </a:scene3d>
          <a:sp3d extrusionH="304800" contourW="25400">
            <a:bevelT prst="convex"/>
            <a:bevelB w="0" h="0"/>
            <a:contourClr>
              <a:srgbClr val="FFE593"/>
            </a:contourClr>
          </a:sp3d>
        </p:spPr>
        <p:style>
          <a:lnRef idx="1">
            <a:schemeClr val="accent2"/>
          </a:lnRef>
          <a:fillRef idx="3">
            <a:schemeClr val="accent2"/>
          </a:fillRef>
          <a:effectRef idx="2">
            <a:schemeClr val="accent2"/>
          </a:effectRef>
          <a:fontRef idx="minor">
            <a:schemeClr val="lt1"/>
          </a:fontRef>
        </p:style>
        <p:txBody>
          <a:bodyPr anchor="ctr">
            <a:sp3d/>
          </a:bodyPr>
          <a:lstStyle/>
          <a:p>
            <a:pPr marL="0" lvl="2" algn="ctr" eaLnBrk="0" fontAlgn="ctr" hangingPunct="0">
              <a:spcBef>
                <a:spcPts val="0"/>
              </a:spcBef>
              <a:spcAft>
                <a:spcPts val="0"/>
              </a:spcAft>
              <a:buClr>
                <a:srgbClr val="FF0000"/>
              </a:buClr>
              <a:buSzPct val="70000"/>
              <a:tabLst>
                <a:tab pos="136525" algn="l"/>
              </a:tabLst>
              <a:defRPr/>
            </a:pPr>
            <a:endParaRPr lang="zh-CN" altLang="en-US" sz="16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7" name="Text Box 29"/>
          <p:cNvSpPr txBox="1">
            <a:spLocks noChangeArrowheads="1"/>
          </p:cNvSpPr>
          <p:nvPr/>
        </p:nvSpPr>
        <p:spPr bwMode="gray">
          <a:xfrm>
            <a:off x="178248" y="1074222"/>
            <a:ext cx="1153392" cy="338554"/>
          </a:xfrm>
          <a:prstGeom prst="rect">
            <a:avLst/>
          </a:prstGeom>
          <a:noFill/>
          <a:scene3d>
            <a:camera prst="orthographicFront"/>
            <a:lightRig rig="threePt" dir="t"/>
          </a:scene3d>
          <a:sp3d/>
        </p:spPr>
        <p:txBody>
          <a:bodyPr>
            <a:spAutoFit/>
          </a:bodyPr>
          <a:lstStyle/>
          <a:p>
            <a:pPr algn="ctr" fontAlgn="auto">
              <a:spcBef>
                <a:spcPts val="0"/>
              </a:spcBef>
              <a:spcAft>
                <a:spcPts val="0"/>
              </a:spcAft>
              <a:defRPr/>
            </a:pPr>
            <a:r>
              <a:rPr lang="zh-CN" altLang="en-US" sz="1600" b="1" dirty="0" smtClean="0">
                <a:solidFill>
                  <a:schemeClr val="bg1"/>
                </a:solidFill>
                <a:effectLst>
                  <a:outerShdw blurRad="38100" dist="38100" dir="2700000" algn="tl">
                    <a:srgbClr val="000000">
                      <a:alpha val="43137"/>
                    </a:srgbClr>
                  </a:outerShdw>
                  <a:reflection blurRad="6350" stA="50000" endA="300" endPos="50000" dist="60007" dir="5400000" sy="-100000" algn="bl" rotWithShape="0"/>
                </a:effectLst>
                <a:latin typeface="微软雅黑" pitchFamily="34" charset="-122"/>
                <a:ea typeface="微软雅黑" pitchFamily="34" charset="-122"/>
              </a:rPr>
              <a:t>背景</a:t>
            </a:r>
            <a:endParaRPr lang="zh-CN" altLang="en-US" sz="1600" b="1" dirty="0">
              <a:solidFill>
                <a:schemeClr val="bg1"/>
              </a:solidFill>
              <a:effectLst>
                <a:outerShdw blurRad="38100" dist="38100" dir="2700000" algn="tl">
                  <a:srgbClr val="000000">
                    <a:alpha val="43137"/>
                  </a:srgbClr>
                </a:outerShdw>
                <a:reflection blurRad="6350" stA="50000" endA="300" endPos="50000" dist="60007" dir="5400000" sy="-100000" algn="bl" rotWithShape="0"/>
              </a:effectLst>
              <a:latin typeface="微软雅黑" pitchFamily="34" charset="-122"/>
              <a:ea typeface="微软雅黑" pitchFamily="34" charset="-122"/>
            </a:endParaRPr>
          </a:p>
        </p:txBody>
      </p:sp>
      <p:sp>
        <p:nvSpPr>
          <p:cNvPr id="21" name="矩形 20"/>
          <p:cNvSpPr/>
          <p:nvPr/>
        </p:nvSpPr>
        <p:spPr>
          <a:xfrm>
            <a:off x="394272" y="3330858"/>
            <a:ext cx="8498208" cy="369332"/>
          </a:xfrm>
          <a:prstGeom prst="rect">
            <a:avLst/>
          </a:prstGeom>
        </p:spPr>
        <p:txBody>
          <a:bodyPr wrap="square">
            <a:spAutoFit/>
          </a:bodyPr>
          <a:lstStyle/>
          <a:p>
            <a:endParaRPr lang="zh-CN" altLang="zh-CN" dirty="0">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13655" y="188640"/>
            <a:ext cx="6778625" cy="504056"/>
          </a:xfrm>
        </p:spPr>
        <p:txBody>
          <a:bodyPr/>
          <a:lstStyle/>
          <a:p>
            <a:r>
              <a:rPr lang="zh-CN" altLang="en-US" dirty="0" smtClean="0"/>
              <a:t>东软集团简介</a:t>
            </a:r>
          </a:p>
        </p:txBody>
      </p:sp>
      <p:sp>
        <p:nvSpPr>
          <p:cNvPr id="12291" name="Rectangle 3"/>
          <p:cNvSpPr>
            <a:spLocks noGrp="1" noChangeArrowheads="1"/>
          </p:cNvSpPr>
          <p:nvPr>
            <p:ph idx="1"/>
          </p:nvPr>
        </p:nvSpPr>
        <p:spPr>
          <a:xfrm>
            <a:off x="214313" y="1071563"/>
            <a:ext cx="8715375" cy="3857625"/>
          </a:xfrm>
        </p:spPr>
        <p:txBody>
          <a:bodyPr/>
          <a:lstStyle/>
          <a:p>
            <a:pPr eaLnBrk="1" hangingPunct="1">
              <a:lnSpc>
                <a:spcPct val="115000"/>
              </a:lnSpc>
            </a:pPr>
            <a:r>
              <a:rPr lang="en-US" altLang="zh-CN" sz="1800" b="0" dirty="0" smtClean="0">
                <a:solidFill>
                  <a:schemeClr val="tx2"/>
                </a:solidFill>
                <a:latin typeface="Verdana" pitchFamily="34" charset="0"/>
              </a:rPr>
              <a:t>1991</a:t>
            </a:r>
            <a:r>
              <a:rPr lang="zh-CN" altLang="en-US" sz="1800" b="0" dirty="0" smtClean="0">
                <a:solidFill>
                  <a:schemeClr val="tx2"/>
                </a:solidFill>
                <a:latin typeface="Verdana" pitchFamily="34" charset="0"/>
              </a:rPr>
              <a:t>年，创立于东北大学</a:t>
            </a:r>
          </a:p>
          <a:p>
            <a:pPr eaLnBrk="1" hangingPunct="1">
              <a:lnSpc>
                <a:spcPct val="115000"/>
              </a:lnSpc>
            </a:pPr>
            <a:r>
              <a:rPr lang="zh-CN" altLang="en-US" sz="1800" b="0" dirty="0" smtClean="0">
                <a:solidFill>
                  <a:schemeClr val="tx2"/>
                </a:solidFill>
                <a:latin typeface="Verdana" pitchFamily="34" charset="0"/>
              </a:rPr>
              <a:t>注册资本</a:t>
            </a:r>
            <a:r>
              <a:rPr lang="en-US" altLang="zh-CN" sz="1800" b="0" dirty="0" smtClean="0">
                <a:solidFill>
                  <a:schemeClr val="tx2"/>
                </a:solidFill>
                <a:latin typeface="Verdana" pitchFamily="34" charset="0"/>
              </a:rPr>
              <a:t>12.27</a:t>
            </a:r>
            <a:r>
              <a:rPr lang="zh-CN" altLang="en-US" sz="1800" b="0" dirty="0" smtClean="0">
                <a:solidFill>
                  <a:schemeClr val="tx2"/>
                </a:solidFill>
                <a:latin typeface="Verdana" pitchFamily="34" charset="0"/>
              </a:rPr>
              <a:t>亿人民币</a:t>
            </a:r>
            <a:endParaRPr lang="en-US" altLang="zh-CN" sz="1800" b="0" dirty="0" smtClean="0">
              <a:solidFill>
                <a:schemeClr val="tx2"/>
              </a:solidFill>
              <a:latin typeface="Verdana" pitchFamily="34" charset="0"/>
            </a:endParaRPr>
          </a:p>
          <a:p>
            <a:pPr eaLnBrk="1" hangingPunct="1">
              <a:lnSpc>
                <a:spcPct val="115000"/>
              </a:lnSpc>
            </a:pPr>
            <a:r>
              <a:rPr lang="zh-CN" altLang="en-US" sz="1800" b="0" dirty="0" smtClean="0">
                <a:solidFill>
                  <a:schemeClr val="tx2"/>
                </a:solidFill>
                <a:latin typeface="Verdana" pitchFamily="34" charset="0"/>
              </a:rPr>
              <a:t>国内第一家上市的软件公司（</a:t>
            </a:r>
            <a:r>
              <a:rPr lang="en-US" altLang="zh-CN" sz="1800" b="0" dirty="0" smtClean="0">
                <a:solidFill>
                  <a:schemeClr val="tx2"/>
                </a:solidFill>
                <a:latin typeface="Verdana" pitchFamily="34" charset="0"/>
              </a:rPr>
              <a:t>SH600718,1996</a:t>
            </a:r>
            <a:r>
              <a:rPr lang="zh-CN" altLang="en-US" sz="1800" b="0" dirty="0" smtClean="0">
                <a:solidFill>
                  <a:schemeClr val="tx2"/>
                </a:solidFill>
                <a:latin typeface="Verdana" pitchFamily="34" charset="0"/>
              </a:rPr>
              <a:t>年</a:t>
            </a:r>
            <a:r>
              <a:rPr lang="en-US" altLang="zh-CN" sz="1800" b="0" dirty="0" smtClean="0">
                <a:solidFill>
                  <a:schemeClr val="tx2"/>
                </a:solidFill>
                <a:latin typeface="Verdana" pitchFamily="34" charset="0"/>
              </a:rPr>
              <a:t>)</a:t>
            </a:r>
          </a:p>
          <a:p>
            <a:pPr eaLnBrk="1" hangingPunct="1">
              <a:lnSpc>
                <a:spcPct val="115000"/>
              </a:lnSpc>
            </a:pPr>
            <a:r>
              <a:rPr lang="zh-CN" altLang="en-US" sz="1800" b="0" dirty="0" smtClean="0">
                <a:solidFill>
                  <a:schemeClr val="tx2"/>
                </a:solidFill>
                <a:latin typeface="Verdana" pitchFamily="34" charset="0"/>
              </a:rPr>
              <a:t>国内最大的离岸软件外包提供商</a:t>
            </a:r>
          </a:p>
          <a:p>
            <a:pPr eaLnBrk="1" hangingPunct="1">
              <a:lnSpc>
                <a:spcPct val="115000"/>
              </a:lnSpc>
            </a:pPr>
            <a:r>
              <a:rPr lang="zh-CN" altLang="en-US" sz="1800" b="0" dirty="0" smtClean="0">
                <a:solidFill>
                  <a:schemeClr val="tx2"/>
                </a:solidFill>
                <a:latin typeface="Verdana" pitchFamily="34" charset="0"/>
              </a:rPr>
              <a:t>目前有</a:t>
            </a:r>
            <a:r>
              <a:rPr lang="en-US" altLang="zh-CN" sz="1800" b="0" dirty="0" smtClean="0">
                <a:solidFill>
                  <a:schemeClr val="tx2"/>
                </a:solidFill>
                <a:latin typeface="Verdana" pitchFamily="34" charset="0"/>
              </a:rPr>
              <a:t>24,000</a:t>
            </a:r>
            <a:r>
              <a:rPr lang="zh-CN" altLang="en-US" sz="1800" b="0" dirty="0" smtClean="0">
                <a:solidFill>
                  <a:schemeClr val="tx2"/>
                </a:solidFill>
                <a:latin typeface="Verdana" pitchFamily="34" charset="0"/>
              </a:rPr>
              <a:t>余名员工，其中技术人员</a:t>
            </a:r>
            <a:r>
              <a:rPr lang="en-US" altLang="zh-CN" sz="1800" b="0" dirty="0" smtClean="0">
                <a:solidFill>
                  <a:schemeClr val="tx2"/>
                </a:solidFill>
                <a:latin typeface="Verdana" pitchFamily="34" charset="0"/>
              </a:rPr>
              <a:t>18,000</a:t>
            </a:r>
            <a:r>
              <a:rPr lang="zh-CN" altLang="en-US" sz="1800" b="0" dirty="0" smtClean="0">
                <a:solidFill>
                  <a:schemeClr val="tx2"/>
                </a:solidFill>
                <a:latin typeface="Verdana" pitchFamily="34" charset="0"/>
              </a:rPr>
              <a:t>名</a:t>
            </a:r>
          </a:p>
          <a:p>
            <a:pPr eaLnBrk="1" hangingPunct="1">
              <a:lnSpc>
                <a:spcPct val="115000"/>
              </a:lnSpc>
            </a:pPr>
            <a:r>
              <a:rPr lang="zh-CN" altLang="en-GB" sz="1800" b="0" dirty="0" smtClean="0">
                <a:solidFill>
                  <a:schemeClr val="tx2"/>
                </a:solidFill>
                <a:latin typeface="Verdana" pitchFamily="34" charset="0"/>
              </a:rPr>
              <a:t>在中国建立</a:t>
            </a:r>
            <a:r>
              <a:rPr lang="en-GB" altLang="zh-CN" sz="1800" b="0" dirty="0" smtClean="0">
                <a:solidFill>
                  <a:schemeClr val="tx2"/>
                </a:solidFill>
                <a:latin typeface="Verdana" pitchFamily="34" charset="0"/>
              </a:rPr>
              <a:t>6</a:t>
            </a:r>
            <a:r>
              <a:rPr lang="zh-CN" altLang="en-GB" sz="1800" b="0" dirty="0" smtClean="0">
                <a:solidFill>
                  <a:schemeClr val="tx2"/>
                </a:solidFill>
                <a:latin typeface="Verdana" pitchFamily="34" charset="0"/>
              </a:rPr>
              <a:t>个软件研发基地，</a:t>
            </a:r>
            <a:r>
              <a:rPr lang="en-GB" altLang="zh-CN" sz="1800" b="0" dirty="0" smtClean="0">
                <a:solidFill>
                  <a:schemeClr val="tx2"/>
                </a:solidFill>
                <a:latin typeface="Verdana" pitchFamily="34" charset="0"/>
              </a:rPr>
              <a:t>8</a:t>
            </a:r>
            <a:r>
              <a:rPr lang="zh-CN" altLang="en-GB" sz="1800" b="0" dirty="0" smtClean="0">
                <a:solidFill>
                  <a:schemeClr val="tx2"/>
                </a:solidFill>
                <a:latin typeface="Verdana" pitchFamily="34" charset="0"/>
              </a:rPr>
              <a:t>个区域总部，在</a:t>
            </a:r>
            <a:r>
              <a:rPr lang="en-GB" altLang="zh-CN" sz="1800" b="0" dirty="0" smtClean="0">
                <a:solidFill>
                  <a:schemeClr val="tx2"/>
                </a:solidFill>
                <a:latin typeface="Verdana" pitchFamily="34" charset="0"/>
              </a:rPr>
              <a:t>40</a:t>
            </a:r>
            <a:r>
              <a:rPr lang="zh-CN" altLang="en-GB" sz="1800" b="0" dirty="0" smtClean="0">
                <a:solidFill>
                  <a:schemeClr val="tx2"/>
                </a:solidFill>
                <a:latin typeface="Verdana" pitchFamily="34" charset="0"/>
              </a:rPr>
              <a:t>多个城市建立营销与服务网络</a:t>
            </a:r>
            <a:r>
              <a:rPr lang="zh-CN" altLang="en-US" sz="1800" b="0" dirty="0" smtClean="0">
                <a:solidFill>
                  <a:schemeClr val="tx2"/>
                </a:solidFill>
                <a:latin typeface="Verdana" pitchFamily="34" charset="0"/>
              </a:rPr>
              <a:t>。</a:t>
            </a:r>
            <a:r>
              <a:rPr lang="zh-CN" altLang="en-US" sz="1800" dirty="0" smtClean="0">
                <a:solidFill>
                  <a:schemeClr val="tx2"/>
                </a:solidFill>
                <a:latin typeface="Verdana" pitchFamily="34" charset="0"/>
              </a:rPr>
              <a:t>其中在青岛设区域总部，共有</a:t>
            </a:r>
            <a:r>
              <a:rPr lang="en-US" altLang="zh-CN" sz="1800" dirty="0" smtClean="0">
                <a:solidFill>
                  <a:schemeClr val="tx2"/>
                </a:solidFill>
                <a:latin typeface="Verdana" pitchFamily="34" charset="0"/>
              </a:rPr>
              <a:t>300</a:t>
            </a:r>
            <a:r>
              <a:rPr lang="zh-CN" altLang="en-US" sz="1800" dirty="0" smtClean="0">
                <a:solidFill>
                  <a:schemeClr val="tx2"/>
                </a:solidFill>
                <a:latin typeface="Verdana" pitchFamily="34" charset="0"/>
              </a:rPr>
              <a:t>多名技术人员</a:t>
            </a:r>
            <a:endParaRPr lang="en-US" altLang="zh-CN" sz="1800" dirty="0" smtClean="0">
              <a:solidFill>
                <a:schemeClr val="tx2"/>
              </a:solidFill>
              <a:latin typeface="Verdana" pitchFamily="34" charset="0"/>
            </a:endParaRPr>
          </a:p>
          <a:p>
            <a:pPr eaLnBrk="1" hangingPunct="1">
              <a:lnSpc>
                <a:spcPct val="115000"/>
              </a:lnSpc>
            </a:pPr>
            <a:r>
              <a:rPr lang="zh-CN" altLang="en-GB" sz="1800" b="0" dirty="0" smtClean="0">
                <a:solidFill>
                  <a:schemeClr val="tx2"/>
                </a:solidFill>
                <a:latin typeface="Verdana" pitchFamily="34" charset="0"/>
              </a:rPr>
              <a:t>大连、南海、成都和沈阳建立了</a:t>
            </a:r>
            <a:r>
              <a:rPr lang="en-GB" altLang="zh-CN" sz="1800" b="0" dirty="0" smtClean="0">
                <a:solidFill>
                  <a:schemeClr val="tx2"/>
                </a:solidFill>
                <a:latin typeface="Verdana" pitchFamily="34" charset="0"/>
              </a:rPr>
              <a:t>3</a:t>
            </a:r>
            <a:r>
              <a:rPr lang="zh-CN" altLang="en-GB" sz="1800" b="0" dirty="0" smtClean="0">
                <a:solidFill>
                  <a:schemeClr val="tx2"/>
                </a:solidFill>
                <a:latin typeface="Verdana" pitchFamily="34" charset="0"/>
              </a:rPr>
              <a:t>所东软信息学院和</a:t>
            </a:r>
            <a:r>
              <a:rPr lang="en-US" altLang="zh-CN" sz="1800" b="0" dirty="0" smtClean="0">
                <a:solidFill>
                  <a:schemeClr val="tx2"/>
                </a:solidFill>
                <a:latin typeface="Verdana" pitchFamily="34" charset="0"/>
              </a:rPr>
              <a:t>1</a:t>
            </a:r>
            <a:r>
              <a:rPr lang="zh-CN" altLang="en-US" sz="1800" b="0" dirty="0" smtClean="0">
                <a:solidFill>
                  <a:schemeClr val="tx2"/>
                </a:solidFill>
                <a:latin typeface="Verdana" pitchFamily="34" charset="0"/>
              </a:rPr>
              <a:t>所生物医学与信息工程学院</a:t>
            </a:r>
            <a:endParaRPr lang="zh-CN" altLang="en-GB" sz="1800" b="0" dirty="0" smtClean="0">
              <a:solidFill>
                <a:schemeClr val="tx2"/>
              </a:solidFill>
              <a:latin typeface="Verdana" pitchFamily="34" charset="0"/>
            </a:endParaRPr>
          </a:p>
          <a:p>
            <a:pPr eaLnBrk="1" hangingPunct="1">
              <a:lnSpc>
                <a:spcPct val="115000"/>
              </a:lnSpc>
            </a:pPr>
            <a:r>
              <a:rPr lang="zh-CN" altLang="en-GB" sz="1800" b="0" dirty="0" smtClean="0">
                <a:solidFill>
                  <a:schemeClr val="tx2"/>
                </a:solidFill>
                <a:latin typeface="Verdana" pitchFamily="34" charset="0"/>
              </a:rPr>
              <a:t>在美国、日本、欧洲、中东设有子公司</a:t>
            </a:r>
          </a:p>
        </p:txBody>
      </p:sp>
      <p:sp>
        <p:nvSpPr>
          <p:cNvPr id="12294" name="Rectangle 6"/>
          <p:cNvSpPr>
            <a:spLocks noChangeArrowheads="1"/>
          </p:cNvSpPr>
          <p:nvPr/>
        </p:nvSpPr>
        <p:spPr bwMode="auto">
          <a:xfrm>
            <a:off x="5810250" y="4662220"/>
            <a:ext cx="3333750" cy="1556467"/>
          </a:xfrm>
          <a:prstGeom prst="rect">
            <a:avLst/>
          </a:prstGeom>
          <a:solidFill>
            <a:schemeClr val="accent1"/>
          </a:solidFill>
          <a:ln>
            <a:noFill/>
          </a:ln>
          <a:extLst/>
        </p:spPr>
        <p:txBody>
          <a:bodyPr lIns="78373" tIns="39187" rIns="78373" bIns="39187">
            <a:spAutoFit/>
          </a:bodyPr>
          <a:lstStyle/>
          <a:p>
            <a:pPr defTabSz="784225"/>
            <a:r>
              <a:rPr lang="zh-CN" altLang="zh-CN" sz="1600" dirty="0" smtClean="0">
                <a:solidFill>
                  <a:srgbClr val="000000"/>
                </a:solidFill>
                <a:latin typeface="Arial" charset="0"/>
                <a:ea typeface="华文细黑" pitchFamily="2" charset="-122"/>
              </a:rPr>
              <a:t>习</a:t>
            </a:r>
            <a:r>
              <a:rPr lang="zh-CN" altLang="en-US" sz="1600" dirty="0" smtClean="0">
                <a:solidFill>
                  <a:srgbClr val="000000"/>
                </a:solidFill>
                <a:latin typeface="Arial" charset="0"/>
                <a:ea typeface="华文细黑" pitchFamily="2" charset="-122"/>
              </a:rPr>
              <a:t>主席</a:t>
            </a:r>
            <a:r>
              <a:rPr lang="zh-CN" altLang="zh-CN" sz="1600" dirty="0" smtClean="0">
                <a:solidFill>
                  <a:srgbClr val="000000"/>
                </a:solidFill>
                <a:latin typeface="Arial" charset="0"/>
                <a:ea typeface="华文细黑" pitchFamily="2" charset="-122"/>
              </a:rPr>
              <a:t>在</a:t>
            </a:r>
            <a:r>
              <a:rPr lang="zh-CN" altLang="en-US" sz="1600" dirty="0" smtClean="0">
                <a:solidFill>
                  <a:srgbClr val="000000"/>
                </a:solidFill>
                <a:latin typeface="Arial" charset="0"/>
                <a:ea typeface="华文细黑" pitchFamily="2" charset="-122"/>
              </a:rPr>
              <a:t>考察</a:t>
            </a:r>
            <a:r>
              <a:rPr lang="zh-CN" altLang="zh-CN" sz="1600" dirty="0" smtClean="0">
                <a:solidFill>
                  <a:srgbClr val="000000"/>
                </a:solidFill>
                <a:latin typeface="Arial" charset="0"/>
                <a:ea typeface="华文细黑" pitchFamily="2" charset="-122"/>
              </a:rPr>
              <a:t>东软</a:t>
            </a:r>
            <a:r>
              <a:rPr lang="zh-CN" altLang="en-US" sz="1600" dirty="0" smtClean="0">
                <a:solidFill>
                  <a:srgbClr val="000000"/>
                </a:solidFill>
                <a:latin typeface="Arial" charset="0"/>
                <a:ea typeface="华文细黑" pitchFamily="2" charset="-122"/>
              </a:rPr>
              <a:t>时</a:t>
            </a:r>
            <a:r>
              <a:rPr lang="zh-CN" altLang="zh-CN" sz="1600" dirty="0" smtClean="0">
                <a:solidFill>
                  <a:srgbClr val="000000"/>
                </a:solidFill>
                <a:latin typeface="Arial" charset="0"/>
                <a:ea typeface="华文细黑" pitchFamily="2" charset="-122"/>
              </a:rPr>
              <a:t>说，看到</a:t>
            </a:r>
            <a:r>
              <a:rPr lang="zh-CN" altLang="zh-CN" sz="1600" dirty="0">
                <a:solidFill>
                  <a:srgbClr val="000000"/>
                </a:solidFill>
                <a:latin typeface="Arial" charset="0"/>
                <a:ea typeface="华文细黑" pitchFamily="2" charset="-122"/>
              </a:rPr>
              <a:t>东软不仅立足国内市场，在国际市场开拓方面也强劲有力，习近平总书记对东软人生机勃勃的精神面貌给予了高度评价并指示国家繁荣发展、民族振兴、行业进步都要依靠人才。</a:t>
            </a:r>
            <a:endParaRPr kumimoji="1" lang="zh-CN" altLang="en-US" sz="2800" b="1" dirty="0">
              <a:solidFill>
                <a:srgbClr val="CC3300"/>
              </a:solidFill>
              <a:latin typeface="Times New Roman" pitchFamily="18" charset="0"/>
              <a:ea typeface="华文细黑" pitchFamily="2"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23528" y="4653136"/>
            <a:ext cx="2705100" cy="1562100"/>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3076329" y="4653136"/>
            <a:ext cx="2705100" cy="1587500"/>
          </a:xfrm>
          <a:prstGeom prst="rect">
            <a:avLst/>
          </a:prstGeom>
        </p:spPr>
      </p:pic>
    </p:spTree>
    <p:extLst>
      <p:ext uri="{BB962C8B-B14F-4D97-AF65-F5344CB8AC3E}">
        <p14:creationId xmlns:p14="http://schemas.microsoft.com/office/powerpoint/2010/main" xmlns="" val="1387749567"/>
      </p:ext>
    </p:extLst>
  </p:cSld>
  <p:clrMapOvr>
    <a:masterClrMapping/>
  </p:clrMapOvr>
  <p:transition advClick="0"/>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zh-CN" altLang="en-US" dirty="0" smtClean="0"/>
              <a:t>认证与资质</a:t>
            </a:r>
          </a:p>
        </p:txBody>
      </p:sp>
      <p:sp>
        <p:nvSpPr>
          <p:cNvPr id="1028" name="Rectangle 3"/>
          <p:cNvSpPr>
            <a:spLocks noGrp="1" noChangeArrowheads="1"/>
          </p:cNvSpPr>
          <p:nvPr>
            <p:ph idx="1"/>
          </p:nvPr>
        </p:nvSpPr>
        <p:spPr>
          <a:xfrm>
            <a:off x="107504" y="980728"/>
            <a:ext cx="8358188" cy="4637087"/>
          </a:xfrm>
        </p:spPr>
        <p:txBody>
          <a:bodyPr/>
          <a:lstStyle/>
          <a:p>
            <a:pPr eaLnBrk="1" hangingPunct="1"/>
            <a:r>
              <a:rPr lang="zh-CN" altLang="en-US" dirty="0" smtClean="0">
                <a:latin typeface="Verdana" pitchFamily="34" charset="0"/>
              </a:rPr>
              <a:t>第一家通过</a:t>
            </a:r>
            <a:r>
              <a:rPr lang="en-US" altLang="zh-CN" dirty="0" smtClean="0">
                <a:solidFill>
                  <a:srgbClr val="0088CC"/>
                </a:solidFill>
                <a:latin typeface="Verdana" pitchFamily="34" charset="0"/>
              </a:rPr>
              <a:t>CMM5</a:t>
            </a:r>
            <a:r>
              <a:rPr lang="zh-CN" altLang="en-US" dirty="0" smtClean="0">
                <a:solidFill>
                  <a:srgbClr val="0088CC"/>
                </a:solidFill>
                <a:latin typeface="Verdana" pitchFamily="34" charset="0"/>
              </a:rPr>
              <a:t>和</a:t>
            </a:r>
            <a:r>
              <a:rPr lang="en-US" altLang="zh-CN" dirty="0" smtClean="0">
                <a:solidFill>
                  <a:srgbClr val="0088CC"/>
                </a:solidFill>
                <a:latin typeface="Verdana" pitchFamily="34" charset="0"/>
              </a:rPr>
              <a:t>CMMI 5(V1.2)</a:t>
            </a:r>
            <a:r>
              <a:rPr lang="zh-CN" altLang="en-US" dirty="0" smtClean="0">
                <a:solidFill>
                  <a:srgbClr val="0088CC"/>
                </a:solidFill>
                <a:latin typeface="Verdana" pitchFamily="34" charset="0"/>
              </a:rPr>
              <a:t>级认证</a:t>
            </a:r>
            <a:r>
              <a:rPr lang="zh-CN" altLang="en-US" dirty="0" smtClean="0">
                <a:latin typeface="Verdana" pitchFamily="34" charset="0"/>
              </a:rPr>
              <a:t>的软件企业</a:t>
            </a:r>
          </a:p>
          <a:p>
            <a:pPr eaLnBrk="1" hangingPunct="1"/>
            <a:r>
              <a:rPr lang="zh-CN" altLang="en-US" dirty="0" smtClean="0">
                <a:latin typeface="Verdana" pitchFamily="34" charset="0"/>
              </a:rPr>
              <a:t>软件外包和</a:t>
            </a:r>
            <a:r>
              <a:rPr lang="en-US" altLang="zh-CN" dirty="0" smtClean="0">
                <a:latin typeface="Verdana" pitchFamily="34" charset="0"/>
              </a:rPr>
              <a:t>BPO</a:t>
            </a:r>
            <a:r>
              <a:rPr lang="zh-CN" altLang="en-US" dirty="0" smtClean="0">
                <a:latin typeface="Verdana" pitchFamily="34" charset="0"/>
              </a:rPr>
              <a:t>业务同时获得了信息安全管理体系</a:t>
            </a:r>
            <a:r>
              <a:rPr lang="en-US" altLang="zh-CN" dirty="0" smtClean="0">
                <a:solidFill>
                  <a:srgbClr val="0088CC"/>
                </a:solidFill>
                <a:latin typeface="Verdana" pitchFamily="34" charset="0"/>
              </a:rPr>
              <a:t>ISO/IEC27001</a:t>
            </a:r>
            <a:r>
              <a:rPr lang="zh-CN" altLang="en-US" dirty="0" smtClean="0">
                <a:solidFill>
                  <a:srgbClr val="0088CC"/>
                </a:solidFill>
                <a:latin typeface="Verdana" pitchFamily="34" charset="0"/>
              </a:rPr>
              <a:t>：</a:t>
            </a:r>
            <a:r>
              <a:rPr lang="en-US" altLang="zh-CN" dirty="0" smtClean="0">
                <a:solidFill>
                  <a:srgbClr val="0088CC"/>
                </a:solidFill>
                <a:latin typeface="Verdana" pitchFamily="34" charset="0"/>
              </a:rPr>
              <a:t>2005</a:t>
            </a:r>
            <a:r>
              <a:rPr lang="zh-CN" altLang="en-US" dirty="0" smtClean="0">
                <a:solidFill>
                  <a:srgbClr val="0088CC"/>
                </a:solidFill>
                <a:latin typeface="Verdana" pitchFamily="34" charset="0"/>
              </a:rPr>
              <a:t>认证</a:t>
            </a:r>
          </a:p>
          <a:p>
            <a:pPr eaLnBrk="1" hangingPunct="1"/>
            <a:r>
              <a:rPr lang="en-US" altLang="zh-CN" dirty="0" smtClean="0">
                <a:latin typeface="Verdana" pitchFamily="34" charset="0"/>
              </a:rPr>
              <a:t>IT</a:t>
            </a:r>
            <a:r>
              <a:rPr lang="zh-CN" altLang="en-US" dirty="0" smtClean="0">
                <a:latin typeface="Verdana" pitchFamily="34" charset="0"/>
              </a:rPr>
              <a:t>服务和</a:t>
            </a:r>
            <a:r>
              <a:rPr lang="en-US" altLang="zh-CN" dirty="0" smtClean="0">
                <a:latin typeface="Verdana" pitchFamily="34" charset="0"/>
              </a:rPr>
              <a:t>BPO</a:t>
            </a:r>
            <a:r>
              <a:rPr lang="zh-CN" altLang="en-US" dirty="0" smtClean="0">
                <a:latin typeface="Verdana" pitchFamily="34" charset="0"/>
              </a:rPr>
              <a:t>业务通过了</a:t>
            </a:r>
            <a:r>
              <a:rPr lang="en-US" altLang="zh-CN" dirty="0" smtClean="0">
                <a:solidFill>
                  <a:srgbClr val="0088CC"/>
                </a:solidFill>
                <a:latin typeface="Verdana" pitchFamily="34" charset="0"/>
              </a:rPr>
              <a:t>ISO/IEC20000-1</a:t>
            </a:r>
            <a:r>
              <a:rPr lang="zh-CN" altLang="en-US" dirty="0" smtClean="0">
                <a:solidFill>
                  <a:srgbClr val="0088CC"/>
                </a:solidFill>
                <a:latin typeface="Verdana" pitchFamily="34" charset="0"/>
              </a:rPr>
              <a:t>：</a:t>
            </a:r>
            <a:r>
              <a:rPr lang="en-US" altLang="zh-CN" dirty="0" smtClean="0">
                <a:solidFill>
                  <a:srgbClr val="0088CC"/>
                </a:solidFill>
                <a:latin typeface="Verdana" pitchFamily="34" charset="0"/>
              </a:rPr>
              <a:t>2005IT</a:t>
            </a:r>
            <a:r>
              <a:rPr lang="zh-CN" altLang="en-US" dirty="0" smtClean="0">
                <a:solidFill>
                  <a:srgbClr val="0088CC"/>
                </a:solidFill>
                <a:latin typeface="Verdana" pitchFamily="34" charset="0"/>
              </a:rPr>
              <a:t>服务管理体系认证</a:t>
            </a:r>
            <a:r>
              <a:rPr lang="zh-CN" altLang="en-US" dirty="0" smtClean="0">
                <a:latin typeface="Verdana" pitchFamily="34" charset="0"/>
              </a:rPr>
              <a:t>，并获得</a:t>
            </a:r>
            <a:r>
              <a:rPr lang="en-US" altLang="zh-CN" dirty="0" smtClean="0">
                <a:latin typeface="Verdana" pitchFamily="34" charset="0"/>
              </a:rPr>
              <a:t>BSI</a:t>
            </a:r>
            <a:r>
              <a:rPr lang="zh-CN" altLang="en-US" dirty="0" smtClean="0">
                <a:latin typeface="Verdana" pitchFamily="34" charset="0"/>
              </a:rPr>
              <a:t>（英国标准协会）授予的</a:t>
            </a:r>
            <a:r>
              <a:rPr lang="en-US" altLang="zh-CN" dirty="0" smtClean="0">
                <a:latin typeface="Verdana" pitchFamily="34" charset="0"/>
              </a:rPr>
              <a:t>ISO/IEC 20000-1:2005</a:t>
            </a:r>
            <a:r>
              <a:rPr lang="zh-CN" altLang="en-US" dirty="0" smtClean="0">
                <a:latin typeface="Verdana" pitchFamily="34" charset="0"/>
              </a:rPr>
              <a:t>认证证书</a:t>
            </a:r>
          </a:p>
          <a:p>
            <a:pPr eaLnBrk="1" hangingPunct="1"/>
            <a:r>
              <a:rPr lang="en-US" altLang="zh-CN" dirty="0" smtClean="0">
                <a:latin typeface="Verdana" pitchFamily="34" charset="0"/>
              </a:rPr>
              <a:t>2013</a:t>
            </a:r>
            <a:r>
              <a:rPr lang="zh-CN" altLang="en-US" dirty="0" smtClean="0">
                <a:latin typeface="Verdana" pitchFamily="34" charset="0"/>
              </a:rPr>
              <a:t>年获得</a:t>
            </a:r>
            <a:r>
              <a:rPr lang="zh-CN" altLang="en-US" dirty="0" smtClean="0">
                <a:solidFill>
                  <a:srgbClr val="0088CC"/>
                </a:solidFill>
                <a:latin typeface="Verdana" pitchFamily="34" charset="0"/>
              </a:rPr>
              <a:t>计算机信息系统集成特一级资质</a:t>
            </a:r>
          </a:p>
        </p:txBody>
      </p:sp>
      <p:graphicFrame>
        <p:nvGraphicFramePr>
          <p:cNvPr id="1026" name="Object 2"/>
          <p:cNvGraphicFramePr>
            <a:graphicFrameLocks noChangeAspect="1"/>
          </p:cNvGraphicFramePr>
          <p:nvPr>
            <p:extLst/>
          </p:nvPr>
        </p:nvGraphicFramePr>
        <p:xfrm>
          <a:off x="5969358" y="3950096"/>
          <a:ext cx="3021892" cy="2071192"/>
        </p:xfrm>
        <a:graphic>
          <a:graphicData uri="http://schemas.openxmlformats.org/presentationml/2006/ole">
            <p:oleObj spid="_x0000_s80935" name="Image" r:id="rId4" imgW="2577778" imgH="1828571" progId="">
              <p:embed/>
            </p:oleObj>
          </a:graphicData>
        </a:graphic>
      </p:graphicFrame>
      <p:pic>
        <p:nvPicPr>
          <p:cNvPr id="1030" name="Picture 9"/>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107504" y="3983562"/>
            <a:ext cx="2833096" cy="19509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 name="图片 2"/>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3050823" y="3958325"/>
            <a:ext cx="2808312" cy="2024793"/>
          </a:xfrm>
          <a:prstGeom prst="rect">
            <a:avLst/>
          </a:prstGeom>
        </p:spPr>
      </p:pic>
    </p:spTree>
    <p:extLst>
      <p:ext uri="{BB962C8B-B14F-4D97-AF65-F5344CB8AC3E}">
        <p14:creationId xmlns:p14="http://schemas.microsoft.com/office/powerpoint/2010/main" xmlns="" val="3267703621"/>
      </p:ext>
    </p:extLst>
  </p:cSld>
  <p:clrMapOvr>
    <a:masterClrMapping/>
  </p:clrMapOvr>
  <p:transition advClick="0"/>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671" y="188640"/>
            <a:ext cx="6778625" cy="504056"/>
          </a:xfrm>
        </p:spPr>
        <p:txBody>
          <a:bodyPr/>
          <a:lstStyle/>
          <a:p>
            <a:pPr eaLnBrk="1" hangingPunct="1"/>
            <a:r>
              <a:rPr lang="zh-CN" altLang="en-US" dirty="0" smtClean="0"/>
              <a:t>获得荣誉</a:t>
            </a:r>
          </a:p>
        </p:txBody>
      </p:sp>
      <p:sp>
        <p:nvSpPr>
          <p:cNvPr id="13315" name="Rectangle 3"/>
          <p:cNvSpPr>
            <a:spLocks noGrp="1" noChangeArrowheads="1"/>
          </p:cNvSpPr>
          <p:nvPr>
            <p:ph idx="1"/>
          </p:nvPr>
        </p:nvSpPr>
        <p:spPr>
          <a:xfrm>
            <a:off x="71438" y="1000125"/>
            <a:ext cx="8858250" cy="4286250"/>
          </a:xfrm>
        </p:spPr>
        <p:txBody>
          <a:bodyPr/>
          <a:lstStyle/>
          <a:p>
            <a:pPr eaLnBrk="1" hangingPunct="1">
              <a:lnSpc>
                <a:spcPct val="110000"/>
              </a:lnSpc>
            </a:pPr>
            <a:r>
              <a:rPr lang="zh-CN" altLang="en-US" dirty="0" smtClean="0">
                <a:latin typeface="宋体" panose="02010600030101010101" pitchFamily="2" charset="-122"/>
                <a:ea typeface="宋体" panose="02010600030101010101" pitchFamily="2" charset="-122"/>
              </a:rPr>
              <a:t>东软连续获得过“</a:t>
            </a:r>
            <a:r>
              <a:rPr lang="en-US" altLang="zh-CN" dirty="0" smtClean="0">
                <a:solidFill>
                  <a:srgbClr val="0088CC"/>
                </a:solidFill>
                <a:latin typeface="宋体" panose="02010600030101010101" pitchFamily="2" charset="-122"/>
                <a:ea typeface="宋体" panose="02010600030101010101" pitchFamily="2" charset="-122"/>
              </a:rPr>
              <a:t>CCTV</a:t>
            </a:r>
            <a:r>
              <a:rPr lang="zh-CN" altLang="en-US" dirty="0" smtClean="0">
                <a:solidFill>
                  <a:srgbClr val="0088CC"/>
                </a:solidFill>
                <a:latin typeface="宋体" panose="02010600030101010101" pitchFamily="2" charset="-122"/>
                <a:ea typeface="宋体" panose="02010600030101010101" pitchFamily="2" charset="-122"/>
              </a:rPr>
              <a:t>年度雇主</a:t>
            </a:r>
            <a:r>
              <a:rPr lang="zh-CN" altLang="en-US" dirty="0" smtClean="0">
                <a:latin typeface="宋体" panose="02010600030101010101" pitchFamily="2" charset="-122"/>
                <a:ea typeface="宋体" panose="02010600030101010101" pitchFamily="2" charset="-122"/>
              </a:rPr>
              <a:t>”称号（中央电视台）</a:t>
            </a:r>
          </a:p>
          <a:p>
            <a:pPr eaLnBrk="1" hangingPunct="1">
              <a:lnSpc>
                <a:spcPct val="110000"/>
              </a:lnSpc>
            </a:pPr>
            <a:r>
              <a:rPr lang="zh-CN" altLang="en-US" dirty="0" smtClean="0">
                <a:latin typeface="宋体" panose="02010600030101010101" pitchFamily="2" charset="-122"/>
                <a:ea typeface="宋体" panose="02010600030101010101" pitchFamily="2" charset="-122"/>
              </a:rPr>
              <a:t>东软连续获得“</a:t>
            </a:r>
            <a:r>
              <a:rPr lang="zh-CN" altLang="en-US" dirty="0" smtClean="0">
                <a:solidFill>
                  <a:srgbClr val="0088CC"/>
                </a:solidFill>
                <a:latin typeface="宋体" panose="02010600030101010101" pitchFamily="2" charset="-122"/>
                <a:ea typeface="宋体" panose="02010600030101010101" pitchFamily="2" charset="-122"/>
              </a:rPr>
              <a:t>中国杰出创新企业奖</a:t>
            </a:r>
            <a:r>
              <a:rPr lang="zh-CN" altLang="en-US" dirty="0" smtClean="0">
                <a:latin typeface="宋体" panose="02010600030101010101" pitchFamily="2" charset="-122"/>
                <a:ea typeface="宋体" panose="02010600030101010101" pitchFamily="2" charset="-122"/>
              </a:rPr>
              <a:t>”和“</a:t>
            </a:r>
            <a:r>
              <a:rPr lang="zh-CN" altLang="en-US" dirty="0" smtClean="0">
                <a:solidFill>
                  <a:srgbClr val="0088CC"/>
                </a:solidFill>
                <a:latin typeface="宋体" panose="02010600030101010101" pitchFamily="2" charset="-122"/>
                <a:ea typeface="宋体" panose="02010600030101010101" pitchFamily="2" charset="-122"/>
              </a:rPr>
              <a:t>中国</a:t>
            </a:r>
            <a:r>
              <a:rPr lang="en-US" altLang="zh-CN" dirty="0" smtClean="0">
                <a:solidFill>
                  <a:srgbClr val="0088CC"/>
                </a:solidFill>
                <a:latin typeface="宋体" panose="02010600030101010101" pitchFamily="2" charset="-122"/>
                <a:ea typeface="宋体" panose="02010600030101010101" pitchFamily="2" charset="-122"/>
              </a:rPr>
              <a:t>IT</a:t>
            </a:r>
            <a:r>
              <a:rPr lang="zh-CN" altLang="en-US" dirty="0" smtClean="0">
                <a:solidFill>
                  <a:srgbClr val="0088CC"/>
                </a:solidFill>
                <a:latin typeface="宋体" panose="02010600030101010101" pitchFamily="2" charset="-122"/>
                <a:ea typeface="宋体" panose="02010600030101010101" pitchFamily="2" charset="-122"/>
              </a:rPr>
              <a:t>创新企业奖</a:t>
            </a: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a:t>
            </a:r>
            <a:r>
              <a:rPr lang="zh-CN" altLang="en-US" dirty="0" smtClean="0">
                <a:latin typeface="宋体" panose="02010600030101010101" pitchFamily="2" charset="-122"/>
                <a:ea typeface="宋体" panose="02010600030101010101" pitchFamily="2" charset="-122"/>
              </a:rPr>
              <a:t>计算机世界</a:t>
            </a:r>
            <a:r>
              <a:rPr lang="en-US" altLang="zh-CN" dirty="0" smtClean="0">
                <a:latin typeface="宋体" panose="02010600030101010101" pitchFamily="2" charset="-122"/>
                <a:ea typeface="宋体" panose="02010600030101010101" pitchFamily="2" charset="-122"/>
              </a:rPr>
              <a:t>》</a:t>
            </a: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《IT</a:t>
            </a:r>
            <a:r>
              <a:rPr lang="zh-CN" altLang="en-US" dirty="0" smtClean="0">
                <a:latin typeface="宋体" panose="02010600030101010101" pitchFamily="2" charset="-122"/>
                <a:ea typeface="宋体" panose="02010600030101010101" pitchFamily="2" charset="-122"/>
              </a:rPr>
              <a:t>经理世界</a:t>
            </a:r>
            <a:r>
              <a:rPr lang="en-US" altLang="zh-CN" dirty="0" smtClean="0">
                <a:latin typeface="宋体" panose="02010600030101010101" pitchFamily="2" charset="-122"/>
                <a:ea typeface="宋体" panose="02010600030101010101" pitchFamily="2" charset="-122"/>
              </a:rPr>
              <a:t>》</a:t>
            </a:r>
            <a:r>
              <a:rPr lang="zh-CN" altLang="en-US" dirty="0" smtClean="0">
                <a:latin typeface="宋体" panose="02010600030101010101" pitchFamily="2" charset="-122"/>
                <a:ea typeface="宋体" panose="02010600030101010101" pitchFamily="2" charset="-122"/>
              </a:rPr>
              <a:t>杂志）</a:t>
            </a:r>
          </a:p>
          <a:p>
            <a:pPr eaLnBrk="1" hangingPunct="1">
              <a:lnSpc>
                <a:spcPct val="110000"/>
              </a:lnSpc>
            </a:pPr>
            <a:r>
              <a:rPr lang="zh-CN" altLang="en-US" dirty="0" smtClean="0">
                <a:latin typeface="宋体" panose="02010600030101010101" pitchFamily="2" charset="-122"/>
                <a:ea typeface="宋体" panose="02010600030101010101" pitchFamily="2" charset="-122"/>
              </a:rPr>
              <a:t>东软获得“</a:t>
            </a:r>
            <a:r>
              <a:rPr lang="en-US" altLang="zh-CN" dirty="0" smtClean="0">
                <a:solidFill>
                  <a:srgbClr val="0088CC"/>
                </a:solidFill>
                <a:latin typeface="宋体" panose="02010600030101010101" pitchFamily="2" charset="-122"/>
                <a:ea typeface="宋体" panose="02010600030101010101" pitchFamily="2" charset="-122"/>
              </a:rPr>
              <a:t>2008</a:t>
            </a:r>
            <a:r>
              <a:rPr lang="zh-CN" altLang="en-US" dirty="0" smtClean="0">
                <a:solidFill>
                  <a:srgbClr val="0088CC"/>
                </a:solidFill>
                <a:latin typeface="宋体" panose="02010600030101010101" pitchFamily="2" charset="-122"/>
                <a:ea typeface="宋体" panose="02010600030101010101" pitchFamily="2" charset="-122"/>
              </a:rPr>
              <a:t>中国信息产业年度公益企业奖</a:t>
            </a:r>
            <a:r>
              <a:rPr lang="zh-CN" altLang="en-US" dirty="0" smtClean="0">
                <a:latin typeface="宋体" panose="02010600030101010101" pitchFamily="2" charset="-122"/>
                <a:ea typeface="宋体" panose="02010600030101010101" pitchFamily="2" charset="-122"/>
              </a:rPr>
              <a:t>”、“</a:t>
            </a:r>
            <a:r>
              <a:rPr lang="en-US" altLang="zh-CN" dirty="0" smtClean="0">
                <a:solidFill>
                  <a:srgbClr val="0088CC"/>
                </a:solidFill>
                <a:latin typeface="宋体" panose="02010600030101010101" pitchFamily="2" charset="-122"/>
                <a:ea typeface="宋体" panose="02010600030101010101" pitchFamily="2" charset="-122"/>
              </a:rPr>
              <a:t>2008</a:t>
            </a:r>
            <a:r>
              <a:rPr lang="zh-CN" altLang="en-US" dirty="0" smtClean="0">
                <a:solidFill>
                  <a:srgbClr val="0088CC"/>
                </a:solidFill>
                <a:latin typeface="宋体" panose="02010600030101010101" pitchFamily="2" charset="-122"/>
                <a:ea typeface="宋体" panose="02010600030101010101" pitchFamily="2" charset="-122"/>
              </a:rPr>
              <a:t>中国信息产业年度高成长性企业</a:t>
            </a:r>
            <a:r>
              <a:rPr lang="zh-CN" altLang="en-US" dirty="0" smtClean="0">
                <a:latin typeface="宋体" panose="02010600030101010101" pitchFamily="2" charset="-122"/>
                <a:ea typeface="宋体" panose="02010600030101010101" pitchFamily="2" charset="-122"/>
              </a:rPr>
              <a:t>”称号（中国电子信息产业发展研究院、赛迪集团）</a:t>
            </a:r>
          </a:p>
          <a:p>
            <a:pPr eaLnBrk="1" hangingPunct="1">
              <a:lnSpc>
                <a:spcPct val="110000"/>
              </a:lnSpc>
            </a:pPr>
            <a:r>
              <a:rPr lang="zh-CN" altLang="en-US" dirty="0" smtClean="0">
                <a:latin typeface="宋体" panose="02010600030101010101" pitchFamily="2" charset="-122"/>
                <a:ea typeface="宋体" panose="02010600030101010101" pitchFamily="2" charset="-122"/>
              </a:rPr>
              <a:t>东软成为软件行业唯一当选的企业入选“</a:t>
            </a:r>
            <a:r>
              <a:rPr lang="en-US" altLang="zh-CN" dirty="0" smtClean="0">
                <a:solidFill>
                  <a:srgbClr val="0088CC"/>
                </a:solidFill>
                <a:latin typeface="宋体" panose="02010600030101010101" pitchFamily="2" charset="-122"/>
                <a:ea typeface="宋体" panose="02010600030101010101" pitchFamily="2" charset="-122"/>
              </a:rPr>
              <a:t>2008</a:t>
            </a:r>
            <a:r>
              <a:rPr lang="zh-CN" altLang="en-US" dirty="0" smtClean="0">
                <a:solidFill>
                  <a:srgbClr val="0088CC"/>
                </a:solidFill>
                <a:latin typeface="宋体" panose="02010600030101010101" pitchFamily="2" charset="-122"/>
                <a:ea typeface="宋体" panose="02010600030101010101" pitchFamily="2" charset="-122"/>
              </a:rPr>
              <a:t>年最具全球竞争力中国公司</a:t>
            </a:r>
            <a:r>
              <a:rPr lang="en-US" altLang="zh-CN" dirty="0" smtClean="0">
                <a:solidFill>
                  <a:srgbClr val="0088CC"/>
                </a:solidFill>
                <a:latin typeface="宋体" panose="02010600030101010101" pitchFamily="2" charset="-122"/>
                <a:ea typeface="宋体" panose="02010600030101010101" pitchFamily="2" charset="-122"/>
              </a:rPr>
              <a:t>20</a:t>
            </a:r>
            <a:r>
              <a:rPr lang="zh-CN" altLang="en-US" dirty="0" smtClean="0">
                <a:solidFill>
                  <a:srgbClr val="0088CC"/>
                </a:solidFill>
                <a:latin typeface="宋体" panose="02010600030101010101" pitchFamily="2" charset="-122"/>
                <a:ea typeface="宋体" panose="02010600030101010101" pitchFamily="2" charset="-122"/>
              </a:rPr>
              <a:t>强</a:t>
            </a:r>
            <a:r>
              <a:rPr lang="zh-CN" altLang="en-US" dirty="0" smtClean="0">
                <a:latin typeface="宋体" panose="02010600030101010101" pitchFamily="2" charset="-122"/>
                <a:ea typeface="宋体" panose="02010600030101010101" pitchFamily="2" charset="-122"/>
              </a:rPr>
              <a:t>”（罗兰</a:t>
            </a:r>
            <a:r>
              <a:rPr lang="en-US" altLang="zh-CN" dirty="0" smtClean="0">
                <a:latin typeface="宋体" panose="02010600030101010101" pitchFamily="2" charset="-122"/>
                <a:ea typeface="宋体" panose="02010600030101010101" pitchFamily="2" charset="-122"/>
              </a:rPr>
              <a:t>.</a:t>
            </a:r>
            <a:r>
              <a:rPr lang="zh-CN" altLang="en-US" dirty="0" smtClean="0">
                <a:latin typeface="宋体" panose="02010600030101010101" pitchFamily="2" charset="-122"/>
                <a:ea typeface="宋体" panose="02010600030101010101" pitchFamily="2" charset="-122"/>
              </a:rPr>
              <a:t>贝格国际管理咨询公司和</a:t>
            </a:r>
            <a:r>
              <a:rPr lang="en-US" altLang="zh-CN" dirty="0" smtClean="0">
                <a:latin typeface="宋体" panose="02010600030101010101" pitchFamily="2" charset="-122"/>
                <a:ea typeface="宋体" panose="02010600030101010101" pitchFamily="2" charset="-122"/>
              </a:rPr>
              <a:t>《</a:t>
            </a:r>
            <a:r>
              <a:rPr lang="zh-CN" altLang="en-US" dirty="0" smtClean="0">
                <a:latin typeface="宋体" panose="02010600030101010101" pitchFamily="2" charset="-122"/>
                <a:ea typeface="宋体" panose="02010600030101010101" pitchFamily="2" charset="-122"/>
              </a:rPr>
              <a:t>环球企业家</a:t>
            </a:r>
            <a:r>
              <a:rPr lang="en-US" altLang="zh-CN" dirty="0" smtClean="0">
                <a:latin typeface="宋体" panose="02010600030101010101" pitchFamily="2" charset="-122"/>
                <a:ea typeface="宋体" panose="02010600030101010101" pitchFamily="2" charset="-122"/>
              </a:rPr>
              <a:t>》</a:t>
            </a:r>
            <a:r>
              <a:rPr lang="zh-CN" altLang="en-US" dirty="0" smtClean="0">
                <a:latin typeface="宋体" panose="02010600030101010101" pitchFamily="2" charset="-122"/>
                <a:ea typeface="宋体" panose="02010600030101010101" pitchFamily="2" charset="-122"/>
              </a:rPr>
              <a:t>杂志）</a:t>
            </a:r>
          </a:p>
          <a:p>
            <a:pPr eaLnBrk="1" hangingPunct="1">
              <a:lnSpc>
                <a:spcPct val="110000"/>
              </a:lnSpc>
            </a:pPr>
            <a:r>
              <a:rPr lang="zh-CN" altLang="en-US" dirty="0" smtClean="0">
                <a:latin typeface="宋体" panose="02010600030101010101" pitchFamily="2" charset="-122"/>
                <a:ea typeface="宋体" panose="02010600030101010101" pitchFamily="2" charset="-122"/>
              </a:rPr>
              <a:t>东软连续进入“</a:t>
            </a:r>
            <a:r>
              <a:rPr lang="zh-CN" altLang="en-US" dirty="0" smtClean="0">
                <a:solidFill>
                  <a:srgbClr val="0088CC"/>
                </a:solidFill>
                <a:latin typeface="宋体" panose="02010600030101010101" pitchFamily="2" charset="-122"/>
                <a:ea typeface="宋体" panose="02010600030101010101" pitchFamily="2" charset="-122"/>
              </a:rPr>
              <a:t>全球外包</a:t>
            </a:r>
            <a:r>
              <a:rPr lang="en-US" altLang="zh-CN" dirty="0" smtClean="0">
                <a:solidFill>
                  <a:srgbClr val="0088CC"/>
                </a:solidFill>
                <a:latin typeface="宋体" panose="02010600030101010101" pitchFamily="2" charset="-122"/>
                <a:ea typeface="宋体" panose="02010600030101010101" pitchFamily="2" charset="-122"/>
              </a:rPr>
              <a:t>100</a:t>
            </a:r>
            <a:r>
              <a:rPr lang="zh-CN" altLang="en-US" dirty="0" smtClean="0">
                <a:solidFill>
                  <a:srgbClr val="0088CC"/>
                </a:solidFill>
                <a:latin typeface="宋体" panose="02010600030101010101" pitchFamily="2" charset="-122"/>
                <a:ea typeface="宋体" panose="02010600030101010101" pitchFamily="2" charset="-122"/>
              </a:rPr>
              <a:t>强</a:t>
            </a:r>
            <a:r>
              <a:rPr lang="zh-CN" altLang="en-US" dirty="0" smtClean="0">
                <a:latin typeface="宋体" panose="02010600030101010101" pitchFamily="2" charset="-122"/>
                <a:ea typeface="宋体" panose="02010600030101010101" pitchFamily="2" charset="-122"/>
              </a:rPr>
              <a:t>”榜单，并于</a:t>
            </a:r>
            <a:r>
              <a:rPr lang="en-US" altLang="zh-CN" dirty="0" smtClean="0">
                <a:latin typeface="宋体" panose="02010600030101010101" pitchFamily="2" charset="-122"/>
                <a:ea typeface="宋体" panose="02010600030101010101" pitchFamily="2" charset="-122"/>
              </a:rPr>
              <a:t>2007</a:t>
            </a:r>
            <a:r>
              <a:rPr lang="zh-CN" altLang="en-US" dirty="0" smtClean="0">
                <a:latin typeface="宋体" panose="02010600030101010101" pitchFamily="2" charset="-122"/>
                <a:ea typeface="宋体" panose="02010600030101010101" pitchFamily="2" charset="-122"/>
              </a:rPr>
              <a:t>年首次进入</a:t>
            </a:r>
            <a:r>
              <a:rPr lang="en-US" altLang="zh-CN" dirty="0" smtClean="0">
                <a:latin typeface="宋体" panose="02010600030101010101" pitchFamily="2" charset="-122"/>
                <a:ea typeface="宋体" panose="02010600030101010101" pitchFamily="2" charset="-122"/>
              </a:rPr>
              <a:t>25</a:t>
            </a:r>
            <a:r>
              <a:rPr lang="zh-CN" altLang="en-US" dirty="0" smtClean="0">
                <a:latin typeface="宋体" panose="02010600030101010101" pitchFamily="2" charset="-122"/>
                <a:ea typeface="宋体" panose="02010600030101010101" pitchFamily="2" charset="-122"/>
              </a:rPr>
              <a:t>强，成为全球最优秀的外包公司之一（国际外包专业委员会）</a:t>
            </a:r>
          </a:p>
          <a:p>
            <a:pPr eaLnBrk="1" hangingPunct="1">
              <a:lnSpc>
                <a:spcPct val="110000"/>
              </a:lnSpc>
            </a:pPr>
            <a:r>
              <a:rPr lang="zh-CN" altLang="en-US" dirty="0" smtClean="0">
                <a:latin typeface="宋体" panose="02010600030101010101" pitchFamily="2" charset="-122"/>
                <a:ea typeface="宋体" panose="02010600030101010101" pitchFamily="2" charset="-122"/>
              </a:rPr>
              <a:t>东软连续进入“</a:t>
            </a:r>
            <a:r>
              <a:rPr lang="zh-CN" altLang="en-US" dirty="0" smtClean="0">
                <a:solidFill>
                  <a:srgbClr val="0088CC"/>
                </a:solidFill>
                <a:latin typeface="宋体" panose="02010600030101010101" pitchFamily="2" charset="-122"/>
                <a:ea typeface="宋体" panose="02010600030101010101" pitchFamily="2" charset="-122"/>
              </a:rPr>
              <a:t>全球</a:t>
            </a:r>
            <a:r>
              <a:rPr lang="en-US" altLang="zh-CN" dirty="0" smtClean="0">
                <a:solidFill>
                  <a:srgbClr val="0088CC"/>
                </a:solidFill>
                <a:latin typeface="宋体" panose="02010600030101010101" pitchFamily="2" charset="-122"/>
                <a:ea typeface="宋体" panose="02010600030101010101" pitchFamily="2" charset="-122"/>
              </a:rPr>
              <a:t>IT</a:t>
            </a:r>
            <a:r>
              <a:rPr lang="zh-CN" altLang="en-US" dirty="0" smtClean="0">
                <a:solidFill>
                  <a:srgbClr val="0088CC"/>
                </a:solidFill>
                <a:latin typeface="宋体" panose="02010600030101010101" pitchFamily="2" charset="-122"/>
                <a:ea typeface="宋体" panose="02010600030101010101" pitchFamily="2" charset="-122"/>
              </a:rPr>
              <a:t>服务</a:t>
            </a:r>
            <a:r>
              <a:rPr lang="en-US" altLang="zh-CN" dirty="0" smtClean="0">
                <a:solidFill>
                  <a:srgbClr val="0088CC"/>
                </a:solidFill>
                <a:latin typeface="宋体" panose="02010600030101010101" pitchFamily="2" charset="-122"/>
                <a:ea typeface="宋体" panose="02010600030101010101" pitchFamily="2" charset="-122"/>
              </a:rPr>
              <a:t>100</a:t>
            </a:r>
            <a:r>
              <a:rPr lang="zh-CN" altLang="en-US" dirty="0" smtClean="0">
                <a:solidFill>
                  <a:srgbClr val="0088CC"/>
                </a:solidFill>
                <a:latin typeface="宋体" panose="02010600030101010101" pitchFamily="2" charset="-122"/>
                <a:ea typeface="宋体" panose="02010600030101010101" pitchFamily="2" charset="-122"/>
              </a:rPr>
              <a:t>强</a:t>
            </a:r>
            <a:r>
              <a:rPr lang="zh-CN" altLang="en-US" dirty="0" smtClean="0">
                <a:latin typeface="宋体" panose="02010600030101010101" pitchFamily="2" charset="-122"/>
                <a:ea typeface="宋体" panose="02010600030101010101" pitchFamily="2" charset="-122"/>
              </a:rPr>
              <a:t>”榜单，蝉联“</a:t>
            </a:r>
            <a:r>
              <a:rPr lang="zh-CN" altLang="en-US" dirty="0" smtClean="0">
                <a:solidFill>
                  <a:srgbClr val="0088CC"/>
                </a:solidFill>
                <a:latin typeface="宋体" panose="02010600030101010101" pitchFamily="2" charset="-122"/>
                <a:ea typeface="宋体" panose="02010600030101010101" pitchFamily="2" charset="-122"/>
              </a:rPr>
              <a:t>亚洲新兴市场外包十强</a:t>
            </a:r>
            <a:r>
              <a:rPr lang="zh-CN" altLang="en-US" dirty="0" smtClean="0">
                <a:latin typeface="宋体" panose="02010600030101010101" pitchFamily="2" charset="-122"/>
                <a:ea typeface="宋体" panose="02010600030101010101" pitchFamily="2" charset="-122"/>
              </a:rPr>
              <a:t>”榜首，并于</a:t>
            </a:r>
            <a:r>
              <a:rPr lang="en-US" altLang="zh-CN" dirty="0" smtClean="0">
                <a:solidFill>
                  <a:srgbClr val="FF0000"/>
                </a:solidFill>
                <a:latin typeface="宋体" panose="02010600030101010101" pitchFamily="2" charset="-122"/>
                <a:ea typeface="宋体" panose="02010600030101010101" pitchFamily="2" charset="-122"/>
              </a:rPr>
              <a:t>2009</a:t>
            </a:r>
            <a:r>
              <a:rPr lang="zh-CN" altLang="en-US" dirty="0" smtClean="0">
                <a:solidFill>
                  <a:srgbClr val="FF0000"/>
                </a:solidFill>
                <a:latin typeface="宋体" panose="02010600030101010101" pitchFamily="2" charset="-122"/>
                <a:ea typeface="宋体" panose="02010600030101010101" pitchFamily="2" charset="-122"/>
              </a:rPr>
              <a:t>年入围全球“最佳表现</a:t>
            </a:r>
            <a:r>
              <a:rPr lang="en-US" altLang="zh-CN" dirty="0" smtClean="0">
                <a:solidFill>
                  <a:srgbClr val="FF0000"/>
                </a:solidFill>
                <a:latin typeface="宋体" panose="02010600030101010101" pitchFamily="2" charset="-122"/>
                <a:ea typeface="宋体" panose="02010600030101010101" pitchFamily="2" charset="-122"/>
              </a:rPr>
              <a:t>IT</a:t>
            </a:r>
            <a:r>
              <a:rPr lang="zh-CN" altLang="en-US" dirty="0" smtClean="0">
                <a:solidFill>
                  <a:srgbClr val="FF0000"/>
                </a:solidFill>
                <a:latin typeface="宋体" panose="02010600030101010101" pitchFamily="2" charset="-122"/>
                <a:ea typeface="宋体" panose="02010600030101010101" pitchFamily="2" charset="-122"/>
              </a:rPr>
              <a:t>服务提供商</a:t>
            </a:r>
            <a:r>
              <a:rPr lang="en-US" altLang="zh-CN" dirty="0" smtClean="0">
                <a:solidFill>
                  <a:srgbClr val="FF0000"/>
                </a:solidFill>
                <a:latin typeface="宋体" panose="02010600030101010101" pitchFamily="2" charset="-122"/>
                <a:ea typeface="宋体" panose="02010600030101010101" pitchFamily="2" charset="-122"/>
              </a:rPr>
              <a:t>10</a:t>
            </a:r>
            <a:r>
              <a:rPr lang="zh-CN" altLang="en-US" dirty="0" smtClean="0">
                <a:solidFill>
                  <a:srgbClr val="FF0000"/>
                </a:solidFill>
                <a:latin typeface="宋体" panose="02010600030101010101" pitchFamily="2" charset="-122"/>
                <a:ea typeface="宋体" panose="02010600030101010101" pitchFamily="2" charset="-122"/>
              </a:rPr>
              <a:t>强”和“人力资本发展</a:t>
            </a:r>
            <a:r>
              <a:rPr lang="en-US" altLang="zh-CN" dirty="0" smtClean="0">
                <a:solidFill>
                  <a:srgbClr val="FF0000"/>
                </a:solidFill>
                <a:latin typeface="宋体" panose="02010600030101010101" pitchFamily="2" charset="-122"/>
                <a:ea typeface="宋体" panose="02010600030101010101" pitchFamily="2" charset="-122"/>
              </a:rPr>
              <a:t>10</a:t>
            </a:r>
            <a:r>
              <a:rPr lang="zh-CN" altLang="en-US" dirty="0" smtClean="0">
                <a:solidFill>
                  <a:srgbClr val="FF0000"/>
                </a:solidFill>
                <a:latin typeface="宋体" panose="02010600030101010101" pitchFamily="2" charset="-122"/>
                <a:ea typeface="宋体" panose="02010600030101010101" pitchFamily="2" charset="-122"/>
              </a:rPr>
              <a:t>强”榜单（美国</a:t>
            </a:r>
            <a:r>
              <a:rPr lang="en-US" altLang="zh-CN" dirty="0" smtClean="0">
                <a:solidFill>
                  <a:srgbClr val="FF0000"/>
                </a:solidFill>
                <a:latin typeface="宋体" panose="02010600030101010101" pitchFamily="2" charset="-122"/>
                <a:ea typeface="宋体" panose="02010600030101010101" pitchFamily="2" charset="-122"/>
              </a:rPr>
              <a:t>《</a:t>
            </a:r>
            <a:r>
              <a:rPr lang="zh-CN" altLang="en-US" dirty="0" smtClean="0">
                <a:solidFill>
                  <a:srgbClr val="FF0000"/>
                </a:solidFill>
                <a:latin typeface="宋体" panose="02010600030101010101" pitchFamily="2" charset="-122"/>
                <a:ea typeface="宋体" panose="02010600030101010101" pitchFamily="2" charset="-122"/>
              </a:rPr>
              <a:t>全球外包</a:t>
            </a:r>
            <a:r>
              <a:rPr lang="en-US" altLang="zh-CN" dirty="0" smtClean="0">
                <a:solidFill>
                  <a:srgbClr val="FF0000"/>
                </a:solidFill>
                <a:latin typeface="宋体" panose="02010600030101010101" pitchFamily="2" charset="-122"/>
                <a:ea typeface="宋体" panose="02010600030101010101" pitchFamily="2" charset="-122"/>
              </a:rPr>
              <a:t>》</a:t>
            </a:r>
            <a:r>
              <a:rPr lang="zh-CN" altLang="en-US" dirty="0" smtClean="0">
                <a:solidFill>
                  <a:srgbClr val="FF0000"/>
                </a:solidFill>
                <a:latin typeface="宋体" panose="02010600030101010101" pitchFamily="2" charset="-122"/>
                <a:ea typeface="宋体" panose="02010600030101010101" pitchFamily="2" charset="-122"/>
              </a:rPr>
              <a:t>杂志和“全球外包服务咨询公司”） </a:t>
            </a:r>
          </a:p>
        </p:txBody>
      </p:sp>
    </p:spTree>
    <p:extLst>
      <p:ext uri="{BB962C8B-B14F-4D97-AF65-F5344CB8AC3E}">
        <p14:creationId xmlns:p14="http://schemas.microsoft.com/office/powerpoint/2010/main" xmlns="" val="2551035501"/>
      </p:ext>
    </p:extLst>
  </p:cSld>
  <p:clrMapOvr>
    <a:masterClrMapping/>
  </p:clrMapOvr>
  <p:transition advClick="0"/>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1619672" y="3501008"/>
            <a:ext cx="6048672" cy="1367358"/>
          </a:xfrm>
          <a:prstGeom prst="rect">
            <a:avLst/>
          </a:prstGeom>
          <a:noFill/>
          <a:ln w="9525">
            <a:noFill/>
            <a:miter lim="800000"/>
            <a:headEnd/>
            <a:tailEnd/>
          </a:ln>
        </p:spPr>
        <p:txBody>
          <a:bodyPr/>
          <a:lstStyle/>
          <a:p>
            <a:pPr marL="342900" indent="-342900" algn="ctr" eaLnBrk="0" hangingPunct="0">
              <a:lnSpc>
                <a:spcPct val="160000"/>
              </a:lnSpc>
              <a:spcBef>
                <a:spcPct val="15000"/>
              </a:spcBef>
              <a:buClr>
                <a:srgbClr val="777777"/>
              </a:buClr>
              <a:buSzPct val="85000"/>
              <a:buFont typeface="Wingdings" pitchFamily="2" charset="2"/>
              <a:buNone/>
              <a:defRPr/>
            </a:pPr>
            <a:r>
              <a:rPr lang="zh-CN" altLang="en-GB" sz="3200" b="1" dirty="0" smtClean="0">
                <a:solidFill>
                  <a:srgbClr val="FF2F2F"/>
                </a:solidFill>
                <a:effectLst>
                  <a:outerShdw blurRad="38100" dist="38100" dir="2700000" algn="tl">
                    <a:srgbClr val="C0C0C0"/>
                  </a:outerShdw>
                </a:effectLst>
                <a:latin typeface="华文细黑" pitchFamily="2" charset="-122"/>
                <a:ea typeface="华文细黑" pitchFamily="2" charset="-122"/>
              </a:rPr>
              <a:t>预祝</a:t>
            </a:r>
            <a:r>
              <a:rPr lang="zh-CN" altLang="en-GB" sz="3200" b="1" dirty="0">
                <a:solidFill>
                  <a:srgbClr val="FF2F2F"/>
                </a:solidFill>
                <a:effectLst>
                  <a:outerShdw blurRad="38100" dist="38100" dir="2700000" algn="tl">
                    <a:srgbClr val="C0C0C0"/>
                  </a:outerShdw>
                </a:effectLst>
                <a:latin typeface="华文细黑" pitchFamily="2" charset="-122"/>
                <a:ea typeface="华文细黑" pitchFamily="2" charset="-122"/>
              </a:rPr>
              <a:t>本项目取得圆满</a:t>
            </a:r>
            <a:r>
              <a:rPr lang="zh-CN" altLang="en-GB" sz="3200" b="1" dirty="0" smtClean="0">
                <a:solidFill>
                  <a:srgbClr val="FF2F2F"/>
                </a:solidFill>
                <a:effectLst>
                  <a:outerShdw blurRad="38100" dist="38100" dir="2700000" algn="tl">
                    <a:srgbClr val="C0C0C0"/>
                  </a:outerShdw>
                </a:effectLst>
                <a:latin typeface="华文细黑" pitchFamily="2" charset="-122"/>
                <a:ea typeface="华文细黑" pitchFamily="2" charset="-122"/>
              </a:rPr>
              <a:t>成功</a:t>
            </a:r>
            <a:r>
              <a:rPr lang="zh-CN" altLang="en-US" sz="3200" b="1" dirty="0" smtClean="0">
                <a:solidFill>
                  <a:srgbClr val="FF2F2F"/>
                </a:solidFill>
                <a:effectLst>
                  <a:outerShdw blurRad="38100" dist="38100" dir="2700000" algn="tl">
                    <a:srgbClr val="C0C0C0"/>
                  </a:outerShdw>
                </a:effectLst>
                <a:latin typeface="华文细黑" pitchFamily="2" charset="-122"/>
                <a:ea typeface="华文细黑" pitchFamily="2" charset="-122"/>
              </a:rPr>
              <a:t>！</a:t>
            </a:r>
            <a:endParaRPr lang="zh-CN" altLang="en-GB" sz="3200" b="1" dirty="0">
              <a:solidFill>
                <a:srgbClr val="FF2F2F"/>
              </a:solidFill>
              <a:effectLst>
                <a:outerShdw blurRad="38100" dist="38100" dir="2700000" algn="tl">
                  <a:srgbClr val="C0C0C0"/>
                </a:outerShdw>
              </a:effectLst>
              <a:latin typeface="华文细黑" pitchFamily="2" charset="-122"/>
              <a:ea typeface="华文细黑" pitchFamily="2" charset="-122"/>
            </a:endParaRPr>
          </a:p>
        </p:txBody>
      </p:sp>
      <p:sp>
        <p:nvSpPr>
          <p:cNvPr id="3" name="标题 3"/>
          <p:cNvSpPr txBox="1">
            <a:spLocks/>
          </p:cNvSpPr>
          <p:nvPr/>
        </p:nvSpPr>
        <p:spPr>
          <a:xfrm>
            <a:off x="1187624" y="1772344"/>
            <a:ext cx="6550025" cy="1296616"/>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8000" b="1" i="0" u="none" strike="noStrike" kern="0" cap="none" spc="0" normalizeH="0" baseline="0" noProof="0" smtClean="0">
                <a:ln>
                  <a:noFill/>
                </a:ln>
                <a:solidFill>
                  <a:schemeClr val="tx2"/>
                </a:solidFill>
                <a:effectLst/>
                <a:uLnTx/>
                <a:uFillTx/>
                <a:latin typeface="Arial Unicode MS" pitchFamily="34" charset="-122"/>
                <a:ea typeface="Arial Unicode MS" pitchFamily="34" charset="-122"/>
                <a:cs typeface="Arial Unicode MS" pitchFamily="34" charset="-122"/>
              </a:rPr>
              <a:t>谢谢</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业务目标</a:t>
            </a:r>
            <a:endParaRPr lang="zh-CN" altLang="en-US" dirty="0"/>
          </a:p>
        </p:txBody>
      </p:sp>
      <p:sp>
        <p:nvSpPr>
          <p:cNvPr id="18" name="AutoShape 3"/>
          <p:cNvSpPr>
            <a:spLocks noChangeArrowheads="1"/>
          </p:cNvSpPr>
          <p:nvPr/>
        </p:nvSpPr>
        <p:spPr bwMode="gray">
          <a:xfrm>
            <a:off x="500034" y="1000108"/>
            <a:ext cx="2743200" cy="4419600"/>
          </a:xfrm>
          <a:prstGeom prst="rightArrow">
            <a:avLst>
              <a:gd name="adj1" fmla="val 62787"/>
              <a:gd name="adj2" fmla="val 41259"/>
            </a:avLst>
          </a:prstGeom>
          <a:gradFill rotWithShape="1">
            <a:gsLst>
              <a:gs pos="0">
                <a:srgbClr val="808080">
                  <a:gamma/>
                  <a:tint val="0"/>
                  <a:invGamma/>
                  <a:alpha val="0"/>
                </a:srgbClr>
              </a:gs>
              <a:gs pos="100000">
                <a:srgbClr val="808080">
                  <a:alpha val="50000"/>
                </a:srgbClr>
              </a:gs>
            </a:gsLst>
            <a:lin ang="0" scaled="1"/>
          </a:gradFill>
          <a:ln w="19050" cap="rnd" algn="ctr">
            <a:solidFill>
              <a:srgbClr val="808080"/>
            </a:solidFill>
            <a:prstDash val="sysDot"/>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pitchFamily="2" charset="-122"/>
            </a:endParaRPr>
          </a:p>
        </p:txBody>
      </p:sp>
      <p:sp>
        <p:nvSpPr>
          <p:cNvPr id="19" name="Text Box 4"/>
          <p:cNvSpPr txBox="1">
            <a:spLocks noChangeArrowheads="1"/>
          </p:cNvSpPr>
          <p:nvPr/>
        </p:nvSpPr>
        <p:spPr bwMode="black">
          <a:xfrm>
            <a:off x="571472" y="2214554"/>
            <a:ext cx="2209800" cy="1938992"/>
          </a:xfrm>
          <a:prstGeom prst="rect">
            <a:avLst/>
          </a:prstGeom>
          <a:noFill/>
          <a:ln w="9525">
            <a:noFill/>
            <a:miter lim="800000"/>
            <a:headEnd/>
            <a:tailEnd/>
          </a:ln>
        </p:spPr>
        <p:txBody>
          <a:bodyPr wrap="square">
            <a:spAutoFit/>
          </a:bodyPr>
          <a:lstStyle/>
          <a:p>
            <a:pPr marL="120650" marR="0" lvl="0" indent="-120650" defTabSz="914400" eaLnBrk="0" fontAlgn="auto" latinLnBrk="0" hangingPunct="0">
              <a:lnSpc>
                <a:spcPct val="100000"/>
              </a:lnSpc>
              <a:spcBef>
                <a:spcPts val="0"/>
              </a:spcBef>
              <a:spcAft>
                <a:spcPts val="0"/>
              </a:spcAft>
              <a:buClrTx/>
              <a:buSzTx/>
              <a:buFont typeface="Wingdings" pitchFamily="2" charset="2"/>
              <a:buNone/>
              <a:tabLst/>
              <a:defRPr/>
            </a:pPr>
            <a:r>
              <a:rPr kumimoji="0" lang="en-US" altLang="zh-CN" sz="4000" b="1" i="0" u="none" strike="noStrike" kern="0" cap="none" spc="0" normalizeH="0" noProof="0" dirty="0" smtClean="0">
                <a:ln>
                  <a:noFill/>
                </a:ln>
                <a:solidFill>
                  <a:sysClr val="windowText" lastClr="000000"/>
                </a:solidFill>
                <a:effectLst/>
                <a:uLnTx/>
                <a:uFillTx/>
              </a:rPr>
              <a:t>2015</a:t>
            </a:r>
            <a:r>
              <a:rPr kumimoji="0" lang="zh-CN" altLang="en-US" sz="4000" b="1" i="0" u="none" strike="noStrike" kern="0" cap="none" spc="0" normalizeH="0" noProof="0" dirty="0" smtClean="0">
                <a:ln>
                  <a:noFill/>
                </a:ln>
                <a:solidFill>
                  <a:sysClr val="windowText" lastClr="000000"/>
                </a:solidFill>
                <a:effectLst/>
                <a:uLnTx/>
                <a:uFillTx/>
              </a:rPr>
              <a:t>年的重点需求</a:t>
            </a:r>
            <a:endParaRPr kumimoji="0" lang="en-US" altLang="zh-CN" sz="4000" b="0" i="0" u="none" strike="noStrike" kern="0" cap="none" spc="0" normalizeH="0" noProof="0" dirty="0" smtClean="0">
              <a:ln>
                <a:noFill/>
              </a:ln>
              <a:solidFill>
                <a:srgbClr val="1C1C1C"/>
              </a:solidFill>
              <a:effectLst/>
              <a:uLnTx/>
              <a:uFillTx/>
            </a:endParaRPr>
          </a:p>
        </p:txBody>
      </p:sp>
      <p:sp>
        <p:nvSpPr>
          <p:cNvPr id="20" name="AutoShape 5"/>
          <p:cNvSpPr>
            <a:spLocks noChangeArrowheads="1"/>
          </p:cNvSpPr>
          <p:nvPr/>
        </p:nvSpPr>
        <p:spPr bwMode="auto">
          <a:xfrm>
            <a:off x="3357554" y="571480"/>
            <a:ext cx="5105400" cy="4924460"/>
          </a:xfrm>
          <a:prstGeom prst="roundRect">
            <a:avLst>
              <a:gd name="adj" fmla="val 3481"/>
            </a:avLst>
          </a:prstGeom>
          <a:noFill/>
          <a:ln w="19050" cap="rnd">
            <a:solidFill>
              <a:srgbClr val="808080"/>
            </a:solidFill>
            <a:prstDash val="sysDot"/>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nvGrpSpPr>
          <p:cNvPr id="21" name="Group 6"/>
          <p:cNvGrpSpPr>
            <a:grpSpLocks/>
          </p:cNvGrpSpPr>
          <p:nvPr/>
        </p:nvGrpSpPr>
        <p:grpSpPr bwMode="auto">
          <a:xfrm>
            <a:off x="3433754" y="642918"/>
            <a:ext cx="5029200" cy="842963"/>
            <a:chOff x="2304" y="1191"/>
            <a:chExt cx="3168" cy="531"/>
          </a:xfrm>
        </p:grpSpPr>
        <p:sp>
          <p:nvSpPr>
            <p:cNvPr id="22" name="AutoShape 7"/>
            <p:cNvSpPr>
              <a:spLocks noChangeArrowheads="1"/>
            </p:cNvSpPr>
            <p:nvPr/>
          </p:nvSpPr>
          <p:spPr bwMode="gray">
            <a:xfrm>
              <a:off x="2334" y="1191"/>
              <a:ext cx="3138" cy="531"/>
            </a:xfrm>
            <a:prstGeom prst="roundRect">
              <a:avLst>
                <a:gd name="adj" fmla="val 10889"/>
              </a:avLst>
            </a:prstGeom>
            <a:gradFill rotWithShape="1">
              <a:gsLst>
                <a:gs pos="0">
                  <a:srgbClr val="FF6161"/>
                </a:gs>
                <a:gs pos="100000">
                  <a:srgbClr val="FF6161">
                    <a:gamma/>
                    <a:tint val="21176"/>
                    <a:invGamma/>
                  </a:srgbClr>
                </a:gs>
              </a:gsLst>
              <a:lin ang="0" scaled="1"/>
            </a:gradFill>
            <a:ln w="38100">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pitchFamily="2" charset="-122"/>
              </a:endParaRPr>
            </a:p>
          </p:txBody>
        </p:sp>
        <p:sp>
          <p:nvSpPr>
            <p:cNvPr id="23" name="AutoShape 8"/>
            <p:cNvSpPr>
              <a:spLocks noChangeArrowheads="1"/>
            </p:cNvSpPr>
            <p:nvPr/>
          </p:nvSpPr>
          <p:spPr bwMode="gray">
            <a:xfrm>
              <a:off x="2304" y="1371"/>
              <a:ext cx="343" cy="165"/>
            </a:xfrm>
            <a:prstGeom prst="rightArrow">
              <a:avLst>
                <a:gd name="adj1" fmla="val 50000"/>
                <a:gd name="adj2" fmla="val 58333"/>
              </a:avLst>
            </a:prstGeom>
            <a:solidFill>
              <a:srgbClr val="FDF58D"/>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24" name="Group 9"/>
          <p:cNvGrpSpPr>
            <a:grpSpLocks/>
          </p:cNvGrpSpPr>
          <p:nvPr/>
        </p:nvGrpSpPr>
        <p:grpSpPr bwMode="auto">
          <a:xfrm>
            <a:off x="3433754" y="1571613"/>
            <a:ext cx="4924425" cy="890588"/>
            <a:chOff x="2304" y="2271"/>
            <a:chExt cx="3102" cy="561"/>
          </a:xfrm>
        </p:grpSpPr>
        <p:sp>
          <p:nvSpPr>
            <p:cNvPr id="25" name="AutoShape 10"/>
            <p:cNvSpPr>
              <a:spLocks noChangeArrowheads="1"/>
            </p:cNvSpPr>
            <p:nvPr/>
          </p:nvSpPr>
          <p:spPr bwMode="gray">
            <a:xfrm>
              <a:off x="2334" y="2271"/>
              <a:ext cx="3072" cy="561"/>
            </a:xfrm>
            <a:prstGeom prst="roundRect">
              <a:avLst>
                <a:gd name="adj" fmla="val 10889"/>
              </a:avLst>
            </a:prstGeom>
            <a:gradFill rotWithShape="1">
              <a:gsLst>
                <a:gs pos="0">
                  <a:srgbClr val="A8D02A"/>
                </a:gs>
                <a:gs pos="100000">
                  <a:srgbClr val="A8D02A">
                    <a:gamma/>
                    <a:tint val="21176"/>
                    <a:invGamma/>
                  </a:srgbClr>
                </a:gs>
              </a:gsLst>
              <a:lin ang="0" scaled="1"/>
            </a:gradFill>
            <a:ln w="38100">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pitchFamily="2" charset="-122"/>
              </a:endParaRPr>
            </a:p>
          </p:txBody>
        </p:sp>
        <p:sp>
          <p:nvSpPr>
            <p:cNvPr id="26" name="AutoShape 11"/>
            <p:cNvSpPr>
              <a:spLocks noChangeArrowheads="1"/>
            </p:cNvSpPr>
            <p:nvPr/>
          </p:nvSpPr>
          <p:spPr bwMode="gray">
            <a:xfrm>
              <a:off x="2304" y="2457"/>
              <a:ext cx="336" cy="174"/>
            </a:xfrm>
            <a:prstGeom prst="rightArrow">
              <a:avLst>
                <a:gd name="adj1" fmla="val 50000"/>
                <a:gd name="adj2" fmla="val 58333"/>
              </a:avLst>
            </a:prstGeom>
            <a:solidFill>
              <a:srgbClr val="FDF58D"/>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27" name="Group 12"/>
          <p:cNvGrpSpPr>
            <a:grpSpLocks/>
          </p:cNvGrpSpPr>
          <p:nvPr/>
        </p:nvGrpSpPr>
        <p:grpSpPr bwMode="auto">
          <a:xfrm>
            <a:off x="3419493" y="2643183"/>
            <a:ext cx="4957818" cy="909615"/>
            <a:chOff x="2304" y="2880"/>
            <a:chExt cx="3102" cy="774"/>
          </a:xfrm>
        </p:grpSpPr>
        <p:sp>
          <p:nvSpPr>
            <p:cNvPr id="28" name="AutoShape 13"/>
            <p:cNvSpPr>
              <a:spLocks noChangeArrowheads="1"/>
            </p:cNvSpPr>
            <p:nvPr/>
          </p:nvSpPr>
          <p:spPr bwMode="gray">
            <a:xfrm>
              <a:off x="2334" y="2880"/>
              <a:ext cx="3072" cy="774"/>
            </a:xfrm>
            <a:prstGeom prst="roundRect">
              <a:avLst>
                <a:gd name="adj" fmla="val 10889"/>
              </a:avLst>
            </a:prstGeom>
            <a:gradFill rotWithShape="1">
              <a:gsLst>
                <a:gs pos="0">
                  <a:srgbClr val="FFC319"/>
                </a:gs>
                <a:gs pos="100000">
                  <a:srgbClr val="FFC319">
                    <a:gamma/>
                    <a:tint val="21176"/>
                    <a:invGamma/>
                  </a:srgbClr>
                </a:gs>
              </a:gsLst>
              <a:lin ang="0" scaled="1"/>
            </a:gradFill>
            <a:ln w="38100">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pitchFamily="2" charset="-122"/>
              </a:endParaRPr>
            </a:p>
          </p:txBody>
        </p:sp>
        <p:sp>
          <p:nvSpPr>
            <p:cNvPr id="29" name="AutoShape 14"/>
            <p:cNvSpPr>
              <a:spLocks noChangeArrowheads="1"/>
            </p:cNvSpPr>
            <p:nvPr/>
          </p:nvSpPr>
          <p:spPr bwMode="gray">
            <a:xfrm>
              <a:off x="2304" y="3168"/>
              <a:ext cx="336" cy="240"/>
            </a:xfrm>
            <a:prstGeom prst="rightArrow">
              <a:avLst>
                <a:gd name="adj1" fmla="val 50000"/>
                <a:gd name="adj2" fmla="val 58333"/>
              </a:avLst>
            </a:prstGeom>
            <a:solidFill>
              <a:srgbClr val="FDF58D"/>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30" name="Text Box 15"/>
          <p:cNvSpPr txBox="1">
            <a:spLocks noChangeArrowheads="1"/>
          </p:cNvSpPr>
          <p:nvPr/>
        </p:nvSpPr>
        <p:spPr bwMode="gray">
          <a:xfrm>
            <a:off x="4105292" y="2786058"/>
            <a:ext cx="4059593" cy="584775"/>
          </a:xfrm>
          <a:prstGeom prst="rect">
            <a:avLst/>
          </a:prstGeom>
          <a:noFill/>
          <a:ln w="9525" algn="ctr">
            <a:noFill/>
            <a:miter lim="800000"/>
            <a:headEnd/>
            <a:tailEnd/>
          </a:ln>
        </p:spPr>
        <p:txBody>
          <a:bodyPr wrap="square">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lang="zh-CN" altLang="en-US" sz="1600" dirty="0" smtClean="0"/>
              <a:t>满足互联网产品数据开发需求，增加产品动态属性管理</a:t>
            </a:r>
            <a:endParaRPr kumimoji="0" lang="en-US" altLang="zh-CN" sz="1600" b="0" i="0" u="none" strike="noStrike" kern="0" cap="none" spc="0" normalizeH="0" baseline="0" noProof="0" dirty="0" smtClean="0">
              <a:ln>
                <a:noFill/>
              </a:ln>
              <a:solidFill>
                <a:srgbClr val="000000"/>
              </a:solidFill>
              <a:effectLst/>
              <a:uLnTx/>
              <a:uFillTx/>
            </a:endParaRPr>
          </a:p>
        </p:txBody>
      </p:sp>
      <p:sp>
        <p:nvSpPr>
          <p:cNvPr id="31" name="Text Box 16"/>
          <p:cNvSpPr txBox="1">
            <a:spLocks noChangeArrowheads="1"/>
          </p:cNvSpPr>
          <p:nvPr/>
        </p:nvSpPr>
        <p:spPr bwMode="gray">
          <a:xfrm>
            <a:off x="4000496" y="1714488"/>
            <a:ext cx="3962448" cy="584775"/>
          </a:xfrm>
          <a:prstGeom prst="rect">
            <a:avLst/>
          </a:prstGeom>
          <a:noFill/>
          <a:ln w="9525" algn="ctr">
            <a:noFill/>
            <a:miter lim="800000"/>
            <a:headEnd/>
            <a:tailEnd/>
          </a:ln>
        </p:spPr>
        <p:txBody>
          <a:bodyPr wrap="square">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lang="zh-CN" altLang="en-US" sz="1600" dirty="0" smtClean="0">
                <a:latin typeface="微软雅黑" pitchFamily="34" charset="-122"/>
                <a:ea typeface="微软雅黑" pitchFamily="34" charset="-122"/>
              </a:rPr>
              <a:t> </a:t>
            </a:r>
            <a:r>
              <a:rPr lang="zh-CN" altLang="en-US" sz="1600" dirty="0" smtClean="0">
                <a:latin typeface="宋体" pitchFamily="2" charset="-122"/>
              </a:rPr>
              <a:t>建立业务维度权限划分模型，解决虚拟组织权限划分方式的局限性</a:t>
            </a:r>
            <a:endParaRPr kumimoji="0" lang="en-US" altLang="zh-CN" sz="1600" b="0" i="0" u="none" strike="noStrike" kern="0" cap="none" spc="0" normalizeH="0" baseline="0" noProof="0" dirty="0" smtClean="0">
              <a:ln>
                <a:noFill/>
              </a:ln>
              <a:solidFill>
                <a:srgbClr val="000000"/>
              </a:solidFill>
              <a:effectLst/>
              <a:uLnTx/>
              <a:uFillTx/>
              <a:latin typeface="宋体" pitchFamily="2" charset="-122"/>
            </a:endParaRPr>
          </a:p>
        </p:txBody>
      </p:sp>
      <p:sp>
        <p:nvSpPr>
          <p:cNvPr id="32" name="Text Box 17"/>
          <p:cNvSpPr txBox="1">
            <a:spLocks noChangeArrowheads="1"/>
          </p:cNvSpPr>
          <p:nvPr/>
        </p:nvSpPr>
        <p:spPr bwMode="gray">
          <a:xfrm>
            <a:off x="4000496" y="785794"/>
            <a:ext cx="4310098" cy="830997"/>
          </a:xfrm>
          <a:prstGeom prst="rect">
            <a:avLst/>
          </a:prstGeom>
          <a:noFill/>
          <a:ln w="9525" algn="ctr">
            <a:noFill/>
            <a:miter lim="800000"/>
            <a:headEnd/>
            <a:tailEnd/>
          </a:ln>
        </p:spPr>
        <p:txBody>
          <a:bodyPr wrap="square">
            <a:spAutoFit/>
          </a:bodyPr>
          <a:lstStyle/>
          <a:p>
            <a:pPr eaLnBrk="0" fontAlgn="auto" hangingPunct="0">
              <a:spcBef>
                <a:spcPts val="0"/>
              </a:spcBef>
              <a:spcAft>
                <a:spcPts val="0"/>
              </a:spcAft>
              <a:defRPr/>
            </a:pPr>
            <a:r>
              <a:rPr lang="zh-CN" altLang="en-US" sz="1600" dirty="0" smtClean="0"/>
              <a:t>在实现读写分离的基础上搭建</a:t>
            </a:r>
            <a:r>
              <a:rPr lang="zh-CN" altLang="en-US" sz="1600" dirty="0" smtClean="0"/>
              <a:t>数据统一服务平台，建立数据创建、数据校验、数据申请、数据查询等服务</a:t>
            </a:r>
            <a:endParaRPr kumimoji="0" lang="en-US" altLang="zh-CN" sz="1600" b="0" i="0" u="none" strike="noStrike" kern="0" cap="none" spc="0" normalizeH="0" baseline="0" noProof="0" dirty="0" smtClean="0">
              <a:ln>
                <a:noFill/>
              </a:ln>
              <a:solidFill>
                <a:srgbClr val="000000"/>
              </a:solidFill>
              <a:effectLst/>
              <a:uLnTx/>
              <a:uFillTx/>
            </a:endParaRPr>
          </a:p>
        </p:txBody>
      </p:sp>
      <p:grpSp>
        <p:nvGrpSpPr>
          <p:cNvPr id="33" name="Group 9"/>
          <p:cNvGrpSpPr>
            <a:grpSpLocks/>
          </p:cNvGrpSpPr>
          <p:nvPr/>
        </p:nvGrpSpPr>
        <p:grpSpPr bwMode="auto">
          <a:xfrm>
            <a:off x="3390912" y="3643315"/>
            <a:ext cx="4924425" cy="890588"/>
            <a:chOff x="2304" y="2271"/>
            <a:chExt cx="3102" cy="561"/>
          </a:xfrm>
        </p:grpSpPr>
        <p:sp>
          <p:nvSpPr>
            <p:cNvPr id="34" name="AutoShape 10"/>
            <p:cNvSpPr>
              <a:spLocks noChangeArrowheads="1"/>
            </p:cNvSpPr>
            <p:nvPr/>
          </p:nvSpPr>
          <p:spPr bwMode="gray">
            <a:xfrm>
              <a:off x="2334" y="2271"/>
              <a:ext cx="3072" cy="561"/>
            </a:xfrm>
            <a:prstGeom prst="roundRect">
              <a:avLst>
                <a:gd name="adj" fmla="val 10889"/>
              </a:avLst>
            </a:prstGeom>
            <a:gradFill rotWithShape="1">
              <a:gsLst>
                <a:gs pos="0">
                  <a:srgbClr val="A8D02A"/>
                </a:gs>
                <a:gs pos="100000">
                  <a:srgbClr val="A8D02A">
                    <a:gamma/>
                    <a:tint val="21176"/>
                    <a:invGamma/>
                  </a:srgbClr>
                </a:gs>
              </a:gsLst>
              <a:lin ang="0" scaled="1"/>
            </a:gradFill>
            <a:ln w="38100">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pitchFamily="2" charset="-122"/>
              </a:endParaRPr>
            </a:p>
          </p:txBody>
        </p:sp>
        <p:sp>
          <p:nvSpPr>
            <p:cNvPr id="35" name="AutoShape 11"/>
            <p:cNvSpPr>
              <a:spLocks noChangeArrowheads="1"/>
            </p:cNvSpPr>
            <p:nvPr/>
          </p:nvSpPr>
          <p:spPr bwMode="gray">
            <a:xfrm>
              <a:off x="2304" y="2457"/>
              <a:ext cx="336" cy="174"/>
            </a:xfrm>
            <a:prstGeom prst="rightArrow">
              <a:avLst>
                <a:gd name="adj1" fmla="val 50000"/>
                <a:gd name="adj2" fmla="val 58333"/>
              </a:avLst>
            </a:prstGeom>
            <a:solidFill>
              <a:srgbClr val="FDF58D"/>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36" name="Text Box 16"/>
          <p:cNvSpPr txBox="1">
            <a:spLocks noChangeArrowheads="1"/>
          </p:cNvSpPr>
          <p:nvPr/>
        </p:nvSpPr>
        <p:spPr bwMode="gray">
          <a:xfrm>
            <a:off x="3991012" y="3772919"/>
            <a:ext cx="4186246" cy="584775"/>
          </a:xfrm>
          <a:prstGeom prst="rect">
            <a:avLst/>
          </a:prstGeom>
          <a:noFill/>
          <a:ln w="9525" algn="ctr">
            <a:noFill/>
            <a:miter lim="800000"/>
            <a:headEnd/>
            <a:tailEnd/>
          </a:ln>
        </p:spPr>
        <p:txBody>
          <a:bodyPr wrap="square">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dirty="0" smtClean="0">
                <a:ln>
                  <a:noFill/>
                </a:ln>
                <a:solidFill>
                  <a:srgbClr val="000000"/>
                </a:solidFill>
                <a:effectLst/>
                <a:uLnTx/>
                <a:uFillTx/>
              </a:rPr>
              <a:t>知识库建立，</a:t>
            </a:r>
            <a:r>
              <a:rPr lang="zh-CN" altLang="en-US" sz="1600" kern="0" dirty="0" smtClean="0">
                <a:solidFill>
                  <a:srgbClr val="000000"/>
                </a:solidFill>
              </a:rPr>
              <a:t>使</a:t>
            </a:r>
            <a:r>
              <a:rPr kumimoji="0" lang="zh-CN" altLang="en-US" sz="1600" b="0" i="0" u="none" strike="noStrike" kern="0" cap="none" spc="0" normalizeH="0" baseline="0" noProof="0" dirty="0" smtClean="0">
                <a:ln>
                  <a:noFill/>
                </a:ln>
                <a:solidFill>
                  <a:srgbClr val="000000"/>
                </a:solidFill>
                <a:effectLst/>
                <a:uLnTx/>
                <a:uFillTx/>
              </a:rPr>
              <a:t>用户能更准确和更方便的使用系统，增加用户体验</a:t>
            </a:r>
            <a:endParaRPr kumimoji="0" lang="en-US" altLang="zh-CN" sz="1600" b="0" i="0" u="none" strike="noStrike" kern="0" cap="none" spc="0" normalizeH="0" baseline="0" noProof="0" dirty="0" smtClean="0">
              <a:ln>
                <a:noFill/>
              </a:ln>
              <a:solidFill>
                <a:srgbClr val="000000"/>
              </a:solidFill>
              <a:effectLst/>
              <a:uLnTx/>
              <a:uFillTx/>
            </a:endParaRPr>
          </a:p>
        </p:txBody>
      </p:sp>
      <p:grpSp>
        <p:nvGrpSpPr>
          <p:cNvPr id="37" name="Group 6"/>
          <p:cNvGrpSpPr>
            <a:grpSpLocks/>
          </p:cNvGrpSpPr>
          <p:nvPr/>
        </p:nvGrpSpPr>
        <p:grpSpPr bwMode="auto">
          <a:xfrm>
            <a:off x="3390912" y="4586302"/>
            <a:ext cx="5029200" cy="842963"/>
            <a:chOff x="2304" y="1191"/>
            <a:chExt cx="3168" cy="531"/>
          </a:xfrm>
        </p:grpSpPr>
        <p:sp>
          <p:nvSpPr>
            <p:cNvPr id="38" name="AutoShape 7"/>
            <p:cNvSpPr>
              <a:spLocks noChangeArrowheads="1"/>
            </p:cNvSpPr>
            <p:nvPr/>
          </p:nvSpPr>
          <p:spPr bwMode="gray">
            <a:xfrm>
              <a:off x="2334" y="1191"/>
              <a:ext cx="3138" cy="531"/>
            </a:xfrm>
            <a:prstGeom prst="roundRect">
              <a:avLst>
                <a:gd name="adj" fmla="val 10889"/>
              </a:avLst>
            </a:prstGeom>
            <a:gradFill rotWithShape="1">
              <a:gsLst>
                <a:gs pos="0">
                  <a:srgbClr val="FF6161"/>
                </a:gs>
                <a:gs pos="100000">
                  <a:srgbClr val="FF6161">
                    <a:gamma/>
                    <a:tint val="21176"/>
                    <a:invGamma/>
                  </a:srgbClr>
                </a:gs>
              </a:gsLst>
              <a:lin ang="0" scaled="1"/>
            </a:gradFill>
            <a:ln w="38100">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pitchFamily="2" charset="-122"/>
              </a:endParaRPr>
            </a:p>
          </p:txBody>
        </p:sp>
        <p:sp>
          <p:nvSpPr>
            <p:cNvPr id="39" name="AutoShape 8"/>
            <p:cNvSpPr>
              <a:spLocks noChangeArrowheads="1"/>
            </p:cNvSpPr>
            <p:nvPr/>
          </p:nvSpPr>
          <p:spPr bwMode="gray">
            <a:xfrm>
              <a:off x="2304" y="1371"/>
              <a:ext cx="343" cy="165"/>
            </a:xfrm>
            <a:prstGeom prst="rightArrow">
              <a:avLst>
                <a:gd name="adj1" fmla="val 50000"/>
                <a:gd name="adj2" fmla="val 58333"/>
              </a:avLst>
            </a:prstGeom>
            <a:solidFill>
              <a:srgbClr val="FDF58D"/>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40" name="Text Box 17"/>
          <p:cNvSpPr txBox="1">
            <a:spLocks noChangeArrowheads="1"/>
          </p:cNvSpPr>
          <p:nvPr/>
        </p:nvSpPr>
        <p:spPr bwMode="gray">
          <a:xfrm>
            <a:off x="4076712" y="4714884"/>
            <a:ext cx="4032250" cy="830997"/>
          </a:xfrm>
          <a:prstGeom prst="rect">
            <a:avLst/>
          </a:prstGeom>
          <a:noFill/>
          <a:ln w="9525" algn="ctr">
            <a:noFill/>
            <a:miter lim="800000"/>
            <a:headEnd/>
            <a:tailEnd/>
          </a:ln>
        </p:spPr>
        <p:txBody>
          <a:bodyPr>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lang="zh-CN" altLang="en-US" sz="1600" dirty="0" smtClean="0"/>
              <a:t>支持业务提出的常规需求，确保集团主数据正常运作，并且对现有应用进行优化升级</a:t>
            </a:r>
            <a:endParaRPr kumimoji="0" lang="en-US" altLang="zh-CN" sz="1600" b="0" i="0" u="none" strike="noStrike" kern="0" cap="none" spc="0" normalizeH="0" baseline="0" noProof="0" dirty="0" smtClean="0">
              <a:ln>
                <a:noFill/>
              </a:ln>
              <a:solidFill>
                <a:srgbClr val="000000"/>
              </a:solidFill>
              <a:effectLst/>
              <a:uLnTx/>
              <a:uFillTx/>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左箭头 129"/>
          <p:cNvSpPr>
            <a:spLocks noChangeArrowheads="1"/>
          </p:cNvSpPr>
          <p:nvPr/>
        </p:nvSpPr>
        <p:spPr bwMode="auto">
          <a:xfrm rot="16200000">
            <a:off x="4572000" y="4651384"/>
            <a:ext cx="500062" cy="484188"/>
          </a:xfrm>
          <a:prstGeom prst="leftArrow">
            <a:avLst>
              <a:gd name="adj1" fmla="val 34278"/>
              <a:gd name="adj2" fmla="val 52667"/>
            </a:avLst>
          </a:prstGeom>
          <a:solidFill>
            <a:schemeClr val="accent1"/>
          </a:solidFill>
          <a:ln w="9525" algn="ctr">
            <a:solidFill>
              <a:schemeClr val="tx1"/>
            </a:solidFill>
            <a:round/>
            <a:headEnd/>
            <a:tailEnd/>
          </a:ln>
        </p:spPr>
        <p:txBody>
          <a:bodyPr/>
          <a:lstStyle/>
          <a:p>
            <a:endParaRPr lang="zh-CN" altLang="en-US"/>
          </a:p>
        </p:txBody>
      </p:sp>
      <p:sp>
        <p:nvSpPr>
          <p:cNvPr id="57" name="左箭头 127"/>
          <p:cNvSpPr>
            <a:spLocks noChangeArrowheads="1"/>
          </p:cNvSpPr>
          <p:nvPr/>
        </p:nvSpPr>
        <p:spPr bwMode="auto">
          <a:xfrm rot="16200000">
            <a:off x="5135567" y="2865434"/>
            <a:ext cx="500062" cy="484187"/>
          </a:xfrm>
          <a:prstGeom prst="leftArrow">
            <a:avLst>
              <a:gd name="adj1" fmla="val 34278"/>
              <a:gd name="adj2" fmla="val 52667"/>
            </a:avLst>
          </a:prstGeom>
          <a:solidFill>
            <a:schemeClr val="accent1"/>
          </a:solidFill>
          <a:ln w="9525" algn="ctr">
            <a:solidFill>
              <a:schemeClr val="tx1"/>
            </a:solidFill>
            <a:round/>
            <a:headEnd/>
            <a:tailEnd/>
          </a:ln>
        </p:spPr>
        <p:txBody>
          <a:bodyPr/>
          <a:lstStyle/>
          <a:p>
            <a:endParaRPr lang="zh-CN" altLang="en-US"/>
          </a:p>
        </p:txBody>
      </p:sp>
      <p:sp>
        <p:nvSpPr>
          <p:cNvPr id="72" name="左箭头 71"/>
          <p:cNvSpPr/>
          <p:nvPr/>
        </p:nvSpPr>
        <p:spPr bwMode="auto">
          <a:xfrm>
            <a:off x="6572264" y="1587046"/>
            <a:ext cx="714380" cy="341756"/>
          </a:xfrm>
          <a:prstGeom prst="leftArrow">
            <a:avLst/>
          </a:prstGeom>
          <a:solidFill>
            <a:srgbClr val="92D050"/>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73025" tIns="36512" rIns="73025" bIns="36512" numCol="1" rtlCol="0" anchor="ctr" anchorCtr="0" compatLnSpc="1">
            <a:prstTxWarp prst="textNoShape">
              <a:avLst/>
            </a:prstTxWarp>
          </a:bodyPr>
          <a:lstStyle/>
          <a:p>
            <a:pPr indent="95250" algn="just" eaLnBrk="0" fontAlgn="base" hangingPunct="0">
              <a:lnSpc>
                <a:spcPct val="150000"/>
              </a:lnSpc>
              <a:spcBef>
                <a:spcPct val="0"/>
              </a:spcBef>
              <a:spcAft>
                <a:spcPct val="0"/>
              </a:spcAft>
              <a:buSzPct val="50000"/>
            </a:pPr>
            <a:endParaRPr lang="zh-CN" altLang="en-US" dirty="0" smtClean="0">
              <a:solidFill>
                <a:schemeClr val="tx1"/>
              </a:solidFill>
              <a:latin typeface="+mn-ea"/>
            </a:endParaRPr>
          </a:p>
        </p:txBody>
      </p:sp>
      <p:sp>
        <p:nvSpPr>
          <p:cNvPr id="76" name="立方体 17"/>
          <p:cNvSpPr>
            <a:spLocks noChangeArrowheads="1"/>
          </p:cNvSpPr>
          <p:nvPr/>
        </p:nvSpPr>
        <p:spPr bwMode="auto">
          <a:xfrm>
            <a:off x="7215206" y="1428736"/>
            <a:ext cx="928694" cy="928694"/>
          </a:xfrm>
          <a:prstGeom prst="cube">
            <a:avLst>
              <a:gd name="adj" fmla="val 25000"/>
            </a:avLst>
          </a:prstGeom>
          <a:solidFill>
            <a:schemeClr val="accent3"/>
          </a:soli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anchor="ctr"/>
          <a:lstStyle/>
          <a:p>
            <a:pPr algn="ctr"/>
            <a:endParaRPr lang="zh-CN" altLang="en-US" sz="1600" dirty="0"/>
          </a:p>
        </p:txBody>
      </p:sp>
      <p:sp>
        <p:nvSpPr>
          <p:cNvPr id="84" name="立方体 17"/>
          <p:cNvSpPr>
            <a:spLocks noChangeArrowheads="1"/>
          </p:cNvSpPr>
          <p:nvPr/>
        </p:nvSpPr>
        <p:spPr bwMode="auto">
          <a:xfrm>
            <a:off x="7215206" y="714356"/>
            <a:ext cx="928694" cy="928694"/>
          </a:xfrm>
          <a:prstGeom prst="cube">
            <a:avLst>
              <a:gd name="adj" fmla="val 25000"/>
            </a:avLst>
          </a:prstGeom>
          <a:solidFill>
            <a:schemeClr val="accent3"/>
          </a:soli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anchor="ctr"/>
          <a:lstStyle/>
          <a:p>
            <a:pPr algn="ctr"/>
            <a:endParaRPr lang="zh-CN" altLang="en-US" sz="1600" dirty="0"/>
          </a:p>
        </p:txBody>
      </p:sp>
      <p:sp>
        <p:nvSpPr>
          <p:cNvPr id="68" name="左箭头 128"/>
          <p:cNvSpPr>
            <a:spLocks noChangeArrowheads="1"/>
          </p:cNvSpPr>
          <p:nvPr/>
        </p:nvSpPr>
        <p:spPr bwMode="auto">
          <a:xfrm rot="10800000">
            <a:off x="3214679" y="4214818"/>
            <a:ext cx="940601" cy="484188"/>
          </a:xfrm>
          <a:prstGeom prst="leftArrow">
            <a:avLst>
              <a:gd name="adj1" fmla="val 34278"/>
              <a:gd name="adj2" fmla="val 52667"/>
            </a:avLst>
          </a:prstGeom>
          <a:solidFill>
            <a:schemeClr val="accent1"/>
          </a:solidFill>
          <a:ln w="9525" algn="ctr">
            <a:solidFill>
              <a:schemeClr val="tx1"/>
            </a:solidFill>
            <a:round/>
            <a:headEnd/>
            <a:tailEnd/>
          </a:ln>
        </p:spPr>
        <p:txBody>
          <a:bodyPr/>
          <a:lstStyle/>
          <a:p>
            <a:endParaRPr lang="zh-CN" altLang="en-US"/>
          </a:p>
        </p:txBody>
      </p:sp>
      <p:sp>
        <p:nvSpPr>
          <p:cNvPr id="66" name="左箭头 129"/>
          <p:cNvSpPr>
            <a:spLocks noChangeArrowheads="1"/>
          </p:cNvSpPr>
          <p:nvPr/>
        </p:nvSpPr>
        <p:spPr bwMode="auto">
          <a:xfrm rot="16200000">
            <a:off x="2357422" y="3786190"/>
            <a:ext cx="500062" cy="484188"/>
          </a:xfrm>
          <a:prstGeom prst="leftArrow">
            <a:avLst>
              <a:gd name="adj1" fmla="val 34278"/>
              <a:gd name="adj2" fmla="val 52667"/>
            </a:avLst>
          </a:prstGeom>
          <a:solidFill>
            <a:schemeClr val="accent1"/>
          </a:solidFill>
          <a:ln w="9525" algn="ctr">
            <a:solidFill>
              <a:schemeClr val="tx1"/>
            </a:solidFill>
            <a:round/>
            <a:headEnd/>
            <a:tailEnd/>
          </a:ln>
        </p:spPr>
        <p:txBody>
          <a:bodyPr/>
          <a:lstStyle/>
          <a:p>
            <a:endParaRPr lang="zh-CN" altLang="en-US"/>
          </a:p>
        </p:txBody>
      </p:sp>
      <p:sp>
        <p:nvSpPr>
          <p:cNvPr id="15" name="TextBox 14"/>
          <p:cNvSpPr txBox="1"/>
          <p:nvPr/>
        </p:nvSpPr>
        <p:spPr>
          <a:xfrm>
            <a:off x="0" y="5715016"/>
            <a:ext cx="8964488" cy="936104"/>
          </a:xfrm>
          <a:prstGeom prst="rect">
            <a:avLst/>
          </a:prstGeom>
          <a:solidFill>
            <a:schemeClr val="bg1"/>
          </a:solidFill>
        </p:spPr>
        <p:txBody>
          <a:bodyPr wrap="square" rtlCol="0">
            <a:noAutofit/>
          </a:bodyPr>
          <a:lstStyle/>
          <a:p>
            <a:pPr algn="ctr"/>
            <a:endParaRPr lang="zh-CN" altLang="en-US" dirty="0" smtClean="0">
              <a:latin typeface="华文细黑" pitchFamily="2" charset="-122"/>
              <a:ea typeface="华文细黑" pitchFamily="2" charset="-122"/>
            </a:endParaRPr>
          </a:p>
        </p:txBody>
      </p:sp>
      <p:sp>
        <p:nvSpPr>
          <p:cNvPr id="2" name="标题 1"/>
          <p:cNvSpPr>
            <a:spLocks noGrp="1"/>
          </p:cNvSpPr>
          <p:nvPr>
            <p:ph type="title"/>
          </p:nvPr>
        </p:nvSpPr>
        <p:spPr/>
        <p:txBody>
          <a:bodyPr/>
          <a:lstStyle/>
          <a:p>
            <a:r>
              <a:rPr lang="zh-CN" altLang="en-US" dirty="0" smtClean="0"/>
              <a:t>系统功能架构</a:t>
            </a:r>
            <a:endParaRPr lang="zh-CN" altLang="en-US" dirty="0"/>
          </a:p>
        </p:txBody>
      </p:sp>
      <p:sp>
        <p:nvSpPr>
          <p:cNvPr id="4" name="棱台 3"/>
          <p:cNvSpPr/>
          <p:nvPr/>
        </p:nvSpPr>
        <p:spPr bwMode="auto">
          <a:xfrm>
            <a:off x="5429271" y="2214554"/>
            <a:ext cx="2143125" cy="785818"/>
          </a:xfrm>
          <a:prstGeom prst="bevel">
            <a:avLst>
              <a:gd name="adj" fmla="val 6574"/>
            </a:avLst>
          </a:prstGeom>
          <a:gradFill flip="none" rotWithShape="1">
            <a:gsLst>
              <a:gs pos="0">
                <a:schemeClr val="bg1"/>
              </a:gs>
              <a:gs pos="25000">
                <a:srgbClr val="21D6E0"/>
              </a:gs>
              <a:gs pos="75000">
                <a:srgbClr val="0087E6"/>
              </a:gs>
              <a:gs pos="100000">
                <a:srgbClr val="005CBF"/>
              </a:gs>
            </a:gsLst>
            <a:path path="shape">
              <a:fillToRect l="50000" t="50000" r="50000" b="50000"/>
            </a:path>
            <a:tileRect/>
          </a:gradFill>
          <a:ln w="9525" cap="flat" cmpd="sng" algn="ctr">
            <a:noFill/>
            <a:prstDash val="solid"/>
            <a:round/>
            <a:headEnd type="none" w="med" len="med"/>
            <a:tailEnd type="none" w="med" len="med"/>
          </a:ln>
          <a:effectLst/>
        </p:spPr>
        <p:txBody>
          <a:bodyPr/>
          <a:lstStyle/>
          <a:p>
            <a:pPr algn="ctr">
              <a:defRPr/>
            </a:pPr>
            <a:r>
              <a:rPr lang="en-US" altLang="zh-CN" sz="1800" dirty="0"/>
              <a:t>MDM</a:t>
            </a:r>
            <a:r>
              <a:rPr lang="zh-CN" altLang="en-US" sz="1800" dirty="0"/>
              <a:t>应用</a:t>
            </a:r>
          </a:p>
        </p:txBody>
      </p:sp>
      <p:pic>
        <p:nvPicPr>
          <p:cNvPr id="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357558" y="785811"/>
            <a:ext cx="695325" cy="676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143370" y="785811"/>
            <a:ext cx="695325" cy="676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929183" y="785811"/>
            <a:ext cx="695325" cy="676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643558" y="785811"/>
            <a:ext cx="695325" cy="676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643585" y="2643181"/>
            <a:ext cx="1509713" cy="2857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流程图: 磁盘 12"/>
          <p:cNvSpPr/>
          <p:nvPr/>
        </p:nvSpPr>
        <p:spPr bwMode="auto">
          <a:xfrm>
            <a:off x="2000232" y="4286256"/>
            <a:ext cx="1205423" cy="785818"/>
          </a:xfrm>
          <a:prstGeom prst="flowChartMagneticDisk">
            <a:avLst/>
          </a:prstGeom>
          <a:solidFill>
            <a:schemeClr val="bg1">
              <a:lumMod val="50000"/>
              <a:alpha val="64000"/>
            </a:schemeClr>
          </a:solidFill>
          <a:ln w="9525" cap="flat" cmpd="sng" algn="ctr">
            <a:solidFill>
              <a:schemeClr val="tx1"/>
            </a:solidFill>
            <a:prstDash val="solid"/>
            <a:round/>
            <a:headEnd type="none" w="med" len="med"/>
            <a:tailEnd type="none" w="med" len="med"/>
          </a:ln>
          <a:effectLst/>
          <a:scene3d>
            <a:camera prst="orthographicFront"/>
            <a:lightRig rig="freezing" dir="t"/>
          </a:scene3d>
        </p:spPr>
        <p:txBody>
          <a:bodyPr/>
          <a:lstStyle/>
          <a:p>
            <a:pPr algn="ctr">
              <a:defRPr/>
            </a:pPr>
            <a:r>
              <a:rPr lang="en-US" altLang="zh-CN" sz="1600" b="1" dirty="0" smtClean="0">
                <a:solidFill>
                  <a:srgbClr val="FF0000"/>
                </a:solidFill>
              </a:rPr>
              <a:t>MDM</a:t>
            </a:r>
            <a:r>
              <a:rPr lang="zh-CN" altLang="en-US" sz="1600" kern="0" dirty="0" smtClean="0">
                <a:solidFill>
                  <a:sysClr val="windowText" lastClr="000000"/>
                </a:solidFill>
                <a:latin typeface="微软雅黑" pitchFamily="34" charset="-122"/>
                <a:ea typeface="微软雅黑" pitchFamily="34" charset="-122"/>
              </a:rPr>
              <a:t>生产库服务器</a:t>
            </a:r>
          </a:p>
          <a:p>
            <a:pPr algn="ctr">
              <a:defRPr/>
            </a:pPr>
            <a:endParaRPr lang="zh-CN" altLang="en-US" sz="1600" b="1" dirty="0">
              <a:solidFill>
                <a:srgbClr val="FF0000"/>
              </a:solidFill>
            </a:endParaRPr>
          </a:p>
        </p:txBody>
      </p:sp>
      <p:cxnSp>
        <p:nvCxnSpPr>
          <p:cNvPr id="19" name="肘形连接符 24"/>
          <p:cNvCxnSpPr>
            <a:cxnSpLocks noChangeShapeType="1"/>
            <a:stCxn id="8" idx="2"/>
          </p:cNvCxnSpPr>
          <p:nvPr/>
        </p:nvCxnSpPr>
        <p:spPr bwMode="auto">
          <a:xfrm rot="16200000" flipH="1">
            <a:off x="4691074" y="476232"/>
            <a:ext cx="823906" cy="2795613"/>
          </a:xfrm>
          <a:prstGeom prst="bentConnector3">
            <a:avLst>
              <a:gd name="adj1" fmla="val 50000"/>
            </a:avLst>
          </a:prstGeom>
          <a:noFill/>
          <a:ln w="19050"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20" name="肘形连接符 27"/>
          <p:cNvCxnSpPr>
            <a:cxnSpLocks noChangeShapeType="1"/>
            <a:stCxn id="9" idx="2"/>
          </p:cNvCxnSpPr>
          <p:nvPr/>
        </p:nvCxnSpPr>
        <p:spPr bwMode="auto">
          <a:xfrm rot="16200000" flipH="1">
            <a:off x="5083980" y="869138"/>
            <a:ext cx="823906" cy="2009801"/>
          </a:xfrm>
          <a:prstGeom prst="bentConnector3">
            <a:avLst>
              <a:gd name="adj1" fmla="val 50000"/>
            </a:avLst>
          </a:prstGeom>
          <a:noFill/>
          <a:ln w="19050"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21" name="肘形连接符 30"/>
          <p:cNvCxnSpPr>
            <a:cxnSpLocks noChangeShapeType="1"/>
            <a:stCxn id="10" idx="2"/>
          </p:cNvCxnSpPr>
          <p:nvPr/>
        </p:nvCxnSpPr>
        <p:spPr bwMode="auto">
          <a:xfrm rot="16200000" flipH="1">
            <a:off x="5476887" y="1262045"/>
            <a:ext cx="823906" cy="1223988"/>
          </a:xfrm>
          <a:prstGeom prst="bentConnector3">
            <a:avLst>
              <a:gd name="adj1" fmla="val 50000"/>
            </a:avLst>
          </a:prstGeom>
          <a:noFill/>
          <a:ln w="19050"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22" name="肘形连接符 33"/>
          <p:cNvCxnSpPr>
            <a:cxnSpLocks noChangeShapeType="1"/>
            <a:stCxn id="11" idx="2"/>
          </p:cNvCxnSpPr>
          <p:nvPr/>
        </p:nvCxnSpPr>
        <p:spPr bwMode="auto">
          <a:xfrm rot="16200000" flipH="1">
            <a:off x="5834074" y="1619232"/>
            <a:ext cx="823906" cy="509613"/>
          </a:xfrm>
          <a:prstGeom prst="bentConnector3">
            <a:avLst>
              <a:gd name="adj1" fmla="val 50000"/>
            </a:avLst>
          </a:prstGeom>
          <a:noFill/>
          <a:ln w="19050" algn="ctr">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23" name="棱台 22"/>
          <p:cNvSpPr/>
          <p:nvPr/>
        </p:nvSpPr>
        <p:spPr bwMode="auto">
          <a:xfrm>
            <a:off x="3500445" y="2214554"/>
            <a:ext cx="1928812" cy="785818"/>
          </a:xfrm>
          <a:prstGeom prst="bevel">
            <a:avLst>
              <a:gd name="adj" fmla="val 5556"/>
            </a:avLst>
          </a:prstGeom>
          <a:gradFill flip="none" rotWithShape="1">
            <a:gsLst>
              <a:gs pos="0">
                <a:schemeClr val="bg1"/>
              </a:gs>
              <a:gs pos="100000">
                <a:srgbClr val="FF7A00"/>
              </a:gs>
              <a:gs pos="70000">
                <a:srgbClr val="FF0300"/>
              </a:gs>
              <a:gs pos="100000">
                <a:srgbClr val="4D0808"/>
              </a:gs>
            </a:gsLst>
            <a:lin ang="2700000" scaled="1"/>
            <a:tileRect/>
          </a:gradFill>
          <a:ln w="9525" cap="flat" cmpd="sng" algn="ctr">
            <a:noFill/>
            <a:prstDash val="solid"/>
            <a:round/>
            <a:headEnd type="none" w="med" len="med"/>
            <a:tailEnd type="none" w="med" len="med"/>
          </a:ln>
          <a:effectLst/>
        </p:spPr>
        <p:txBody>
          <a:bodyPr/>
          <a:lstStyle/>
          <a:p>
            <a:pPr algn="ctr">
              <a:defRPr/>
            </a:pPr>
            <a:r>
              <a:rPr lang="zh-CN" altLang="en-US" sz="1800" dirty="0"/>
              <a:t>审批流程</a:t>
            </a:r>
          </a:p>
        </p:txBody>
      </p:sp>
      <p:sp>
        <p:nvSpPr>
          <p:cNvPr id="33" name="矩形 75"/>
          <p:cNvSpPr>
            <a:spLocks noChangeArrowheads="1"/>
          </p:cNvSpPr>
          <p:nvPr/>
        </p:nvSpPr>
        <p:spPr bwMode="auto">
          <a:xfrm>
            <a:off x="1000100" y="785794"/>
            <a:ext cx="2286016" cy="1428760"/>
          </a:xfrm>
          <a:prstGeom prst="rect">
            <a:avLst/>
          </a:prstGeom>
          <a:solidFill>
            <a:srgbClr val="FFBBB9"/>
          </a:solidFill>
          <a:ln>
            <a:noFill/>
          </a:ln>
          <a:extLst>
            <a:ext uri="{91240B29-F687-4F45-9708-019B960494DF}">
              <a14:hiddenLine xmlns:a14="http://schemas.microsoft.com/office/drawing/2010/main" xmlns="" w="9525" algn="ctr">
                <a:solidFill>
                  <a:srgbClr val="000000"/>
                </a:solidFill>
                <a:round/>
                <a:headEnd/>
                <a:tailEnd/>
              </a14:hiddenLine>
            </a:ext>
          </a:extLst>
        </p:spPr>
        <p:txBody>
          <a:bodyPr/>
          <a:lstStyle/>
          <a:p>
            <a:endParaRPr lang="zh-CN" altLang="en-US"/>
          </a:p>
        </p:txBody>
      </p:sp>
      <p:sp>
        <p:nvSpPr>
          <p:cNvPr id="34" name="矩形 33"/>
          <p:cNvSpPr/>
          <p:nvPr/>
        </p:nvSpPr>
        <p:spPr bwMode="auto">
          <a:xfrm>
            <a:off x="857224" y="6000768"/>
            <a:ext cx="5286412" cy="428628"/>
          </a:xfrm>
          <a:prstGeom prst="rect">
            <a:avLst/>
          </a:prstGeom>
          <a:solidFill>
            <a:schemeClr val="accent2">
              <a:lumMod val="20000"/>
              <a:lumOff val="80000"/>
            </a:schemeClr>
          </a:solidFill>
          <a:ln w="9525" cap="flat" cmpd="sng" algn="ctr">
            <a:noFill/>
            <a:prstDash val="solid"/>
            <a:round/>
            <a:headEnd type="none" w="med" len="med"/>
            <a:tailEnd type="none" w="med" len="med"/>
          </a:ln>
          <a:effectLst/>
        </p:spPr>
        <p:txBody>
          <a:bodyPr/>
          <a:lstStyle/>
          <a:p>
            <a:pPr>
              <a:defRPr/>
            </a:pPr>
            <a:endParaRPr lang="zh-CN" altLang="en-US"/>
          </a:p>
        </p:txBody>
      </p:sp>
      <p:pic>
        <p:nvPicPr>
          <p:cNvPr id="36" name="Picture 7"/>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2681278" y="1176328"/>
            <a:ext cx="533400" cy="895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7" name="Picture 10"/>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924036" y="1142984"/>
            <a:ext cx="647700" cy="895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8" name="TextBox 100"/>
          <p:cNvSpPr txBox="1">
            <a:spLocks noChangeArrowheads="1"/>
          </p:cNvSpPr>
          <p:nvPr/>
        </p:nvSpPr>
        <p:spPr bwMode="auto">
          <a:xfrm>
            <a:off x="1161123" y="857232"/>
            <a:ext cx="553357"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Arial" pitchFamily="34" charset="0"/>
                <a:ea typeface="宋体" pitchFamily="2" charset="-122"/>
              </a:defRPr>
            </a:lvl1pPr>
            <a:lvl2pPr marL="742950" indent="-285750" eaLnBrk="0" hangingPunct="0">
              <a:defRPr kumimoji="1" sz="2400">
                <a:solidFill>
                  <a:schemeClr val="tx1"/>
                </a:solidFill>
                <a:latin typeface="Arial" pitchFamily="34" charset="0"/>
                <a:ea typeface="宋体" pitchFamily="2" charset="-122"/>
              </a:defRPr>
            </a:lvl2pPr>
            <a:lvl3pPr marL="1143000" indent="-228600" eaLnBrk="0" hangingPunct="0">
              <a:defRPr kumimoji="1" sz="2400">
                <a:solidFill>
                  <a:schemeClr val="tx1"/>
                </a:solidFill>
                <a:latin typeface="Arial" pitchFamily="34" charset="0"/>
                <a:ea typeface="宋体" pitchFamily="2" charset="-122"/>
              </a:defRPr>
            </a:lvl3pPr>
            <a:lvl4pPr marL="1600200" indent="-228600" eaLnBrk="0" hangingPunct="0">
              <a:defRPr kumimoji="1" sz="2400">
                <a:solidFill>
                  <a:schemeClr val="tx1"/>
                </a:solidFill>
                <a:latin typeface="Arial" pitchFamily="34" charset="0"/>
                <a:ea typeface="宋体" pitchFamily="2" charset="-122"/>
              </a:defRPr>
            </a:lvl4pPr>
            <a:lvl5pPr marL="2057400" indent="-228600" eaLnBrk="0" hangingPunct="0">
              <a:defRPr kumimoji="1"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Arial" pitchFamily="34" charset="0"/>
                <a:ea typeface="宋体" pitchFamily="2" charset="-122"/>
              </a:defRPr>
            </a:lvl9pPr>
          </a:lstStyle>
          <a:p>
            <a:pPr eaLnBrk="1" hangingPunct="1"/>
            <a:r>
              <a:rPr lang="en-US" altLang="zh-CN" sz="1400" dirty="0" smtClean="0"/>
              <a:t>PLM</a:t>
            </a:r>
            <a:endParaRPr lang="zh-CN" altLang="en-US" sz="1400" dirty="0"/>
          </a:p>
        </p:txBody>
      </p:sp>
      <p:sp>
        <p:nvSpPr>
          <p:cNvPr id="39" name="TextBox 101"/>
          <p:cNvSpPr txBox="1">
            <a:spLocks noChangeArrowheads="1"/>
          </p:cNvSpPr>
          <p:nvPr/>
        </p:nvSpPr>
        <p:spPr bwMode="auto">
          <a:xfrm>
            <a:off x="2698740" y="835009"/>
            <a:ext cx="4445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Arial" pitchFamily="34" charset="0"/>
                <a:ea typeface="宋体" pitchFamily="2" charset="-122"/>
              </a:defRPr>
            </a:lvl1pPr>
            <a:lvl2pPr marL="742950" indent="-285750" eaLnBrk="0" hangingPunct="0">
              <a:defRPr kumimoji="1" sz="2400">
                <a:solidFill>
                  <a:schemeClr val="tx1"/>
                </a:solidFill>
                <a:latin typeface="Arial" pitchFamily="34" charset="0"/>
                <a:ea typeface="宋体" pitchFamily="2" charset="-122"/>
              </a:defRPr>
            </a:lvl2pPr>
            <a:lvl3pPr marL="1143000" indent="-228600" eaLnBrk="0" hangingPunct="0">
              <a:defRPr kumimoji="1" sz="2400">
                <a:solidFill>
                  <a:schemeClr val="tx1"/>
                </a:solidFill>
                <a:latin typeface="Arial" pitchFamily="34" charset="0"/>
                <a:ea typeface="宋体" pitchFamily="2" charset="-122"/>
              </a:defRPr>
            </a:lvl3pPr>
            <a:lvl4pPr marL="1600200" indent="-228600" eaLnBrk="0" hangingPunct="0">
              <a:defRPr kumimoji="1" sz="2400">
                <a:solidFill>
                  <a:schemeClr val="tx1"/>
                </a:solidFill>
                <a:latin typeface="Arial" pitchFamily="34" charset="0"/>
                <a:ea typeface="宋体" pitchFamily="2" charset="-122"/>
              </a:defRPr>
            </a:lvl4pPr>
            <a:lvl5pPr marL="2057400" indent="-228600" eaLnBrk="0" hangingPunct="0">
              <a:defRPr kumimoji="1"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Arial" pitchFamily="34" charset="0"/>
                <a:ea typeface="宋体" pitchFamily="2" charset="-122"/>
              </a:defRPr>
            </a:lvl9pPr>
          </a:lstStyle>
          <a:p>
            <a:pPr eaLnBrk="1" hangingPunct="1"/>
            <a:r>
              <a:rPr lang="en-US" altLang="zh-CN" sz="1400" dirty="0"/>
              <a:t>HR</a:t>
            </a:r>
            <a:endParaRPr lang="zh-CN" altLang="en-US" sz="1400" dirty="0"/>
          </a:p>
        </p:txBody>
      </p:sp>
      <p:pic>
        <p:nvPicPr>
          <p:cNvPr id="40" name="Picture 12"/>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1138218" y="1142984"/>
            <a:ext cx="647700" cy="895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3" name="TextBox 114"/>
          <p:cNvSpPr txBox="1">
            <a:spLocks noChangeArrowheads="1"/>
          </p:cNvSpPr>
          <p:nvPr/>
        </p:nvSpPr>
        <p:spPr bwMode="auto">
          <a:xfrm>
            <a:off x="3527420" y="549274"/>
            <a:ext cx="544513"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Arial" pitchFamily="34" charset="0"/>
                <a:ea typeface="宋体" pitchFamily="2" charset="-122"/>
              </a:defRPr>
            </a:lvl1pPr>
            <a:lvl2pPr marL="742950" indent="-285750" eaLnBrk="0" hangingPunct="0">
              <a:defRPr kumimoji="1" sz="2400">
                <a:solidFill>
                  <a:schemeClr val="tx1"/>
                </a:solidFill>
                <a:latin typeface="Arial" pitchFamily="34" charset="0"/>
                <a:ea typeface="宋体" pitchFamily="2" charset="-122"/>
              </a:defRPr>
            </a:lvl2pPr>
            <a:lvl3pPr marL="1143000" indent="-228600" eaLnBrk="0" hangingPunct="0">
              <a:defRPr kumimoji="1" sz="2400">
                <a:solidFill>
                  <a:schemeClr val="tx1"/>
                </a:solidFill>
                <a:latin typeface="Arial" pitchFamily="34" charset="0"/>
                <a:ea typeface="宋体" pitchFamily="2" charset="-122"/>
              </a:defRPr>
            </a:lvl3pPr>
            <a:lvl4pPr marL="1600200" indent="-228600" eaLnBrk="0" hangingPunct="0">
              <a:defRPr kumimoji="1" sz="2400">
                <a:solidFill>
                  <a:schemeClr val="tx1"/>
                </a:solidFill>
                <a:latin typeface="Arial" pitchFamily="34" charset="0"/>
                <a:ea typeface="宋体" pitchFamily="2" charset="-122"/>
              </a:defRPr>
            </a:lvl4pPr>
            <a:lvl5pPr marL="2057400" indent="-228600" eaLnBrk="0" hangingPunct="0">
              <a:defRPr kumimoji="1"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Arial" pitchFamily="34" charset="0"/>
                <a:ea typeface="宋体" pitchFamily="2" charset="-122"/>
              </a:defRPr>
            </a:lvl9pPr>
          </a:lstStyle>
          <a:p>
            <a:pPr eaLnBrk="1" hangingPunct="1"/>
            <a:r>
              <a:rPr lang="zh-CN" altLang="en-US" sz="1400"/>
              <a:t>查询</a:t>
            </a:r>
          </a:p>
        </p:txBody>
      </p:sp>
      <p:sp>
        <p:nvSpPr>
          <p:cNvPr id="44" name="TextBox 115"/>
          <p:cNvSpPr txBox="1">
            <a:spLocks noChangeArrowheads="1"/>
          </p:cNvSpPr>
          <p:nvPr/>
        </p:nvSpPr>
        <p:spPr bwMode="auto">
          <a:xfrm>
            <a:off x="4286245" y="549274"/>
            <a:ext cx="544513"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Arial" pitchFamily="34" charset="0"/>
                <a:ea typeface="宋体" pitchFamily="2" charset="-122"/>
              </a:defRPr>
            </a:lvl1pPr>
            <a:lvl2pPr marL="742950" indent="-285750" eaLnBrk="0" hangingPunct="0">
              <a:defRPr kumimoji="1" sz="2400">
                <a:solidFill>
                  <a:schemeClr val="tx1"/>
                </a:solidFill>
                <a:latin typeface="Arial" pitchFamily="34" charset="0"/>
                <a:ea typeface="宋体" pitchFamily="2" charset="-122"/>
              </a:defRPr>
            </a:lvl2pPr>
            <a:lvl3pPr marL="1143000" indent="-228600" eaLnBrk="0" hangingPunct="0">
              <a:defRPr kumimoji="1" sz="2400">
                <a:solidFill>
                  <a:schemeClr val="tx1"/>
                </a:solidFill>
                <a:latin typeface="Arial" pitchFamily="34" charset="0"/>
                <a:ea typeface="宋体" pitchFamily="2" charset="-122"/>
              </a:defRPr>
            </a:lvl3pPr>
            <a:lvl4pPr marL="1600200" indent="-228600" eaLnBrk="0" hangingPunct="0">
              <a:defRPr kumimoji="1" sz="2400">
                <a:solidFill>
                  <a:schemeClr val="tx1"/>
                </a:solidFill>
                <a:latin typeface="Arial" pitchFamily="34" charset="0"/>
                <a:ea typeface="宋体" pitchFamily="2" charset="-122"/>
              </a:defRPr>
            </a:lvl4pPr>
            <a:lvl5pPr marL="2057400" indent="-228600" eaLnBrk="0" hangingPunct="0">
              <a:defRPr kumimoji="1"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Arial" pitchFamily="34" charset="0"/>
                <a:ea typeface="宋体" pitchFamily="2" charset="-122"/>
              </a:defRPr>
            </a:lvl9pPr>
          </a:lstStyle>
          <a:p>
            <a:pPr eaLnBrk="1" hangingPunct="1"/>
            <a:r>
              <a:rPr lang="zh-CN" altLang="en-US" sz="1400"/>
              <a:t>修改</a:t>
            </a:r>
          </a:p>
        </p:txBody>
      </p:sp>
      <p:sp>
        <p:nvSpPr>
          <p:cNvPr id="45" name="TextBox 116"/>
          <p:cNvSpPr txBox="1">
            <a:spLocks noChangeArrowheads="1"/>
          </p:cNvSpPr>
          <p:nvPr/>
        </p:nvSpPr>
        <p:spPr bwMode="auto">
          <a:xfrm>
            <a:off x="5099045" y="549274"/>
            <a:ext cx="544513"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Arial" pitchFamily="34" charset="0"/>
                <a:ea typeface="宋体" pitchFamily="2" charset="-122"/>
              </a:defRPr>
            </a:lvl1pPr>
            <a:lvl2pPr marL="742950" indent="-285750" eaLnBrk="0" hangingPunct="0">
              <a:defRPr kumimoji="1" sz="2400">
                <a:solidFill>
                  <a:schemeClr val="tx1"/>
                </a:solidFill>
                <a:latin typeface="Arial" pitchFamily="34" charset="0"/>
                <a:ea typeface="宋体" pitchFamily="2" charset="-122"/>
              </a:defRPr>
            </a:lvl2pPr>
            <a:lvl3pPr marL="1143000" indent="-228600" eaLnBrk="0" hangingPunct="0">
              <a:defRPr kumimoji="1" sz="2400">
                <a:solidFill>
                  <a:schemeClr val="tx1"/>
                </a:solidFill>
                <a:latin typeface="Arial" pitchFamily="34" charset="0"/>
                <a:ea typeface="宋体" pitchFamily="2" charset="-122"/>
              </a:defRPr>
            </a:lvl3pPr>
            <a:lvl4pPr marL="1600200" indent="-228600" eaLnBrk="0" hangingPunct="0">
              <a:defRPr kumimoji="1" sz="2400">
                <a:solidFill>
                  <a:schemeClr val="tx1"/>
                </a:solidFill>
                <a:latin typeface="Arial" pitchFamily="34" charset="0"/>
                <a:ea typeface="宋体" pitchFamily="2" charset="-122"/>
              </a:defRPr>
            </a:lvl4pPr>
            <a:lvl5pPr marL="2057400" indent="-228600" eaLnBrk="0" hangingPunct="0">
              <a:defRPr kumimoji="1"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Arial" pitchFamily="34" charset="0"/>
                <a:ea typeface="宋体" pitchFamily="2" charset="-122"/>
              </a:defRPr>
            </a:lvl9pPr>
          </a:lstStyle>
          <a:p>
            <a:pPr eaLnBrk="1" hangingPunct="1"/>
            <a:r>
              <a:rPr lang="zh-CN" altLang="en-US" sz="1400"/>
              <a:t>添加</a:t>
            </a:r>
          </a:p>
        </p:txBody>
      </p:sp>
      <p:sp>
        <p:nvSpPr>
          <p:cNvPr id="46" name="TextBox 117"/>
          <p:cNvSpPr txBox="1">
            <a:spLocks noChangeArrowheads="1"/>
          </p:cNvSpPr>
          <p:nvPr/>
        </p:nvSpPr>
        <p:spPr bwMode="auto">
          <a:xfrm>
            <a:off x="5929308" y="549274"/>
            <a:ext cx="544512"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Arial" pitchFamily="34" charset="0"/>
                <a:ea typeface="宋体" pitchFamily="2" charset="-122"/>
              </a:defRPr>
            </a:lvl1pPr>
            <a:lvl2pPr marL="742950" indent="-285750" eaLnBrk="0" hangingPunct="0">
              <a:defRPr kumimoji="1" sz="2400">
                <a:solidFill>
                  <a:schemeClr val="tx1"/>
                </a:solidFill>
                <a:latin typeface="Arial" pitchFamily="34" charset="0"/>
                <a:ea typeface="宋体" pitchFamily="2" charset="-122"/>
              </a:defRPr>
            </a:lvl2pPr>
            <a:lvl3pPr marL="1143000" indent="-228600" eaLnBrk="0" hangingPunct="0">
              <a:defRPr kumimoji="1" sz="2400">
                <a:solidFill>
                  <a:schemeClr val="tx1"/>
                </a:solidFill>
                <a:latin typeface="Arial" pitchFamily="34" charset="0"/>
                <a:ea typeface="宋体" pitchFamily="2" charset="-122"/>
              </a:defRPr>
            </a:lvl3pPr>
            <a:lvl4pPr marL="1600200" indent="-228600" eaLnBrk="0" hangingPunct="0">
              <a:defRPr kumimoji="1" sz="2400">
                <a:solidFill>
                  <a:schemeClr val="tx1"/>
                </a:solidFill>
                <a:latin typeface="Arial" pitchFamily="34" charset="0"/>
                <a:ea typeface="宋体" pitchFamily="2" charset="-122"/>
              </a:defRPr>
            </a:lvl4pPr>
            <a:lvl5pPr marL="2057400" indent="-228600" eaLnBrk="0" hangingPunct="0">
              <a:defRPr kumimoji="1"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Arial" pitchFamily="34" charset="0"/>
                <a:ea typeface="宋体" pitchFamily="2" charset="-122"/>
              </a:defRPr>
            </a:lvl9pPr>
          </a:lstStyle>
          <a:p>
            <a:pPr eaLnBrk="1" hangingPunct="1"/>
            <a:r>
              <a:rPr lang="zh-CN" altLang="en-US" sz="1400"/>
              <a:t>删除</a:t>
            </a:r>
          </a:p>
        </p:txBody>
      </p:sp>
      <p:sp>
        <p:nvSpPr>
          <p:cNvPr id="47" name="TextBox 118"/>
          <p:cNvSpPr txBox="1">
            <a:spLocks noChangeArrowheads="1"/>
          </p:cNvSpPr>
          <p:nvPr/>
        </p:nvSpPr>
        <p:spPr bwMode="auto">
          <a:xfrm>
            <a:off x="2000232" y="6049983"/>
            <a:ext cx="5842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Arial" pitchFamily="34" charset="0"/>
                <a:ea typeface="宋体" pitchFamily="2" charset="-122"/>
              </a:defRPr>
            </a:lvl1pPr>
            <a:lvl2pPr marL="742950" indent="-285750" eaLnBrk="0" hangingPunct="0">
              <a:defRPr kumimoji="1" sz="2400">
                <a:solidFill>
                  <a:schemeClr val="tx1"/>
                </a:solidFill>
                <a:latin typeface="Arial" pitchFamily="34" charset="0"/>
                <a:ea typeface="宋体" pitchFamily="2" charset="-122"/>
              </a:defRPr>
            </a:lvl2pPr>
            <a:lvl3pPr marL="1143000" indent="-228600" eaLnBrk="0" hangingPunct="0">
              <a:defRPr kumimoji="1" sz="2400">
                <a:solidFill>
                  <a:schemeClr val="tx1"/>
                </a:solidFill>
                <a:latin typeface="Arial" pitchFamily="34" charset="0"/>
                <a:ea typeface="宋体" pitchFamily="2" charset="-122"/>
              </a:defRPr>
            </a:lvl3pPr>
            <a:lvl4pPr marL="1600200" indent="-228600" eaLnBrk="0" hangingPunct="0">
              <a:defRPr kumimoji="1" sz="2400">
                <a:solidFill>
                  <a:schemeClr val="tx1"/>
                </a:solidFill>
                <a:latin typeface="Arial" pitchFamily="34" charset="0"/>
                <a:ea typeface="宋体" pitchFamily="2" charset="-122"/>
              </a:defRPr>
            </a:lvl4pPr>
            <a:lvl5pPr marL="2057400" indent="-228600" eaLnBrk="0" hangingPunct="0">
              <a:defRPr kumimoji="1"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Arial" pitchFamily="34" charset="0"/>
                <a:ea typeface="宋体" pitchFamily="2" charset="-122"/>
              </a:defRPr>
            </a:lvl9pPr>
          </a:lstStyle>
          <a:p>
            <a:pPr eaLnBrk="1" hangingPunct="1"/>
            <a:r>
              <a:rPr lang="en-US" altLang="zh-CN" sz="1400" dirty="0"/>
              <a:t>SRM</a:t>
            </a:r>
          </a:p>
        </p:txBody>
      </p:sp>
      <p:sp>
        <p:nvSpPr>
          <p:cNvPr id="48" name="TextBox 119"/>
          <p:cNvSpPr txBox="1">
            <a:spLocks noChangeArrowheads="1"/>
          </p:cNvSpPr>
          <p:nvPr/>
        </p:nvSpPr>
        <p:spPr bwMode="auto">
          <a:xfrm>
            <a:off x="3571868" y="6049983"/>
            <a:ext cx="593725"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Arial" pitchFamily="34" charset="0"/>
                <a:ea typeface="宋体" pitchFamily="2" charset="-122"/>
              </a:defRPr>
            </a:lvl1pPr>
            <a:lvl2pPr marL="742950" indent="-285750" eaLnBrk="0" hangingPunct="0">
              <a:defRPr kumimoji="1" sz="2400">
                <a:solidFill>
                  <a:schemeClr val="tx1"/>
                </a:solidFill>
                <a:latin typeface="Arial" pitchFamily="34" charset="0"/>
                <a:ea typeface="宋体" pitchFamily="2" charset="-122"/>
              </a:defRPr>
            </a:lvl2pPr>
            <a:lvl3pPr marL="1143000" indent="-228600" eaLnBrk="0" hangingPunct="0">
              <a:defRPr kumimoji="1" sz="2400">
                <a:solidFill>
                  <a:schemeClr val="tx1"/>
                </a:solidFill>
                <a:latin typeface="Arial" pitchFamily="34" charset="0"/>
                <a:ea typeface="宋体" pitchFamily="2" charset="-122"/>
              </a:defRPr>
            </a:lvl3pPr>
            <a:lvl4pPr marL="1600200" indent="-228600" eaLnBrk="0" hangingPunct="0">
              <a:defRPr kumimoji="1" sz="2400">
                <a:solidFill>
                  <a:schemeClr val="tx1"/>
                </a:solidFill>
                <a:latin typeface="Arial" pitchFamily="34" charset="0"/>
                <a:ea typeface="宋体" pitchFamily="2" charset="-122"/>
              </a:defRPr>
            </a:lvl4pPr>
            <a:lvl5pPr marL="2057400" indent="-228600" eaLnBrk="0" hangingPunct="0">
              <a:defRPr kumimoji="1"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Arial" pitchFamily="34" charset="0"/>
                <a:ea typeface="宋体" pitchFamily="2" charset="-122"/>
              </a:defRPr>
            </a:lvl9pPr>
          </a:lstStyle>
          <a:p>
            <a:pPr eaLnBrk="1" hangingPunct="1"/>
            <a:r>
              <a:rPr lang="en-US" altLang="zh-CN" sz="1400" dirty="0"/>
              <a:t>CRM</a:t>
            </a:r>
          </a:p>
        </p:txBody>
      </p:sp>
      <p:sp>
        <p:nvSpPr>
          <p:cNvPr id="49" name="TextBox 122"/>
          <p:cNvSpPr txBox="1">
            <a:spLocks noChangeArrowheads="1"/>
          </p:cNvSpPr>
          <p:nvPr/>
        </p:nvSpPr>
        <p:spPr bwMode="auto">
          <a:xfrm>
            <a:off x="2786050" y="6072206"/>
            <a:ext cx="612775"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Arial" pitchFamily="34" charset="0"/>
                <a:ea typeface="宋体" pitchFamily="2" charset="-122"/>
              </a:defRPr>
            </a:lvl1pPr>
            <a:lvl2pPr marL="742950" indent="-285750" eaLnBrk="0" hangingPunct="0">
              <a:defRPr kumimoji="1" sz="2400">
                <a:solidFill>
                  <a:schemeClr val="tx1"/>
                </a:solidFill>
                <a:latin typeface="Arial" pitchFamily="34" charset="0"/>
                <a:ea typeface="宋体" pitchFamily="2" charset="-122"/>
              </a:defRPr>
            </a:lvl2pPr>
            <a:lvl3pPr marL="1143000" indent="-228600" eaLnBrk="0" hangingPunct="0">
              <a:defRPr kumimoji="1" sz="2400">
                <a:solidFill>
                  <a:schemeClr val="tx1"/>
                </a:solidFill>
                <a:latin typeface="Arial" pitchFamily="34" charset="0"/>
                <a:ea typeface="宋体" pitchFamily="2" charset="-122"/>
              </a:defRPr>
            </a:lvl3pPr>
            <a:lvl4pPr marL="1600200" indent="-228600" eaLnBrk="0" hangingPunct="0">
              <a:defRPr kumimoji="1" sz="2400">
                <a:solidFill>
                  <a:schemeClr val="tx1"/>
                </a:solidFill>
                <a:latin typeface="Arial" pitchFamily="34" charset="0"/>
                <a:ea typeface="宋体" pitchFamily="2" charset="-122"/>
              </a:defRPr>
            </a:lvl4pPr>
            <a:lvl5pPr marL="2057400" indent="-228600" eaLnBrk="0" hangingPunct="0">
              <a:defRPr kumimoji="1"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Arial" pitchFamily="34" charset="0"/>
                <a:ea typeface="宋体" pitchFamily="2" charset="-122"/>
              </a:defRPr>
            </a:lvl9pPr>
          </a:lstStyle>
          <a:p>
            <a:pPr eaLnBrk="1" hangingPunct="1"/>
            <a:r>
              <a:rPr lang="en-US" altLang="zh-CN" sz="1400" dirty="0"/>
              <a:t>FICO</a:t>
            </a:r>
          </a:p>
        </p:txBody>
      </p:sp>
      <p:sp>
        <p:nvSpPr>
          <p:cNvPr id="51" name="TextBox 102"/>
          <p:cNvSpPr txBox="1">
            <a:spLocks noChangeArrowheads="1"/>
          </p:cNvSpPr>
          <p:nvPr/>
        </p:nvSpPr>
        <p:spPr bwMode="auto">
          <a:xfrm>
            <a:off x="1214414" y="6049983"/>
            <a:ext cx="555625"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Arial" pitchFamily="34" charset="0"/>
                <a:ea typeface="宋体" pitchFamily="2" charset="-122"/>
              </a:defRPr>
            </a:lvl1pPr>
            <a:lvl2pPr marL="742950" indent="-285750" eaLnBrk="0" hangingPunct="0">
              <a:defRPr kumimoji="1" sz="2400">
                <a:solidFill>
                  <a:schemeClr val="tx1"/>
                </a:solidFill>
                <a:latin typeface="Arial" pitchFamily="34" charset="0"/>
                <a:ea typeface="宋体" pitchFamily="2" charset="-122"/>
              </a:defRPr>
            </a:lvl2pPr>
            <a:lvl3pPr marL="1143000" indent="-228600" eaLnBrk="0" hangingPunct="0">
              <a:defRPr kumimoji="1" sz="2400">
                <a:solidFill>
                  <a:schemeClr val="tx1"/>
                </a:solidFill>
                <a:latin typeface="Arial" pitchFamily="34" charset="0"/>
                <a:ea typeface="宋体" pitchFamily="2" charset="-122"/>
              </a:defRPr>
            </a:lvl3pPr>
            <a:lvl4pPr marL="1600200" indent="-228600" eaLnBrk="0" hangingPunct="0">
              <a:defRPr kumimoji="1" sz="2400">
                <a:solidFill>
                  <a:schemeClr val="tx1"/>
                </a:solidFill>
                <a:latin typeface="Arial" pitchFamily="34" charset="0"/>
                <a:ea typeface="宋体" pitchFamily="2" charset="-122"/>
              </a:defRPr>
            </a:lvl4pPr>
            <a:lvl5pPr marL="2057400" indent="-228600" eaLnBrk="0" hangingPunct="0">
              <a:defRPr kumimoji="1"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Arial" pitchFamily="34" charset="0"/>
                <a:ea typeface="宋体" pitchFamily="2" charset="-122"/>
              </a:defRPr>
            </a:lvl9pPr>
          </a:lstStyle>
          <a:p>
            <a:pPr eaLnBrk="1" hangingPunct="1"/>
            <a:r>
              <a:rPr lang="en-US" altLang="zh-CN" sz="1400" dirty="0"/>
              <a:t>ERP</a:t>
            </a:r>
          </a:p>
        </p:txBody>
      </p:sp>
      <p:sp>
        <p:nvSpPr>
          <p:cNvPr id="52" name="TextBox 124"/>
          <p:cNvSpPr txBox="1">
            <a:spLocks noChangeArrowheads="1"/>
          </p:cNvSpPr>
          <p:nvPr/>
        </p:nvSpPr>
        <p:spPr bwMode="auto">
          <a:xfrm>
            <a:off x="1885121" y="857232"/>
            <a:ext cx="543739"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Arial" pitchFamily="34" charset="0"/>
                <a:ea typeface="宋体" pitchFamily="2" charset="-122"/>
              </a:defRPr>
            </a:lvl1pPr>
            <a:lvl2pPr marL="742950" indent="-285750" eaLnBrk="0" hangingPunct="0">
              <a:defRPr kumimoji="1" sz="2400">
                <a:solidFill>
                  <a:schemeClr val="tx1"/>
                </a:solidFill>
                <a:latin typeface="Arial" pitchFamily="34" charset="0"/>
                <a:ea typeface="宋体" pitchFamily="2" charset="-122"/>
              </a:defRPr>
            </a:lvl2pPr>
            <a:lvl3pPr marL="1143000" indent="-228600" eaLnBrk="0" hangingPunct="0">
              <a:defRPr kumimoji="1" sz="2400">
                <a:solidFill>
                  <a:schemeClr val="tx1"/>
                </a:solidFill>
                <a:latin typeface="Arial" pitchFamily="34" charset="0"/>
                <a:ea typeface="宋体" pitchFamily="2" charset="-122"/>
              </a:defRPr>
            </a:lvl3pPr>
            <a:lvl4pPr marL="1600200" indent="-228600" eaLnBrk="0" hangingPunct="0">
              <a:defRPr kumimoji="1" sz="2400">
                <a:solidFill>
                  <a:schemeClr val="tx1"/>
                </a:solidFill>
                <a:latin typeface="Arial" pitchFamily="34" charset="0"/>
                <a:ea typeface="宋体" pitchFamily="2" charset="-122"/>
              </a:defRPr>
            </a:lvl4pPr>
            <a:lvl5pPr marL="2057400" indent="-228600" eaLnBrk="0" hangingPunct="0">
              <a:defRPr kumimoji="1"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Arial" pitchFamily="34" charset="0"/>
                <a:ea typeface="宋体" pitchFamily="2" charset="-122"/>
              </a:defRPr>
            </a:lvl9pPr>
          </a:lstStyle>
          <a:p>
            <a:pPr eaLnBrk="1" hangingPunct="1"/>
            <a:r>
              <a:rPr lang="zh-CN" altLang="en-US" sz="1400" dirty="0" smtClean="0"/>
              <a:t>售后</a:t>
            </a:r>
            <a:endParaRPr lang="en-US" altLang="zh-CN" sz="1400" dirty="0"/>
          </a:p>
        </p:txBody>
      </p:sp>
      <p:sp>
        <p:nvSpPr>
          <p:cNvPr id="54" name="TextBox 121"/>
          <p:cNvSpPr txBox="1">
            <a:spLocks noChangeArrowheads="1"/>
          </p:cNvSpPr>
          <p:nvPr/>
        </p:nvSpPr>
        <p:spPr bwMode="auto">
          <a:xfrm>
            <a:off x="4357686" y="6049983"/>
            <a:ext cx="765175"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Arial" pitchFamily="34" charset="0"/>
                <a:ea typeface="宋体" pitchFamily="2" charset="-122"/>
              </a:defRPr>
            </a:lvl1pPr>
            <a:lvl2pPr marL="742950" indent="-285750" eaLnBrk="0" hangingPunct="0">
              <a:defRPr kumimoji="1" sz="2400">
                <a:solidFill>
                  <a:schemeClr val="tx1"/>
                </a:solidFill>
                <a:latin typeface="Arial" pitchFamily="34" charset="0"/>
                <a:ea typeface="宋体" pitchFamily="2" charset="-122"/>
              </a:defRPr>
            </a:lvl2pPr>
            <a:lvl3pPr marL="1143000" indent="-228600" eaLnBrk="0" hangingPunct="0">
              <a:defRPr kumimoji="1" sz="2400">
                <a:solidFill>
                  <a:schemeClr val="tx1"/>
                </a:solidFill>
                <a:latin typeface="Arial" pitchFamily="34" charset="0"/>
                <a:ea typeface="宋体" pitchFamily="2" charset="-122"/>
              </a:defRPr>
            </a:lvl3pPr>
            <a:lvl4pPr marL="1600200" indent="-228600" eaLnBrk="0" hangingPunct="0">
              <a:defRPr kumimoji="1" sz="2400">
                <a:solidFill>
                  <a:schemeClr val="tx1"/>
                </a:solidFill>
                <a:latin typeface="Arial" pitchFamily="34" charset="0"/>
                <a:ea typeface="宋体" pitchFamily="2" charset="-122"/>
              </a:defRPr>
            </a:lvl4pPr>
            <a:lvl5pPr marL="2057400" indent="-228600" eaLnBrk="0" hangingPunct="0">
              <a:defRPr kumimoji="1"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Arial" pitchFamily="34" charset="0"/>
                <a:ea typeface="宋体" pitchFamily="2" charset="-122"/>
              </a:defRPr>
            </a:lvl9pPr>
          </a:lstStyle>
          <a:p>
            <a:pPr eaLnBrk="1" hangingPunct="1"/>
            <a:r>
              <a:rPr lang="en-US" altLang="zh-CN" sz="1400" dirty="0"/>
              <a:t>SALES</a:t>
            </a:r>
          </a:p>
        </p:txBody>
      </p:sp>
      <p:sp>
        <p:nvSpPr>
          <p:cNvPr id="58" name="左箭头 128"/>
          <p:cNvSpPr>
            <a:spLocks noChangeArrowheads="1"/>
          </p:cNvSpPr>
          <p:nvPr/>
        </p:nvSpPr>
        <p:spPr bwMode="auto">
          <a:xfrm rot="16200000">
            <a:off x="1639071" y="2575714"/>
            <a:ext cx="1079507" cy="484188"/>
          </a:xfrm>
          <a:prstGeom prst="leftArrow">
            <a:avLst>
              <a:gd name="adj1" fmla="val 34278"/>
              <a:gd name="adj2" fmla="val 52667"/>
            </a:avLst>
          </a:prstGeom>
          <a:solidFill>
            <a:schemeClr val="accent1"/>
          </a:solidFill>
          <a:ln w="9525" algn="ctr">
            <a:solidFill>
              <a:schemeClr val="tx1"/>
            </a:solidFill>
            <a:round/>
            <a:headEnd/>
            <a:tailEnd/>
          </a:ln>
        </p:spPr>
        <p:txBody>
          <a:bodyPr/>
          <a:lstStyle/>
          <a:p>
            <a:endParaRPr lang="zh-CN" altLang="en-US"/>
          </a:p>
        </p:txBody>
      </p:sp>
      <p:sp>
        <p:nvSpPr>
          <p:cNvPr id="59" name="左箭头 129"/>
          <p:cNvSpPr>
            <a:spLocks noChangeArrowheads="1"/>
          </p:cNvSpPr>
          <p:nvPr/>
        </p:nvSpPr>
        <p:spPr bwMode="auto">
          <a:xfrm rot="16200000">
            <a:off x="3857620" y="5500702"/>
            <a:ext cx="500062" cy="484188"/>
          </a:xfrm>
          <a:prstGeom prst="leftArrow">
            <a:avLst>
              <a:gd name="adj1" fmla="val 34278"/>
              <a:gd name="adj2" fmla="val 52667"/>
            </a:avLst>
          </a:prstGeom>
          <a:solidFill>
            <a:schemeClr val="accent1"/>
          </a:solidFill>
          <a:ln w="9525" algn="ctr">
            <a:solidFill>
              <a:schemeClr val="tx1"/>
            </a:solidFill>
            <a:round/>
            <a:headEnd/>
            <a:tailEnd/>
          </a:ln>
        </p:spPr>
        <p:txBody>
          <a:bodyPr/>
          <a:lstStyle/>
          <a:p>
            <a:endParaRPr lang="zh-CN" altLang="en-US"/>
          </a:p>
        </p:txBody>
      </p:sp>
      <p:sp>
        <p:nvSpPr>
          <p:cNvPr id="80" name="流程图: 可选过程 79"/>
          <p:cNvSpPr/>
          <p:nvPr/>
        </p:nvSpPr>
        <p:spPr bwMode="auto">
          <a:xfrm>
            <a:off x="3357554" y="214290"/>
            <a:ext cx="3214710" cy="1571636"/>
          </a:xfrm>
          <a:prstGeom prst="flowChartAlternateProcess">
            <a:avLst/>
          </a:prstGeom>
          <a:noFill/>
          <a:ln>
            <a:prstDash val="sysDot"/>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73025" tIns="36512" rIns="73025" bIns="36512" numCol="1" rtlCol="0" anchor="ctr" anchorCtr="0" compatLnSpc="1">
            <a:prstTxWarp prst="textNoShape">
              <a:avLst/>
            </a:prstTxWarp>
          </a:bodyPr>
          <a:lstStyle/>
          <a:p>
            <a:pPr indent="95250" algn="just" eaLnBrk="0" fontAlgn="base" hangingPunct="0">
              <a:lnSpc>
                <a:spcPct val="150000"/>
              </a:lnSpc>
              <a:spcBef>
                <a:spcPct val="0"/>
              </a:spcBef>
              <a:spcAft>
                <a:spcPct val="0"/>
              </a:spcAft>
              <a:buSzPct val="50000"/>
            </a:pPr>
            <a:endParaRPr lang="zh-CN" altLang="en-US" dirty="0" smtClean="0">
              <a:solidFill>
                <a:schemeClr val="tx1"/>
              </a:solidFill>
              <a:latin typeface="+mn-ea"/>
            </a:endParaRPr>
          </a:p>
        </p:txBody>
      </p:sp>
      <p:sp>
        <p:nvSpPr>
          <p:cNvPr id="81" name="立方体 17"/>
          <p:cNvSpPr>
            <a:spLocks noChangeArrowheads="1"/>
          </p:cNvSpPr>
          <p:nvPr/>
        </p:nvSpPr>
        <p:spPr bwMode="auto">
          <a:xfrm>
            <a:off x="7215206" y="-24"/>
            <a:ext cx="928694" cy="928694"/>
          </a:xfrm>
          <a:prstGeom prst="cube">
            <a:avLst>
              <a:gd name="adj" fmla="val 25000"/>
            </a:avLst>
          </a:prstGeom>
          <a:solidFill>
            <a:schemeClr val="accent3"/>
          </a:soli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anchor="ctr"/>
          <a:lstStyle/>
          <a:p>
            <a:pPr algn="ctr"/>
            <a:endParaRPr lang="zh-CN" altLang="en-US" sz="1600" dirty="0"/>
          </a:p>
        </p:txBody>
      </p:sp>
      <p:sp>
        <p:nvSpPr>
          <p:cNvPr id="82" name="TextBox 81"/>
          <p:cNvSpPr txBox="1"/>
          <p:nvPr/>
        </p:nvSpPr>
        <p:spPr>
          <a:xfrm>
            <a:off x="7143768" y="285728"/>
            <a:ext cx="857256" cy="646331"/>
          </a:xfrm>
          <a:prstGeom prst="rect">
            <a:avLst/>
          </a:prstGeom>
          <a:noFill/>
        </p:spPr>
        <p:txBody>
          <a:bodyPr wrap="square" rtlCol="0">
            <a:spAutoFit/>
          </a:bodyPr>
          <a:lstStyle/>
          <a:p>
            <a:r>
              <a:rPr lang="zh-CN" altLang="en-US" sz="1200" dirty="0" smtClean="0">
                <a:latin typeface="微软雅黑" pitchFamily="34" charset="-122"/>
                <a:ea typeface="微软雅黑" pitchFamily="34" charset="-122"/>
              </a:rPr>
              <a:t>业务维度权限划分模型</a:t>
            </a:r>
          </a:p>
        </p:txBody>
      </p:sp>
      <p:sp>
        <p:nvSpPr>
          <p:cNvPr id="64" name="流程图: 磁盘 63"/>
          <p:cNvSpPr/>
          <p:nvPr/>
        </p:nvSpPr>
        <p:spPr bwMode="auto">
          <a:xfrm>
            <a:off x="4214810" y="3929066"/>
            <a:ext cx="1205423" cy="785818"/>
          </a:xfrm>
          <a:prstGeom prst="flowChartMagneticDisk">
            <a:avLst/>
          </a:prstGeom>
          <a:solidFill>
            <a:schemeClr val="bg1">
              <a:lumMod val="50000"/>
              <a:alpha val="64000"/>
            </a:schemeClr>
          </a:solidFill>
          <a:ln w="9525" cap="flat" cmpd="sng" algn="ctr">
            <a:solidFill>
              <a:schemeClr val="tx1"/>
            </a:solidFill>
            <a:prstDash val="solid"/>
            <a:round/>
            <a:headEnd type="none" w="med" len="med"/>
            <a:tailEnd type="none" w="med" len="med"/>
          </a:ln>
          <a:effectLst/>
          <a:scene3d>
            <a:camera prst="orthographicFront"/>
            <a:lightRig rig="freezing" dir="t"/>
          </a:scene3d>
        </p:spPr>
        <p:txBody>
          <a:bodyPr/>
          <a:lstStyle/>
          <a:p>
            <a:pPr algn="ctr">
              <a:defRPr/>
            </a:pPr>
            <a:r>
              <a:rPr lang="en-US" altLang="zh-CN" sz="1600" b="1" dirty="0" smtClean="0">
                <a:solidFill>
                  <a:srgbClr val="FF0000"/>
                </a:solidFill>
              </a:rPr>
              <a:t>MDM</a:t>
            </a:r>
            <a:r>
              <a:rPr lang="zh-CN" altLang="en-US" sz="1600" kern="0" dirty="0" smtClean="0">
                <a:solidFill>
                  <a:sysClr val="windowText" lastClr="000000"/>
                </a:solidFill>
                <a:latin typeface="微软雅黑" pitchFamily="34" charset="-122"/>
                <a:ea typeface="微软雅黑" pitchFamily="34" charset="-122"/>
              </a:rPr>
              <a:t>发布服务器</a:t>
            </a:r>
            <a:endParaRPr lang="zh-CN" altLang="en-US" sz="1600" kern="0" dirty="0">
              <a:solidFill>
                <a:sysClr val="windowText" lastClr="000000"/>
              </a:solidFill>
              <a:latin typeface="微软雅黑" pitchFamily="34" charset="-122"/>
              <a:ea typeface="微软雅黑" pitchFamily="34" charset="-122"/>
            </a:endParaRPr>
          </a:p>
        </p:txBody>
      </p:sp>
      <p:sp>
        <p:nvSpPr>
          <p:cNvPr id="85" name="TextBox 84"/>
          <p:cNvSpPr txBox="1"/>
          <p:nvPr/>
        </p:nvSpPr>
        <p:spPr>
          <a:xfrm>
            <a:off x="7215206" y="1000108"/>
            <a:ext cx="785818" cy="461665"/>
          </a:xfrm>
          <a:prstGeom prst="rect">
            <a:avLst/>
          </a:prstGeom>
          <a:noFill/>
        </p:spPr>
        <p:txBody>
          <a:bodyPr wrap="square" rtlCol="0">
            <a:spAutoFit/>
          </a:bodyPr>
          <a:lstStyle/>
          <a:p>
            <a:r>
              <a:rPr lang="zh-CN" altLang="en-US" sz="1200" dirty="0" smtClean="0">
                <a:latin typeface="微软雅黑" pitchFamily="34" charset="-122"/>
                <a:ea typeface="微软雅黑" pitchFamily="34" charset="-122"/>
              </a:rPr>
              <a:t>知识库管理</a:t>
            </a:r>
          </a:p>
        </p:txBody>
      </p:sp>
      <p:grpSp>
        <p:nvGrpSpPr>
          <p:cNvPr id="83" name="组合 82"/>
          <p:cNvGrpSpPr/>
          <p:nvPr/>
        </p:nvGrpSpPr>
        <p:grpSpPr>
          <a:xfrm>
            <a:off x="6215074" y="5929306"/>
            <a:ext cx="2500330" cy="571528"/>
            <a:chOff x="2500298" y="5500676"/>
            <a:chExt cx="2500330" cy="571528"/>
          </a:xfrm>
        </p:grpSpPr>
        <p:sp>
          <p:nvSpPr>
            <p:cNvPr id="89" name="立方体 17"/>
            <p:cNvSpPr>
              <a:spLocks noChangeArrowheads="1"/>
            </p:cNvSpPr>
            <p:nvPr/>
          </p:nvSpPr>
          <p:spPr bwMode="auto">
            <a:xfrm>
              <a:off x="3214678" y="5500676"/>
              <a:ext cx="1785950" cy="571528"/>
            </a:xfrm>
            <a:prstGeom prst="cube">
              <a:avLst>
                <a:gd name="adj" fmla="val 25000"/>
              </a:avLst>
            </a:prstGeom>
            <a:solidFill>
              <a:schemeClr val="accent2">
                <a:lumMod val="60000"/>
                <a:lumOff val="40000"/>
              </a:schemeClr>
            </a:soli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anchor="ctr"/>
            <a:lstStyle/>
            <a:p>
              <a:pPr algn="ctr"/>
              <a:endParaRPr lang="zh-CN" altLang="en-US" sz="1600" dirty="0"/>
            </a:p>
          </p:txBody>
        </p:sp>
        <p:sp>
          <p:nvSpPr>
            <p:cNvPr id="90" name="TextBox 89"/>
            <p:cNvSpPr txBox="1"/>
            <p:nvPr/>
          </p:nvSpPr>
          <p:spPr>
            <a:xfrm>
              <a:off x="3357554" y="5643576"/>
              <a:ext cx="1571636" cy="338554"/>
            </a:xfrm>
            <a:prstGeom prst="rect">
              <a:avLst/>
            </a:prstGeom>
            <a:noFill/>
          </p:spPr>
          <p:txBody>
            <a:bodyPr wrap="square" rtlCol="0">
              <a:spAutoFit/>
            </a:bodyPr>
            <a:lstStyle/>
            <a:p>
              <a:r>
                <a:rPr lang="zh-CN" altLang="en-US" sz="1600" dirty="0" smtClean="0">
                  <a:latin typeface="微软雅黑" pitchFamily="34" charset="-122"/>
                  <a:ea typeface="微软雅黑" pitchFamily="34" charset="-122"/>
                </a:rPr>
                <a:t>数据影响分析</a:t>
              </a:r>
            </a:p>
          </p:txBody>
        </p:sp>
        <p:sp>
          <p:nvSpPr>
            <p:cNvPr id="91" name="左箭头 90"/>
            <p:cNvSpPr/>
            <p:nvPr/>
          </p:nvSpPr>
          <p:spPr bwMode="auto">
            <a:xfrm rot="10800000">
              <a:off x="2500298" y="5572138"/>
              <a:ext cx="714380" cy="463167"/>
            </a:xfrm>
            <a:prstGeom prst="leftArrow">
              <a:avLst/>
            </a:prstGeom>
            <a:solidFill>
              <a:schemeClr val="accent2">
                <a:lumMod val="60000"/>
                <a:lumOff val="40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73025" tIns="36512" rIns="73025" bIns="36512" numCol="1" rtlCol="0" anchor="ctr" anchorCtr="0" compatLnSpc="1">
              <a:prstTxWarp prst="textNoShape">
                <a:avLst/>
              </a:prstTxWarp>
            </a:bodyPr>
            <a:lstStyle/>
            <a:p>
              <a:pPr indent="95250" algn="just" eaLnBrk="0" fontAlgn="base" hangingPunct="0">
                <a:lnSpc>
                  <a:spcPct val="150000"/>
                </a:lnSpc>
                <a:spcBef>
                  <a:spcPct val="0"/>
                </a:spcBef>
                <a:spcAft>
                  <a:spcPct val="0"/>
                </a:spcAft>
                <a:buSzPct val="50000"/>
              </a:pPr>
              <a:endParaRPr lang="zh-CN" altLang="en-US" dirty="0" smtClean="0">
                <a:solidFill>
                  <a:schemeClr val="tx1"/>
                </a:solidFill>
                <a:latin typeface="+mn-ea"/>
              </a:endParaRPr>
            </a:p>
          </p:txBody>
        </p:sp>
      </p:grpSp>
      <p:sp>
        <p:nvSpPr>
          <p:cNvPr id="77" name="TextBox 76"/>
          <p:cNvSpPr txBox="1"/>
          <p:nvPr/>
        </p:nvSpPr>
        <p:spPr>
          <a:xfrm>
            <a:off x="7143768" y="1714488"/>
            <a:ext cx="1000132" cy="461665"/>
          </a:xfrm>
          <a:prstGeom prst="rect">
            <a:avLst/>
          </a:prstGeom>
          <a:noFill/>
        </p:spPr>
        <p:txBody>
          <a:bodyPr wrap="square" rtlCol="0">
            <a:spAutoFit/>
          </a:bodyPr>
          <a:lstStyle/>
          <a:p>
            <a:r>
              <a:rPr lang="zh-CN" altLang="en-US" sz="1200" dirty="0" smtClean="0">
                <a:latin typeface="微软雅黑" pitchFamily="34" charset="-122"/>
                <a:ea typeface="微软雅黑" pitchFamily="34" charset="-122"/>
              </a:rPr>
              <a:t>产品动态属性管理</a:t>
            </a:r>
          </a:p>
        </p:txBody>
      </p:sp>
      <p:sp>
        <p:nvSpPr>
          <p:cNvPr id="78" name="左箭头 77"/>
          <p:cNvSpPr/>
          <p:nvPr/>
        </p:nvSpPr>
        <p:spPr bwMode="auto">
          <a:xfrm>
            <a:off x="6500826" y="214290"/>
            <a:ext cx="714380" cy="341756"/>
          </a:xfrm>
          <a:prstGeom prst="leftArrow">
            <a:avLst/>
          </a:prstGeom>
          <a:solidFill>
            <a:srgbClr val="92D050"/>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73025" tIns="36512" rIns="73025" bIns="36512" numCol="1" rtlCol="0" anchor="ctr" anchorCtr="0" compatLnSpc="1">
            <a:prstTxWarp prst="textNoShape">
              <a:avLst/>
            </a:prstTxWarp>
          </a:bodyPr>
          <a:lstStyle/>
          <a:p>
            <a:pPr indent="95250" algn="just" eaLnBrk="0" fontAlgn="base" hangingPunct="0">
              <a:lnSpc>
                <a:spcPct val="150000"/>
              </a:lnSpc>
              <a:spcBef>
                <a:spcPct val="0"/>
              </a:spcBef>
              <a:spcAft>
                <a:spcPct val="0"/>
              </a:spcAft>
              <a:buSzPct val="50000"/>
            </a:pPr>
            <a:endParaRPr lang="zh-CN" altLang="en-US" dirty="0" smtClean="0">
              <a:solidFill>
                <a:schemeClr val="tx1"/>
              </a:solidFill>
              <a:latin typeface="+mn-ea"/>
            </a:endParaRPr>
          </a:p>
        </p:txBody>
      </p:sp>
      <p:pic>
        <p:nvPicPr>
          <p:cNvPr id="100" name="Picture 2"/>
          <p:cNvPicPr>
            <a:picLocks noChangeAspect="1" noChangeArrowheads="1"/>
          </p:cNvPicPr>
          <p:nvPr/>
        </p:nvPicPr>
        <p:blipFill>
          <a:blip r:embed="rId8" cstate="print"/>
          <a:srcRect/>
          <a:stretch>
            <a:fillRect/>
          </a:stretch>
        </p:blipFill>
        <p:spPr bwMode="auto">
          <a:xfrm>
            <a:off x="3643321" y="2643182"/>
            <a:ext cx="1643074" cy="262259"/>
          </a:xfrm>
          <a:prstGeom prst="rect">
            <a:avLst/>
          </a:prstGeom>
          <a:noFill/>
          <a:ln w="9525">
            <a:noFill/>
            <a:miter lim="800000"/>
            <a:headEnd/>
            <a:tailEnd/>
          </a:ln>
          <a:effectLst/>
        </p:spPr>
      </p:pic>
      <p:sp>
        <p:nvSpPr>
          <p:cNvPr id="75" name="立方体 17"/>
          <p:cNvSpPr>
            <a:spLocks noChangeArrowheads="1"/>
          </p:cNvSpPr>
          <p:nvPr/>
        </p:nvSpPr>
        <p:spPr bwMode="auto">
          <a:xfrm>
            <a:off x="857224" y="3357562"/>
            <a:ext cx="6786610" cy="428628"/>
          </a:xfrm>
          <a:prstGeom prst="cube">
            <a:avLst>
              <a:gd name="adj" fmla="val 25000"/>
            </a:avLst>
          </a:prstGeom>
          <a:solidFill>
            <a:srgbClr val="0070C0"/>
          </a:soli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anchor="ctr"/>
          <a:lstStyle/>
          <a:p>
            <a:pPr algn="ctr"/>
            <a:endParaRPr lang="zh-CN" altLang="en-US" sz="1600" dirty="0"/>
          </a:p>
        </p:txBody>
      </p:sp>
      <p:sp>
        <p:nvSpPr>
          <p:cNvPr id="79" name="TextBox 78"/>
          <p:cNvSpPr txBox="1"/>
          <p:nvPr/>
        </p:nvSpPr>
        <p:spPr>
          <a:xfrm>
            <a:off x="3071802" y="3500438"/>
            <a:ext cx="3000396" cy="307777"/>
          </a:xfrm>
          <a:prstGeom prst="rect">
            <a:avLst/>
          </a:prstGeom>
          <a:noFill/>
        </p:spPr>
        <p:txBody>
          <a:bodyPr wrap="square" rtlCol="0">
            <a:spAutoFit/>
          </a:bodyPr>
          <a:lstStyle/>
          <a:p>
            <a:r>
              <a:rPr lang="zh-CN" altLang="en-US" sz="1400" dirty="0" smtClean="0">
                <a:latin typeface="微软雅黑" pitchFamily="34" charset="-122"/>
                <a:ea typeface="微软雅黑" pitchFamily="34" charset="-122"/>
              </a:rPr>
              <a:t>数据申请、校验服务</a:t>
            </a:r>
            <a:r>
              <a:rPr lang="en-US" altLang="zh-CN" sz="1400" dirty="0" smtClean="0">
                <a:latin typeface="微软雅黑" pitchFamily="34" charset="-122"/>
                <a:ea typeface="微软雅黑" pitchFamily="34" charset="-122"/>
              </a:rPr>
              <a:t>.</a:t>
            </a:r>
            <a:endParaRPr lang="zh-CN" altLang="en-US" sz="1400" dirty="0" smtClean="0">
              <a:latin typeface="微软雅黑" pitchFamily="34" charset="-122"/>
              <a:ea typeface="微软雅黑" pitchFamily="34" charset="-122"/>
            </a:endParaRPr>
          </a:p>
        </p:txBody>
      </p:sp>
      <p:sp>
        <p:nvSpPr>
          <p:cNvPr id="87" name="立方体 17"/>
          <p:cNvSpPr>
            <a:spLocks noChangeArrowheads="1"/>
          </p:cNvSpPr>
          <p:nvPr/>
        </p:nvSpPr>
        <p:spPr bwMode="auto">
          <a:xfrm>
            <a:off x="857224" y="5143512"/>
            <a:ext cx="6143668" cy="428628"/>
          </a:xfrm>
          <a:prstGeom prst="cube">
            <a:avLst>
              <a:gd name="adj" fmla="val 25000"/>
            </a:avLst>
          </a:prstGeom>
          <a:solidFill>
            <a:srgbClr val="0070C0"/>
          </a:soli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anchor="ctr"/>
          <a:lstStyle/>
          <a:p>
            <a:pPr algn="ctr"/>
            <a:endParaRPr lang="zh-CN" altLang="en-US" sz="1600" dirty="0"/>
          </a:p>
        </p:txBody>
      </p:sp>
      <p:sp>
        <p:nvSpPr>
          <p:cNvPr id="92" name="矩形 91"/>
          <p:cNvSpPr/>
          <p:nvPr/>
        </p:nvSpPr>
        <p:spPr>
          <a:xfrm>
            <a:off x="3128697" y="5264363"/>
            <a:ext cx="1800493" cy="307777"/>
          </a:xfrm>
          <a:prstGeom prst="rect">
            <a:avLst/>
          </a:prstGeom>
        </p:spPr>
        <p:txBody>
          <a:bodyPr wrap="none">
            <a:spAutoFit/>
          </a:bodyPr>
          <a:lstStyle/>
          <a:p>
            <a:pPr algn="ctr"/>
            <a:r>
              <a:rPr lang="zh-CN" altLang="en-US" sz="1400" dirty="0" smtClean="0">
                <a:latin typeface="微软雅黑" pitchFamily="34" charset="-122"/>
                <a:ea typeface="微软雅黑" pitchFamily="34" charset="-122"/>
              </a:rPr>
              <a:t>数据发布、查询服务</a:t>
            </a:r>
            <a:endParaRPr lang="zh-CN" altLang="en-US" sz="1400" dirty="0">
              <a:latin typeface="微软雅黑" pitchFamily="34" charset="-122"/>
              <a:ea typeface="微软雅黑" pitchFamily="34" charset="-122"/>
            </a:endParaRPr>
          </a:p>
        </p:txBody>
      </p:sp>
      <p:sp>
        <p:nvSpPr>
          <p:cNvPr id="70" name="TextBox 121"/>
          <p:cNvSpPr txBox="1">
            <a:spLocks noChangeArrowheads="1"/>
          </p:cNvSpPr>
          <p:nvPr/>
        </p:nvSpPr>
        <p:spPr bwMode="auto">
          <a:xfrm>
            <a:off x="5286380" y="6000768"/>
            <a:ext cx="65274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Arial" pitchFamily="34" charset="0"/>
                <a:ea typeface="宋体" pitchFamily="2" charset="-122"/>
              </a:defRPr>
            </a:lvl1pPr>
            <a:lvl2pPr marL="742950" indent="-285750" eaLnBrk="0" hangingPunct="0">
              <a:defRPr kumimoji="1" sz="2400">
                <a:solidFill>
                  <a:schemeClr val="tx1"/>
                </a:solidFill>
                <a:latin typeface="Arial" pitchFamily="34" charset="0"/>
                <a:ea typeface="宋体" pitchFamily="2" charset="-122"/>
              </a:defRPr>
            </a:lvl2pPr>
            <a:lvl3pPr marL="1143000" indent="-228600" eaLnBrk="0" hangingPunct="0">
              <a:defRPr kumimoji="1" sz="2400">
                <a:solidFill>
                  <a:schemeClr val="tx1"/>
                </a:solidFill>
                <a:latin typeface="Arial" pitchFamily="34" charset="0"/>
                <a:ea typeface="宋体" pitchFamily="2" charset="-122"/>
              </a:defRPr>
            </a:lvl3pPr>
            <a:lvl4pPr marL="1600200" indent="-228600" eaLnBrk="0" hangingPunct="0">
              <a:defRPr kumimoji="1" sz="2400">
                <a:solidFill>
                  <a:schemeClr val="tx1"/>
                </a:solidFill>
                <a:latin typeface="Arial" pitchFamily="34" charset="0"/>
                <a:ea typeface="宋体" pitchFamily="2" charset="-122"/>
              </a:defRPr>
            </a:lvl4pPr>
            <a:lvl5pPr marL="2057400" indent="-228600" eaLnBrk="0" hangingPunct="0">
              <a:defRPr kumimoji="1"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Arial" pitchFamily="34" charset="0"/>
                <a:ea typeface="宋体" pitchFamily="2" charset="-122"/>
              </a:defRPr>
            </a:lvl9pPr>
          </a:lstStyle>
          <a:p>
            <a:pPr eaLnBrk="1" hangingPunct="1"/>
            <a:r>
              <a:rPr lang="en-US" altLang="zh-CN" sz="1600" dirty="0" smtClean="0"/>
              <a:t>…….</a:t>
            </a:r>
            <a:endParaRPr lang="en-US" altLang="zh-CN" sz="1600" dirty="0"/>
          </a:p>
        </p:txBody>
      </p:sp>
      <p:sp>
        <p:nvSpPr>
          <p:cNvPr id="71" name="左箭头 70"/>
          <p:cNvSpPr/>
          <p:nvPr/>
        </p:nvSpPr>
        <p:spPr bwMode="auto">
          <a:xfrm>
            <a:off x="6500826" y="1000108"/>
            <a:ext cx="714380" cy="341756"/>
          </a:xfrm>
          <a:prstGeom prst="leftArrow">
            <a:avLst/>
          </a:prstGeom>
          <a:solidFill>
            <a:srgbClr val="92D050"/>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73025" tIns="36512" rIns="73025" bIns="36512" numCol="1" rtlCol="0" anchor="ctr" anchorCtr="0" compatLnSpc="1">
            <a:prstTxWarp prst="textNoShape">
              <a:avLst/>
            </a:prstTxWarp>
          </a:bodyPr>
          <a:lstStyle/>
          <a:p>
            <a:pPr indent="95250" algn="just" eaLnBrk="0" fontAlgn="base" hangingPunct="0">
              <a:lnSpc>
                <a:spcPct val="150000"/>
              </a:lnSpc>
              <a:spcBef>
                <a:spcPct val="0"/>
              </a:spcBef>
              <a:spcAft>
                <a:spcPct val="0"/>
              </a:spcAft>
              <a:buSzPct val="50000"/>
            </a:pPr>
            <a:endParaRPr lang="zh-CN" altLang="en-US" dirty="0" smtClean="0">
              <a:solidFill>
                <a:schemeClr val="tx1"/>
              </a:solidFill>
              <a:latin typeface="+mn-ea"/>
            </a:endParaRPr>
          </a:p>
        </p:txBody>
      </p:sp>
      <p:cxnSp>
        <p:nvCxnSpPr>
          <p:cNvPr id="60" name="肘形连接符 33"/>
          <p:cNvCxnSpPr>
            <a:cxnSpLocks noChangeShapeType="1"/>
          </p:cNvCxnSpPr>
          <p:nvPr/>
        </p:nvCxnSpPr>
        <p:spPr bwMode="auto">
          <a:xfrm rot="16200000" flipH="1">
            <a:off x="3557597" y="1619232"/>
            <a:ext cx="823906" cy="509613"/>
          </a:xfrm>
          <a:prstGeom prst="bentConnector3">
            <a:avLst>
              <a:gd name="adj1" fmla="val 50000"/>
            </a:avLst>
          </a:prstGeom>
          <a:noFill/>
          <a:ln w="19050" algn="ctr">
            <a:solidFill>
              <a:schemeClr val="tx1"/>
            </a:solidFill>
            <a:round/>
            <a:headEnd/>
            <a:tailEnd type="arrow" w="med" len="med"/>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xmlns="" val="314324211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AutoShape 13"/>
          <p:cNvSpPr>
            <a:spLocks noChangeArrowheads="1"/>
          </p:cNvSpPr>
          <p:nvPr/>
        </p:nvSpPr>
        <p:spPr bwMode="gray">
          <a:xfrm>
            <a:off x="3214678" y="785794"/>
            <a:ext cx="3571900" cy="5643602"/>
          </a:xfrm>
          <a:prstGeom prst="can">
            <a:avLst>
              <a:gd name="adj" fmla="val 15416"/>
            </a:avLst>
          </a:prstGeom>
          <a:gradFill rotWithShape="1">
            <a:gsLst>
              <a:gs pos="0">
                <a:srgbClr val="C0C0C0"/>
              </a:gs>
              <a:gs pos="50000">
                <a:srgbClr val="FFFFFF"/>
              </a:gs>
              <a:gs pos="100000">
                <a:srgbClr val="C0C0C0"/>
              </a:gs>
            </a:gsLst>
            <a:lin ang="0" scaled="1"/>
          </a:gradFill>
          <a:ln w="9525" algn="ctr">
            <a:noFill/>
            <a:round/>
            <a:headEnd/>
            <a:tailEnd/>
          </a:ln>
        </p:spPr>
        <p:txBody>
          <a:bodyPr wrap="none" anchor="ctr"/>
          <a:lstStyle/>
          <a:p>
            <a:endParaRPr lang="zh-CN" altLang="en-US"/>
          </a:p>
        </p:txBody>
      </p:sp>
      <p:sp>
        <p:nvSpPr>
          <p:cNvPr id="100" name="圆角矩形 99"/>
          <p:cNvSpPr/>
          <p:nvPr/>
        </p:nvSpPr>
        <p:spPr>
          <a:xfrm>
            <a:off x="168275" y="989013"/>
            <a:ext cx="2127250" cy="5608637"/>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p>
        </p:txBody>
      </p:sp>
      <p:sp>
        <p:nvSpPr>
          <p:cNvPr id="39940" name="TextBox 3"/>
          <p:cNvSpPr txBox="1">
            <a:spLocks noChangeArrowheads="1"/>
          </p:cNvSpPr>
          <p:nvPr/>
        </p:nvSpPr>
        <p:spPr bwMode="auto">
          <a:xfrm>
            <a:off x="142844" y="214290"/>
            <a:ext cx="2928938" cy="461962"/>
          </a:xfrm>
          <a:prstGeom prst="rect">
            <a:avLst/>
          </a:prstGeom>
          <a:noFill/>
          <a:ln w="9525">
            <a:noFill/>
            <a:miter lim="800000"/>
            <a:headEnd/>
            <a:tailEnd/>
          </a:ln>
        </p:spPr>
        <p:txBody>
          <a:bodyPr>
            <a:spAutoFit/>
          </a:bodyPr>
          <a:lstStyle/>
          <a:p>
            <a:r>
              <a:rPr lang="zh-CN" altLang="en-US" sz="2400" dirty="0">
                <a:solidFill>
                  <a:schemeClr val="accent2"/>
                </a:solidFill>
                <a:latin typeface="微软雅黑" pitchFamily="34" charset="-122"/>
                <a:ea typeface="微软雅黑" pitchFamily="34" charset="-122"/>
              </a:rPr>
              <a:t>数据服务框架</a:t>
            </a:r>
          </a:p>
        </p:txBody>
      </p:sp>
      <p:sp>
        <p:nvSpPr>
          <p:cNvPr id="9" name="Rectangle 5"/>
          <p:cNvSpPr>
            <a:spLocks noChangeArrowheads="1"/>
          </p:cNvSpPr>
          <p:nvPr/>
        </p:nvSpPr>
        <p:spPr bwMode="gray">
          <a:xfrm>
            <a:off x="4941885" y="1549400"/>
            <a:ext cx="1722437" cy="615950"/>
          </a:xfrm>
          <a:prstGeom prst="rect">
            <a:avLst/>
          </a:prstGeom>
          <a:gradFill rotWithShape="1">
            <a:gsLst>
              <a:gs pos="0">
                <a:srgbClr val="FF6161">
                  <a:alpha val="50000"/>
                </a:srgbClr>
              </a:gs>
              <a:gs pos="100000">
                <a:srgbClr val="FF6161">
                  <a:gamma/>
                  <a:tint val="0"/>
                  <a:invGamma/>
                  <a:alpha val="0"/>
                </a:srgbClr>
              </a:gs>
            </a:gsLst>
            <a:lin ang="0" scaled="1"/>
          </a:gradFill>
          <a:ln w="9525" algn="ctr">
            <a:noFill/>
            <a:miter lim="800000"/>
            <a:headEnd/>
            <a:tailEnd/>
          </a:ln>
          <a:effectLst/>
        </p:spPr>
        <p:txBody>
          <a:bodyPr wrap="none" anchor="ctr"/>
          <a:lstStyle/>
          <a:p>
            <a:pPr fontAlgn="auto">
              <a:spcBef>
                <a:spcPts val="0"/>
              </a:spcBef>
              <a:spcAft>
                <a:spcPts val="0"/>
              </a:spcAft>
              <a:defRPr/>
            </a:pPr>
            <a:endParaRPr lang="zh-CN" altLang="en-US" sz="1800" kern="0">
              <a:solidFill>
                <a:sysClr val="windowText" lastClr="000000"/>
              </a:solidFill>
              <a:latin typeface="Arial" charset="0"/>
              <a:ea typeface="宋体" charset="-122"/>
            </a:endParaRPr>
          </a:p>
        </p:txBody>
      </p:sp>
      <p:grpSp>
        <p:nvGrpSpPr>
          <p:cNvPr id="2" name="Group 6"/>
          <p:cNvGrpSpPr>
            <a:grpSpLocks/>
          </p:cNvGrpSpPr>
          <p:nvPr/>
        </p:nvGrpSpPr>
        <p:grpSpPr bwMode="auto">
          <a:xfrm>
            <a:off x="3570285" y="1476375"/>
            <a:ext cx="1362075" cy="688975"/>
            <a:chOff x="4320" y="1152"/>
            <a:chExt cx="414" cy="402"/>
          </a:xfrm>
        </p:grpSpPr>
        <p:sp>
          <p:nvSpPr>
            <p:cNvPr id="11" name="AutoShape 7"/>
            <p:cNvSpPr>
              <a:spLocks noChangeArrowheads="1"/>
            </p:cNvSpPr>
            <p:nvPr/>
          </p:nvSpPr>
          <p:spPr bwMode="gray">
            <a:xfrm>
              <a:off x="4320" y="1152"/>
              <a:ext cx="414" cy="402"/>
            </a:xfrm>
            <a:prstGeom prst="roundRect">
              <a:avLst>
                <a:gd name="adj" fmla="val 11921"/>
              </a:avLst>
            </a:prstGeom>
            <a:gradFill rotWithShape="1">
              <a:gsLst>
                <a:gs pos="0">
                  <a:srgbClr val="FF6161"/>
                </a:gs>
                <a:gs pos="100000">
                  <a:srgbClr val="FF6161">
                    <a:gamma/>
                    <a:shade val="69804"/>
                    <a:invGamma/>
                  </a:srgb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fontAlgn="auto">
                <a:spcBef>
                  <a:spcPts val="0"/>
                </a:spcBef>
                <a:spcAft>
                  <a:spcPts val="0"/>
                </a:spcAft>
                <a:defRPr/>
              </a:pPr>
              <a:endParaRPr lang="zh-CN" altLang="en-US" sz="1800" kern="0">
                <a:solidFill>
                  <a:sysClr val="windowText" lastClr="000000"/>
                </a:solidFill>
                <a:latin typeface="Arial" charset="0"/>
                <a:ea typeface="宋体" charset="-122"/>
              </a:endParaRPr>
            </a:p>
          </p:txBody>
        </p:sp>
        <p:sp>
          <p:nvSpPr>
            <p:cNvPr id="12" name="Freeform 8"/>
            <p:cNvSpPr>
              <a:spLocks/>
            </p:cNvSpPr>
            <p:nvPr/>
          </p:nvSpPr>
          <p:spPr bwMode="gray">
            <a:xfrm>
              <a:off x="4346" y="1178"/>
              <a:ext cx="206" cy="201"/>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rgbClr val="FF6161">
                    <a:gamma/>
                    <a:tint val="48627"/>
                    <a:invGamma/>
                  </a:srgbClr>
                </a:gs>
                <a:gs pos="50000">
                  <a:srgbClr val="FF6161">
                    <a:alpha val="0"/>
                  </a:srgbClr>
                </a:gs>
                <a:gs pos="100000">
                  <a:srgbClr val="FF6161">
                    <a:gamma/>
                    <a:tint val="48627"/>
                    <a:invGamma/>
                  </a:srgbClr>
                </a:gs>
              </a:gsLst>
              <a:lin ang="2700000" scaled="1"/>
            </a:gradFill>
            <a:ln w="0">
              <a:noFill/>
              <a:prstDash val="solid"/>
              <a:round/>
              <a:headEnd/>
              <a:tailEnd/>
            </a:ln>
          </p:spPr>
          <p:txBody>
            <a:bodyPr/>
            <a:lstStyle/>
            <a:p>
              <a:pPr fontAlgn="auto">
                <a:spcBef>
                  <a:spcPts val="0"/>
                </a:spcBef>
                <a:spcAft>
                  <a:spcPts val="0"/>
                </a:spcAft>
                <a:defRPr/>
              </a:pPr>
              <a:endParaRPr lang="zh-CN" altLang="en-US" sz="1800" kern="0">
                <a:solidFill>
                  <a:sysClr val="windowText" lastClr="000000"/>
                </a:solidFill>
                <a:latin typeface="Arial" charset="0"/>
                <a:ea typeface="宋体" charset="-122"/>
              </a:endParaRPr>
            </a:p>
          </p:txBody>
        </p:sp>
      </p:grpSp>
      <p:sp>
        <p:nvSpPr>
          <p:cNvPr id="22" name="Rectangle 4"/>
          <p:cNvSpPr>
            <a:spLocks noChangeArrowheads="1"/>
          </p:cNvSpPr>
          <p:nvPr/>
        </p:nvSpPr>
        <p:spPr bwMode="gray">
          <a:xfrm>
            <a:off x="4981572" y="2368550"/>
            <a:ext cx="1695450" cy="719138"/>
          </a:xfrm>
          <a:prstGeom prst="rect">
            <a:avLst/>
          </a:prstGeom>
          <a:gradFill rotWithShape="1">
            <a:gsLst>
              <a:gs pos="0">
                <a:srgbClr val="FFC319">
                  <a:alpha val="50000"/>
                </a:srgbClr>
              </a:gs>
              <a:gs pos="100000">
                <a:srgbClr val="FFC319">
                  <a:gamma/>
                  <a:tint val="0"/>
                  <a:invGamma/>
                  <a:alpha val="0"/>
                </a:srgbClr>
              </a:gs>
            </a:gsLst>
            <a:lin ang="0" scaled="1"/>
          </a:gradFill>
          <a:ln w="9525" algn="ctr">
            <a:noFill/>
            <a:miter lim="800000"/>
            <a:headEnd/>
            <a:tailEnd/>
          </a:ln>
          <a:effectLst/>
        </p:spPr>
        <p:txBody>
          <a:bodyPr wrap="none" anchor="ctr"/>
          <a:lstStyle/>
          <a:p>
            <a:pPr fontAlgn="auto">
              <a:spcBef>
                <a:spcPts val="0"/>
              </a:spcBef>
              <a:spcAft>
                <a:spcPts val="0"/>
              </a:spcAft>
              <a:defRPr/>
            </a:pPr>
            <a:endParaRPr lang="zh-CN" altLang="en-US" sz="1800" kern="0">
              <a:solidFill>
                <a:sysClr val="windowText" lastClr="000000"/>
              </a:solidFill>
              <a:latin typeface="Arial" charset="0"/>
              <a:ea typeface="宋体" charset="-122"/>
            </a:endParaRPr>
          </a:p>
        </p:txBody>
      </p:sp>
      <p:grpSp>
        <p:nvGrpSpPr>
          <p:cNvPr id="3" name="Group 9"/>
          <p:cNvGrpSpPr>
            <a:grpSpLocks/>
          </p:cNvGrpSpPr>
          <p:nvPr/>
        </p:nvGrpSpPr>
        <p:grpSpPr bwMode="auto">
          <a:xfrm>
            <a:off x="3589335" y="2341563"/>
            <a:ext cx="1362075" cy="746125"/>
            <a:chOff x="4320" y="1152"/>
            <a:chExt cx="414" cy="402"/>
          </a:xfrm>
        </p:grpSpPr>
        <p:sp>
          <p:nvSpPr>
            <p:cNvPr id="24" name="AutoShape 10"/>
            <p:cNvSpPr>
              <a:spLocks noChangeArrowheads="1"/>
            </p:cNvSpPr>
            <p:nvPr/>
          </p:nvSpPr>
          <p:spPr bwMode="gray">
            <a:xfrm>
              <a:off x="4320" y="1152"/>
              <a:ext cx="414" cy="402"/>
            </a:xfrm>
            <a:prstGeom prst="roundRect">
              <a:avLst>
                <a:gd name="adj" fmla="val 11921"/>
              </a:avLst>
            </a:prstGeom>
            <a:gradFill rotWithShape="1">
              <a:gsLst>
                <a:gs pos="0">
                  <a:srgbClr val="FFC319"/>
                </a:gs>
                <a:gs pos="100000">
                  <a:srgbClr val="FFC319">
                    <a:gamma/>
                    <a:shade val="69804"/>
                    <a:invGamma/>
                  </a:srgb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fontAlgn="auto">
                <a:spcBef>
                  <a:spcPts val="0"/>
                </a:spcBef>
                <a:spcAft>
                  <a:spcPts val="0"/>
                </a:spcAft>
                <a:defRPr/>
              </a:pPr>
              <a:endParaRPr lang="zh-CN" altLang="en-US" sz="1800" kern="0">
                <a:solidFill>
                  <a:sysClr val="windowText" lastClr="000000"/>
                </a:solidFill>
                <a:latin typeface="Arial" charset="0"/>
                <a:ea typeface="宋体" charset="-122"/>
              </a:endParaRPr>
            </a:p>
          </p:txBody>
        </p:sp>
        <p:sp>
          <p:nvSpPr>
            <p:cNvPr id="25" name="Freeform 11"/>
            <p:cNvSpPr>
              <a:spLocks/>
            </p:cNvSpPr>
            <p:nvPr/>
          </p:nvSpPr>
          <p:spPr bwMode="gray">
            <a:xfrm>
              <a:off x="4346" y="1178"/>
              <a:ext cx="206" cy="201"/>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rgbClr val="FFC319">
                    <a:gamma/>
                    <a:tint val="48627"/>
                    <a:invGamma/>
                  </a:srgbClr>
                </a:gs>
                <a:gs pos="50000">
                  <a:srgbClr val="FFC319">
                    <a:alpha val="0"/>
                  </a:srgbClr>
                </a:gs>
                <a:gs pos="100000">
                  <a:srgbClr val="FFC319">
                    <a:gamma/>
                    <a:tint val="48627"/>
                    <a:invGamma/>
                  </a:srgbClr>
                </a:gs>
              </a:gsLst>
              <a:lin ang="2700000" scaled="1"/>
            </a:gradFill>
            <a:ln w="0">
              <a:noFill/>
              <a:prstDash val="solid"/>
              <a:round/>
              <a:headEnd/>
              <a:tailEnd/>
            </a:ln>
          </p:spPr>
          <p:txBody>
            <a:bodyPr/>
            <a:lstStyle/>
            <a:p>
              <a:pPr fontAlgn="auto">
                <a:spcBef>
                  <a:spcPts val="0"/>
                </a:spcBef>
                <a:spcAft>
                  <a:spcPts val="0"/>
                </a:spcAft>
                <a:defRPr/>
              </a:pPr>
              <a:endParaRPr lang="zh-CN" altLang="en-US" sz="1800" kern="0">
                <a:solidFill>
                  <a:sysClr val="windowText" lastClr="000000"/>
                </a:solidFill>
                <a:latin typeface="Arial" charset="0"/>
                <a:ea typeface="宋体" charset="-122"/>
              </a:endParaRPr>
            </a:p>
          </p:txBody>
        </p:sp>
      </p:grpSp>
      <p:sp>
        <p:nvSpPr>
          <p:cNvPr id="31" name="Rectangle 3"/>
          <p:cNvSpPr>
            <a:spLocks noChangeArrowheads="1"/>
          </p:cNvSpPr>
          <p:nvPr/>
        </p:nvSpPr>
        <p:spPr bwMode="gray">
          <a:xfrm flipH="1">
            <a:off x="4997447" y="3282950"/>
            <a:ext cx="1809750" cy="760413"/>
          </a:xfrm>
          <a:prstGeom prst="rect">
            <a:avLst/>
          </a:prstGeom>
          <a:gradFill rotWithShape="1">
            <a:gsLst>
              <a:gs pos="0">
                <a:srgbClr val="A8D02A">
                  <a:gamma/>
                  <a:tint val="0"/>
                  <a:invGamma/>
                  <a:alpha val="0"/>
                </a:srgbClr>
              </a:gs>
              <a:gs pos="100000">
                <a:srgbClr val="A8D02A">
                  <a:alpha val="50000"/>
                </a:srgbClr>
              </a:gs>
            </a:gsLst>
            <a:lin ang="0" scaled="1"/>
          </a:gradFill>
          <a:ln w="9525" algn="ctr">
            <a:noFill/>
            <a:miter lim="800000"/>
            <a:headEnd/>
            <a:tailEnd/>
          </a:ln>
          <a:effectLst/>
        </p:spPr>
        <p:txBody>
          <a:bodyPr wrap="none" anchor="ctr"/>
          <a:lstStyle/>
          <a:p>
            <a:pPr fontAlgn="auto">
              <a:spcBef>
                <a:spcPts val="0"/>
              </a:spcBef>
              <a:spcAft>
                <a:spcPts val="0"/>
              </a:spcAft>
              <a:defRPr/>
            </a:pPr>
            <a:endParaRPr lang="zh-CN" altLang="en-US" sz="1800" kern="0">
              <a:solidFill>
                <a:sysClr val="windowText" lastClr="000000"/>
              </a:solidFill>
              <a:latin typeface="Arial" charset="0"/>
              <a:ea typeface="宋体" charset="-122"/>
            </a:endParaRPr>
          </a:p>
        </p:txBody>
      </p:sp>
      <p:grpSp>
        <p:nvGrpSpPr>
          <p:cNvPr id="4" name="Group 12"/>
          <p:cNvGrpSpPr>
            <a:grpSpLocks/>
          </p:cNvGrpSpPr>
          <p:nvPr/>
        </p:nvGrpSpPr>
        <p:grpSpPr bwMode="auto">
          <a:xfrm>
            <a:off x="3625847" y="3276600"/>
            <a:ext cx="1362075" cy="723900"/>
            <a:chOff x="4320" y="1152"/>
            <a:chExt cx="414" cy="402"/>
          </a:xfrm>
        </p:grpSpPr>
        <p:sp>
          <p:nvSpPr>
            <p:cNvPr id="33" name="AutoShape 13"/>
            <p:cNvSpPr>
              <a:spLocks noChangeArrowheads="1"/>
            </p:cNvSpPr>
            <p:nvPr/>
          </p:nvSpPr>
          <p:spPr bwMode="gray">
            <a:xfrm>
              <a:off x="4320" y="1152"/>
              <a:ext cx="414" cy="402"/>
            </a:xfrm>
            <a:prstGeom prst="roundRect">
              <a:avLst>
                <a:gd name="adj" fmla="val 11921"/>
              </a:avLst>
            </a:prstGeom>
            <a:gradFill rotWithShape="1">
              <a:gsLst>
                <a:gs pos="0">
                  <a:srgbClr val="A8D02A"/>
                </a:gs>
                <a:gs pos="100000">
                  <a:srgbClr val="A8D02A">
                    <a:gamma/>
                    <a:shade val="69804"/>
                    <a:invGamma/>
                  </a:srgb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fontAlgn="auto">
                <a:spcBef>
                  <a:spcPts val="0"/>
                </a:spcBef>
                <a:spcAft>
                  <a:spcPts val="0"/>
                </a:spcAft>
                <a:defRPr/>
              </a:pPr>
              <a:endParaRPr lang="zh-CN" altLang="en-US" sz="1800" kern="0">
                <a:solidFill>
                  <a:sysClr val="windowText" lastClr="000000"/>
                </a:solidFill>
                <a:latin typeface="Arial" charset="0"/>
                <a:ea typeface="宋体" charset="-122"/>
              </a:endParaRPr>
            </a:p>
          </p:txBody>
        </p:sp>
        <p:sp>
          <p:nvSpPr>
            <p:cNvPr id="34" name="Freeform 14"/>
            <p:cNvSpPr>
              <a:spLocks/>
            </p:cNvSpPr>
            <p:nvPr/>
          </p:nvSpPr>
          <p:spPr bwMode="gray">
            <a:xfrm>
              <a:off x="4346" y="1178"/>
              <a:ext cx="206" cy="201"/>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rgbClr val="A8D02A">
                    <a:gamma/>
                    <a:tint val="48627"/>
                    <a:invGamma/>
                  </a:srgbClr>
                </a:gs>
                <a:gs pos="50000">
                  <a:srgbClr val="A8D02A">
                    <a:alpha val="0"/>
                  </a:srgbClr>
                </a:gs>
                <a:gs pos="100000">
                  <a:srgbClr val="A8D02A">
                    <a:gamma/>
                    <a:tint val="48627"/>
                    <a:invGamma/>
                  </a:srgbClr>
                </a:gs>
              </a:gsLst>
              <a:lin ang="2700000" scaled="1"/>
            </a:gradFill>
            <a:ln w="0">
              <a:noFill/>
              <a:prstDash val="solid"/>
              <a:round/>
              <a:headEnd/>
              <a:tailEnd/>
            </a:ln>
          </p:spPr>
          <p:txBody>
            <a:bodyPr/>
            <a:lstStyle/>
            <a:p>
              <a:pPr fontAlgn="auto">
                <a:spcBef>
                  <a:spcPts val="0"/>
                </a:spcBef>
                <a:spcAft>
                  <a:spcPts val="0"/>
                </a:spcAft>
                <a:defRPr/>
              </a:pPr>
              <a:endParaRPr lang="zh-CN" altLang="en-US" sz="1800" kern="0">
                <a:solidFill>
                  <a:sysClr val="windowText" lastClr="000000"/>
                </a:solidFill>
                <a:latin typeface="Arial" charset="0"/>
                <a:ea typeface="宋体" charset="-122"/>
              </a:endParaRPr>
            </a:p>
          </p:txBody>
        </p:sp>
      </p:grpSp>
      <p:sp>
        <p:nvSpPr>
          <p:cNvPr id="43" name="Rectangle 2"/>
          <p:cNvSpPr>
            <a:spLocks noChangeArrowheads="1"/>
          </p:cNvSpPr>
          <p:nvPr/>
        </p:nvSpPr>
        <p:spPr bwMode="gray">
          <a:xfrm flipH="1">
            <a:off x="5008560" y="4259263"/>
            <a:ext cx="1798637" cy="700087"/>
          </a:xfrm>
          <a:prstGeom prst="rect">
            <a:avLst/>
          </a:prstGeom>
          <a:gradFill rotWithShape="1">
            <a:gsLst>
              <a:gs pos="0">
                <a:srgbClr val="5CB1FE">
                  <a:gamma/>
                  <a:tint val="0"/>
                  <a:invGamma/>
                  <a:alpha val="0"/>
                </a:srgbClr>
              </a:gs>
              <a:gs pos="100000">
                <a:srgbClr val="5CB1FE">
                  <a:alpha val="50000"/>
                </a:srgbClr>
              </a:gs>
            </a:gsLst>
            <a:lin ang="0" scaled="1"/>
          </a:gradFill>
          <a:ln w="9525" algn="ctr">
            <a:noFill/>
            <a:miter lim="800000"/>
            <a:headEnd/>
            <a:tailEnd/>
          </a:ln>
          <a:effectLst/>
        </p:spPr>
        <p:txBody>
          <a:bodyPr wrap="none" anchor="ctr"/>
          <a:lstStyle/>
          <a:p>
            <a:pPr fontAlgn="auto">
              <a:spcBef>
                <a:spcPts val="0"/>
              </a:spcBef>
              <a:spcAft>
                <a:spcPts val="0"/>
              </a:spcAft>
              <a:defRPr/>
            </a:pPr>
            <a:endParaRPr lang="zh-CN" altLang="zh-CN" sz="1800" kern="0">
              <a:solidFill>
                <a:sysClr val="windowText" lastClr="000000"/>
              </a:solidFill>
              <a:latin typeface="Arial" charset="0"/>
              <a:ea typeface="宋体" charset="-122"/>
            </a:endParaRPr>
          </a:p>
        </p:txBody>
      </p:sp>
      <p:grpSp>
        <p:nvGrpSpPr>
          <p:cNvPr id="5" name="Group 15"/>
          <p:cNvGrpSpPr>
            <a:grpSpLocks/>
          </p:cNvGrpSpPr>
          <p:nvPr/>
        </p:nvGrpSpPr>
        <p:grpSpPr bwMode="auto">
          <a:xfrm>
            <a:off x="3619497" y="4213225"/>
            <a:ext cx="1362075" cy="746125"/>
            <a:chOff x="4320" y="1152"/>
            <a:chExt cx="414" cy="402"/>
          </a:xfrm>
        </p:grpSpPr>
        <p:sp>
          <p:nvSpPr>
            <p:cNvPr id="45" name="AutoShape 16"/>
            <p:cNvSpPr>
              <a:spLocks noChangeArrowheads="1"/>
            </p:cNvSpPr>
            <p:nvPr/>
          </p:nvSpPr>
          <p:spPr bwMode="gray">
            <a:xfrm>
              <a:off x="4320" y="1152"/>
              <a:ext cx="414" cy="402"/>
            </a:xfrm>
            <a:prstGeom prst="roundRect">
              <a:avLst>
                <a:gd name="adj" fmla="val 11921"/>
              </a:avLst>
            </a:prstGeom>
            <a:gradFill rotWithShape="1">
              <a:gsLst>
                <a:gs pos="0">
                  <a:srgbClr val="5CB1FE"/>
                </a:gs>
                <a:gs pos="100000">
                  <a:srgbClr val="5CB1FE">
                    <a:gamma/>
                    <a:shade val="69804"/>
                    <a:invGamma/>
                  </a:srgb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fontAlgn="auto">
                <a:spcBef>
                  <a:spcPts val="0"/>
                </a:spcBef>
                <a:spcAft>
                  <a:spcPts val="0"/>
                </a:spcAft>
                <a:defRPr/>
              </a:pPr>
              <a:endParaRPr lang="zh-CN" altLang="en-US" sz="1800" kern="0">
                <a:solidFill>
                  <a:sysClr val="windowText" lastClr="000000"/>
                </a:solidFill>
                <a:latin typeface="Arial" charset="0"/>
                <a:ea typeface="宋体" charset="-122"/>
              </a:endParaRPr>
            </a:p>
          </p:txBody>
        </p:sp>
        <p:sp>
          <p:nvSpPr>
            <p:cNvPr id="46" name="Freeform 17"/>
            <p:cNvSpPr>
              <a:spLocks/>
            </p:cNvSpPr>
            <p:nvPr/>
          </p:nvSpPr>
          <p:spPr bwMode="gray">
            <a:xfrm>
              <a:off x="4346" y="1178"/>
              <a:ext cx="206" cy="201"/>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rgbClr val="5CB1FE">
                    <a:gamma/>
                    <a:tint val="48627"/>
                    <a:invGamma/>
                  </a:srgbClr>
                </a:gs>
                <a:gs pos="50000">
                  <a:srgbClr val="5CB1FE">
                    <a:alpha val="0"/>
                  </a:srgbClr>
                </a:gs>
                <a:gs pos="100000">
                  <a:srgbClr val="5CB1FE">
                    <a:gamma/>
                    <a:tint val="48627"/>
                    <a:invGamma/>
                  </a:srgbClr>
                </a:gs>
              </a:gsLst>
              <a:lin ang="2700000" scaled="1"/>
            </a:gradFill>
            <a:ln w="0">
              <a:noFill/>
              <a:prstDash val="solid"/>
              <a:round/>
              <a:headEnd/>
              <a:tailEnd/>
            </a:ln>
          </p:spPr>
          <p:txBody>
            <a:bodyPr/>
            <a:lstStyle/>
            <a:p>
              <a:pPr fontAlgn="auto">
                <a:spcBef>
                  <a:spcPts val="0"/>
                </a:spcBef>
                <a:spcAft>
                  <a:spcPts val="0"/>
                </a:spcAft>
                <a:defRPr/>
              </a:pPr>
              <a:endParaRPr lang="zh-CN" altLang="en-US" sz="1800" kern="0">
                <a:solidFill>
                  <a:sysClr val="windowText" lastClr="000000"/>
                </a:solidFill>
                <a:latin typeface="Arial" charset="0"/>
                <a:ea typeface="宋体" charset="-122"/>
              </a:endParaRPr>
            </a:p>
          </p:txBody>
        </p:sp>
      </p:grpSp>
      <p:sp>
        <p:nvSpPr>
          <p:cNvPr id="47" name="Rectangle 4"/>
          <p:cNvSpPr>
            <a:spLocks noChangeArrowheads="1"/>
          </p:cNvSpPr>
          <p:nvPr/>
        </p:nvSpPr>
        <p:spPr bwMode="gray">
          <a:xfrm>
            <a:off x="4994272" y="5216525"/>
            <a:ext cx="1695450" cy="660400"/>
          </a:xfrm>
          <a:prstGeom prst="rect">
            <a:avLst/>
          </a:prstGeom>
          <a:gradFill rotWithShape="1">
            <a:gsLst>
              <a:gs pos="0">
                <a:schemeClr val="accent2">
                  <a:alpha val="50000"/>
                </a:schemeClr>
              </a:gs>
              <a:gs pos="100000">
                <a:schemeClr val="accent2">
                  <a:gamma/>
                  <a:tint val="0"/>
                  <a:invGamma/>
                  <a:alpha val="0"/>
                </a:schemeClr>
              </a:gs>
            </a:gsLst>
            <a:lin ang="0" scaled="1"/>
          </a:gradFill>
          <a:ln w="9525" algn="ctr">
            <a:noFill/>
            <a:miter lim="800000"/>
            <a:headEnd/>
            <a:tailEnd/>
          </a:ln>
          <a:effectLst/>
        </p:spPr>
        <p:txBody>
          <a:bodyPr wrap="none" anchor="ctr"/>
          <a:lstStyle/>
          <a:p>
            <a:pPr>
              <a:defRPr/>
            </a:pPr>
            <a:endParaRPr lang="zh-CN" altLang="en-US">
              <a:latin typeface="Arial" charset="0"/>
              <a:ea typeface="宋体" charset="-122"/>
            </a:endParaRPr>
          </a:p>
        </p:txBody>
      </p:sp>
      <p:grpSp>
        <p:nvGrpSpPr>
          <p:cNvPr id="6" name="Group 9"/>
          <p:cNvGrpSpPr>
            <a:grpSpLocks/>
          </p:cNvGrpSpPr>
          <p:nvPr/>
        </p:nvGrpSpPr>
        <p:grpSpPr bwMode="auto">
          <a:xfrm>
            <a:off x="3651247" y="5149850"/>
            <a:ext cx="1362075" cy="727075"/>
            <a:chOff x="4320" y="1152"/>
            <a:chExt cx="414" cy="402"/>
          </a:xfrm>
        </p:grpSpPr>
        <p:sp>
          <p:nvSpPr>
            <p:cNvPr id="49" name="AutoShape 10"/>
            <p:cNvSpPr>
              <a:spLocks noChangeArrowheads="1"/>
            </p:cNvSpPr>
            <p:nvPr/>
          </p:nvSpPr>
          <p:spPr bwMode="gray">
            <a:xfrm>
              <a:off x="4320" y="1152"/>
              <a:ext cx="414" cy="402"/>
            </a:xfrm>
            <a:prstGeom prst="roundRect">
              <a:avLst>
                <a:gd name="adj" fmla="val 11921"/>
              </a:avLst>
            </a:prstGeom>
            <a:gradFill rotWithShape="1">
              <a:gsLst>
                <a:gs pos="0">
                  <a:schemeClr val="accent2"/>
                </a:gs>
                <a:gs pos="100000">
                  <a:schemeClr val="accent2">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a:defRPr/>
              </a:pPr>
              <a:endParaRPr lang="zh-CN" altLang="en-US">
                <a:latin typeface="Arial" charset="0"/>
                <a:ea typeface="宋体" charset="-122"/>
              </a:endParaRPr>
            </a:p>
          </p:txBody>
        </p:sp>
        <p:sp>
          <p:nvSpPr>
            <p:cNvPr id="50" name="Freeform 11"/>
            <p:cNvSpPr>
              <a:spLocks/>
            </p:cNvSpPr>
            <p:nvPr/>
          </p:nvSpPr>
          <p:spPr bwMode="gray">
            <a:xfrm>
              <a:off x="4346" y="1178"/>
              <a:ext cx="206" cy="201"/>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2">
                    <a:gamma/>
                    <a:tint val="48627"/>
                    <a:invGamma/>
                  </a:schemeClr>
                </a:gs>
                <a:gs pos="50000">
                  <a:schemeClr val="accent2">
                    <a:alpha val="0"/>
                  </a:schemeClr>
                </a:gs>
                <a:gs pos="100000">
                  <a:schemeClr val="accent2">
                    <a:gamma/>
                    <a:tint val="48627"/>
                    <a:invGamma/>
                  </a:schemeClr>
                </a:gs>
              </a:gsLst>
              <a:lin ang="2700000" scaled="1"/>
            </a:gradFill>
            <a:ln w="0">
              <a:noFill/>
              <a:prstDash val="solid"/>
              <a:round/>
              <a:headEnd/>
              <a:tailEnd/>
            </a:ln>
          </p:spPr>
          <p:txBody>
            <a:bodyPr/>
            <a:lstStyle/>
            <a:p>
              <a:pPr>
                <a:defRPr/>
              </a:pPr>
              <a:endParaRPr lang="zh-CN" altLang="en-US">
                <a:latin typeface="Arial" charset="0"/>
                <a:ea typeface="宋体" charset="-122"/>
              </a:endParaRPr>
            </a:p>
          </p:txBody>
        </p:sp>
      </p:grpSp>
      <p:sp>
        <p:nvSpPr>
          <p:cNvPr id="53" name="Rectangle 22"/>
          <p:cNvSpPr>
            <a:spLocks noChangeArrowheads="1"/>
          </p:cNvSpPr>
          <p:nvPr/>
        </p:nvSpPr>
        <p:spPr bwMode="white">
          <a:xfrm>
            <a:off x="3921122" y="1657350"/>
            <a:ext cx="700088" cy="400050"/>
          </a:xfrm>
          <a:prstGeom prst="rect">
            <a:avLst/>
          </a:prstGeom>
          <a:noFill/>
          <a:ln w="9525">
            <a:noFill/>
            <a:miter lim="800000"/>
            <a:headEnd/>
            <a:tailEnd/>
          </a:ln>
          <a:effectLst/>
        </p:spPr>
        <p:txBody>
          <a:bodyPr wrap="none">
            <a:spAutoFit/>
          </a:bodyPr>
          <a:lstStyle/>
          <a:p>
            <a:pPr>
              <a:defRPr/>
            </a:pPr>
            <a:r>
              <a:rPr lang="zh-CN" altLang="en-US" dirty="0">
                <a:solidFill>
                  <a:srgbClr val="FEFEFE"/>
                </a:solidFill>
                <a:effectLst>
                  <a:outerShdw blurRad="38100" dist="38100" dir="2700000" algn="tl">
                    <a:srgbClr val="C0C0C0"/>
                  </a:outerShdw>
                </a:effectLst>
                <a:latin typeface="Arial" charset="0"/>
                <a:ea typeface="宋体" charset="-122"/>
              </a:rPr>
              <a:t>申请</a:t>
            </a:r>
            <a:endParaRPr lang="en-US" altLang="zh-CN" dirty="0">
              <a:solidFill>
                <a:srgbClr val="FEFEFE"/>
              </a:solidFill>
              <a:effectLst>
                <a:outerShdw blurRad="38100" dist="38100" dir="2700000" algn="tl">
                  <a:srgbClr val="C0C0C0"/>
                </a:outerShdw>
              </a:effectLst>
              <a:latin typeface="Arial" charset="0"/>
              <a:ea typeface="宋体" charset="-122"/>
            </a:endParaRPr>
          </a:p>
        </p:txBody>
      </p:sp>
      <p:sp>
        <p:nvSpPr>
          <p:cNvPr id="54" name="Rectangle 22"/>
          <p:cNvSpPr>
            <a:spLocks noChangeArrowheads="1"/>
          </p:cNvSpPr>
          <p:nvPr/>
        </p:nvSpPr>
        <p:spPr bwMode="white">
          <a:xfrm>
            <a:off x="3927472" y="2484438"/>
            <a:ext cx="700088" cy="400050"/>
          </a:xfrm>
          <a:prstGeom prst="rect">
            <a:avLst/>
          </a:prstGeom>
          <a:noFill/>
          <a:ln w="9525">
            <a:noFill/>
            <a:miter lim="800000"/>
            <a:headEnd/>
            <a:tailEnd/>
          </a:ln>
          <a:effectLst/>
        </p:spPr>
        <p:txBody>
          <a:bodyPr wrap="none">
            <a:spAutoFit/>
          </a:bodyPr>
          <a:lstStyle/>
          <a:p>
            <a:pPr>
              <a:defRPr/>
            </a:pPr>
            <a:r>
              <a:rPr lang="zh-CN" altLang="en-US" dirty="0">
                <a:solidFill>
                  <a:srgbClr val="FEFEFE"/>
                </a:solidFill>
                <a:effectLst>
                  <a:outerShdw blurRad="38100" dist="38100" dir="2700000" algn="tl">
                    <a:srgbClr val="C0C0C0"/>
                  </a:outerShdw>
                </a:effectLst>
                <a:latin typeface="Arial" charset="0"/>
                <a:ea typeface="宋体" charset="-122"/>
              </a:rPr>
              <a:t>写入</a:t>
            </a:r>
            <a:endParaRPr lang="en-US" altLang="zh-CN" dirty="0">
              <a:solidFill>
                <a:srgbClr val="FEFEFE"/>
              </a:solidFill>
              <a:effectLst>
                <a:outerShdw blurRad="38100" dist="38100" dir="2700000" algn="tl">
                  <a:srgbClr val="C0C0C0"/>
                </a:outerShdw>
              </a:effectLst>
              <a:latin typeface="Arial" charset="0"/>
              <a:ea typeface="宋体" charset="-122"/>
            </a:endParaRPr>
          </a:p>
        </p:txBody>
      </p:sp>
      <p:sp>
        <p:nvSpPr>
          <p:cNvPr id="55" name="Rectangle 22"/>
          <p:cNvSpPr>
            <a:spLocks noChangeArrowheads="1"/>
          </p:cNvSpPr>
          <p:nvPr/>
        </p:nvSpPr>
        <p:spPr bwMode="white">
          <a:xfrm>
            <a:off x="3962397" y="3438525"/>
            <a:ext cx="700088" cy="400050"/>
          </a:xfrm>
          <a:prstGeom prst="rect">
            <a:avLst/>
          </a:prstGeom>
          <a:noFill/>
          <a:ln w="9525">
            <a:noFill/>
            <a:miter lim="800000"/>
            <a:headEnd/>
            <a:tailEnd/>
          </a:ln>
          <a:effectLst/>
        </p:spPr>
        <p:txBody>
          <a:bodyPr wrap="none">
            <a:spAutoFit/>
          </a:bodyPr>
          <a:lstStyle/>
          <a:p>
            <a:pPr>
              <a:defRPr/>
            </a:pPr>
            <a:r>
              <a:rPr lang="zh-CN" altLang="en-US" dirty="0">
                <a:solidFill>
                  <a:srgbClr val="FEFEFE"/>
                </a:solidFill>
                <a:effectLst>
                  <a:outerShdw blurRad="38100" dist="38100" dir="2700000" algn="tl">
                    <a:srgbClr val="C0C0C0"/>
                  </a:outerShdw>
                </a:effectLst>
                <a:latin typeface="Arial" charset="0"/>
                <a:ea typeface="宋体" charset="-122"/>
              </a:rPr>
              <a:t>校验</a:t>
            </a:r>
            <a:endParaRPr lang="en-US" altLang="zh-CN" dirty="0">
              <a:solidFill>
                <a:srgbClr val="FEFEFE"/>
              </a:solidFill>
              <a:effectLst>
                <a:outerShdw blurRad="38100" dist="38100" dir="2700000" algn="tl">
                  <a:srgbClr val="C0C0C0"/>
                </a:outerShdw>
              </a:effectLst>
              <a:latin typeface="Arial" charset="0"/>
              <a:ea typeface="宋体" charset="-122"/>
            </a:endParaRPr>
          </a:p>
        </p:txBody>
      </p:sp>
      <p:sp>
        <p:nvSpPr>
          <p:cNvPr id="56" name="Rectangle 22"/>
          <p:cNvSpPr>
            <a:spLocks noChangeArrowheads="1"/>
          </p:cNvSpPr>
          <p:nvPr/>
        </p:nvSpPr>
        <p:spPr bwMode="white">
          <a:xfrm>
            <a:off x="3983035" y="4386263"/>
            <a:ext cx="700087" cy="400050"/>
          </a:xfrm>
          <a:prstGeom prst="rect">
            <a:avLst/>
          </a:prstGeom>
          <a:noFill/>
          <a:ln w="9525">
            <a:noFill/>
            <a:miter lim="800000"/>
            <a:headEnd/>
            <a:tailEnd/>
          </a:ln>
          <a:effectLst/>
        </p:spPr>
        <p:txBody>
          <a:bodyPr wrap="none">
            <a:spAutoFit/>
          </a:bodyPr>
          <a:lstStyle/>
          <a:p>
            <a:pPr>
              <a:defRPr/>
            </a:pPr>
            <a:r>
              <a:rPr lang="zh-CN" altLang="en-US" dirty="0">
                <a:solidFill>
                  <a:srgbClr val="FEFEFE"/>
                </a:solidFill>
                <a:effectLst>
                  <a:outerShdw blurRad="38100" dist="38100" dir="2700000" algn="tl">
                    <a:srgbClr val="C0C0C0"/>
                  </a:outerShdw>
                </a:effectLst>
                <a:latin typeface="Arial" charset="0"/>
                <a:ea typeface="宋体" charset="-122"/>
              </a:rPr>
              <a:t>查询</a:t>
            </a:r>
            <a:endParaRPr lang="en-US" altLang="zh-CN" dirty="0">
              <a:solidFill>
                <a:srgbClr val="FEFEFE"/>
              </a:solidFill>
              <a:effectLst>
                <a:outerShdw blurRad="38100" dist="38100" dir="2700000" algn="tl">
                  <a:srgbClr val="C0C0C0"/>
                </a:outerShdw>
              </a:effectLst>
              <a:latin typeface="Arial" charset="0"/>
              <a:ea typeface="宋体" charset="-122"/>
            </a:endParaRPr>
          </a:p>
        </p:txBody>
      </p:sp>
      <p:sp>
        <p:nvSpPr>
          <p:cNvPr id="57" name="Rectangle 22"/>
          <p:cNvSpPr>
            <a:spLocks noChangeArrowheads="1"/>
          </p:cNvSpPr>
          <p:nvPr/>
        </p:nvSpPr>
        <p:spPr bwMode="white">
          <a:xfrm>
            <a:off x="4014785" y="5346700"/>
            <a:ext cx="700087" cy="400050"/>
          </a:xfrm>
          <a:prstGeom prst="rect">
            <a:avLst/>
          </a:prstGeom>
          <a:noFill/>
          <a:ln w="9525">
            <a:noFill/>
            <a:miter lim="800000"/>
            <a:headEnd/>
            <a:tailEnd/>
          </a:ln>
          <a:effectLst/>
        </p:spPr>
        <p:txBody>
          <a:bodyPr wrap="none">
            <a:spAutoFit/>
          </a:bodyPr>
          <a:lstStyle/>
          <a:p>
            <a:pPr>
              <a:defRPr/>
            </a:pPr>
            <a:r>
              <a:rPr lang="zh-CN" altLang="en-US" dirty="0">
                <a:solidFill>
                  <a:srgbClr val="FEFEFE"/>
                </a:solidFill>
                <a:effectLst>
                  <a:outerShdw blurRad="38100" dist="38100" dir="2700000" algn="tl">
                    <a:srgbClr val="C0C0C0"/>
                  </a:outerShdw>
                </a:effectLst>
                <a:latin typeface="Arial" charset="0"/>
                <a:ea typeface="宋体" charset="-122"/>
              </a:rPr>
              <a:t>发布</a:t>
            </a:r>
            <a:endParaRPr lang="en-US" altLang="zh-CN" dirty="0">
              <a:solidFill>
                <a:srgbClr val="FEFEFE"/>
              </a:solidFill>
              <a:effectLst>
                <a:outerShdw blurRad="38100" dist="38100" dir="2700000" algn="tl">
                  <a:srgbClr val="C0C0C0"/>
                </a:outerShdw>
              </a:effectLst>
              <a:latin typeface="Arial" charset="0"/>
              <a:ea typeface="宋体" charset="-122"/>
            </a:endParaRPr>
          </a:p>
        </p:txBody>
      </p:sp>
      <p:sp>
        <p:nvSpPr>
          <p:cNvPr id="39956" name="TextBox 57"/>
          <p:cNvSpPr txBox="1">
            <a:spLocks noChangeArrowheads="1"/>
          </p:cNvSpPr>
          <p:nvPr/>
        </p:nvSpPr>
        <p:spPr bwMode="auto">
          <a:xfrm>
            <a:off x="4165596" y="981075"/>
            <a:ext cx="2120915" cy="369332"/>
          </a:xfrm>
          <a:prstGeom prst="rect">
            <a:avLst/>
          </a:prstGeom>
          <a:noFill/>
          <a:ln w="9525">
            <a:noFill/>
            <a:miter lim="800000"/>
            <a:headEnd/>
            <a:tailEnd/>
          </a:ln>
        </p:spPr>
        <p:txBody>
          <a:bodyPr wrap="square">
            <a:spAutoFit/>
          </a:bodyPr>
          <a:lstStyle/>
          <a:p>
            <a:r>
              <a:rPr lang="zh-CN" altLang="en-US" dirty="0" smtClean="0"/>
              <a:t>数据统一服务平台</a:t>
            </a:r>
            <a:endParaRPr lang="zh-CN" altLang="en-US" dirty="0"/>
          </a:p>
        </p:txBody>
      </p:sp>
      <p:sp>
        <p:nvSpPr>
          <p:cNvPr id="39957" name="Rectangle 20"/>
          <p:cNvSpPr>
            <a:spLocks noChangeArrowheads="1"/>
          </p:cNvSpPr>
          <p:nvPr/>
        </p:nvSpPr>
        <p:spPr bwMode="auto">
          <a:xfrm>
            <a:off x="5013322" y="1517650"/>
            <a:ext cx="1649413" cy="646113"/>
          </a:xfrm>
          <a:prstGeom prst="rect">
            <a:avLst/>
          </a:prstGeom>
          <a:noFill/>
          <a:ln w="9525">
            <a:noFill/>
            <a:miter lim="800000"/>
            <a:headEnd/>
            <a:tailEnd/>
          </a:ln>
        </p:spPr>
        <p:txBody>
          <a:bodyPr>
            <a:spAutoFit/>
          </a:bodyPr>
          <a:lstStyle/>
          <a:p>
            <a:r>
              <a:rPr lang="zh-CN" altLang="en-US" sz="1200" dirty="0">
                <a:latin typeface="+mn-ea"/>
                <a:ea typeface="+mn-ea"/>
              </a:rPr>
              <a:t>由</a:t>
            </a:r>
            <a:r>
              <a:rPr lang="en-US" altLang="zh-CN" sz="1200" dirty="0">
                <a:latin typeface="+mn-ea"/>
                <a:ea typeface="+mn-ea"/>
              </a:rPr>
              <a:t>MDM</a:t>
            </a:r>
            <a:r>
              <a:rPr lang="zh-CN" altLang="en-US" sz="1200" dirty="0">
                <a:latin typeface="+mn-ea"/>
                <a:ea typeface="+mn-ea"/>
              </a:rPr>
              <a:t>系统进行数据校验、管理或审批，写入数据库的服务</a:t>
            </a:r>
          </a:p>
        </p:txBody>
      </p:sp>
      <p:sp>
        <p:nvSpPr>
          <p:cNvPr id="39958" name="Rectangle 20"/>
          <p:cNvSpPr>
            <a:spLocks noChangeArrowheads="1"/>
          </p:cNvSpPr>
          <p:nvPr/>
        </p:nvSpPr>
        <p:spPr bwMode="auto">
          <a:xfrm>
            <a:off x="5006972" y="2414588"/>
            <a:ext cx="1649413" cy="646331"/>
          </a:xfrm>
          <a:prstGeom prst="rect">
            <a:avLst/>
          </a:prstGeom>
          <a:noFill/>
          <a:ln w="9525">
            <a:noFill/>
            <a:miter lim="800000"/>
            <a:headEnd/>
            <a:tailEnd/>
          </a:ln>
        </p:spPr>
        <p:txBody>
          <a:bodyPr>
            <a:spAutoFit/>
          </a:bodyPr>
          <a:lstStyle/>
          <a:p>
            <a:r>
              <a:rPr lang="zh-CN" altLang="en-US" sz="1200" dirty="0">
                <a:latin typeface="+mn-ea"/>
                <a:ea typeface="+mn-ea"/>
              </a:rPr>
              <a:t>由其他系统进行校验、管理，</a:t>
            </a:r>
            <a:r>
              <a:rPr lang="en-US" altLang="zh-CN" sz="1200" dirty="0">
                <a:latin typeface="+mn-ea"/>
                <a:ea typeface="+mn-ea"/>
              </a:rPr>
              <a:t>MDM</a:t>
            </a:r>
            <a:r>
              <a:rPr lang="zh-CN" altLang="en-US" sz="1200" dirty="0">
                <a:latin typeface="+mn-ea"/>
                <a:ea typeface="+mn-ea"/>
              </a:rPr>
              <a:t>接收直接写入数据库的服务</a:t>
            </a:r>
          </a:p>
        </p:txBody>
      </p:sp>
      <p:sp>
        <p:nvSpPr>
          <p:cNvPr id="39959" name="Rectangle 20"/>
          <p:cNvSpPr>
            <a:spLocks noChangeArrowheads="1"/>
          </p:cNvSpPr>
          <p:nvPr/>
        </p:nvSpPr>
        <p:spPr bwMode="auto">
          <a:xfrm>
            <a:off x="5006972" y="3351213"/>
            <a:ext cx="1649413" cy="461665"/>
          </a:xfrm>
          <a:prstGeom prst="rect">
            <a:avLst/>
          </a:prstGeom>
          <a:noFill/>
          <a:ln w="9525">
            <a:noFill/>
            <a:miter lim="800000"/>
            <a:headEnd/>
            <a:tailEnd/>
          </a:ln>
        </p:spPr>
        <p:txBody>
          <a:bodyPr>
            <a:spAutoFit/>
          </a:bodyPr>
          <a:lstStyle/>
          <a:p>
            <a:r>
              <a:rPr lang="zh-CN" altLang="en-US" sz="1200" dirty="0">
                <a:latin typeface="+mn-ea"/>
                <a:ea typeface="+mn-ea"/>
              </a:rPr>
              <a:t>数据逻辑的校验规则统一服务</a:t>
            </a:r>
          </a:p>
        </p:txBody>
      </p:sp>
      <p:sp>
        <p:nvSpPr>
          <p:cNvPr id="39960" name="Rectangle 20"/>
          <p:cNvSpPr>
            <a:spLocks noChangeArrowheads="1"/>
          </p:cNvSpPr>
          <p:nvPr/>
        </p:nvSpPr>
        <p:spPr bwMode="auto">
          <a:xfrm>
            <a:off x="5072066" y="4214818"/>
            <a:ext cx="1649413" cy="830263"/>
          </a:xfrm>
          <a:prstGeom prst="rect">
            <a:avLst/>
          </a:prstGeom>
          <a:noFill/>
          <a:ln w="9525">
            <a:noFill/>
            <a:miter lim="800000"/>
            <a:headEnd/>
            <a:tailEnd/>
          </a:ln>
        </p:spPr>
        <p:txBody>
          <a:bodyPr>
            <a:spAutoFit/>
          </a:bodyPr>
          <a:lstStyle/>
          <a:p>
            <a:r>
              <a:rPr lang="zh-CN" altLang="en-US" sz="1200" dirty="0"/>
              <a:t>数据查询服务，由其他系统按自定的条件查询</a:t>
            </a:r>
            <a:r>
              <a:rPr lang="en-US" altLang="zh-CN" sz="1200" dirty="0"/>
              <a:t>MDM</a:t>
            </a:r>
            <a:r>
              <a:rPr lang="zh-CN" altLang="en-US" sz="1200" dirty="0"/>
              <a:t>数据；数据范围为全部数据</a:t>
            </a:r>
          </a:p>
        </p:txBody>
      </p:sp>
      <p:sp>
        <p:nvSpPr>
          <p:cNvPr id="39961" name="Rectangle 20"/>
          <p:cNvSpPr>
            <a:spLocks noChangeArrowheads="1"/>
          </p:cNvSpPr>
          <p:nvPr/>
        </p:nvSpPr>
        <p:spPr bwMode="auto">
          <a:xfrm>
            <a:off x="5086347" y="5222875"/>
            <a:ext cx="1649413" cy="830263"/>
          </a:xfrm>
          <a:prstGeom prst="rect">
            <a:avLst/>
          </a:prstGeom>
          <a:noFill/>
          <a:ln w="9525">
            <a:noFill/>
            <a:miter lim="800000"/>
            <a:headEnd/>
            <a:tailEnd/>
          </a:ln>
        </p:spPr>
        <p:txBody>
          <a:bodyPr>
            <a:spAutoFit/>
          </a:bodyPr>
          <a:lstStyle/>
          <a:p>
            <a:r>
              <a:rPr lang="zh-CN" altLang="en-US" sz="1200" dirty="0">
                <a:latin typeface="+mn-ea"/>
                <a:ea typeface="+mn-ea"/>
              </a:rPr>
              <a:t>由</a:t>
            </a:r>
            <a:r>
              <a:rPr lang="en-US" altLang="zh-CN" sz="1200" dirty="0">
                <a:latin typeface="+mn-ea"/>
                <a:ea typeface="+mn-ea"/>
              </a:rPr>
              <a:t>MDM</a:t>
            </a:r>
            <a:r>
              <a:rPr lang="zh-CN" altLang="en-US" sz="1200" dirty="0">
                <a:latin typeface="+mn-ea"/>
                <a:ea typeface="+mn-ea"/>
              </a:rPr>
              <a:t>系统按用户需求的条件直接生成的数据发布服务；数据范围为增量数据</a:t>
            </a:r>
          </a:p>
        </p:txBody>
      </p:sp>
      <p:sp>
        <p:nvSpPr>
          <p:cNvPr id="67" name="AutoShape 25"/>
          <p:cNvSpPr>
            <a:spLocks noChangeArrowheads="1"/>
          </p:cNvSpPr>
          <p:nvPr/>
        </p:nvSpPr>
        <p:spPr bwMode="gray">
          <a:xfrm>
            <a:off x="7715272" y="1857364"/>
            <a:ext cx="1259632" cy="3714776"/>
          </a:xfrm>
          <a:prstGeom prst="can">
            <a:avLst>
              <a:gd name="adj" fmla="val 32083"/>
            </a:avLst>
          </a:prstGeom>
          <a:solidFill>
            <a:schemeClr val="bg2">
              <a:lumMod val="60000"/>
              <a:lumOff val="40000"/>
            </a:schemeClr>
          </a:solidFill>
          <a:ln>
            <a:noFill/>
          </a:ln>
          <a:effectLst>
            <a:reflection blurRad="6350" stA="52000" endA="300" endPos="35000" dir="5400000" sy="-100000" algn="bl" rotWithShape="0"/>
          </a:effectLst>
        </p:spPr>
        <p:txBody>
          <a:bodyPr wrap="none" anchor="ctr"/>
          <a:lstStyle/>
          <a:p>
            <a:pPr>
              <a:defRPr/>
            </a:pPr>
            <a:endParaRPr lang="zh-CN" altLang="en-US" dirty="0">
              <a:latin typeface="Arial" charset="0"/>
            </a:endParaRPr>
          </a:p>
        </p:txBody>
      </p:sp>
      <p:sp>
        <p:nvSpPr>
          <p:cNvPr id="39965" name="Freeform 9"/>
          <p:cNvSpPr>
            <a:spLocks/>
          </p:cNvSpPr>
          <p:nvPr/>
        </p:nvSpPr>
        <p:spPr bwMode="gray">
          <a:xfrm>
            <a:off x="6786578" y="3143248"/>
            <a:ext cx="984235" cy="474662"/>
          </a:xfrm>
          <a:custGeom>
            <a:avLst/>
            <a:gdLst>
              <a:gd name="T0" fmla="*/ 0 w 2347"/>
              <a:gd name="T1" fmla="*/ 2147483647 h 336"/>
              <a:gd name="T2" fmla="*/ 0 w 2347"/>
              <a:gd name="T3" fmla="*/ 2147483647 h 336"/>
              <a:gd name="T4" fmla="*/ 2147483647 w 2347"/>
              <a:gd name="T5" fmla="*/ 2147483647 h 336"/>
              <a:gd name="T6" fmla="*/ 2147483647 w 2347"/>
              <a:gd name="T7" fmla="*/ 0 h 336"/>
              <a:gd name="T8" fmla="*/ 2147483647 w 2347"/>
              <a:gd name="T9" fmla="*/ 2147483647 h 336"/>
              <a:gd name="T10" fmla="*/ 0 w 2347"/>
              <a:gd name="T11" fmla="*/ 2147483647 h 336"/>
              <a:gd name="T12" fmla="*/ 0 60000 65536"/>
              <a:gd name="T13" fmla="*/ 0 60000 65536"/>
              <a:gd name="T14" fmla="*/ 0 60000 65536"/>
              <a:gd name="T15" fmla="*/ 0 60000 65536"/>
              <a:gd name="T16" fmla="*/ 0 60000 65536"/>
              <a:gd name="T17" fmla="*/ 0 60000 65536"/>
              <a:gd name="T18" fmla="*/ 0 w 2347"/>
              <a:gd name="T19" fmla="*/ 0 h 336"/>
              <a:gd name="T20" fmla="*/ 2347 w 2347"/>
              <a:gd name="T21" fmla="*/ 336 h 336"/>
            </a:gdLst>
            <a:ahLst/>
            <a:cxnLst>
              <a:cxn ang="T12">
                <a:pos x="T0" y="T1"/>
              </a:cxn>
              <a:cxn ang="T13">
                <a:pos x="T2" y="T3"/>
              </a:cxn>
              <a:cxn ang="T14">
                <a:pos x="T4" y="T5"/>
              </a:cxn>
              <a:cxn ang="T15">
                <a:pos x="T6" y="T7"/>
              </a:cxn>
              <a:cxn ang="T16">
                <a:pos x="T8" y="T9"/>
              </a:cxn>
              <a:cxn ang="T17">
                <a:pos x="T10" y="T11"/>
              </a:cxn>
            </a:cxnLst>
            <a:rect l="T18" t="T19" r="T20" b="T21"/>
            <a:pathLst>
              <a:path w="2347" h="336">
                <a:moveTo>
                  <a:pt x="0" y="188"/>
                </a:moveTo>
                <a:lnTo>
                  <a:pt x="0" y="336"/>
                </a:lnTo>
                <a:lnTo>
                  <a:pt x="2347" y="336"/>
                </a:lnTo>
                <a:lnTo>
                  <a:pt x="2005" y="0"/>
                </a:lnTo>
                <a:lnTo>
                  <a:pt x="2005" y="189"/>
                </a:lnTo>
                <a:lnTo>
                  <a:pt x="0" y="188"/>
                </a:lnTo>
                <a:close/>
              </a:path>
            </a:pathLst>
          </a:custGeom>
          <a:gradFill rotWithShape="1">
            <a:gsLst>
              <a:gs pos="0">
                <a:srgbClr val="FFFFFF"/>
              </a:gs>
              <a:gs pos="100000">
                <a:srgbClr val="CCCC00"/>
              </a:gs>
            </a:gsLst>
            <a:lin ang="0" scaled="1"/>
          </a:gradFill>
          <a:ln w="9525">
            <a:noFill/>
            <a:round/>
            <a:headEnd/>
            <a:tailEnd/>
          </a:ln>
        </p:spPr>
        <p:txBody>
          <a:bodyPr wrap="none" anchor="ctr"/>
          <a:lstStyle/>
          <a:p>
            <a:endParaRPr lang="zh-CN" altLang="en-US"/>
          </a:p>
        </p:txBody>
      </p:sp>
      <p:sp>
        <p:nvSpPr>
          <p:cNvPr id="39966" name="Freeform 15"/>
          <p:cNvSpPr>
            <a:spLocks/>
          </p:cNvSpPr>
          <p:nvPr/>
        </p:nvSpPr>
        <p:spPr bwMode="gray">
          <a:xfrm flipH="1" flipV="1">
            <a:off x="6715140" y="3646485"/>
            <a:ext cx="1025510" cy="414338"/>
          </a:xfrm>
          <a:custGeom>
            <a:avLst/>
            <a:gdLst>
              <a:gd name="T0" fmla="*/ 0 w 2347"/>
              <a:gd name="T1" fmla="*/ 2147483647 h 336"/>
              <a:gd name="T2" fmla="*/ 0 w 2347"/>
              <a:gd name="T3" fmla="*/ 2147483647 h 336"/>
              <a:gd name="T4" fmla="*/ 2147483647 w 2347"/>
              <a:gd name="T5" fmla="*/ 2147483647 h 336"/>
              <a:gd name="T6" fmla="*/ 2147483647 w 2347"/>
              <a:gd name="T7" fmla="*/ 0 h 336"/>
              <a:gd name="T8" fmla="*/ 2147483647 w 2347"/>
              <a:gd name="T9" fmla="*/ 2147483647 h 336"/>
              <a:gd name="T10" fmla="*/ 0 w 2347"/>
              <a:gd name="T11" fmla="*/ 2147483647 h 336"/>
              <a:gd name="T12" fmla="*/ 0 60000 65536"/>
              <a:gd name="T13" fmla="*/ 0 60000 65536"/>
              <a:gd name="T14" fmla="*/ 0 60000 65536"/>
              <a:gd name="T15" fmla="*/ 0 60000 65536"/>
              <a:gd name="T16" fmla="*/ 0 60000 65536"/>
              <a:gd name="T17" fmla="*/ 0 60000 65536"/>
              <a:gd name="T18" fmla="*/ 0 w 2347"/>
              <a:gd name="T19" fmla="*/ 0 h 336"/>
              <a:gd name="T20" fmla="*/ 2347 w 2347"/>
              <a:gd name="T21" fmla="*/ 336 h 336"/>
            </a:gdLst>
            <a:ahLst/>
            <a:cxnLst>
              <a:cxn ang="T12">
                <a:pos x="T0" y="T1"/>
              </a:cxn>
              <a:cxn ang="T13">
                <a:pos x="T2" y="T3"/>
              </a:cxn>
              <a:cxn ang="T14">
                <a:pos x="T4" y="T5"/>
              </a:cxn>
              <a:cxn ang="T15">
                <a:pos x="T6" y="T7"/>
              </a:cxn>
              <a:cxn ang="T16">
                <a:pos x="T8" y="T9"/>
              </a:cxn>
              <a:cxn ang="T17">
                <a:pos x="T10" y="T11"/>
              </a:cxn>
            </a:cxnLst>
            <a:rect l="T18" t="T19" r="T20" b="T21"/>
            <a:pathLst>
              <a:path w="2347" h="336">
                <a:moveTo>
                  <a:pt x="0" y="188"/>
                </a:moveTo>
                <a:lnTo>
                  <a:pt x="0" y="336"/>
                </a:lnTo>
                <a:lnTo>
                  <a:pt x="2347" y="336"/>
                </a:lnTo>
                <a:lnTo>
                  <a:pt x="2005" y="0"/>
                </a:lnTo>
                <a:lnTo>
                  <a:pt x="2005" y="189"/>
                </a:lnTo>
                <a:lnTo>
                  <a:pt x="0" y="188"/>
                </a:lnTo>
                <a:close/>
              </a:path>
            </a:pathLst>
          </a:custGeom>
          <a:gradFill rotWithShape="1">
            <a:gsLst>
              <a:gs pos="0">
                <a:srgbClr val="FFFFFF"/>
              </a:gs>
              <a:gs pos="100000">
                <a:srgbClr val="CCCC00"/>
              </a:gs>
            </a:gsLst>
            <a:lin ang="0" scaled="1"/>
          </a:gradFill>
          <a:ln w="9525">
            <a:noFill/>
            <a:round/>
            <a:headEnd/>
            <a:tailEnd/>
          </a:ln>
        </p:spPr>
        <p:txBody>
          <a:bodyPr wrap="none" anchor="ctr"/>
          <a:lstStyle/>
          <a:p>
            <a:endParaRPr lang="zh-CN" altLang="en-US"/>
          </a:p>
        </p:txBody>
      </p:sp>
      <p:sp>
        <p:nvSpPr>
          <p:cNvPr id="81" name="AutoShape 7"/>
          <p:cNvSpPr>
            <a:spLocks noChangeArrowheads="1"/>
          </p:cNvSpPr>
          <p:nvPr/>
        </p:nvSpPr>
        <p:spPr bwMode="gray">
          <a:xfrm>
            <a:off x="642910" y="1357298"/>
            <a:ext cx="1055688" cy="714375"/>
          </a:xfrm>
          <a:prstGeom prst="roundRect">
            <a:avLst>
              <a:gd name="adj" fmla="val 16667"/>
            </a:avLst>
          </a:prstGeom>
          <a:gradFill rotWithShape="1">
            <a:gsLst>
              <a:gs pos="0">
                <a:srgbClr val="FF6161"/>
              </a:gs>
              <a:gs pos="100000">
                <a:srgbClr val="FF6161">
                  <a:gamma/>
                  <a:shade val="78824"/>
                  <a:invGamma/>
                </a:srgbClr>
              </a:gs>
            </a:gsLst>
            <a:path path="rect">
              <a:fillToRect l="100000" b="100000"/>
            </a:path>
          </a:gradFill>
          <a:ln w="38100" algn="ctr">
            <a:solidFill>
              <a:srgbClr val="F8F8F8">
                <a:alpha val="70000"/>
              </a:srgbClr>
            </a:solidFill>
            <a:round/>
            <a:headEnd/>
            <a:tailEnd/>
          </a:ln>
          <a:effectLst/>
        </p:spPr>
        <p:txBody>
          <a:bodyPr wrap="none" anchor="ctr"/>
          <a:lstStyle/>
          <a:p>
            <a:pPr fontAlgn="auto">
              <a:spcBef>
                <a:spcPts val="0"/>
              </a:spcBef>
              <a:spcAft>
                <a:spcPts val="0"/>
              </a:spcAft>
              <a:defRPr/>
            </a:pPr>
            <a:endParaRPr lang="zh-CN" altLang="en-US" sz="1800" kern="0">
              <a:solidFill>
                <a:sysClr val="windowText" lastClr="000000"/>
              </a:solidFill>
              <a:latin typeface="Arial" charset="0"/>
              <a:ea typeface="宋体" charset="-122"/>
            </a:endParaRPr>
          </a:p>
        </p:txBody>
      </p:sp>
      <p:sp>
        <p:nvSpPr>
          <p:cNvPr id="83" name="AutoShape 11"/>
          <p:cNvSpPr>
            <a:spLocks noChangeArrowheads="1"/>
          </p:cNvSpPr>
          <p:nvPr/>
        </p:nvSpPr>
        <p:spPr bwMode="gray">
          <a:xfrm>
            <a:off x="642910" y="2459023"/>
            <a:ext cx="1055688" cy="669925"/>
          </a:xfrm>
          <a:prstGeom prst="roundRect">
            <a:avLst>
              <a:gd name="adj" fmla="val 16667"/>
            </a:avLst>
          </a:prstGeom>
          <a:gradFill rotWithShape="1">
            <a:gsLst>
              <a:gs pos="0">
                <a:srgbClr val="FFC319"/>
              </a:gs>
              <a:gs pos="100000">
                <a:srgbClr val="FFC319">
                  <a:gamma/>
                  <a:shade val="78824"/>
                  <a:invGamma/>
                </a:srgbClr>
              </a:gs>
            </a:gsLst>
            <a:path path="rect">
              <a:fillToRect l="100000" b="100000"/>
            </a:path>
          </a:gradFill>
          <a:ln w="38100" algn="ctr">
            <a:solidFill>
              <a:srgbClr val="F8F8F8">
                <a:alpha val="70000"/>
              </a:srgbClr>
            </a:solidFill>
            <a:round/>
            <a:headEnd/>
            <a:tailEnd/>
          </a:ln>
          <a:effectLst/>
        </p:spPr>
        <p:txBody>
          <a:bodyPr wrap="none" anchor="ctr"/>
          <a:lstStyle/>
          <a:p>
            <a:pPr fontAlgn="auto">
              <a:spcBef>
                <a:spcPts val="0"/>
              </a:spcBef>
              <a:spcAft>
                <a:spcPts val="0"/>
              </a:spcAft>
              <a:defRPr/>
            </a:pPr>
            <a:endParaRPr lang="zh-CN" altLang="en-US" sz="1800" kern="0">
              <a:solidFill>
                <a:sysClr val="windowText" lastClr="000000"/>
              </a:solidFill>
              <a:latin typeface="Arial" charset="0"/>
              <a:ea typeface="宋体" charset="-122"/>
            </a:endParaRPr>
          </a:p>
        </p:txBody>
      </p:sp>
      <p:sp>
        <p:nvSpPr>
          <p:cNvPr id="85" name="AutoShape 14"/>
          <p:cNvSpPr>
            <a:spLocks noChangeArrowheads="1"/>
          </p:cNvSpPr>
          <p:nvPr/>
        </p:nvSpPr>
        <p:spPr bwMode="gray">
          <a:xfrm>
            <a:off x="652435" y="3671873"/>
            <a:ext cx="1046163" cy="700087"/>
          </a:xfrm>
          <a:prstGeom prst="roundRect">
            <a:avLst>
              <a:gd name="adj" fmla="val 16667"/>
            </a:avLst>
          </a:prstGeom>
          <a:gradFill rotWithShape="1">
            <a:gsLst>
              <a:gs pos="0">
                <a:srgbClr val="A8D02A"/>
              </a:gs>
              <a:gs pos="100000">
                <a:srgbClr val="A8D02A">
                  <a:gamma/>
                  <a:shade val="78824"/>
                  <a:invGamma/>
                </a:srgbClr>
              </a:gs>
            </a:gsLst>
            <a:path path="rect">
              <a:fillToRect l="100000" b="100000"/>
            </a:path>
          </a:gradFill>
          <a:ln w="38100" algn="ctr">
            <a:solidFill>
              <a:srgbClr val="F8F8F8">
                <a:alpha val="70000"/>
              </a:srgbClr>
            </a:solidFill>
            <a:round/>
            <a:headEnd/>
            <a:tailEnd/>
          </a:ln>
          <a:effectLst/>
        </p:spPr>
        <p:txBody>
          <a:bodyPr wrap="none" anchor="ctr"/>
          <a:lstStyle/>
          <a:p>
            <a:pPr fontAlgn="auto">
              <a:spcBef>
                <a:spcPts val="0"/>
              </a:spcBef>
              <a:spcAft>
                <a:spcPts val="0"/>
              </a:spcAft>
              <a:defRPr/>
            </a:pPr>
            <a:endParaRPr lang="zh-CN" altLang="en-US" sz="1800" kern="0">
              <a:solidFill>
                <a:sysClr val="windowText" lastClr="000000"/>
              </a:solidFill>
              <a:latin typeface="Arial" charset="0"/>
              <a:ea typeface="宋体" charset="-122"/>
            </a:endParaRPr>
          </a:p>
        </p:txBody>
      </p:sp>
      <p:sp>
        <p:nvSpPr>
          <p:cNvPr id="86" name="AutoShape 14"/>
          <p:cNvSpPr>
            <a:spLocks noChangeArrowheads="1"/>
          </p:cNvSpPr>
          <p:nvPr/>
        </p:nvSpPr>
        <p:spPr bwMode="gray">
          <a:xfrm>
            <a:off x="690535" y="5360973"/>
            <a:ext cx="1031875" cy="769937"/>
          </a:xfrm>
          <a:prstGeom prst="roundRect">
            <a:avLst>
              <a:gd name="adj" fmla="val 16667"/>
            </a:avLst>
          </a:prstGeom>
          <a:gradFill rotWithShape="1">
            <a:gsLst>
              <a:gs pos="0">
                <a:schemeClr val="hlink"/>
              </a:gs>
              <a:gs pos="100000">
                <a:schemeClr val="hlink">
                  <a:gamma/>
                  <a:shade val="78824"/>
                  <a:invGamma/>
                </a:schemeClr>
              </a:gs>
            </a:gsLst>
            <a:path path="rect">
              <a:fillToRect l="100000" b="100000"/>
            </a:path>
          </a:gradFill>
          <a:ln w="38100" algn="ctr">
            <a:solidFill>
              <a:srgbClr val="F8F8F8">
                <a:alpha val="70000"/>
              </a:srgbClr>
            </a:solidFill>
            <a:round/>
            <a:headEnd/>
            <a:tailEnd/>
          </a:ln>
          <a:effectLst/>
        </p:spPr>
        <p:txBody>
          <a:bodyPr wrap="none" anchor="ctr"/>
          <a:lstStyle/>
          <a:p>
            <a:pPr>
              <a:defRPr/>
            </a:pPr>
            <a:endParaRPr lang="zh-CN" altLang="en-US">
              <a:latin typeface="Arial" charset="0"/>
              <a:ea typeface="宋体" charset="-122"/>
            </a:endParaRPr>
          </a:p>
        </p:txBody>
      </p:sp>
      <p:sp>
        <p:nvSpPr>
          <p:cNvPr id="88" name="Rectangle 22"/>
          <p:cNvSpPr>
            <a:spLocks noChangeArrowheads="1"/>
          </p:cNvSpPr>
          <p:nvPr/>
        </p:nvSpPr>
        <p:spPr bwMode="white">
          <a:xfrm>
            <a:off x="763560" y="1474773"/>
            <a:ext cx="710451" cy="369332"/>
          </a:xfrm>
          <a:prstGeom prst="rect">
            <a:avLst/>
          </a:prstGeom>
          <a:noFill/>
          <a:ln w="9525">
            <a:noFill/>
            <a:miter lim="800000"/>
            <a:headEnd/>
            <a:tailEnd/>
          </a:ln>
          <a:effectLst/>
        </p:spPr>
        <p:txBody>
          <a:bodyPr wrap="none">
            <a:spAutoFit/>
          </a:bodyPr>
          <a:lstStyle/>
          <a:p>
            <a:pPr>
              <a:defRPr/>
            </a:pPr>
            <a:r>
              <a:rPr lang="en-US" altLang="zh-CN" dirty="0" smtClean="0">
                <a:solidFill>
                  <a:srgbClr val="FEFEFE"/>
                </a:solidFill>
                <a:effectLst>
                  <a:outerShdw blurRad="38100" dist="38100" dir="2700000" algn="tl">
                    <a:srgbClr val="C0C0C0"/>
                  </a:outerShdw>
                </a:effectLst>
                <a:latin typeface="Arial" charset="0"/>
                <a:ea typeface="宋体" charset="-122"/>
              </a:rPr>
              <a:t>OMS</a:t>
            </a:r>
            <a:endParaRPr lang="en-US" altLang="zh-CN" dirty="0">
              <a:solidFill>
                <a:srgbClr val="FEFEFE"/>
              </a:solidFill>
              <a:effectLst>
                <a:outerShdw blurRad="38100" dist="38100" dir="2700000" algn="tl">
                  <a:srgbClr val="C0C0C0"/>
                </a:outerShdw>
              </a:effectLst>
              <a:latin typeface="Arial" charset="0"/>
              <a:ea typeface="宋体" charset="-122"/>
            </a:endParaRPr>
          </a:p>
        </p:txBody>
      </p:sp>
      <p:sp>
        <p:nvSpPr>
          <p:cNvPr id="89" name="Rectangle 22"/>
          <p:cNvSpPr>
            <a:spLocks noChangeArrowheads="1"/>
          </p:cNvSpPr>
          <p:nvPr/>
        </p:nvSpPr>
        <p:spPr bwMode="white">
          <a:xfrm>
            <a:off x="763560" y="2533635"/>
            <a:ext cx="659155" cy="369332"/>
          </a:xfrm>
          <a:prstGeom prst="rect">
            <a:avLst/>
          </a:prstGeom>
          <a:noFill/>
          <a:ln w="9525">
            <a:noFill/>
            <a:miter lim="800000"/>
            <a:headEnd/>
            <a:tailEnd/>
          </a:ln>
          <a:effectLst/>
        </p:spPr>
        <p:txBody>
          <a:bodyPr wrap="none">
            <a:spAutoFit/>
          </a:bodyPr>
          <a:lstStyle/>
          <a:p>
            <a:pPr>
              <a:defRPr/>
            </a:pPr>
            <a:r>
              <a:rPr lang="en-US" altLang="zh-CN" dirty="0" smtClean="0">
                <a:solidFill>
                  <a:srgbClr val="FEFEFE"/>
                </a:solidFill>
                <a:effectLst>
                  <a:outerShdw blurRad="38100" dist="38100" dir="2700000" algn="tl">
                    <a:srgbClr val="C0C0C0"/>
                  </a:outerShdw>
                </a:effectLst>
                <a:latin typeface="Arial" charset="0"/>
                <a:ea typeface="宋体" charset="-122"/>
              </a:rPr>
              <a:t>PLM</a:t>
            </a:r>
            <a:endParaRPr lang="en-US" altLang="zh-CN" dirty="0">
              <a:solidFill>
                <a:srgbClr val="FEFEFE"/>
              </a:solidFill>
              <a:effectLst>
                <a:outerShdw blurRad="38100" dist="38100" dir="2700000" algn="tl">
                  <a:srgbClr val="C0C0C0"/>
                </a:outerShdw>
              </a:effectLst>
              <a:latin typeface="Arial" charset="0"/>
              <a:ea typeface="宋体" charset="-122"/>
            </a:endParaRPr>
          </a:p>
        </p:txBody>
      </p:sp>
      <p:sp>
        <p:nvSpPr>
          <p:cNvPr id="90" name="Rectangle 22"/>
          <p:cNvSpPr>
            <a:spLocks noChangeArrowheads="1"/>
          </p:cNvSpPr>
          <p:nvPr/>
        </p:nvSpPr>
        <p:spPr bwMode="white">
          <a:xfrm>
            <a:off x="763560" y="3830623"/>
            <a:ext cx="556563" cy="369332"/>
          </a:xfrm>
          <a:prstGeom prst="rect">
            <a:avLst/>
          </a:prstGeom>
          <a:noFill/>
          <a:ln w="9525">
            <a:noFill/>
            <a:miter lim="800000"/>
            <a:headEnd/>
            <a:tailEnd/>
          </a:ln>
          <a:effectLst/>
        </p:spPr>
        <p:txBody>
          <a:bodyPr wrap="none">
            <a:spAutoFit/>
          </a:bodyPr>
          <a:lstStyle/>
          <a:p>
            <a:pPr>
              <a:defRPr/>
            </a:pPr>
            <a:r>
              <a:rPr lang="en-US" altLang="zh-CN" dirty="0" smtClean="0">
                <a:solidFill>
                  <a:srgbClr val="FEFEFE"/>
                </a:solidFill>
                <a:effectLst>
                  <a:outerShdw blurRad="38100" dist="38100" dir="2700000" algn="tl">
                    <a:srgbClr val="C0C0C0"/>
                  </a:outerShdw>
                </a:effectLst>
                <a:latin typeface="Arial" charset="0"/>
                <a:ea typeface="宋体" charset="-122"/>
              </a:rPr>
              <a:t>BW</a:t>
            </a:r>
            <a:endParaRPr lang="en-US" altLang="zh-CN" dirty="0">
              <a:solidFill>
                <a:srgbClr val="FEFEFE"/>
              </a:solidFill>
              <a:effectLst>
                <a:outerShdw blurRad="38100" dist="38100" dir="2700000" algn="tl">
                  <a:srgbClr val="C0C0C0"/>
                </a:outerShdw>
              </a:effectLst>
              <a:latin typeface="Arial" charset="0"/>
              <a:ea typeface="宋体" charset="-122"/>
            </a:endParaRPr>
          </a:p>
        </p:txBody>
      </p:sp>
      <p:sp>
        <p:nvSpPr>
          <p:cNvPr id="39974" name="TextBox 90"/>
          <p:cNvSpPr txBox="1">
            <a:spLocks noChangeArrowheads="1"/>
          </p:cNvSpPr>
          <p:nvPr/>
        </p:nvSpPr>
        <p:spPr bwMode="auto">
          <a:xfrm>
            <a:off x="979460" y="4406885"/>
            <a:ext cx="492125" cy="711200"/>
          </a:xfrm>
          <a:prstGeom prst="rect">
            <a:avLst/>
          </a:prstGeom>
          <a:noFill/>
          <a:ln w="9525">
            <a:noFill/>
            <a:miter lim="800000"/>
            <a:headEnd/>
            <a:tailEnd/>
          </a:ln>
        </p:spPr>
        <p:txBody>
          <a:bodyPr vert="eaVert">
            <a:spAutoFit/>
          </a:bodyPr>
          <a:lstStyle/>
          <a:p>
            <a:r>
              <a:rPr lang="en-US" altLang="zh-CN" dirty="0"/>
              <a:t>……</a:t>
            </a:r>
            <a:endParaRPr lang="zh-CN" altLang="en-US" dirty="0"/>
          </a:p>
        </p:txBody>
      </p:sp>
      <p:sp>
        <p:nvSpPr>
          <p:cNvPr id="92" name="Rectangle 22"/>
          <p:cNvSpPr>
            <a:spLocks noChangeArrowheads="1"/>
          </p:cNvSpPr>
          <p:nvPr/>
        </p:nvSpPr>
        <p:spPr bwMode="white">
          <a:xfrm>
            <a:off x="803248" y="5424473"/>
            <a:ext cx="796925" cy="706437"/>
          </a:xfrm>
          <a:prstGeom prst="rect">
            <a:avLst/>
          </a:prstGeom>
          <a:noFill/>
          <a:ln w="9525">
            <a:noFill/>
            <a:miter lim="800000"/>
            <a:headEnd/>
            <a:tailEnd/>
          </a:ln>
          <a:effectLst/>
        </p:spPr>
        <p:txBody>
          <a:bodyPr wrap="none">
            <a:spAutoFit/>
          </a:bodyPr>
          <a:lstStyle/>
          <a:p>
            <a:pPr>
              <a:defRPr/>
            </a:pPr>
            <a:r>
              <a:rPr lang="en-US" altLang="zh-CN" dirty="0">
                <a:solidFill>
                  <a:srgbClr val="FEFEFE"/>
                </a:solidFill>
                <a:effectLst>
                  <a:outerShdw blurRad="38100" dist="38100" dir="2700000" algn="tl">
                    <a:srgbClr val="C0C0C0"/>
                  </a:outerShdw>
                </a:effectLst>
                <a:latin typeface="Arial" charset="0"/>
                <a:ea typeface="宋体" charset="-122"/>
              </a:rPr>
              <a:t>MDM</a:t>
            </a:r>
          </a:p>
          <a:p>
            <a:pPr>
              <a:defRPr/>
            </a:pPr>
            <a:r>
              <a:rPr lang="zh-CN" altLang="en-US" dirty="0">
                <a:solidFill>
                  <a:srgbClr val="FEFEFE"/>
                </a:solidFill>
                <a:effectLst>
                  <a:outerShdw blurRad="38100" dist="38100" dir="2700000" algn="tl">
                    <a:srgbClr val="C0C0C0"/>
                  </a:outerShdw>
                </a:effectLst>
                <a:latin typeface="Arial" charset="0"/>
                <a:ea typeface="宋体" charset="-122"/>
              </a:rPr>
              <a:t>前台</a:t>
            </a:r>
            <a:endParaRPr lang="en-US" altLang="zh-CN" dirty="0">
              <a:solidFill>
                <a:srgbClr val="FEFEFE"/>
              </a:solidFill>
              <a:effectLst>
                <a:outerShdw blurRad="38100" dist="38100" dir="2700000" algn="tl">
                  <a:srgbClr val="C0C0C0"/>
                </a:outerShdw>
              </a:effectLst>
              <a:latin typeface="Arial" charset="0"/>
              <a:ea typeface="宋体" charset="-122"/>
            </a:endParaRPr>
          </a:p>
        </p:txBody>
      </p:sp>
      <p:cxnSp>
        <p:nvCxnSpPr>
          <p:cNvPr id="106" name="肘形连接符 105"/>
          <p:cNvCxnSpPr>
            <a:stCxn id="92" idx="2"/>
            <a:endCxn id="67" idx="3"/>
          </p:cNvCxnSpPr>
          <p:nvPr/>
        </p:nvCxnSpPr>
        <p:spPr>
          <a:xfrm rot="5400000" flipH="1" flipV="1">
            <a:off x="4494014" y="2279836"/>
            <a:ext cx="558770" cy="7143377"/>
          </a:xfrm>
          <a:prstGeom prst="bentConnector3">
            <a:avLst>
              <a:gd name="adj1" fmla="val -40911"/>
            </a:avLst>
          </a:prstGeom>
          <a:ln w="38100">
            <a:headEnd type="arrow"/>
            <a:tailEnd type="arrow"/>
          </a:ln>
        </p:spPr>
        <p:style>
          <a:lnRef idx="1">
            <a:schemeClr val="accent1"/>
          </a:lnRef>
          <a:fillRef idx="0">
            <a:schemeClr val="accent1"/>
          </a:fillRef>
          <a:effectRef idx="0">
            <a:schemeClr val="accent1"/>
          </a:effectRef>
          <a:fontRef idx="minor">
            <a:schemeClr val="tx1"/>
          </a:fontRef>
        </p:style>
      </p:cxnSp>
      <p:sp>
        <p:nvSpPr>
          <p:cNvPr id="58" name="AutoShape 16"/>
          <p:cNvSpPr>
            <a:spLocks noChangeArrowheads="1"/>
          </p:cNvSpPr>
          <p:nvPr/>
        </p:nvSpPr>
        <p:spPr bwMode="blackGray">
          <a:xfrm rot="10806395" flipH="1" flipV="1">
            <a:off x="2243138" y="3037087"/>
            <a:ext cx="1042871" cy="755650"/>
          </a:xfrm>
          <a:prstGeom prst="rightArrow">
            <a:avLst>
              <a:gd name="adj1" fmla="val 46509"/>
              <a:gd name="adj2" fmla="val 42052"/>
            </a:avLst>
          </a:prstGeom>
          <a:gradFill rotWithShape="1">
            <a:gsLst>
              <a:gs pos="0">
                <a:schemeClr val="accent2">
                  <a:gamma/>
                  <a:tint val="0"/>
                  <a:invGamma/>
                  <a:alpha val="0"/>
                </a:schemeClr>
              </a:gs>
              <a:gs pos="100000">
                <a:schemeClr val="accent2"/>
              </a:gs>
            </a:gsLst>
            <a:lin ang="0" scaled="1"/>
          </a:gradFill>
          <a:ln w="9525" algn="ctr">
            <a:noFill/>
            <a:miter lim="800000"/>
            <a:headEnd/>
            <a:tailEnd/>
          </a:ln>
          <a:effectLst/>
        </p:spPr>
        <p:txBody>
          <a:bodyPr wrap="none" anchor="ctr"/>
          <a:lstStyle/>
          <a:p>
            <a:pPr>
              <a:defRPr/>
            </a:pPr>
            <a:endParaRPr lang="zh-CN" altLang="en-US">
              <a:latin typeface="Arial" charset="0"/>
              <a:ea typeface="宋体" charset="-122"/>
            </a:endParaRPr>
          </a:p>
        </p:txBody>
      </p:sp>
      <p:sp>
        <p:nvSpPr>
          <p:cNvPr id="59" name="AutoShape 34"/>
          <p:cNvSpPr>
            <a:spLocks noChangeArrowheads="1"/>
          </p:cNvSpPr>
          <p:nvPr/>
        </p:nvSpPr>
        <p:spPr bwMode="blackGray">
          <a:xfrm rot="10793605" flipV="1">
            <a:off x="2211387" y="3639911"/>
            <a:ext cx="1074759" cy="755650"/>
          </a:xfrm>
          <a:prstGeom prst="rightArrow">
            <a:avLst>
              <a:gd name="adj1" fmla="val 46509"/>
              <a:gd name="adj2" fmla="val 42098"/>
            </a:avLst>
          </a:prstGeom>
          <a:gradFill rotWithShape="1">
            <a:gsLst>
              <a:gs pos="0">
                <a:schemeClr val="accent1">
                  <a:gamma/>
                  <a:tint val="0"/>
                  <a:invGamma/>
                  <a:alpha val="0"/>
                </a:schemeClr>
              </a:gs>
              <a:gs pos="100000">
                <a:schemeClr val="accent1"/>
              </a:gs>
            </a:gsLst>
            <a:lin ang="0" scaled="1"/>
          </a:gradFill>
          <a:ln w="9525" algn="ctr">
            <a:noFill/>
            <a:miter lim="800000"/>
            <a:headEnd/>
            <a:tailEnd/>
          </a:ln>
          <a:effectLst/>
        </p:spPr>
        <p:txBody>
          <a:bodyPr wrap="none" anchor="ctr"/>
          <a:lstStyle/>
          <a:p>
            <a:pPr>
              <a:defRPr/>
            </a:pPr>
            <a:endParaRPr lang="zh-CN" altLang="en-US">
              <a:latin typeface="Arial" charset="0"/>
              <a:ea typeface="宋体" charset="-122"/>
            </a:endParaRPr>
          </a:p>
        </p:txBody>
      </p:sp>
      <p:sp>
        <p:nvSpPr>
          <p:cNvPr id="72" name="Rectangle 22"/>
          <p:cNvSpPr>
            <a:spLocks noChangeArrowheads="1"/>
          </p:cNvSpPr>
          <p:nvPr/>
        </p:nvSpPr>
        <p:spPr bwMode="white">
          <a:xfrm>
            <a:off x="7929586" y="3357562"/>
            <a:ext cx="877163" cy="646331"/>
          </a:xfrm>
          <a:prstGeom prst="rect">
            <a:avLst/>
          </a:prstGeom>
          <a:noFill/>
          <a:ln w="9525">
            <a:noFill/>
            <a:miter lim="800000"/>
            <a:headEnd/>
            <a:tailEnd/>
          </a:ln>
          <a:effectLst/>
        </p:spPr>
        <p:txBody>
          <a:bodyPr wrap="none">
            <a:spAutoFit/>
          </a:bodyPr>
          <a:lstStyle/>
          <a:p>
            <a:pPr algn="ctr">
              <a:defRPr/>
            </a:pPr>
            <a:r>
              <a:rPr lang="en-US" altLang="zh-CN" dirty="0" smtClean="0">
                <a:solidFill>
                  <a:srgbClr val="FEFEFE"/>
                </a:solidFill>
                <a:effectLst>
                  <a:outerShdw blurRad="38100" dist="38100" dir="2700000" algn="tl">
                    <a:srgbClr val="C0C0C0"/>
                  </a:outerShdw>
                </a:effectLst>
                <a:latin typeface="Arial" charset="0"/>
                <a:ea typeface="宋体" charset="-122"/>
              </a:rPr>
              <a:t>MDM</a:t>
            </a:r>
          </a:p>
          <a:p>
            <a:pPr algn="ctr">
              <a:defRPr/>
            </a:pPr>
            <a:r>
              <a:rPr lang="zh-CN" altLang="en-US" dirty="0" smtClean="0">
                <a:solidFill>
                  <a:srgbClr val="FEFEFE"/>
                </a:solidFill>
                <a:effectLst>
                  <a:outerShdw blurRad="38100" dist="38100" dir="2700000" algn="tl">
                    <a:srgbClr val="C0C0C0"/>
                  </a:outerShdw>
                </a:effectLst>
                <a:latin typeface="Arial" charset="0"/>
                <a:ea typeface="宋体" charset="-122"/>
              </a:rPr>
              <a:t>数据库</a:t>
            </a:r>
            <a:endParaRPr lang="en-US" altLang="zh-CN" dirty="0">
              <a:solidFill>
                <a:srgbClr val="FEFEFE"/>
              </a:solidFill>
              <a:effectLst>
                <a:outerShdw blurRad="38100" dist="38100" dir="2700000" algn="tl">
                  <a:srgbClr val="C0C0C0"/>
                </a:outerShdw>
              </a:effectLst>
              <a:latin typeface="Arial" charset="0"/>
              <a:ea typeface="宋体"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业务维度权限划分模型</a:t>
            </a:r>
            <a:br>
              <a:rPr lang="zh-CN" altLang="en-US" dirty="0" smtClean="0">
                <a:latin typeface="微软雅黑" pitchFamily="34" charset="-122"/>
                <a:ea typeface="微软雅黑" pitchFamily="34" charset="-122"/>
              </a:rPr>
            </a:br>
            <a:endParaRPr lang="zh-CN" altLang="en-US" dirty="0"/>
          </a:p>
        </p:txBody>
      </p:sp>
      <p:grpSp>
        <p:nvGrpSpPr>
          <p:cNvPr id="81" name="Group 2"/>
          <p:cNvGrpSpPr>
            <a:grpSpLocks/>
          </p:cNvGrpSpPr>
          <p:nvPr/>
        </p:nvGrpSpPr>
        <p:grpSpPr bwMode="auto">
          <a:xfrm>
            <a:off x="2413000" y="1142984"/>
            <a:ext cx="2185988" cy="568325"/>
            <a:chOff x="619" y="1024"/>
            <a:chExt cx="1694" cy="675"/>
          </a:xfrm>
        </p:grpSpPr>
        <p:sp>
          <p:nvSpPr>
            <p:cNvPr id="82" name="AutoShape 3"/>
            <p:cNvSpPr>
              <a:spLocks noChangeArrowheads="1"/>
            </p:cNvSpPr>
            <p:nvPr/>
          </p:nvSpPr>
          <p:spPr bwMode="gray">
            <a:xfrm>
              <a:off x="619" y="1024"/>
              <a:ext cx="1694" cy="675"/>
            </a:xfrm>
            <a:prstGeom prst="roundRect">
              <a:avLst>
                <a:gd name="adj" fmla="val 4505"/>
              </a:avLst>
            </a:prstGeom>
            <a:gradFill rotWithShape="1">
              <a:gsLst>
                <a:gs pos="0">
                  <a:srgbClr val="A8D02A">
                    <a:gamma/>
                    <a:tint val="42353"/>
                    <a:invGamma/>
                  </a:srgbClr>
                </a:gs>
                <a:gs pos="100000">
                  <a:srgbClr val="A8D02A"/>
                </a:gs>
              </a:gsLst>
              <a:lin ang="5400000" scaled="1"/>
            </a:gradFill>
            <a:ln w="9525" algn="ctr">
              <a:solidFill>
                <a:srgbClr val="C0C0C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pitchFamily="2" charset="-122"/>
              </a:endParaRPr>
            </a:p>
          </p:txBody>
        </p:sp>
        <p:sp>
          <p:nvSpPr>
            <p:cNvPr id="83" name="AutoShape 4"/>
            <p:cNvSpPr>
              <a:spLocks noChangeArrowheads="1"/>
            </p:cNvSpPr>
            <p:nvPr/>
          </p:nvSpPr>
          <p:spPr bwMode="gray">
            <a:xfrm>
              <a:off x="628" y="1033"/>
              <a:ext cx="1669" cy="659"/>
            </a:xfrm>
            <a:prstGeom prst="roundRect">
              <a:avLst>
                <a:gd name="adj" fmla="val 4505"/>
              </a:avLst>
            </a:prstGeom>
            <a:noFill/>
            <a:ln w="3175" algn="ctr">
              <a:solidFill>
                <a:srgbClr val="FFFF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84" name="Rectangle 5"/>
          <p:cNvSpPr>
            <a:spLocks noChangeArrowheads="1"/>
          </p:cNvSpPr>
          <p:nvPr/>
        </p:nvSpPr>
        <p:spPr bwMode="gray">
          <a:xfrm>
            <a:off x="2414588" y="1727184"/>
            <a:ext cx="2174875" cy="1555750"/>
          </a:xfrm>
          <a:prstGeom prst="rect">
            <a:avLst/>
          </a:prstGeom>
          <a:solidFill>
            <a:srgbClr val="A8D02A"/>
          </a:solidFill>
          <a:ln w="9525" algn="ctr">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nvGrpSpPr>
          <p:cNvPr id="85" name="Group 6"/>
          <p:cNvGrpSpPr>
            <a:grpSpLocks/>
          </p:cNvGrpSpPr>
          <p:nvPr/>
        </p:nvGrpSpPr>
        <p:grpSpPr bwMode="auto">
          <a:xfrm>
            <a:off x="2413000" y="3024171"/>
            <a:ext cx="2174875" cy="1814513"/>
            <a:chOff x="1701" y="2333"/>
            <a:chExt cx="1370" cy="1143"/>
          </a:xfrm>
        </p:grpSpPr>
        <p:sp>
          <p:nvSpPr>
            <p:cNvPr id="86" name="Rectangle 7"/>
            <p:cNvSpPr>
              <a:spLocks noChangeArrowheads="1"/>
            </p:cNvSpPr>
            <p:nvPr/>
          </p:nvSpPr>
          <p:spPr bwMode="invGray">
            <a:xfrm>
              <a:off x="1701" y="2496"/>
              <a:ext cx="1370" cy="980"/>
            </a:xfrm>
            <a:prstGeom prst="rect">
              <a:avLst/>
            </a:prstGeom>
            <a:solidFill>
              <a:srgbClr val="FFC319"/>
            </a:solidFill>
            <a:ln w="9525" algn="ctr">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7" name="AutoShape 8"/>
            <p:cNvSpPr>
              <a:spLocks noChangeArrowheads="1"/>
            </p:cNvSpPr>
            <p:nvPr/>
          </p:nvSpPr>
          <p:spPr bwMode="invGray">
            <a:xfrm rot="5400000" flipH="1" flipV="1">
              <a:off x="2254" y="2243"/>
              <a:ext cx="211" cy="391"/>
            </a:xfrm>
            <a:prstGeom prst="rightArrow">
              <a:avLst>
                <a:gd name="adj1" fmla="val 49870"/>
                <a:gd name="adj2" fmla="val 57894"/>
              </a:avLst>
            </a:prstGeom>
            <a:solidFill>
              <a:srgbClr val="FFC319"/>
            </a:solidFill>
            <a:ln w="9525" algn="ctr">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88" name="Group 9"/>
          <p:cNvGrpSpPr>
            <a:grpSpLocks/>
          </p:cNvGrpSpPr>
          <p:nvPr/>
        </p:nvGrpSpPr>
        <p:grpSpPr bwMode="auto">
          <a:xfrm>
            <a:off x="4341813" y="3282934"/>
            <a:ext cx="2422525" cy="1555750"/>
            <a:chOff x="2916" y="2496"/>
            <a:chExt cx="1526" cy="980"/>
          </a:xfrm>
        </p:grpSpPr>
        <p:sp>
          <p:nvSpPr>
            <p:cNvPr id="89" name="Rectangle 10"/>
            <p:cNvSpPr>
              <a:spLocks noChangeArrowheads="1"/>
            </p:cNvSpPr>
            <p:nvPr/>
          </p:nvSpPr>
          <p:spPr bwMode="gray">
            <a:xfrm>
              <a:off x="3072" y="2496"/>
              <a:ext cx="1370" cy="980"/>
            </a:xfrm>
            <a:prstGeom prst="rect">
              <a:avLst/>
            </a:prstGeom>
            <a:solidFill>
              <a:srgbClr val="5CB1FE"/>
            </a:solidFill>
            <a:ln w="9525" algn="ctr">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0" name="AutoShape 11"/>
            <p:cNvSpPr>
              <a:spLocks noChangeArrowheads="1"/>
            </p:cNvSpPr>
            <p:nvPr/>
          </p:nvSpPr>
          <p:spPr bwMode="gray">
            <a:xfrm flipH="1">
              <a:off x="2916" y="2814"/>
              <a:ext cx="211" cy="391"/>
            </a:xfrm>
            <a:prstGeom prst="rightArrow">
              <a:avLst>
                <a:gd name="adj1" fmla="val 49870"/>
                <a:gd name="adj2" fmla="val 57894"/>
              </a:avLst>
            </a:prstGeom>
            <a:solidFill>
              <a:srgbClr val="5CB1FE"/>
            </a:solidFill>
            <a:ln w="9525" algn="ctr">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91" name="Group 12"/>
          <p:cNvGrpSpPr>
            <a:grpSpLocks/>
          </p:cNvGrpSpPr>
          <p:nvPr/>
        </p:nvGrpSpPr>
        <p:grpSpPr bwMode="auto">
          <a:xfrm>
            <a:off x="4589463" y="1727184"/>
            <a:ext cx="2174875" cy="1816100"/>
            <a:chOff x="3072" y="1516"/>
            <a:chExt cx="1370" cy="1144"/>
          </a:xfrm>
        </p:grpSpPr>
        <p:sp>
          <p:nvSpPr>
            <p:cNvPr id="92" name="Rectangle 13"/>
            <p:cNvSpPr>
              <a:spLocks noChangeArrowheads="1"/>
            </p:cNvSpPr>
            <p:nvPr/>
          </p:nvSpPr>
          <p:spPr bwMode="gray">
            <a:xfrm>
              <a:off x="3072" y="1516"/>
              <a:ext cx="1370" cy="980"/>
            </a:xfrm>
            <a:prstGeom prst="rect">
              <a:avLst/>
            </a:prstGeom>
            <a:solidFill>
              <a:srgbClr val="FF6161"/>
            </a:solidFill>
            <a:ln w="9525" algn="ctr">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3" name="AutoShape 14"/>
            <p:cNvSpPr>
              <a:spLocks noChangeArrowheads="1"/>
            </p:cNvSpPr>
            <p:nvPr/>
          </p:nvSpPr>
          <p:spPr bwMode="gray">
            <a:xfrm rot="16200000" flipH="1">
              <a:off x="3661" y="2359"/>
              <a:ext cx="211" cy="391"/>
            </a:xfrm>
            <a:prstGeom prst="rightArrow">
              <a:avLst>
                <a:gd name="adj1" fmla="val 49870"/>
                <a:gd name="adj2" fmla="val 57894"/>
              </a:avLst>
            </a:prstGeom>
            <a:solidFill>
              <a:srgbClr val="FF6161"/>
            </a:solidFill>
            <a:ln w="9525" algn="ctr">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94" name="AutoShape 15"/>
          <p:cNvSpPr>
            <a:spLocks noChangeArrowheads="1"/>
          </p:cNvSpPr>
          <p:nvPr/>
        </p:nvSpPr>
        <p:spPr bwMode="gray">
          <a:xfrm>
            <a:off x="4502150" y="2266934"/>
            <a:ext cx="334963" cy="620712"/>
          </a:xfrm>
          <a:prstGeom prst="rightArrow">
            <a:avLst>
              <a:gd name="adj1" fmla="val 49870"/>
              <a:gd name="adj2" fmla="val 57894"/>
            </a:avLst>
          </a:prstGeom>
          <a:solidFill>
            <a:srgbClr val="A8D02A"/>
          </a:solidFill>
          <a:ln w="9525" algn="ctr">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nvGrpSpPr>
          <p:cNvPr id="95" name="Group 16"/>
          <p:cNvGrpSpPr>
            <a:grpSpLocks/>
          </p:cNvGrpSpPr>
          <p:nvPr/>
        </p:nvGrpSpPr>
        <p:grpSpPr bwMode="auto">
          <a:xfrm>
            <a:off x="4572000" y="1144571"/>
            <a:ext cx="2181225" cy="568325"/>
            <a:chOff x="2980" y="1089"/>
            <a:chExt cx="1374" cy="358"/>
          </a:xfrm>
        </p:grpSpPr>
        <p:sp>
          <p:nvSpPr>
            <p:cNvPr id="96" name="AutoShape 17"/>
            <p:cNvSpPr>
              <a:spLocks noChangeArrowheads="1"/>
            </p:cNvSpPr>
            <p:nvPr/>
          </p:nvSpPr>
          <p:spPr bwMode="gray">
            <a:xfrm>
              <a:off x="2980" y="1089"/>
              <a:ext cx="1374" cy="358"/>
            </a:xfrm>
            <a:prstGeom prst="roundRect">
              <a:avLst>
                <a:gd name="adj" fmla="val 4505"/>
              </a:avLst>
            </a:prstGeom>
            <a:gradFill rotWithShape="1">
              <a:gsLst>
                <a:gs pos="0">
                  <a:srgbClr val="FF6161">
                    <a:gamma/>
                    <a:tint val="52157"/>
                    <a:invGamma/>
                  </a:srgbClr>
                </a:gs>
                <a:gs pos="100000">
                  <a:srgbClr val="FF6161"/>
                </a:gs>
              </a:gsLst>
              <a:lin ang="5400000" scaled="1"/>
            </a:gradFill>
            <a:ln w="9525" algn="ctr">
              <a:solidFill>
                <a:srgbClr val="C0C0C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pitchFamily="2" charset="-122"/>
              </a:endParaRPr>
            </a:p>
          </p:txBody>
        </p:sp>
        <p:sp>
          <p:nvSpPr>
            <p:cNvPr id="97" name="AutoShape 18"/>
            <p:cNvSpPr>
              <a:spLocks noChangeArrowheads="1"/>
            </p:cNvSpPr>
            <p:nvPr/>
          </p:nvSpPr>
          <p:spPr bwMode="gray">
            <a:xfrm>
              <a:off x="2987" y="1094"/>
              <a:ext cx="1360" cy="349"/>
            </a:xfrm>
            <a:prstGeom prst="roundRect">
              <a:avLst>
                <a:gd name="adj" fmla="val 4505"/>
              </a:avLst>
            </a:prstGeom>
            <a:noFill/>
            <a:ln w="3175" algn="ctr">
              <a:solidFill>
                <a:srgbClr val="F8F8F8"/>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98" name="Group 19"/>
          <p:cNvGrpSpPr>
            <a:grpSpLocks/>
          </p:cNvGrpSpPr>
          <p:nvPr/>
        </p:nvGrpSpPr>
        <p:grpSpPr bwMode="auto">
          <a:xfrm>
            <a:off x="2408238" y="4852971"/>
            <a:ext cx="2190750" cy="568325"/>
            <a:chOff x="619" y="1024"/>
            <a:chExt cx="1694" cy="675"/>
          </a:xfrm>
        </p:grpSpPr>
        <p:sp>
          <p:nvSpPr>
            <p:cNvPr id="99" name="AutoShape 20"/>
            <p:cNvSpPr>
              <a:spLocks noChangeArrowheads="1"/>
            </p:cNvSpPr>
            <p:nvPr/>
          </p:nvSpPr>
          <p:spPr bwMode="gray">
            <a:xfrm>
              <a:off x="619" y="1024"/>
              <a:ext cx="1694" cy="675"/>
            </a:xfrm>
            <a:prstGeom prst="roundRect">
              <a:avLst>
                <a:gd name="adj" fmla="val 4505"/>
              </a:avLst>
            </a:prstGeom>
            <a:gradFill rotWithShape="1">
              <a:gsLst>
                <a:gs pos="0">
                  <a:srgbClr val="FFC319"/>
                </a:gs>
                <a:gs pos="100000">
                  <a:srgbClr val="FFC319">
                    <a:gamma/>
                    <a:tint val="52157"/>
                    <a:invGamma/>
                  </a:srgbClr>
                </a:gs>
              </a:gsLst>
              <a:lin ang="5400000" scaled="1"/>
            </a:gradFill>
            <a:ln w="9525" algn="ctr">
              <a:solidFill>
                <a:srgbClr val="C0C0C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pitchFamily="2" charset="-122"/>
              </a:endParaRPr>
            </a:p>
          </p:txBody>
        </p:sp>
        <p:sp>
          <p:nvSpPr>
            <p:cNvPr id="100" name="AutoShape 21"/>
            <p:cNvSpPr>
              <a:spLocks noChangeArrowheads="1"/>
            </p:cNvSpPr>
            <p:nvPr/>
          </p:nvSpPr>
          <p:spPr bwMode="gray">
            <a:xfrm>
              <a:off x="628" y="1033"/>
              <a:ext cx="1669" cy="659"/>
            </a:xfrm>
            <a:prstGeom prst="roundRect">
              <a:avLst>
                <a:gd name="adj" fmla="val 4505"/>
              </a:avLst>
            </a:prstGeom>
            <a:noFill/>
            <a:ln w="3175" algn="ctr">
              <a:solidFill>
                <a:srgbClr val="F8F8F8"/>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101" name="Group 22"/>
          <p:cNvGrpSpPr>
            <a:grpSpLocks/>
          </p:cNvGrpSpPr>
          <p:nvPr/>
        </p:nvGrpSpPr>
        <p:grpSpPr bwMode="auto">
          <a:xfrm>
            <a:off x="4589463" y="4852971"/>
            <a:ext cx="2181225" cy="568325"/>
            <a:chOff x="2980" y="3438"/>
            <a:chExt cx="1374" cy="358"/>
          </a:xfrm>
        </p:grpSpPr>
        <p:sp>
          <p:nvSpPr>
            <p:cNvPr id="102" name="AutoShape 23"/>
            <p:cNvSpPr>
              <a:spLocks noChangeArrowheads="1"/>
            </p:cNvSpPr>
            <p:nvPr/>
          </p:nvSpPr>
          <p:spPr bwMode="gray">
            <a:xfrm>
              <a:off x="2980" y="3438"/>
              <a:ext cx="1374" cy="358"/>
            </a:xfrm>
            <a:prstGeom prst="roundRect">
              <a:avLst>
                <a:gd name="adj" fmla="val 4505"/>
              </a:avLst>
            </a:prstGeom>
            <a:gradFill rotWithShape="1">
              <a:gsLst>
                <a:gs pos="0">
                  <a:srgbClr val="5CB1FE"/>
                </a:gs>
                <a:gs pos="100000">
                  <a:srgbClr val="5CB1FE">
                    <a:gamma/>
                    <a:tint val="62353"/>
                    <a:invGamma/>
                  </a:srgbClr>
                </a:gs>
              </a:gsLst>
              <a:lin ang="5400000" scaled="1"/>
            </a:gradFill>
            <a:ln w="9525" algn="ctr">
              <a:solidFill>
                <a:srgbClr val="C0C0C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pitchFamily="2" charset="-122"/>
              </a:endParaRPr>
            </a:p>
          </p:txBody>
        </p:sp>
        <p:sp>
          <p:nvSpPr>
            <p:cNvPr id="103" name="AutoShape 24"/>
            <p:cNvSpPr>
              <a:spLocks noChangeArrowheads="1"/>
            </p:cNvSpPr>
            <p:nvPr/>
          </p:nvSpPr>
          <p:spPr bwMode="gray">
            <a:xfrm>
              <a:off x="2987" y="3443"/>
              <a:ext cx="1360" cy="349"/>
            </a:xfrm>
            <a:prstGeom prst="roundRect">
              <a:avLst>
                <a:gd name="adj" fmla="val 4505"/>
              </a:avLst>
            </a:prstGeom>
            <a:noFill/>
            <a:ln w="3175" algn="ctr">
              <a:solidFill>
                <a:srgbClr val="F8F8F8"/>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104" name="Rectangle 25"/>
          <p:cNvSpPr>
            <a:spLocks noChangeArrowheads="1"/>
          </p:cNvSpPr>
          <p:nvPr/>
        </p:nvSpPr>
        <p:spPr bwMode="black">
          <a:xfrm>
            <a:off x="2579688" y="1225534"/>
            <a:ext cx="1836737" cy="307777"/>
          </a:xfrm>
          <a:prstGeom prst="rect">
            <a:avLst/>
          </a:prstGeom>
          <a:noFill/>
          <a:ln w="9525" algn="ctr">
            <a:noFill/>
            <a:miter lim="800000"/>
            <a:headEnd/>
            <a:tailEnd/>
          </a:ln>
          <a:effectLst>
            <a:outerShdw dist="17961" dir="13500000" algn="ctr" rotWithShape="0">
              <a:srgbClr val="333333">
                <a:alpha val="50000"/>
              </a:srgbClr>
            </a:outerShdw>
          </a:effectLst>
        </p:spPr>
        <p:txBody>
          <a:bodyPr>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400" b="1" i="0" u="none" strike="noStrike" kern="0" cap="none" spc="0" normalizeH="0" noProof="0" dirty="0" smtClean="0">
                <a:ln>
                  <a:noFill/>
                </a:ln>
                <a:solidFill>
                  <a:schemeClr val="tx2"/>
                </a:solidFill>
                <a:effectLst/>
                <a:uLnTx/>
                <a:uFillTx/>
              </a:rPr>
              <a:t>用户扮演的角色</a:t>
            </a:r>
            <a:endParaRPr kumimoji="0" lang="en-US" altLang="zh-CN" sz="1400" b="1" i="0" u="none" strike="noStrike" kern="0" cap="none" spc="0" normalizeH="0" noProof="0" dirty="0">
              <a:ln>
                <a:noFill/>
              </a:ln>
              <a:solidFill>
                <a:schemeClr val="tx2"/>
              </a:solidFill>
              <a:effectLst/>
              <a:uLnTx/>
              <a:uFillTx/>
            </a:endParaRPr>
          </a:p>
        </p:txBody>
      </p:sp>
      <p:sp>
        <p:nvSpPr>
          <p:cNvPr id="105" name="Rectangle 26"/>
          <p:cNvSpPr>
            <a:spLocks noChangeArrowheads="1"/>
          </p:cNvSpPr>
          <p:nvPr/>
        </p:nvSpPr>
        <p:spPr bwMode="gray">
          <a:xfrm>
            <a:off x="4735513" y="1225534"/>
            <a:ext cx="1836737" cy="523220"/>
          </a:xfrm>
          <a:prstGeom prst="rect">
            <a:avLst/>
          </a:prstGeom>
          <a:noFill/>
          <a:ln w="9525" algn="ctr">
            <a:noFill/>
            <a:miter lim="800000"/>
            <a:headEnd/>
            <a:tailEnd/>
          </a:ln>
          <a:effectLst>
            <a:outerShdw dist="17961" dir="13500000" algn="ctr" rotWithShape="0">
              <a:srgbClr val="333333">
                <a:alpha val="50000"/>
              </a:srgbClr>
            </a:outerShdw>
          </a:effectLst>
        </p:spPr>
        <p:txBody>
          <a:bodyPr>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400" b="1" i="0" u="none" strike="noStrike" kern="0" cap="none" spc="0" normalizeH="0" baseline="0" noProof="0" dirty="0" smtClean="0">
                <a:ln>
                  <a:noFill/>
                </a:ln>
                <a:solidFill>
                  <a:schemeClr val="tx2"/>
                </a:solidFill>
                <a:effectLst/>
                <a:uLnTx/>
                <a:uFillTx/>
              </a:rPr>
              <a:t>流程由一系列的角色组成</a:t>
            </a:r>
            <a:endParaRPr kumimoji="0" lang="en-US" altLang="zh-CN" sz="1400" b="1" i="0" u="none" strike="noStrike" kern="0" cap="none" spc="0" normalizeH="0" baseline="0" noProof="0" dirty="0">
              <a:ln>
                <a:noFill/>
              </a:ln>
              <a:solidFill>
                <a:schemeClr val="tx2"/>
              </a:solidFill>
              <a:effectLst/>
              <a:uLnTx/>
              <a:uFillTx/>
            </a:endParaRPr>
          </a:p>
        </p:txBody>
      </p:sp>
      <p:sp>
        <p:nvSpPr>
          <p:cNvPr id="106" name="Rectangle 27"/>
          <p:cNvSpPr>
            <a:spLocks noChangeArrowheads="1"/>
          </p:cNvSpPr>
          <p:nvPr/>
        </p:nvSpPr>
        <p:spPr bwMode="black">
          <a:xfrm>
            <a:off x="2579688" y="4957746"/>
            <a:ext cx="1836737" cy="307777"/>
          </a:xfrm>
          <a:prstGeom prst="rect">
            <a:avLst/>
          </a:prstGeom>
          <a:noFill/>
          <a:ln w="9525" algn="ctr">
            <a:noFill/>
            <a:miter lim="800000"/>
            <a:headEnd/>
            <a:tailEnd/>
          </a:ln>
          <a:effectLst>
            <a:outerShdw dist="17961" dir="13500000" algn="ctr" rotWithShape="0">
              <a:srgbClr val="333333">
                <a:alpha val="50000"/>
              </a:srgbClr>
            </a:outerShdw>
          </a:effectLst>
        </p:spPr>
        <p:txBody>
          <a:bodyPr>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400" b="1" i="0" u="none" strike="noStrike" kern="0" cap="none" spc="0" normalizeH="0" baseline="0" noProof="0" dirty="0" smtClean="0">
                <a:ln>
                  <a:noFill/>
                </a:ln>
                <a:solidFill>
                  <a:schemeClr val="tx2"/>
                </a:solidFill>
                <a:effectLst/>
                <a:uLnTx/>
                <a:uFillTx/>
              </a:rPr>
              <a:t>人员角色分片</a:t>
            </a:r>
            <a:endParaRPr kumimoji="0" lang="en-US" altLang="zh-CN" sz="1400" b="1" i="0" u="none" strike="noStrike" kern="0" cap="none" spc="0" normalizeH="0" baseline="0" noProof="0" dirty="0">
              <a:ln>
                <a:noFill/>
              </a:ln>
              <a:solidFill>
                <a:schemeClr val="tx2"/>
              </a:solidFill>
              <a:effectLst/>
              <a:uLnTx/>
              <a:uFillTx/>
            </a:endParaRPr>
          </a:p>
        </p:txBody>
      </p:sp>
      <p:sp>
        <p:nvSpPr>
          <p:cNvPr id="107" name="Rectangle 28"/>
          <p:cNvSpPr>
            <a:spLocks noChangeArrowheads="1"/>
          </p:cNvSpPr>
          <p:nvPr/>
        </p:nvSpPr>
        <p:spPr bwMode="black">
          <a:xfrm>
            <a:off x="4735513" y="4957746"/>
            <a:ext cx="1836737" cy="523220"/>
          </a:xfrm>
          <a:prstGeom prst="rect">
            <a:avLst/>
          </a:prstGeom>
          <a:noFill/>
          <a:ln w="9525" algn="ctr">
            <a:noFill/>
            <a:miter lim="800000"/>
            <a:headEnd/>
            <a:tailEnd/>
          </a:ln>
          <a:effectLst>
            <a:outerShdw dist="17961" dir="13500000" algn="ctr" rotWithShape="0">
              <a:srgbClr val="333333">
                <a:alpha val="50000"/>
              </a:srgbClr>
            </a:outerShdw>
          </a:effectLst>
        </p:spPr>
        <p:txBody>
          <a:bodyPr>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400" b="1" i="0" u="none" strike="noStrike" kern="0" cap="none" spc="0" normalizeH="0" baseline="0" noProof="0" dirty="0" smtClean="0">
                <a:ln>
                  <a:noFill/>
                </a:ln>
                <a:solidFill>
                  <a:schemeClr val="tx2">
                    <a:lumMod val="75000"/>
                  </a:schemeClr>
                </a:solidFill>
                <a:effectLst/>
                <a:uLnTx/>
                <a:uFillTx/>
              </a:rPr>
              <a:t>流程中的角色跟业务维度挂钩</a:t>
            </a:r>
            <a:endParaRPr kumimoji="0" lang="en-US" altLang="zh-CN" sz="1400" b="1" i="0" u="none" strike="noStrike" kern="0" cap="none" spc="0" normalizeH="0" baseline="0" noProof="0" dirty="0">
              <a:ln>
                <a:noFill/>
              </a:ln>
              <a:solidFill>
                <a:schemeClr val="tx2">
                  <a:lumMod val="75000"/>
                </a:schemeClr>
              </a:solidFill>
              <a:effectLst/>
              <a:uLnTx/>
              <a:uFillTx/>
            </a:endParaRPr>
          </a:p>
        </p:txBody>
      </p:sp>
      <p:sp>
        <p:nvSpPr>
          <p:cNvPr id="108" name="Text Box 29"/>
          <p:cNvSpPr txBox="1">
            <a:spLocks noChangeArrowheads="1"/>
          </p:cNvSpPr>
          <p:nvPr/>
        </p:nvSpPr>
        <p:spPr bwMode="gray">
          <a:xfrm>
            <a:off x="2559050" y="2243121"/>
            <a:ext cx="1790700" cy="338554"/>
          </a:xfrm>
          <a:prstGeom prst="rect">
            <a:avLst/>
          </a:prstGeom>
          <a:noFill/>
          <a:ln w="9525" algn="ctr">
            <a:noFill/>
            <a:miter lim="800000"/>
            <a:headEnd/>
            <a:tailEnd/>
          </a:ln>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1600" b="1" i="0" u="none" strike="noStrike" kern="0" cap="none" spc="0" normalizeH="0" baseline="0" noProof="0" dirty="0" smtClean="0">
                <a:ln>
                  <a:noFill/>
                </a:ln>
                <a:solidFill>
                  <a:srgbClr val="000000"/>
                </a:solidFill>
                <a:effectLst/>
                <a:uLnTx/>
                <a:uFillTx/>
              </a:rPr>
              <a:t>角色</a:t>
            </a:r>
            <a:endParaRPr kumimoji="0" lang="en-US" altLang="zh-CN" sz="1600" b="1" i="0" u="none" strike="noStrike" kern="0" cap="none" spc="0" normalizeH="0" baseline="0" noProof="0" dirty="0">
              <a:ln>
                <a:noFill/>
              </a:ln>
              <a:solidFill>
                <a:srgbClr val="000000"/>
              </a:solidFill>
              <a:effectLst/>
              <a:uLnTx/>
              <a:uFillTx/>
            </a:endParaRPr>
          </a:p>
        </p:txBody>
      </p:sp>
      <p:sp>
        <p:nvSpPr>
          <p:cNvPr id="109" name="Text Box 30"/>
          <p:cNvSpPr txBox="1">
            <a:spLocks noChangeArrowheads="1"/>
          </p:cNvSpPr>
          <p:nvPr/>
        </p:nvSpPr>
        <p:spPr bwMode="white">
          <a:xfrm>
            <a:off x="4832350" y="2287571"/>
            <a:ext cx="1790700" cy="338554"/>
          </a:xfrm>
          <a:prstGeom prst="rect">
            <a:avLst/>
          </a:prstGeom>
          <a:noFill/>
          <a:ln w="9525" algn="ctr">
            <a:noFill/>
            <a:miter lim="800000"/>
            <a:headEnd/>
            <a:tailEnd/>
          </a:ln>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1600" b="1" i="0" u="none" strike="noStrike" kern="0" cap="none" spc="0" normalizeH="0" baseline="0" noProof="0" dirty="0" smtClean="0">
                <a:ln>
                  <a:noFill/>
                </a:ln>
                <a:solidFill>
                  <a:srgbClr val="000000"/>
                </a:solidFill>
                <a:effectLst/>
                <a:uLnTx/>
                <a:uFillTx/>
              </a:rPr>
              <a:t>业务流程</a:t>
            </a:r>
            <a:endParaRPr kumimoji="0" lang="en-US" altLang="zh-CN" sz="1600" b="1" i="0" u="none" strike="noStrike" kern="0" cap="none" spc="0" normalizeH="0" baseline="0" noProof="0" dirty="0">
              <a:ln>
                <a:noFill/>
              </a:ln>
              <a:solidFill>
                <a:srgbClr val="000000"/>
              </a:solidFill>
              <a:effectLst/>
              <a:uLnTx/>
              <a:uFillTx/>
            </a:endParaRPr>
          </a:p>
        </p:txBody>
      </p:sp>
      <p:sp>
        <p:nvSpPr>
          <p:cNvPr id="110" name="Text Box 31"/>
          <p:cNvSpPr txBox="1">
            <a:spLocks noChangeArrowheads="1"/>
          </p:cNvSpPr>
          <p:nvPr/>
        </p:nvSpPr>
        <p:spPr bwMode="gray">
          <a:xfrm>
            <a:off x="2559050" y="3790934"/>
            <a:ext cx="1790700" cy="338554"/>
          </a:xfrm>
          <a:prstGeom prst="rect">
            <a:avLst/>
          </a:prstGeom>
          <a:noFill/>
          <a:ln w="9525" algn="ctr">
            <a:noFill/>
            <a:miter lim="800000"/>
            <a:headEnd/>
            <a:tailEnd/>
          </a:ln>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1600" b="1" i="0" u="none" strike="noStrike" kern="0" cap="none" spc="0" normalizeH="0" baseline="0" noProof="0" dirty="0" smtClean="0">
                <a:ln>
                  <a:noFill/>
                </a:ln>
                <a:solidFill>
                  <a:srgbClr val="000000"/>
                </a:solidFill>
                <a:effectLst/>
                <a:uLnTx/>
                <a:uFillTx/>
              </a:rPr>
              <a:t>维度分片</a:t>
            </a:r>
            <a:endParaRPr kumimoji="0" lang="en-US" altLang="zh-CN" sz="1600" b="1" i="0" u="none" strike="noStrike" kern="0" cap="none" spc="0" normalizeH="0" baseline="0" noProof="0" dirty="0">
              <a:ln>
                <a:noFill/>
              </a:ln>
              <a:solidFill>
                <a:srgbClr val="000000"/>
              </a:solidFill>
              <a:effectLst/>
              <a:uLnTx/>
              <a:uFillTx/>
            </a:endParaRPr>
          </a:p>
        </p:txBody>
      </p:sp>
      <p:sp>
        <p:nvSpPr>
          <p:cNvPr id="111" name="Text Box 32"/>
          <p:cNvSpPr txBox="1">
            <a:spLocks noChangeArrowheads="1"/>
          </p:cNvSpPr>
          <p:nvPr/>
        </p:nvSpPr>
        <p:spPr bwMode="gray">
          <a:xfrm>
            <a:off x="4821238" y="3824271"/>
            <a:ext cx="1790700" cy="584775"/>
          </a:xfrm>
          <a:prstGeom prst="rect">
            <a:avLst/>
          </a:prstGeom>
          <a:noFill/>
          <a:ln w="9525" algn="ctr">
            <a:noFill/>
            <a:miter lim="800000"/>
            <a:headEnd/>
            <a:tailEnd/>
          </a:ln>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1600" b="1" i="0" u="none" strike="noStrike" kern="0" cap="none" spc="0" normalizeH="0" baseline="0" noProof="0" dirty="0" smtClean="0">
                <a:ln>
                  <a:noFill/>
                </a:ln>
                <a:solidFill>
                  <a:srgbClr val="000000"/>
                </a:solidFill>
                <a:effectLst/>
                <a:uLnTx/>
                <a:uFillTx/>
              </a:rPr>
              <a:t>业务维度和申请单字段</a:t>
            </a:r>
            <a:endParaRPr kumimoji="0" lang="en-US" altLang="zh-CN" sz="1600" b="1" i="0" u="none" strike="noStrike" kern="0" cap="none" spc="0" normalizeH="0" baseline="0" noProof="0" dirty="0">
              <a:ln>
                <a:noFill/>
              </a:ln>
              <a:solidFill>
                <a:srgbClr val="000000"/>
              </a:solidFill>
              <a:effectLst/>
              <a:uLnTx/>
              <a:uFillTx/>
            </a:endParaRPr>
          </a:p>
        </p:txBody>
      </p:sp>
      <p:grpSp>
        <p:nvGrpSpPr>
          <p:cNvPr id="112" name="Group 36"/>
          <p:cNvGrpSpPr>
            <a:grpSpLocks/>
          </p:cNvGrpSpPr>
          <p:nvPr/>
        </p:nvGrpSpPr>
        <p:grpSpPr bwMode="auto">
          <a:xfrm>
            <a:off x="527050" y="2539981"/>
            <a:ext cx="1827213" cy="1524000"/>
            <a:chOff x="4397" y="1430"/>
            <a:chExt cx="1005" cy="960"/>
          </a:xfrm>
        </p:grpSpPr>
        <p:sp>
          <p:nvSpPr>
            <p:cNvPr id="113" name="AutoShape 37"/>
            <p:cNvSpPr>
              <a:spLocks noChangeArrowheads="1"/>
            </p:cNvSpPr>
            <p:nvPr/>
          </p:nvSpPr>
          <p:spPr bwMode="gray">
            <a:xfrm>
              <a:off x="4397" y="1430"/>
              <a:ext cx="1005" cy="960"/>
            </a:xfrm>
            <a:prstGeom prst="homePlate">
              <a:avLst>
                <a:gd name="adj" fmla="val 26172"/>
              </a:avLst>
            </a:prstGeom>
            <a:gradFill rotWithShape="1">
              <a:gsLst>
                <a:gs pos="0">
                  <a:srgbClr val="D5E0E5"/>
                </a:gs>
                <a:gs pos="100000">
                  <a:srgbClr val="8D9498"/>
                </a:gs>
              </a:gsLst>
              <a:lin ang="5400000" scaled="1"/>
            </a:gradFill>
            <a:ln w="9525" algn="ctr">
              <a:solidFill>
                <a:srgbClr val="76858A"/>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4" name="AutoShape 38"/>
            <p:cNvSpPr>
              <a:spLocks noChangeArrowheads="1"/>
            </p:cNvSpPr>
            <p:nvPr/>
          </p:nvSpPr>
          <p:spPr bwMode="gray">
            <a:xfrm>
              <a:off x="4407" y="1440"/>
              <a:ext cx="978" cy="934"/>
            </a:xfrm>
            <a:prstGeom prst="homePlate">
              <a:avLst>
                <a:gd name="adj" fmla="val 26178"/>
              </a:avLst>
            </a:prstGeom>
            <a:gradFill rotWithShape="1">
              <a:gsLst>
                <a:gs pos="0">
                  <a:srgbClr val="D5E0E5"/>
                </a:gs>
                <a:gs pos="100000">
                  <a:srgbClr val="8D9498"/>
                </a:gs>
              </a:gsLst>
              <a:lin ang="5400000" scaled="1"/>
            </a:gradFill>
            <a:ln w="9525" algn="ctr">
              <a:solidFill>
                <a:srgbClr val="FFFFFF"/>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115" name="Rectangle 40"/>
          <p:cNvSpPr>
            <a:spLocks noChangeArrowheads="1"/>
          </p:cNvSpPr>
          <p:nvPr/>
        </p:nvSpPr>
        <p:spPr bwMode="gray">
          <a:xfrm>
            <a:off x="447675" y="3081319"/>
            <a:ext cx="1836738" cy="396875"/>
          </a:xfrm>
          <a:prstGeom prst="rect">
            <a:avLst/>
          </a:prstGeom>
          <a:noFill/>
          <a:ln w="9525" algn="ctr">
            <a:noFill/>
            <a:miter lim="800000"/>
            <a:headEnd/>
            <a:tailEnd/>
          </a:ln>
          <a:effectLst>
            <a:outerShdw dist="17961" dir="2700000" algn="ctr" rotWithShape="0">
              <a:srgbClr val="FFFFFF">
                <a:alpha val="50000"/>
              </a:srgbClr>
            </a:outerShdw>
          </a:effectLst>
        </p:spPr>
        <p:txBody>
          <a:bodyPr>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2000" b="1" i="0" u="none" strike="noStrike" kern="0" cap="none" spc="0" normalizeH="0" baseline="0" noProof="0" dirty="0" smtClean="0">
                <a:ln>
                  <a:noFill/>
                </a:ln>
                <a:solidFill>
                  <a:srgbClr val="333333"/>
                </a:solidFill>
                <a:effectLst/>
                <a:uLnTx/>
                <a:uFillTx/>
              </a:rPr>
              <a:t>用户</a:t>
            </a:r>
            <a:endParaRPr kumimoji="0" lang="en-US" altLang="zh-CN" sz="2000" b="1" i="0" u="none" strike="noStrike" kern="0" cap="none" spc="0" normalizeH="0" baseline="0" noProof="0" dirty="0">
              <a:ln>
                <a:noFill/>
              </a:ln>
              <a:solidFill>
                <a:srgbClr val="333333"/>
              </a:solidFill>
              <a:effectLst/>
              <a:uLnTx/>
              <a:uFillTx/>
            </a:endParaRPr>
          </a:p>
        </p:txBody>
      </p:sp>
      <p:grpSp>
        <p:nvGrpSpPr>
          <p:cNvPr id="116" name="Group 44"/>
          <p:cNvGrpSpPr>
            <a:grpSpLocks/>
          </p:cNvGrpSpPr>
          <p:nvPr/>
        </p:nvGrpSpPr>
        <p:grpSpPr bwMode="auto">
          <a:xfrm flipH="1">
            <a:off x="6821488" y="2539981"/>
            <a:ext cx="1827212" cy="1524000"/>
            <a:chOff x="4397" y="1430"/>
            <a:chExt cx="1005" cy="960"/>
          </a:xfrm>
        </p:grpSpPr>
        <p:sp>
          <p:nvSpPr>
            <p:cNvPr id="117" name="AutoShape 45"/>
            <p:cNvSpPr>
              <a:spLocks noChangeArrowheads="1"/>
            </p:cNvSpPr>
            <p:nvPr/>
          </p:nvSpPr>
          <p:spPr bwMode="gray">
            <a:xfrm>
              <a:off x="4397" y="1430"/>
              <a:ext cx="1005" cy="960"/>
            </a:xfrm>
            <a:prstGeom prst="homePlate">
              <a:avLst>
                <a:gd name="adj" fmla="val 26172"/>
              </a:avLst>
            </a:prstGeom>
            <a:gradFill rotWithShape="1">
              <a:gsLst>
                <a:gs pos="0">
                  <a:srgbClr val="D5E0E5"/>
                </a:gs>
                <a:gs pos="100000">
                  <a:srgbClr val="8D9498"/>
                </a:gs>
              </a:gsLst>
              <a:lin ang="5400000" scaled="1"/>
            </a:gradFill>
            <a:ln w="9525" algn="ctr">
              <a:solidFill>
                <a:srgbClr val="76858A"/>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8" name="AutoShape 46"/>
            <p:cNvSpPr>
              <a:spLocks noChangeArrowheads="1"/>
            </p:cNvSpPr>
            <p:nvPr/>
          </p:nvSpPr>
          <p:spPr bwMode="gray">
            <a:xfrm>
              <a:off x="4407" y="1440"/>
              <a:ext cx="978" cy="934"/>
            </a:xfrm>
            <a:prstGeom prst="homePlate">
              <a:avLst>
                <a:gd name="adj" fmla="val 26178"/>
              </a:avLst>
            </a:prstGeom>
            <a:gradFill rotWithShape="1">
              <a:gsLst>
                <a:gs pos="0">
                  <a:srgbClr val="D5E0E5"/>
                </a:gs>
                <a:gs pos="100000">
                  <a:srgbClr val="8D9498"/>
                </a:gs>
              </a:gsLst>
              <a:lin ang="5400000" scaled="1"/>
            </a:gradFill>
            <a:ln w="9525" algn="ctr">
              <a:solidFill>
                <a:srgbClr val="FFFFFF"/>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119" name="Rectangle 48"/>
          <p:cNvSpPr>
            <a:spLocks noChangeArrowheads="1"/>
          </p:cNvSpPr>
          <p:nvPr/>
        </p:nvSpPr>
        <p:spPr bwMode="gray">
          <a:xfrm>
            <a:off x="6853238" y="3081319"/>
            <a:ext cx="1836737" cy="396875"/>
          </a:xfrm>
          <a:prstGeom prst="rect">
            <a:avLst/>
          </a:prstGeom>
          <a:noFill/>
          <a:ln w="9525" algn="ctr">
            <a:noFill/>
            <a:miter lim="800000"/>
            <a:headEnd/>
            <a:tailEnd/>
          </a:ln>
          <a:effectLst>
            <a:outerShdw dist="17961" dir="2700000" algn="ctr" rotWithShape="0">
              <a:srgbClr val="FFFFFF">
                <a:alpha val="50000"/>
              </a:srgbClr>
            </a:outerShdw>
          </a:effectLst>
        </p:spPr>
        <p:txBody>
          <a:bodyPr>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2000" b="1" i="0" u="none" strike="noStrike" kern="0" cap="none" spc="0" normalizeH="0" baseline="0" noProof="0" dirty="0" smtClean="0">
                <a:ln>
                  <a:noFill/>
                </a:ln>
                <a:solidFill>
                  <a:srgbClr val="333333"/>
                </a:solidFill>
                <a:effectLst/>
                <a:uLnTx/>
                <a:uFillTx/>
              </a:rPr>
              <a:t>申请单</a:t>
            </a:r>
            <a:endParaRPr kumimoji="0" lang="en-US" altLang="zh-CN" sz="2000" b="1" i="0" u="none" strike="noStrike" kern="0" cap="none" spc="0" normalizeH="0" baseline="0" noProof="0" dirty="0">
              <a:ln>
                <a:noFill/>
              </a:ln>
              <a:solidFill>
                <a:srgbClr val="333333"/>
              </a:solidFill>
              <a:effectLst/>
              <a:uLnTx/>
              <a:uFillTx/>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Freeform 21"/>
          <p:cNvSpPr>
            <a:spLocks/>
          </p:cNvSpPr>
          <p:nvPr/>
        </p:nvSpPr>
        <p:spPr bwMode="ltGray">
          <a:xfrm rot="16200000">
            <a:off x="6781492" y="2489526"/>
            <a:ext cx="352919" cy="1517486"/>
          </a:xfrm>
          <a:custGeom>
            <a:avLst/>
            <a:gdLst/>
            <a:ahLst/>
            <a:cxnLst>
              <a:cxn ang="0">
                <a:pos x="37" y="1"/>
              </a:cxn>
              <a:cxn ang="0">
                <a:pos x="45" y="472"/>
              </a:cxn>
              <a:cxn ang="0">
                <a:pos x="0" y="474"/>
              </a:cxn>
              <a:cxn ang="0">
                <a:pos x="72" y="604"/>
              </a:cxn>
              <a:cxn ang="0">
                <a:pos x="142" y="474"/>
              </a:cxn>
              <a:cxn ang="0">
                <a:pos x="100" y="474"/>
              </a:cxn>
              <a:cxn ang="0">
                <a:pos x="99" y="0"/>
              </a:cxn>
              <a:cxn ang="0">
                <a:pos x="37" y="1"/>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gradFill rotWithShape="1">
            <a:gsLst>
              <a:gs pos="0">
                <a:srgbClr val="808080">
                  <a:gamma/>
                  <a:tint val="0"/>
                  <a:invGamma/>
                  <a:alpha val="0"/>
                </a:srgbClr>
              </a:gs>
              <a:gs pos="100000">
                <a:srgbClr val="808080"/>
              </a:gs>
            </a:gsLst>
            <a:lin ang="5400000" scaled="1"/>
          </a:gradFill>
          <a:ln w="9525" cap="flat" cmpd="sng">
            <a:noFill/>
            <a:prstDash val="solid"/>
            <a:round/>
            <a:headEnd type="none" w="med" len="med"/>
            <a:tailEnd type="none" w="med" len="me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 name="标题 1"/>
          <p:cNvSpPr>
            <a:spLocks noGrp="1"/>
          </p:cNvSpPr>
          <p:nvPr>
            <p:ph type="title"/>
          </p:nvPr>
        </p:nvSpPr>
        <p:spPr/>
        <p:txBody>
          <a:bodyPr/>
          <a:lstStyle/>
          <a:p>
            <a:r>
              <a:rPr lang="zh-CN" altLang="en-US" dirty="0" smtClean="0"/>
              <a:t>产品动态属性管理</a:t>
            </a:r>
            <a:endParaRPr lang="zh-CN" altLang="en-US" dirty="0"/>
          </a:p>
        </p:txBody>
      </p:sp>
      <p:grpSp>
        <p:nvGrpSpPr>
          <p:cNvPr id="126" name="Group 4"/>
          <p:cNvGrpSpPr>
            <a:grpSpLocks/>
          </p:cNvGrpSpPr>
          <p:nvPr/>
        </p:nvGrpSpPr>
        <p:grpSpPr bwMode="auto">
          <a:xfrm>
            <a:off x="5105701" y="2389172"/>
            <a:ext cx="1873543" cy="1704975"/>
            <a:chOff x="2457" y="2000"/>
            <a:chExt cx="901" cy="888"/>
          </a:xfrm>
        </p:grpSpPr>
        <p:pic>
          <p:nvPicPr>
            <p:cNvPr id="127" name="Picture 5" descr="circuler_1"/>
            <p:cNvPicPr>
              <a:picLocks noChangeAspect="1" noChangeArrowheads="1"/>
            </p:cNvPicPr>
            <p:nvPr/>
          </p:nvPicPr>
          <p:blipFill>
            <a:blip r:embed="rId3"/>
            <a:srcRect/>
            <a:stretch>
              <a:fillRect/>
            </a:stretch>
          </p:blipFill>
          <p:spPr bwMode="ltGray">
            <a:xfrm>
              <a:off x="2457" y="2000"/>
              <a:ext cx="901" cy="886"/>
            </a:xfrm>
            <a:prstGeom prst="rect">
              <a:avLst/>
            </a:prstGeom>
            <a:noFill/>
            <a:ln w="9525">
              <a:noFill/>
              <a:miter lim="800000"/>
              <a:headEnd/>
              <a:tailEnd/>
            </a:ln>
          </p:spPr>
        </p:pic>
        <p:sp>
          <p:nvSpPr>
            <p:cNvPr id="128" name="Oval 6"/>
            <p:cNvSpPr>
              <a:spLocks noChangeArrowheads="1"/>
            </p:cNvSpPr>
            <p:nvPr/>
          </p:nvSpPr>
          <p:spPr bwMode="ltGray">
            <a:xfrm>
              <a:off x="2457" y="2000"/>
              <a:ext cx="895" cy="888"/>
            </a:xfrm>
            <a:prstGeom prst="ellipse">
              <a:avLst/>
            </a:prstGeom>
            <a:gradFill rotWithShape="1">
              <a:gsLst>
                <a:gs pos="0">
                  <a:srgbClr val="F8F8F8">
                    <a:gamma/>
                    <a:shade val="26275"/>
                    <a:invGamma/>
                    <a:alpha val="89999"/>
                  </a:srgbClr>
                </a:gs>
                <a:gs pos="50000">
                  <a:srgbClr val="F8F8F8">
                    <a:alpha val="45000"/>
                  </a:srgbClr>
                </a:gs>
                <a:gs pos="100000">
                  <a:srgbClr val="F8F8F8">
                    <a:gamma/>
                    <a:shade val="26275"/>
                    <a:invGamma/>
                    <a:alpha val="89999"/>
                  </a:srgbClr>
                </a:gs>
              </a:gsLst>
              <a:lin ang="5400000" scaled="1"/>
            </a:gradFill>
            <a:ln w="9525" algn="ctr">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9" name="Freeform 7"/>
            <p:cNvSpPr>
              <a:spLocks/>
            </p:cNvSpPr>
            <p:nvPr/>
          </p:nvSpPr>
          <p:spPr bwMode="ltGray">
            <a:xfrm>
              <a:off x="2550" y="2018"/>
              <a:ext cx="703" cy="308"/>
            </a:xfrm>
            <a:custGeom>
              <a:avLst/>
              <a:gdLst>
                <a:gd name="T0" fmla="*/ 368 w 1321"/>
                <a:gd name="T1" fmla="*/ 75 h 712"/>
                <a:gd name="T2" fmla="*/ 373 w 1321"/>
                <a:gd name="T3" fmla="*/ 83 h 712"/>
                <a:gd name="T4" fmla="*/ 374 w 1321"/>
                <a:gd name="T5" fmla="*/ 90 h 712"/>
                <a:gd name="T6" fmla="*/ 373 w 1321"/>
                <a:gd name="T7" fmla="*/ 96 h 712"/>
                <a:gd name="T8" fmla="*/ 368 w 1321"/>
                <a:gd name="T9" fmla="*/ 103 h 712"/>
                <a:gd name="T10" fmla="*/ 360 w 1321"/>
                <a:gd name="T11" fmla="*/ 108 h 712"/>
                <a:gd name="T12" fmla="*/ 351 w 1321"/>
                <a:gd name="T13" fmla="*/ 113 h 712"/>
                <a:gd name="T14" fmla="*/ 338 w 1321"/>
                <a:gd name="T15" fmla="*/ 118 h 712"/>
                <a:gd name="T16" fmla="*/ 325 w 1321"/>
                <a:gd name="T17" fmla="*/ 122 h 712"/>
                <a:gd name="T18" fmla="*/ 309 w 1321"/>
                <a:gd name="T19" fmla="*/ 125 h 712"/>
                <a:gd name="T20" fmla="*/ 292 w 1321"/>
                <a:gd name="T21" fmla="*/ 128 h 712"/>
                <a:gd name="T22" fmla="*/ 274 w 1321"/>
                <a:gd name="T23" fmla="*/ 130 h 712"/>
                <a:gd name="T24" fmla="*/ 254 w 1321"/>
                <a:gd name="T25" fmla="*/ 132 h 712"/>
                <a:gd name="T26" fmla="*/ 234 w 1321"/>
                <a:gd name="T27" fmla="*/ 133 h 712"/>
                <a:gd name="T28" fmla="*/ 225 w 1321"/>
                <a:gd name="T29" fmla="*/ 133 h 712"/>
                <a:gd name="T30" fmla="*/ 135 w 1321"/>
                <a:gd name="T31" fmla="*/ 133 h 712"/>
                <a:gd name="T32" fmla="*/ 134 w 1321"/>
                <a:gd name="T33" fmla="*/ 133 h 712"/>
                <a:gd name="T34" fmla="*/ 116 w 1321"/>
                <a:gd name="T35" fmla="*/ 132 h 712"/>
                <a:gd name="T36" fmla="*/ 98 w 1321"/>
                <a:gd name="T37" fmla="*/ 132 h 712"/>
                <a:gd name="T38" fmla="*/ 82 w 1321"/>
                <a:gd name="T39" fmla="*/ 130 h 712"/>
                <a:gd name="T40" fmla="*/ 67 w 1321"/>
                <a:gd name="T41" fmla="*/ 129 h 712"/>
                <a:gd name="T42" fmla="*/ 53 w 1321"/>
                <a:gd name="T43" fmla="*/ 127 h 712"/>
                <a:gd name="T44" fmla="*/ 40 w 1321"/>
                <a:gd name="T45" fmla="*/ 124 h 712"/>
                <a:gd name="T46" fmla="*/ 29 w 1321"/>
                <a:gd name="T47" fmla="*/ 121 h 712"/>
                <a:gd name="T48" fmla="*/ 19 w 1321"/>
                <a:gd name="T49" fmla="*/ 118 h 712"/>
                <a:gd name="T50" fmla="*/ 11 w 1321"/>
                <a:gd name="T51" fmla="*/ 114 h 712"/>
                <a:gd name="T52" fmla="*/ 5 w 1321"/>
                <a:gd name="T53" fmla="*/ 109 h 712"/>
                <a:gd name="T54" fmla="*/ 2 w 1321"/>
                <a:gd name="T55" fmla="*/ 104 h 712"/>
                <a:gd name="T56" fmla="*/ 0 w 1321"/>
                <a:gd name="T57" fmla="*/ 98 h 712"/>
                <a:gd name="T58" fmla="*/ 0 w 1321"/>
                <a:gd name="T59" fmla="*/ 97 h 712"/>
                <a:gd name="T60" fmla="*/ 1 w 1321"/>
                <a:gd name="T61" fmla="*/ 91 h 712"/>
                <a:gd name="T62" fmla="*/ 5 w 1321"/>
                <a:gd name="T63" fmla="*/ 83 h 712"/>
                <a:gd name="T64" fmla="*/ 14 w 1321"/>
                <a:gd name="T65" fmla="*/ 69 h 712"/>
                <a:gd name="T66" fmla="*/ 27 w 1321"/>
                <a:gd name="T67" fmla="*/ 56 h 712"/>
                <a:gd name="T68" fmla="*/ 42 w 1321"/>
                <a:gd name="T69" fmla="*/ 44 h 712"/>
                <a:gd name="T70" fmla="*/ 58 w 1321"/>
                <a:gd name="T71" fmla="*/ 33 h 712"/>
                <a:gd name="T72" fmla="*/ 77 w 1321"/>
                <a:gd name="T73" fmla="*/ 23 h 712"/>
                <a:gd name="T74" fmla="*/ 96 w 1321"/>
                <a:gd name="T75" fmla="*/ 15 h 712"/>
                <a:gd name="T76" fmla="*/ 118 w 1321"/>
                <a:gd name="T77" fmla="*/ 9 h 712"/>
                <a:gd name="T78" fmla="*/ 140 w 1321"/>
                <a:gd name="T79" fmla="*/ 4 h 712"/>
                <a:gd name="T80" fmla="*/ 164 w 1321"/>
                <a:gd name="T81" fmla="*/ 1 h 712"/>
                <a:gd name="T82" fmla="*/ 189 w 1321"/>
                <a:gd name="T83" fmla="*/ 0 h 712"/>
                <a:gd name="T84" fmla="*/ 189 w 1321"/>
                <a:gd name="T85" fmla="*/ 0 h 712"/>
                <a:gd name="T86" fmla="*/ 215 w 1321"/>
                <a:gd name="T87" fmla="*/ 1 h 712"/>
                <a:gd name="T88" fmla="*/ 240 w 1321"/>
                <a:gd name="T89" fmla="*/ 4 h 712"/>
                <a:gd name="T90" fmla="*/ 264 w 1321"/>
                <a:gd name="T91" fmla="*/ 10 h 712"/>
                <a:gd name="T92" fmla="*/ 286 w 1321"/>
                <a:gd name="T93" fmla="*/ 17 h 712"/>
                <a:gd name="T94" fmla="*/ 307 w 1321"/>
                <a:gd name="T95" fmla="*/ 26 h 712"/>
                <a:gd name="T96" fmla="*/ 325 w 1321"/>
                <a:gd name="T97" fmla="*/ 36 h 712"/>
                <a:gd name="T98" fmla="*/ 342 w 1321"/>
                <a:gd name="T99" fmla="*/ 48 h 712"/>
                <a:gd name="T100" fmla="*/ 356 w 1321"/>
                <a:gd name="T101" fmla="*/ 61 h 712"/>
                <a:gd name="T102" fmla="*/ 368 w 1321"/>
                <a:gd name="T103" fmla="*/ 75 h 712"/>
                <a:gd name="T104" fmla="*/ 368 w 1321"/>
                <a:gd name="T105" fmla="*/ 75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DDDDDD"/>
                </a:gs>
              </a:gsLst>
              <a:lin ang="5400000" scaled="1"/>
            </a:gradFill>
            <a:ln w="0">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nvGrpSpPr>
            <p:cNvPr id="130" name="Group 8"/>
            <p:cNvGrpSpPr>
              <a:grpSpLocks/>
            </p:cNvGrpSpPr>
            <p:nvPr/>
          </p:nvGrpSpPr>
          <p:grpSpPr bwMode="auto">
            <a:xfrm rot="-1297425" flipH="1" flipV="1">
              <a:off x="2521" y="2686"/>
              <a:ext cx="783" cy="182"/>
              <a:chOff x="2528" y="1060"/>
              <a:chExt cx="894" cy="236"/>
            </a:xfrm>
          </p:grpSpPr>
          <p:grpSp>
            <p:nvGrpSpPr>
              <p:cNvPr id="131" name="Group 9"/>
              <p:cNvGrpSpPr>
                <a:grpSpLocks/>
              </p:cNvGrpSpPr>
              <p:nvPr/>
            </p:nvGrpSpPr>
            <p:grpSpPr bwMode="auto">
              <a:xfrm>
                <a:off x="2528" y="1060"/>
                <a:ext cx="742" cy="186"/>
                <a:chOff x="1565" y="2568"/>
                <a:chExt cx="1118" cy="279"/>
              </a:xfrm>
            </p:grpSpPr>
            <p:sp>
              <p:nvSpPr>
                <p:cNvPr id="137" name="AutoShape 10"/>
                <p:cNvSpPr>
                  <a:spLocks noChangeArrowheads="1"/>
                </p:cNvSpPr>
                <p:nvPr/>
              </p:nvSpPr>
              <p:spPr bwMode="ltGray">
                <a:xfrm rot="5263130">
                  <a:off x="1859" y="2274"/>
                  <a:ext cx="227" cy="816"/>
                </a:xfrm>
                <a:prstGeom prst="moon">
                  <a:avLst>
                    <a:gd name="adj" fmla="val 49773"/>
                  </a:avLst>
                </a:prstGeom>
                <a:solidFill>
                  <a:srgbClr val="F8F8F8">
                    <a:alpha val="3922"/>
                  </a:srgbClr>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38" name="AutoShape 11"/>
                <p:cNvSpPr>
                  <a:spLocks noChangeArrowheads="1"/>
                </p:cNvSpPr>
                <p:nvPr/>
              </p:nvSpPr>
              <p:spPr bwMode="ltGray">
                <a:xfrm rot="6078281">
                  <a:off x="1995" y="2274"/>
                  <a:ext cx="227" cy="816"/>
                </a:xfrm>
                <a:prstGeom prst="moon">
                  <a:avLst>
                    <a:gd name="adj" fmla="val 49773"/>
                  </a:avLst>
                </a:prstGeom>
                <a:solidFill>
                  <a:srgbClr val="F8F8F8">
                    <a:alpha val="3922"/>
                  </a:srgbClr>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39" name="AutoShape 12"/>
                <p:cNvSpPr>
                  <a:spLocks noChangeArrowheads="1"/>
                </p:cNvSpPr>
                <p:nvPr/>
              </p:nvSpPr>
              <p:spPr bwMode="ltGray">
                <a:xfrm rot="6373927">
                  <a:off x="2071" y="2296"/>
                  <a:ext cx="227" cy="816"/>
                </a:xfrm>
                <a:prstGeom prst="moon">
                  <a:avLst>
                    <a:gd name="adj" fmla="val 49773"/>
                  </a:avLst>
                </a:prstGeom>
                <a:solidFill>
                  <a:srgbClr val="F8F8F8">
                    <a:alpha val="3922"/>
                  </a:srgbClr>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40" name="AutoShape 13"/>
                <p:cNvSpPr>
                  <a:spLocks noChangeArrowheads="1"/>
                </p:cNvSpPr>
                <p:nvPr/>
              </p:nvSpPr>
              <p:spPr bwMode="ltGray">
                <a:xfrm rot="6906312">
                  <a:off x="2161" y="2326"/>
                  <a:ext cx="227" cy="816"/>
                </a:xfrm>
                <a:prstGeom prst="moon">
                  <a:avLst>
                    <a:gd name="adj" fmla="val 49773"/>
                  </a:avLst>
                </a:prstGeom>
                <a:solidFill>
                  <a:srgbClr val="F8F8F8">
                    <a:alpha val="3922"/>
                  </a:srgbClr>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132" name="Group 14"/>
              <p:cNvGrpSpPr>
                <a:grpSpLocks/>
              </p:cNvGrpSpPr>
              <p:nvPr/>
            </p:nvGrpSpPr>
            <p:grpSpPr bwMode="auto">
              <a:xfrm rot="1353540">
                <a:off x="2680" y="1110"/>
                <a:ext cx="742" cy="186"/>
                <a:chOff x="1565" y="2568"/>
                <a:chExt cx="1118" cy="279"/>
              </a:xfrm>
            </p:grpSpPr>
            <p:sp>
              <p:nvSpPr>
                <p:cNvPr id="133" name="AutoShape 15"/>
                <p:cNvSpPr>
                  <a:spLocks noChangeArrowheads="1"/>
                </p:cNvSpPr>
                <p:nvPr/>
              </p:nvSpPr>
              <p:spPr bwMode="ltGray">
                <a:xfrm rot="5263130">
                  <a:off x="1859" y="2274"/>
                  <a:ext cx="227" cy="816"/>
                </a:xfrm>
                <a:prstGeom prst="moon">
                  <a:avLst>
                    <a:gd name="adj" fmla="val 49773"/>
                  </a:avLst>
                </a:prstGeom>
                <a:solidFill>
                  <a:srgbClr val="F8F8F8">
                    <a:alpha val="3922"/>
                  </a:srgbClr>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34" name="AutoShape 16"/>
                <p:cNvSpPr>
                  <a:spLocks noChangeArrowheads="1"/>
                </p:cNvSpPr>
                <p:nvPr/>
              </p:nvSpPr>
              <p:spPr bwMode="ltGray">
                <a:xfrm rot="6078281">
                  <a:off x="1995" y="2274"/>
                  <a:ext cx="227" cy="816"/>
                </a:xfrm>
                <a:prstGeom prst="moon">
                  <a:avLst>
                    <a:gd name="adj" fmla="val 49773"/>
                  </a:avLst>
                </a:prstGeom>
                <a:solidFill>
                  <a:srgbClr val="F8F8F8">
                    <a:alpha val="3922"/>
                  </a:srgbClr>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35" name="AutoShape 17"/>
                <p:cNvSpPr>
                  <a:spLocks noChangeArrowheads="1"/>
                </p:cNvSpPr>
                <p:nvPr/>
              </p:nvSpPr>
              <p:spPr bwMode="ltGray">
                <a:xfrm rot="6373927">
                  <a:off x="2071" y="2296"/>
                  <a:ext cx="227" cy="816"/>
                </a:xfrm>
                <a:prstGeom prst="moon">
                  <a:avLst>
                    <a:gd name="adj" fmla="val 49773"/>
                  </a:avLst>
                </a:prstGeom>
                <a:solidFill>
                  <a:srgbClr val="F8F8F8">
                    <a:alpha val="3922"/>
                  </a:srgbClr>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36" name="AutoShape 18"/>
                <p:cNvSpPr>
                  <a:spLocks noChangeArrowheads="1"/>
                </p:cNvSpPr>
                <p:nvPr/>
              </p:nvSpPr>
              <p:spPr bwMode="ltGray">
                <a:xfrm rot="6906312">
                  <a:off x="2161" y="2326"/>
                  <a:ext cx="227" cy="816"/>
                </a:xfrm>
                <a:prstGeom prst="moon">
                  <a:avLst>
                    <a:gd name="adj" fmla="val 49773"/>
                  </a:avLst>
                </a:prstGeom>
                <a:solidFill>
                  <a:srgbClr val="F8F8F8">
                    <a:alpha val="3922"/>
                  </a:srgbClr>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grpSp>
      <p:grpSp>
        <p:nvGrpSpPr>
          <p:cNvPr id="141" name="Group 19"/>
          <p:cNvGrpSpPr>
            <a:grpSpLocks/>
          </p:cNvGrpSpPr>
          <p:nvPr/>
        </p:nvGrpSpPr>
        <p:grpSpPr bwMode="auto">
          <a:xfrm rot="16200000">
            <a:off x="2425585" y="2502760"/>
            <a:ext cx="4043362" cy="1517486"/>
            <a:chOff x="564" y="1992"/>
            <a:chExt cx="2658" cy="984"/>
          </a:xfrm>
        </p:grpSpPr>
        <p:sp>
          <p:nvSpPr>
            <p:cNvPr id="142" name="Freeform 20"/>
            <p:cNvSpPr>
              <a:spLocks/>
            </p:cNvSpPr>
            <p:nvPr/>
          </p:nvSpPr>
          <p:spPr bwMode="ltGray">
            <a:xfrm>
              <a:off x="564" y="2000"/>
              <a:ext cx="1197" cy="867"/>
            </a:xfrm>
            <a:custGeom>
              <a:avLst/>
              <a:gdLst/>
              <a:ahLst/>
              <a:cxnLst>
                <a:cxn ang="0">
                  <a:pos x="0" y="0"/>
                </a:cxn>
                <a:cxn ang="0">
                  <a:pos x="382" y="202"/>
                </a:cxn>
                <a:cxn ang="0">
                  <a:pos x="577" y="202"/>
                </a:cxn>
                <a:cxn ang="0">
                  <a:pos x="637" y="249"/>
                </a:cxn>
                <a:cxn ang="0">
                  <a:pos x="639" y="402"/>
                </a:cxn>
                <a:cxn ang="0">
                  <a:pos x="598" y="400"/>
                </a:cxn>
                <a:cxn ang="0">
                  <a:pos x="669" y="532"/>
                </a:cxn>
                <a:cxn ang="0">
                  <a:pos x="735" y="402"/>
                </a:cxn>
                <a:cxn ang="0">
                  <a:pos x="696" y="402"/>
                </a:cxn>
                <a:cxn ang="0">
                  <a:pos x="694" y="226"/>
                </a:cxn>
                <a:cxn ang="0">
                  <a:pos x="616" y="150"/>
                </a:cxn>
                <a:cxn ang="0">
                  <a:pos x="335" y="149"/>
                </a:cxn>
                <a:cxn ang="0">
                  <a:pos x="69" y="0"/>
                </a:cxn>
                <a:cxn ang="0">
                  <a:pos x="0" y="0"/>
                </a:cxn>
              </a:cxnLst>
              <a:rect l="0" t="0" r="r" b="b"/>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gradFill rotWithShape="1">
              <a:gsLst>
                <a:gs pos="0">
                  <a:srgbClr val="808080">
                    <a:gamma/>
                    <a:tint val="0"/>
                    <a:invGamma/>
                    <a:alpha val="0"/>
                  </a:srgbClr>
                </a:gs>
                <a:gs pos="100000">
                  <a:srgbClr val="808080"/>
                </a:gs>
              </a:gsLst>
              <a:lin ang="5400000" scaled="1"/>
            </a:gradFill>
            <a:ln w="9525" cap="flat" cmpd="sng">
              <a:noFill/>
              <a:prstDash val="solid"/>
              <a:round/>
              <a:headEnd type="none" w="med" len="med"/>
              <a:tailEnd type="none" w="med" len="me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3" name="Freeform 21"/>
            <p:cNvSpPr>
              <a:spLocks/>
            </p:cNvSpPr>
            <p:nvPr/>
          </p:nvSpPr>
          <p:spPr bwMode="ltGray">
            <a:xfrm>
              <a:off x="1771" y="1992"/>
              <a:ext cx="232" cy="984"/>
            </a:xfrm>
            <a:custGeom>
              <a:avLst/>
              <a:gdLst/>
              <a:ahLst/>
              <a:cxnLst>
                <a:cxn ang="0">
                  <a:pos x="37" y="1"/>
                </a:cxn>
                <a:cxn ang="0">
                  <a:pos x="45" y="472"/>
                </a:cxn>
                <a:cxn ang="0">
                  <a:pos x="0" y="474"/>
                </a:cxn>
                <a:cxn ang="0">
                  <a:pos x="72" y="604"/>
                </a:cxn>
                <a:cxn ang="0">
                  <a:pos x="142" y="474"/>
                </a:cxn>
                <a:cxn ang="0">
                  <a:pos x="100" y="474"/>
                </a:cxn>
                <a:cxn ang="0">
                  <a:pos x="99" y="0"/>
                </a:cxn>
                <a:cxn ang="0">
                  <a:pos x="37" y="1"/>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gradFill rotWithShape="1">
              <a:gsLst>
                <a:gs pos="0">
                  <a:srgbClr val="808080">
                    <a:gamma/>
                    <a:tint val="0"/>
                    <a:invGamma/>
                    <a:alpha val="0"/>
                  </a:srgbClr>
                </a:gs>
                <a:gs pos="100000">
                  <a:srgbClr val="808080"/>
                </a:gs>
              </a:gsLst>
              <a:lin ang="5400000" scaled="1"/>
            </a:gradFill>
            <a:ln w="9525" cap="flat" cmpd="sng">
              <a:noFill/>
              <a:prstDash val="solid"/>
              <a:round/>
              <a:headEnd type="none" w="med" len="med"/>
              <a:tailEnd type="none" w="med" len="me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4" name="Freeform 22"/>
            <p:cNvSpPr>
              <a:spLocks/>
            </p:cNvSpPr>
            <p:nvPr/>
          </p:nvSpPr>
          <p:spPr bwMode="ltGray">
            <a:xfrm flipH="1">
              <a:off x="2025" y="2003"/>
              <a:ext cx="1197" cy="867"/>
            </a:xfrm>
            <a:custGeom>
              <a:avLst/>
              <a:gdLst/>
              <a:ahLst/>
              <a:cxnLst>
                <a:cxn ang="0">
                  <a:pos x="0" y="0"/>
                </a:cxn>
                <a:cxn ang="0">
                  <a:pos x="382" y="202"/>
                </a:cxn>
                <a:cxn ang="0">
                  <a:pos x="577" y="202"/>
                </a:cxn>
                <a:cxn ang="0">
                  <a:pos x="637" y="249"/>
                </a:cxn>
                <a:cxn ang="0">
                  <a:pos x="639" y="402"/>
                </a:cxn>
                <a:cxn ang="0">
                  <a:pos x="598" y="400"/>
                </a:cxn>
                <a:cxn ang="0">
                  <a:pos x="669" y="532"/>
                </a:cxn>
                <a:cxn ang="0">
                  <a:pos x="735" y="402"/>
                </a:cxn>
                <a:cxn ang="0">
                  <a:pos x="696" y="402"/>
                </a:cxn>
                <a:cxn ang="0">
                  <a:pos x="694" y="226"/>
                </a:cxn>
                <a:cxn ang="0">
                  <a:pos x="616" y="150"/>
                </a:cxn>
                <a:cxn ang="0">
                  <a:pos x="335" y="149"/>
                </a:cxn>
                <a:cxn ang="0">
                  <a:pos x="69" y="0"/>
                </a:cxn>
                <a:cxn ang="0">
                  <a:pos x="0" y="0"/>
                </a:cxn>
              </a:cxnLst>
              <a:rect l="0" t="0" r="r" b="b"/>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gradFill rotWithShape="1">
              <a:gsLst>
                <a:gs pos="0">
                  <a:srgbClr val="808080">
                    <a:gamma/>
                    <a:tint val="0"/>
                    <a:invGamma/>
                    <a:alpha val="0"/>
                  </a:srgbClr>
                </a:gs>
                <a:gs pos="100000">
                  <a:srgbClr val="808080"/>
                </a:gs>
              </a:gsLst>
              <a:lin ang="5400000" scaled="1"/>
            </a:gradFill>
            <a:ln w="9525" cap="flat" cmpd="sng">
              <a:noFill/>
              <a:prstDash val="solid"/>
              <a:round/>
              <a:headEnd type="none" w="med" len="med"/>
              <a:tailEnd type="none" w="med" len="me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cxnSp>
        <p:nvCxnSpPr>
          <p:cNvPr id="193" name="AutoShape 71"/>
          <p:cNvCxnSpPr>
            <a:cxnSpLocks noChangeShapeType="1"/>
          </p:cNvCxnSpPr>
          <p:nvPr/>
        </p:nvCxnSpPr>
        <p:spPr bwMode="auto">
          <a:xfrm rot="5400000" flipH="1" flipV="1">
            <a:off x="527316" y="2138031"/>
            <a:ext cx="1409703" cy="546737"/>
          </a:xfrm>
          <a:prstGeom prst="bentConnector2">
            <a:avLst/>
          </a:prstGeom>
          <a:noFill/>
          <a:ln w="19050">
            <a:solidFill>
              <a:srgbClr val="000000"/>
            </a:solidFill>
            <a:miter lim="800000"/>
            <a:headEnd/>
            <a:tailEnd type="triangle" w="med" len="med"/>
          </a:ln>
        </p:spPr>
      </p:cxnSp>
      <p:cxnSp>
        <p:nvCxnSpPr>
          <p:cNvPr id="194" name="AutoShape 72"/>
          <p:cNvCxnSpPr>
            <a:cxnSpLocks noChangeShapeType="1"/>
          </p:cNvCxnSpPr>
          <p:nvPr/>
        </p:nvCxnSpPr>
        <p:spPr bwMode="auto">
          <a:xfrm rot="16200000" flipH="1">
            <a:off x="555125" y="4000985"/>
            <a:ext cx="1385871" cy="527652"/>
          </a:xfrm>
          <a:prstGeom prst="bentConnector2">
            <a:avLst/>
          </a:prstGeom>
          <a:noFill/>
          <a:ln w="19050">
            <a:solidFill>
              <a:srgbClr val="000000"/>
            </a:solidFill>
            <a:miter lim="800000"/>
            <a:headEnd/>
            <a:tailEnd type="triangle" w="med" len="med"/>
          </a:ln>
        </p:spPr>
      </p:cxnSp>
      <p:sp>
        <p:nvSpPr>
          <p:cNvPr id="195" name="Line 73"/>
          <p:cNvSpPr>
            <a:spLocks noChangeShapeType="1"/>
          </p:cNvSpPr>
          <p:nvPr/>
        </p:nvSpPr>
        <p:spPr bwMode="auto">
          <a:xfrm>
            <a:off x="1179593" y="3324209"/>
            <a:ext cx="481526" cy="0"/>
          </a:xfrm>
          <a:prstGeom prst="line">
            <a:avLst/>
          </a:prstGeom>
          <a:noFill/>
          <a:ln w="19050">
            <a:solidFill>
              <a:srgbClr val="000000"/>
            </a:solidFill>
            <a:round/>
            <a:headE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nvGrpSpPr>
          <p:cNvPr id="196" name="Group 74"/>
          <p:cNvGrpSpPr>
            <a:grpSpLocks/>
          </p:cNvGrpSpPr>
          <p:nvPr/>
        </p:nvGrpSpPr>
        <p:grpSpPr bwMode="auto">
          <a:xfrm>
            <a:off x="1505536" y="1142984"/>
            <a:ext cx="2392371" cy="1127125"/>
            <a:chOff x="2289" y="1260"/>
            <a:chExt cx="1335" cy="672"/>
          </a:xfrm>
        </p:grpSpPr>
        <p:sp>
          <p:nvSpPr>
            <p:cNvPr id="197" name="AutoShape 75"/>
            <p:cNvSpPr>
              <a:spLocks noChangeArrowheads="1"/>
            </p:cNvSpPr>
            <p:nvPr/>
          </p:nvSpPr>
          <p:spPr bwMode="ltGray">
            <a:xfrm>
              <a:off x="2289" y="1260"/>
              <a:ext cx="1335" cy="672"/>
            </a:xfrm>
            <a:prstGeom prst="roundRect">
              <a:avLst>
                <a:gd name="adj" fmla="val 11921"/>
              </a:avLst>
            </a:prstGeom>
            <a:gradFill rotWithShape="1">
              <a:gsLst>
                <a:gs pos="0">
                  <a:srgbClr val="FFC319"/>
                </a:gs>
                <a:gs pos="100000">
                  <a:srgbClr val="FFC319">
                    <a:gamma/>
                    <a:shade val="69804"/>
                    <a:invGamma/>
                  </a:srgb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pic>
          <p:nvPicPr>
            <p:cNvPr id="198" name="Picture 76" descr="Picture4"/>
            <p:cNvPicPr>
              <a:picLocks noChangeAspect="1" noChangeArrowheads="1"/>
            </p:cNvPicPr>
            <p:nvPr/>
          </p:nvPicPr>
          <p:blipFill>
            <a:blip r:embed="rId4"/>
            <a:srcRect/>
            <a:stretch>
              <a:fillRect/>
            </a:stretch>
          </p:blipFill>
          <p:spPr bwMode="ltGray">
            <a:xfrm>
              <a:off x="2313" y="1280"/>
              <a:ext cx="386" cy="424"/>
            </a:xfrm>
            <a:prstGeom prst="rect">
              <a:avLst/>
            </a:prstGeom>
            <a:noFill/>
            <a:ln w="9525">
              <a:noFill/>
              <a:miter lim="800000"/>
              <a:headEnd/>
              <a:tailEnd/>
            </a:ln>
          </p:spPr>
        </p:pic>
      </p:grpSp>
      <p:grpSp>
        <p:nvGrpSpPr>
          <p:cNvPr id="199" name="Group 77"/>
          <p:cNvGrpSpPr>
            <a:grpSpLocks/>
          </p:cNvGrpSpPr>
          <p:nvPr/>
        </p:nvGrpSpPr>
        <p:grpSpPr bwMode="auto">
          <a:xfrm>
            <a:off x="1508711" y="2766997"/>
            <a:ext cx="2392371" cy="1127125"/>
            <a:chOff x="2291" y="2228"/>
            <a:chExt cx="1335" cy="672"/>
          </a:xfrm>
        </p:grpSpPr>
        <p:sp>
          <p:nvSpPr>
            <p:cNvPr id="200" name="AutoShape 78"/>
            <p:cNvSpPr>
              <a:spLocks noChangeArrowheads="1"/>
            </p:cNvSpPr>
            <p:nvPr/>
          </p:nvSpPr>
          <p:spPr bwMode="ltGray">
            <a:xfrm>
              <a:off x="2291" y="2228"/>
              <a:ext cx="1335" cy="672"/>
            </a:xfrm>
            <a:prstGeom prst="roundRect">
              <a:avLst>
                <a:gd name="adj" fmla="val 11921"/>
              </a:avLst>
            </a:prstGeom>
            <a:gradFill rotWithShape="1">
              <a:gsLst>
                <a:gs pos="0">
                  <a:srgbClr val="FF6161"/>
                </a:gs>
                <a:gs pos="100000">
                  <a:srgbClr val="FF6161">
                    <a:gamma/>
                    <a:shade val="69804"/>
                    <a:invGamma/>
                  </a:srgb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pic>
          <p:nvPicPr>
            <p:cNvPr id="201" name="Picture 79" descr="Picture4"/>
            <p:cNvPicPr>
              <a:picLocks noChangeAspect="1" noChangeArrowheads="1"/>
            </p:cNvPicPr>
            <p:nvPr/>
          </p:nvPicPr>
          <p:blipFill>
            <a:blip r:embed="rId4"/>
            <a:srcRect/>
            <a:stretch>
              <a:fillRect/>
            </a:stretch>
          </p:blipFill>
          <p:spPr bwMode="ltGray">
            <a:xfrm>
              <a:off x="2313" y="2250"/>
              <a:ext cx="386" cy="424"/>
            </a:xfrm>
            <a:prstGeom prst="rect">
              <a:avLst/>
            </a:prstGeom>
            <a:noFill/>
            <a:ln w="9525">
              <a:noFill/>
              <a:miter lim="800000"/>
              <a:headEnd/>
              <a:tailEnd/>
            </a:ln>
          </p:spPr>
        </p:pic>
      </p:grpSp>
      <p:grpSp>
        <p:nvGrpSpPr>
          <p:cNvPr id="202" name="Group 80"/>
          <p:cNvGrpSpPr>
            <a:grpSpLocks/>
          </p:cNvGrpSpPr>
          <p:nvPr/>
        </p:nvGrpSpPr>
        <p:grpSpPr bwMode="auto">
          <a:xfrm>
            <a:off x="1511886" y="4394184"/>
            <a:ext cx="2392371" cy="1127125"/>
            <a:chOff x="2293" y="3198"/>
            <a:chExt cx="1335" cy="672"/>
          </a:xfrm>
        </p:grpSpPr>
        <p:sp>
          <p:nvSpPr>
            <p:cNvPr id="203" name="AutoShape 81"/>
            <p:cNvSpPr>
              <a:spLocks noChangeArrowheads="1"/>
            </p:cNvSpPr>
            <p:nvPr/>
          </p:nvSpPr>
          <p:spPr bwMode="ltGray">
            <a:xfrm>
              <a:off x="2293" y="3198"/>
              <a:ext cx="1335" cy="672"/>
            </a:xfrm>
            <a:prstGeom prst="roundRect">
              <a:avLst>
                <a:gd name="adj" fmla="val 11921"/>
              </a:avLst>
            </a:prstGeom>
            <a:gradFill rotWithShape="1">
              <a:gsLst>
                <a:gs pos="0">
                  <a:srgbClr val="A8D02A"/>
                </a:gs>
                <a:gs pos="100000">
                  <a:srgbClr val="A8D02A">
                    <a:gamma/>
                    <a:shade val="69804"/>
                    <a:invGamma/>
                  </a:srgb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pic>
          <p:nvPicPr>
            <p:cNvPr id="204" name="Picture 82" descr="Picture4"/>
            <p:cNvPicPr>
              <a:picLocks noChangeAspect="1" noChangeArrowheads="1"/>
            </p:cNvPicPr>
            <p:nvPr/>
          </p:nvPicPr>
          <p:blipFill>
            <a:blip r:embed="rId4"/>
            <a:srcRect/>
            <a:stretch>
              <a:fillRect/>
            </a:stretch>
          </p:blipFill>
          <p:spPr bwMode="ltGray">
            <a:xfrm>
              <a:off x="2313" y="3216"/>
              <a:ext cx="386" cy="424"/>
            </a:xfrm>
            <a:prstGeom prst="rect">
              <a:avLst/>
            </a:prstGeom>
            <a:noFill/>
            <a:ln w="9525">
              <a:noFill/>
              <a:miter lim="800000"/>
              <a:headEnd/>
              <a:tailEnd/>
            </a:ln>
          </p:spPr>
        </p:pic>
      </p:grpSp>
      <p:sp>
        <p:nvSpPr>
          <p:cNvPr id="205" name="Rectangle 83"/>
          <p:cNvSpPr>
            <a:spLocks noChangeArrowheads="1"/>
          </p:cNvSpPr>
          <p:nvPr/>
        </p:nvSpPr>
        <p:spPr bwMode="auto">
          <a:xfrm>
            <a:off x="1576974" y="1571612"/>
            <a:ext cx="2258425" cy="369332"/>
          </a:xfrm>
          <a:prstGeom prst="rect">
            <a:avLst/>
          </a:prstGeom>
          <a:noFill/>
          <a:ln w="9525">
            <a:noFill/>
            <a:miter lim="800000"/>
            <a:headEnd/>
            <a:tailEnd/>
          </a:ln>
        </p:spPr>
        <p:txBody>
          <a:bodyPr wrap="square">
            <a:spAutoFit/>
          </a:bodyPr>
          <a:lstStyle/>
          <a:p>
            <a:pPr algn="ctr"/>
            <a:r>
              <a:rPr lang="zh-CN" altLang="en-US" b="1" dirty="0" smtClean="0">
                <a:solidFill>
                  <a:schemeClr val="tx2">
                    <a:lumMod val="75000"/>
                  </a:schemeClr>
                </a:solidFill>
                <a:cs typeface="Arial" charset="0"/>
              </a:rPr>
              <a:t>产品类型定义</a:t>
            </a:r>
            <a:endParaRPr lang="en-US" altLang="zh-CN" b="1" dirty="0">
              <a:solidFill>
                <a:schemeClr val="tx2">
                  <a:lumMod val="75000"/>
                </a:schemeClr>
              </a:solidFill>
              <a:cs typeface="Arial" charset="0"/>
            </a:endParaRPr>
          </a:p>
        </p:txBody>
      </p:sp>
      <p:sp>
        <p:nvSpPr>
          <p:cNvPr id="206" name="Rectangle 84"/>
          <p:cNvSpPr>
            <a:spLocks noChangeArrowheads="1"/>
          </p:cNvSpPr>
          <p:nvPr/>
        </p:nvSpPr>
        <p:spPr bwMode="auto">
          <a:xfrm>
            <a:off x="1574394" y="3068421"/>
            <a:ext cx="2258425" cy="646331"/>
          </a:xfrm>
          <a:prstGeom prst="rect">
            <a:avLst/>
          </a:prstGeom>
          <a:noFill/>
          <a:ln w="9525">
            <a:noFill/>
            <a:miter lim="800000"/>
            <a:headEnd/>
            <a:tailEnd/>
          </a:ln>
        </p:spPr>
        <p:txBody>
          <a:bodyPr wrap="square">
            <a:spAutoFit/>
          </a:bodyPr>
          <a:lstStyle/>
          <a:p>
            <a:pPr algn="ctr"/>
            <a:r>
              <a:rPr lang="zh-CN" altLang="en-US" b="1" dirty="0" smtClean="0">
                <a:solidFill>
                  <a:schemeClr val="tx2">
                    <a:lumMod val="75000"/>
                  </a:schemeClr>
                </a:solidFill>
                <a:cs typeface="Arial" charset="0"/>
              </a:rPr>
              <a:t>产品类型属性字段定义</a:t>
            </a:r>
            <a:endParaRPr lang="en-US" altLang="zh-CN" b="1" dirty="0">
              <a:solidFill>
                <a:schemeClr val="tx2">
                  <a:lumMod val="75000"/>
                </a:schemeClr>
              </a:solidFill>
              <a:cs typeface="Arial" charset="0"/>
            </a:endParaRPr>
          </a:p>
        </p:txBody>
      </p:sp>
      <p:sp>
        <p:nvSpPr>
          <p:cNvPr id="207" name="Rectangle 85"/>
          <p:cNvSpPr>
            <a:spLocks noChangeArrowheads="1"/>
          </p:cNvSpPr>
          <p:nvPr/>
        </p:nvSpPr>
        <p:spPr bwMode="auto">
          <a:xfrm>
            <a:off x="1574394" y="4711495"/>
            <a:ext cx="2258425" cy="646331"/>
          </a:xfrm>
          <a:prstGeom prst="rect">
            <a:avLst/>
          </a:prstGeom>
          <a:noFill/>
          <a:ln w="9525">
            <a:noFill/>
            <a:miter lim="800000"/>
            <a:headEnd/>
            <a:tailEnd/>
          </a:ln>
        </p:spPr>
        <p:txBody>
          <a:bodyPr wrap="square">
            <a:spAutoFit/>
          </a:bodyPr>
          <a:lstStyle/>
          <a:p>
            <a:pPr algn="ctr"/>
            <a:r>
              <a:rPr lang="zh-CN" altLang="en-US" b="1" dirty="0" smtClean="0">
                <a:solidFill>
                  <a:schemeClr val="tx2">
                    <a:lumMod val="75000"/>
                  </a:schemeClr>
                </a:solidFill>
                <a:cs typeface="Arial" charset="0"/>
              </a:rPr>
              <a:t>产品类型字段增加减少</a:t>
            </a:r>
            <a:endParaRPr lang="en-US" altLang="zh-CN" b="1" dirty="0">
              <a:solidFill>
                <a:schemeClr val="tx2">
                  <a:lumMod val="75000"/>
                </a:schemeClr>
              </a:solidFill>
              <a:cs typeface="Arial" charset="0"/>
            </a:endParaRPr>
          </a:p>
        </p:txBody>
      </p:sp>
      <p:sp>
        <p:nvSpPr>
          <p:cNvPr id="209" name="Rectangle 87"/>
          <p:cNvSpPr>
            <a:spLocks noChangeArrowheads="1"/>
          </p:cNvSpPr>
          <p:nvPr/>
        </p:nvSpPr>
        <p:spPr bwMode="auto">
          <a:xfrm>
            <a:off x="5137009" y="2945311"/>
            <a:ext cx="1805723" cy="769441"/>
          </a:xfrm>
          <a:prstGeom prst="rect">
            <a:avLst/>
          </a:prstGeom>
          <a:noFill/>
          <a:ln w="9525">
            <a:noFill/>
            <a:miter lim="800000"/>
            <a:headEnd/>
            <a:tailEnd/>
          </a:ln>
        </p:spPr>
        <p:txBody>
          <a:bodyPr wrap="square">
            <a:spAutoFit/>
          </a:bodyPr>
          <a:lstStyle/>
          <a:p>
            <a:pPr algn="ctr"/>
            <a:r>
              <a:rPr lang="zh-CN" altLang="en-US" sz="2200" dirty="0" smtClean="0">
                <a:solidFill>
                  <a:schemeClr val="tx2">
                    <a:lumMod val="75000"/>
                  </a:schemeClr>
                </a:solidFill>
                <a:latin typeface="Arial Black" pitchFamily="34" charset="0"/>
                <a:cs typeface="Arial" charset="0"/>
              </a:rPr>
              <a:t>动态属性处理中心</a:t>
            </a:r>
            <a:endParaRPr lang="en-US" altLang="zh-CN" sz="2200" dirty="0">
              <a:solidFill>
                <a:schemeClr val="tx2">
                  <a:lumMod val="75000"/>
                </a:schemeClr>
              </a:solidFill>
              <a:latin typeface="Arial Black" pitchFamily="34" charset="0"/>
              <a:cs typeface="Arial" charset="0"/>
            </a:endParaRPr>
          </a:p>
        </p:txBody>
      </p:sp>
      <p:grpSp>
        <p:nvGrpSpPr>
          <p:cNvPr id="215" name="Group 5"/>
          <p:cNvGrpSpPr>
            <a:grpSpLocks/>
          </p:cNvGrpSpPr>
          <p:nvPr/>
        </p:nvGrpSpPr>
        <p:grpSpPr bwMode="auto">
          <a:xfrm>
            <a:off x="7770844" y="2571744"/>
            <a:ext cx="1368425" cy="1266825"/>
            <a:chOff x="2226" y="2171"/>
            <a:chExt cx="798" cy="741"/>
          </a:xfrm>
        </p:grpSpPr>
        <p:sp>
          <p:nvSpPr>
            <p:cNvPr id="216" name="AutoShape 6"/>
            <p:cNvSpPr>
              <a:spLocks noChangeArrowheads="1"/>
            </p:cNvSpPr>
            <p:nvPr/>
          </p:nvSpPr>
          <p:spPr bwMode="gray">
            <a:xfrm>
              <a:off x="2226" y="2171"/>
              <a:ext cx="798" cy="741"/>
            </a:xfrm>
            <a:prstGeom prst="roundRect">
              <a:avLst>
                <a:gd name="adj" fmla="val 11921"/>
              </a:avLst>
            </a:prstGeom>
            <a:gradFill rotWithShape="1">
              <a:gsLst>
                <a:gs pos="0">
                  <a:srgbClr val="5CB1FE"/>
                </a:gs>
                <a:gs pos="100000">
                  <a:srgbClr val="5CB1FE">
                    <a:gamma/>
                    <a:shade val="72941"/>
                    <a:invGamma/>
                  </a:srgbClr>
                </a:gs>
              </a:gsLst>
              <a:lin ang="5400000" scaled="1"/>
            </a:gradFill>
            <a:ln w="25400">
              <a:noFill/>
              <a:round/>
              <a:headEnd/>
              <a:tailEnd/>
            </a:ln>
            <a:effectLst>
              <a:outerShdw dist="53882" dir="2700000" algn="ctr" rotWithShape="0">
                <a:srgbClr val="000000">
                  <a:alpha val="50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17" name="Freeform 7"/>
            <p:cNvSpPr>
              <a:spLocks/>
            </p:cNvSpPr>
            <p:nvPr/>
          </p:nvSpPr>
          <p:spPr bwMode="gray">
            <a:xfrm>
              <a:off x="2256" y="2208"/>
              <a:ext cx="397" cy="370"/>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rgbClr val="5CB1FE">
                    <a:gamma/>
                    <a:tint val="60392"/>
                    <a:invGamma/>
                  </a:srgbClr>
                </a:gs>
                <a:gs pos="50000">
                  <a:srgbClr val="5CB1FE">
                    <a:alpha val="0"/>
                  </a:srgbClr>
                </a:gs>
                <a:gs pos="100000">
                  <a:srgbClr val="5CB1FE">
                    <a:gamma/>
                    <a:tint val="60392"/>
                    <a:invGamma/>
                  </a:srgbClr>
                </a:gs>
              </a:gsLst>
              <a:lin ang="2700000" scaled="1"/>
            </a:gradFill>
            <a:ln w="0">
              <a:no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218" name="Text Box 8"/>
          <p:cNvSpPr txBox="1">
            <a:spLocks noChangeArrowheads="1"/>
          </p:cNvSpPr>
          <p:nvPr/>
        </p:nvSpPr>
        <p:spPr bwMode="white">
          <a:xfrm>
            <a:off x="7699406" y="3000372"/>
            <a:ext cx="1516064" cy="461665"/>
          </a:xfrm>
          <a:prstGeom prst="rect">
            <a:avLst/>
          </a:prstGeom>
          <a:noFill/>
          <a:ln w="9525" algn="ctr">
            <a:noFill/>
            <a:miter lim="800000"/>
            <a:headEnd/>
            <a:tailEnd/>
          </a:ln>
        </p:spPr>
        <p:txBody>
          <a:bodyPr wrap="square">
            <a:spAutoFit/>
          </a:bodyPr>
          <a:lstStyle/>
          <a:p>
            <a:pPr algn="ctr">
              <a:spcBef>
                <a:spcPct val="50000"/>
              </a:spcBef>
            </a:pPr>
            <a:r>
              <a:rPr lang="zh-CN" altLang="en-US" sz="2400" b="1" dirty="0" smtClean="0">
                <a:solidFill>
                  <a:schemeClr val="tx2">
                    <a:lumMod val="75000"/>
                  </a:schemeClr>
                </a:solidFill>
                <a:cs typeface="Arial" charset="0"/>
              </a:rPr>
              <a:t>用户页面</a:t>
            </a:r>
            <a:endParaRPr lang="en-US" altLang="zh-CN" sz="2400" b="1" dirty="0">
              <a:solidFill>
                <a:schemeClr val="tx2">
                  <a:lumMod val="75000"/>
                </a:schemeClr>
              </a:solidFill>
              <a:cs typeface="Arial" charset="0"/>
            </a:endParaRPr>
          </a:p>
        </p:txBody>
      </p:sp>
      <p:grpSp>
        <p:nvGrpSpPr>
          <p:cNvPr id="93" name="Group 5"/>
          <p:cNvGrpSpPr>
            <a:grpSpLocks/>
          </p:cNvGrpSpPr>
          <p:nvPr/>
        </p:nvGrpSpPr>
        <p:grpSpPr bwMode="auto">
          <a:xfrm>
            <a:off x="0" y="2662241"/>
            <a:ext cx="1357290" cy="1409701"/>
            <a:chOff x="2226" y="2171"/>
            <a:chExt cx="798" cy="741"/>
          </a:xfrm>
        </p:grpSpPr>
        <p:sp>
          <p:nvSpPr>
            <p:cNvPr id="94" name="AutoShape 6"/>
            <p:cNvSpPr>
              <a:spLocks noChangeArrowheads="1"/>
            </p:cNvSpPr>
            <p:nvPr/>
          </p:nvSpPr>
          <p:spPr bwMode="gray">
            <a:xfrm>
              <a:off x="2226" y="2171"/>
              <a:ext cx="798" cy="741"/>
            </a:xfrm>
            <a:prstGeom prst="roundRect">
              <a:avLst>
                <a:gd name="adj" fmla="val 11921"/>
              </a:avLst>
            </a:prstGeom>
            <a:gradFill rotWithShape="1">
              <a:gsLst>
                <a:gs pos="0">
                  <a:srgbClr val="5CB1FE"/>
                </a:gs>
                <a:gs pos="100000">
                  <a:srgbClr val="5CB1FE">
                    <a:gamma/>
                    <a:shade val="72941"/>
                    <a:invGamma/>
                  </a:srgbClr>
                </a:gs>
              </a:gsLst>
              <a:lin ang="5400000" scaled="1"/>
            </a:gradFill>
            <a:ln w="25400">
              <a:noFill/>
              <a:round/>
              <a:headEnd/>
              <a:tailEnd/>
            </a:ln>
            <a:effectLst>
              <a:outerShdw dist="53882" dir="2700000" algn="ctr" rotWithShape="0">
                <a:srgbClr val="000000">
                  <a:alpha val="50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5" name="Freeform 7"/>
            <p:cNvSpPr>
              <a:spLocks/>
            </p:cNvSpPr>
            <p:nvPr/>
          </p:nvSpPr>
          <p:spPr bwMode="gray">
            <a:xfrm>
              <a:off x="2256" y="2208"/>
              <a:ext cx="397" cy="370"/>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rgbClr val="5CB1FE">
                    <a:gamma/>
                    <a:tint val="60392"/>
                    <a:invGamma/>
                  </a:srgbClr>
                </a:gs>
                <a:gs pos="50000">
                  <a:srgbClr val="5CB1FE">
                    <a:alpha val="0"/>
                  </a:srgbClr>
                </a:gs>
                <a:gs pos="100000">
                  <a:srgbClr val="5CB1FE">
                    <a:gamma/>
                    <a:tint val="60392"/>
                    <a:invGamma/>
                  </a:srgbClr>
                </a:gs>
              </a:gsLst>
              <a:lin ang="2700000" scaled="1"/>
            </a:gradFill>
            <a:ln w="0">
              <a:no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97" name="Text Box 8"/>
          <p:cNvSpPr txBox="1">
            <a:spLocks noChangeArrowheads="1"/>
          </p:cNvSpPr>
          <p:nvPr/>
        </p:nvSpPr>
        <p:spPr bwMode="white">
          <a:xfrm>
            <a:off x="-142908" y="3143248"/>
            <a:ext cx="1571604" cy="461665"/>
          </a:xfrm>
          <a:prstGeom prst="rect">
            <a:avLst/>
          </a:prstGeom>
          <a:noFill/>
          <a:ln w="9525" algn="ctr">
            <a:noFill/>
            <a:miter lim="800000"/>
            <a:headEnd/>
            <a:tailEnd/>
          </a:ln>
        </p:spPr>
        <p:txBody>
          <a:bodyPr wrap="square">
            <a:spAutoFit/>
          </a:bodyPr>
          <a:lstStyle/>
          <a:p>
            <a:pPr algn="ctr">
              <a:spcBef>
                <a:spcPct val="50000"/>
              </a:spcBef>
            </a:pPr>
            <a:r>
              <a:rPr lang="zh-CN" altLang="en-US" sz="2400" b="1" dirty="0" smtClean="0">
                <a:solidFill>
                  <a:schemeClr val="tx2">
                    <a:lumMod val="75000"/>
                  </a:schemeClr>
                </a:solidFill>
                <a:cs typeface="Arial" charset="0"/>
              </a:rPr>
              <a:t>维护页面</a:t>
            </a:r>
            <a:endParaRPr lang="en-US" altLang="zh-CN" sz="2400" b="1" dirty="0">
              <a:solidFill>
                <a:schemeClr val="tx2">
                  <a:lumMod val="75000"/>
                </a:schemeClr>
              </a:solidFill>
              <a:cs typeface="Arial" charset="0"/>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知识库管理</a:t>
            </a:r>
            <a:endParaRPr lang="zh-CN" altLang="en-US" dirty="0"/>
          </a:p>
        </p:txBody>
      </p:sp>
      <p:sp>
        <p:nvSpPr>
          <p:cNvPr id="17" name="Freeform 2"/>
          <p:cNvSpPr>
            <a:spLocks/>
          </p:cNvSpPr>
          <p:nvPr/>
        </p:nvSpPr>
        <p:spPr bwMode="ltGray">
          <a:xfrm flipH="1">
            <a:off x="500034" y="1071546"/>
            <a:ext cx="2341562" cy="1962150"/>
          </a:xfrm>
          <a:custGeom>
            <a:avLst/>
            <a:gdLst>
              <a:gd name="T0" fmla="*/ 984544803 w 1299"/>
              <a:gd name="T1" fmla="*/ 2147483647 h 1008"/>
              <a:gd name="T2" fmla="*/ 2147483647 w 1299"/>
              <a:gd name="T3" fmla="*/ 2147483647 h 1008"/>
              <a:gd name="T4" fmla="*/ 2147483647 w 1299"/>
              <a:gd name="T5" fmla="*/ 1193586746 h 1008"/>
              <a:gd name="T6" fmla="*/ 2147483647 w 1299"/>
              <a:gd name="T7" fmla="*/ 0 h 1008"/>
              <a:gd name="T8" fmla="*/ 9748397 w 1299"/>
              <a:gd name="T9" fmla="*/ 0 h 1008"/>
              <a:gd name="T10" fmla="*/ 0 w 1299"/>
              <a:gd name="T11" fmla="*/ 2147483647 h 1008"/>
              <a:gd name="T12" fmla="*/ 984544803 w 1299"/>
              <a:gd name="T13" fmla="*/ 2147483647 h 1008"/>
              <a:gd name="T14" fmla="*/ 0 60000 65536"/>
              <a:gd name="T15" fmla="*/ 0 60000 65536"/>
              <a:gd name="T16" fmla="*/ 0 60000 65536"/>
              <a:gd name="T17" fmla="*/ 0 60000 65536"/>
              <a:gd name="T18" fmla="*/ 0 60000 65536"/>
              <a:gd name="T19" fmla="*/ 0 60000 65536"/>
              <a:gd name="T20" fmla="*/ 0 60000 65536"/>
              <a:gd name="T21" fmla="*/ 0 w 1299"/>
              <a:gd name="T22" fmla="*/ 0 h 1008"/>
              <a:gd name="T23" fmla="*/ 1299 w 1299"/>
              <a:gd name="T24" fmla="*/ 1008 h 10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9" h="1008">
                <a:moveTo>
                  <a:pt x="303" y="1008"/>
                </a:moveTo>
                <a:cubicBezTo>
                  <a:pt x="801" y="1008"/>
                  <a:pt x="1299" y="1008"/>
                  <a:pt x="1299" y="1008"/>
                </a:cubicBezTo>
                <a:cubicBezTo>
                  <a:pt x="1299" y="1008"/>
                  <a:pt x="1297" y="661"/>
                  <a:pt x="1296" y="315"/>
                </a:cubicBezTo>
                <a:cubicBezTo>
                  <a:pt x="1290" y="150"/>
                  <a:pt x="1161" y="0"/>
                  <a:pt x="942" y="0"/>
                </a:cubicBezTo>
                <a:cubicBezTo>
                  <a:pt x="472" y="0"/>
                  <a:pt x="3" y="0"/>
                  <a:pt x="3" y="0"/>
                </a:cubicBezTo>
                <a:cubicBezTo>
                  <a:pt x="3" y="0"/>
                  <a:pt x="1" y="361"/>
                  <a:pt x="0" y="723"/>
                </a:cubicBezTo>
                <a:cubicBezTo>
                  <a:pt x="0" y="915"/>
                  <a:pt x="144" y="1002"/>
                  <a:pt x="303" y="1008"/>
                </a:cubicBezTo>
                <a:close/>
              </a:path>
            </a:pathLst>
          </a:custGeom>
          <a:solidFill>
            <a:srgbClr val="5CB1FE"/>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8" name="Freeform 3"/>
          <p:cNvSpPr>
            <a:spLocks/>
          </p:cNvSpPr>
          <p:nvPr/>
        </p:nvSpPr>
        <p:spPr bwMode="ltGray">
          <a:xfrm>
            <a:off x="2960659" y="1071546"/>
            <a:ext cx="2341562" cy="1962150"/>
          </a:xfrm>
          <a:custGeom>
            <a:avLst/>
            <a:gdLst>
              <a:gd name="T0" fmla="*/ 984544803 w 1299"/>
              <a:gd name="T1" fmla="*/ 2147483647 h 1008"/>
              <a:gd name="T2" fmla="*/ 2147483647 w 1299"/>
              <a:gd name="T3" fmla="*/ 2147483647 h 1008"/>
              <a:gd name="T4" fmla="*/ 2147483647 w 1299"/>
              <a:gd name="T5" fmla="*/ 1193586746 h 1008"/>
              <a:gd name="T6" fmla="*/ 2147483647 w 1299"/>
              <a:gd name="T7" fmla="*/ 0 h 1008"/>
              <a:gd name="T8" fmla="*/ 9748397 w 1299"/>
              <a:gd name="T9" fmla="*/ 0 h 1008"/>
              <a:gd name="T10" fmla="*/ 0 w 1299"/>
              <a:gd name="T11" fmla="*/ 2147483647 h 1008"/>
              <a:gd name="T12" fmla="*/ 984544803 w 1299"/>
              <a:gd name="T13" fmla="*/ 2147483647 h 1008"/>
              <a:gd name="T14" fmla="*/ 0 60000 65536"/>
              <a:gd name="T15" fmla="*/ 0 60000 65536"/>
              <a:gd name="T16" fmla="*/ 0 60000 65536"/>
              <a:gd name="T17" fmla="*/ 0 60000 65536"/>
              <a:gd name="T18" fmla="*/ 0 60000 65536"/>
              <a:gd name="T19" fmla="*/ 0 60000 65536"/>
              <a:gd name="T20" fmla="*/ 0 60000 65536"/>
              <a:gd name="T21" fmla="*/ 0 w 1299"/>
              <a:gd name="T22" fmla="*/ 0 h 1008"/>
              <a:gd name="T23" fmla="*/ 1299 w 1299"/>
              <a:gd name="T24" fmla="*/ 1008 h 10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9" h="1008">
                <a:moveTo>
                  <a:pt x="303" y="1008"/>
                </a:moveTo>
                <a:cubicBezTo>
                  <a:pt x="801" y="1008"/>
                  <a:pt x="1299" y="1008"/>
                  <a:pt x="1299" y="1008"/>
                </a:cubicBezTo>
                <a:cubicBezTo>
                  <a:pt x="1299" y="1008"/>
                  <a:pt x="1297" y="661"/>
                  <a:pt x="1296" y="315"/>
                </a:cubicBezTo>
                <a:cubicBezTo>
                  <a:pt x="1290" y="150"/>
                  <a:pt x="1161" y="0"/>
                  <a:pt x="942" y="0"/>
                </a:cubicBezTo>
                <a:cubicBezTo>
                  <a:pt x="472" y="0"/>
                  <a:pt x="3" y="0"/>
                  <a:pt x="3" y="0"/>
                </a:cubicBezTo>
                <a:cubicBezTo>
                  <a:pt x="3" y="0"/>
                  <a:pt x="1" y="361"/>
                  <a:pt x="0" y="723"/>
                </a:cubicBezTo>
                <a:cubicBezTo>
                  <a:pt x="0" y="915"/>
                  <a:pt x="144" y="1002"/>
                  <a:pt x="303" y="1008"/>
                </a:cubicBezTo>
                <a:close/>
              </a:path>
            </a:pathLst>
          </a:custGeom>
          <a:solidFill>
            <a:srgbClr val="A8D02A"/>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9" name="Freeform 4"/>
          <p:cNvSpPr>
            <a:spLocks/>
          </p:cNvSpPr>
          <p:nvPr/>
        </p:nvSpPr>
        <p:spPr bwMode="ltGray">
          <a:xfrm>
            <a:off x="500034" y="3162284"/>
            <a:ext cx="2341562" cy="1962150"/>
          </a:xfrm>
          <a:custGeom>
            <a:avLst/>
            <a:gdLst>
              <a:gd name="T0" fmla="*/ 984544803 w 1299"/>
              <a:gd name="T1" fmla="*/ 2147483647 h 1008"/>
              <a:gd name="T2" fmla="*/ 2147483647 w 1299"/>
              <a:gd name="T3" fmla="*/ 2147483647 h 1008"/>
              <a:gd name="T4" fmla="*/ 2147483647 w 1299"/>
              <a:gd name="T5" fmla="*/ 1193586746 h 1008"/>
              <a:gd name="T6" fmla="*/ 2147483647 w 1299"/>
              <a:gd name="T7" fmla="*/ 0 h 1008"/>
              <a:gd name="T8" fmla="*/ 9748397 w 1299"/>
              <a:gd name="T9" fmla="*/ 0 h 1008"/>
              <a:gd name="T10" fmla="*/ 0 w 1299"/>
              <a:gd name="T11" fmla="*/ 2147483647 h 1008"/>
              <a:gd name="T12" fmla="*/ 984544803 w 1299"/>
              <a:gd name="T13" fmla="*/ 2147483647 h 1008"/>
              <a:gd name="T14" fmla="*/ 0 60000 65536"/>
              <a:gd name="T15" fmla="*/ 0 60000 65536"/>
              <a:gd name="T16" fmla="*/ 0 60000 65536"/>
              <a:gd name="T17" fmla="*/ 0 60000 65536"/>
              <a:gd name="T18" fmla="*/ 0 60000 65536"/>
              <a:gd name="T19" fmla="*/ 0 60000 65536"/>
              <a:gd name="T20" fmla="*/ 0 60000 65536"/>
              <a:gd name="T21" fmla="*/ 0 w 1299"/>
              <a:gd name="T22" fmla="*/ 0 h 1008"/>
              <a:gd name="T23" fmla="*/ 1299 w 1299"/>
              <a:gd name="T24" fmla="*/ 1008 h 10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9" h="1008">
                <a:moveTo>
                  <a:pt x="303" y="1008"/>
                </a:moveTo>
                <a:cubicBezTo>
                  <a:pt x="801" y="1008"/>
                  <a:pt x="1299" y="1008"/>
                  <a:pt x="1299" y="1008"/>
                </a:cubicBezTo>
                <a:cubicBezTo>
                  <a:pt x="1299" y="1008"/>
                  <a:pt x="1297" y="661"/>
                  <a:pt x="1296" y="315"/>
                </a:cubicBezTo>
                <a:cubicBezTo>
                  <a:pt x="1290" y="150"/>
                  <a:pt x="1161" y="0"/>
                  <a:pt x="942" y="0"/>
                </a:cubicBezTo>
                <a:cubicBezTo>
                  <a:pt x="472" y="0"/>
                  <a:pt x="3" y="0"/>
                  <a:pt x="3" y="0"/>
                </a:cubicBezTo>
                <a:cubicBezTo>
                  <a:pt x="3" y="0"/>
                  <a:pt x="1" y="361"/>
                  <a:pt x="0" y="723"/>
                </a:cubicBezTo>
                <a:cubicBezTo>
                  <a:pt x="0" y="915"/>
                  <a:pt x="144" y="1002"/>
                  <a:pt x="303" y="1008"/>
                </a:cubicBezTo>
                <a:close/>
              </a:path>
            </a:pathLst>
          </a:custGeom>
          <a:solidFill>
            <a:srgbClr val="FFC319"/>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0" name="Freeform 5"/>
          <p:cNvSpPr>
            <a:spLocks/>
          </p:cNvSpPr>
          <p:nvPr/>
        </p:nvSpPr>
        <p:spPr bwMode="ltGray">
          <a:xfrm flipH="1">
            <a:off x="2960659" y="3162284"/>
            <a:ext cx="2341562" cy="1962150"/>
          </a:xfrm>
          <a:custGeom>
            <a:avLst/>
            <a:gdLst>
              <a:gd name="T0" fmla="*/ 984544803 w 1299"/>
              <a:gd name="T1" fmla="*/ 2147483647 h 1008"/>
              <a:gd name="T2" fmla="*/ 2147483647 w 1299"/>
              <a:gd name="T3" fmla="*/ 2147483647 h 1008"/>
              <a:gd name="T4" fmla="*/ 2147483647 w 1299"/>
              <a:gd name="T5" fmla="*/ 1193586746 h 1008"/>
              <a:gd name="T6" fmla="*/ 2147483647 w 1299"/>
              <a:gd name="T7" fmla="*/ 0 h 1008"/>
              <a:gd name="T8" fmla="*/ 9748397 w 1299"/>
              <a:gd name="T9" fmla="*/ 0 h 1008"/>
              <a:gd name="T10" fmla="*/ 0 w 1299"/>
              <a:gd name="T11" fmla="*/ 2147483647 h 1008"/>
              <a:gd name="T12" fmla="*/ 984544803 w 1299"/>
              <a:gd name="T13" fmla="*/ 2147483647 h 1008"/>
              <a:gd name="T14" fmla="*/ 0 60000 65536"/>
              <a:gd name="T15" fmla="*/ 0 60000 65536"/>
              <a:gd name="T16" fmla="*/ 0 60000 65536"/>
              <a:gd name="T17" fmla="*/ 0 60000 65536"/>
              <a:gd name="T18" fmla="*/ 0 60000 65536"/>
              <a:gd name="T19" fmla="*/ 0 60000 65536"/>
              <a:gd name="T20" fmla="*/ 0 60000 65536"/>
              <a:gd name="T21" fmla="*/ 0 w 1299"/>
              <a:gd name="T22" fmla="*/ 0 h 1008"/>
              <a:gd name="T23" fmla="*/ 1299 w 1299"/>
              <a:gd name="T24" fmla="*/ 1008 h 10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9" h="1008">
                <a:moveTo>
                  <a:pt x="303" y="1008"/>
                </a:moveTo>
                <a:cubicBezTo>
                  <a:pt x="801" y="1008"/>
                  <a:pt x="1299" y="1008"/>
                  <a:pt x="1299" y="1008"/>
                </a:cubicBezTo>
                <a:cubicBezTo>
                  <a:pt x="1299" y="1008"/>
                  <a:pt x="1297" y="661"/>
                  <a:pt x="1296" y="315"/>
                </a:cubicBezTo>
                <a:cubicBezTo>
                  <a:pt x="1290" y="150"/>
                  <a:pt x="1161" y="0"/>
                  <a:pt x="942" y="0"/>
                </a:cubicBezTo>
                <a:cubicBezTo>
                  <a:pt x="472" y="0"/>
                  <a:pt x="3" y="0"/>
                  <a:pt x="3" y="0"/>
                </a:cubicBezTo>
                <a:cubicBezTo>
                  <a:pt x="3" y="0"/>
                  <a:pt x="1" y="361"/>
                  <a:pt x="0" y="723"/>
                </a:cubicBezTo>
                <a:cubicBezTo>
                  <a:pt x="0" y="915"/>
                  <a:pt x="144" y="1002"/>
                  <a:pt x="303" y="1008"/>
                </a:cubicBezTo>
                <a:close/>
              </a:path>
            </a:pathLst>
          </a:custGeom>
          <a:solidFill>
            <a:srgbClr val="FF6161"/>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1" name="Oval 6"/>
          <p:cNvSpPr>
            <a:spLocks noChangeArrowheads="1"/>
          </p:cNvSpPr>
          <p:nvPr/>
        </p:nvSpPr>
        <p:spPr bwMode="gray">
          <a:xfrm>
            <a:off x="1785909" y="2000234"/>
            <a:ext cx="2362200" cy="2362200"/>
          </a:xfrm>
          <a:prstGeom prst="ellipse">
            <a:avLst/>
          </a:prstGeom>
          <a:solidFill>
            <a:srgbClr val="FFFFFF">
              <a:alpha val="50195"/>
            </a:srgbClr>
          </a:solid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2" name="Text Box 7"/>
          <p:cNvSpPr txBox="1">
            <a:spLocks noChangeArrowheads="1"/>
          </p:cNvSpPr>
          <p:nvPr/>
        </p:nvSpPr>
        <p:spPr bwMode="black">
          <a:xfrm>
            <a:off x="728634" y="1528746"/>
            <a:ext cx="1792287" cy="584775"/>
          </a:xfrm>
          <a:prstGeom prst="rect">
            <a:avLst/>
          </a:prstGeom>
          <a:noFill/>
          <a:ln w="9525" algn="ctr">
            <a:noFill/>
            <a:miter lim="800000"/>
            <a:headEnd/>
            <a:tailEnd/>
          </a:ln>
          <a:effectLst>
            <a:outerShdw dist="17961" dir="2700000" algn="ctr" rotWithShape="0">
              <a:srgbClr val="000000">
                <a:alpha val="50000"/>
              </a:srgbClr>
            </a:outerShdw>
          </a:effectLst>
        </p:spPr>
        <p:txBody>
          <a:bodyPr>
            <a:spAutoFit/>
          </a:bodyPr>
          <a:lstStyle/>
          <a:p>
            <a:pPr algn="ctr" fontAlgn="auto">
              <a:spcBef>
                <a:spcPct val="50000"/>
              </a:spcBef>
              <a:spcAft>
                <a:spcPts val="0"/>
              </a:spcAft>
            </a:pPr>
            <a:r>
              <a:rPr lang="zh-CN" altLang="en-US" sz="1600" b="1" kern="0" dirty="0" smtClean="0">
                <a:solidFill>
                  <a:schemeClr val="tx2">
                    <a:lumMod val="75000"/>
                  </a:schemeClr>
                </a:solidFill>
              </a:rPr>
              <a:t>操作手册落实到对应的页面上</a:t>
            </a:r>
          </a:p>
        </p:txBody>
      </p:sp>
      <p:sp>
        <p:nvSpPr>
          <p:cNvPr id="24" name="Text Box 9"/>
          <p:cNvSpPr txBox="1">
            <a:spLocks noChangeArrowheads="1"/>
          </p:cNvSpPr>
          <p:nvPr/>
        </p:nvSpPr>
        <p:spPr bwMode="black">
          <a:xfrm>
            <a:off x="3244821" y="1528746"/>
            <a:ext cx="1792288" cy="830997"/>
          </a:xfrm>
          <a:prstGeom prst="rect">
            <a:avLst/>
          </a:prstGeom>
          <a:noFill/>
          <a:ln w="9525" algn="ctr">
            <a:noFill/>
            <a:miter lim="800000"/>
            <a:headEnd/>
            <a:tailEnd/>
          </a:ln>
          <a:effectLst>
            <a:outerShdw dist="17961" dir="2700000" algn="ctr" rotWithShape="0">
              <a:srgbClr val="000000">
                <a:alpha val="50000"/>
              </a:srgbClr>
            </a:outerShdw>
          </a:effectLst>
        </p:spPr>
        <p:txBody>
          <a:bodyPr>
            <a:spAutoFit/>
          </a:bodyPr>
          <a:lstStyle/>
          <a:p>
            <a:pPr algn="ctr" fontAlgn="auto">
              <a:spcBef>
                <a:spcPct val="50000"/>
              </a:spcBef>
              <a:spcAft>
                <a:spcPts val="0"/>
              </a:spcAft>
            </a:pPr>
            <a:r>
              <a:rPr lang="en-US" altLang="zh-CN" sz="1600" b="1" kern="0" dirty="0" smtClean="0">
                <a:solidFill>
                  <a:schemeClr val="tx2">
                    <a:lumMod val="75000"/>
                  </a:schemeClr>
                </a:solidFill>
              </a:rPr>
              <a:t>ESP</a:t>
            </a:r>
            <a:r>
              <a:rPr lang="zh-CN" altLang="en-US" sz="1600" b="1" kern="0" dirty="0" smtClean="0">
                <a:solidFill>
                  <a:schemeClr val="tx2">
                    <a:lumMod val="75000"/>
                  </a:schemeClr>
                </a:solidFill>
              </a:rPr>
              <a:t>问题</a:t>
            </a:r>
            <a:r>
              <a:rPr lang="en-US" altLang="zh-CN" sz="1600" b="1" kern="0" dirty="0" smtClean="0">
                <a:solidFill>
                  <a:schemeClr val="tx2">
                    <a:lumMod val="75000"/>
                  </a:schemeClr>
                </a:solidFill>
              </a:rPr>
              <a:t>TOP N</a:t>
            </a:r>
            <a:r>
              <a:rPr lang="zh-CN" altLang="en-US" sz="1600" b="1" kern="0" dirty="0" smtClean="0">
                <a:solidFill>
                  <a:schemeClr val="tx2">
                    <a:lumMod val="75000"/>
                  </a:schemeClr>
                </a:solidFill>
              </a:rPr>
              <a:t>：已有知识资产的复用</a:t>
            </a:r>
          </a:p>
        </p:txBody>
      </p:sp>
      <p:sp>
        <p:nvSpPr>
          <p:cNvPr id="25" name="Text Box 10"/>
          <p:cNvSpPr txBox="1">
            <a:spLocks noChangeArrowheads="1"/>
          </p:cNvSpPr>
          <p:nvPr/>
        </p:nvSpPr>
        <p:spPr bwMode="black">
          <a:xfrm>
            <a:off x="611142" y="3714752"/>
            <a:ext cx="1792287" cy="1323439"/>
          </a:xfrm>
          <a:prstGeom prst="rect">
            <a:avLst/>
          </a:prstGeom>
          <a:noFill/>
          <a:ln w="9525" algn="ctr">
            <a:noFill/>
            <a:miter lim="800000"/>
            <a:headEnd/>
            <a:tailEnd/>
          </a:ln>
          <a:effectLst>
            <a:outerShdw dist="17961" dir="2700000" algn="ctr" rotWithShape="0">
              <a:srgbClr val="000000">
                <a:alpha val="50000"/>
              </a:srgbClr>
            </a:outerShdw>
          </a:effectLst>
        </p:spPr>
        <p:txBody>
          <a:bodyPr>
            <a:spAutoFit/>
          </a:bodyPr>
          <a:lstStyle/>
          <a:p>
            <a:pPr algn="ctr" fontAlgn="auto">
              <a:spcBef>
                <a:spcPct val="50000"/>
              </a:spcBef>
              <a:spcAft>
                <a:spcPts val="0"/>
              </a:spcAft>
            </a:pPr>
            <a:r>
              <a:rPr lang="zh-CN" altLang="en-US" sz="1600" b="1" kern="0" dirty="0" smtClean="0">
                <a:solidFill>
                  <a:schemeClr val="tx2">
                    <a:lumMod val="75000"/>
                  </a:schemeClr>
                </a:solidFill>
              </a:rPr>
              <a:t>用户界面实时协助：用户界面增加本页面所涉及的知识、操作和流程的解释</a:t>
            </a:r>
          </a:p>
        </p:txBody>
      </p:sp>
      <p:sp>
        <p:nvSpPr>
          <p:cNvPr id="26" name="Text Box 11"/>
          <p:cNvSpPr txBox="1">
            <a:spLocks noChangeArrowheads="1"/>
          </p:cNvSpPr>
          <p:nvPr/>
        </p:nvSpPr>
        <p:spPr bwMode="black">
          <a:xfrm>
            <a:off x="3244820" y="4173521"/>
            <a:ext cx="1898683" cy="338554"/>
          </a:xfrm>
          <a:prstGeom prst="rect">
            <a:avLst/>
          </a:prstGeom>
          <a:noFill/>
          <a:ln w="9525" algn="ctr">
            <a:noFill/>
            <a:miter lim="800000"/>
            <a:headEnd/>
            <a:tailEnd/>
          </a:ln>
          <a:effectLst>
            <a:outerShdw dist="17961" dir="2700000" algn="ctr" rotWithShape="0">
              <a:srgbClr val="000000">
                <a:alpha val="50000"/>
              </a:srgbClr>
            </a:outerShdw>
          </a:effectLst>
        </p:spPr>
        <p:txBody>
          <a:bodyPr wrap="square">
            <a:spAutoFit/>
          </a:bodyPr>
          <a:lstStyle/>
          <a:p>
            <a:pPr algn="ctr" fontAlgn="auto">
              <a:spcBef>
                <a:spcPct val="50000"/>
              </a:spcBef>
              <a:spcAft>
                <a:spcPts val="0"/>
              </a:spcAft>
            </a:pPr>
            <a:r>
              <a:rPr lang="zh-CN" altLang="en-US" sz="1600" b="1" kern="0" dirty="0" smtClean="0">
                <a:solidFill>
                  <a:schemeClr val="tx2">
                    <a:lumMod val="75000"/>
                  </a:schemeClr>
                </a:solidFill>
              </a:rPr>
              <a:t>业务元数据的展示</a:t>
            </a:r>
          </a:p>
        </p:txBody>
      </p:sp>
      <p:sp>
        <p:nvSpPr>
          <p:cNvPr id="27" name="Rectangle 12"/>
          <p:cNvSpPr>
            <a:spLocks noChangeArrowheads="1"/>
          </p:cNvSpPr>
          <p:nvPr/>
        </p:nvSpPr>
        <p:spPr bwMode="auto">
          <a:xfrm>
            <a:off x="2100234" y="2519346"/>
            <a:ext cx="501650" cy="366713"/>
          </a:xfrm>
          <a:prstGeom prst="rect">
            <a:avLst/>
          </a:prstGeom>
          <a:noFill/>
          <a:ln w="9525">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ysClr val="windowText" lastClr="000000"/>
                </a:solidFill>
                <a:effectLst>
                  <a:outerShdw blurRad="38100" dist="38100" dir="2700000" algn="tl">
                    <a:srgbClr val="FFFFFF"/>
                  </a:outerShdw>
                </a:effectLst>
                <a:uLnTx/>
                <a:uFillTx/>
              </a:rPr>
              <a:t>M1</a:t>
            </a:r>
          </a:p>
        </p:txBody>
      </p:sp>
      <p:sp>
        <p:nvSpPr>
          <p:cNvPr id="28" name="Rectangle 13"/>
          <p:cNvSpPr>
            <a:spLocks noChangeArrowheads="1"/>
          </p:cNvSpPr>
          <p:nvPr/>
        </p:nvSpPr>
        <p:spPr bwMode="auto">
          <a:xfrm>
            <a:off x="3200371" y="2519346"/>
            <a:ext cx="501650" cy="366713"/>
          </a:xfrm>
          <a:prstGeom prst="rect">
            <a:avLst/>
          </a:prstGeom>
          <a:noFill/>
          <a:ln w="9525">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ysClr val="windowText" lastClr="000000"/>
                </a:solidFill>
                <a:effectLst>
                  <a:outerShdw blurRad="38100" dist="38100" dir="2700000" algn="tl">
                    <a:srgbClr val="FFFFFF"/>
                  </a:outerShdw>
                </a:effectLst>
                <a:uLnTx/>
                <a:uFillTx/>
              </a:rPr>
              <a:t>M2</a:t>
            </a:r>
          </a:p>
        </p:txBody>
      </p:sp>
      <p:sp>
        <p:nvSpPr>
          <p:cNvPr id="29" name="Rectangle 14"/>
          <p:cNvSpPr>
            <a:spLocks noChangeArrowheads="1"/>
          </p:cNvSpPr>
          <p:nvPr/>
        </p:nvSpPr>
        <p:spPr bwMode="auto">
          <a:xfrm>
            <a:off x="2100234" y="3395646"/>
            <a:ext cx="501650" cy="366713"/>
          </a:xfrm>
          <a:prstGeom prst="rect">
            <a:avLst/>
          </a:prstGeom>
          <a:noFill/>
          <a:ln w="9525">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ysClr val="windowText" lastClr="000000"/>
                </a:solidFill>
                <a:effectLst>
                  <a:outerShdw blurRad="38100" dist="38100" dir="2700000" algn="tl">
                    <a:srgbClr val="FFFFFF"/>
                  </a:outerShdw>
                </a:effectLst>
                <a:uLnTx/>
                <a:uFillTx/>
              </a:rPr>
              <a:t>M4</a:t>
            </a:r>
          </a:p>
        </p:txBody>
      </p:sp>
      <p:sp>
        <p:nvSpPr>
          <p:cNvPr id="30" name="Rectangle 15"/>
          <p:cNvSpPr>
            <a:spLocks noChangeArrowheads="1"/>
          </p:cNvSpPr>
          <p:nvPr/>
        </p:nvSpPr>
        <p:spPr bwMode="auto">
          <a:xfrm>
            <a:off x="3200371" y="3395646"/>
            <a:ext cx="501650" cy="366713"/>
          </a:xfrm>
          <a:prstGeom prst="rect">
            <a:avLst/>
          </a:prstGeom>
          <a:noFill/>
          <a:ln w="9525">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ysClr val="windowText" lastClr="000000"/>
                </a:solidFill>
                <a:effectLst>
                  <a:outerShdw blurRad="38100" dist="38100" dir="2700000" algn="tl">
                    <a:srgbClr val="FFFFFF"/>
                  </a:outerShdw>
                </a:effectLst>
                <a:uLnTx/>
                <a:uFillTx/>
              </a:rPr>
              <a:t>M3</a:t>
            </a:r>
          </a:p>
        </p:txBody>
      </p:sp>
      <p:sp>
        <p:nvSpPr>
          <p:cNvPr id="23" name="Text Box 8"/>
          <p:cNvSpPr txBox="1">
            <a:spLocks noChangeArrowheads="1"/>
          </p:cNvSpPr>
          <p:nvPr/>
        </p:nvSpPr>
        <p:spPr bwMode="gray">
          <a:xfrm>
            <a:off x="5357818" y="2285992"/>
            <a:ext cx="3786182" cy="1569660"/>
          </a:xfrm>
          <a:prstGeom prst="rect">
            <a:avLst/>
          </a:prstGeom>
          <a:noFill/>
          <a:ln w="9525" algn="ctr">
            <a:noFill/>
            <a:miter lim="800000"/>
            <a:headEnd/>
            <a:tailEnd/>
          </a:ln>
        </p:spPr>
        <p:txBody>
          <a:bodyPr wrap="square">
            <a:spAutoFit/>
          </a:bodyPr>
          <a:lstStyle/>
          <a:p>
            <a:pPr marL="285750" indent="-285750">
              <a:buFont typeface="Wingdings" pitchFamily="2" charset="2"/>
              <a:buChar char="l"/>
            </a:pPr>
            <a:r>
              <a:rPr lang="zh-CN" altLang="en-US" sz="1600" dirty="0" smtClean="0">
                <a:latin typeface="微软雅黑" pitchFamily="34" charset="-122"/>
                <a:ea typeface="微软雅黑" pitchFamily="34" charset="-122"/>
              </a:rPr>
              <a:t>用户取得帮助更容易，咨询降低，提高维护效率</a:t>
            </a:r>
            <a:r>
              <a:rPr lang="en-US" altLang="zh-CN" sz="1600" dirty="0" smtClean="0">
                <a:latin typeface="微软雅黑" pitchFamily="34" charset="-122"/>
                <a:ea typeface="微软雅黑" pitchFamily="34" charset="-122"/>
              </a:rPr>
              <a:t>20%</a:t>
            </a:r>
            <a:r>
              <a:rPr lang="zh-CN" altLang="en-US" sz="1600" dirty="0" smtClean="0">
                <a:latin typeface="微软雅黑" pitchFamily="34" charset="-122"/>
                <a:ea typeface="微软雅黑" pitchFamily="34" charset="-122"/>
              </a:rPr>
              <a:t>，减少运维咨询量</a:t>
            </a:r>
            <a:r>
              <a:rPr lang="en-US" altLang="zh-CN" sz="1600" dirty="0" smtClean="0">
                <a:latin typeface="微软雅黑" pitchFamily="34" charset="-122"/>
                <a:ea typeface="微软雅黑" pitchFamily="34" charset="-122"/>
              </a:rPr>
              <a:t>20%</a:t>
            </a:r>
          </a:p>
          <a:p>
            <a:pPr marL="285750" indent="-285750">
              <a:buFont typeface="Wingdings" pitchFamily="2" charset="2"/>
              <a:buChar char="l"/>
            </a:pPr>
            <a:r>
              <a:rPr lang="zh-CN" altLang="en-US" sz="1600" dirty="0" smtClean="0">
                <a:latin typeface="微软雅黑" pitchFamily="34" charset="-122"/>
                <a:ea typeface="微软雅黑" pitchFamily="34" charset="-122"/>
              </a:rPr>
              <a:t>操作指引完善，操作规范</a:t>
            </a:r>
            <a:endParaRPr lang="en-US" altLang="zh-CN" sz="1600" dirty="0" smtClean="0">
              <a:latin typeface="微软雅黑" pitchFamily="34" charset="-122"/>
              <a:ea typeface="微软雅黑" pitchFamily="34" charset="-122"/>
            </a:endParaRPr>
          </a:p>
          <a:p>
            <a:pPr marL="285750" indent="-285750">
              <a:buFont typeface="Wingdings" pitchFamily="2" charset="2"/>
              <a:buChar char="l"/>
            </a:pPr>
            <a:r>
              <a:rPr lang="zh-CN" altLang="en-US" sz="1600" dirty="0" smtClean="0">
                <a:latin typeface="微软雅黑" pitchFamily="34" charset="-122"/>
                <a:ea typeface="微软雅黑" pitchFamily="34" charset="-122"/>
              </a:rPr>
              <a:t>数据质量提高</a:t>
            </a:r>
            <a:endParaRPr lang="en-US" altLang="zh-CN" sz="1600" dirty="0" smtClean="0">
              <a:latin typeface="微软雅黑" pitchFamily="34" charset="-122"/>
              <a:ea typeface="微软雅黑" pitchFamily="34" charset="-122"/>
            </a:endParaRPr>
          </a:p>
          <a:p>
            <a:pPr marL="285750" indent="-285750">
              <a:buFont typeface="Wingdings" pitchFamily="2" charset="2"/>
              <a:buChar char="l"/>
            </a:pPr>
            <a:r>
              <a:rPr lang="zh-CN" altLang="en-US" sz="1600" dirty="0" smtClean="0">
                <a:latin typeface="微软雅黑" pitchFamily="34" charset="-122"/>
                <a:ea typeface="微软雅黑" pitchFamily="34" charset="-122"/>
              </a:rPr>
              <a:t>用户抱怨少</a:t>
            </a:r>
            <a:endParaRPr lang="zh-CN" altLang="en-US" sz="1600" dirty="0">
              <a:latin typeface="微软雅黑" pitchFamily="34" charset="-122"/>
              <a:ea typeface="微软雅黑" pitchFamily="34" charset="-122"/>
            </a:endParaRPr>
          </a:p>
        </p:txBody>
      </p:sp>
    </p:spTree>
  </p:cSld>
  <p:clrMapOvr>
    <a:masterClrMapping/>
  </p:clrMapOvr>
  <p:transition/>
</p:sld>
</file>

<file path=ppt/theme/theme1.xml><?xml version="1.0" encoding="utf-8"?>
<a:theme xmlns:a="http://schemas.openxmlformats.org/drawingml/2006/main" name="4_默认设计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默认设计模板">
      <a:majorFont>
        <a:latin typeface="Frutiger LT 45 Light"/>
        <a:ea typeface="黑体"/>
        <a:cs typeface=""/>
      </a:majorFont>
      <a:minorFont>
        <a:latin typeface="Frutiger LT 55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73025" tIns="36512" rIns="73025" bIns="36512" numCol="1" rtlCol="0" anchor="ctr" anchorCtr="0" compatLnSpc="1">
        <a:prstTxWarp prst="textNoShape">
          <a:avLst/>
        </a:prstTxWarp>
      </a:bodyPr>
      <a:lstStyle>
        <a:defPPr indent="95250" algn="just" eaLnBrk="0" fontAlgn="base" hangingPunct="0">
          <a:lnSpc>
            <a:spcPct val="150000"/>
          </a:lnSpc>
          <a:spcBef>
            <a:spcPct val="0"/>
          </a:spcBef>
          <a:spcAft>
            <a:spcPct val="0"/>
          </a:spcAft>
          <a:buSzPct val="50000"/>
          <a:defRPr dirty="0" smtClean="0">
            <a:solidFill>
              <a:schemeClr val="tx1"/>
            </a:solidFill>
            <a:latin typeface="+mn-ea"/>
          </a:defRPr>
        </a:defPPr>
      </a:lstStyle>
      <a:style>
        <a:lnRef idx="2">
          <a:schemeClr val="accent1"/>
        </a:lnRef>
        <a:fillRef idx="1">
          <a:schemeClr val="lt1"/>
        </a:fillRef>
        <a:effectRef idx="0">
          <a:schemeClr val="accent1"/>
        </a:effectRef>
        <a:fontRef idx="minor">
          <a:schemeClr val="dk1"/>
        </a:fontRef>
      </a:style>
    </a:spDef>
    <a:lnDef>
      <a:spPr bwMode="auto">
        <a:solidFill>
          <a:schemeClr val="folHlink"/>
        </a:solidFill>
        <a:ln w="12700" cap="flat" cmpd="sng" algn="ctr">
          <a:solidFill>
            <a:schemeClr val="tx1"/>
          </a:solidFill>
          <a:prstDash val="solid"/>
          <a:round/>
          <a:headEnd type="none" w="med" len="med"/>
          <a:tailEnd type="arrow"/>
        </a:ln>
        <a:effectLst/>
      </a:spPr>
      <a:bodyPr/>
      <a:lstStyle/>
    </a:lnDef>
    <a:txDef>
      <a:spPr>
        <a:noFill/>
      </a:spPr>
      <a:bodyPr wrap="square" rtlCol="0">
        <a:spAutoFit/>
      </a:bodyPr>
      <a:lstStyle>
        <a:defPPr>
          <a:defRPr sz="1600" dirty="0" smtClean="0">
            <a:latin typeface="微软雅黑" pitchFamily="34" charset="-122"/>
            <a:ea typeface="微软雅黑" pitchFamily="34" charset="-122"/>
          </a:defRPr>
        </a:defPPr>
      </a:lstStyle>
    </a:txDef>
  </a:objectDefaults>
  <a:extraClrSchemeLst>
    <a:extraClrScheme>
      <a:clrScheme name="默认设计模板 1">
        <a:dk1>
          <a:srgbClr val="333333"/>
        </a:dk1>
        <a:lt1>
          <a:srgbClr val="FFFFFF"/>
        </a:lt1>
        <a:dk2>
          <a:srgbClr val="000000"/>
        </a:dk2>
        <a:lt2>
          <a:srgbClr val="999999"/>
        </a:lt2>
        <a:accent1>
          <a:srgbClr val="C6DEF3"/>
        </a:accent1>
        <a:accent2>
          <a:srgbClr val="00509B"/>
        </a:accent2>
        <a:accent3>
          <a:srgbClr val="FFFFFF"/>
        </a:accent3>
        <a:accent4>
          <a:srgbClr val="2A2A2A"/>
        </a:accent4>
        <a:accent5>
          <a:srgbClr val="DFECF8"/>
        </a:accent5>
        <a:accent6>
          <a:srgbClr val="00488C"/>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333333"/>
        </a:dk1>
        <a:lt1>
          <a:srgbClr val="FFFFFF"/>
        </a:lt1>
        <a:dk2>
          <a:srgbClr val="000000"/>
        </a:dk2>
        <a:lt2>
          <a:srgbClr val="D20000"/>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3">
        <a:dk1>
          <a:srgbClr val="333333"/>
        </a:dk1>
        <a:lt1>
          <a:srgbClr val="FFFFFF"/>
        </a:lt1>
        <a:dk2>
          <a:srgbClr val="000000"/>
        </a:dk2>
        <a:lt2>
          <a:srgbClr val="66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4">
        <a:dk1>
          <a:srgbClr val="333333"/>
        </a:dk1>
        <a:lt1>
          <a:srgbClr val="FFFFFF"/>
        </a:lt1>
        <a:dk2>
          <a:srgbClr val="000000"/>
        </a:dk2>
        <a:lt2>
          <a:srgbClr val="99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5">
        <a:dk1>
          <a:srgbClr val="333333"/>
        </a:dk1>
        <a:lt1>
          <a:srgbClr val="FFFFFF"/>
        </a:lt1>
        <a:dk2>
          <a:srgbClr val="000000"/>
        </a:dk2>
        <a:lt2>
          <a:srgbClr val="9900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6">
        <a:dk1>
          <a:srgbClr val="333333"/>
        </a:dk1>
        <a:lt1>
          <a:srgbClr val="FFFFFF"/>
        </a:lt1>
        <a:dk2>
          <a:srgbClr val="000000"/>
        </a:dk2>
        <a:lt2>
          <a:srgbClr val="9933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7">
        <a:dk1>
          <a:srgbClr val="333333"/>
        </a:dk1>
        <a:lt1>
          <a:srgbClr val="FFFFFF"/>
        </a:lt1>
        <a:dk2>
          <a:srgbClr val="000000"/>
        </a:dk2>
        <a:lt2>
          <a:srgbClr val="66007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5_默认设计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默认设计模板">
      <a:majorFont>
        <a:latin typeface="Frutiger LT 45 Light"/>
        <a:ea typeface="黑体"/>
        <a:cs typeface=""/>
      </a:majorFont>
      <a:minorFont>
        <a:latin typeface="Frutiger LT 55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73025" tIns="36512" rIns="73025" bIns="36512" numCol="1" rtlCol="0" anchor="ctr" anchorCtr="0" compatLnSpc="1">
        <a:prstTxWarp prst="textNoShape">
          <a:avLst/>
        </a:prstTxWarp>
      </a:bodyPr>
      <a:lstStyle>
        <a:defPPr indent="95250" algn="just" eaLnBrk="0" fontAlgn="base" hangingPunct="0">
          <a:lnSpc>
            <a:spcPct val="150000"/>
          </a:lnSpc>
          <a:spcBef>
            <a:spcPct val="0"/>
          </a:spcBef>
          <a:spcAft>
            <a:spcPct val="0"/>
          </a:spcAft>
          <a:buSzPct val="50000"/>
          <a:defRPr dirty="0" smtClean="0">
            <a:solidFill>
              <a:schemeClr val="tx1"/>
            </a:solidFill>
            <a:latin typeface="+mn-ea"/>
          </a:defRPr>
        </a:defPPr>
      </a:lstStyle>
      <a:style>
        <a:lnRef idx="2">
          <a:schemeClr val="accent1"/>
        </a:lnRef>
        <a:fillRef idx="1">
          <a:schemeClr val="lt1"/>
        </a:fillRef>
        <a:effectRef idx="0">
          <a:schemeClr val="accent1"/>
        </a:effectRef>
        <a:fontRef idx="minor">
          <a:schemeClr val="dk1"/>
        </a:fontRef>
      </a:style>
    </a:spDef>
    <a:lnDef>
      <a:spPr bwMode="auto">
        <a:xfrm>
          <a:off x="0" y="0"/>
          <a:ext cx="1" cy="1"/>
        </a:xfrm>
        <a:custGeom>
          <a:avLst/>
          <a:gdLst/>
          <a:ahLst/>
          <a:cxnLst/>
          <a:rect l="0" t="0" r="0" b="0"/>
          <a:pathLst/>
        </a:custGeom>
        <a:solidFill>
          <a:schemeClr val="folHlink"/>
        </a:solidFill>
        <a:ln w="9525" cap="flat" cmpd="sng" algn="ctr">
          <a:noFill/>
          <a:prstDash val="solid"/>
          <a:round/>
          <a:headEnd type="none" w="med" len="med"/>
          <a:tailEnd type="none" w="med" len="med"/>
        </a:ln>
        <a:effectLst/>
      </a:spPr>
      <a:bodyPr vert="horz" wrap="none" lIns="73025" tIns="36512" rIns="73025" bIns="36512" numCol="1" anchor="ctr" anchorCtr="0" compatLnSpc="1">
        <a:prstTxWarp prst="textNoShape">
          <a:avLst/>
        </a:prstTxWarp>
      </a:bodyPr>
      <a:lstStyle>
        <a:defPPr marL="0" marR="0" indent="95250" algn="ctr" defTabSz="914400" rtl="0" eaLnBrk="0" fontAlgn="base" latinLnBrk="0" hangingPunct="0">
          <a:lnSpc>
            <a:spcPct val="100000"/>
          </a:lnSpc>
          <a:spcBef>
            <a:spcPct val="0"/>
          </a:spcBef>
          <a:spcAft>
            <a:spcPct val="0"/>
          </a:spcAft>
          <a:buClrTx/>
          <a:buSzPct val="50000"/>
          <a:buFont typeface="Wingdings" pitchFamily="2" charset="2"/>
          <a:buChar char="l"/>
          <a:tabLst/>
          <a:defRPr kumimoji="0" lang="zh-CN" altLang="en-US" sz="1200" b="0" i="0" u="none" strike="noStrike" cap="none" normalizeH="0" baseline="0" smtClean="0">
            <a:ln>
              <a:noFill/>
            </a:ln>
            <a:solidFill>
              <a:srgbClr val="00509B"/>
            </a:solidFill>
            <a:effectLst/>
            <a:latin typeface="Verdana" pitchFamily="34" charset="0"/>
            <a:ea typeface="黑体" pitchFamily="49" charset="-122"/>
          </a:defRPr>
        </a:defPPr>
      </a:lstStyle>
    </a:lnDef>
    <a:txDef>
      <a:spPr>
        <a:noFill/>
      </a:spPr>
      <a:bodyPr wrap="square" rtlCol="0">
        <a:spAutoFit/>
      </a:bodyPr>
      <a:lstStyle>
        <a:defPPr algn="ctr">
          <a:defRPr dirty="0" smtClean="0">
            <a:latin typeface="华文细黑" pitchFamily="2" charset="-122"/>
            <a:ea typeface="华文细黑" pitchFamily="2" charset="-122"/>
          </a:defRPr>
        </a:defPPr>
      </a:lstStyle>
    </a:txDef>
  </a:objectDefaults>
  <a:extraClrSchemeLst>
    <a:extraClrScheme>
      <a:clrScheme name="默认设计模板 1">
        <a:dk1>
          <a:srgbClr val="333333"/>
        </a:dk1>
        <a:lt1>
          <a:srgbClr val="FFFFFF"/>
        </a:lt1>
        <a:dk2>
          <a:srgbClr val="000000"/>
        </a:dk2>
        <a:lt2>
          <a:srgbClr val="999999"/>
        </a:lt2>
        <a:accent1>
          <a:srgbClr val="C6DEF3"/>
        </a:accent1>
        <a:accent2>
          <a:srgbClr val="00509B"/>
        </a:accent2>
        <a:accent3>
          <a:srgbClr val="FFFFFF"/>
        </a:accent3>
        <a:accent4>
          <a:srgbClr val="2A2A2A"/>
        </a:accent4>
        <a:accent5>
          <a:srgbClr val="DFECF8"/>
        </a:accent5>
        <a:accent6>
          <a:srgbClr val="00488C"/>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333333"/>
        </a:dk1>
        <a:lt1>
          <a:srgbClr val="FFFFFF"/>
        </a:lt1>
        <a:dk2>
          <a:srgbClr val="000000"/>
        </a:dk2>
        <a:lt2>
          <a:srgbClr val="D20000"/>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3">
        <a:dk1>
          <a:srgbClr val="333333"/>
        </a:dk1>
        <a:lt1>
          <a:srgbClr val="FFFFFF"/>
        </a:lt1>
        <a:dk2>
          <a:srgbClr val="000000"/>
        </a:dk2>
        <a:lt2>
          <a:srgbClr val="66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4">
        <a:dk1>
          <a:srgbClr val="333333"/>
        </a:dk1>
        <a:lt1>
          <a:srgbClr val="FFFFFF"/>
        </a:lt1>
        <a:dk2>
          <a:srgbClr val="000000"/>
        </a:dk2>
        <a:lt2>
          <a:srgbClr val="99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5">
        <a:dk1>
          <a:srgbClr val="333333"/>
        </a:dk1>
        <a:lt1>
          <a:srgbClr val="FFFFFF"/>
        </a:lt1>
        <a:dk2>
          <a:srgbClr val="000000"/>
        </a:dk2>
        <a:lt2>
          <a:srgbClr val="9900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6">
        <a:dk1>
          <a:srgbClr val="333333"/>
        </a:dk1>
        <a:lt1>
          <a:srgbClr val="FFFFFF"/>
        </a:lt1>
        <a:dk2>
          <a:srgbClr val="000000"/>
        </a:dk2>
        <a:lt2>
          <a:srgbClr val="9933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7">
        <a:dk1>
          <a:srgbClr val="333333"/>
        </a:dk1>
        <a:lt1>
          <a:srgbClr val="FFFFFF"/>
        </a:lt1>
        <a:dk2>
          <a:srgbClr val="000000"/>
        </a:dk2>
        <a:lt2>
          <a:srgbClr val="66007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Frutiger LT 55 Roman"/>
        <a:ea typeface="宋体"/>
        <a:cs typeface=""/>
      </a:majorFont>
      <a:minorFont>
        <a:latin typeface="Frutiger LT 55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folHlink"/>
        </a:solidFill>
        <a:ln w="9525" cap="flat" cmpd="sng" algn="ctr">
          <a:noFill/>
          <a:prstDash val="solid"/>
          <a:round/>
          <a:headEnd type="none" w="med" len="med"/>
          <a:tailEnd type="none" w="med" len="med"/>
        </a:ln>
        <a:effectLst/>
      </a:spPr>
      <a:bodyPr vert="horz" wrap="none" lIns="73025" tIns="36512" rIns="73025" bIns="36512" numCol="1" anchor="ctr" anchorCtr="0" compatLnSpc="1">
        <a:prstTxWarp prst="textNoShape">
          <a:avLst/>
        </a:prstTxWarp>
      </a:bodyPr>
      <a:lstStyle>
        <a:defPPr marL="0" marR="0" indent="95250" algn="ctr" defTabSz="914400" rtl="0" eaLnBrk="0" fontAlgn="base" latinLnBrk="0" hangingPunct="0">
          <a:lnSpc>
            <a:spcPct val="100000"/>
          </a:lnSpc>
          <a:spcBef>
            <a:spcPct val="0"/>
          </a:spcBef>
          <a:spcAft>
            <a:spcPct val="0"/>
          </a:spcAft>
          <a:buClrTx/>
          <a:buSzPct val="50000"/>
          <a:buFont typeface="Wingdings" pitchFamily="2" charset="2"/>
          <a:buChar char="l"/>
          <a:tabLst/>
          <a:defRPr kumimoji="0" lang="zh-CN" altLang="en-US" sz="1200" b="0" i="0" u="none" strike="noStrike" cap="none" normalizeH="0" baseline="0" smtClean="0">
            <a:ln>
              <a:noFill/>
            </a:ln>
            <a:solidFill>
              <a:srgbClr val="00509B"/>
            </a:solidFill>
            <a:effectLst/>
            <a:latin typeface="Verdana" pitchFamily="34" charset="0"/>
            <a:ea typeface="黑体" pitchFamily="49" charset="-122"/>
          </a:defRPr>
        </a:defPPr>
      </a:lstStyle>
    </a:spDef>
    <a:lnDef>
      <a:spPr bwMode="auto">
        <a:xfrm>
          <a:off x="0" y="0"/>
          <a:ext cx="1" cy="1"/>
        </a:xfrm>
        <a:custGeom>
          <a:avLst/>
          <a:gdLst/>
          <a:ahLst/>
          <a:cxnLst/>
          <a:rect l="0" t="0" r="0" b="0"/>
          <a:pathLst/>
        </a:custGeom>
        <a:solidFill>
          <a:schemeClr val="folHlink"/>
        </a:solidFill>
        <a:ln w="9525" cap="flat" cmpd="sng" algn="ctr">
          <a:noFill/>
          <a:prstDash val="solid"/>
          <a:round/>
          <a:headEnd type="none" w="med" len="med"/>
          <a:tailEnd type="none" w="med" len="med"/>
        </a:ln>
        <a:effectLst/>
      </a:spPr>
      <a:bodyPr vert="horz" wrap="none" lIns="73025" tIns="36512" rIns="73025" bIns="36512" numCol="1" anchor="ctr" anchorCtr="0" compatLnSpc="1">
        <a:prstTxWarp prst="textNoShape">
          <a:avLst/>
        </a:prstTxWarp>
      </a:bodyPr>
      <a:lstStyle>
        <a:defPPr marL="0" marR="0" indent="95250" algn="ctr" defTabSz="914400" rtl="0" eaLnBrk="0" fontAlgn="base" latinLnBrk="0" hangingPunct="0">
          <a:lnSpc>
            <a:spcPct val="100000"/>
          </a:lnSpc>
          <a:spcBef>
            <a:spcPct val="0"/>
          </a:spcBef>
          <a:spcAft>
            <a:spcPct val="0"/>
          </a:spcAft>
          <a:buClrTx/>
          <a:buSzPct val="50000"/>
          <a:buFont typeface="Wingdings" pitchFamily="2" charset="2"/>
          <a:buChar char="l"/>
          <a:tabLst/>
          <a:defRPr kumimoji="0" lang="zh-CN" altLang="en-US" sz="1200" b="0" i="0" u="none" strike="noStrike" cap="none" normalizeH="0" baseline="0" smtClean="0">
            <a:ln>
              <a:noFill/>
            </a:ln>
            <a:solidFill>
              <a:srgbClr val="00509B"/>
            </a:solidFill>
            <a:effectLst/>
            <a:latin typeface="Verdana" pitchFamily="34" charset="0"/>
            <a:ea typeface="黑体" pitchFamily="49"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自定义设计方案 13">
        <a:dk1>
          <a:srgbClr val="4D4D4D"/>
        </a:dk1>
        <a:lt1>
          <a:srgbClr val="FFFFFF"/>
        </a:lt1>
        <a:dk2>
          <a:srgbClr val="000000"/>
        </a:dk2>
        <a:lt2>
          <a:srgbClr val="999999"/>
        </a:lt2>
        <a:accent1>
          <a:srgbClr val="C6DEF3"/>
        </a:accent1>
        <a:accent2>
          <a:srgbClr val="00509B"/>
        </a:accent2>
        <a:accent3>
          <a:srgbClr val="FFFFFF"/>
        </a:accent3>
        <a:accent4>
          <a:srgbClr val="404040"/>
        </a:accent4>
        <a:accent5>
          <a:srgbClr val="DFECF8"/>
        </a:accent5>
        <a:accent6>
          <a:srgbClr val="00488C"/>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14">
        <a:dk1>
          <a:srgbClr val="333333"/>
        </a:dk1>
        <a:lt1>
          <a:srgbClr val="FFFFFF"/>
        </a:lt1>
        <a:dk2>
          <a:srgbClr val="000000"/>
        </a:dk2>
        <a:lt2>
          <a:srgbClr val="999999"/>
        </a:lt2>
        <a:accent1>
          <a:srgbClr val="C6DEF3"/>
        </a:accent1>
        <a:accent2>
          <a:srgbClr val="00509B"/>
        </a:accent2>
        <a:accent3>
          <a:srgbClr val="FFFFFF"/>
        </a:accent3>
        <a:accent4>
          <a:srgbClr val="2A2A2A"/>
        </a:accent4>
        <a:accent5>
          <a:srgbClr val="DFECF8"/>
        </a:accent5>
        <a:accent6>
          <a:srgbClr val="00488C"/>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15">
        <a:dk1>
          <a:srgbClr val="333333"/>
        </a:dk1>
        <a:lt1>
          <a:srgbClr val="FFFFFF"/>
        </a:lt1>
        <a:dk2>
          <a:srgbClr val="000000"/>
        </a:dk2>
        <a:lt2>
          <a:srgbClr val="D20000"/>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16">
        <a:dk1>
          <a:srgbClr val="333333"/>
        </a:dk1>
        <a:lt1>
          <a:srgbClr val="FFFFFF"/>
        </a:lt1>
        <a:dk2>
          <a:srgbClr val="000000"/>
        </a:dk2>
        <a:lt2>
          <a:srgbClr val="66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默认设计模板">
  <a:themeElements>
    <a:clrScheme name="默认设计模板 7">
      <a:dk1>
        <a:srgbClr val="333333"/>
      </a:dk1>
      <a:lt1>
        <a:srgbClr val="FFFFFF"/>
      </a:lt1>
      <a:dk2>
        <a:srgbClr val="000000"/>
      </a:dk2>
      <a:lt2>
        <a:srgbClr val="66007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fontScheme name="默认设计模板">
      <a:majorFont>
        <a:latin typeface="Frutiger LT 45 Light"/>
        <a:ea typeface="黑体"/>
        <a:cs typeface=""/>
      </a:majorFont>
      <a:minorFont>
        <a:latin typeface="Frutiger LT 55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folHlink"/>
        </a:solidFill>
        <a:ln w="9525" cap="flat" cmpd="sng" algn="ctr">
          <a:noFill/>
          <a:prstDash val="solid"/>
          <a:round/>
          <a:headEnd type="none" w="med" len="med"/>
          <a:tailEnd type="none" w="med" len="med"/>
        </a:ln>
        <a:effectLst/>
      </a:spPr>
      <a:bodyPr vert="horz" wrap="none" lIns="73025" tIns="36512" rIns="73025" bIns="36512" numCol="1" anchor="ctr" anchorCtr="0" compatLnSpc="1">
        <a:prstTxWarp prst="textNoShape">
          <a:avLst/>
        </a:prstTxWarp>
      </a:bodyPr>
      <a:lstStyle>
        <a:defPPr marL="0" marR="0" indent="95250" algn="ctr" defTabSz="914400" rtl="0" eaLnBrk="0" fontAlgn="base" latinLnBrk="0" hangingPunct="0">
          <a:lnSpc>
            <a:spcPct val="100000"/>
          </a:lnSpc>
          <a:spcBef>
            <a:spcPct val="0"/>
          </a:spcBef>
          <a:spcAft>
            <a:spcPct val="0"/>
          </a:spcAft>
          <a:buClrTx/>
          <a:buSzPct val="50000"/>
          <a:buFont typeface="Wingdings" pitchFamily="2" charset="2"/>
          <a:buChar char="l"/>
          <a:tabLst/>
          <a:defRPr kumimoji="0" lang="zh-CN" altLang="en-US" sz="1200" b="0" i="0" u="none" strike="noStrike" cap="none" normalizeH="0" baseline="0" smtClean="0">
            <a:ln>
              <a:noFill/>
            </a:ln>
            <a:solidFill>
              <a:srgbClr val="00509B"/>
            </a:solidFill>
            <a:effectLst/>
            <a:latin typeface="Verdana" pitchFamily="34" charset="0"/>
            <a:ea typeface="黑体" pitchFamily="49" charset="-122"/>
          </a:defRPr>
        </a:defPPr>
      </a:lstStyle>
    </a:spDef>
    <a:lnDef>
      <a:spPr bwMode="auto">
        <a:xfrm>
          <a:off x="0" y="0"/>
          <a:ext cx="1" cy="1"/>
        </a:xfrm>
        <a:custGeom>
          <a:avLst/>
          <a:gdLst/>
          <a:ahLst/>
          <a:cxnLst/>
          <a:rect l="0" t="0" r="0" b="0"/>
          <a:pathLst/>
        </a:custGeom>
        <a:solidFill>
          <a:schemeClr val="folHlink"/>
        </a:solidFill>
        <a:ln w="9525" cap="flat" cmpd="sng" algn="ctr">
          <a:noFill/>
          <a:prstDash val="solid"/>
          <a:round/>
          <a:headEnd type="none" w="med" len="med"/>
          <a:tailEnd type="none" w="med" len="med"/>
        </a:ln>
        <a:effectLst/>
      </a:spPr>
      <a:bodyPr vert="horz" wrap="none" lIns="73025" tIns="36512" rIns="73025" bIns="36512" numCol="1" anchor="ctr" anchorCtr="0" compatLnSpc="1">
        <a:prstTxWarp prst="textNoShape">
          <a:avLst/>
        </a:prstTxWarp>
      </a:bodyPr>
      <a:lstStyle>
        <a:defPPr marL="0" marR="0" indent="95250" algn="ctr" defTabSz="914400" rtl="0" eaLnBrk="0" fontAlgn="base" latinLnBrk="0" hangingPunct="0">
          <a:lnSpc>
            <a:spcPct val="100000"/>
          </a:lnSpc>
          <a:spcBef>
            <a:spcPct val="0"/>
          </a:spcBef>
          <a:spcAft>
            <a:spcPct val="0"/>
          </a:spcAft>
          <a:buClrTx/>
          <a:buSzPct val="50000"/>
          <a:buFont typeface="Wingdings" pitchFamily="2" charset="2"/>
          <a:buChar char="l"/>
          <a:tabLst/>
          <a:defRPr kumimoji="0" lang="zh-CN" altLang="en-US" sz="1200" b="0" i="0" u="none" strike="noStrike" cap="none" normalizeH="0" baseline="0" smtClean="0">
            <a:ln>
              <a:noFill/>
            </a:ln>
            <a:solidFill>
              <a:srgbClr val="00509B"/>
            </a:solidFill>
            <a:effectLst/>
            <a:latin typeface="Verdana" pitchFamily="34" charset="0"/>
            <a:ea typeface="黑体" pitchFamily="49" charset="-122"/>
          </a:defRPr>
        </a:defPPr>
      </a:lstStyle>
    </a:lnDef>
  </a:objectDefaults>
  <a:extraClrSchemeLst>
    <a:extraClrScheme>
      <a:clrScheme name="默认设计模板 1">
        <a:dk1>
          <a:srgbClr val="333333"/>
        </a:dk1>
        <a:lt1>
          <a:srgbClr val="FFFFFF"/>
        </a:lt1>
        <a:dk2>
          <a:srgbClr val="000000"/>
        </a:dk2>
        <a:lt2>
          <a:srgbClr val="999999"/>
        </a:lt2>
        <a:accent1>
          <a:srgbClr val="C6DEF3"/>
        </a:accent1>
        <a:accent2>
          <a:srgbClr val="00509B"/>
        </a:accent2>
        <a:accent3>
          <a:srgbClr val="FFFFFF"/>
        </a:accent3>
        <a:accent4>
          <a:srgbClr val="2A2A2A"/>
        </a:accent4>
        <a:accent5>
          <a:srgbClr val="DFECF8"/>
        </a:accent5>
        <a:accent6>
          <a:srgbClr val="00488C"/>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333333"/>
        </a:dk1>
        <a:lt1>
          <a:srgbClr val="FFFFFF"/>
        </a:lt1>
        <a:dk2>
          <a:srgbClr val="000000"/>
        </a:dk2>
        <a:lt2>
          <a:srgbClr val="D20000"/>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3">
        <a:dk1>
          <a:srgbClr val="333333"/>
        </a:dk1>
        <a:lt1>
          <a:srgbClr val="FFFFFF"/>
        </a:lt1>
        <a:dk2>
          <a:srgbClr val="000000"/>
        </a:dk2>
        <a:lt2>
          <a:srgbClr val="66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4">
        <a:dk1>
          <a:srgbClr val="333333"/>
        </a:dk1>
        <a:lt1>
          <a:srgbClr val="FFFFFF"/>
        </a:lt1>
        <a:dk2>
          <a:srgbClr val="000000"/>
        </a:dk2>
        <a:lt2>
          <a:srgbClr val="99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5">
        <a:dk1>
          <a:srgbClr val="333333"/>
        </a:dk1>
        <a:lt1>
          <a:srgbClr val="FFFFFF"/>
        </a:lt1>
        <a:dk2>
          <a:srgbClr val="000000"/>
        </a:dk2>
        <a:lt2>
          <a:srgbClr val="9900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6">
        <a:dk1>
          <a:srgbClr val="333333"/>
        </a:dk1>
        <a:lt1>
          <a:srgbClr val="FFFFFF"/>
        </a:lt1>
        <a:dk2>
          <a:srgbClr val="000000"/>
        </a:dk2>
        <a:lt2>
          <a:srgbClr val="9933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7">
        <a:dk1>
          <a:srgbClr val="333333"/>
        </a:dk1>
        <a:lt1>
          <a:srgbClr val="FFFFFF"/>
        </a:lt1>
        <a:dk2>
          <a:srgbClr val="000000"/>
        </a:dk2>
        <a:lt2>
          <a:srgbClr val="66007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默认设计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默认设计模板">
      <a:majorFont>
        <a:latin typeface="Frutiger LT 45 Light"/>
        <a:ea typeface="黑体"/>
        <a:cs typeface=""/>
      </a:majorFont>
      <a:minorFont>
        <a:latin typeface="Frutiger LT 55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73025" tIns="36512" rIns="73025" bIns="36512" numCol="1" rtlCol="0" anchor="ctr" anchorCtr="0" compatLnSpc="1">
        <a:prstTxWarp prst="textNoShape">
          <a:avLst/>
        </a:prstTxWarp>
      </a:bodyPr>
      <a:lstStyle>
        <a:defPPr indent="95250" algn="just" eaLnBrk="0" fontAlgn="base" hangingPunct="0">
          <a:lnSpc>
            <a:spcPct val="150000"/>
          </a:lnSpc>
          <a:spcBef>
            <a:spcPct val="0"/>
          </a:spcBef>
          <a:spcAft>
            <a:spcPct val="0"/>
          </a:spcAft>
          <a:buSzPct val="50000"/>
          <a:defRPr dirty="0" smtClean="0">
            <a:solidFill>
              <a:schemeClr val="tx1"/>
            </a:solidFill>
            <a:latin typeface="+mn-ea"/>
          </a:defRPr>
        </a:defPPr>
      </a:lstStyle>
      <a:style>
        <a:lnRef idx="2">
          <a:schemeClr val="accent1"/>
        </a:lnRef>
        <a:fillRef idx="1">
          <a:schemeClr val="lt1"/>
        </a:fillRef>
        <a:effectRef idx="0">
          <a:schemeClr val="accent1"/>
        </a:effectRef>
        <a:fontRef idx="minor">
          <a:schemeClr val="dk1"/>
        </a:fontRef>
      </a:style>
    </a:spDef>
    <a:lnDef>
      <a:spPr bwMode="auto">
        <a:xfrm>
          <a:off x="0" y="0"/>
          <a:ext cx="1" cy="1"/>
        </a:xfrm>
        <a:custGeom>
          <a:avLst/>
          <a:gdLst/>
          <a:ahLst/>
          <a:cxnLst/>
          <a:rect l="0" t="0" r="0" b="0"/>
          <a:pathLst/>
        </a:custGeom>
        <a:solidFill>
          <a:schemeClr val="folHlink"/>
        </a:solidFill>
        <a:ln w="9525" cap="flat" cmpd="sng" algn="ctr">
          <a:noFill/>
          <a:prstDash val="solid"/>
          <a:round/>
          <a:headEnd type="none" w="med" len="med"/>
          <a:tailEnd type="none" w="med" len="med"/>
        </a:ln>
        <a:effectLst/>
      </a:spPr>
      <a:bodyPr vert="horz" wrap="none" lIns="73025" tIns="36512" rIns="73025" bIns="36512" numCol="1" anchor="ctr" anchorCtr="0" compatLnSpc="1">
        <a:prstTxWarp prst="textNoShape">
          <a:avLst/>
        </a:prstTxWarp>
      </a:bodyPr>
      <a:lstStyle>
        <a:defPPr marL="0" marR="0" indent="95250" algn="ctr" defTabSz="914400" rtl="0" eaLnBrk="0" fontAlgn="base" latinLnBrk="0" hangingPunct="0">
          <a:lnSpc>
            <a:spcPct val="100000"/>
          </a:lnSpc>
          <a:spcBef>
            <a:spcPct val="0"/>
          </a:spcBef>
          <a:spcAft>
            <a:spcPct val="0"/>
          </a:spcAft>
          <a:buClrTx/>
          <a:buSzPct val="50000"/>
          <a:buFont typeface="Wingdings" pitchFamily="2" charset="2"/>
          <a:buChar char="l"/>
          <a:tabLst/>
          <a:defRPr kumimoji="0" lang="zh-CN" altLang="en-US" sz="1200" b="0" i="0" u="none" strike="noStrike" cap="none" normalizeH="0" baseline="0" smtClean="0">
            <a:ln>
              <a:noFill/>
            </a:ln>
            <a:solidFill>
              <a:srgbClr val="00509B"/>
            </a:solidFill>
            <a:effectLst/>
            <a:latin typeface="Verdana" pitchFamily="34" charset="0"/>
            <a:ea typeface="黑体" pitchFamily="49" charset="-122"/>
          </a:defRPr>
        </a:defPPr>
      </a:lstStyle>
    </a:lnDef>
    <a:txDef>
      <a:spPr>
        <a:noFill/>
      </a:spPr>
      <a:bodyPr wrap="square" rtlCol="0">
        <a:spAutoFit/>
      </a:bodyPr>
      <a:lstStyle>
        <a:defPPr algn="ctr">
          <a:defRPr dirty="0" smtClean="0">
            <a:latin typeface="华文细黑" pitchFamily="2" charset="-122"/>
            <a:ea typeface="华文细黑" pitchFamily="2" charset="-122"/>
          </a:defRPr>
        </a:defPPr>
      </a:lstStyle>
    </a:txDef>
  </a:objectDefaults>
  <a:extraClrSchemeLst>
    <a:extraClrScheme>
      <a:clrScheme name="默认设计模板 1">
        <a:dk1>
          <a:srgbClr val="333333"/>
        </a:dk1>
        <a:lt1>
          <a:srgbClr val="FFFFFF"/>
        </a:lt1>
        <a:dk2>
          <a:srgbClr val="000000"/>
        </a:dk2>
        <a:lt2>
          <a:srgbClr val="999999"/>
        </a:lt2>
        <a:accent1>
          <a:srgbClr val="C6DEF3"/>
        </a:accent1>
        <a:accent2>
          <a:srgbClr val="00509B"/>
        </a:accent2>
        <a:accent3>
          <a:srgbClr val="FFFFFF"/>
        </a:accent3>
        <a:accent4>
          <a:srgbClr val="2A2A2A"/>
        </a:accent4>
        <a:accent5>
          <a:srgbClr val="DFECF8"/>
        </a:accent5>
        <a:accent6>
          <a:srgbClr val="00488C"/>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333333"/>
        </a:dk1>
        <a:lt1>
          <a:srgbClr val="FFFFFF"/>
        </a:lt1>
        <a:dk2>
          <a:srgbClr val="000000"/>
        </a:dk2>
        <a:lt2>
          <a:srgbClr val="D20000"/>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3">
        <a:dk1>
          <a:srgbClr val="333333"/>
        </a:dk1>
        <a:lt1>
          <a:srgbClr val="FFFFFF"/>
        </a:lt1>
        <a:dk2>
          <a:srgbClr val="000000"/>
        </a:dk2>
        <a:lt2>
          <a:srgbClr val="66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4">
        <a:dk1>
          <a:srgbClr val="333333"/>
        </a:dk1>
        <a:lt1>
          <a:srgbClr val="FFFFFF"/>
        </a:lt1>
        <a:dk2>
          <a:srgbClr val="000000"/>
        </a:dk2>
        <a:lt2>
          <a:srgbClr val="99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5">
        <a:dk1>
          <a:srgbClr val="333333"/>
        </a:dk1>
        <a:lt1>
          <a:srgbClr val="FFFFFF"/>
        </a:lt1>
        <a:dk2>
          <a:srgbClr val="000000"/>
        </a:dk2>
        <a:lt2>
          <a:srgbClr val="9900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6">
        <a:dk1>
          <a:srgbClr val="333333"/>
        </a:dk1>
        <a:lt1>
          <a:srgbClr val="FFFFFF"/>
        </a:lt1>
        <a:dk2>
          <a:srgbClr val="000000"/>
        </a:dk2>
        <a:lt2>
          <a:srgbClr val="9933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7">
        <a:dk1>
          <a:srgbClr val="333333"/>
        </a:dk1>
        <a:lt1>
          <a:srgbClr val="FFFFFF"/>
        </a:lt1>
        <a:dk2>
          <a:srgbClr val="000000"/>
        </a:dk2>
        <a:lt2>
          <a:srgbClr val="66007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2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Frutiger LT 55 Roman"/>
        <a:ea typeface="宋体"/>
        <a:cs typeface=""/>
      </a:majorFont>
      <a:minorFont>
        <a:latin typeface="Frutiger LT 55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folHlink"/>
        </a:solidFill>
        <a:ln w="9525" cap="flat" cmpd="sng" algn="ctr">
          <a:noFill/>
          <a:prstDash val="solid"/>
          <a:round/>
          <a:headEnd type="none" w="med" len="med"/>
          <a:tailEnd type="none" w="med" len="med"/>
        </a:ln>
        <a:effectLst/>
      </a:spPr>
      <a:bodyPr vert="horz" wrap="none" lIns="73025" tIns="36512" rIns="73025" bIns="36512" numCol="1" anchor="ctr" anchorCtr="0" compatLnSpc="1">
        <a:prstTxWarp prst="textNoShape">
          <a:avLst/>
        </a:prstTxWarp>
      </a:bodyPr>
      <a:lstStyle>
        <a:defPPr marL="0" marR="0" indent="95250" algn="ctr" defTabSz="914400" rtl="0" eaLnBrk="0" fontAlgn="base" latinLnBrk="0" hangingPunct="0">
          <a:lnSpc>
            <a:spcPct val="100000"/>
          </a:lnSpc>
          <a:spcBef>
            <a:spcPct val="0"/>
          </a:spcBef>
          <a:spcAft>
            <a:spcPct val="0"/>
          </a:spcAft>
          <a:buClrTx/>
          <a:buSzPct val="50000"/>
          <a:buFont typeface="Wingdings" pitchFamily="2" charset="2"/>
          <a:buChar char="l"/>
          <a:tabLst/>
          <a:defRPr kumimoji="0" lang="zh-CN" altLang="en-US" sz="1200" b="0" i="0" u="none" strike="noStrike" cap="none" normalizeH="0" baseline="0" smtClean="0">
            <a:ln>
              <a:noFill/>
            </a:ln>
            <a:solidFill>
              <a:srgbClr val="00509B"/>
            </a:solidFill>
            <a:effectLst/>
            <a:latin typeface="Verdana" pitchFamily="34" charset="0"/>
            <a:ea typeface="黑体" pitchFamily="49" charset="-122"/>
          </a:defRPr>
        </a:defPPr>
      </a:lstStyle>
    </a:spDef>
    <a:lnDef>
      <a:spPr bwMode="auto">
        <a:xfrm>
          <a:off x="0" y="0"/>
          <a:ext cx="1" cy="1"/>
        </a:xfrm>
        <a:custGeom>
          <a:avLst/>
          <a:gdLst/>
          <a:ahLst/>
          <a:cxnLst/>
          <a:rect l="0" t="0" r="0" b="0"/>
          <a:pathLst/>
        </a:custGeom>
        <a:solidFill>
          <a:schemeClr val="folHlink"/>
        </a:solidFill>
        <a:ln w="9525" cap="flat" cmpd="sng" algn="ctr">
          <a:noFill/>
          <a:prstDash val="solid"/>
          <a:round/>
          <a:headEnd type="none" w="med" len="med"/>
          <a:tailEnd type="none" w="med" len="med"/>
        </a:ln>
        <a:effectLst/>
      </a:spPr>
      <a:bodyPr vert="horz" wrap="none" lIns="73025" tIns="36512" rIns="73025" bIns="36512" numCol="1" anchor="ctr" anchorCtr="0" compatLnSpc="1">
        <a:prstTxWarp prst="textNoShape">
          <a:avLst/>
        </a:prstTxWarp>
      </a:bodyPr>
      <a:lstStyle>
        <a:defPPr marL="0" marR="0" indent="95250" algn="ctr" defTabSz="914400" rtl="0" eaLnBrk="0" fontAlgn="base" latinLnBrk="0" hangingPunct="0">
          <a:lnSpc>
            <a:spcPct val="100000"/>
          </a:lnSpc>
          <a:spcBef>
            <a:spcPct val="0"/>
          </a:spcBef>
          <a:spcAft>
            <a:spcPct val="0"/>
          </a:spcAft>
          <a:buClrTx/>
          <a:buSzPct val="50000"/>
          <a:buFont typeface="Wingdings" pitchFamily="2" charset="2"/>
          <a:buChar char="l"/>
          <a:tabLst/>
          <a:defRPr kumimoji="0" lang="zh-CN" altLang="en-US" sz="1200" b="0" i="0" u="none" strike="noStrike" cap="none" normalizeH="0" baseline="0" smtClean="0">
            <a:ln>
              <a:noFill/>
            </a:ln>
            <a:solidFill>
              <a:srgbClr val="00509B"/>
            </a:solidFill>
            <a:effectLst/>
            <a:latin typeface="Verdana" pitchFamily="34" charset="0"/>
            <a:ea typeface="黑体" pitchFamily="49"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自定义设计方案 13">
        <a:dk1>
          <a:srgbClr val="4D4D4D"/>
        </a:dk1>
        <a:lt1>
          <a:srgbClr val="FFFFFF"/>
        </a:lt1>
        <a:dk2>
          <a:srgbClr val="000000"/>
        </a:dk2>
        <a:lt2>
          <a:srgbClr val="999999"/>
        </a:lt2>
        <a:accent1>
          <a:srgbClr val="C6DEF3"/>
        </a:accent1>
        <a:accent2>
          <a:srgbClr val="00509B"/>
        </a:accent2>
        <a:accent3>
          <a:srgbClr val="FFFFFF"/>
        </a:accent3>
        <a:accent4>
          <a:srgbClr val="404040"/>
        </a:accent4>
        <a:accent5>
          <a:srgbClr val="DFECF8"/>
        </a:accent5>
        <a:accent6>
          <a:srgbClr val="00488C"/>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14">
        <a:dk1>
          <a:srgbClr val="333333"/>
        </a:dk1>
        <a:lt1>
          <a:srgbClr val="FFFFFF"/>
        </a:lt1>
        <a:dk2>
          <a:srgbClr val="000000"/>
        </a:dk2>
        <a:lt2>
          <a:srgbClr val="999999"/>
        </a:lt2>
        <a:accent1>
          <a:srgbClr val="C6DEF3"/>
        </a:accent1>
        <a:accent2>
          <a:srgbClr val="00509B"/>
        </a:accent2>
        <a:accent3>
          <a:srgbClr val="FFFFFF"/>
        </a:accent3>
        <a:accent4>
          <a:srgbClr val="2A2A2A"/>
        </a:accent4>
        <a:accent5>
          <a:srgbClr val="DFECF8"/>
        </a:accent5>
        <a:accent6>
          <a:srgbClr val="00488C"/>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15">
        <a:dk1>
          <a:srgbClr val="333333"/>
        </a:dk1>
        <a:lt1>
          <a:srgbClr val="FFFFFF"/>
        </a:lt1>
        <a:dk2>
          <a:srgbClr val="000000"/>
        </a:dk2>
        <a:lt2>
          <a:srgbClr val="D20000"/>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16">
        <a:dk1>
          <a:srgbClr val="333333"/>
        </a:dk1>
        <a:lt1>
          <a:srgbClr val="FFFFFF"/>
        </a:lt1>
        <a:dk2>
          <a:srgbClr val="000000"/>
        </a:dk2>
        <a:lt2>
          <a:srgbClr val="66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主题1">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34091</TotalTime>
  <Words>3577</Words>
  <Application>Microsoft Office PowerPoint</Application>
  <PresentationFormat>全屏显示(4:3)</PresentationFormat>
  <Paragraphs>468</Paragraphs>
  <Slides>33</Slides>
  <Notes>19</Notes>
  <HiddenSlides>0</HiddenSlides>
  <MMClips>0</MMClips>
  <ScaleCrop>false</ScaleCrop>
  <HeadingPairs>
    <vt:vector size="6" baseType="variant">
      <vt:variant>
        <vt:lpstr>主题</vt:lpstr>
      </vt:variant>
      <vt:variant>
        <vt:i4>7</vt:i4>
      </vt:variant>
      <vt:variant>
        <vt:lpstr>嵌入 OLE 服务器</vt:lpstr>
      </vt:variant>
      <vt:variant>
        <vt:i4>2</vt:i4>
      </vt:variant>
      <vt:variant>
        <vt:lpstr>幻灯片标题</vt:lpstr>
      </vt:variant>
      <vt:variant>
        <vt:i4>33</vt:i4>
      </vt:variant>
    </vt:vector>
  </HeadingPairs>
  <TitlesOfParts>
    <vt:vector size="42" baseType="lpstr">
      <vt:lpstr>4_默认设计模板</vt:lpstr>
      <vt:lpstr>5_默认设计模板</vt:lpstr>
      <vt:lpstr>1_自定义设计方案</vt:lpstr>
      <vt:lpstr>默认设计模板</vt:lpstr>
      <vt:lpstr>6_默认设计模板</vt:lpstr>
      <vt:lpstr>2_自定义设计方案</vt:lpstr>
      <vt:lpstr>主题1</vt:lpstr>
      <vt:lpstr>Visio</vt:lpstr>
      <vt:lpstr>Image</vt:lpstr>
      <vt:lpstr>海尔集团 MDM系统2015年功能优化项目方案 </vt:lpstr>
      <vt:lpstr>议程</vt:lpstr>
      <vt:lpstr>项目背景和目标</vt:lpstr>
      <vt:lpstr>业务目标</vt:lpstr>
      <vt:lpstr>系统功能架构</vt:lpstr>
      <vt:lpstr>幻灯片 6</vt:lpstr>
      <vt:lpstr>业务维度权限划分模型 </vt:lpstr>
      <vt:lpstr>产品动态属性管理</vt:lpstr>
      <vt:lpstr>知识库管理</vt:lpstr>
      <vt:lpstr>应用优化</vt:lpstr>
      <vt:lpstr>议程</vt:lpstr>
      <vt:lpstr>项目推进的总体思路</vt:lpstr>
      <vt:lpstr>项目主要工作内容分解</vt:lpstr>
      <vt:lpstr>项目组织体系</vt:lpstr>
      <vt:lpstr>项目资源组工作职责</vt:lpstr>
      <vt:lpstr>项目组人员组成</vt:lpstr>
      <vt:lpstr>项目管理方法</vt:lpstr>
      <vt:lpstr>议程</vt:lpstr>
      <vt:lpstr>东软集团基于开发服务管理的整体体系框架</vt:lpstr>
      <vt:lpstr>开发服务体系改善计划 </vt:lpstr>
      <vt:lpstr>激励主动服务的措施</vt:lpstr>
      <vt:lpstr>基于主动改善的事件管理优化 </vt:lpstr>
      <vt:lpstr>项目文档管理规范</vt:lpstr>
      <vt:lpstr>项目风险管理</vt:lpstr>
      <vt:lpstr>项目知识转移与培训</vt:lpstr>
      <vt:lpstr>议程</vt:lpstr>
      <vt:lpstr>北京燃气集团数据资源管理系统</vt:lpstr>
      <vt:lpstr>中国华电集团主数据管理平台</vt:lpstr>
      <vt:lpstr>议程</vt:lpstr>
      <vt:lpstr>东软集团简介</vt:lpstr>
      <vt:lpstr>认证与资质</vt:lpstr>
      <vt:lpstr>获得荣誉</vt:lpstr>
      <vt:lpstr>幻灯片 33</vt:lpstr>
    </vt:vector>
  </TitlesOfParts>
  <Company>Neusoft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电力事业部咨询规划组图素模板系列</dc:title>
  <dc:creator>neusoft</dc:creator>
  <cp:lastModifiedBy>xukeyang</cp:lastModifiedBy>
  <cp:revision>1979</cp:revision>
  <dcterms:created xsi:type="dcterms:W3CDTF">2010-08-21T09:03:48Z</dcterms:created>
  <dcterms:modified xsi:type="dcterms:W3CDTF">2015-04-20T00:38:13Z</dcterms:modified>
</cp:coreProperties>
</file>