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32"/>
  </p:normalViewPr>
  <p:slideViewPr>
    <p:cSldViewPr snapToGrid="0" snapToObjects="1">
      <p:cViewPr varScale="1">
        <p:scale>
          <a:sx n="138" d="100"/>
          <a:sy n="138" d="100"/>
        </p:scale>
        <p:origin x="1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793C-C605-4945-BEE5-BEAFD48AF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702CE-84A2-3144-B84A-314B4AE9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0DB9B-7F08-B74D-8897-529F7203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338C-AFFD-3349-A0E2-5BE6BDB75BA9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C6C2-8BAC-9D46-B09C-3E182136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ACED8-EA74-8447-AB50-9EABC4F1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9D54-88FA-7E46-A639-BF4073D49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3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85BC-91EF-3E48-B46E-1BAD9C73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A1FBF-F04F-3247-92A8-FC7C64B77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E5E40-1290-7C4D-8F31-5584D330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338C-AFFD-3349-A0E2-5BE6BDB75BA9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9C727-19D5-B74A-985E-94AB88B2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97813-477B-724F-86C6-7731689B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9D54-88FA-7E46-A639-BF4073D49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21DC5-A17D-A747-BB29-18B5293D9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BE24E-5F88-EA40-AE61-1BB850889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AE6E6-63C6-4E4E-A9BD-504E86E0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338C-AFFD-3349-A0E2-5BE6BDB75BA9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4CD7C-EF2A-2247-ACB4-439F8488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F28A7-9593-A940-B3DA-625353A1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9D54-88FA-7E46-A639-BF4073D49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9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BED1-B002-2448-B59C-7ADD2208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B218F-8FAE-BC46-B241-C5C3E51E4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FAEB4-D415-A548-9EDE-EEC3B4C5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338C-AFFD-3349-A0E2-5BE6BDB75BA9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74A83-FA31-EC47-A3E2-13FF2E8F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5F983-006D-1C46-8B29-18A2EDBF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9D54-88FA-7E46-A639-BF4073D49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4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180E-3A51-1648-8E39-510121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2F761-922E-5246-92A3-B23129B65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CBB09-6006-2246-B5FB-2A75BA8C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338C-AFFD-3349-A0E2-5BE6BDB75BA9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75B1B-32FD-1241-8D97-E991DF23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7A366-971E-5F45-A2ED-4398922E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9D54-88FA-7E46-A639-BF4073D49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81AD-37C5-424A-BB0A-B27EECA2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477F-B87E-9248-B1DF-F7756CD53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B8AE3-4517-1A4F-9F07-2DE44A0C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8D2B6-8268-7B4B-A70B-F508A532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338C-AFFD-3349-A0E2-5BE6BDB75BA9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9B01E-A20C-944A-9A73-B9D22B7B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FD326-3B6D-0148-A744-3FEA6721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9D54-88FA-7E46-A639-BF4073D49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5715-7047-D544-B4B5-79D2BE45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8B95E-6C88-BB4E-BD96-B8AC0779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D72F1-4CE7-DF40-ABE6-A6278D06A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29143-B917-884D-BB70-BD5690D97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052177-30B9-1045-B68B-556A908CB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16EC5-D1EB-6141-ADC8-CDC1B584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338C-AFFD-3349-A0E2-5BE6BDB75BA9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E7512-561A-B041-81C2-8DBA60C5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98143-D090-BB42-A6E9-A008E773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9D54-88FA-7E46-A639-BF4073D49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2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26A7-E308-1746-9E34-7FDAC921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4B576-A924-1743-B9C7-E2A6FFD9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338C-AFFD-3349-A0E2-5BE6BDB75BA9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C84CD-ADB9-4847-B67E-8A97D14F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1AE5-1227-594E-A97E-7C96AA81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9D54-88FA-7E46-A639-BF4073D49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2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0BA66-43A7-2640-8CA3-8707219A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338C-AFFD-3349-A0E2-5BE6BDB75BA9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623BC-5D6F-844B-A568-8751FAEE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68BF9-509A-0245-B8BE-7535F090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9D54-88FA-7E46-A639-BF4073D49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5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59A1-971A-E147-B5D3-BAB3A92A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E645-C526-BA46-8C7B-8AE2B66E1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9D640-8F06-704A-AD3F-7F0EC8822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33769-0FA1-F249-9C47-8A50EA15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338C-AFFD-3349-A0E2-5BE6BDB75BA9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AD3E5-C66B-7D40-BD4F-FA94F34F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46F2A-4051-884E-BC79-701115D4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9D54-88FA-7E46-A639-BF4073D49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1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63CA-A437-4242-987F-FA0D974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1AA04-F2AB-7D4E-9E02-9162736FF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45EF7-FE49-6940-8638-1AC90CC17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CD7FC-0780-3143-81E6-CE0173EC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338C-AFFD-3349-A0E2-5BE6BDB75BA9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7D5D7-D673-DA44-AA2D-5C8BA26B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6C256-DFA1-3C4C-A80D-5AA74B31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9D54-88FA-7E46-A639-BF4073D49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9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C52A5-CAEF-4149-91A3-76597AA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D612D-A15E-B84E-BE8F-1E59ED55B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13D4B-7AD8-2447-8448-1F5833985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3338C-AFFD-3349-A0E2-5BE6BDB75BA9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39285-6EAE-7F49-A471-E2C8930AE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4B07C-9149-6A41-87D4-45B6A4093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A9D54-88FA-7E46-A639-BF4073D49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D437AE4-6C32-9541-A7D3-434947ADA4A7}"/>
              </a:ext>
            </a:extLst>
          </p:cNvPr>
          <p:cNvSpPr/>
          <p:nvPr/>
        </p:nvSpPr>
        <p:spPr>
          <a:xfrm>
            <a:off x="1434353" y="824753"/>
            <a:ext cx="9412941" cy="514574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B47E8-B4C1-F841-8FB4-668FEC4DFC53}"/>
              </a:ext>
            </a:extLst>
          </p:cNvPr>
          <p:cNvSpPr txBox="1"/>
          <p:nvPr/>
        </p:nvSpPr>
        <p:spPr>
          <a:xfrm>
            <a:off x="5260109" y="508815"/>
            <a:ext cx="1671782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21BB3-6EF6-E94C-AA13-ACB58D0AFC55}"/>
              </a:ext>
            </a:extLst>
          </p:cNvPr>
          <p:cNvSpPr txBox="1"/>
          <p:nvPr/>
        </p:nvSpPr>
        <p:spPr>
          <a:xfrm>
            <a:off x="4978357" y="860612"/>
            <a:ext cx="2324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Run from docker-</a:t>
            </a:r>
            <a:r>
              <a:rPr lang="en-US" sz="1200" dirty="0" err="1"/>
              <a:t>compose.yml</a:t>
            </a:r>
            <a:r>
              <a:rPr lang="en-US" sz="1200" dirty="0"/>
              <a:t> file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B8BFC2C-E5E2-CC4D-8D7A-2529A8A0C5D1}"/>
              </a:ext>
            </a:extLst>
          </p:cNvPr>
          <p:cNvSpPr/>
          <p:nvPr/>
        </p:nvSpPr>
        <p:spPr>
          <a:xfrm>
            <a:off x="2235200" y="2189018"/>
            <a:ext cx="2281382" cy="30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DOCKER SWARM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E46AD21-54C1-0148-A9CC-DA0CF8F53363}"/>
              </a:ext>
            </a:extLst>
          </p:cNvPr>
          <p:cNvSpPr/>
          <p:nvPr/>
        </p:nvSpPr>
        <p:spPr>
          <a:xfrm>
            <a:off x="2352964" y="4451927"/>
            <a:ext cx="951345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CONTAINER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C9CDDC5-CE3B-724C-8AFC-0B60B97F916A}"/>
              </a:ext>
            </a:extLst>
          </p:cNvPr>
          <p:cNvSpPr/>
          <p:nvPr/>
        </p:nvSpPr>
        <p:spPr>
          <a:xfrm>
            <a:off x="3422072" y="4451927"/>
            <a:ext cx="951345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CONTAINER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0EB74C0-9A51-1748-87EC-6EBC35508B22}"/>
              </a:ext>
            </a:extLst>
          </p:cNvPr>
          <p:cNvSpPr/>
          <p:nvPr/>
        </p:nvSpPr>
        <p:spPr>
          <a:xfrm>
            <a:off x="4932174" y="2189018"/>
            <a:ext cx="2281382" cy="30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DOCKER SWARM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90731E2-E617-BF44-8E4B-5C1839C628CB}"/>
              </a:ext>
            </a:extLst>
          </p:cNvPr>
          <p:cNvSpPr/>
          <p:nvPr/>
        </p:nvSpPr>
        <p:spPr>
          <a:xfrm>
            <a:off x="5049938" y="4451927"/>
            <a:ext cx="951345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CONTAINER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B076424-B3A4-3047-93E6-DDED4A478987}"/>
              </a:ext>
            </a:extLst>
          </p:cNvPr>
          <p:cNvSpPr/>
          <p:nvPr/>
        </p:nvSpPr>
        <p:spPr>
          <a:xfrm>
            <a:off x="6119046" y="4451927"/>
            <a:ext cx="951345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CONTAINER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ED8B602-5BCA-B143-8642-BA3E8E45E590}"/>
              </a:ext>
            </a:extLst>
          </p:cNvPr>
          <p:cNvSpPr/>
          <p:nvPr/>
        </p:nvSpPr>
        <p:spPr>
          <a:xfrm>
            <a:off x="7889734" y="2189018"/>
            <a:ext cx="2281382" cy="30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DOCKER SWARM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3CBFFC-DB64-B94D-81D6-57BEB251C5D4}"/>
              </a:ext>
            </a:extLst>
          </p:cNvPr>
          <p:cNvSpPr/>
          <p:nvPr/>
        </p:nvSpPr>
        <p:spPr>
          <a:xfrm>
            <a:off x="8007498" y="4451927"/>
            <a:ext cx="951345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CONTAINER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04B71F7-0D17-D14B-B243-CE26E7EF9109}"/>
              </a:ext>
            </a:extLst>
          </p:cNvPr>
          <p:cNvSpPr/>
          <p:nvPr/>
        </p:nvSpPr>
        <p:spPr>
          <a:xfrm>
            <a:off x="9076606" y="4451927"/>
            <a:ext cx="951345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CONTAINER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7EA86E-9A0D-0C40-B660-57E31B47A78A}"/>
              </a:ext>
            </a:extLst>
          </p:cNvPr>
          <p:cNvSpPr/>
          <p:nvPr/>
        </p:nvSpPr>
        <p:spPr>
          <a:xfrm>
            <a:off x="2550390" y="4858327"/>
            <a:ext cx="1625600" cy="203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NETWORK: OVERLAY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D3EE51-9D11-5F40-8F81-2FE5A02E8431}"/>
              </a:ext>
            </a:extLst>
          </p:cNvPr>
          <p:cNvSpPr/>
          <p:nvPr/>
        </p:nvSpPr>
        <p:spPr>
          <a:xfrm>
            <a:off x="5247364" y="4858327"/>
            <a:ext cx="1625600" cy="203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NETWORK: OVERLAY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FD5A81-1D04-B446-B5D4-0FC8E82F41A2}"/>
              </a:ext>
            </a:extLst>
          </p:cNvPr>
          <p:cNvSpPr/>
          <p:nvPr/>
        </p:nvSpPr>
        <p:spPr>
          <a:xfrm>
            <a:off x="8217625" y="4858327"/>
            <a:ext cx="1625600" cy="203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NETWORK: OVERLAY</a:t>
            </a:r>
          </a:p>
        </p:txBody>
      </p:sp>
    </p:spTree>
    <p:extLst>
      <p:ext uri="{BB962C8B-B14F-4D97-AF65-F5344CB8AC3E}">
        <p14:creationId xmlns:p14="http://schemas.microsoft.com/office/powerpoint/2010/main" val="83116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29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2020-01-13T04:48:58Z</dcterms:created>
  <dcterms:modified xsi:type="dcterms:W3CDTF">2020-01-13T06:19:35Z</dcterms:modified>
</cp:coreProperties>
</file>